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 id="2147483729" r:id="rId5"/>
  </p:sldMasterIdLst>
  <p:notesMasterIdLst>
    <p:notesMasterId r:id="rId19"/>
  </p:notesMasterIdLst>
  <p:handoutMasterIdLst>
    <p:handoutMasterId r:id="rId20"/>
  </p:handoutMasterIdLst>
  <p:sldIdLst>
    <p:sldId id="4545" r:id="rId6"/>
    <p:sldId id="4546" r:id="rId7"/>
    <p:sldId id="4547" r:id="rId8"/>
    <p:sldId id="4548" r:id="rId9"/>
    <p:sldId id="4549" r:id="rId10"/>
    <p:sldId id="4550" r:id="rId11"/>
    <p:sldId id="4551" r:id="rId12"/>
    <p:sldId id="4552" r:id="rId13"/>
    <p:sldId id="4553" r:id="rId14"/>
    <p:sldId id="4554" r:id="rId15"/>
    <p:sldId id="4555" r:id="rId16"/>
    <p:sldId id="4556" r:id="rId17"/>
    <p:sldId id="4557" r:id="rId18"/>
  </p:sldIdLst>
  <p:sldSz cx="9144000" cy="5143500" type="screen16x9"/>
  <p:notesSz cx="6875463" cy="10002838"/>
  <p:embeddedFontLst>
    <p:embeddedFont>
      <p:font typeface="Montserrat ExtraBold" panose="00000900000000000000" pitchFamily="2" charset="0"/>
      <p:bold r:id="rId21"/>
      <p:boldItalic r:id="rId22"/>
    </p:embeddedFont>
    <p:embeddedFont>
      <p:font typeface="Verdana" panose="020B0604030504040204" pitchFamily="34" charset="0"/>
      <p:regular r:id="rId23"/>
      <p:bold r:id="rId24"/>
      <p:italic r:id="rId25"/>
      <p:boldItalic r:id="rId26"/>
    </p:embeddedFont>
    <p:embeddedFont>
      <p:font typeface="Montserrat" panose="00000500000000000000" pitchFamily="2" charset="0"/>
      <p:regular r:id="rId27"/>
      <p:bold r:id="rId28"/>
      <p:italic r:id="rId29"/>
      <p:boldItalic r:id="rId30"/>
    </p:embeddedFont>
    <p:embeddedFont>
      <p:font typeface="Montserrat SemiBold" panose="00000700000000000000" pitchFamily="2" charset="0"/>
      <p:bold r:id="rId31"/>
      <p:boldItalic r:id="rId32"/>
    </p:embeddedFont>
    <p:embeddedFont>
      <p:font typeface="Cambria Math" panose="02040503050406030204" pitchFamily="18" charset="0"/>
      <p:regular r:id="rId33"/>
    </p:embeddedFont>
    <p:embeddedFont>
      <p:font typeface="Arial Narrow" panose="020B0606020202030204" pitchFamily="34" charset="0"/>
      <p:regular r:id="rId34"/>
      <p:bold r:id="rId35"/>
      <p:italic r:id="rId36"/>
      <p:boldItalic r:id="rId37"/>
    </p:embeddedFont>
    <p:embeddedFont>
      <p:font typeface="Cabin Condensed" panose="020B0604020202020204"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Section par défaut" id="{063E7B20-8035-40D8-A97D-6C8356ABB836}">
          <p14:sldIdLst>
            <p14:sldId id="4545"/>
            <p14:sldId id="4546"/>
            <p14:sldId id="4547"/>
            <p14:sldId id="4548"/>
            <p14:sldId id="4549"/>
            <p14:sldId id="4550"/>
            <p14:sldId id="4551"/>
            <p14:sldId id="4552"/>
            <p14:sldId id="4553"/>
            <p14:sldId id="4554"/>
            <p14:sldId id="4555"/>
            <p14:sldId id="4556"/>
            <p14:sldId id="4557"/>
          </p14:sldIdLst>
        </p14:section>
        <p14:section name="Support d'appropriation" id="{491F65B6-0263-4A7F-BA76-DA7FA990DC16}">
          <p14:sldIdLst/>
        </p14:section>
      </p14:sectionLst>
    </p:ext>
    <p:ext uri="{EFAFB233-063F-42B5-8137-9DF3F51BA10A}">
      <p15:sldGuideLst xmlns:p15="http://schemas.microsoft.com/office/powerpoint/2012/main">
        <p15:guide id="1" orient="horz" pos="2799" userDrawn="1">
          <p15:clr>
            <a:srgbClr val="A4A3A4"/>
          </p15:clr>
        </p15:guide>
        <p15:guide id="2" orient="horz" pos="599" userDrawn="1">
          <p15:clr>
            <a:srgbClr val="A4A3A4"/>
          </p15:clr>
        </p15:guide>
        <p15:guide id="3" pos="453" userDrawn="1">
          <p15:clr>
            <a:srgbClr val="A4A3A4"/>
          </p15:clr>
        </p15:guide>
        <p15:guide id="4" pos="5375" userDrawn="1">
          <p15:clr>
            <a:srgbClr val="A4A3A4"/>
          </p15:clr>
        </p15:guide>
        <p15:guide id="5" orient="horz" pos="1892" userDrawn="1">
          <p15:clr>
            <a:srgbClr val="A4A3A4"/>
          </p15:clr>
        </p15:guide>
      </p15:sldGuideLst>
    </p:ext>
    <p:ext uri="{2D200454-40CA-4A62-9FC3-DE9A4176ACB9}">
      <p15:notesGuideLst xmlns:p15="http://schemas.microsoft.com/office/powerpoint/2012/main">
        <p15:guide id="1" orient="horz" pos="3149" userDrawn="1">
          <p15:clr>
            <a:srgbClr val="A4A3A4"/>
          </p15:clr>
        </p15:guide>
        <p15:guide id="2" pos="216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omas Deys" initials="TD" lastIdx="4" clrIdx="0">
    <p:extLst>
      <p:ext uri="{19B8F6BF-5375-455C-9EA6-DF929625EA0E}">
        <p15:presenceInfo xmlns:p15="http://schemas.microsoft.com/office/powerpoint/2012/main" userId="S::t.deys@extonconsulting.com::647f37d8-f9bd-4b43-9716-bf59537be27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A6A6A6"/>
    <a:srgbClr val="F5F5F5"/>
    <a:srgbClr val="B34A8C"/>
    <a:srgbClr val="7F7F7F"/>
    <a:srgbClr val="58BA57"/>
    <a:srgbClr val="C4E4C3"/>
    <a:srgbClr val="FFFF00"/>
    <a:srgbClr val="C4F2DB"/>
    <a:srgbClr val="7963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22D9C9-3DE1-4284-863A-A50F4AB021D2}" v="2" dt="2020-11-25T18:09:07.232"/>
    <p1510:client id="{1D5EC6F1-1BC0-4BFC-8442-9F4765AE90C0}" v="14" dt="2020-11-25T18:30:23.256"/>
    <p1510:client id="{36D30FE2-1B69-4194-AF27-F421C4207B6D}" v="4" dt="2020-11-25T18:38:09.397"/>
    <p1510:client id="{6C36C419-7216-473C-A03A-431D16FF4719}" v="1" dt="2020-11-25T18:04:04.766"/>
    <p1510:client id="{7689E4C4-26E7-4232-9C2E-DE978DA4CFB3}" v="140" dt="2020-11-25T17:40:20.758"/>
    <p1510:client id="{7A77649F-AB43-4B0C-824B-28A7B392E260}" v="22" dt="2020-11-25T17:56:26.321"/>
    <p1510:client id="{F9452519-1495-48B6-86BE-1F210F341C90}" v="7" dt="2020-11-25T18:15:40.212"/>
  </p1510:revLst>
</p1510:revInfo>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84" autoAdjust="0"/>
    <p:restoredTop sz="94660"/>
  </p:normalViewPr>
  <p:slideViewPr>
    <p:cSldViewPr snapToGrid="0">
      <p:cViewPr varScale="1">
        <p:scale>
          <a:sx n="60" d="100"/>
          <a:sy n="60" d="100"/>
        </p:scale>
        <p:origin x="1157" y="48"/>
      </p:cViewPr>
      <p:guideLst>
        <p:guide orient="horz" pos="2799"/>
        <p:guide orient="horz" pos="599"/>
        <p:guide pos="453"/>
        <p:guide pos="5375"/>
        <p:guide orient="horz" pos="1892"/>
      </p:guideLst>
    </p:cSldViewPr>
  </p:slideViewPr>
  <p:notesTextViewPr>
    <p:cViewPr>
      <p:scale>
        <a:sx n="1" d="1"/>
        <a:sy n="1" d="1"/>
      </p:scale>
      <p:origin x="0" y="0"/>
    </p:cViewPr>
  </p:notesTextViewPr>
  <p:notesViewPr>
    <p:cSldViewPr snapToGrid="0">
      <p:cViewPr>
        <p:scale>
          <a:sx n="1" d="2"/>
          <a:sy n="1" d="2"/>
        </p:scale>
        <p:origin x="0" y="0"/>
      </p:cViewPr>
      <p:guideLst>
        <p:guide orient="horz" pos="3149"/>
        <p:guide pos="216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6.fntdata"/><Relationship Id="rId39" Type="http://schemas.openxmlformats.org/officeDocument/2006/relationships/font" Target="fonts/font19.fntdata"/><Relationship Id="rId142"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font" Target="fonts/font18.fntdata"/><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29" Type="http://schemas.openxmlformats.org/officeDocument/2006/relationships/font" Target="fonts/font9.fntdata"/><Relationship Id="rId41" Type="http://schemas.openxmlformats.org/officeDocument/2006/relationships/font" Target="fonts/font21.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font" Target="fonts/font20.fntdata"/><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5.xml"/><Relationship Id="rId19" Type="http://schemas.openxmlformats.org/officeDocument/2006/relationships/notesMaster" Target="notesMasters/notesMaster1.xml"/><Relationship Id="rId31" Type="http://schemas.openxmlformats.org/officeDocument/2006/relationships/font" Target="fonts/font11.fntdata"/><Relationship Id="rId44" Type="http://schemas.openxmlformats.org/officeDocument/2006/relationships/viewProps" Target="viewProps.xml"/><Relationship Id="rId143"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43"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in Rettien" userId="d3b77970-caed-4e6f-89f3-1a113df11dad" providerId="ADAL" clId="{6C36C419-7216-473C-A03A-431D16FF4719}"/>
    <pc:docChg chg="undo custSel addSld delSld modSld sldOrd modMainMaster modSection">
      <pc:chgData name="Robin Rettien" userId="d3b77970-caed-4e6f-89f3-1a113df11dad" providerId="ADAL" clId="{6C36C419-7216-473C-A03A-431D16FF4719}" dt="2020-11-25T18:04:04.766" v="83"/>
      <pc:docMkLst>
        <pc:docMk/>
      </pc:docMkLst>
      <pc:sldChg chg="add del">
        <pc:chgData name="Robin Rettien" userId="d3b77970-caed-4e6f-89f3-1a113df11dad" providerId="ADAL" clId="{6C36C419-7216-473C-A03A-431D16FF4719}" dt="2020-11-25T18:02:52.155" v="47" actId="47"/>
        <pc:sldMkLst>
          <pc:docMk/>
          <pc:sldMk cId="1339569737" sldId="409"/>
        </pc:sldMkLst>
      </pc:sldChg>
      <pc:sldChg chg="modSp mod">
        <pc:chgData name="Robin Rettien" userId="d3b77970-caed-4e6f-89f3-1a113df11dad" providerId="ADAL" clId="{6C36C419-7216-473C-A03A-431D16FF4719}" dt="2020-11-25T18:01:54.891" v="18" actId="20577"/>
        <pc:sldMkLst>
          <pc:docMk/>
          <pc:sldMk cId="3680767580" sldId="3066"/>
        </pc:sldMkLst>
        <pc:spChg chg="mod">
          <ac:chgData name="Robin Rettien" userId="d3b77970-caed-4e6f-89f3-1a113df11dad" providerId="ADAL" clId="{6C36C419-7216-473C-A03A-431D16FF4719}" dt="2020-11-25T18:01:54.891" v="18" actId="20577"/>
          <ac:spMkLst>
            <pc:docMk/>
            <pc:sldMk cId="3680767580" sldId="3066"/>
            <ac:spMk id="3" creationId="{48F5C1C9-0257-4D57-911B-1B120E4B8C8E}"/>
          </ac:spMkLst>
        </pc:spChg>
      </pc:sldChg>
      <pc:sldChg chg="add">
        <pc:chgData name="Robin Rettien" userId="d3b77970-caed-4e6f-89f3-1a113df11dad" providerId="ADAL" clId="{6C36C419-7216-473C-A03A-431D16FF4719}" dt="2020-11-25T18:04:04.766" v="83"/>
        <pc:sldMkLst>
          <pc:docMk/>
          <pc:sldMk cId="3375518357" sldId="3214"/>
        </pc:sldMkLst>
      </pc:sldChg>
      <pc:sldChg chg="add">
        <pc:chgData name="Robin Rettien" userId="d3b77970-caed-4e6f-89f3-1a113df11dad" providerId="ADAL" clId="{6C36C419-7216-473C-A03A-431D16FF4719}" dt="2020-11-25T18:04:04.766" v="83"/>
        <pc:sldMkLst>
          <pc:docMk/>
          <pc:sldMk cId="2215098716" sldId="3228"/>
        </pc:sldMkLst>
      </pc:sldChg>
      <pc:sldChg chg="del">
        <pc:chgData name="Robin Rettien" userId="d3b77970-caed-4e6f-89f3-1a113df11dad" providerId="ADAL" clId="{6C36C419-7216-473C-A03A-431D16FF4719}" dt="2020-11-25T18:02:57.676" v="76" actId="47"/>
        <pc:sldMkLst>
          <pc:docMk/>
          <pc:sldMk cId="3506868071" sldId="3231"/>
        </pc:sldMkLst>
      </pc:sldChg>
      <pc:sldChg chg="add del ord">
        <pc:chgData name="Robin Rettien" userId="d3b77970-caed-4e6f-89f3-1a113df11dad" providerId="ADAL" clId="{6C36C419-7216-473C-A03A-431D16FF4719}" dt="2020-11-25T18:02:50.949" v="46"/>
        <pc:sldMkLst>
          <pc:docMk/>
          <pc:sldMk cId="1073362777" sldId="3274"/>
        </pc:sldMkLst>
      </pc:sldChg>
      <pc:sldChg chg="add">
        <pc:chgData name="Robin Rettien" userId="d3b77970-caed-4e6f-89f3-1a113df11dad" providerId="ADAL" clId="{6C36C419-7216-473C-A03A-431D16FF4719}" dt="2020-11-25T18:04:04.766" v="83"/>
        <pc:sldMkLst>
          <pc:docMk/>
          <pc:sldMk cId="563068854" sldId="3281"/>
        </pc:sldMkLst>
      </pc:sldChg>
      <pc:sldChg chg="del">
        <pc:chgData name="Robin Rettien" userId="d3b77970-caed-4e6f-89f3-1a113df11dad" providerId="ADAL" clId="{6C36C419-7216-473C-A03A-431D16FF4719}" dt="2020-11-25T18:02:52.703" v="49" actId="47"/>
        <pc:sldMkLst>
          <pc:docMk/>
          <pc:sldMk cId="3322995288" sldId="4245"/>
        </pc:sldMkLst>
      </pc:sldChg>
      <pc:sldChg chg="del">
        <pc:chgData name="Robin Rettien" userId="d3b77970-caed-4e6f-89f3-1a113df11dad" providerId="ADAL" clId="{6C36C419-7216-473C-A03A-431D16FF4719}" dt="2020-11-25T18:02:57.348" v="74" actId="47"/>
        <pc:sldMkLst>
          <pc:docMk/>
          <pc:sldMk cId="1463496280" sldId="4270"/>
        </pc:sldMkLst>
      </pc:sldChg>
      <pc:sldChg chg="add">
        <pc:chgData name="Robin Rettien" userId="d3b77970-caed-4e6f-89f3-1a113df11dad" providerId="ADAL" clId="{6C36C419-7216-473C-A03A-431D16FF4719}" dt="2020-11-25T18:04:04.766" v="83"/>
        <pc:sldMkLst>
          <pc:docMk/>
          <pc:sldMk cId="1747198398" sldId="4280"/>
        </pc:sldMkLst>
      </pc:sldChg>
      <pc:sldChg chg="add">
        <pc:chgData name="Robin Rettien" userId="d3b77970-caed-4e6f-89f3-1a113df11dad" providerId="ADAL" clId="{6C36C419-7216-473C-A03A-431D16FF4719}" dt="2020-11-25T18:04:04.766" v="83"/>
        <pc:sldMkLst>
          <pc:docMk/>
          <pc:sldMk cId="2213945299" sldId="4299"/>
        </pc:sldMkLst>
      </pc:sldChg>
      <pc:sldChg chg="del">
        <pc:chgData name="Robin Rettien" userId="d3b77970-caed-4e6f-89f3-1a113df11dad" providerId="ADAL" clId="{6C36C419-7216-473C-A03A-431D16FF4719}" dt="2020-11-25T18:02:56.895" v="72" actId="47"/>
        <pc:sldMkLst>
          <pc:docMk/>
          <pc:sldMk cId="1667808993" sldId="4360"/>
        </pc:sldMkLst>
      </pc:sldChg>
      <pc:sldChg chg="add del ord">
        <pc:chgData name="Robin Rettien" userId="d3b77970-caed-4e6f-89f3-1a113df11dad" providerId="ADAL" clId="{6C36C419-7216-473C-A03A-431D16FF4719}" dt="2020-11-25T18:03:02.987" v="82"/>
        <pc:sldMkLst>
          <pc:docMk/>
          <pc:sldMk cId="3997315665" sldId="4377"/>
        </pc:sldMkLst>
      </pc:sldChg>
      <pc:sldChg chg="add del">
        <pc:chgData name="Robin Rettien" userId="d3b77970-caed-4e6f-89f3-1a113df11dad" providerId="ADAL" clId="{6C36C419-7216-473C-A03A-431D16FF4719}" dt="2020-11-25T18:02:52.565" v="48" actId="47"/>
        <pc:sldMkLst>
          <pc:docMk/>
          <pc:sldMk cId="1566171282" sldId="4387"/>
        </pc:sldMkLst>
      </pc:sldChg>
      <pc:sldChg chg="ord">
        <pc:chgData name="Robin Rettien" userId="d3b77970-caed-4e6f-89f3-1a113df11dad" providerId="ADAL" clId="{6C36C419-7216-473C-A03A-431D16FF4719}" dt="2020-11-25T18:03:02.987" v="82"/>
        <pc:sldMkLst>
          <pc:docMk/>
          <pc:sldMk cId="917409064" sldId="4391"/>
        </pc:sldMkLst>
      </pc:sldChg>
      <pc:sldChg chg="del">
        <pc:chgData name="Robin Rettien" userId="d3b77970-caed-4e6f-89f3-1a113df11dad" providerId="ADAL" clId="{6C36C419-7216-473C-A03A-431D16FF4719}" dt="2020-11-25T18:02:57.900" v="77" actId="47"/>
        <pc:sldMkLst>
          <pc:docMk/>
          <pc:sldMk cId="2389333436" sldId="4397"/>
        </pc:sldMkLst>
      </pc:sldChg>
      <pc:sldChg chg="add">
        <pc:chgData name="Robin Rettien" userId="d3b77970-caed-4e6f-89f3-1a113df11dad" providerId="ADAL" clId="{6C36C419-7216-473C-A03A-431D16FF4719}" dt="2020-11-25T18:04:04.766" v="83"/>
        <pc:sldMkLst>
          <pc:docMk/>
          <pc:sldMk cId="2843032093" sldId="4437"/>
        </pc:sldMkLst>
      </pc:sldChg>
      <pc:sldChg chg="del">
        <pc:chgData name="Robin Rettien" userId="d3b77970-caed-4e6f-89f3-1a113df11dad" providerId="ADAL" clId="{6C36C419-7216-473C-A03A-431D16FF4719}" dt="2020-11-25T18:02:57.011" v="73" actId="47"/>
        <pc:sldMkLst>
          <pc:docMk/>
          <pc:sldMk cId="3456538281" sldId="4454"/>
        </pc:sldMkLst>
      </pc:sldChg>
      <pc:sldChg chg="del">
        <pc:chgData name="Robin Rettien" userId="d3b77970-caed-4e6f-89f3-1a113df11dad" providerId="ADAL" clId="{6C36C419-7216-473C-A03A-431D16FF4719}" dt="2020-11-25T18:02:57.528" v="75" actId="47"/>
        <pc:sldMkLst>
          <pc:docMk/>
          <pc:sldMk cId="686699456" sldId="4466"/>
        </pc:sldMkLst>
      </pc:sldChg>
      <pc:sldChg chg="add">
        <pc:chgData name="Robin Rettien" userId="d3b77970-caed-4e6f-89f3-1a113df11dad" providerId="ADAL" clId="{6C36C419-7216-473C-A03A-431D16FF4719}" dt="2020-11-25T18:04:04.766" v="83"/>
        <pc:sldMkLst>
          <pc:docMk/>
          <pc:sldMk cId="3607771872" sldId="4467"/>
        </pc:sldMkLst>
      </pc:sldChg>
      <pc:sldChg chg="add">
        <pc:chgData name="Robin Rettien" userId="d3b77970-caed-4e6f-89f3-1a113df11dad" providerId="ADAL" clId="{6C36C419-7216-473C-A03A-431D16FF4719}" dt="2020-11-25T18:04:04.766" v="83"/>
        <pc:sldMkLst>
          <pc:docMk/>
          <pc:sldMk cId="3561715792" sldId="4468"/>
        </pc:sldMkLst>
      </pc:sldChg>
      <pc:sldChg chg="add">
        <pc:chgData name="Robin Rettien" userId="d3b77970-caed-4e6f-89f3-1a113df11dad" providerId="ADAL" clId="{6C36C419-7216-473C-A03A-431D16FF4719}" dt="2020-11-25T18:04:04.766" v="83"/>
        <pc:sldMkLst>
          <pc:docMk/>
          <pc:sldMk cId="2871285774" sldId="4469"/>
        </pc:sldMkLst>
      </pc:sldChg>
      <pc:sldChg chg="add">
        <pc:chgData name="Robin Rettien" userId="d3b77970-caed-4e6f-89f3-1a113df11dad" providerId="ADAL" clId="{6C36C419-7216-473C-A03A-431D16FF4719}" dt="2020-11-25T18:04:04.766" v="83"/>
        <pc:sldMkLst>
          <pc:docMk/>
          <pc:sldMk cId="2657895909" sldId="4470"/>
        </pc:sldMkLst>
      </pc:sldChg>
      <pc:sldChg chg="add">
        <pc:chgData name="Robin Rettien" userId="d3b77970-caed-4e6f-89f3-1a113df11dad" providerId="ADAL" clId="{6C36C419-7216-473C-A03A-431D16FF4719}" dt="2020-11-25T18:04:04.766" v="83"/>
        <pc:sldMkLst>
          <pc:docMk/>
          <pc:sldMk cId="2530781139" sldId="4471"/>
        </pc:sldMkLst>
      </pc:sldChg>
      <pc:sldChg chg="add">
        <pc:chgData name="Robin Rettien" userId="d3b77970-caed-4e6f-89f3-1a113df11dad" providerId="ADAL" clId="{6C36C419-7216-473C-A03A-431D16FF4719}" dt="2020-11-25T18:04:04.766" v="83"/>
        <pc:sldMkLst>
          <pc:docMk/>
          <pc:sldMk cId="359526628" sldId="4472"/>
        </pc:sldMkLst>
      </pc:sldChg>
      <pc:sldChg chg="del">
        <pc:chgData name="Robin Rettien" userId="d3b77970-caed-4e6f-89f3-1a113df11dad" providerId="ADAL" clId="{6C36C419-7216-473C-A03A-431D16FF4719}" dt="2020-11-25T18:02:55.763" v="65" actId="47"/>
        <pc:sldMkLst>
          <pc:docMk/>
          <pc:sldMk cId="783396592" sldId="4506"/>
        </pc:sldMkLst>
      </pc:sldChg>
      <pc:sldChg chg="del">
        <pc:chgData name="Robin Rettien" userId="d3b77970-caed-4e6f-89f3-1a113df11dad" providerId="ADAL" clId="{6C36C419-7216-473C-A03A-431D16FF4719}" dt="2020-11-25T18:02:54.536" v="61" actId="47"/>
        <pc:sldMkLst>
          <pc:docMk/>
          <pc:sldMk cId="1017006420" sldId="4518"/>
        </pc:sldMkLst>
      </pc:sldChg>
      <pc:sldChg chg="del">
        <pc:chgData name="Robin Rettien" userId="d3b77970-caed-4e6f-89f3-1a113df11dad" providerId="ADAL" clId="{6C36C419-7216-473C-A03A-431D16FF4719}" dt="2020-11-25T18:02:56.413" v="69" actId="47"/>
        <pc:sldMkLst>
          <pc:docMk/>
          <pc:sldMk cId="3024342461" sldId="4519"/>
        </pc:sldMkLst>
      </pc:sldChg>
      <pc:sldChg chg="del">
        <pc:chgData name="Robin Rettien" userId="d3b77970-caed-4e6f-89f3-1a113df11dad" providerId="ADAL" clId="{6C36C419-7216-473C-A03A-431D16FF4719}" dt="2020-11-25T18:02:55.875" v="66" actId="47"/>
        <pc:sldMkLst>
          <pc:docMk/>
          <pc:sldMk cId="4081695896" sldId="4520"/>
        </pc:sldMkLst>
      </pc:sldChg>
      <pc:sldChg chg="del">
        <pc:chgData name="Robin Rettien" userId="d3b77970-caed-4e6f-89f3-1a113df11dad" providerId="ADAL" clId="{6C36C419-7216-473C-A03A-431D16FF4719}" dt="2020-11-25T18:02:56.037" v="67" actId="47"/>
        <pc:sldMkLst>
          <pc:docMk/>
          <pc:sldMk cId="1101744368" sldId="4524"/>
        </pc:sldMkLst>
      </pc:sldChg>
      <pc:sldChg chg="del">
        <pc:chgData name="Robin Rettien" userId="d3b77970-caed-4e6f-89f3-1a113df11dad" providerId="ADAL" clId="{6C36C419-7216-473C-A03A-431D16FF4719}" dt="2020-11-25T18:02:53.446" v="53" actId="47"/>
        <pc:sldMkLst>
          <pc:docMk/>
          <pc:sldMk cId="419548533" sldId="4534"/>
        </pc:sldMkLst>
      </pc:sldChg>
      <pc:sldChg chg="add">
        <pc:chgData name="Robin Rettien" userId="d3b77970-caed-4e6f-89f3-1a113df11dad" providerId="ADAL" clId="{6C36C419-7216-473C-A03A-431D16FF4719}" dt="2020-11-25T18:04:04.766" v="83"/>
        <pc:sldMkLst>
          <pc:docMk/>
          <pc:sldMk cId="3053500909" sldId="4558"/>
        </pc:sldMkLst>
      </pc:sldChg>
      <pc:sldChg chg="add">
        <pc:chgData name="Robin Rettien" userId="d3b77970-caed-4e6f-89f3-1a113df11dad" providerId="ADAL" clId="{6C36C419-7216-473C-A03A-431D16FF4719}" dt="2020-11-25T18:04:04.766" v="83"/>
        <pc:sldMkLst>
          <pc:docMk/>
          <pc:sldMk cId="2550319828" sldId="4559"/>
        </pc:sldMkLst>
      </pc:sldChg>
      <pc:sldChg chg="del">
        <pc:chgData name="Robin Rettien" userId="d3b77970-caed-4e6f-89f3-1a113df11dad" providerId="ADAL" clId="{6C36C419-7216-473C-A03A-431D16FF4719}" dt="2020-11-25T18:02:53.168" v="52" actId="47"/>
        <pc:sldMkLst>
          <pc:docMk/>
          <pc:sldMk cId="4044166720" sldId="4561"/>
        </pc:sldMkLst>
      </pc:sldChg>
      <pc:sldChg chg="del">
        <pc:chgData name="Robin Rettien" userId="d3b77970-caed-4e6f-89f3-1a113df11dad" providerId="ADAL" clId="{6C36C419-7216-473C-A03A-431D16FF4719}" dt="2020-11-25T18:02:53.522" v="54" actId="47"/>
        <pc:sldMkLst>
          <pc:docMk/>
          <pc:sldMk cId="1377220271" sldId="4562"/>
        </pc:sldMkLst>
      </pc:sldChg>
      <pc:sldChg chg="del">
        <pc:chgData name="Robin Rettien" userId="d3b77970-caed-4e6f-89f3-1a113df11dad" providerId="ADAL" clId="{6C36C419-7216-473C-A03A-431D16FF4719}" dt="2020-11-25T18:02:53.598" v="55" actId="47"/>
        <pc:sldMkLst>
          <pc:docMk/>
          <pc:sldMk cId="2413002912" sldId="4563"/>
        </pc:sldMkLst>
      </pc:sldChg>
      <pc:sldChg chg="del">
        <pc:chgData name="Robin Rettien" userId="d3b77970-caed-4e6f-89f3-1a113df11dad" providerId="ADAL" clId="{6C36C419-7216-473C-A03A-431D16FF4719}" dt="2020-11-25T18:02:53.902" v="56" actId="47"/>
        <pc:sldMkLst>
          <pc:docMk/>
          <pc:sldMk cId="574132940" sldId="4564"/>
        </pc:sldMkLst>
      </pc:sldChg>
      <pc:sldChg chg="del">
        <pc:chgData name="Robin Rettien" userId="d3b77970-caed-4e6f-89f3-1a113df11dad" providerId="ADAL" clId="{6C36C419-7216-473C-A03A-431D16FF4719}" dt="2020-11-25T18:02:53.978" v="57" actId="47"/>
        <pc:sldMkLst>
          <pc:docMk/>
          <pc:sldMk cId="2417076013" sldId="4565"/>
        </pc:sldMkLst>
      </pc:sldChg>
      <pc:sldChg chg="del">
        <pc:chgData name="Robin Rettien" userId="d3b77970-caed-4e6f-89f3-1a113df11dad" providerId="ADAL" clId="{6C36C419-7216-473C-A03A-431D16FF4719}" dt="2020-11-25T18:02:54.055" v="58" actId="47"/>
        <pc:sldMkLst>
          <pc:docMk/>
          <pc:sldMk cId="2322720532" sldId="4566"/>
        </pc:sldMkLst>
      </pc:sldChg>
      <pc:sldChg chg="del">
        <pc:chgData name="Robin Rettien" userId="d3b77970-caed-4e6f-89f3-1a113df11dad" providerId="ADAL" clId="{6C36C419-7216-473C-A03A-431D16FF4719}" dt="2020-11-25T18:02:54.372" v="59" actId="47"/>
        <pc:sldMkLst>
          <pc:docMk/>
          <pc:sldMk cId="1804045032" sldId="4567"/>
        </pc:sldMkLst>
      </pc:sldChg>
      <pc:sldChg chg="del">
        <pc:chgData name="Robin Rettien" userId="d3b77970-caed-4e6f-89f3-1a113df11dad" providerId="ADAL" clId="{6C36C419-7216-473C-A03A-431D16FF4719}" dt="2020-11-25T18:02:54.784" v="62" actId="47"/>
        <pc:sldMkLst>
          <pc:docMk/>
          <pc:sldMk cId="321839724" sldId="4568"/>
        </pc:sldMkLst>
      </pc:sldChg>
      <pc:sldChg chg="del">
        <pc:chgData name="Robin Rettien" userId="d3b77970-caed-4e6f-89f3-1a113df11dad" providerId="ADAL" clId="{6C36C419-7216-473C-A03A-431D16FF4719}" dt="2020-11-25T18:02:55.384" v="63" actId="47"/>
        <pc:sldMkLst>
          <pc:docMk/>
          <pc:sldMk cId="2761733356" sldId="4569"/>
        </pc:sldMkLst>
      </pc:sldChg>
      <pc:sldChg chg="del">
        <pc:chgData name="Robin Rettien" userId="d3b77970-caed-4e6f-89f3-1a113df11dad" providerId="ADAL" clId="{6C36C419-7216-473C-A03A-431D16FF4719}" dt="2020-11-25T18:02:56.333" v="68" actId="47"/>
        <pc:sldMkLst>
          <pc:docMk/>
          <pc:sldMk cId="2623748295" sldId="4570"/>
        </pc:sldMkLst>
      </pc:sldChg>
      <pc:sldChg chg="del">
        <pc:chgData name="Robin Rettien" userId="d3b77970-caed-4e6f-89f3-1a113df11dad" providerId="ADAL" clId="{6C36C419-7216-473C-A03A-431D16FF4719}" dt="2020-11-25T18:02:56.533" v="70" actId="47"/>
        <pc:sldMkLst>
          <pc:docMk/>
          <pc:sldMk cId="1884533410" sldId="4571"/>
        </pc:sldMkLst>
      </pc:sldChg>
      <pc:sldChg chg="add">
        <pc:chgData name="Robin Rettien" userId="d3b77970-caed-4e6f-89f3-1a113df11dad" providerId="ADAL" clId="{6C36C419-7216-473C-A03A-431D16FF4719}" dt="2020-11-25T18:04:04.766" v="83"/>
        <pc:sldMkLst>
          <pc:docMk/>
          <pc:sldMk cId="1169208403" sldId="4572"/>
        </pc:sldMkLst>
      </pc:sldChg>
      <pc:sldChg chg="del">
        <pc:chgData name="Robin Rettien" userId="d3b77970-caed-4e6f-89f3-1a113df11dad" providerId="ADAL" clId="{6C36C419-7216-473C-A03A-431D16FF4719}" dt="2020-11-25T18:02:52.875" v="50" actId="47"/>
        <pc:sldMkLst>
          <pc:docMk/>
          <pc:sldMk cId="2272080729" sldId="4582"/>
        </pc:sldMkLst>
      </pc:sldChg>
      <pc:sldChg chg="del">
        <pc:chgData name="Robin Rettien" userId="d3b77970-caed-4e6f-89f3-1a113df11dad" providerId="ADAL" clId="{6C36C419-7216-473C-A03A-431D16FF4719}" dt="2020-11-25T18:02:53.007" v="51" actId="47"/>
        <pc:sldMkLst>
          <pc:docMk/>
          <pc:sldMk cId="2951204214" sldId="4583"/>
        </pc:sldMkLst>
      </pc:sldChg>
      <pc:sldChg chg="del">
        <pc:chgData name="Robin Rettien" userId="d3b77970-caed-4e6f-89f3-1a113df11dad" providerId="ADAL" clId="{6C36C419-7216-473C-A03A-431D16FF4719}" dt="2020-11-25T18:02:54.428" v="60" actId="47"/>
        <pc:sldMkLst>
          <pc:docMk/>
          <pc:sldMk cId="410427352" sldId="4584"/>
        </pc:sldMkLst>
      </pc:sldChg>
      <pc:sldChg chg="del">
        <pc:chgData name="Robin Rettien" userId="d3b77970-caed-4e6f-89f3-1a113df11dad" providerId="ADAL" clId="{6C36C419-7216-473C-A03A-431D16FF4719}" dt="2020-11-25T18:02:55.679" v="64" actId="47"/>
        <pc:sldMkLst>
          <pc:docMk/>
          <pc:sldMk cId="711719025" sldId="4587"/>
        </pc:sldMkLst>
      </pc:sldChg>
      <pc:sldChg chg="del">
        <pc:chgData name="Robin Rettien" userId="d3b77970-caed-4e6f-89f3-1a113df11dad" providerId="ADAL" clId="{6C36C419-7216-473C-A03A-431D16FF4719}" dt="2020-11-25T18:02:56.681" v="71" actId="47"/>
        <pc:sldMkLst>
          <pc:docMk/>
          <pc:sldMk cId="2998949739" sldId="4588"/>
        </pc:sldMkLst>
      </pc:sldChg>
      <pc:sldChg chg="del">
        <pc:chgData name="Robin Rettien" userId="d3b77970-caed-4e6f-89f3-1a113df11dad" providerId="ADAL" clId="{6C36C419-7216-473C-A03A-431D16FF4719}" dt="2020-11-25T18:02:58.030" v="78" actId="47"/>
        <pc:sldMkLst>
          <pc:docMk/>
          <pc:sldMk cId="519522727" sldId="4589"/>
        </pc:sldMkLst>
      </pc:sldChg>
      <pc:sldMasterChg chg="modSp mod delSldLayout modSldLayout">
        <pc:chgData name="Robin Rettien" userId="d3b77970-caed-4e6f-89f3-1a113df11dad" providerId="ADAL" clId="{6C36C419-7216-473C-A03A-431D16FF4719}" dt="2020-11-25T18:02:58.030" v="78" actId="47"/>
        <pc:sldMasterMkLst>
          <pc:docMk/>
          <pc:sldMasterMk cId="0" sldId="2147483659"/>
        </pc:sldMasterMkLst>
        <pc:spChg chg="mod">
          <ac:chgData name="Robin Rettien" userId="d3b77970-caed-4e6f-89f3-1a113df11dad" providerId="ADAL" clId="{6C36C419-7216-473C-A03A-431D16FF4719}" dt="2020-11-25T18:02:10.002" v="37" actId="20577"/>
          <ac:spMkLst>
            <pc:docMk/>
            <pc:sldMasterMk cId="0" sldId="2147483659"/>
            <ac:spMk id="4" creationId="{B8A5604C-B8A6-4D35-A162-2F60AB989CD9}"/>
          </ac:spMkLst>
        </pc:spChg>
        <pc:sldLayoutChg chg="modSp mod">
          <pc:chgData name="Robin Rettien" userId="d3b77970-caed-4e6f-89f3-1a113df11dad" providerId="ADAL" clId="{6C36C419-7216-473C-A03A-431D16FF4719}" dt="2020-11-25T18:02:15.038" v="38"/>
          <pc:sldLayoutMkLst>
            <pc:docMk/>
            <pc:sldMasterMk cId="0" sldId="2147483659"/>
            <pc:sldLayoutMk cId="3081998058" sldId="2147483681"/>
          </pc:sldLayoutMkLst>
          <pc:spChg chg="mod">
            <ac:chgData name="Robin Rettien" userId="d3b77970-caed-4e6f-89f3-1a113df11dad" providerId="ADAL" clId="{6C36C419-7216-473C-A03A-431D16FF4719}" dt="2020-11-25T18:02:15.038" v="38"/>
            <ac:spMkLst>
              <pc:docMk/>
              <pc:sldMasterMk cId="0" sldId="2147483659"/>
              <pc:sldLayoutMk cId="3081998058" sldId="2147483681"/>
              <ac:spMk id="3" creationId="{AEBDF29C-7377-4E63-8C4C-1D03C8CA67DF}"/>
            </ac:spMkLst>
          </pc:spChg>
        </pc:sldLayoutChg>
        <pc:sldLayoutChg chg="del">
          <pc:chgData name="Robin Rettien" userId="d3b77970-caed-4e6f-89f3-1a113df11dad" providerId="ADAL" clId="{6C36C419-7216-473C-A03A-431D16FF4719}" dt="2020-11-25T18:02:58.030" v="78" actId="47"/>
          <pc:sldLayoutMkLst>
            <pc:docMk/>
            <pc:sldMasterMk cId="0" sldId="2147483659"/>
            <pc:sldLayoutMk cId="1453283535" sldId="2147483748"/>
          </pc:sldLayoutMkLst>
        </pc:sldLayoutChg>
      </pc:sldMasterChg>
    </pc:docChg>
  </pc:docChgLst>
  <pc:docChgLst>
    <pc:chgData name="Robin Rettien" userId="d3b77970-caed-4e6f-89f3-1a113df11dad" providerId="ADAL" clId="{DAEA3E22-9844-481E-9B87-6745CA6151F1}"/>
    <pc:docChg chg="undo redo custSel addSld delSld modSld sldOrd modMainMaster modSection">
      <pc:chgData name="Robin Rettien" userId="d3b77970-caed-4e6f-89f3-1a113df11dad" providerId="ADAL" clId="{DAEA3E22-9844-481E-9B87-6745CA6151F1}" dt="2020-10-23T14:38:41.467" v="3449" actId="13926"/>
      <pc:docMkLst>
        <pc:docMk/>
      </pc:docMkLst>
      <pc:sldChg chg="del">
        <pc:chgData name="Robin Rettien" userId="d3b77970-caed-4e6f-89f3-1a113df11dad" providerId="ADAL" clId="{DAEA3E22-9844-481E-9B87-6745CA6151F1}" dt="2020-10-21T22:05:10.340" v="689" actId="47"/>
        <pc:sldMkLst>
          <pc:docMk/>
          <pc:sldMk cId="1985346453" sldId="3206"/>
        </pc:sldMkLst>
      </pc:sldChg>
      <pc:sldChg chg="addSp delSp mod">
        <pc:chgData name="Robin Rettien" userId="d3b77970-caed-4e6f-89f3-1a113df11dad" providerId="ADAL" clId="{DAEA3E22-9844-481E-9B87-6745CA6151F1}" dt="2020-10-22T11:27:43.863" v="2417" actId="22"/>
        <pc:sldMkLst>
          <pc:docMk/>
          <pc:sldMk cId="2215098716" sldId="3228"/>
        </pc:sldMkLst>
        <pc:picChg chg="add">
          <ac:chgData name="Robin Rettien" userId="d3b77970-caed-4e6f-89f3-1a113df11dad" providerId="ADAL" clId="{DAEA3E22-9844-481E-9B87-6745CA6151F1}" dt="2020-10-22T11:27:43.863" v="2417" actId="22"/>
          <ac:picMkLst>
            <pc:docMk/>
            <pc:sldMk cId="2215098716" sldId="3228"/>
            <ac:picMk id="3" creationId="{DF809F76-4483-465D-A4BB-481470D8F72C}"/>
          </ac:picMkLst>
        </pc:picChg>
        <pc:picChg chg="del">
          <ac:chgData name="Robin Rettien" userId="d3b77970-caed-4e6f-89f3-1a113df11dad" providerId="ADAL" clId="{DAEA3E22-9844-481E-9B87-6745CA6151F1}" dt="2020-10-22T11:27:43.515" v="2416" actId="478"/>
          <ac:picMkLst>
            <pc:docMk/>
            <pc:sldMk cId="2215098716" sldId="3228"/>
            <ac:picMk id="19" creationId="{21662815-C6C7-41CE-9E22-3403033B4CA0}"/>
          </ac:picMkLst>
        </pc:picChg>
      </pc:sldChg>
      <pc:sldChg chg="modSp mod">
        <pc:chgData name="Robin Rettien" userId="d3b77970-caed-4e6f-89f3-1a113df11dad" providerId="ADAL" clId="{DAEA3E22-9844-481E-9B87-6745CA6151F1}" dt="2020-10-22T12:32:03.498" v="3333" actId="20577"/>
        <pc:sldMkLst>
          <pc:docMk/>
          <pc:sldMk cId="3506868071" sldId="3231"/>
        </pc:sldMkLst>
        <pc:spChg chg="mod">
          <ac:chgData name="Robin Rettien" userId="d3b77970-caed-4e6f-89f3-1a113df11dad" providerId="ADAL" clId="{DAEA3E22-9844-481E-9B87-6745CA6151F1}" dt="2020-10-22T12:32:03.498" v="3333" actId="20577"/>
          <ac:spMkLst>
            <pc:docMk/>
            <pc:sldMk cId="3506868071" sldId="3231"/>
            <ac:spMk id="4" creationId="{721149F0-F1AE-443A-8E71-1BE013C7A6E3}"/>
          </ac:spMkLst>
        </pc:spChg>
      </pc:sldChg>
      <pc:sldChg chg="del">
        <pc:chgData name="Robin Rettien" userId="d3b77970-caed-4e6f-89f3-1a113df11dad" providerId="ADAL" clId="{DAEA3E22-9844-481E-9B87-6745CA6151F1}" dt="2020-10-21T21:23:49.323" v="416" actId="47"/>
        <pc:sldMkLst>
          <pc:docMk/>
          <pc:sldMk cId="2701472063" sldId="3244"/>
        </pc:sldMkLst>
      </pc:sldChg>
      <pc:sldChg chg="del">
        <pc:chgData name="Robin Rettien" userId="d3b77970-caed-4e6f-89f3-1a113df11dad" providerId="ADAL" clId="{DAEA3E22-9844-481E-9B87-6745CA6151F1}" dt="2020-10-22T07:28:56.358" v="1138" actId="47"/>
        <pc:sldMkLst>
          <pc:docMk/>
          <pc:sldMk cId="3254042521" sldId="3257"/>
        </pc:sldMkLst>
      </pc:sldChg>
      <pc:sldChg chg="del">
        <pc:chgData name="Robin Rettien" userId="d3b77970-caed-4e6f-89f3-1a113df11dad" providerId="ADAL" clId="{DAEA3E22-9844-481E-9B87-6745CA6151F1}" dt="2020-10-22T07:28:58.908" v="1142" actId="47"/>
        <pc:sldMkLst>
          <pc:docMk/>
          <pc:sldMk cId="333182808" sldId="3258"/>
        </pc:sldMkLst>
      </pc:sldChg>
      <pc:sldChg chg="del">
        <pc:chgData name="Robin Rettien" userId="d3b77970-caed-4e6f-89f3-1a113df11dad" providerId="ADAL" clId="{DAEA3E22-9844-481E-9B87-6745CA6151F1}" dt="2020-10-22T07:28:53.037" v="1137" actId="47"/>
        <pc:sldMkLst>
          <pc:docMk/>
          <pc:sldMk cId="2314686687" sldId="3259"/>
        </pc:sldMkLst>
      </pc:sldChg>
      <pc:sldChg chg="del">
        <pc:chgData name="Robin Rettien" userId="d3b77970-caed-4e6f-89f3-1a113df11dad" providerId="ADAL" clId="{DAEA3E22-9844-481E-9B87-6745CA6151F1}" dt="2020-10-22T07:28:56.949" v="1139" actId="47"/>
        <pc:sldMkLst>
          <pc:docMk/>
          <pc:sldMk cId="1194260321" sldId="3270"/>
        </pc:sldMkLst>
      </pc:sldChg>
      <pc:sldChg chg="del">
        <pc:chgData name="Robin Rettien" userId="d3b77970-caed-4e6f-89f3-1a113df11dad" providerId="ADAL" clId="{DAEA3E22-9844-481E-9B87-6745CA6151F1}" dt="2020-10-22T07:28:58.281" v="1141" actId="47"/>
        <pc:sldMkLst>
          <pc:docMk/>
          <pc:sldMk cId="1522624195" sldId="3272"/>
        </pc:sldMkLst>
      </pc:sldChg>
      <pc:sldChg chg="del">
        <pc:chgData name="Robin Rettien" userId="d3b77970-caed-4e6f-89f3-1a113df11dad" providerId="ADAL" clId="{DAEA3E22-9844-481E-9B87-6745CA6151F1}" dt="2020-10-22T07:28:57.496" v="1140" actId="47"/>
        <pc:sldMkLst>
          <pc:docMk/>
          <pc:sldMk cId="58792664" sldId="3273"/>
        </pc:sldMkLst>
      </pc:sldChg>
      <pc:sldChg chg="addSp delSp modSp mod">
        <pc:chgData name="Robin Rettien" userId="d3b77970-caed-4e6f-89f3-1a113df11dad" providerId="ADAL" clId="{DAEA3E22-9844-481E-9B87-6745CA6151F1}" dt="2020-10-22T11:53:17.510" v="2538" actId="108"/>
        <pc:sldMkLst>
          <pc:docMk/>
          <pc:sldMk cId="1073362777" sldId="3274"/>
        </pc:sldMkLst>
        <pc:spChg chg="del">
          <ac:chgData name="Robin Rettien" userId="d3b77970-caed-4e6f-89f3-1a113df11dad" providerId="ADAL" clId="{DAEA3E22-9844-481E-9B87-6745CA6151F1}" dt="2020-10-22T11:50:41.514" v="2485" actId="478"/>
          <ac:spMkLst>
            <pc:docMk/>
            <pc:sldMk cId="1073362777" sldId="3274"/>
            <ac:spMk id="4" creationId="{ED23E068-0346-48C8-9E7F-C6DEA69361F4}"/>
          </ac:spMkLst>
        </pc:spChg>
        <pc:spChg chg="del">
          <ac:chgData name="Robin Rettien" userId="d3b77970-caed-4e6f-89f3-1a113df11dad" providerId="ADAL" clId="{DAEA3E22-9844-481E-9B87-6745CA6151F1}" dt="2020-10-22T11:51:54.997" v="2504" actId="478"/>
          <ac:spMkLst>
            <pc:docMk/>
            <pc:sldMk cId="1073362777" sldId="3274"/>
            <ac:spMk id="9" creationId="{875B6E7F-5DC4-4B2C-89E7-44375BAECFB6}"/>
          </ac:spMkLst>
        </pc:spChg>
        <pc:spChg chg="del">
          <ac:chgData name="Robin Rettien" userId="d3b77970-caed-4e6f-89f3-1a113df11dad" providerId="ADAL" clId="{DAEA3E22-9844-481E-9B87-6745CA6151F1}" dt="2020-10-22T11:53:05.670" v="2536" actId="478"/>
          <ac:spMkLst>
            <pc:docMk/>
            <pc:sldMk cId="1073362777" sldId="3274"/>
            <ac:spMk id="10" creationId="{4597D15A-187E-4B2B-8DCD-DDB0852A2D5A}"/>
          </ac:spMkLst>
        </pc:spChg>
        <pc:picChg chg="del mod">
          <ac:chgData name="Robin Rettien" userId="d3b77970-caed-4e6f-89f3-1a113df11dad" providerId="ADAL" clId="{DAEA3E22-9844-481E-9B87-6745CA6151F1}" dt="2020-10-22T11:52:24.477" v="2525" actId="478"/>
          <ac:picMkLst>
            <pc:docMk/>
            <pc:sldMk cId="1073362777" sldId="3274"/>
            <ac:picMk id="6" creationId="{9A20EDBE-4E8E-4C06-8469-4D9B5A907705}"/>
          </ac:picMkLst>
        </pc:picChg>
        <pc:picChg chg="del mod">
          <ac:chgData name="Robin Rettien" userId="d3b77970-caed-4e6f-89f3-1a113df11dad" providerId="ADAL" clId="{DAEA3E22-9844-481E-9B87-6745CA6151F1}" dt="2020-10-22T11:51:47.673" v="2502" actId="478"/>
          <ac:picMkLst>
            <pc:docMk/>
            <pc:sldMk cId="1073362777" sldId="3274"/>
            <ac:picMk id="8" creationId="{6F3FA82D-9B5D-4F16-9047-40C44CD68361}"/>
          </ac:picMkLst>
        </pc:picChg>
        <pc:picChg chg="add mod ord">
          <ac:chgData name="Robin Rettien" userId="d3b77970-caed-4e6f-89f3-1a113df11dad" providerId="ADAL" clId="{DAEA3E22-9844-481E-9B87-6745CA6151F1}" dt="2020-10-22T11:53:17.510" v="2538" actId="108"/>
          <ac:picMkLst>
            <pc:docMk/>
            <pc:sldMk cId="1073362777" sldId="3274"/>
            <ac:picMk id="13" creationId="{16BACAAF-B465-4305-BAA7-03B3DEFF9C3D}"/>
          </ac:picMkLst>
        </pc:picChg>
        <pc:picChg chg="add mod ord modCrop">
          <ac:chgData name="Robin Rettien" userId="d3b77970-caed-4e6f-89f3-1a113df11dad" providerId="ADAL" clId="{DAEA3E22-9844-481E-9B87-6745CA6151F1}" dt="2020-10-22T11:53:16.834" v="2537" actId="108"/>
          <ac:picMkLst>
            <pc:docMk/>
            <pc:sldMk cId="1073362777" sldId="3274"/>
            <ac:picMk id="31" creationId="{8C5AA8AC-3BD6-4506-AEB9-0405659118A0}"/>
          </ac:picMkLst>
        </pc:picChg>
      </pc:sldChg>
      <pc:sldChg chg="addSp delSp mod">
        <pc:chgData name="Robin Rettien" userId="d3b77970-caed-4e6f-89f3-1a113df11dad" providerId="ADAL" clId="{DAEA3E22-9844-481E-9B87-6745CA6151F1}" dt="2020-10-22T11:27:31.490" v="2415" actId="22"/>
        <pc:sldMkLst>
          <pc:docMk/>
          <pc:sldMk cId="563068854" sldId="3281"/>
        </pc:sldMkLst>
        <pc:picChg chg="add">
          <ac:chgData name="Robin Rettien" userId="d3b77970-caed-4e6f-89f3-1a113df11dad" providerId="ADAL" clId="{DAEA3E22-9844-481E-9B87-6745CA6151F1}" dt="2020-10-22T11:27:31.490" v="2415" actId="22"/>
          <ac:picMkLst>
            <pc:docMk/>
            <pc:sldMk cId="563068854" sldId="3281"/>
            <ac:picMk id="6" creationId="{26B1741D-DBED-4178-B2FA-2B5B37176CD1}"/>
          </ac:picMkLst>
        </pc:picChg>
        <pc:picChg chg="del">
          <ac:chgData name="Robin Rettien" userId="d3b77970-caed-4e6f-89f3-1a113df11dad" providerId="ADAL" clId="{DAEA3E22-9844-481E-9B87-6745CA6151F1}" dt="2020-10-22T11:27:31.157" v="2414" actId="478"/>
          <ac:picMkLst>
            <pc:docMk/>
            <pc:sldMk cId="563068854" sldId="3281"/>
            <ac:picMk id="20" creationId="{B233DA62-FD67-45B5-A82A-E16EDF8CBB3F}"/>
          </ac:picMkLst>
        </pc:picChg>
      </pc:sldChg>
      <pc:sldChg chg="ord">
        <pc:chgData name="Robin Rettien" userId="d3b77970-caed-4e6f-89f3-1a113df11dad" providerId="ADAL" clId="{DAEA3E22-9844-481E-9B87-6745CA6151F1}" dt="2020-10-21T22:14:17.486" v="788"/>
        <pc:sldMkLst>
          <pc:docMk/>
          <pc:sldMk cId="2951810969" sldId="3305"/>
        </pc:sldMkLst>
      </pc:sldChg>
      <pc:sldChg chg="modSp mod">
        <pc:chgData name="Robin Rettien" userId="d3b77970-caed-4e6f-89f3-1a113df11dad" providerId="ADAL" clId="{DAEA3E22-9844-481E-9B87-6745CA6151F1}" dt="2020-10-22T10:21:44.171" v="2158" actId="20577"/>
        <pc:sldMkLst>
          <pc:docMk/>
          <pc:sldMk cId="45512336" sldId="3325"/>
        </pc:sldMkLst>
        <pc:graphicFrameChg chg="modGraphic">
          <ac:chgData name="Robin Rettien" userId="d3b77970-caed-4e6f-89f3-1a113df11dad" providerId="ADAL" clId="{DAEA3E22-9844-481E-9B87-6745CA6151F1}" dt="2020-10-22T10:21:44.171" v="2158" actId="20577"/>
          <ac:graphicFrameMkLst>
            <pc:docMk/>
            <pc:sldMk cId="45512336" sldId="3325"/>
            <ac:graphicFrameMk id="4" creationId="{6D79E59A-374D-415E-8645-1A20DE6105FB}"/>
          </ac:graphicFrameMkLst>
        </pc:graphicFrameChg>
      </pc:sldChg>
      <pc:sldChg chg="modSp mod">
        <pc:chgData name="Robin Rettien" userId="d3b77970-caed-4e6f-89f3-1a113df11dad" providerId="ADAL" clId="{DAEA3E22-9844-481E-9B87-6745CA6151F1}" dt="2020-10-22T10:22:07.830" v="2171" actId="20577"/>
        <pc:sldMkLst>
          <pc:docMk/>
          <pc:sldMk cId="769565367" sldId="3326"/>
        </pc:sldMkLst>
        <pc:graphicFrameChg chg="modGraphic">
          <ac:chgData name="Robin Rettien" userId="d3b77970-caed-4e6f-89f3-1a113df11dad" providerId="ADAL" clId="{DAEA3E22-9844-481E-9B87-6745CA6151F1}" dt="2020-10-22T10:22:07.830" v="2171" actId="20577"/>
          <ac:graphicFrameMkLst>
            <pc:docMk/>
            <pc:sldMk cId="769565367" sldId="3326"/>
            <ac:graphicFrameMk id="4" creationId="{6D79E59A-374D-415E-8645-1A20DE6105FB}"/>
          </ac:graphicFrameMkLst>
        </pc:graphicFrameChg>
      </pc:sldChg>
      <pc:sldChg chg="modSp mod">
        <pc:chgData name="Robin Rettien" userId="d3b77970-caed-4e6f-89f3-1a113df11dad" providerId="ADAL" clId="{DAEA3E22-9844-481E-9B87-6745CA6151F1}" dt="2020-10-21T22:17:46.824" v="825" actId="20577"/>
        <pc:sldMkLst>
          <pc:docMk/>
          <pc:sldMk cId="2666718201" sldId="4240"/>
        </pc:sldMkLst>
        <pc:spChg chg="mod">
          <ac:chgData name="Robin Rettien" userId="d3b77970-caed-4e6f-89f3-1a113df11dad" providerId="ADAL" clId="{DAEA3E22-9844-481E-9B87-6745CA6151F1}" dt="2020-10-21T22:07:05.039" v="736" actId="1076"/>
          <ac:spMkLst>
            <pc:docMk/>
            <pc:sldMk cId="2666718201" sldId="4240"/>
            <ac:spMk id="3" creationId="{4A69D288-9928-4DAE-A773-A82FA9B67138}"/>
          </ac:spMkLst>
        </pc:spChg>
        <pc:spChg chg="mod">
          <ac:chgData name="Robin Rettien" userId="d3b77970-caed-4e6f-89f3-1a113df11dad" providerId="ADAL" clId="{DAEA3E22-9844-481E-9B87-6745CA6151F1}" dt="2020-10-21T22:07:05.039" v="736" actId="1076"/>
          <ac:spMkLst>
            <pc:docMk/>
            <pc:sldMk cId="2666718201" sldId="4240"/>
            <ac:spMk id="4" creationId="{A4CE8AB0-D31E-46BA-BF6C-4B07AAF30F15}"/>
          </ac:spMkLst>
        </pc:spChg>
        <pc:spChg chg="mod">
          <ac:chgData name="Robin Rettien" userId="d3b77970-caed-4e6f-89f3-1a113df11dad" providerId="ADAL" clId="{DAEA3E22-9844-481E-9B87-6745CA6151F1}" dt="2020-10-21T22:17:46.824" v="825" actId="20577"/>
          <ac:spMkLst>
            <pc:docMk/>
            <pc:sldMk cId="2666718201" sldId="4240"/>
            <ac:spMk id="25" creationId="{F83F7EAB-E819-4F7C-AB07-9257B8B5B863}"/>
          </ac:spMkLst>
        </pc:spChg>
      </pc:sldChg>
      <pc:sldChg chg="delSp mod">
        <pc:chgData name="Robin Rettien" userId="d3b77970-caed-4e6f-89f3-1a113df11dad" providerId="ADAL" clId="{DAEA3E22-9844-481E-9B87-6745CA6151F1}" dt="2020-10-21T21:59:36.496" v="673" actId="478"/>
        <pc:sldMkLst>
          <pc:docMk/>
          <pc:sldMk cId="1699335963" sldId="4241"/>
        </pc:sldMkLst>
        <pc:spChg chg="del">
          <ac:chgData name="Robin Rettien" userId="d3b77970-caed-4e6f-89f3-1a113df11dad" providerId="ADAL" clId="{DAEA3E22-9844-481E-9B87-6745CA6151F1}" dt="2020-10-21T21:59:36.496" v="673" actId="478"/>
          <ac:spMkLst>
            <pc:docMk/>
            <pc:sldMk cId="1699335963" sldId="4241"/>
            <ac:spMk id="3" creationId="{945BAE39-FFDE-4B8A-88E5-9AB239206367}"/>
          </ac:spMkLst>
        </pc:spChg>
      </pc:sldChg>
      <pc:sldChg chg="modSp">
        <pc:chgData name="Robin Rettien" userId="d3b77970-caed-4e6f-89f3-1a113df11dad" providerId="ADAL" clId="{DAEA3E22-9844-481E-9B87-6745CA6151F1}" dt="2020-10-22T11:33:00.953" v="2435"/>
        <pc:sldMkLst>
          <pc:docMk/>
          <pc:sldMk cId="2534189807" sldId="4297"/>
        </pc:sldMkLst>
        <pc:picChg chg="mod">
          <ac:chgData name="Robin Rettien" userId="d3b77970-caed-4e6f-89f3-1a113df11dad" providerId="ADAL" clId="{DAEA3E22-9844-481E-9B87-6745CA6151F1}" dt="2020-10-22T11:32:21.532" v="2434"/>
          <ac:picMkLst>
            <pc:docMk/>
            <pc:sldMk cId="2534189807" sldId="4297"/>
            <ac:picMk id="14" creationId="{3DEBCE5D-A9E8-462F-92D3-ABFA4899F662}"/>
          </ac:picMkLst>
        </pc:picChg>
        <pc:picChg chg="mod">
          <ac:chgData name="Robin Rettien" userId="d3b77970-caed-4e6f-89f3-1a113df11dad" providerId="ADAL" clId="{DAEA3E22-9844-481E-9B87-6745CA6151F1}" dt="2020-10-22T11:33:00.953" v="2435"/>
          <ac:picMkLst>
            <pc:docMk/>
            <pc:sldMk cId="2534189807" sldId="4297"/>
            <ac:picMk id="17" creationId="{FAB36D7A-E45A-42F0-8E54-79A27E83FD39}"/>
          </ac:picMkLst>
        </pc:picChg>
      </pc:sldChg>
      <pc:sldChg chg="delSp modSp mod">
        <pc:chgData name="Robin Rettien" userId="d3b77970-caed-4e6f-89f3-1a113df11dad" providerId="ADAL" clId="{DAEA3E22-9844-481E-9B87-6745CA6151F1}" dt="2020-10-22T09:54:51.951" v="1745" actId="478"/>
        <pc:sldMkLst>
          <pc:docMk/>
          <pc:sldMk cId="2213945299" sldId="4299"/>
        </pc:sldMkLst>
        <pc:spChg chg="mod">
          <ac:chgData name="Robin Rettien" userId="d3b77970-caed-4e6f-89f3-1a113df11dad" providerId="ADAL" clId="{DAEA3E22-9844-481E-9B87-6745CA6151F1}" dt="2020-10-22T09:31:24.197" v="1532" actId="20577"/>
          <ac:spMkLst>
            <pc:docMk/>
            <pc:sldMk cId="2213945299" sldId="4299"/>
            <ac:spMk id="5" creationId="{D1E08F95-E8D6-4E54-91E5-3DE91527CDFA}"/>
          </ac:spMkLst>
        </pc:spChg>
        <pc:spChg chg="del">
          <ac:chgData name="Robin Rettien" userId="d3b77970-caed-4e6f-89f3-1a113df11dad" providerId="ADAL" clId="{DAEA3E22-9844-481E-9B87-6745CA6151F1}" dt="2020-10-22T09:54:51.951" v="1745" actId="478"/>
          <ac:spMkLst>
            <pc:docMk/>
            <pc:sldMk cId="2213945299" sldId="4299"/>
            <ac:spMk id="8" creationId="{A43E3566-CEE1-455D-9E7C-AE221C0E7BAA}"/>
          </ac:spMkLst>
        </pc:spChg>
        <pc:spChg chg="mod">
          <ac:chgData name="Robin Rettien" userId="d3b77970-caed-4e6f-89f3-1a113df11dad" providerId="ADAL" clId="{DAEA3E22-9844-481E-9B87-6745CA6151F1}" dt="2020-10-22T09:31:05.870" v="1524" actId="1076"/>
          <ac:spMkLst>
            <pc:docMk/>
            <pc:sldMk cId="2213945299" sldId="4299"/>
            <ac:spMk id="19" creationId="{829175D6-0403-46A6-84F9-7768971772A8}"/>
          </ac:spMkLst>
        </pc:spChg>
        <pc:spChg chg="mod">
          <ac:chgData name="Robin Rettien" userId="d3b77970-caed-4e6f-89f3-1a113df11dad" providerId="ADAL" clId="{DAEA3E22-9844-481E-9B87-6745CA6151F1}" dt="2020-10-22T09:30:55.477" v="1522" actId="20577"/>
          <ac:spMkLst>
            <pc:docMk/>
            <pc:sldMk cId="2213945299" sldId="4299"/>
            <ac:spMk id="28" creationId="{1915FD22-2941-43E3-94C2-8BDD87DD535A}"/>
          </ac:spMkLst>
        </pc:spChg>
        <pc:spChg chg="mod">
          <ac:chgData name="Robin Rettien" userId="d3b77970-caed-4e6f-89f3-1a113df11dad" providerId="ADAL" clId="{DAEA3E22-9844-481E-9B87-6745CA6151F1}" dt="2020-10-22T09:31:08.855" v="1525" actId="1076"/>
          <ac:spMkLst>
            <pc:docMk/>
            <pc:sldMk cId="2213945299" sldId="4299"/>
            <ac:spMk id="32" creationId="{E2D8025E-64BA-4E9E-8282-91F306EFCAB5}"/>
          </ac:spMkLst>
        </pc:spChg>
        <pc:spChg chg="mod">
          <ac:chgData name="Robin Rettien" userId="d3b77970-caed-4e6f-89f3-1a113df11dad" providerId="ADAL" clId="{DAEA3E22-9844-481E-9B87-6745CA6151F1}" dt="2020-10-22T09:31:02.110" v="1523" actId="1076"/>
          <ac:spMkLst>
            <pc:docMk/>
            <pc:sldMk cId="2213945299" sldId="4299"/>
            <ac:spMk id="34" creationId="{5A6B9004-B47F-4442-A786-58C9301B86CF}"/>
          </ac:spMkLst>
        </pc:spChg>
      </pc:sldChg>
      <pc:sldChg chg="addSp delSp modSp mod">
        <pc:chgData name="Robin Rettien" userId="d3b77970-caed-4e6f-89f3-1a113df11dad" providerId="ADAL" clId="{DAEA3E22-9844-481E-9B87-6745CA6151F1}" dt="2020-10-22T10:06:24.418" v="1912" actId="478"/>
        <pc:sldMkLst>
          <pc:docMk/>
          <pc:sldMk cId="2222952965" sldId="4300"/>
        </pc:sldMkLst>
        <pc:spChg chg="mod">
          <ac:chgData name="Robin Rettien" userId="d3b77970-caed-4e6f-89f3-1a113df11dad" providerId="ADAL" clId="{DAEA3E22-9844-481E-9B87-6745CA6151F1}" dt="2020-10-22T10:06:13.547" v="1911" actId="13926"/>
          <ac:spMkLst>
            <pc:docMk/>
            <pc:sldMk cId="2222952965" sldId="4300"/>
            <ac:spMk id="5" creationId="{D1E08F95-E8D6-4E54-91E5-3DE91527CDFA}"/>
          </ac:spMkLst>
        </pc:spChg>
        <pc:spChg chg="del">
          <ac:chgData name="Robin Rettien" userId="d3b77970-caed-4e6f-89f3-1a113df11dad" providerId="ADAL" clId="{DAEA3E22-9844-481E-9B87-6745CA6151F1}" dt="2020-10-22T10:06:24.418" v="1912" actId="478"/>
          <ac:spMkLst>
            <pc:docMk/>
            <pc:sldMk cId="2222952965" sldId="4300"/>
            <ac:spMk id="6" creationId="{9FE29954-D57B-4E54-80D2-7ABD128499DF}"/>
          </ac:spMkLst>
        </pc:spChg>
        <pc:spChg chg="add mod">
          <ac:chgData name="Robin Rettien" userId="d3b77970-caed-4e6f-89f3-1a113df11dad" providerId="ADAL" clId="{DAEA3E22-9844-481E-9B87-6745CA6151F1}" dt="2020-10-22T09:55:52.868" v="1749" actId="13926"/>
          <ac:spMkLst>
            <pc:docMk/>
            <pc:sldMk cId="2222952965" sldId="4300"/>
            <ac:spMk id="8" creationId="{4E9D3364-AC82-441F-A91F-D2CBF217A261}"/>
          </ac:spMkLst>
        </pc:spChg>
        <pc:spChg chg="add mod">
          <ac:chgData name="Robin Rettien" userId="d3b77970-caed-4e6f-89f3-1a113df11dad" providerId="ADAL" clId="{DAEA3E22-9844-481E-9B87-6745CA6151F1}" dt="2020-10-22T09:55:52.868" v="1749" actId="13926"/>
          <ac:spMkLst>
            <pc:docMk/>
            <pc:sldMk cId="2222952965" sldId="4300"/>
            <ac:spMk id="9" creationId="{A312EE0E-6E5F-4451-9613-9841C9C52927}"/>
          </ac:spMkLst>
        </pc:spChg>
        <pc:spChg chg="mod">
          <ac:chgData name="Robin Rettien" userId="d3b77970-caed-4e6f-89f3-1a113df11dad" providerId="ADAL" clId="{DAEA3E22-9844-481E-9B87-6745CA6151F1}" dt="2020-10-22T10:04:38.412" v="1862" actId="1076"/>
          <ac:spMkLst>
            <pc:docMk/>
            <pc:sldMk cId="2222952965" sldId="4300"/>
            <ac:spMk id="19" creationId="{C0BD94EC-0A89-4D61-AF0E-F92FAD114D3C}"/>
          </ac:spMkLst>
        </pc:spChg>
        <pc:spChg chg="del">
          <ac:chgData name="Robin Rettien" userId="d3b77970-caed-4e6f-89f3-1a113df11dad" providerId="ADAL" clId="{DAEA3E22-9844-481E-9B87-6745CA6151F1}" dt="2020-10-22T09:55:41.557" v="1747" actId="478"/>
          <ac:spMkLst>
            <pc:docMk/>
            <pc:sldMk cId="2222952965" sldId="4300"/>
            <ac:spMk id="23" creationId="{3EA17DE5-046C-44F5-A2B8-3C282E2387D6}"/>
          </ac:spMkLst>
        </pc:spChg>
        <pc:spChg chg="del">
          <ac:chgData name="Robin Rettien" userId="d3b77970-caed-4e6f-89f3-1a113df11dad" providerId="ADAL" clId="{DAEA3E22-9844-481E-9B87-6745CA6151F1}" dt="2020-10-22T09:55:41.557" v="1747" actId="478"/>
          <ac:spMkLst>
            <pc:docMk/>
            <pc:sldMk cId="2222952965" sldId="4300"/>
            <ac:spMk id="24" creationId="{DAC17EE5-C98D-412D-9A3D-F206BF9E9E85}"/>
          </ac:spMkLst>
        </pc:spChg>
        <pc:spChg chg="mod">
          <ac:chgData name="Robin Rettien" userId="d3b77970-caed-4e6f-89f3-1a113df11dad" providerId="ADAL" clId="{DAEA3E22-9844-481E-9B87-6745CA6151F1}" dt="2020-10-22T10:05:34.874" v="1891" actId="13926"/>
          <ac:spMkLst>
            <pc:docMk/>
            <pc:sldMk cId="2222952965" sldId="4300"/>
            <ac:spMk id="28" creationId="{1915FD22-2941-43E3-94C2-8BDD87DD535A}"/>
          </ac:spMkLst>
        </pc:spChg>
        <pc:spChg chg="mod">
          <ac:chgData name="Robin Rettien" userId="d3b77970-caed-4e6f-89f3-1a113df11dad" providerId="ADAL" clId="{DAEA3E22-9844-481E-9B87-6745CA6151F1}" dt="2020-10-22T09:46:13.241" v="1640" actId="1076"/>
          <ac:spMkLst>
            <pc:docMk/>
            <pc:sldMk cId="2222952965" sldId="4300"/>
            <ac:spMk id="31" creationId="{5C72695E-10FF-4D0B-8D75-4C5AC15B2D33}"/>
          </ac:spMkLst>
        </pc:spChg>
        <pc:spChg chg="mod">
          <ac:chgData name="Robin Rettien" userId="d3b77970-caed-4e6f-89f3-1a113df11dad" providerId="ADAL" clId="{DAEA3E22-9844-481E-9B87-6745CA6151F1}" dt="2020-10-22T09:46:33.836" v="1641" actId="1076"/>
          <ac:spMkLst>
            <pc:docMk/>
            <pc:sldMk cId="2222952965" sldId="4300"/>
            <ac:spMk id="32" creationId="{E2D8025E-64BA-4E9E-8282-91F306EFCAB5}"/>
          </ac:spMkLst>
        </pc:spChg>
        <pc:spChg chg="mod">
          <ac:chgData name="Robin Rettien" userId="d3b77970-caed-4e6f-89f3-1a113df11dad" providerId="ADAL" clId="{DAEA3E22-9844-481E-9B87-6745CA6151F1}" dt="2020-10-22T10:04:42.431" v="1863" actId="1076"/>
          <ac:spMkLst>
            <pc:docMk/>
            <pc:sldMk cId="2222952965" sldId="4300"/>
            <ac:spMk id="34" creationId="{5A6B9004-B47F-4442-A786-58C9301B86CF}"/>
          </ac:spMkLst>
        </pc:spChg>
        <pc:picChg chg="add">
          <ac:chgData name="Robin Rettien" userId="d3b77970-caed-4e6f-89f3-1a113df11dad" providerId="ADAL" clId="{DAEA3E22-9844-481E-9B87-6745CA6151F1}" dt="2020-10-22T09:55:41.934" v="1748" actId="22"/>
          <ac:picMkLst>
            <pc:docMk/>
            <pc:sldMk cId="2222952965" sldId="4300"/>
            <ac:picMk id="11" creationId="{3728C279-2166-4372-80E9-F270977A0FD6}"/>
          </ac:picMkLst>
        </pc:picChg>
        <pc:picChg chg="add mod">
          <ac:chgData name="Robin Rettien" userId="d3b77970-caed-4e6f-89f3-1a113df11dad" providerId="ADAL" clId="{DAEA3E22-9844-481E-9B87-6745CA6151F1}" dt="2020-10-22T10:00:29.984" v="1767" actId="1038"/>
          <ac:picMkLst>
            <pc:docMk/>
            <pc:sldMk cId="2222952965" sldId="4300"/>
            <ac:picMk id="12" creationId="{67D5CE66-C90B-4B16-96FB-3BC1265E925F}"/>
          </ac:picMkLst>
        </pc:picChg>
        <pc:picChg chg="del">
          <ac:chgData name="Robin Rettien" userId="d3b77970-caed-4e6f-89f3-1a113df11dad" providerId="ADAL" clId="{DAEA3E22-9844-481E-9B87-6745CA6151F1}" dt="2020-10-22T09:55:41.557" v="1747" actId="478"/>
          <ac:picMkLst>
            <pc:docMk/>
            <pc:sldMk cId="2222952965" sldId="4300"/>
            <ac:picMk id="25" creationId="{3C147CE5-8E24-4EC6-A688-145B69A744D4}"/>
          </ac:picMkLst>
        </pc:picChg>
      </pc:sldChg>
      <pc:sldChg chg="delSp modSp mod">
        <pc:chgData name="Robin Rettien" userId="d3b77970-caed-4e6f-89f3-1a113df11dad" providerId="ADAL" clId="{DAEA3E22-9844-481E-9B87-6745CA6151F1}" dt="2020-10-22T09:54:36.955" v="1742" actId="478"/>
        <pc:sldMkLst>
          <pc:docMk/>
          <pc:sldMk cId="790942364" sldId="4302"/>
        </pc:sldMkLst>
        <pc:spChg chg="del">
          <ac:chgData name="Robin Rettien" userId="d3b77970-caed-4e6f-89f3-1a113df11dad" providerId="ADAL" clId="{DAEA3E22-9844-481E-9B87-6745CA6151F1}" dt="2020-10-22T09:54:36.955" v="1742" actId="478"/>
          <ac:spMkLst>
            <pc:docMk/>
            <pc:sldMk cId="790942364" sldId="4302"/>
            <ac:spMk id="6" creationId="{3305DFCA-1CBD-4B19-9F3D-A97649696243}"/>
          </ac:spMkLst>
        </pc:spChg>
        <pc:spChg chg="mod">
          <ac:chgData name="Robin Rettien" userId="d3b77970-caed-4e6f-89f3-1a113df11dad" providerId="ADAL" clId="{DAEA3E22-9844-481E-9B87-6745CA6151F1}" dt="2020-10-22T09:51:02.851" v="1733" actId="13926"/>
          <ac:spMkLst>
            <pc:docMk/>
            <pc:sldMk cId="790942364" sldId="4302"/>
            <ac:spMk id="28" creationId="{1915FD22-2941-43E3-94C2-8BDD87DD535A}"/>
          </ac:spMkLst>
        </pc:spChg>
        <pc:spChg chg="mod">
          <ac:chgData name="Robin Rettien" userId="d3b77970-caed-4e6f-89f3-1a113df11dad" providerId="ADAL" clId="{DAEA3E22-9844-481E-9B87-6745CA6151F1}" dt="2020-10-22T09:51:08.154" v="1734" actId="1076"/>
          <ac:spMkLst>
            <pc:docMk/>
            <pc:sldMk cId="790942364" sldId="4302"/>
            <ac:spMk id="31" creationId="{5C72695E-10FF-4D0B-8D75-4C5AC15B2D33}"/>
          </ac:spMkLst>
        </pc:spChg>
        <pc:spChg chg="mod">
          <ac:chgData name="Robin Rettien" userId="d3b77970-caed-4e6f-89f3-1a113df11dad" providerId="ADAL" clId="{DAEA3E22-9844-481E-9B87-6745CA6151F1}" dt="2020-10-22T09:51:12.839" v="1735" actId="1076"/>
          <ac:spMkLst>
            <pc:docMk/>
            <pc:sldMk cId="790942364" sldId="4302"/>
            <ac:spMk id="32" creationId="{E2D8025E-64BA-4E9E-8282-91F306EFCAB5}"/>
          </ac:spMkLst>
        </pc:spChg>
        <pc:spChg chg="mod">
          <ac:chgData name="Robin Rettien" userId="d3b77970-caed-4e6f-89f3-1a113df11dad" providerId="ADAL" clId="{DAEA3E22-9844-481E-9B87-6745CA6151F1}" dt="2020-10-22T09:51:18.427" v="1741" actId="1036"/>
          <ac:spMkLst>
            <pc:docMk/>
            <pc:sldMk cId="790942364" sldId="4302"/>
            <ac:spMk id="34" creationId="{5A6B9004-B47F-4442-A786-58C9301B86CF}"/>
          </ac:spMkLst>
        </pc:spChg>
      </pc:sldChg>
      <pc:sldChg chg="modSp mod ord">
        <pc:chgData name="Robin Rettien" userId="d3b77970-caed-4e6f-89f3-1a113df11dad" providerId="ADAL" clId="{DAEA3E22-9844-481E-9B87-6745CA6151F1}" dt="2020-10-22T08:21:25.393" v="1457" actId="13926"/>
        <pc:sldMkLst>
          <pc:docMk/>
          <pc:sldMk cId="469021758" sldId="4303"/>
        </pc:sldMkLst>
        <pc:spChg chg="mod">
          <ac:chgData name="Robin Rettien" userId="d3b77970-caed-4e6f-89f3-1a113df11dad" providerId="ADAL" clId="{DAEA3E22-9844-481E-9B87-6745CA6151F1}" dt="2020-10-22T08:20:21.203" v="1416" actId="20577"/>
          <ac:spMkLst>
            <pc:docMk/>
            <pc:sldMk cId="469021758" sldId="4303"/>
            <ac:spMk id="25" creationId="{D977182A-572C-485D-B581-8D0584AFE5C5}"/>
          </ac:spMkLst>
        </pc:spChg>
        <pc:spChg chg="mod">
          <ac:chgData name="Robin Rettien" userId="d3b77970-caed-4e6f-89f3-1a113df11dad" providerId="ADAL" clId="{DAEA3E22-9844-481E-9B87-6745CA6151F1}" dt="2020-10-22T08:21:06.562" v="1453" actId="20577"/>
          <ac:spMkLst>
            <pc:docMk/>
            <pc:sldMk cId="469021758" sldId="4303"/>
            <ac:spMk id="31" creationId="{EDCC35E7-C06C-47E7-BD4A-116D1B83495C}"/>
          </ac:spMkLst>
        </pc:spChg>
        <pc:spChg chg="mod">
          <ac:chgData name="Robin Rettien" userId="d3b77970-caed-4e6f-89f3-1a113df11dad" providerId="ADAL" clId="{DAEA3E22-9844-481E-9B87-6745CA6151F1}" dt="2020-10-22T08:21:25.393" v="1457" actId="13926"/>
          <ac:spMkLst>
            <pc:docMk/>
            <pc:sldMk cId="469021758" sldId="4303"/>
            <ac:spMk id="37" creationId="{A6D9B8AD-2DEB-4277-BFF4-C33198FDDF8F}"/>
          </ac:spMkLst>
        </pc:spChg>
      </pc:sldChg>
      <pc:sldChg chg="modSp mod ord">
        <pc:chgData name="Robin Rettien" userId="d3b77970-caed-4e6f-89f3-1a113df11dad" providerId="ADAL" clId="{DAEA3E22-9844-481E-9B87-6745CA6151F1}" dt="2020-10-22T08:19:34.192" v="1380" actId="13926"/>
        <pc:sldMkLst>
          <pc:docMk/>
          <pc:sldMk cId="2232391747" sldId="4304"/>
        </pc:sldMkLst>
        <pc:graphicFrameChg chg="modGraphic">
          <ac:chgData name="Robin Rettien" userId="d3b77970-caed-4e6f-89f3-1a113df11dad" providerId="ADAL" clId="{DAEA3E22-9844-481E-9B87-6745CA6151F1}" dt="2020-10-22T08:19:34.192" v="1380" actId="13926"/>
          <ac:graphicFrameMkLst>
            <pc:docMk/>
            <pc:sldMk cId="2232391747" sldId="4304"/>
            <ac:graphicFrameMk id="5" creationId="{9A561E50-8242-4905-9A06-6DE77FCA910A}"/>
          </ac:graphicFrameMkLst>
        </pc:graphicFrameChg>
      </pc:sldChg>
      <pc:sldChg chg="del">
        <pc:chgData name="Robin Rettien" userId="d3b77970-caed-4e6f-89f3-1a113df11dad" providerId="ADAL" clId="{DAEA3E22-9844-481E-9B87-6745CA6151F1}" dt="2020-10-21T22:14:23.270" v="789" actId="47"/>
        <pc:sldMkLst>
          <pc:docMk/>
          <pc:sldMk cId="1328932906" sldId="4358"/>
        </pc:sldMkLst>
      </pc:sldChg>
      <pc:sldChg chg="del">
        <pc:chgData name="Robin Rettien" userId="d3b77970-caed-4e6f-89f3-1a113df11dad" providerId="ADAL" clId="{DAEA3E22-9844-481E-9B87-6745CA6151F1}" dt="2020-10-21T22:14:23.578" v="790" actId="47"/>
        <pc:sldMkLst>
          <pc:docMk/>
          <pc:sldMk cId="4144694907" sldId="4359"/>
        </pc:sldMkLst>
      </pc:sldChg>
      <pc:sldChg chg="del">
        <pc:chgData name="Robin Rettien" userId="d3b77970-caed-4e6f-89f3-1a113df11dad" providerId="ADAL" clId="{DAEA3E22-9844-481E-9B87-6745CA6151F1}" dt="2020-10-21T22:14:24.389" v="792" actId="47"/>
        <pc:sldMkLst>
          <pc:docMk/>
          <pc:sldMk cId="2557784793" sldId="4361"/>
        </pc:sldMkLst>
      </pc:sldChg>
      <pc:sldChg chg="del">
        <pc:chgData name="Robin Rettien" userId="d3b77970-caed-4e6f-89f3-1a113df11dad" providerId="ADAL" clId="{DAEA3E22-9844-481E-9B87-6745CA6151F1}" dt="2020-10-21T22:14:24.798" v="793" actId="47"/>
        <pc:sldMkLst>
          <pc:docMk/>
          <pc:sldMk cId="1771533217" sldId="4362"/>
        </pc:sldMkLst>
      </pc:sldChg>
      <pc:sldChg chg="modSp add mod">
        <pc:chgData name="Robin Rettien" userId="d3b77970-caed-4e6f-89f3-1a113df11dad" providerId="ADAL" clId="{DAEA3E22-9844-481E-9B87-6745CA6151F1}" dt="2020-10-23T09:13:37.477" v="3383" actId="13926"/>
        <pc:sldMkLst>
          <pc:docMk/>
          <pc:sldMk cId="635756617" sldId="4364"/>
        </pc:sldMkLst>
        <pc:spChg chg="mod">
          <ac:chgData name="Robin Rettien" userId="d3b77970-caed-4e6f-89f3-1a113df11dad" providerId="ADAL" clId="{DAEA3E22-9844-481E-9B87-6745CA6151F1}" dt="2020-10-23T09:13:37.477" v="3383" actId="13926"/>
          <ac:spMkLst>
            <pc:docMk/>
            <pc:sldMk cId="635756617" sldId="4364"/>
            <ac:spMk id="36" creationId="{9D20BBC0-DCB5-4E0C-ACE6-CF1C32A59C21}"/>
          </ac:spMkLst>
        </pc:spChg>
      </pc:sldChg>
      <pc:sldChg chg="modSp mod">
        <pc:chgData name="Robin Rettien" userId="d3b77970-caed-4e6f-89f3-1a113df11dad" providerId="ADAL" clId="{DAEA3E22-9844-481E-9B87-6745CA6151F1}" dt="2020-10-22T11:35:30.388" v="2471" actId="20577"/>
        <pc:sldMkLst>
          <pc:docMk/>
          <pc:sldMk cId="4004177871" sldId="4376"/>
        </pc:sldMkLst>
        <pc:graphicFrameChg chg="mod modGraphic">
          <ac:chgData name="Robin Rettien" userId="d3b77970-caed-4e6f-89f3-1a113df11dad" providerId="ADAL" clId="{DAEA3E22-9844-481E-9B87-6745CA6151F1}" dt="2020-10-22T11:35:30.388" v="2471" actId="20577"/>
          <ac:graphicFrameMkLst>
            <pc:docMk/>
            <pc:sldMk cId="4004177871" sldId="4376"/>
            <ac:graphicFrameMk id="5" creationId="{BFA613EE-8EE1-4A01-B919-B1561ACA4430}"/>
          </ac:graphicFrameMkLst>
        </pc:graphicFrameChg>
      </pc:sldChg>
      <pc:sldChg chg="modSp add del mod">
        <pc:chgData name="Robin Rettien" userId="d3b77970-caed-4e6f-89f3-1a113df11dad" providerId="ADAL" clId="{DAEA3E22-9844-481E-9B87-6745CA6151F1}" dt="2020-10-23T13:55:23.216" v="3430" actId="20577"/>
        <pc:sldMkLst>
          <pc:docMk/>
          <pc:sldMk cId="3997315665" sldId="4377"/>
        </pc:sldMkLst>
        <pc:spChg chg="mod">
          <ac:chgData name="Robin Rettien" userId="d3b77970-caed-4e6f-89f3-1a113df11dad" providerId="ADAL" clId="{DAEA3E22-9844-481E-9B87-6745CA6151F1}" dt="2020-10-23T13:55:23.216" v="3430" actId="20577"/>
          <ac:spMkLst>
            <pc:docMk/>
            <pc:sldMk cId="3997315665" sldId="4377"/>
            <ac:spMk id="27" creationId="{77E0E204-8D21-48E0-B021-10D5F2DA2334}"/>
          </ac:spMkLst>
        </pc:spChg>
      </pc:sldChg>
      <pc:sldChg chg="addSp delSp modSp mod">
        <pc:chgData name="Robin Rettien" userId="d3b77970-caed-4e6f-89f3-1a113df11dad" providerId="ADAL" clId="{DAEA3E22-9844-481E-9B87-6745CA6151F1}" dt="2020-10-22T12:10:24.064" v="2547" actId="20577"/>
        <pc:sldMkLst>
          <pc:docMk/>
          <pc:sldMk cId="1566171282" sldId="4387"/>
        </pc:sldMkLst>
        <pc:spChg chg="add del mod">
          <ac:chgData name="Robin Rettien" userId="d3b77970-caed-4e6f-89f3-1a113df11dad" providerId="ADAL" clId="{DAEA3E22-9844-481E-9B87-6745CA6151F1}" dt="2020-10-22T10:46:47.894" v="2271" actId="21"/>
          <ac:spMkLst>
            <pc:docMk/>
            <pc:sldMk cId="1566171282" sldId="4387"/>
            <ac:spMk id="6" creationId="{48B9C808-1CA9-4640-81BF-7A2E0F39D7A5}"/>
          </ac:spMkLst>
        </pc:spChg>
        <pc:spChg chg="mod">
          <ac:chgData name="Robin Rettien" userId="d3b77970-caed-4e6f-89f3-1a113df11dad" providerId="ADAL" clId="{DAEA3E22-9844-481E-9B87-6745CA6151F1}" dt="2020-10-22T12:10:24.064" v="2547" actId="20577"/>
          <ac:spMkLst>
            <pc:docMk/>
            <pc:sldMk cId="1566171282" sldId="4387"/>
            <ac:spMk id="31" creationId="{A5334D61-2845-4230-864B-F250AB950AFF}"/>
          </ac:spMkLst>
        </pc:spChg>
      </pc:sldChg>
      <pc:sldChg chg="add del">
        <pc:chgData name="Robin Rettien" userId="d3b77970-caed-4e6f-89f3-1a113df11dad" providerId="ADAL" clId="{DAEA3E22-9844-481E-9B87-6745CA6151F1}" dt="2020-10-21T22:12:50.570" v="779"/>
        <pc:sldMkLst>
          <pc:docMk/>
          <pc:sldMk cId="917409064" sldId="4391"/>
        </pc:sldMkLst>
      </pc:sldChg>
      <pc:sldChg chg="addSp delSp modSp mod">
        <pc:chgData name="Robin Rettien" userId="d3b77970-caed-4e6f-89f3-1a113df11dad" providerId="ADAL" clId="{DAEA3E22-9844-481E-9B87-6745CA6151F1}" dt="2020-10-22T12:51:02.159" v="3373"/>
        <pc:sldMkLst>
          <pc:docMk/>
          <pc:sldMk cId="2944978965" sldId="4392"/>
        </pc:sldMkLst>
        <pc:spChg chg="add">
          <ac:chgData name="Robin Rettien" userId="d3b77970-caed-4e6f-89f3-1a113df11dad" providerId="ADAL" clId="{DAEA3E22-9844-481E-9B87-6745CA6151F1}" dt="2020-10-21T21:32:15.296" v="465" actId="22"/>
          <ac:spMkLst>
            <pc:docMk/>
            <pc:sldMk cId="2944978965" sldId="4392"/>
            <ac:spMk id="4" creationId="{7E570542-7061-43E6-9DCE-67CD993E5A7E}"/>
          </ac:spMkLst>
        </pc:spChg>
        <pc:spChg chg="add mod">
          <ac:chgData name="Robin Rettien" userId="d3b77970-caed-4e6f-89f3-1a113df11dad" providerId="ADAL" clId="{DAEA3E22-9844-481E-9B87-6745CA6151F1}" dt="2020-10-22T12:51:02.159" v="3373"/>
          <ac:spMkLst>
            <pc:docMk/>
            <pc:sldMk cId="2944978965" sldId="4392"/>
            <ac:spMk id="5" creationId="{26784425-6E78-468A-A979-B81C06D1F93B}"/>
          </ac:spMkLst>
        </pc:spChg>
        <pc:spChg chg="del">
          <ac:chgData name="Robin Rettien" userId="d3b77970-caed-4e6f-89f3-1a113df11dad" providerId="ADAL" clId="{DAEA3E22-9844-481E-9B87-6745CA6151F1}" dt="2020-10-21T21:32:14.875" v="464" actId="478"/>
          <ac:spMkLst>
            <pc:docMk/>
            <pc:sldMk cId="2944978965" sldId="4392"/>
            <ac:spMk id="22" creationId="{E2B75F79-6F63-4D24-948B-C17FD3395AD4}"/>
          </ac:spMkLst>
        </pc:spChg>
        <pc:spChg chg="del">
          <ac:chgData name="Robin Rettien" userId="d3b77970-caed-4e6f-89f3-1a113df11dad" providerId="ADAL" clId="{DAEA3E22-9844-481E-9B87-6745CA6151F1}" dt="2020-10-21T21:32:14.875" v="464" actId="478"/>
          <ac:spMkLst>
            <pc:docMk/>
            <pc:sldMk cId="2944978965" sldId="4392"/>
            <ac:spMk id="23" creationId="{8C4D3873-8F4F-4FF2-A9C0-B2063355F053}"/>
          </ac:spMkLst>
        </pc:spChg>
        <pc:picChg chg="add">
          <ac:chgData name="Robin Rettien" userId="d3b77970-caed-4e6f-89f3-1a113df11dad" providerId="ADAL" clId="{DAEA3E22-9844-481E-9B87-6745CA6151F1}" dt="2020-10-21T21:32:15.296" v="465" actId="22"/>
          <ac:picMkLst>
            <pc:docMk/>
            <pc:sldMk cId="2944978965" sldId="4392"/>
            <ac:picMk id="6" creationId="{9D2EC49C-9F64-4194-8CD5-66A85FECA1FD}"/>
          </ac:picMkLst>
        </pc:picChg>
        <pc:picChg chg="del">
          <ac:chgData name="Robin Rettien" userId="d3b77970-caed-4e6f-89f3-1a113df11dad" providerId="ADAL" clId="{DAEA3E22-9844-481E-9B87-6745CA6151F1}" dt="2020-10-21T21:32:14.875" v="464" actId="478"/>
          <ac:picMkLst>
            <pc:docMk/>
            <pc:sldMk cId="2944978965" sldId="4392"/>
            <ac:picMk id="24" creationId="{FF6DBDA5-F766-43F5-83CC-9F2132F02018}"/>
          </ac:picMkLst>
        </pc:picChg>
      </pc:sldChg>
      <pc:sldChg chg="delSp mod">
        <pc:chgData name="Robin Rettien" userId="d3b77970-caed-4e6f-89f3-1a113df11dad" providerId="ADAL" clId="{DAEA3E22-9844-481E-9B87-6745CA6151F1}" dt="2020-10-22T11:17:29.527" v="2378" actId="478"/>
        <pc:sldMkLst>
          <pc:docMk/>
          <pc:sldMk cId="2389333436" sldId="4397"/>
        </pc:sldMkLst>
        <pc:spChg chg="del">
          <ac:chgData name="Robin Rettien" userId="d3b77970-caed-4e6f-89f3-1a113df11dad" providerId="ADAL" clId="{DAEA3E22-9844-481E-9B87-6745CA6151F1}" dt="2020-10-22T11:17:29.527" v="2378" actId="478"/>
          <ac:spMkLst>
            <pc:docMk/>
            <pc:sldMk cId="2389333436" sldId="4397"/>
            <ac:spMk id="76" creationId="{90DBE05F-84CC-4AAB-962A-D45DE9133F03}"/>
          </ac:spMkLst>
        </pc:spChg>
        <pc:spChg chg="del">
          <ac:chgData name="Robin Rettien" userId="d3b77970-caed-4e6f-89f3-1a113df11dad" providerId="ADAL" clId="{DAEA3E22-9844-481E-9B87-6745CA6151F1}" dt="2020-10-22T11:17:24.744" v="2377" actId="478"/>
          <ac:spMkLst>
            <pc:docMk/>
            <pc:sldMk cId="2389333436" sldId="4397"/>
            <ac:spMk id="77" creationId="{8E1A7925-08C7-4068-A36A-47D242F8FF29}"/>
          </ac:spMkLst>
        </pc:spChg>
      </pc:sldChg>
      <pc:sldChg chg="addSp delSp modSp mod">
        <pc:chgData name="Robin Rettien" userId="d3b77970-caed-4e6f-89f3-1a113df11dad" providerId="ADAL" clId="{DAEA3E22-9844-481E-9B87-6745CA6151F1}" dt="2020-10-22T11:37:18.201" v="2472"/>
        <pc:sldMkLst>
          <pc:docMk/>
          <pc:sldMk cId="535522743" sldId="4448"/>
        </pc:sldMkLst>
        <pc:spChg chg="del">
          <ac:chgData name="Robin Rettien" userId="d3b77970-caed-4e6f-89f3-1a113df11dad" providerId="ADAL" clId="{DAEA3E22-9844-481E-9B87-6745CA6151F1}" dt="2020-10-21T21:49:36.424" v="523" actId="478"/>
          <ac:spMkLst>
            <pc:docMk/>
            <pc:sldMk cId="535522743" sldId="4448"/>
            <ac:spMk id="3" creationId="{F22511A1-B90B-488C-9996-751888D3DF1C}"/>
          </ac:spMkLst>
        </pc:spChg>
        <pc:spChg chg="mod">
          <ac:chgData name="Robin Rettien" userId="d3b77970-caed-4e6f-89f3-1a113df11dad" providerId="ADAL" clId="{DAEA3E22-9844-481E-9B87-6745CA6151F1}" dt="2020-10-21T21:55:01.088" v="589" actId="20577"/>
          <ac:spMkLst>
            <pc:docMk/>
            <pc:sldMk cId="535522743" sldId="4448"/>
            <ac:spMk id="4" creationId="{29CB9718-F33C-45E0-97AD-AD6A26E51A3C}"/>
          </ac:spMkLst>
        </pc:spChg>
        <pc:spChg chg="add del">
          <ac:chgData name="Robin Rettien" userId="d3b77970-caed-4e6f-89f3-1a113df11dad" providerId="ADAL" clId="{DAEA3E22-9844-481E-9B87-6745CA6151F1}" dt="2020-10-21T21:51:53.428" v="547" actId="478"/>
          <ac:spMkLst>
            <pc:docMk/>
            <pc:sldMk cId="535522743" sldId="4448"/>
            <ac:spMk id="7" creationId="{5B909132-AAE8-4E82-AB0F-5B4457B2AA3C}"/>
          </ac:spMkLst>
        </pc:spChg>
        <pc:spChg chg="del">
          <ac:chgData name="Robin Rettien" userId="d3b77970-caed-4e6f-89f3-1a113df11dad" providerId="ADAL" clId="{DAEA3E22-9844-481E-9B87-6745CA6151F1}" dt="2020-10-21T21:47:04.975" v="515" actId="478"/>
          <ac:spMkLst>
            <pc:docMk/>
            <pc:sldMk cId="535522743" sldId="4448"/>
            <ac:spMk id="8" creationId="{AF22BA9F-436D-4BFB-B519-721458C6D2A4}"/>
          </ac:spMkLst>
        </pc:spChg>
        <pc:spChg chg="mod">
          <ac:chgData name="Robin Rettien" userId="d3b77970-caed-4e6f-89f3-1a113df11dad" providerId="ADAL" clId="{DAEA3E22-9844-481E-9B87-6745CA6151F1}" dt="2020-10-21T21:57:27.545" v="618" actId="1076"/>
          <ac:spMkLst>
            <pc:docMk/>
            <pc:sldMk cId="535522743" sldId="4448"/>
            <ac:spMk id="12" creationId="{858A2FD7-6410-4F87-A226-C140B6AEB270}"/>
          </ac:spMkLst>
        </pc:spChg>
        <pc:spChg chg="mod">
          <ac:chgData name="Robin Rettien" userId="d3b77970-caed-4e6f-89f3-1a113df11dad" providerId="ADAL" clId="{DAEA3E22-9844-481E-9B87-6745CA6151F1}" dt="2020-10-21T21:57:27.545" v="618" actId="1076"/>
          <ac:spMkLst>
            <pc:docMk/>
            <pc:sldMk cId="535522743" sldId="4448"/>
            <ac:spMk id="14" creationId="{3DD0E273-31E9-4D79-AACC-D40A12F1EE69}"/>
          </ac:spMkLst>
        </pc:spChg>
        <pc:spChg chg="mod">
          <ac:chgData name="Robin Rettien" userId="d3b77970-caed-4e6f-89f3-1a113df11dad" providerId="ADAL" clId="{DAEA3E22-9844-481E-9B87-6745CA6151F1}" dt="2020-10-21T21:55:58.729" v="604" actId="20577"/>
          <ac:spMkLst>
            <pc:docMk/>
            <pc:sldMk cId="535522743" sldId="4448"/>
            <ac:spMk id="15" creationId="{CD839DB9-4AF9-4C4F-BF8E-1808B5DC10EF}"/>
          </ac:spMkLst>
        </pc:spChg>
        <pc:spChg chg="mod">
          <ac:chgData name="Robin Rettien" userId="d3b77970-caed-4e6f-89f3-1a113df11dad" providerId="ADAL" clId="{DAEA3E22-9844-481E-9B87-6745CA6151F1}" dt="2020-10-21T21:52:57.278" v="579" actId="14100"/>
          <ac:spMkLst>
            <pc:docMk/>
            <pc:sldMk cId="535522743" sldId="4448"/>
            <ac:spMk id="17" creationId="{02079E76-141C-4A1E-A235-28E56683D1AF}"/>
          </ac:spMkLst>
        </pc:spChg>
        <pc:spChg chg="del mod">
          <ac:chgData name="Robin Rettien" userId="d3b77970-caed-4e6f-89f3-1a113df11dad" providerId="ADAL" clId="{DAEA3E22-9844-481E-9B87-6745CA6151F1}" dt="2020-10-21T21:51:56.327" v="548" actId="478"/>
          <ac:spMkLst>
            <pc:docMk/>
            <pc:sldMk cId="535522743" sldId="4448"/>
            <ac:spMk id="18" creationId="{B8F45AE3-374D-4B6F-BA73-E6CB5F833DE8}"/>
          </ac:spMkLst>
        </pc:spChg>
        <pc:spChg chg="del">
          <ac:chgData name="Robin Rettien" userId="d3b77970-caed-4e6f-89f3-1a113df11dad" providerId="ADAL" clId="{DAEA3E22-9844-481E-9B87-6745CA6151F1}" dt="2020-10-21T21:52:26.772" v="561" actId="478"/>
          <ac:spMkLst>
            <pc:docMk/>
            <pc:sldMk cId="535522743" sldId="4448"/>
            <ac:spMk id="19" creationId="{5C187E06-A4AE-4A32-9456-764011EC3632}"/>
          </ac:spMkLst>
        </pc:spChg>
        <pc:spChg chg="add del">
          <ac:chgData name="Robin Rettien" userId="d3b77970-caed-4e6f-89f3-1a113df11dad" providerId="ADAL" clId="{DAEA3E22-9844-481E-9B87-6745CA6151F1}" dt="2020-10-21T21:51:49.092" v="545" actId="478"/>
          <ac:spMkLst>
            <pc:docMk/>
            <pc:sldMk cId="535522743" sldId="4448"/>
            <ac:spMk id="21" creationId="{913DA6C7-B5D7-426A-806F-3D086D68C268}"/>
          </ac:spMkLst>
        </pc:spChg>
        <pc:spChg chg="add mod">
          <ac:chgData name="Robin Rettien" userId="d3b77970-caed-4e6f-89f3-1a113df11dad" providerId="ADAL" clId="{DAEA3E22-9844-481E-9B87-6745CA6151F1}" dt="2020-10-21T21:53:23.403" v="587" actId="20577"/>
          <ac:spMkLst>
            <pc:docMk/>
            <pc:sldMk cId="535522743" sldId="4448"/>
            <ac:spMk id="22" creationId="{CA170F92-5A24-487A-B513-F699E00C1107}"/>
          </ac:spMkLst>
        </pc:spChg>
        <pc:spChg chg="mod">
          <ac:chgData name="Robin Rettien" userId="d3b77970-caed-4e6f-89f3-1a113df11dad" providerId="ADAL" clId="{DAEA3E22-9844-481E-9B87-6745CA6151F1}" dt="2020-10-21T21:50:19.720" v="533" actId="20577"/>
          <ac:spMkLst>
            <pc:docMk/>
            <pc:sldMk cId="535522743" sldId="4448"/>
            <ac:spMk id="23" creationId="{A914E2DB-0B80-483F-9260-C88F9DE5D295}"/>
          </ac:spMkLst>
        </pc:spChg>
        <pc:spChg chg="del">
          <ac:chgData name="Robin Rettien" userId="d3b77970-caed-4e6f-89f3-1a113df11dad" providerId="ADAL" clId="{DAEA3E22-9844-481E-9B87-6745CA6151F1}" dt="2020-10-21T21:50:09.003" v="531" actId="478"/>
          <ac:spMkLst>
            <pc:docMk/>
            <pc:sldMk cId="535522743" sldId="4448"/>
            <ac:spMk id="25" creationId="{144CD828-848E-4204-818E-525B6FB93F52}"/>
          </ac:spMkLst>
        </pc:spChg>
        <pc:spChg chg="del mod">
          <ac:chgData name="Robin Rettien" userId="d3b77970-caed-4e6f-89f3-1a113df11dad" providerId="ADAL" clId="{DAEA3E22-9844-481E-9B87-6745CA6151F1}" dt="2020-10-21T21:53:21.113" v="585" actId="478"/>
          <ac:spMkLst>
            <pc:docMk/>
            <pc:sldMk cId="535522743" sldId="4448"/>
            <ac:spMk id="27" creationId="{6A0ACE04-7AFD-4971-A3B2-E90BF841A76E}"/>
          </ac:spMkLst>
        </pc:spChg>
        <pc:spChg chg="add del">
          <ac:chgData name="Robin Rettien" userId="d3b77970-caed-4e6f-89f3-1a113df11dad" providerId="ADAL" clId="{DAEA3E22-9844-481E-9B87-6745CA6151F1}" dt="2020-10-21T21:52:28.830" v="562" actId="478"/>
          <ac:spMkLst>
            <pc:docMk/>
            <pc:sldMk cId="535522743" sldId="4448"/>
            <ac:spMk id="30" creationId="{EB9FBFE7-AEC2-462C-8FD0-36882541C810}"/>
          </ac:spMkLst>
        </pc:spChg>
        <pc:spChg chg="add del mod">
          <ac:chgData name="Robin Rettien" userId="d3b77970-caed-4e6f-89f3-1a113df11dad" providerId="ADAL" clId="{DAEA3E22-9844-481E-9B87-6745CA6151F1}" dt="2020-10-21T21:52:24.249" v="560" actId="478"/>
          <ac:spMkLst>
            <pc:docMk/>
            <pc:sldMk cId="535522743" sldId="4448"/>
            <ac:spMk id="32" creationId="{756D9E14-A7A5-4071-B195-04C77E635D7D}"/>
          </ac:spMkLst>
        </pc:spChg>
        <pc:spChg chg="add del">
          <ac:chgData name="Robin Rettien" userId="d3b77970-caed-4e6f-89f3-1a113df11dad" providerId="ADAL" clId="{DAEA3E22-9844-481E-9B87-6745CA6151F1}" dt="2020-10-21T21:52:35.512" v="572" actId="478"/>
          <ac:spMkLst>
            <pc:docMk/>
            <pc:sldMk cId="535522743" sldId="4448"/>
            <ac:spMk id="36" creationId="{9789DD16-11BB-4793-9C1B-B831065AFE4E}"/>
          </ac:spMkLst>
        </pc:spChg>
        <pc:spChg chg="add mod">
          <ac:chgData name="Robin Rettien" userId="d3b77970-caed-4e6f-89f3-1a113df11dad" providerId="ADAL" clId="{DAEA3E22-9844-481E-9B87-6745CA6151F1}" dt="2020-10-21T21:53:07.384" v="582" actId="1076"/>
          <ac:spMkLst>
            <pc:docMk/>
            <pc:sldMk cId="535522743" sldId="4448"/>
            <ac:spMk id="37" creationId="{9094E0D1-127B-4AD3-88F1-CA7E09AEF42D}"/>
          </ac:spMkLst>
        </pc:spChg>
        <pc:picChg chg="add mod ord">
          <ac:chgData name="Robin Rettien" userId="d3b77970-caed-4e6f-89f3-1a113df11dad" providerId="ADAL" clId="{DAEA3E22-9844-481E-9B87-6745CA6151F1}" dt="2020-10-21T21:52:48.166" v="577" actId="1076"/>
          <ac:picMkLst>
            <pc:docMk/>
            <pc:sldMk cId="535522743" sldId="4448"/>
            <ac:picMk id="5" creationId="{ED2CE25E-E0B3-4FEA-BBBD-F6C60D449A74}"/>
          </ac:picMkLst>
        </pc:picChg>
        <pc:picChg chg="add mod ord">
          <ac:chgData name="Robin Rettien" userId="d3b77970-caed-4e6f-89f3-1a113df11dad" providerId="ADAL" clId="{DAEA3E22-9844-481E-9B87-6745CA6151F1}" dt="2020-10-21T21:57:27.545" v="618" actId="1076"/>
          <ac:picMkLst>
            <pc:docMk/>
            <pc:sldMk cId="535522743" sldId="4448"/>
            <ac:picMk id="6" creationId="{5B8A8FD3-AEE5-486C-8291-FE48E9EB26E6}"/>
          </ac:picMkLst>
        </pc:picChg>
        <pc:picChg chg="del mod">
          <ac:chgData name="Robin Rettien" userId="d3b77970-caed-4e6f-89f3-1a113df11dad" providerId="ADAL" clId="{DAEA3E22-9844-481E-9B87-6745CA6151F1}" dt="2020-10-21T21:52:33.398" v="571" actId="478"/>
          <ac:picMkLst>
            <pc:docMk/>
            <pc:sldMk cId="535522743" sldId="4448"/>
            <ac:picMk id="9" creationId="{36B7D5D3-022A-4ACE-8404-1C68D72B4CD7}"/>
          </ac:picMkLst>
        </pc:picChg>
        <pc:picChg chg="del">
          <ac:chgData name="Robin Rettien" userId="d3b77970-caed-4e6f-89f3-1a113df11dad" providerId="ADAL" clId="{DAEA3E22-9844-481E-9B87-6745CA6151F1}" dt="2020-10-21T21:51:30.857" v="537" actId="478"/>
          <ac:picMkLst>
            <pc:docMk/>
            <pc:sldMk cId="535522743" sldId="4448"/>
            <ac:picMk id="11" creationId="{6C4869C6-8F12-4E89-BC64-87B18D178DF2}"/>
          </ac:picMkLst>
        </pc:picChg>
        <pc:picChg chg="mod">
          <ac:chgData name="Robin Rettien" userId="d3b77970-caed-4e6f-89f3-1a113df11dad" providerId="ADAL" clId="{DAEA3E22-9844-481E-9B87-6745CA6151F1}" dt="2020-10-22T11:37:18.201" v="2472"/>
          <ac:picMkLst>
            <pc:docMk/>
            <pc:sldMk cId="535522743" sldId="4448"/>
            <ac:picMk id="20" creationId="{7CB4B6C3-CE8C-43DE-A1F3-F4C5848537E3}"/>
          </ac:picMkLst>
        </pc:picChg>
        <pc:picChg chg="add mod">
          <ac:chgData name="Robin Rettien" userId="d3b77970-caed-4e6f-89f3-1a113df11dad" providerId="ADAL" clId="{DAEA3E22-9844-481E-9B87-6745CA6151F1}" dt="2020-10-21T21:55:45.145" v="598" actId="1036"/>
          <ac:picMkLst>
            <pc:docMk/>
            <pc:sldMk cId="535522743" sldId="4448"/>
            <ac:picMk id="39" creationId="{55562616-118B-4243-B94F-235F343B8426}"/>
          </ac:picMkLst>
        </pc:picChg>
      </pc:sldChg>
      <pc:sldChg chg="del">
        <pc:chgData name="Robin Rettien" userId="d3b77970-caed-4e6f-89f3-1a113df11dad" providerId="ADAL" clId="{DAEA3E22-9844-481E-9B87-6745CA6151F1}" dt="2020-10-21T22:12:38.933" v="778" actId="47"/>
        <pc:sldMkLst>
          <pc:docMk/>
          <pc:sldMk cId="642399938" sldId="4451"/>
        </pc:sldMkLst>
      </pc:sldChg>
      <pc:sldChg chg="addSp modSp mod">
        <pc:chgData name="Robin Rettien" userId="d3b77970-caed-4e6f-89f3-1a113df11dad" providerId="ADAL" clId="{DAEA3E22-9844-481E-9B87-6745CA6151F1}" dt="2020-10-22T10:52:09.470" v="2367" actId="13926"/>
        <pc:sldMkLst>
          <pc:docMk/>
          <pc:sldMk cId="3456538281" sldId="4454"/>
        </pc:sldMkLst>
        <pc:spChg chg="mod">
          <ac:chgData name="Robin Rettien" userId="d3b77970-caed-4e6f-89f3-1a113df11dad" providerId="ADAL" clId="{DAEA3E22-9844-481E-9B87-6745CA6151F1}" dt="2020-10-22T10:52:09.470" v="2367" actId="13926"/>
          <ac:spMkLst>
            <pc:docMk/>
            <pc:sldMk cId="3456538281" sldId="4454"/>
            <ac:spMk id="2" creationId="{F5D63E93-C406-4261-A54E-1D5CDB530DE9}"/>
          </ac:spMkLst>
        </pc:spChg>
        <pc:spChg chg="mod">
          <ac:chgData name="Robin Rettien" userId="d3b77970-caed-4e6f-89f3-1a113df11dad" providerId="ADAL" clId="{DAEA3E22-9844-481E-9B87-6745CA6151F1}" dt="2020-10-22T10:52:09.470" v="2367" actId="13926"/>
          <ac:spMkLst>
            <pc:docMk/>
            <pc:sldMk cId="3456538281" sldId="4454"/>
            <ac:spMk id="3" creationId="{980581A1-3D06-4345-86AE-2CFE02F6024E}"/>
          </ac:spMkLst>
        </pc:spChg>
        <pc:spChg chg="add mod">
          <ac:chgData name="Robin Rettien" userId="d3b77970-caed-4e6f-89f3-1a113df11dad" providerId="ADAL" clId="{DAEA3E22-9844-481E-9B87-6745CA6151F1}" dt="2020-10-22T10:52:09.470" v="2367" actId="13926"/>
          <ac:spMkLst>
            <pc:docMk/>
            <pc:sldMk cId="3456538281" sldId="4454"/>
            <ac:spMk id="4" creationId="{B0DEF67E-4E27-4B02-B0C5-250E0442A332}"/>
          </ac:spMkLst>
        </pc:spChg>
        <pc:spChg chg="mod">
          <ac:chgData name="Robin Rettien" userId="d3b77970-caed-4e6f-89f3-1a113df11dad" providerId="ADAL" clId="{DAEA3E22-9844-481E-9B87-6745CA6151F1}" dt="2020-10-22T10:52:09.470" v="2367" actId="13926"/>
          <ac:spMkLst>
            <pc:docMk/>
            <pc:sldMk cId="3456538281" sldId="4454"/>
            <ac:spMk id="17" creationId="{E4E5F2E0-3266-40C5-992F-26E6A6C24C18}"/>
          </ac:spMkLst>
        </pc:spChg>
        <pc:spChg chg="mod">
          <ac:chgData name="Robin Rettien" userId="d3b77970-caed-4e6f-89f3-1a113df11dad" providerId="ADAL" clId="{DAEA3E22-9844-481E-9B87-6745CA6151F1}" dt="2020-10-22T10:52:09.470" v="2367" actId="13926"/>
          <ac:spMkLst>
            <pc:docMk/>
            <pc:sldMk cId="3456538281" sldId="4454"/>
            <ac:spMk id="19" creationId="{181EBF1E-B913-40B4-9B6A-C493F8FE13F5}"/>
          </ac:spMkLst>
        </pc:spChg>
        <pc:spChg chg="mod">
          <ac:chgData name="Robin Rettien" userId="d3b77970-caed-4e6f-89f3-1a113df11dad" providerId="ADAL" clId="{DAEA3E22-9844-481E-9B87-6745CA6151F1}" dt="2020-10-22T10:52:09.470" v="2367" actId="13926"/>
          <ac:spMkLst>
            <pc:docMk/>
            <pc:sldMk cId="3456538281" sldId="4454"/>
            <ac:spMk id="22" creationId="{6FD72395-1204-4E4B-92E8-7C01B4D3EBB4}"/>
          </ac:spMkLst>
        </pc:spChg>
        <pc:spChg chg="mod">
          <ac:chgData name="Robin Rettien" userId="d3b77970-caed-4e6f-89f3-1a113df11dad" providerId="ADAL" clId="{DAEA3E22-9844-481E-9B87-6745CA6151F1}" dt="2020-10-22T10:52:09.470" v="2367" actId="13926"/>
          <ac:spMkLst>
            <pc:docMk/>
            <pc:sldMk cId="3456538281" sldId="4454"/>
            <ac:spMk id="24" creationId="{7C9CFCA4-53B7-4542-8E0D-E73D06D21DD8}"/>
          </ac:spMkLst>
        </pc:spChg>
        <pc:spChg chg="mod">
          <ac:chgData name="Robin Rettien" userId="d3b77970-caed-4e6f-89f3-1a113df11dad" providerId="ADAL" clId="{DAEA3E22-9844-481E-9B87-6745CA6151F1}" dt="2020-10-22T10:52:09.470" v="2367" actId="13926"/>
          <ac:spMkLst>
            <pc:docMk/>
            <pc:sldMk cId="3456538281" sldId="4454"/>
            <ac:spMk id="26" creationId="{87CE24A7-8B6B-4EA7-AA65-A219AD2669A6}"/>
          </ac:spMkLst>
        </pc:spChg>
        <pc:spChg chg="mod">
          <ac:chgData name="Robin Rettien" userId="d3b77970-caed-4e6f-89f3-1a113df11dad" providerId="ADAL" clId="{DAEA3E22-9844-481E-9B87-6745CA6151F1}" dt="2020-10-22T10:52:09.470" v="2367" actId="13926"/>
          <ac:spMkLst>
            <pc:docMk/>
            <pc:sldMk cId="3456538281" sldId="4454"/>
            <ac:spMk id="31" creationId="{C47B3CA3-A2C9-4399-A813-B166F78D6F4E}"/>
          </ac:spMkLst>
        </pc:spChg>
        <pc:grpChg chg="mod">
          <ac:chgData name="Robin Rettien" userId="d3b77970-caed-4e6f-89f3-1a113df11dad" providerId="ADAL" clId="{DAEA3E22-9844-481E-9B87-6745CA6151F1}" dt="2020-10-22T10:52:09.470" v="2367" actId="13926"/>
          <ac:grpSpMkLst>
            <pc:docMk/>
            <pc:sldMk cId="3456538281" sldId="4454"/>
            <ac:grpSpMk id="35" creationId="{6E399F4F-FA2E-40E6-9E0B-A8406150DE9F}"/>
          </ac:grpSpMkLst>
        </pc:grpChg>
        <pc:picChg chg="mod">
          <ac:chgData name="Robin Rettien" userId="d3b77970-caed-4e6f-89f3-1a113df11dad" providerId="ADAL" clId="{DAEA3E22-9844-481E-9B87-6745CA6151F1}" dt="2020-10-22T10:52:09.470" v="2367" actId="13926"/>
          <ac:picMkLst>
            <pc:docMk/>
            <pc:sldMk cId="3456538281" sldId="4454"/>
            <ac:picMk id="1028" creationId="{381C4248-E376-4204-B8E7-17F9FD1432B7}"/>
          </ac:picMkLst>
        </pc:picChg>
        <pc:picChg chg="mod">
          <ac:chgData name="Robin Rettien" userId="d3b77970-caed-4e6f-89f3-1a113df11dad" providerId="ADAL" clId="{DAEA3E22-9844-481E-9B87-6745CA6151F1}" dt="2020-10-22T10:52:09.470" v="2367" actId="13926"/>
          <ac:picMkLst>
            <pc:docMk/>
            <pc:sldMk cId="3456538281" sldId="4454"/>
            <ac:picMk id="1030" creationId="{765C5623-186A-458D-9BD6-4D21F674AD6B}"/>
          </ac:picMkLst>
        </pc:picChg>
        <pc:cxnChg chg="mod">
          <ac:chgData name="Robin Rettien" userId="d3b77970-caed-4e6f-89f3-1a113df11dad" providerId="ADAL" clId="{DAEA3E22-9844-481E-9B87-6745CA6151F1}" dt="2020-10-22T10:52:09.470" v="2367" actId="13926"/>
          <ac:cxnSpMkLst>
            <pc:docMk/>
            <pc:sldMk cId="3456538281" sldId="4454"/>
            <ac:cxnSpMk id="25" creationId="{28CCADBF-13E3-4703-9D77-79849395F4CC}"/>
          </ac:cxnSpMkLst>
        </pc:cxnChg>
        <pc:cxnChg chg="mod">
          <ac:chgData name="Robin Rettien" userId="d3b77970-caed-4e6f-89f3-1a113df11dad" providerId="ADAL" clId="{DAEA3E22-9844-481E-9B87-6745CA6151F1}" dt="2020-10-22T10:52:09.470" v="2367" actId="13926"/>
          <ac:cxnSpMkLst>
            <pc:docMk/>
            <pc:sldMk cId="3456538281" sldId="4454"/>
            <ac:cxnSpMk id="27" creationId="{F3B7211A-97C0-4F8A-B862-C1753DF0BC7E}"/>
          </ac:cxnSpMkLst>
        </pc:cxnChg>
      </pc:sldChg>
      <pc:sldChg chg="addSp modSp mod">
        <pc:chgData name="Robin Rettien" userId="d3b77970-caed-4e6f-89f3-1a113df11dad" providerId="ADAL" clId="{DAEA3E22-9844-481E-9B87-6745CA6151F1}" dt="2020-10-22T10:51:09.563" v="2356" actId="13926"/>
        <pc:sldMkLst>
          <pc:docMk/>
          <pc:sldMk cId="2356657316" sldId="4455"/>
        </pc:sldMkLst>
        <pc:spChg chg="mod">
          <ac:chgData name="Robin Rettien" userId="d3b77970-caed-4e6f-89f3-1a113df11dad" providerId="ADAL" clId="{DAEA3E22-9844-481E-9B87-6745CA6151F1}" dt="2020-10-22T10:51:09.563" v="2356" actId="13926"/>
          <ac:spMkLst>
            <pc:docMk/>
            <pc:sldMk cId="2356657316" sldId="4455"/>
            <ac:spMk id="2" creationId="{E0B14F39-C185-44AE-9E9A-A6BF890C2C9C}"/>
          </ac:spMkLst>
        </pc:spChg>
        <pc:spChg chg="add mod">
          <ac:chgData name="Robin Rettien" userId="d3b77970-caed-4e6f-89f3-1a113df11dad" providerId="ADAL" clId="{DAEA3E22-9844-481E-9B87-6745CA6151F1}" dt="2020-10-22T10:47:40.851" v="2321" actId="20577"/>
          <ac:spMkLst>
            <pc:docMk/>
            <pc:sldMk cId="2356657316" sldId="4455"/>
            <ac:spMk id="4" creationId="{BB98E691-EFB2-4835-A075-A646AFB38B84}"/>
          </ac:spMkLst>
        </pc:spChg>
      </pc:sldChg>
      <pc:sldChg chg="modSp mod">
        <pc:chgData name="Robin Rettien" userId="d3b77970-caed-4e6f-89f3-1a113df11dad" providerId="ADAL" clId="{DAEA3E22-9844-481E-9B87-6745CA6151F1}" dt="2020-10-22T12:31:57.306" v="3331" actId="20577"/>
        <pc:sldMkLst>
          <pc:docMk/>
          <pc:sldMk cId="686699456" sldId="4466"/>
        </pc:sldMkLst>
        <pc:spChg chg="mod">
          <ac:chgData name="Robin Rettien" userId="d3b77970-caed-4e6f-89f3-1a113df11dad" providerId="ADAL" clId="{DAEA3E22-9844-481E-9B87-6745CA6151F1}" dt="2020-10-22T12:31:29.952" v="3313" actId="20577"/>
          <ac:spMkLst>
            <pc:docMk/>
            <pc:sldMk cId="686699456" sldId="4466"/>
            <ac:spMk id="4" creationId="{721149F0-F1AE-443A-8E71-1BE013C7A6E3}"/>
          </ac:spMkLst>
        </pc:spChg>
        <pc:spChg chg="mod">
          <ac:chgData name="Robin Rettien" userId="d3b77970-caed-4e6f-89f3-1a113df11dad" providerId="ADAL" clId="{DAEA3E22-9844-481E-9B87-6745CA6151F1}" dt="2020-10-22T12:31:57.306" v="3331" actId="20577"/>
          <ac:spMkLst>
            <pc:docMk/>
            <pc:sldMk cId="686699456" sldId="4466"/>
            <ac:spMk id="8" creationId="{0B77AFA7-B29F-4967-AF9E-A4A0A6A436B4}"/>
          </ac:spMkLst>
        </pc:spChg>
        <pc:spChg chg="mod">
          <ac:chgData name="Robin Rettien" userId="d3b77970-caed-4e6f-89f3-1a113df11dad" providerId="ADAL" clId="{DAEA3E22-9844-481E-9B87-6745CA6151F1}" dt="2020-10-22T11:26:22.791" v="2412" actId="13926"/>
          <ac:spMkLst>
            <pc:docMk/>
            <pc:sldMk cId="686699456" sldId="4466"/>
            <ac:spMk id="14" creationId="{3FBF36F2-8ADD-4D31-A6C6-6F9F3EF780D9}"/>
          </ac:spMkLst>
        </pc:spChg>
      </pc:sldChg>
      <pc:sldChg chg="delSp modSp mod">
        <pc:chgData name="Robin Rettien" userId="d3b77970-caed-4e6f-89f3-1a113df11dad" providerId="ADAL" clId="{DAEA3E22-9844-481E-9B87-6745CA6151F1}" dt="2020-10-22T09:54:45.295" v="1744" actId="478"/>
        <pc:sldMkLst>
          <pc:docMk/>
          <pc:sldMk cId="359526628" sldId="4472"/>
        </pc:sldMkLst>
        <pc:spChg chg="del">
          <ac:chgData name="Robin Rettien" userId="d3b77970-caed-4e6f-89f3-1a113df11dad" providerId="ADAL" clId="{DAEA3E22-9844-481E-9B87-6745CA6151F1}" dt="2020-10-22T09:54:45.295" v="1744" actId="478"/>
          <ac:spMkLst>
            <pc:docMk/>
            <pc:sldMk cId="359526628" sldId="4472"/>
            <ac:spMk id="6" creationId="{F31E3045-5F63-4323-8E4C-01393568129A}"/>
          </ac:spMkLst>
        </pc:spChg>
        <pc:spChg chg="mod">
          <ac:chgData name="Robin Rettien" userId="d3b77970-caed-4e6f-89f3-1a113df11dad" providerId="ADAL" clId="{DAEA3E22-9844-481E-9B87-6745CA6151F1}" dt="2020-10-22T09:33:07.394" v="1561" actId="13926"/>
          <ac:spMkLst>
            <pc:docMk/>
            <pc:sldMk cId="359526628" sldId="4472"/>
            <ac:spMk id="28" creationId="{1915FD22-2941-43E3-94C2-8BDD87DD535A}"/>
          </ac:spMkLst>
        </pc:spChg>
        <pc:spChg chg="mod">
          <ac:chgData name="Robin Rettien" userId="d3b77970-caed-4e6f-89f3-1a113df11dad" providerId="ADAL" clId="{DAEA3E22-9844-481E-9B87-6745CA6151F1}" dt="2020-10-22T09:33:18.279" v="1562" actId="1076"/>
          <ac:spMkLst>
            <pc:docMk/>
            <pc:sldMk cId="359526628" sldId="4472"/>
            <ac:spMk id="31" creationId="{5C72695E-10FF-4D0B-8D75-4C5AC15B2D33}"/>
          </ac:spMkLst>
        </pc:spChg>
        <pc:spChg chg="mod">
          <ac:chgData name="Robin Rettien" userId="d3b77970-caed-4e6f-89f3-1a113df11dad" providerId="ADAL" clId="{DAEA3E22-9844-481E-9B87-6745CA6151F1}" dt="2020-10-22T09:33:26.868" v="1563" actId="1076"/>
          <ac:spMkLst>
            <pc:docMk/>
            <pc:sldMk cId="359526628" sldId="4472"/>
            <ac:spMk id="32" creationId="{E2D8025E-64BA-4E9E-8282-91F306EFCAB5}"/>
          </ac:spMkLst>
        </pc:spChg>
        <pc:spChg chg="mod">
          <ac:chgData name="Robin Rettien" userId="d3b77970-caed-4e6f-89f3-1a113df11dad" providerId="ADAL" clId="{DAEA3E22-9844-481E-9B87-6745CA6151F1}" dt="2020-10-22T09:33:31.660" v="1564" actId="1076"/>
          <ac:spMkLst>
            <pc:docMk/>
            <pc:sldMk cId="359526628" sldId="4472"/>
            <ac:spMk id="33" creationId="{CA615D1A-4DF7-44E3-B93C-50288B92F746}"/>
          </ac:spMkLst>
        </pc:spChg>
      </pc:sldChg>
      <pc:sldChg chg="addSp delSp modSp mod">
        <pc:chgData name="Robin Rettien" userId="d3b77970-caed-4e6f-89f3-1a113df11dad" providerId="ADAL" clId="{DAEA3E22-9844-481E-9B87-6745CA6151F1}" dt="2020-10-22T12:35:31.754" v="3365" actId="1035"/>
        <pc:sldMkLst>
          <pc:docMk/>
          <pc:sldMk cId="1407192383" sldId="4474"/>
        </pc:sldMkLst>
        <pc:spChg chg="mod">
          <ac:chgData name="Robin Rettien" userId="d3b77970-caed-4e6f-89f3-1a113df11dad" providerId="ADAL" clId="{DAEA3E22-9844-481E-9B87-6745CA6151F1}" dt="2020-10-22T12:35:15.169" v="3361" actId="20577"/>
          <ac:spMkLst>
            <pc:docMk/>
            <pc:sldMk cId="1407192383" sldId="4474"/>
            <ac:spMk id="16" creationId="{363004E6-5D0B-4972-B740-FE08672547D7}"/>
          </ac:spMkLst>
        </pc:spChg>
        <pc:spChg chg="mod">
          <ac:chgData name="Robin Rettien" userId="d3b77970-caed-4e6f-89f3-1a113df11dad" providerId="ADAL" clId="{DAEA3E22-9844-481E-9B87-6745CA6151F1}" dt="2020-10-21T21:24:48.288" v="426" actId="1076"/>
          <ac:spMkLst>
            <pc:docMk/>
            <pc:sldMk cId="1407192383" sldId="4474"/>
            <ac:spMk id="19" creationId="{5C7215C3-BD90-4987-87E8-A5D262FD25BA}"/>
          </ac:spMkLst>
        </pc:spChg>
        <pc:spChg chg="mod">
          <ac:chgData name="Robin Rettien" userId="d3b77970-caed-4e6f-89f3-1a113df11dad" providerId="ADAL" clId="{DAEA3E22-9844-481E-9B87-6745CA6151F1}" dt="2020-10-21T21:25:03.518" v="429" actId="1076"/>
          <ac:spMkLst>
            <pc:docMk/>
            <pc:sldMk cId="1407192383" sldId="4474"/>
            <ac:spMk id="20" creationId="{CDF9FF35-159A-4880-998C-29382CE5DB05}"/>
          </ac:spMkLst>
        </pc:spChg>
        <pc:spChg chg="mod">
          <ac:chgData name="Robin Rettien" userId="d3b77970-caed-4e6f-89f3-1a113df11dad" providerId="ADAL" clId="{DAEA3E22-9844-481E-9B87-6745CA6151F1}" dt="2020-10-22T12:35:31.754" v="3365" actId="1035"/>
          <ac:spMkLst>
            <pc:docMk/>
            <pc:sldMk cId="1407192383" sldId="4474"/>
            <ac:spMk id="23" creationId="{2EF721B9-B8AD-4A91-8394-0B90F8B269EB}"/>
          </ac:spMkLst>
        </pc:spChg>
        <pc:spChg chg="del">
          <ac:chgData name="Robin Rettien" userId="d3b77970-caed-4e6f-89f3-1a113df11dad" providerId="ADAL" clId="{DAEA3E22-9844-481E-9B87-6745CA6151F1}" dt="2020-10-21T21:31:13.935" v="461" actId="478"/>
          <ac:spMkLst>
            <pc:docMk/>
            <pc:sldMk cId="1407192383" sldId="4474"/>
            <ac:spMk id="40" creationId="{A45CEE35-468D-4B60-BFA0-73E44CF0FC58}"/>
          </ac:spMkLst>
        </pc:spChg>
        <pc:spChg chg="mod">
          <ac:chgData name="Robin Rettien" userId="d3b77970-caed-4e6f-89f3-1a113df11dad" providerId="ADAL" clId="{DAEA3E22-9844-481E-9B87-6745CA6151F1}" dt="2020-10-21T21:31:12.605" v="460" actId="14100"/>
          <ac:spMkLst>
            <pc:docMk/>
            <pc:sldMk cId="1407192383" sldId="4474"/>
            <ac:spMk id="41" creationId="{CD92A271-D74E-47BE-B9CA-F15B120C1EE2}"/>
          </ac:spMkLst>
        </pc:spChg>
        <pc:spChg chg="mod">
          <ac:chgData name="Robin Rettien" userId="d3b77970-caed-4e6f-89f3-1a113df11dad" providerId="ADAL" clId="{DAEA3E22-9844-481E-9B87-6745CA6151F1}" dt="2020-10-21T21:31:01.464" v="458" actId="14100"/>
          <ac:spMkLst>
            <pc:docMk/>
            <pc:sldMk cId="1407192383" sldId="4474"/>
            <ac:spMk id="42" creationId="{ACA07870-6353-4E29-8394-85F909628D02}"/>
          </ac:spMkLst>
        </pc:spChg>
        <pc:picChg chg="add mod ord">
          <ac:chgData name="Robin Rettien" userId="d3b77970-caed-4e6f-89f3-1a113df11dad" providerId="ADAL" clId="{DAEA3E22-9844-481E-9B87-6745CA6151F1}" dt="2020-10-21T21:30:46.768" v="455" actId="167"/>
          <ac:picMkLst>
            <pc:docMk/>
            <pc:sldMk cId="1407192383" sldId="4474"/>
            <ac:picMk id="5" creationId="{A8C0AA0B-1B03-4C6C-B69A-12F97FD88236}"/>
          </ac:picMkLst>
        </pc:picChg>
        <pc:picChg chg="del mod">
          <ac:chgData name="Robin Rettien" userId="d3b77970-caed-4e6f-89f3-1a113df11dad" providerId="ADAL" clId="{DAEA3E22-9844-481E-9B87-6745CA6151F1}" dt="2020-10-21T21:30:44.552" v="454" actId="478"/>
          <ac:picMkLst>
            <pc:docMk/>
            <pc:sldMk cId="1407192383" sldId="4474"/>
            <ac:picMk id="11" creationId="{006DD11C-980A-4211-B75C-5DCB283CE76E}"/>
          </ac:picMkLst>
        </pc:picChg>
      </pc:sldChg>
      <pc:sldChg chg="addSp delSp modSp">
        <pc:chgData name="Robin Rettien" userId="d3b77970-caed-4e6f-89f3-1a113df11dad" providerId="ADAL" clId="{DAEA3E22-9844-481E-9B87-6745CA6151F1}" dt="2020-10-21T21:31:57.172" v="463"/>
        <pc:sldMkLst>
          <pc:docMk/>
          <pc:sldMk cId="4175044044" sldId="4475"/>
        </pc:sldMkLst>
        <pc:spChg chg="mod">
          <ac:chgData name="Robin Rettien" userId="d3b77970-caed-4e6f-89f3-1a113df11dad" providerId="ADAL" clId="{DAEA3E22-9844-481E-9B87-6745CA6151F1}" dt="2020-10-21T21:31:57.172" v="463"/>
          <ac:spMkLst>
            <pc:docMk/>
            <pc:sldMk cId="4175044044" sldId="4475"/>
            <ac:spMk id="12" creationId="{EA533458-B4ED-4722-B90D-ED1DED56F938}"/>
          </ac:spMkLst>
        </pc:spChg>
        <pc:spChg chg="mod">
          <ac:chgData name="Robin Rettien" userId="d3b77970-caed-4e6f-89f3-1a113df11dad" providerId="ADAL" clId="{DAEA3E22-9844-481E-9B87-6745CA6151F1}" dt="2020-10-21T21:31:57.172" v="463"/>
          <ac:spMkLst>
            <pc:docMk/>
            <pc:sldMk cId="4175044044" sldId="4475"/>
            <ac:spMk id="13" creationId="{E612B975-BDBB-4283-A993-7EE553A058B9}"/>
          </ac:spMkLst>
        </pc:spChg>
        <pc:grpChg chg="del">
          <ac:chgData name="Robin Rettien" userId="d3b77970-caed-4e6f-89f3-1a113df11dad" providerId="ADAL" clId="{DAEA3E22-9844-481E-9B87-6745CA6151F1}" dt="2020-10-21T21:31:56.865" v="462" actId="478"/>
          <ac:grpSpMkLst>
            <pc:docMk/>
            <pc:sldMk cId="4175044044" sldId="4475"/>
            <ac:grpSpMk id="7" creationId="{65BEFC82-04E4-4769-8DE4-1E4359C82E14}"/>
          </ac:grpSpMkLst>
        </pc:grpChg>
        <pc:grpChg chg="add mod">
          <ac:chgData name="Robin Rettien" userId="d3b77970-caed-4e6f-89f3-1a113df11dad" providerId="ADAL" clId="{DAEA3E22-9844-481E-9B87-6745CA6151F1}" dt="2020-10-21T21:31:57.172" v="463"/>
          <ac:grpSpMkLst>
            <pc:docMk/>
            <pc:sldMk cId="4175044044" sldId="4475"/>
            <ac:grpSpMk id="11" creationId="{042D216F-B31E-48C9-A010-8052093C92EC}"/>
          </ac:grpSpMkLst>
        </pc:grpChg>
        <pc:picChg chg="mod">
          <ac:chgData name="Robin Rettien" userId="d3b77970-caed-4e6f-89f3-1a113df11dad" providerId="ADAL" clId="{DAEA3E22-9844-481E-9B87-6745CA6151F1}" dt="2020-10-21T21:31:57.172" v="463"/>
          <ac:picMkLst>
            <pc:docMk/>
            <pc:sldMk cId="4175044044" sldId="4475"/>
            <ac:picMk id="17" creationId="{C94D82F8-BA35-45DB-9533-2E771F16CA45}"/>
          </ac:picMkLst>
        </pc:picChg>
      </pc:sldChg>
      <pc:sldChg chg="delSp modSp mod">
        <pc:chgData name="Robin Rettien" userId="d3b77970-caed-4e6f-89f3-1a113df11dad" providerId="ADAL" clId="{DAEA3E22-9844-481E-9B87-6745CA6151F1}" dt="2020-10-22T09:54:41.031" v="1743" actId="478"/>
        <pc:sldMkLst>
          <pc:docMk/>
          <pc:sldMk cId="4198397139" sldId="4476"/>
        </pc:sldMkLst>
        <pc:spChg chg="del">
          <ac:chgData name="Robin Rettien" userId="d3b77970-caed-4e6f-89f3-1a113df11dad" providerId="ADAL" clId="{DAEA3E22-9844-481E-9B87-6745CA6151F1}" dt="2020-10-22T09:54:41.031" v="1743" actId="478"/>
          <ac:spMkLst>
            <pc:docMk/>
            <pc:sldMk cId="4198397139" sldId="4476"/>
            <ac:spMk id="8" creationId="{3878EA0D-B270-4135-B1E8-B750723E38E5}"/>
          </ac:spMkLst>
        </pc:spChg>
        <pc:spChg chg="mod">
          <ac:chgData name="Robin Rettien" userId="d3b77970-caed-4e6f-89f3-1a113df11dad" providerId="ADAL" clId="{DAEA3E22-9844-481E-9B87-6745CA6151F1}" dt="2020-10-22T09:49:18.998" v="1694" actId="13926"/>
          <ac:spMkLst>
            <pc:docMk/>
            <pc:sldMk cId="4198397139" sldId="4476"/>
            <ac:spMk id="28" creationId="{1915FD22-2941-43E3-94C2-8BDD87DD535A}"/>
          </ac:spMkLst>
        </pc:spChg>
        <pc:spChg chg="mod">
          <ac:chgData name="Robin Rettien" userId="d3b77970-caed-4e6f-89f3-1a113df11dad" providerId="ADAL" clId="{DAEA3E22-9844-481E-9B87-6745CA6151F1}" dt="2020-10-22T09:48:01.161" v="1664" actId="1076"/>
          <ac:spMkLst>
            <pc:docMk/>
            <pc:sldMk cId="4198397139" sldId="4476"/>
            <ac:spMk id="31" creationId="{5C72695E-10FF-4D0B-8D75-4C5AC15B2D33}"/>
          </ac:spMkLst>
        </pc:spChg>
        <pc:spChg chg="mod">
          <ac:chgData name="Robin Rettien" userId="d3b77970-caed-4e6f-89f3-1a113df11dad" providerId="ADAL" clId="{DAEA3E22-9844-481E-9B87-6745CA6151F1}" dt="2020-10-22T09:48:06.374" v="1665" actId="1076"/>
          <ac:spMkLst>
            <pc:docMk/>
            <pc:sldMk cId="4198397139" sldId="4476"/>
            <ac:spMk id="32" creationId="{E2D8025E-64BA-4E9E-8282-91F306EFCAB5}"/>
          </ac:spMkLst>
        </pc:spChg>
        <pc:spChg chg="mod">
          <ac:chgData name="Robin Rettien" userId="d3b77970-caed-4e6f-89f3-1a113df11dad" providerId="ADAL" clId="{DAEA3E22-9844-481E-9B87-6745CA6151F1}" dt="2020-10-22T09:48:13.726" v="1666" actId="1076"/>
          <ac:spMkLst>
            <pc:docMk/>
            <pc:sldMk cId="4198397139" sldId="4476"/>
            <ac:spMk id="34" creationId="{5A6B9004-B47F-4442-A786-58C9301B86CF}"/>
          </ac:spMkLst>
        </pc:spChg>
      </pc:sldChg>
      <pc:sldChg chg="modSp mod">
        <pc:chgData name="Robin Rettien" userId="d3b77970-caed-4e6f-89f3-1a113df11dad" providerId="ADAL" clId="{DAEA3E22-9844-481E-9B87-6745CA6151F1}" dt="2020-10-22T12:51:43.359" v="3379" actId="20577"/>
        <pc:sldMkLst>
          <pc:docMk/>
          <pc:sldMk cId="1815526282" sldId="4477"/>
        </pc:sldMkLst>
        <pc:spChg chg="mod">
          <ac:chgData name="Robin Rettien" userId="d3b77970-caed-4e6f-89f3-1a113df11dad" providerId="ADAL" clId="{DAEA3E22-9844-481E-9B87-6745CA6151F1}" dt="2020-10-22T12:51:43.359" v="3379" actId="20577"/>
          <ac:spMkLst>
            <pc:docMk/>
            <pc:sldMk cId="1815526282" sldId="4477"/>
            <ac:spMk id="16" creationId="{363004E6-5D0B-4972-B740-FE08672547D7}"/>
          </ac:spMkLst>
        </pc:spChg>
        <pc:spChg chg="mod">
          <ac:chgData name="Robin Rettien" userId="d3b77970-caed-4e6f-89f3-1a113df11dad" providerId="ADAL" clId="{DAEA3E22-9844-481E-9B87-6745CA6151F1}" dt="2020-10-21T21:39:21.024" v="506" actId="1036"/>
          <ac:spMkLst>
            <pc:docMk/>
            <pc:sldMk cId="1815526282" sldId="4477"/>
            <ac:spMk id="19" creationId="{5C7215C3-BD90-4987-87E8-A5D262FD25BA}"/>
          </ac:spMkLst>
        </pc:spChg>
        <pc:spChg chg="mod">
          <ac:chgData name="Robin Rettien" userId="d3b77970-caed-4e6f-89f3-1a113df11dad" providerId="ADAL" clId="{DAEA3E22-9844-481E-9B87-6745CA6151F1}" dt="2020-10-21T21:39:17.005" v="503" actId="1076"/>
          <ac:spMkLst>
            <pc:docMk/>
            <pc:sldMk cId="1815526282" sldId="4477"/>
            <ac:spMk id="23" creationId="{0C36015B-00DA-4237-B057-5437B189CF54}"/>
          </ac:spMkLst>
        </pc:spChg>
      </pc:sldChg>
      <pc:sldChg chg="delSp modSp mod">
        <pc:chgData name="Robin Rettien" userId="d3b77970-caed-4e6f-89f3-1a113df11dad" providerId="ADAL" clId="{DAEA3E22-9844-481E-9B87-6745CA6151F1}" dt="2020-10-22T09:55:06.064" v="1746" actId="478"/>
        <pc:sldMkLst>
          <pc:docMk/>
          <pc:sldMk cId="3712010389" sldId="4481"/>
        </pc:sldMkLst>
        <pc:spChg chg="del">
          <ac:chgData name="Robin Rettien" userId="d3b77970-caed-4e6f-89f3-1a113df11dad" providerId="ADAL" clId="{DAEA3E22-9844-481E-9B87-6745CA6151F1}" dt="2020-10-22T09:55:06.064" v="1746" actId="478"/>
          <ac:spMkLst>
            <pc:docMk/>
            <pc:sldMk cId="3712010389" sldId="4481"/>
            <ac:spMk id="5" creationId="{F2A462EB-5F5A-47B4-BDED-5A15391D90D9}"/>
          </ac:spMkLst>
        </pc:spChg>
        <pc:spChg chg="mod">
          <ac:chgData name="Robin Rettien" userId="d3b77970-caed-4e6f-89f3-1a113df11dad" providerId="ADAL" clId="{DAEA3E22-9844-481E-9B87-6745CA6151F1}" dt="2020-10-22T09:37:57.030" v="1608" actId="20577"/>
          <ac:spMkLst>
            <pc:docMk/>
            <pc:sldMk cId="3712010389" sldId="4481"/>
            <ac:spMk id="32" creationId="{9B9D46CA-768E-4701-9A6D-1ED3A5778DB3}"/>
          </ac:spMkLst>
        </pc:spChg>
      </pc:sldChg>
      <pc:sldChg chg="addSp delSp modSp mod">
        <pc:chgData name="Robin Rettien" userId="d3b77970-caed-4e6f-89f3-1a113df11dad" providerId="ADAL" clId="{DAEA3E22-9844-481E-9B87-6745CA6151F1}" dt="2020-10-22T11:37:26.018" v="2476" actId="22"/>
        <pc:sldMkLst>
          <pc:docMk/>
          <pc:sldMk cId="58685191" sldId="4482"/>
        </pc:sldMkLst>
        <pc:spChg chg="mod">
          <ac:chgData name="Robin Rettien" userId="d3b77970-caed-4e6f-89f3-1a113df11dad" providerId="ADAL" clId="{DAEA3E22-9844-481E-9B87-6745CA6151F1}" dt="2020-10-21T21:59:25.068" v="672"/>
          <ac:spMkLst>
            <pc:docMk/>
            <pc:sldMk cId="58685191" sldId="4482"/>
            <ac:spMk id="2" creationId="{0518E33F-A338-4998-BEAE-43248FEFDFA8}"/>
          </ac:spMkLst>
        </pc:spChg>
        <pc:picChg chg="add">
          <ac:chgData name="Robin Rettien" userId="d3b77970-caed-4e6f-89f3-1a113df11dad" providerId="ADAL" clId="{DAEA3E22-9844-481E-9B87-6745CA6151F1}" dt="2020-10-22T11:37:26.018" v="2476" actId="22"/>
          <ac:picMkLst>
            <pc:docMk/>
            <pc:sldMk cId="58685191" sldId="4482"/>
            <ac:picMk id="3" creationId="{A09201FF-3E62-43F2-AC43-1CD46AC4DB74}"/>
          </ac:picMkLst>
        </pc:picChg>
        <pc:picChg chg="del">
          <ac:chgData name="Robin Rettien" userId="d3b77970-caed-4e6f-89f3-1a113df11dad" providerId="ADAL" clId="{DAEA3E22-9844-481E-9B87-6745CA6151F1}" dt="2020-10-22T11:37:25.713" v="2475" actId="478"/>
          <ac:picMkLst>
            <pc:docMk/>
            <pc:sldMk cId="58685191" sldId="4482"/>
            <ac:picMk id="20" creationId="{1C44109D-BACD-4032-BFAA-1F95B49B5F2C}"/>
          </ac:picMkLst>
        </pc:picChg>
      </pc:sldChg>
      <pc:sldChg chg="modSp">
        <pc:chgData name="Robin Rettien" userId="d3b77970-caed-4e6f-89f3-1a113df11dad" providerId="ADAL" clId="{DAEA3E22-9844-481E-9B87-6745CA6151F1}" dt="2020-10-22T11:38:03.631" v="2477"/>
        <pc:sldMkLst>
          <pc:docMk/>
          <pc:sldMk cId="4273903994" sldId="4483"/>
        </pc:sldMkLst>
        <pc:picChg chg="mod">
          <ac:chgData name="Robin Rettien" userId="d3b77970-caed-4e6f-89f3-1a113df11dad" providerId="ADAL" clId="{DAEA3E22-9844-481E-9B87-6745CA6151F1}" dt="2020-10-22T11:38:03.631" v="2477"/>
          <ac:picMkLst>
            <pc:docMk/>
            <pc:sldMk cId="4273903994" sldId="4483"/>
            <ac:picMk id="24" creationId="{6E2A2F00-4983-4705-821B-8AAC76B04DC9}"/>
          </ac:picMkLst>
        </pc:picChg>
      </pc:sldChg>
      <pc:sldChg chg="modSp mod">
        <pc:chgData name="Robin Rettien" userId="d3b77970-caed-4e6f-89f3-1a113df11dad" providerId="ADAL" clId="{DAEA3E22-9844-481E-9B87-6745CA6151F1}" dt="2020-10-21T22:00:12.206" v="683" actId="1035"/>
        <pc:sldMkLst>
          <pc:docMk/>
          <pc:sldMk cId="3099682598" sldId="4489"/>
        </pc:sldMkLst>
        <pc:spChg chg="mod">
          <ac:chgData name="Robin Rettien" userId="d3b77970-caed-4e6f-89f3-1a113df11dad" providerId="ADAL" clId="{DAEA3E22-9844-481E-9B87-6745CA6151F1}" dt="2020-10-21T22:00:03.148" v="678" actId="1035"/>
          <ac:spMkLst>
            <pc:docMk/>
            <pc:sldMk cId="3099682598" sldId="4489"/>
            <ac:spMk id="33" creationId="{C015668A-C514-451E-9B81-41672CCD71DE}"/>
          </ac:spMkLst>
        </pc:spChg>
        <pc:spChg chg="mod">
          <ac:chgData name="Robin Rettien" userId="d3b77970-caed-4e6f-89f3-1a113df11dad" providerId="ADAL" clId="{DAEA3E22-9844-481E-9B87-6745CA6151F1}" dt="2020-10-21T21:59:55.156" v="674" actId="20577"/>
          <ac:spMkLst>
            <pc:docMk/>
            <pc:sldMk cId="3099682598" sldId="4489"/>
            <ac:spMk id="34" creationId="{2202B1FA-161F-4EBB-9ABD-DA5659BF8B50}"/>
          </ac:spMkLst>
        </pc:spChg>
        <pc:spChg chg="mod">
          <ac:chgData name="Robin Rettien" userId="d3b77970-caed-4e6f-89f3-1a113df11dad" providerId="ADAL" clId="{DAEA3E22-9844-481E-9B87-6745CA6151F1}" dt="2020-10-21T22:00:07.062" v="679" actId="1076"/>
          <ac:spMkLst>
            <pc:docMk/>
            <pc:sldMk cId="3099682598" sldId="4489"/>
            <ac:spMk id="37" creationId="{0DCEF331-1293-4C61-8E26-E901B5F98DA8}"/>
          </ac:spMkLst>
        </pc:spChg>
        <pc:spChg chg="mod">
          <ac:chgData name="Robin Rettien" userId="d3b77970-caed-4e6f-89f3-1a113df11dad" providerId="ADAL" clId="{DAEA3E22-9844-481E-9B87-6745CA6151F1}" dt="2020-10-21T22:00:12.206" v="683" actId="1035"/>
          <ac:spMkLst>
            <pc:docMk/>
            <pc:sldMk cId="3099682598" sldId="4489"/>
            <ac:spMk id="39" creationId="{E0040840-B3C8-4840-AD57-AF987E02656E}"/>
          </ac:spMkLst>
        </pc:spChg>
      </pc:sldChg>
      <pc:sldChg chg="delSp modSp mod">
        <pc:chgData name="Robin Rettien" userId="d3b77970-caed-4e6f-89f3-1a113df11dad" providerId="ADAL" clId="{DAEA3E22-9844-481E-9B87-6745CA6151F1}" dt="2020-10-22T10:10:46.920" v="1937" actId="478"/>
        <pc:sldMkLst>
          <pc:docMk/>
          <pc:sldMk cId="3934869442" sldId="4491"/>
        </pc:sldMkLst>
        <pc:spChg chg="del">
          <ac:chgData name="Robin Rettien" userId="d3b77970-caed-4e6f-89f3-1a113df11dad" providerId="ADAL" clId="{DAEA3E22-9844-481E-9B87-6745CA6151F1}" dt="2020-10-22T10:10:46.920" v="1937" actId="478"/>
          <ac:spMkLst>
            <pc:docMk/>
            <pc:sldMk cId="3934869442" sldId="4491"/>
            <ac:spMk id="3" creationId="{96A4D8BB-D814-45FA-9EE2-BD129A1FECDA}"/>
          </ac:spMkLst>
        </pc:spChg>
        <pc:spChg chg="mod">
          <ac:chgData name="Robin Rettien" userId="d3b77970-caed-4e6f-89f3-1a113df11dad" providerId="ADAL" clId="{DAEA3E22-9844-481E-9B87-6745CA6151F1}" dt="2020-10-22T10:10:14.560" v="1936" actId="13926"/>
          <ac:spMkLst>
            <pc:docMk/>
            <pc:sldMk cId="3934869442" sldId="4491"/>
            <ac:spMk id="28" creationId="{1915FD22-2941-43E3-94C2-8BDD87DD535A}"/>
          </ac:spMkLst>
        </pc:spChg>
      </pc:sldChg>
      <pc:sldChg chg="ord">
        <pc:chgData name="Robin Rettien" userId="d3b77970-caed-4e6f-89f3-1a113df11dad" providerId="ADAL" clId="{DAEA3E22-9844-481E-9B87-6745CA6151F1}" dt="2020-10-21T22:12:58.978" v="781"/>
        <pc:sldMkLst>
          <pc:docMk/>
          <pc:sldMk cId="872600108" sldId="4497"/>
        </pc:sldMkLst>
      </pc:sldChg>
      <pc:sldChg chg="del">
        <pc:chgData name="Robin Rettien" userId="d3b77970-caed-4e6f-89f3-1a113df11dad" providerId="ADAL" clId="{DAEA3E22-9844-481E-9B87-6745CA6151F1}" dt="2020-10-21T22:14:23.920" v="791" actId="47"/>
        <pc:sldMkLst>
          <pc:docMk/>
          <pc:sldMk cId="2501596780" sldId="4498"/>
        </pc:sldMkLst>
      </pc:sldChg>
      <pc:sldChg chg="addSp delSp modSp mod">
        <pc:chgData name="Robin Rettien" userId="d3b77970-caed-4e6f-89f3-1a113df11dad" providerId="ADAL" clId="{DAEA3E22-9844-481E-9B87-6745CA6151F1}" dt="2020-10-22T10:51:34.535" v="2360" actId="13926"/>
        <pc:sldMkLst>
          <pc:docMk/>
          <pc:sldMk cId="3723857203" sldId="4505"/>
        </pc:sldMkLst>
        <pc:spChg chg="mod">
          <ac:chgData name="Robin Rettien" userId="d3b77970-caed-4e6f-89f3-1a113df11dad" providerId="ADAL" clId="{DAEA3E22-9844-481E-9B87-6745CA6151F1}" dt="2020-10-22T10:51:34.535" v="2360" actId="13926"/>
          <ac:spMkLst>
            <pc:docMk/>
            <pc:sldMk cId="3723857203" sldId="4505"/>
            <ac:spMk id="2" creationId="{7D701395-8032-4536-906F-15A66E308701}"/>
          </ac:spMkLst>
        </pc:spChg>
        <pc:spChg chg="del mod">
          <ac:chgData name="Robin Rettien" userId="d3b77970-caed-4e6f-89f3-1a113df11dad" providerId="ADAL" clId="{DAEA3E22-9844-481E-9B87-6745CA6151F1}" dt="2020-10-21T21:14:21.863" v="331" actId="478"/>
          <ac:spMkLst>
            <pc:docMk/>
            <pc:sldMk cId="3723857203" sldId="4505"/>
            <ac:spMk id="4" creationId="{4C4D38EA-F223-4340-92B1-79278FCAA685}"/>
          </ac:spMkLst>
        </pc:spChg>
        <pc:spChg chg="del">
          <ac:chgData name="Robin Rettien" userId="d3b77970-caed-4e6f-89f3-1a113df11dad" providerId="ADAL" clId="{DAEA3E22-9844-481E-9B87-6745CA6151F1}" dt="2020-10-21T21:00:59.821" v="115" actId="478"/>
          <ac:spMkLst>
            <pc:docMk/>
            <pc:sldMk cId="3723857203" sldId="4505"/>
            <ac:spMk id="5" creationId="{8388C83E-C424-4780-B14A-36CD69CDDCC4}"/>
          </ac:spMkLst>
        </pc:spChg>
        <pc:spChg chg="mod">
          <ac:chgData name="Robin Rettien" userId="d3b77970-caed-4e6f-89f3-1a113df11dad" providerId="ADAL" clId="{DAEA3E22-9844-481E-9B87-6745CA6151F1}" dt="2020-10-22T10:51:34.535" v="2360" actId="13926"/>
          <ac:spMkLst>
            <pc:docMk/>
            <pc:sldMk cId="3723857203" sldId="4505"/>
            <ac:spMk id="9" creationId="{DB3E10AF-4D26-494C-827B-48178D9E4333}"/>
          </ac:spMkLst>
        </pc:spChg>
        <pc:spChg chg="del">
          <ac:chgData name="Robin Rettien" userId="d3b77970-caed-4e6f-89f3-1a113df11dad" providerId="ADAL" clId="{DAEA3E22-9844-481E-9B87-6745CA6151F1}" dt="2020-10-21T21:05:42.375" v="177" actId="478"/>
          <ac:spMkLst>
            <pc:docMk/>
            <pc:sldMk cId="3723857203" sldId="4505"/>
            <ac:spMk id="12" creationId="{0D04C439-C18C-4288-BBA4-0828B10AF594}"/>
          </ac:spMkLst>
        </pc:spChg>
        <pc:spChg chg="del">
          <ac:chgData name="Robin Rettien" userId="d3b77970-caed-4e6f-89f3-1a113df11dad" providerId="ADAL" clId="{DAEA3E22-9844-481E-9B87-6745CA6151F1}" dt="2020-10-21T21:05:42.375" v="177" actId="478"/>
          <ac:spMkLst>
            <pc:docMk/>
            <pc:sldMk cId="3723857203" sldId="4505"/>
            <ac:spMk id="13" creationId="{96365FB7-8F5A-42C5-A7AC-AD5B29F9E9D6}"/>
          </ac:spMkLst>
        </pc:spChg>
        <pc:spChg chg="mod">
          <ac:chgData name="Robin Rettien" userId="d3b77970-caed-4e6f-89f3-1a113df11dad" providerId="ADAL" clId="{DAEA3E22-9844-481E-9B87-6745CA6151F1}" dt="2020-10-22T10:51:34.535" v="2360" actId="13926"/>
          <ac:spMkLst>
            <pc:docMk/>
            <pc:sldMk cId="3723857203" sldId="4505"/>
            <ac:spMk id="15" creationId="{BD6BC940-9792-4EDF-88C1-2CA0CE1F572D}"/>
          </ac:spMkLst>
        </pc:spChg>
        <pc:spChg chg="mod">
          <ac:chgData name="Robin Rettien" userId="d3b77970-caed-4e6f-89f3-1a113df11dad" providerId="ADAL" clId="{DAEA3E22-9844-481E-9B87-6745CA6151F1}" dt="2020-10-22T10:51:34.535" v="2360" actId="13926"/>
          <ac:spMkLst>
            <pc:docMk/>
            <pc:sldMk cId="3723857203" sldId="4505"/>
            <ac:spMk id="16" creationId="{8AE2D7A0-DC95-4A97-B402-99AA6142072C}"/>
          </ac:spMkLst>
        </pc:spChg>
        <pc:spChg chg="mod">
          <ac:chgData name="Robin Rettien" userId="d3b77970-caed-4e6f-89f3-1a113df11dad" providerId="ADAL" clId="{DAEA3E22-9844-481E-9B87-6745CA6151F1}" dt="2020-10-22T10:51:34.535" v="2360" actId="13926"/>
          <ac:spMkLst>
            <pc:docMk/>
            <pc:sldMk cId="3723857203" sldId="4505"/>
            <ac:spMk id="19" creationId="{197440D0-D94A-40D6-8A4C-706BD75AD0B0}"/>
          </ac:spMkLst>
        </pc:spChg>
        <pc:spChg chg="mod">
          <ac:chgData name="Robin Rettien" userId="d3b77970-caed-4e6f-89f3-1a113df11dad" providerId="ADAL" clId="{DAEA3E22-9844-481E-9B87-6745CA6151F1}" dt="2020-10-22T10:51:34.535" v="2360" actId="13926"/>
          <ac:spMkLst>
            <pc:docMk/>
            <pc:sldMk cId="3723857203" sldId="4505"/>
            <ac:spMk id="21" creationId="{A72AE591-3E09-4614-960C-8E841A43253C}"/>
          </ac:spMkLst>
        </pc:spChg>
        <pc:spChg chg="add mod">
          <ac:chgData name="Robin Rettien" userId="d3b77970-caed-4e6f-89f3-1a113df11dad" providerId="ADAL" clId="{DAEA3E22-9844-481E-9B87-6745CA6151F1}" dt="2020-10-22T10:51:34.535" v="2360" actId="13926"/>
          <ac:spMkLst>
            <pc:docMk/>
            <pc:sldMk cId="3723857203" sldId="4505"/>
            <ac:spMk id="22" creationId="{9D9BD2E3-4C1B-4F62-A8AB-BFD4638A2B3E}"/>
          </ac:spMkLst>
        </pc:spChg>
        <pc:spChg chg="del">
          <ac:chgData name="Robin Rettien" userId="d3b77970-caed-4e6f-89f3-1a113df11dad" providerId="ADAL" clId="{DAEA3E22-9844-481E-9B87-6745CA6151F1}" dt="2020-10-21T21:00:58.148" v="114" actId="478"/>
          <ac:spMkLst>
            <pc:docMk/>
            <pc:sldMk cId="3723857203" sldId="4505"/>
            <ac:spMk id="44" creationId="{DD8655BE-654D-461D-8DDE-9D15BA823A25}"/>
          </ac:spMkLst>
        </pc:spChg>
        <pc:spChg chg="add mod ord">
          <ac:chgData name="Robin Rettien" userId="d3b77970-caed-4e6f-89f3-1a113df11dad" providerId="ADAL" clId="{DAEA3E22-9844-481E-9B87-6745CA6151F1}" dt="2020-10-22T10:51:34.535" v="2360" actId="13926"/>
          <ac:spMkLst>
            <pc:docMk/>
            <pc:sldMk cId="3723857203" sldId="4505"/>
            <ac:spMk id="45" creationId="{D5F1CED2-0BDE-43D8-8806-E61A958B4BF6}"/>
          </ac:spMkLst>
        </pc:spChg>
        <pc:spChg chg="del">
          <ac:chgData name="Robin Rettien" userId="d3b77970-caed-4e6f-89f3-1a113df11dad" providerId="ADAL" clId="{DAEA3E22-9844-481E-9B87-6745CA6151F1}" dt="2020-10-21T21:00:56.267" v="113" actId="478"/>
          <ac:spMkLst>
            <pc:docMk/>
            <pc:sldMk cId="3723857203" sldId="4505"/>
            <ac:spMk id="47" creationId="{04B36121-82A4-42CD-8BA0-BC9429AEA92F}"/>
          </ac:spMkLst>
        </pc:spChg>
        <pc:spChg chg="mod">
          <ac:chgData name="Robin Rettien" userId="d3b77970-caed-4e6f-89f3-1a113df11dad" providerId="ADAL" clId="{DAEA3E22-9844-481E-9B87-6745CA6151F1}" dt="2020-10-22T10:51:34.535" v="2360" actId="13926"/>
          <ac:spMkLst>
            <pc:docMk/>
            <pc:sldMk cId="3723857203" sldId="4505"/>
            <ac:spMk id="48" creationId="{7C29CA2B-FB0A-4216-A747-FAF104700DC2}"/>
          </ac:spMkLst>
        </pc:spChg>
        <pc:spChg chg="add mod">
          <ac:chgData name="Robin Rettien" userId="d3b77970-caed-4e6f-89f3-1a113df11dad" providerId="ADAL" clId="{DAEA3E22-9844-481E-9B87-6745CA6151F1}" dt="2020-10-22T10:51:34.535" v="2360" actId="13926"/>
          <ac:spMkLst>
            <pc:docMk/>
            <pc:sldMk cId="3723857203" sldId="4505"/>
            <ac:spMk id="49" creationId="{F37987CA-8D8B-4F82-A446-9B74531B8F7E}"/>
          </ac:spMkLst>
        </pc:spChg>
        <pc:spChg chg="del">
          <ac:chgData name="Robin Rettien" userId="d3b77970-caed-4e6f-89f3-1a113df11dad" providerId="ADAL" clId="{DAEA3E22-9844-481E-9B87-6745CA6151F1}" dt="2020-10-21T21:00:56.267" v="113" actId="478"/>
          <ac:spMkLst>
            <pc:docMk/>
            <pc:sldMk cId="3723857203" sldId="4505"/>
            <ac:spMk id="55" creationId="{9B37F04C-DC27-414A-A11E-248F45A30106}"/>
          </ac:spMkLst>
        </pc:spChg>
        <pc:spChg chg="mod">
          <ac:chgData name="Robin Rettien" userId="d3b77970-caed-4e6f-89f3-1a113df11dad" providerId="ADAL" clId="{DAEA3E22-9844-481E-9B87-6745CA6151F1}" dt="2020-10-22T10:51:34.535" v="2360" actId="13926"/>
          <ac:spMkLst>
            <pc:docMk/>
            <pc:sldMk cId="3723857203" sldId="4505"/>
            <ac:spMk id="57" creationId="{9719109C-3A19-4D67-966F-DC38A2D8A0BF}"/>
          </ac:spMkLst>
        </pc:spChg>
        <pc:spChg chg="mod">
          <ac:chgData name="Robin Rettien" userId="d3b77970-caed-4e6f-89f3-1a113df11dad" providerId="ADAL" clId="{DAEA3E22-9844-481E-9B87-6745CA6151F1}" dt="2020-10-22T10:51:34.535" v="2360" actId="13926"/>
          <ac:spMkLst>
            <pc:docMk/>
            <pc:sldMk cId="3723857203" sldId="4505"/>
            <ac:spMk id="63" creationId="{A5E86562-EC19-4824-AB64-A1D2AEBCB0CC}"/>
          </ac:spMkLst>
        </pc:spChg>
        <pc:spChg chg="del">
          <ac:chgData name="Robin Rettien" userId="d3b77970-caed-4e6f-89f3-1a113df11dad" providerId="ADAL" clId="{DAEA3E22-9844-481E-9B87-6745CA6151F1}" dt="2020-10-21T21:00:56.267" v="113" actId="478"/>
          <ac:spMkLst>
            <pc:docMk/>
            <pc:sldMk cId="3723857203" sldId="4505"/>
            <ac:spMk id="64" creationId="{928D6C92-F237-4B64-8A9B-E5DF6EF8C8A7}"/>
          </ac:spMkLst>
        </pc:spChg>
        <pc:spChg chg="del">
          <ac:chgData name="Robin Rettien" userId="d3b77970-caed-4e6f-89f3-1a113df11dad" providerId="ADAL" clId="{DAEA3E22-9844-481E-9B87-6745CA6151F1}" dt="2020-10-21T21:00:56.267" v="113" actId="478"/>
          <ac:spMkLst>
            <pc:docMk/>
            <pc:sldMk cId="3723857203" sldId="4505"/>
            <ac:spMk id="66" creationId="{2EB8685C-D0F4-4ADA-AC1E-32EA7518A31F}"/>
          </ac:spMkLst>
        </pc:spChg>
        <pc:spChg chg="del">
          <ac:chgData name="Robin Rettien" userId="d3b77970-caed-4e6f-89f3-1a113df11dad" providerId="ADAL" clId="{DAEA3E22-9844-481E-9B87-6745CA6151F1}" dt="2020-10-21T21:00:56.267" v="113" actId="478"/>
          <ac:spMkLst>
            <pc:docMk/>
            <pc:sldMk cId="3723857203" sldId="4505"/>
            <ac:spMk id="67" creationId="{DB6BBBE5-4186-4542-B7C1-E8E8AE7D98E9}"/>
          </ac:spMkLst>
        </pc:spChg>
        <pc:spChg chg="del">
          <ac:chgData name="Robin Rettien" userId="d3b77970-caed-4e6f-89f3-1a113df11dad" providerId="ADAL" clId="{DAEA3E22-9844-481E-9B87-6745CA6151F1}" dt="2020-10-21T21:00:56.267" v="113" actId="478"/>
          <ac:spMkLst>
            <pc:docMk/>
            <pc:sldMk cId="3723857203" sldId="4505"/>
            <ac:spMk id="68" creationId="{8CA5D94F-C7A8-4F80-AE8E-D42A251ED637}"/>
          </ac:spMkLst>
        </pc:spChg>
        <pc:spChg chg="add mod">
          <ac:chgData name="Robin Rettien" userId="d3b77970-caed-4e6f-89f3-1a113df11dad" providerId="ADAL" clId="{DAEA3E22-9844-481E-9B87-6745CA6151F1}" dt="2020-10-22T10:51:34.535" v="2360" actId="13926"/>
          <ac:spMkLst>
            <pc:docMk/>
            <pc:sldMk cId="3723857203" sldId="4505"/>
            <ac:spMk id="71" creationId="{8AEA603A-879B-4C70-A99F-4F97AE4C98E5}"/>
          </ac:spMkLst>
        </pc:spChg>
        <pc:spChg chg="mod">
          <ac:chgData name="Robin Rettien" userId="d3b77970-caed-4e6f-89f3-1a113df11dad" providerId="ADAL" clId="{DAEA3E22-9844-481E-9B87-6745CA6151F1}" dt="2020-10-22T10:51:34.535" v="2360" actId="13926"/>
          <ac:spMkLst>
            <pc:docMk/>
            <pc:sldMk cId="3723857203" sldId="4505"/>
            <ac:spMk id="112" creationId="{3A85F222-F47B-4C0F-BF1F-B5B410DBDB63}"/>
          </ac:spMkLst>
        </pc:spChg>
        <pc:spChg chg="del">
          <ac:chgData name="Robin Rettien" userId="d3b77970-caed-4e6f-89f3-1a113df11dad" providerId="ADAL" clId="{DAEA3E22-9844-481E-9B87-6745CA6151F1}" dt="2020-10-21T21:00:56.267" v="113" actId="478"/>
          <ac:spMkLst>
            <pc:docMk/>
            <pc:sldMk cId="3723857203" sldId="4505"/>
            <ac:spMk id="113" creationId="{D5920B0D-25A6-4BDA-8C17-710FE998560E}"/>
          </ac:spMkLst>
        </pc:spChg>
        <pc:grpChg chg="mod">
          <ac:chgData name="Robin Rettien" userId="d3b77970-caed-4e6f-89f3-1a113df11dad" providerId="ADAL" clId="{DAEA3E22-9844-481E-9B87-6745CA6151F1}" dt="2020-10-22T10:51:34.535" v="2360" actId="13926"/>
          <ac:grpSpMkLst>
            <pc:docMk/>
            <pc:sldMk cId="3723857203" sldId="4505"/>
            <ac:grpSpMk id="50" creationId="{6CF11B43-605C-432A-8B85-ACBFA6EFDE30}"/>
          </ac:grpSpMkLst>
        </pc:grpChg>
        <pc:picChg chg="mod">
          <ac:chgData name="Robin Rettien" userId="d3b77970-caed-4e6f-89f3-1a113df11dad" providerId="ADAL" clId="{DAEA3E22-9844-481E-9B87-6745CA6151F1}" dt="2020-10-22T10:51:34.535" v="2360" actId="13926"/>
          <ac:picMkLst>
            <pc:docMk/>
            <pc:sldMk cId="3723857203" sldId="4505"/>
            <ac:picMk id="6" creationId="{EE71B728-5D16-4AEA-A37F-9D46618AD289}"/>
          </ac:picMkLst>
        </pc:picChg>
        <pc:picChg chg="add mod ord modCrop">
          <ac:chgData name="Robin Rettien" userId="d3b77970-caed-4e6f-89f3-1a113df11dad" providerId="ADAL" clId="{DAEA3E22-9844-481E-9B87-6745CA6151F1}" dt="2020-10-22T10:51:34.535" v="2360" actId="13926"/>
          <ac:picMkLst>
            <pc:docMk/>
            <pc:sldMk cId="3723857203" sldId="4505"/>
            <ac:picMk id="7" creationId="{6450EE84-2EC8-4EB9-8B02-559C1F0518F5}"/>
          </ac:picMkLst>
        </pc:picChg>
        <pc:picChg chg="del mod">
          <ac:chgData name="Robin Rettien" userId="d3b77970-caed-4e6f-89f3-1a113df11dad" providerId="ADAL" clId="{DAEA3E22-9844-481E-9B87-6745CA6151F1}" dt="2020-10-21T20:59:50.351" v="104" actId="478"/>
          <ac:picMkLst>
            <pc:docMk/>
            <pc:sldMk cId="3723857203" sldId="4505"/>
            <ac:picMk id="8" creationId="{06C21943-16FA-4E1F-9A1F-36E1C1CA2BB5}"/>
          </ac:picMkLst>
        </pc:picChg>
        <pc:picChg chg="add mod ord">
          <ac:chgData name="Robin Rettien" userId="d3b77970-caed-4e6f-89f3-1a113df11dad" providerId="ADAL" clId="{DAEA3E22-9844-481E-9B87-6745CA6151F1}" dt="2020-10-22T10:51:34.535" v="2360" actId="13926"/>
          <ac:picMkLst>
            <pc:docMk/>
            <pc:sldMk cId="3723857203" sldId="4505"/>
            <ac:picMk id="14" creationId="{AC3F8A6B-AF61-43A1-916F-AF402A79CEC7}"/>
          </ac:picMkLst>
        </pc:picChg>
        <pc:picChg chg="add del">
          <ac:chgData name="Robin Rettien" userId="d3b77970-caed-4e6f-89f3-1a113df11dad" providerId="ADAL" clId="{DAEA3E22-9844-481E-9B87-6745CA6151F1}" dt="2020-10-21T21:09:11.660" v="219" actId="478"/>
          <ac:picMkLst>
            <pc:docMk/>
            <pc:sldMk cId="3723857203" sldId="4505"/>
            <ac:picMk id="17" creationId="{239B453E-AAFF-4F5D-81CB-EABDCB00C9D1}"/>
          </ac:picMkLst>
        </pc:picChg>
        <pc:picChg chg="del mod">
          <ac:chgData name="Robin Rettien" userId="d3b77970-caed-4e6f-89f3-1a113df11dad" providerId="ADAL" clId="{DAEA3E22-9844-481E-9B87-6745CA6151F1}" dt="2020-10-21T21:10:55.185" v="267" actId="478"/>
          <ac:picMkLst>
            <pc:docMk/>
            <pc:sldMk cId="3723857203" sldId="4505"/>
            <ac:picMk id="18" creationId="{E091F308-C4D4-4B93-B6B7-317AB57DF11F}"/>
          </ac:picMkLst>
        </pc:picChg>
        <pc:picChg chg="add del">
          <ac:chgData name="Robin Rettien" userId="d3b77970-caed-4e6f-89f3-1a113df11dad" providerId="ADAL" clId="{DAEA3E22-9844-481E-9B87-6745CA6151F1}" dt="2020-10-21T21:09:13.266" v="220" actId="478"/>
          <ac:picMkLst>
            <pc:docMk/>
            <pc:sldMk cId="3723857203" sldId="4505"/>
            <ac:picMk id="20" creationId="{07C34FF3-CEDA-4830-A9D2-F2BA8C0CA202}"/>
          </ac:picMkLst>
        </pc:picChg>
        <pc:picChg chg="mod">
          <ac:chgData name="Robin Rettien" userId="d3b77970-caed-4e6f-89f3-1a113df11dad" providerId="ADAL" clId="{DAEA3E22-9844-481E-9B87-6745CA6151F1}" dt="2020-10-22T10:51:34.535" v="2360" actId="13926"/>
          <ac:picMkLst>
            <pc:docMk/>
            <pc:sldMk cId="3723857203" sldId="4505"/>
            <ac:picMk id="25" creationId="{4AF805BB-7D9F-4DF7-BB61-084FAC029417}"/>
          </ac:picMkLst>
        </pc:picChg>
        <pc:picChg chg="del">
          <ac:chgData name="Robin Rettien" userId="d3b77970-caed-4e6f-89f3-1a113df11dad" providerId="ADAL" clId="{DAEA3E22-9844-481E-9B87-6745CA6151F1}" dt="2020-10-21T21:00:56.267" v="113" actId="478"/>
          <ac:picMkLst>
            <pc:docMk/>
            <pc:sldMk cId="3723857203" sldId="4505"/>
            <ac:picMk id="34" creationId="{5FEC1373-23F6-4352-93ED-220153B58045}"/>
          </ac:picMkLst>
        </pc:picChg>
        <pc:picChg chg="add mod modCrop">
          <ac:chgData name="Robin Rettien" userId="d3b77970-caed-4e6f-89f3-1a113df11dad" providerId="ADAL" clId="{DAEA3E22-9844-481E-9B87-6745CA6151F1}" dt="2020-10-22T10:51:34.535" v="2360" actId="13926"/>
          <ac:picMkLst>
            <pc:docMk/>
            <pc:sldMk cId="3723857203" sldId="4505"/>
            <ac:picMk id="70" creationId="{900DCB03-E387-4E2E-8C46-DB2D83BDF992}"/>
          </ac:picMkLst>
        </pc:picChg>
        <pc:picChg chg="del mod">
          <ac:chgData name="Robin Rettien" userId="d3b77970-caed-4e6f-89f3-1a113df11dad" providerId="ADAL" clId="{DAEA3E22-9844-481E-9B87-6745CA6151F1}" dt="2020-10-21T21:00:56.267" v="113" actId="478"/>
          <ac:picMkLst>
            <pc:docMk/>
            <pc:sldMk cId="3723857203" sldId="4505"/>
            <ac:picMk id="4099" creationId="{0AD0F946-4EF0-4728-A758-64CBEB57C588}"/>
          </ac:picMkLst>
        </pc:picChg>
        <pc:cxnChg chg="mod">
          <ac:chgData name="Robin Rettien" userId="d3b77970-caed-4e6f-89f3-1a113df11dad" providerId="ADAL" clId="{DAEA3E22-9844-481E-9B87-6745CA6151F1}" dt="2020-10-22T10:51:34.535" v="2360" actId="13926"/>
          <ac:cxnSpMkLst>
            <pc:docMk/>
            <pc:sldMk cId="3723857203" sldId="4505"/>
            <ac:cxnSpMk id="11" creationId="{5AD29280-6340-4A6D-882B-93B65A653036}"/>
          </ac:cxnSpMkLst>
        </pc:cxnChg>
        <pc:cxnChg chg="mod">
          <ac:chgData name="Robin Rettien" userId="d3b77970-caed-4e6f-89f3-1a113df11dad" providerId="ADAL" clId="{DAEA3E22-9844-481E-9B87-6745CA6151F1}" dt="2020-10-22T10:51:34.535" v="2360" actId="13926"/>
          <ac:cxnSpMkLst>
            <pc:docMk/>
            <pc:sldMk cId="3723857203" sldId="4505"/>
            <ac:cxnSpMk id="58" creationId="{FFE8AC65-502C-43EC-B31B-D1E6B9054933}"/>
          </ac:cxnSpMkLst>
        </pc:cxnChg>
      </pc:sldChg>
      <pc:sldChg chg="addSp delSp modSp mod">
        <pc:chgData name="Robin Rettien" userId="d3b77970-caed-4e6f-89f3-1a113df11dad" providerId="ADAL" clId="{DAEA3E22-9844-481E-9B87-6745CA6151F1}" dt="2020-10-22T10:51:39.702" v="2361" actId="13926"/>
        <pc:sldMkLst>
          <pc:docMk/>
          <pc:sldMk cId="783396592" sldId="4506"/>
        </pc:sldMkLst>
        <pc:spChg chg="mod">
          <ac:chgData name="Robin Rettien" userId="d3b77970-caed-4e6f-89f3-1a113df11dad" providerId="ADAL" clId="{DAEA3E22-9844-481E-9B87-6745CA6151F1}" dt="2020-10-22T10:51:39.702" v="2361" actId="13926"/>
          <ac:spMkLst>
            <pc:docMk/>
            <pc:sldMk cId="783396592" sldId="4506"/>
            <ac:spMk id="2" creationId="{7D701395-8032-4536-906F-15A66E308701}"/>
          </ac:spMkLst>
        </pc:spChg>
        <pc:spChg chg="mod">
          <ac:chgData name="Robin Rettien" userId="d3b77970-caed-4e6f-89f3-1a113df11dad" providerId="ADAL" clId="{DAEA3E22-9844-481E-9B87-6745CA6151F1}" dt="2020-10-22T10:51:39.702" v="2361" actId="13926"/>
          <ac:spMkLst>
            <pc:docMk/>
            <pc:sldMk cId="783396592" sldId="4506"/>
            <ac:spMk id="4" creationId="{4C4D38EA-F223-4340-92B1-79278FCAA685}"/>
          </ac:spMkLst>
        </pc:spChg>
        <pc:spChg chg="mod">
          <ac:chgData name="Robin Rettien" userId="d3b77970-caed-4e6f-89f3-1a113df11dad" providerId="ADAL" clId="{DAEA3E22-9844-481E-9B87-6745CA6151F1}" dt="2020-10-22T10:51:39.702" v="2361" actId="13926"/>
          <ac:spMkLst>
            <pc:docMk/>
            <pc:sldMk cId="783396592" sldId="4506"/>
            <ac:spMk id="9" creationId="{DB3E10AF-4D26-494C-827B-48178D9E4333}"/>
          </ac:spMkLst>
        </pc:spChg>
        <pc:spChg chg="mod">
          <ac:chgData name="Robin Rettien" userId="d3b77970-caed-4e6f-89f3-1a113df11dad" providerId="ADAL" clId="{DAEA3E22-9844-481E-9B87-6745CA6151F1}" dt="2020-10-22T10:51:39.702" v="2361" actId="13926"/>
          <ac:spMkLst>
            <pc:docMk/>
            <pc:sldMk cId="783396592" sldId="4506"/>
            <ac:spMk id="10" creationId="{0078786E-16F5-4B80-889D-598670CF782A}"/>
          </ac:spMkLst>
        </pc:spChg>
        <pc:spChg chg="add mod">
          <ac:chgData name="Robin Rettien" userId="d3b77970-caed-4e6f-89f3-1a113df11dad" providerId="ADAL" clId="{DAEA3E22-9844-481E-9B87-6745CA6151F1}" dt="2020-10-22T10:51:39.702" v="2361" actId="13926"/>
          <ac:spMkLst>
            <pc:docMk/>
            <pc:sldMk cId="783396592" sldId="4506"/>
            <ac:spMk id="11" creationId="{1F01E95B-A1F2-493F-BD74-6EE4916B1BA0}"/>
          </ac:spMkLst>
        </pc:spChg>
        <pc:spChg chg="mod">
          <ac:chgData name="Robin Rettien" userId="d3b77970-caed-4e6f-89f3-1a113df11dad" providerId="ADAL" clId="{DAEA3E22-9844-481E-9B87-6745CA6151F1}" dt="2020-10-22T10:51:39.702" v="2361" actId="13926"/>
          <ac:spMkLst>
            <pc:docMk/>
            <pc:sldMk cId="783396592" sldId="4506"/>
            <ac:spMk id="14" creationId="{55251753-4D5D-4CFC-8546-DAFAD6E64D13}"/>
          </ac:spMkLst>
        </pc:spChg>
        <pc:spChg chg="mod">
          <ac:chgData name="Robin Rettien" userId="d3b77970-caed-4e6f-89f3-1a113df11dad" providerId="ADAL" clId="{DAEA3E22-9844-481E-9B87-6745CA6151F1}" dt="2020-10-22T10:51:39.702" v="2361" actId="13926"/>
          <ac:spMkLst>
            <pc:docMk/>
            <pc:sldMk cId="783396592" sldId="4506"/>
            <ac:spMk id="15" creationId="{BD6BC940-9792-4EDF-88C1-2CA0CE1F572D}"/>
          </ac:spMkLst>
        </pc:spChg>
        <pc:spChg chg="del">
          <ac:chgData name="Robin Rettien" userId="d3b77970-caed-4e6f-89f3-1a113df11dad" providerId="ADAL" clId="{DAEA3E22-9844-481E-9B87-6745CA6151F1}" dt="2020-10-21T21:08:15.846" v="208" actId="478"/>
          <ac:spMkLst>
            <pc:docMk/>
            <pc:sldMk cId="783396592" sldId="4506"/>
            <ac:spMk id="17" creationId="{17E9DD72-96E8-4E77-9823-6127848E5050}"/>
          </ac:spMkLst>
        </pc:spChg>
        <pc:spChg chg="mod">
          <ac:chgData name="Robin Rettien" userId="d3b77970-caed-4e6f-89f3-1a113df11dad" providerId="ADAL" clId="{DAEA3E22-9844-481E-9B87-6745CA6151F1}" dt="2020-10-22T10:51:39.702" v="2361" actId="13926"/>
          <ac:spMkLst>
            <pc:docMk/>
            <pc:sldMk cId="783396592" sldId="4506"/>
            <ac:spMk id="19" creationId="{197440D0-D94A-40D6-8A4C-706BD75AD0B0}"/>
          </ac:spMkLst>
        </pc:spChg>
        <pc:spChg chg="mod">
          <ac:chgData name="Robin Rettien" userId="d3b77970-caed-4e6f-89f3-1a113df11dad" providerId="ADAL" clId="{DAEA3E22-9844-481E-9B87-6745CA6151F1}" dt="2020-10-22T10:51:39.702" v="2361" actId="13926"/>
          <ac:spMkLst>
            <pc:docMk/>
            <pc:sldMk cId="783396592" sldId="4506"/>
            <ac:spMk id="21" creationId="{A72AE591-3E09-4614-960C-8E841A43253C}"/>
          </ac:spMkLst>
        </pc:spChg>
        <pc:spChg chg="add mod">
          <ac:chgData name="Robin Rettien" userId="d3b77970-caed-4e6f-89f3-1a113df11dad" providerId="ADAL" clId="{DAEA3E22-9844-481E-9B87-6745CA6151F1}" dt="2020-10-22T10:51:39.702" v="2361" actId="13926"/>
          <ac:spMkLst>
            <pc:docMk/>
            <pc:sldMk cId="783396592" sldId="4506"/>
            <ac:spMk id="39" creationId="{5349AE4A-8EAB-4B3F-BF8D-AEC4790E0B49}"/>
          </ac:spMkLst>
        </pc:spChg>
        <pc:spChg chg="del">
          <ac:chgData name="Robin Rettien" userId="d3b77970-caed-4e6f-89f3-1a113df11dad" providerId="ADAL" clId="{DAEA3E22-9844-481E-9B87-6745CA6151F1}" dt="2020-10-21T21:08:15.846" v="208" actId="478"/>
          <ac:spMkLst>
            <pc:docMk/>
            <pc:sldMk cId="783396592" sldId="4506"/>
            <ac:spMk id="44" creationId="{886C3CD9-9115-4A43-8C4A-CE97FA4D60A9}"/>
          </ac:spMkLst>
        </pc:spChg>
        <pc:spChg chg="del">
          <ac:chgData name="Robin Rettien" userId="d3b77970-caed-4e6f-89f3-1a113df11dad" providerId="ADAL" clId="{DAEA3E22-9844-481E-9B87-6745CA6151F1}" dt="2020-10-21T21:08:15.846" v="208" actId="478"/>
          <ac:spMkLst>
            <pc:docMk/>
            <pc:sldMk cId="783396592" sldId="4506"/>
            <ac:spMk id="45" creationId="{C7E6E30D-01AA-474C-994F-CD8B05AFBEDF}"/>
          </ac:spMkLst>
        </pc:spChg>
        <pc:spChg chg="del">
          <ac:chgData name="Robin Rettien" userId="d3b77970-caed-4e6f-89f3-1a113df11dad" providerId="ADAL" clId="{DAEA3E22-9844-481E-9B87-6745CA6151F1}" dt="2020-10-21T21:08:15.846" v="208" actId="478"/>
          <ac:spMkLst>
            <pc:docMk/>
            <pc:sldMk cId="783396592" sldId="4506"/>
            <ac:spMk id="46" creationId="{A25E00DD-83F2-4A9B-8538-019D31A225E6}"/>
          </ac:spMkLst>
        </pc:spChg>
        <pc:spChg chg="del">
          <ac:chgData name="Robin Rettien" userId="d3b77970-caed-4e6f-89f3-1a113df11dad" providerId="ADAL" clId="{DAEA3E22-9844-481E-9B87-6745CA6151F1}" dt="2020-10-21T21:08:15.846" v="208" actId="478"/>
          <ac:spMkLst>
            <pc:docMk/>
            <pc:sldMk cId="783396592" sldId="4506"/>
            <ac:spMk id="47" creationId="{1980DB75-B610-478D-9999-17D15B2E2C8C}"/>
          </ac:spMkLst>
        </pc:spChg>
        <pc:spChg chg="mod">
          <ac:chgData name="Robin Rettien" userId="d3b77970-caed-4e6f-89f3-1a113df11dad" providerId="ADAL" clId="{DAEA3E22-9844-481E-9B87-6745CA6151F1}" dt="2020-10-22T10:51:39.702" v="2361" actId="13926"/>
          <ac:spMkLst>
            <pc:docMk/>
            <pc:sldMk cId="783396592" sldId="4506"/>
            <ac:spMk id="57" creationId="{9719109C-3A19-4D67-966F-DC38A2D8A0BF}"/>
          </ac:spMkLst>
        </pc:spChg>
        <pc:spChg chg="mod">
          <ac:chgData name="Robin Rettien" userId="d3b77970-caed-4e6f-89f3-1a113df11dad" providerId="ADAL" clId="{DAEA3E22-9844-481E-9B87-6745CA6151F1}" dt="2020-10-22T10:51:39.702" v="2361" actId="13926"/>
          <ac:spMkLst>
            <pc:docMk/>
            <pc:sldMk cId="783396592" sldId="4506"/>
            <ac:spMk id="59" creationId="{DD96C34C-4792-46F2-A19E-8AC6D4032BD7}"/>
          </ac:spMkLst>
        </pc:spChg>
        <pc:spChg chg="mod">
          <ac:chgData name="Robin Rettien" userId="d3b77970-caed-4e6f-89f3-1a113df11dad" providerId="ADAL" clId="{DAEA3E22-9844-481E-9B87-6745CA6151F1}" dt="2020-10-22T10:51:39.702" v="2361" actId="13926"/>
          <ac:spMkLst>
            <pc:docMk/>
            <pc:sldMk cId="783396592" sldId="4506"/>
            <ac:spMk id="112" creationId="{3A85F222-F47B-4C0F-BF1F-B5B410DBDB63}"/>
          </ac:spMkLst>
        </pc:spChg>
        <pc:spChg chg="mod">
          <ac:chgData name="Robin Rettien" userId="d3b77970-caed-4e6f-89f3-1a113df11dad" providerId="ADAL" clId="{DAEA3E22-9844-481E-9B87-6745CA6151F1}" dt="2020-10-22T10:51:39.702" v="2361" actId="13926"/>
          <ac:spMkLst>
            <pc:docMk/>
            <pc:sldMk cId="783396592" sldId="4506"/>
            <ac:spMk id="113" creationId="{D5920B0D-25A6-4BDA-8C17-710FE998560E}"/>
          </ac:spMkLst>
        </pc:spChg>
        <pc:grpChg chg="mod">
          <ac:chgData name="Robin Rettien" userId="d3b77970-caed-4e6f-89f3-1a113df11dad" providerId="ADAL" clId="{DAEA3E22-9844-481E-9B87-6745CA6151F1}" dt="2020-10-22T10:51:39.702" v="2361" actId="13926"/>
          <ac:grpSpMkLst>
            <pc:docMk/>
            <pc:sldMk cId="783396592" sldId="4506"/>
            <ac:grpSpMk id="34" creationId="{71E6FD16-D994-4F3B-A153-7DDA31346FD1}"/>
          </ac:grpSpMkLst>
        </pc:grpChg>
        <pc:picChg chg="add mod ord">
          <ac:chgData name="Robin Rettien" userId="d3b77970-caed-4e6f-89f3-1a113df11dad" providerId="ADAL" clId="{DAEA3E22-9844-481E-9B87-6745CA6151F1}" dt="2020-10-22T10:51:39.702" v="2361" actId="13926"/>
          <ac:picMkLst>
            <pc:docMk/>
            <pc:sldMk cId="783396592" sldId="4506"/>
            <ac:picMk id="3" creationId="{42655C83-D07E-434B-90AA-D3935612EC6C}"/>
          </ac:picMkLst>
        </pc:picChg>
        <pc:picChg chg="mod">
          <ac:chgData name="Robin Rettien" userId="d3b77970-caed-4e6f-89f3-1a113df11dad" providerId="ADAL" clId="{DAEA3E22-9844-481E-9B87-6745CA6151F1}" dt="2020-10-22T10:51:39.702" v="2361" actId="13926"/>
          <ac:picMkLst>
            <pc:docMk/>
            <pc:sldMk cId="783396592" sldId="4506"/>
            <ac:picMk id="6" creationId="{EE71B728-5D16-4AEA-A37F-9D46618AD289}"/>
          </ac:picMkLst>
        </pc:picChg>
        <pc:picChg chg="add mod ord">
          <ac:chgData name="Robin Rettien" userId="d3b77970-caed-4e6f-89f3-1a113df11dad" providerId="ADAL" clId="{DAEA3E22-9844-481E-9B87-6745CA6151F1}" dt="2020-10-22T10:51:39.702" v="2361" actId="13926"/>
          <ac:picMkLst>
            <pc:docMk/>
            <pc:sldMk cId="783396592" sldId="4506"/>
            <ac:picMk id="7" creationId="{258BA297-2367-447D-97E2-600620813766}"/>
          </ac:picMkLst>
        </pc:picChg>
        <pc:picChg chg="del mod">
          <ac:chgData name="Robin Rettien" userId="d3b77970-caed-4e6f-89f3-1a113df11dad" providerId="ADAL" clId="{DAEA3E22-9844-481E-9B87-6745CA6151F1}" dt="2020-10-21T21:08:11.354" v="207" actId="478"/>
          <ac:picMkLst>
            <pc:docMk/>
            <pc:sldMk cId="783396592" sldId="4506"/>
            <ac:picMk id="8" creationId="{37371CB0-ACC4-4DA7-BEEA-8AE843290A2B}"/>
          </ac:picMkLst>
        </pc:picChg>
        <pc:picChg chg="del mod">
          <ac:chgData name="Robin Rettien" userId="d3b77970-caed-4e6f-89f3-1a113df11dad" providerId="ADAL" clId="{DAEA3E22-9844-481E-9B87-6745CA6151F1}" dt="2020-10-21T21:07:19.663" v="192" actId="478"/>
          <ac:picMkLst>
            <pc:docMk/>
            <pc:sldMk cId="783396592" sldId="4506"/>
            <ac:picMk id="13" creationId="{8C13E047-F418-4C93-AACF-CBC1CAD9A8F3}"/>
          </ac:picMkLst>
        </pc:picChg>
        <pc:picChg chg="mod">
          <ac:chgData name="Robin Rettien" userId="d3b77970-caed-4e6f-89f3-1a113df11dad" providerId="ADAL" clId="{DAEA3E22-9844-481E-9B87-6745CA6151F1}" dt="2020-10-22T10:51:39.702" v="2361" actId="13926"/>
          <ac:picMkLst>
            <pc:docMk/>
            <pc:sldMk cId="783396592" sldId="4506"/>
            <ac:picMk id="25" creationId="{4AF805BB-7D9F-4DF7-BB61-084FAC029417}"/>
          </ac:picMkLst>
        </pc:picChg>
        <pc:cxnChg chg="mod">
          <ac:chgData name="Robin Rettien" userId="d3b77970-caed-4e6f-89f3-1a113df11dad" providerId="ADAL" clId="{DAEA3E22-9844-481E-9B87-6745CA6151F1}" dt="2020-10-22T10:51:39.702" v="2361" actId="13926"/>
          <ac:cxnSpMkLst>
            <pc:docMk/>
            <pc:sldMk cId="783396592" sldId="4506"/>
            <ac:cxnSpMk id="48" creationId="{AB034894-9FD1-4AD3-A6B0-FE2E1C4422D7}"/>
          </ac:cxnSpMkLst>
        </pc:cxnChg>
        <pc:cxnChg chg="mod">
          <ac:chgData name="Robin Rettien" userId="d3b77970-caed-4e6f-89f3-1a113df11dad" providerId="ADAL" clId="{DAEA3E22-9844-481E-9B87-6745CA6151F1}" dt="2020-10-22T10:51:39.702" v="2361" actId="13926"/>
          <ac:cxnSpMkLst>
            <pc:docMk/>
            <pc:sldMk cId="783396592" sldId="4506"/>
            <ac:cxnSpMk id="58" creationId="{FFE8AC65-502C-43EC-B31B-D1E6B9054933}"/>
          </ac:cxnSpMkLst>
        </pc:cxnChg>
      </pc:sldChg>
      <pc:sldChg chg="addSp delSp modSp mod">
        <pc:chgData name="Robin Rettien" userId="d3b77970-caed-4e6f-89f3-1a113df11dad" providerId="ADAL" clId="{DAEA3E22-9844-481E-9B87-6745CA6151F1}" dt="2020-10-23T12:44:41.021" v="3386"/>
        <pc:sldMkLst>
          <pc:docMk/>
          <pc:sldMk cId="1017006420" sldId="4518"/>
        </pc:sldMkLst>
        <pc:spChg chg="mod">
          <ac:chgData name="Robin Rettien" userId="d3b77970-caed-4e6f-89f3-1a113df11dad" providerId="ADAL" clId="{DAEA3E22-9844-481E-9B87-6745CA6151F1}" dt="2020-10-22T10:51:16.616" v="2357" actId="13926"/>
          <ac:spMkLst>
            <pc:docMk/>
            <pc:sldMk cId="1017006420" sldId="4518"/>
            <ac:spMk id="2" creationId="{7D701395-8032-4536-906F-15A66E308701}"/>
          </ac:spMkLst>
        </pc:spChg>
        <pc:spChg chg="add del">
          <ac:chgData name="Robin Rettien" userId="d3b77970-caed-4e6f-89f3-1a113df11dad" providerId="ADAL" clId="{DAEA3E22-9844-481E-9B87-6745CA6151F1}" dt="2020-10-22T10:56:09.631" v="2369" actId="21"/>
          <ac:spMkLst>
            <pc:docMk/>
            <pc:sldMk cId="1017006420" sldId="4518"/>
            <ac:spMk id="16" creationId="{BDCA6903-0CA6-4F5C-8474-EF946F962899}"/>
          </ac:spMkLst>
        </pc:spChg>
        <pc:spChg chg="mod">
          <ac:chgData name="Robin Rettien" userId="d3b77970-caed-4e6f-89f3-1a113df11dad" providerId="ADAL" clId="{DAEA3E22-9844-481E-9B87-6745CA6151F1}" dt="2020-10-23T12:44:29.903" v="3384" actId="207"/>
          <ac:spMkLst>
            <pc:docMk/>
            <pc:sldMk cId="1017006420" sldId="4518"/>
            <ac:spMk id="36" creationId="{624846F6-A646-429B-ABF6-245430E18A8E}"/>
          </ac:spMkLst>
        </pc:spChg>
        <pc:spChg chg="mod">
          <ac:chgData name="Robin Rettien" userId="d3b77970-caed-4e6f-89f3-1a113df11dad" providerId="ADAL" clId="{DAEA3E22-9844-481E-9B87-6745CA6151F1}" dt="2020-10-23T12:44:34.262" v="3385" actId="207"/>
          <ac:spMkLst>
            <pc:docMk/>
            <pc:sldMk cId="1017006420" sldId="4518"/>
            <ac:spMk id="49" creationId="{0E0EDB91-5795-40CE-B9BE-94AC7692949F}"/>
          </ac:spMkLst>
        </pc:spChg>
        <pc:grpChg chg="del">
          <ac:chgData name="Robin Rettien" userId="d3b77970-caed-4e6f-89f3-1a113df11dad" providerId="ADAL" clId="{DAEA3E22-9844-481E-9B87-6745CA6151F1}" dt="2020-10-22T07:48:57.917" v="1143" actId="478"/>
          <ac:grpSpMkLst>
            <pc:docMk/>
            <pc:sldMk cId="1017006420" sldId="4518"/>
            <ac:grpSpMk id="23" creationId="{945004CA-8757-43ED-A733-89BF599B1737}"/>
          </ac:grpSpMkLst>
        </pc:grpChg>
        <pc:picChg chg="mod">
          <ac:chgData name="Robin Rettien" userId="d3b77970-caed-4e6f-89f3-1a113df11dad" providerId="ADAL" clId="{DAEA3E22-9844-481E-9B87-6745CA6151F1}" dt="2020-10-23T12:44:41.021" v="3386"/>
          <ac:picMkLst>
            <pc:docMk/>
            <pc:sldMk cId="1017006420" sldId="4518"/>
            <ac:picMk id="1028" creationId="{FD52E207-539F-4268-B8DF-61C1D4A1651B}"/>
          </ac:picMkLst>
        </pc:picChg>
      </pc:sldChg>
      <pc:sldChg chg="addSp modSp mod">
        <pc:chgData name="Robin Rettien" userId="d3b77970-caed-4e6f-89f3-1a113df11dad" providerId="ADAL" clId="{DAEA3E22-9844-481E-9B87-6745CA6151F1}" dt="2020-10-22T12:25:53.261" v="3261" actId="313"/>
        <pc:sldMkLst>
          <pc:docMk/>
          <pc:sldMk cId="3024342461" sldId="4519"/>
        </pc:sldMkLst>
        <pc:spChg chg="mod">
          <ac:chgData name="Robin Rettien" userId="d3b77970-caed-4e6f-89f3-1a113df11dad" providerId="ADAL" clId="{DAEA3E22-9844-481E-9B87-6745CA6151F1}" dt="2020-10-22T10:51:57.659" v="2365" actId="13926"/>
          <ac:spMkLst>
            <pc:docMk/>
            <pc:sldMk cId="3024342461" sldId="4519"/>
            <ac:spMk id="2" creationId="{866F6A2F-0CC8-45A6-A5CC-925165E61474}"/>
          </ac:spMkLst>
        </pc:spChg>
        <pc:spChg chg="mod">
          <ac:chgData name="Robin Rettien" userId="d3b77970-caed-4e6f-89f3-1a113df11dad" providerId="ADAL" clId="{DAEA3E22-9844-481E-9B87-6745CA6151F1}" dt="2020-10-22T10:51:57.659" v="2365" actId="13926"/>
          <ac:spMkLst>
            <pc:docMk/>
            <pc:sldMk cId="3024342461" sldId="4519"/>
            <ac:spMk id="3" creationId="{9A464A10-4411-41E5-9E2D-227BDCAFECA9}"/>
          </ac:spMkLst>
        </pc:spChg>
        <pc:spChg chg="mod">
          <ac:chgData name="Robin Rettien" userId="d3b77970-caed-4e6f-89f3-1a113df11dad" providerId="ADAL" clId="{DAEA3E22-9844-481E-9B87-6745CA6151F1}" dt="2020-10-22T10:51:57.659" v="2365" actId="13926"/>
          <ac:spMkLst>
            <pc:docMk/>
            <pc:sldMk cId="3024342461" sldId="4519"/>
            <ac:spMk id="4" creationId="{2269190F-6BF3-4099-A9B8-A13697D99D3E}"/>
          </ac:spMkLst>
        </pc:spChg>
        <pc:spChg chg="add mod">
          <ac:chgData name="Robin Rettien" userId="d3b77970-caed-4e6f-89f3-1a113df11dad" providerId="ADAL" clId="{DAEA3E22-9844-481E-9B87-6745CA6151F1}" dt="2020-10-22T10:51:57.659" v="2365" actId="13926"/>
          <ac:spMkLst>
            <pc:docMk/>
            <pc:sldMk cId="3024342461" sldId="4519"/>
            <ac:spMk id="7" creationId="{488527C6-AC8F-48B9-8355-3C7A081B153B}"/>
          </ac:spMkLst>
        </pc:spChg>
        <pc:spChg chg="mod">
          <ac:chgData name="Robin Rettien" userId="d3b77970-caed-4e6f-89f3-1a113df11dad" providerId="ADAL" clId="{DAEA3E22-9844-481E-9B87-6745CA6151F1}" dt="2020-10-22T10:51:57.659" v="2365" actId="13926"/>
          <ac:spMkLst>
            <pc:docMk/>
            <pc:sldMk cId="3024342461" sldId="4519"/>
            <ac:spMk id="15" creationId="{F67A6A5B-103D-4210-8D64-A57D047E2ABC}"/>
          </ac:spMkLst>
        </pc:spChg>
        <pc:spChg chg="mod">
          <ac:chgData name="Robin Rettien" userId="d3b77970-caed-4e6f-89f3-1a113df11dad" providerId="ADAL" clId="{DAEA3E22-9844-481E-9B87-6745CA6151F1}" dt="2020-10-22T10:51:57.659" v="2365" actId="13926"/>
          <ac:spMkLst>
            <pc:docMk/>
            <pc:sldMk cId="3024342461" sldId="4519"/>
            <ac:spMk id="19" creationId="{623F42BA-A24F-4D30-98EA-0F82DBB7501B}"/>
          </ac:spMkLst>
        </pc:spChg>
        <pc:spChg chg="mod">
          <ac:chgData name="Robin Rettien" userId="d3b77970-caed-4e6f-89f3-1a113df11dad" providerId="ADAL" clId="{DAEA3E22-9844-481E-9B87-6745CA6151F1}" dt="2020-10-22T10:51:57.659" v="2365" actId="13926"/>
          <ac:spMkLst>
            <pc:docMk/>
            <pc:sldMk cId="3024342461" sldId="4519"/>
            <ac:spMk id="21" creationId="{082D2B50-744E-44E7-A8DB-1748D7EDB225}"/>
          </ac:spMkLst>
        </pc:spChg>
        <pc:spChg chg="mod">
          <ac:chgData name="Robin Rettien" userId="d3b77970-caed-4e6f-89f3-1a113df11dad" providerId="ADAL" clId="{DAEA3E22-9844-481E-9B87-6745CA6151F1}" dt="2020-10-22T10:51:57.659" v="2365" actId="13926"/>
          <ac:spMkLst>
            <pc:docMk/>
            <pc:sldMk cId="3024342461" sldId="4519"/>
            <ac:spMk id="29" creationId="{5BF7F038-0A97-4C6A-B847-540F3C5ADD78}"/>
          </ac:spMkLst>
        </pc:spChg>
        <pc:spChg chg="mod">
          <ac:chgData name="Robin Rettien" userId="d3b77970-caed-4e6f-89f3-1a113df11dad" providerId="ADAL" clId="{DAEA3E22-9844-481E-9B87-6745CA6151F1}" dt="2020-10-22T10:51:57.659" v="2365" actId="13926"/>
          <ac:spMkLst>
            <pc:docMk/>
            <pc:sldMk cId="3024342461" sldId="4519"/>
            <ac:spMk id="40" creationId="{F2198C73-37DF-44A7-A52C-6BA738A04413}"/>
          </ac:spMkLst>
        </pc:spChg>
        <pc:spChg chg="mod">
          <ac:chgData name="Robin Rettien" userId="d3b77970-caed-4e6f-89f3-1a113df11dad" providerId="ADAL" clId="{DAEA3E22-9844-481E-9B87-6745CA6151F1}" dt="2020-10-22T10:51:57.659" v="2365" actId="13926"/>
          <ac:spMkLst>
            <pc:docMk/>
            <pc:sldMk cId="3024342461" sldId="4519"/>
            <ac:spMk id="44" creationId="{0BF7B5E2-320A-4EB3-AE52-56FD749723CD}"/>
          </ac:spMkLst>
        </pc:spChg>
        <pc:spChg chg="mod">
          <ac:chgData name="Robin Rettien" userId="d3b77970-caed-4e6f-89f3-1a113df11dad" providerId="ADAL" clId="{DAEA3E22-9844-481E-9B87-6745CA6151F1}" dt="2020-10-22T12:25:53.261" v="3261" actId="313"/>
          <ac:spMkLst>
            <pc:docMk/>
            <pc:sldMk cId="3024342461" sldId="4519"/>
            <ac:spMk id="45" creationId="{B41C75A4-BA6D-4D8D-B496-01A7BA8EA02E}"/>
          </ac:spMkLst>
        </pc:spChg>
        <pc:spChg chg="mod">
          <ac:chgData name="Robin Rettien" userId="d3b77970-caed-4e6f-89f3-1a113df11dad" providerId="ADAL" clId="{DAEA3E22-9844-481E-9B87-6745CA6151F1}" dt="2020-10-22T10:14:43.106" v="1954"/>
          <ac:spMkLst>
            <pc:docMk/>
            <pc:sldMk cId="3024342461" sldId="4519"/>
            <ac:spMk id="46" creationId="{B94DE08F-2B58-4CA0-A00A-09E19F87A62A}"/>
          </ac:spMkLst>
        </pc:spChg>
        <pc:spChg chg="mod">
          <ac:chgData name="Robin Rettien" userId="d3b77970-caed-4e6f-89f3-1a113df11dad" providerId="ADAL" clId="{DAEA3E22-9844-481E-9B87-6745CA6151F1}" dt="2020-10-22T10:51:57.659" v="2365" actId="13926"/>
          <ac:spMkLst>
            <pc:docMk/>
            <pc:sldMk cId="3024342461" sldId="4519"/>
            <ac:spMk id="49" creationId="{1FA31E3C-0D66-439E-ABD2-A331D2BFF53E}"/>
          </ac:spMkLst>
        </pc:spChg>
        <pc:spChg chg="mod">
          <ac:chgData name="Robin Rettien" userId="d3b77970-caed-4e6f-89f3-1a113df11dad" providerId="ADAL" clId="{DAEA3E22-9844-481E-9B87-6745CA6151F1}" dt="2020-10-22T10:51:57.659" v="2365" actId="13926"/>
          <ac:spMkLst>
            <pc:docMk/>
            <pc:sldMk cId="3024342461" sldId="4519"/>
            <ac:spMk id="50" creationId="{8E857150-5BF8-48B3-8158-0DE35575DBFF}"/>
          </ac:spMkLst>
        </pc:spChg>
        <pc:grpChg chg="mod">
          <ac:chgData name="Robin Rettien" userId="d3b77970-caed-4e6f-89f3-1a113df11dad" providerId="ADAL" clId="{DAEA3E22-9844-481E-9B87-6745CA6151F1}" dt="2020-10-22T10:51:57.659" v="2365" actId="13926"/>
          <ac:grpSpMkLst>
            <pc:docMk/>
            <pc:sldMk cId="3024342461" sldId="4519"/>
            <ac:grpSpMk id="16" creationId="{367E1BA4-4676-4E75-B09D-871517D41F5C}"/>
          </ac:grpSpMkLst>
        </pc:grpChg>
        <pc:grpChg chg="add mod">
          <ac:chgData name="Robin Rettien" userId="d3b77970-caed-4e6f-89f3-1a113df11dad" providerId="ADAL" clId="{DAEA3E22-9844-481E-9B87-6745CA6151F1}" dt="2020-10-22T10:51:57.659" v="2365" actId="13926"/>
          <ac:grpSpMkLst>
            <pc:docMk/>
            <pc:sldMk cId="3024342461" sldId="4519"/>
            <ac:grpSpMk id="31" creationId="{43719843-A1C7-4058-AC85-66C841DCB025}"/>
          </ac:grpSpMkLst>
        </pc:grpChg>
        <pc:grpChg chg="mod">
          <ac:chgData name="Robin Rettien" userId="d3b77970-caed-4e6f-89f3-1a113df11dad" providerId="ADAL" clId="{DAEA3E22-9844-481E-9B87-6745CA6151F1}" dt="2020-10-22T10:51:57.659" v="2365" actId="13926"/>
          <ac:grpSpMkLst>
            <pc:docMk/>
            <pc:sldMk cId="3024342461" sldId="4519"/>
            <ac:grpSpMk id="32" creationId="{A303D9E2-538F-485D-A035-55072B7F0B56}"/>
          </ac:grpSpMkLst>
        </pc:grpChg>
        <pc:graphicFrameChg chg="mod">
          <ac:chgData name="Robin Rettien" userId="d3b77970-caed-4e6f-89f3-1a113df11dad" providerId="ADAL" clId="{DAEA3E22-9844-481E-9B87-6745CA6151F1}" dt="2020-10-22T10:51:57.659" v="2365" actId="13926"/>
          <ac:graphicFrameMkLst>
            <pc:docMk/>
            <pc:sldMk cId="3024342461" sldId="4519"/>
            <ac:graphicFrameMk id="5" creationId="{42930AB3-FBC1-4DCC-A67C-FCE8C9801E51}"/>
          </ac:graphicFrameMkLst>
        </pc:graphicFrameChg>
        <pc:picChg chg="mod">
          <ac:chgData name="Robin Rettien" userId="d3b77970-caed-4e6f-89f3-1a113df11dad" providerId="ADAL" clId="{DAEA3E22-9844-481E-9B87-6745CA6151F1}" dt="2020-10-22T10:51:57.659" v="2365" actId="13926"/>
          <ac:picMkLst>
            <pc:docMk/>
            <pc:sldMk cId="3024342461" sldId="4519"/>
            <ac:picMk id="6" creationId="{A2CE8E34-0AAA-402C-AF20-F72215B9C177}"/>
          </ac:picMkLst>
        </pc:picChg>
        <pc:picChg chg="mod">
          <ac:chgData name="Robin Rettien" userId="d3b77970-caed-4e6f-89f3-1a113df11dad" providerId="ADAL" clId="{DAEA3E22-9844-481E-9B87-6745CA6151F1}" dt="2020-10-22T10:51:57.659" v="2365" actId="13926"/>
          <ac:picMkLst>
            <pc:docMk/>
            <pc:sldMk cId="3024342461" sldId="4519"/>
            <ac:picMk id="34" creationId="{7F62E470-DA60-4C90-9EEA-3FCC0DC0F9FF}"/>
          </ac:picMkLst>
        </pc:picChg>
        <pc:cxnChg chg="mod">
          <ac:chgData name="Robin Rettien" userId="d3b77970-caed-4e6f-89f3-1a113df11dad" providerId="ADAL" clId="{DAEA3E22-9844-481E-9B87-6745CA6151F1}" dt="2020-10-22T10:51:57.659" v="2365" actId="13926"/>
          <ac:cxnSpMkLst>
            <pc:docMk/>
            <pc:sldMk cId="3024342461" sldId="4519"/>
            <ac:cxnSpMk id="48" creationId="{247CFB3C-534F-4A6D-B37A-FAB3C7C989F1}"/>
          </ac:cxnSpMkLst>
        </pc:cxnChg>
        <pc:cxnChg chg="mod">
          <ac:chgData name="Robin Rettien" userId="d3b77970-caed-4e6f-89f3-1a113df11dad" providerId="ADAL" clId="{DAEA3E22-9844-481E-9B87-6745CA6151F1}" dt="2020-10-22T10:51:57.659" v="2365" actId="13926"/>
          <ac:cxnSpMkLst>
            <pc:docMk/>
            <pc:sldMk cId="3024342461" sldId="4519"/>
            <ac:cxnSpMk id="51" creationId="{9BFEE8B1-DD8A-4652-B001-25DA5B385FA5}"/>
          </ac:cxnSpMkLst>
        </pc:cxnChg>
      </pc:sldChg>
      <pc:sldChg chg="addSp delSp modSp mod">
        <pc:chgData name="Robin Rettien" userId="d3b77970-caed-4e6f-89f3-1a113df11dad" providerId="ADAL" clId="{DAEA3E22-9844-481E-9B87-6745CA6151F1}" dt="2020-10-22T10:51:44.495" v="2362" actId="13926"/>
        <pc:sldMkLst>
          <pc:docMk/>
          <pc:sldMk cId="4081695896" sldId="4520"/>
        </pc:sldMkLst>
        <pc:spChg chg="mod">
          <ac:chgData name="Robin Rettien" userId="d3b77970-caed-4e6f-89f3-1a113df11dad" providerId="ADAL" clId="{DAEA3E22-9844-481E-9B87-6745CA6151F1}" dt="2020-10-22T10:51:44.495" v="2362" actId="13926"/>
          <ac:spMkLst>
            <pc:docMk/>
            <pc:sldMk cId="4081695896" sldId="4520"/>
            <ac:spMk id="2" creationId="{7D701395-8032-4536-906F-15A66E308701}"/>
          </ac:spMkLst>
        </pc:spChg>
        <pc:spChg chg="mod">
          <ac:chgData name="Robin Rettien" userId="d3b77970-caed-4e6f-89f3-1a113df11dad" providerId="ADAL" clId="{DAEA3E22-9844-481E-9B87-6745CA6151F1}" dt="2020-10-22T10:51:44.495" v="2362" actId="13926"/>
          <ac:spMkLst>
            <pc:docMk/>
            <pc:sldMk cId="4081695896" sldId="4520"/>
            <ac:spMk id="15" creationId="{BD6BC940-9792-4EDF-88C1-2CA0CE1F572D}"/>
          </ac:spMkLst>
        </pc:spChg>
        <pc:spChg chg="add mod">
          <ac:chgData name="Robin Rettien" userId="d3b77970-caed-4e6f-89f3-1a113df11dad" providerId="ADAL" clId="{DAEA3E22-9844-481E-9B87-6745CA6151F1}" dt="2020-10-22T10:51:44.495" v="2362" actId="13926"/>
          <ac:spMkLst>
            <pc:docMk/>
            <pc:sldMk cId="4081695896" sldId="4520"/>
            <ac:spMk id="16" creationId="{04B594DF-E7A3-42C1-B61B-4EA58ED13346}"/>
          </ac:spMkLst>
        </pc:spChg>
        <pc:spChg chg="mod">
          <ac:chgData name="Robin Rettien" userId="d3b77970-caed-4e6f-89f3-1a113df11dad" providerId="ADAL" clId="{DAEA3E22-9844-481E-9B87-6745CA6151F1}" dt="2020-10-22T10:51:44.495" v="2362" actId="13926"/>
          <ac:spMkLst>
            <pc:docMk/>
            <pc:sldMk cId="4081695896" sldId="4520"/>
            <ac:spMk id="19" creationId="{197440D0-D94A-40D6-8A4C-706BD75AD0B0}"/>
          </ac:spMkLst>
        </pc:spChg>
        <pc:spChg chg="mod">
          <ac:chgData name="Robin Rettien" userId="d3b77970-caed-4e6f-89f3-1a113df11dad" providerId="ADAL" clId="{DAEA3E22-9844-481E-9B87-6745CA6151F1}" dt="2020-10-22T10:51:44.495" v="2362" actId="13926"/>
          <ac:spMkLst>
            <pc:docMk/>
            <pc:sldMk cId="4081695896" sldId="4520"/>
            <ac:spMk id="21" creationId="{A72AE591-3E09-4614-960C-8E841A43253C}"/>
          </ac:spMkLst>
        </pc:spChg>
        <pc:spChg chg="mod">
          <ac:chgData name="Robin Rettien" userId="d3b77970-caed-4e6f-89f3-1a113df11dad" providerId="ADAL" clId="{DAEA3E22-9844-481E-9B87-6745CA6151F1}" dt="2020-10-22T10:51:44.495" v="2362" actId="13926"/>
          <ac:spMkLst>
            <pc:docMk/>
            <pc:sldMk cId="4081695896" sldId="4520"/>
            <ac:spMk id="57" creationId="{9719109C-3A19-4D67-966F-DC38A2D8A0BF}"/>
          </ac:spMkLst>
        </pc:spChg>
        <pc:spChg chg="mod">
          <ac:chgData name="Robin Rettien" userId="d3b77970-caed-4e6f-89f3-1a113df11dad" providerId="ADAL" clId="{DAEA3E22-9844-481E-9B87-6745CA6151F1}" dt="2020-10-22T10:51:44.495" v="2362" actId="13926"/>
          <ac:spMkLst>
            <pc:docMk/>
            <pc:sldMk cId="4081695896" sldId="4520"/>
            <ac:spMk id="63" creationId="{A5E86562-EC19-4824-AB64-A1D2AEBCB0CC}"/>
          </ac:spMkLst>
        </pc:spChg>
        <pc:grpChg chg="add mod">
          <ac:chgData name="Robin Rettien" userId="d3b77970-caed-4e6f-89f3-1a113df11dad" providerId="ADAL" clId="{DAEA3E22-9844-481E-9B87-6745CA6151F1}" dt="2020-10-22T10:51:44.495" v="2362" actId="13926"/>
          <ac:grpSpMkLst>
            <pc:docMk/>
            <pc:sldMk cId="4081695896" sldId="4520"/>
            <ac:grpSpMk id="8" creationId="{B9C719D0-1C76-47E9-8ADA-09C31C2F273A}"/>
          </ac:grpSpMkLst>
        </pc:grpChg>
        <pc:grpChg chg="del mod">
          <ac:chgData name="Robin Rettien" userId="d3b77970-caed-4e6f-89f3-1a113df11dad" providerId="ADAL" clId="{DAEA3E22-9844-481E-9B87-6745CA6151F1}" dt="2020-10-21T21:20:31.584" v="384" actId="165"/>
          <ac:grpSpMkLst>
            <pc:docMk/>
            <pc:sldMk cId="4081695896" sldId="4520"/>
            <ac:grpSpMk id="9" creationId="{2D24FAE4-F4A1-49C7-8408-D530754464D3}"/>
          </ac:grpSpMkLst>
        </pc:grpChg>
        <pc:grpChg chg="del">
          <ac:chgData name="Robin Rettien" userId="d3b77970-caed-4e6f-89f3-1a113df11dad" providerId="ADAL" clId="{DAEA3E22-9844-481E-9B87-6745CA6151F1}" dt="2020-10-21T21:18:40.568" v="351" actId="165"/>
          <ac:grpSpMkLst>
            <pc:docMk/>
            <pc:sldMk cId="4081695896" sldId="4520"/>
            <ac:grpSpMk id="10" creationId="{F96622B3-BFC0-42B8-99DE-5CCB921F553F}"/>
          </ac:grpSpMkLst>
        </pc:grpChg>
        <pc:grpChg chg="add mod">
          <ac:chgData name="Robin Rettien" userId="d3b77970-caed-4e6f-89f3-1a113df11dad" providerId="ADAL" clId="{DAEA3E22-9844-481E-9B87-6745CA6151F1}" dt="2020-10-22T10:51:44.495" v="2362" actId="13926"/>
          <ac:grpSpMkLst>
            <pc:docMk/>
            <pc:sldMk cId="4081695896" sldId="4520"/>
            <ac:grpSpMk id="14" creationId="{0E4AC950-68F0-4699-85FF-6C3225743DE4}"/>
          </ac:grpSpMkLst>
        </pc:grpChg>
        <pc:grpChg chg="mod">
          <ac:chgData name="Robin Rettien" userId="d3b77970-caed-4e6f-89f3-1a113df11dad" providerId="ADAL" clId="{DAEA3E22-9844-481E-9B87-6745CA6151F1}" dt="2020-10-22T10:51:44.495" v="2362" actId="13926"/>
          <ac:grpSpMkLst>
            <pc:docMk/>
            <pc:sldMk cId="4081695896" sldId="4520"/>
            <ac:grpSpMk id="26" creationId="{9D0DAB38-EC48-4551-B977-BD4E48A98C0F}"/>
          </ac:grpSpMkLst>
        </pc:grpChg>
        <pc:grpChg chg="mod">
          <ac:chgData name="Robin Rettien" userId="d3b77970-caed-4e6f-89f3-1a113df11dad" providerId="ADAL" clId="{DAEA3E22-9844-481E-9B87-6745CA6151F1}" dt="2020-10-22T10:51:44.495" v="2362" actId="13926"/>
          <ac:grpSpMkLst>
            <pc:docMk/>
            <pc:sldMk cId="4081695896" sldId="4520"/>
            <ac:grpSpMk id="50" creationId="{6CF11B43-605C-432A-8B85-ACBFA6EFDE30}"/>
          </ac:grpSpMkLst>
        </pc:grpChg>
        <pc:picChg chg="mod">
          <ac:chgData name="Robin Rettien" userId="d3b77970-caed-4e6f-89f3-1a113df11dad" providerId="ADAL" clId="{DAEA3E22-9844-481E-9B87-6745CA6151F1}" dt="2020-10-22T10:51:44.495" v="2362" actId="13926"/>
          <ac:picMkLst>
            <pc:docMk/>
            <pc:sldMk cId="4081695896" sldId="4520"/>
            <ac:picMk id="4" creationId="{D6280F8F-B1EF-474D-8348-6EBC7D1797DD}"/>
          </ac:picMkLst>
        </pc:picChg>
        <pc:picChg chg="del mod topLvl">
          <ac:chgData name="Robin Rettien" userId="d3b77970-caed-4e6f-89f3-1a113df11dad" providerId="ADAL" clId="{DAEA3E22-9844-481E-9B87-6745CA6151F1}" dt="2020-10-21T21:18:54.321" v="365" actId="478"/>
          <ac:picMkLst>
            <pc:docMk/>
            <pc:sldMk cId="4081695896" sldId="4520"/>
            <ac:picMk id="5" creationId="{487D5B50-9B3B-46BF-854E-FE7FB832FC4B}"/>
          </ac:picMkLst>
        </pc:picChg>
        <pc:picChg chg="add mod ord modCrop">
          <ac:chgData name="Robin Rettien" userId="d3b77970-caed-4e6f-89f3-1a113df11dad" providerId="ADAL" clId="{DAEA3E22-9844-481E-9B87-6745CA6151F1}" dt="2020-10-21T21:19:21.340" v="375" actId="164"/>
          <ac:picMkLst>
            <pc:docMk/>
            <pc:sldMk cId="4081695896" sldId="4520"/>
            <ac:picMk id="6" creationId="{1A7CD683-A4FE-40C6-B5D4-6372F59D835F}"/>
          </ac:picMkLst>
        </pc:picChg>
        <pc:picChg chg="del mod topLvl">
          <ac:chgData name="Robin Rettien" userId="d3b77970-caed-4e6f-89f3-1a113df11dad" providerId="ADAL" clId="{DAEA3E22-9844-481E-9B87-6745CA6151F1}" dt="2020-10-21T21:20:36.431" v="393" actId="478"/>
          <ac:picMkLst>
            <pc:docMk/>
            <pc:sldMk cId="4081695896" sldId="4520"/>
            <ac:picMk id="7" creationId="{3C9D72F0-C75F-45F0-B0E8-2B2DEEC3E2AE}"/>
          </ac:picMkLst>
        </pc:picChg>
        <pc:picChg chg="add mod ord modCrop">
          <ac:chgData name="Robin Rettien" userId="d3b77970-caed-4e6f-89f3-1a113df11dad" providerId="ADAL" clId="{DAEA3E22-9844-481E-9B87-6745CA6151F1}" dt="2020-10-21T21:21:02.072" v="407" actId="164"/>
          <ac:picMkLst>
            <pc:docMk/>
            <pc:sldMk cId="4081695896" sldId="4520"/>
            <ac:picMk id="13" creationId="{FFABF7C9-D50A-45B6-BF12-1E5A7A47561E}"/>
          </ac:picMkLst>
        </pc:picChg>
        <pc:picChg chg="mod">
          <ac:chgData name="Robin Rettien" userId="d3b77970-caed-4e6f-89f3-1a113df11dad" providerId="ADAL" clId="{DAEA3E22-9844-481E-9B87-6745CA6151F1}" dt="2020-10-22T10:51:44.495" v="2362" actId="13926"/>
          <ac:picMkLst>
            <pc:docMk/>
            <pc:sldMk cId="4081695896" sldId="4520"/>
            <ac:picMk id="25" creationId="{4AF805BB-7D9F-4DF7-BB61-084FAC029417}"/>
          </ac:picMkLst>
        </pc:picChg>
        <pc:picChg chg="mod topLvl">
          <ac:chgData name="Robin Rettien" userId="d3b77970-caed-4e6f-89f3-1a113df11dad" providerId="ADAL" clId="{DAEA3E22-9844-481E-9B87-6745CA6151F1}" dt="2020-10-21T21:19:21.340" v="375" actId="164"/>
          <ac:picMkLst>
            <pc:docMk/>
            <pc:sldMk cId="4081695896" sldId="4520"/>
            <ac:picMk id="33" creationId="{048AECDD-F52E-419D-B2AE-1AB01D64800C}"/>
          </ac:picMkLst>
        </pc:picChg>
        <pc:picChg chg="mod topLvl">
          <ac:chgData name="Robin Rettien" userId="d3b77970-caed-4e6f-89f3-1a113df11dad" providerId="ADAL" clId="{DAEA3E22-9844-481E-9B87-6745CA6151F1}" dt="2020-10-21T21:19:21.340" v="375" actId="164"/>
          <ac:picMkLst>
            <pc:docMk/>
            <pc:sldMk cId="4081695896" sldId="4520"/>
            <ac:picMk id="34" creationId="{0C7F680C-0115-4688-920A-81993B37870F}"/>
          </ac:picMkLst>
        </pc:picChg>
        <pc:picChg chg="mod topLvl">
          <ac:chgData name="Robin Rettien" userId="d3b77970-caed-4e6f-89f3-1a113df11dad" providerId="ADAL" clId="{DAEA3E22-9844-481E-9B87-6745CA6151F1}" dt="2020-10-21T21:21:02.072" v="407" actId="164"/>
          <ac:picMkLst>
            <pc:docMk/>
            <pc:sldMk cId="4081695896" sldId="4520"/>
            <ac:picMk id="36" creationId="{D8AB83CA-2973-4650-9338-7C7862A5A84F}"/>
          </ac:picMkLst>
        </pc:picChg>
        <pc:picChg chg="add mod">
          <ac:chgData name="Robin Rettien" userId="d3b77970-caed-4e6f-89f3-1a113df11dad" providerId="ADAL" clId="{DAEA3E22-9844-481E-9B87-6745CA6151F1}" dt="2020-10-21T21:21:02.072" v="407" actId="164"/>
          <ac:picMkLst>
            <pc:docMk/>
            <pc:sldMk cId="4081695896" sldId="4520"/>
            <ac:picMk id="37" creationId="{25A10AA4-17CA-485F-9734-47DDD812D7AE}"/>
          </ac:picMkLst>
        </pc:picChg>
        <pc:cxnChg chg="mod">
          <ac:chgData name="Robin Rettien" userId="d3b77970-caed-4e6f-89f3-1a113df11dad" providerId="ADAL" clId="{DAEA3E22-9844-481E-9B87-6745CA6151F1}" dt="2020-10-22T10:51:44.495" v="2362" actId="13926"/>
          <ac:cxnSpMkLst>
            <pc:docMk/>
            <pc:sldMk cId="4081695896" sldId="4520"/>
            <ac:cxnSpMk id="11" creationId="{5AD29280-6340-4A6D-882B-93B65A653036}"/>
          </ac:cxnSpMkLst>
        </pc:cxnChg>
        <pc:cxnChg chg="mod">
          <ac:chgData name="Robin Rettien" userId="d3b77970-caed-4e6f-89f3-1a113df11dad" providerId="ADAL" clId="{DAEA3E22-9844-481E-9B87-6745CA6151F1}" dt="2020-10-22T10:51:44.495" v="2362" actId="13926"/>
          <ac:cxnSpMkLst>
            <pc:docMk/>
            <pc:sldMk cId="4081695896" sldId="4520"/>
            <ac:cxnSpMk id="58" creationId="{FFE8AC65-502C-43EC-B31B-D1E6B9054933}"/>
          </ac:cxnSpMkLst>
        </pc:cxnChg>
      </pc:sldChg>
      <pc:sldChg chg="addSp delSp modSp mod">
        <pc:chgData name="Robin Rettien" userId="d3b77970-caed-4e6f-89f3-1a113df11dad" providerId="ADAL" clId="{DAEA3E22-9844-481E-9B87-6745CA6151F1}" dt="2020-10-22T12:25:02.478" v="3243" actId="12788"/>
        <pc:sldMkLst>
          <pc:docMk/>
          <pc:sldMk cId="1101744368" sldId="4524"/>
        </pc:sldMkLst>
        <pc:spChg chg="del mod">
          <ac:chgData name="Robin Rettien" userId="d3b77970-caed-4e6f-89f3-1a113df11dad" providerId="ADAL" clId="{DAEA3E22-9844-481E-9B87-6745CA6151F1}" dt="2020-10-22T12:23:28.039" v="3204" actId="478"/>
          <ac:spMkLst>
            <pc:docMk/>
            <pc:sldMk cId="1101744368" sldId="4524"/>
            <ac:spMk id="2" creationId="{E513B1B9-E321-4290-9060-628713E590DD}"/>
          </ac:spMkLst>
        </pc:spChg>
        <pc:spChg chg="add mod">
          <ac:chgData name="Robin Rettien" userId="d3b77970-caed-4e6f-89f3-1a113df11dad" providerId="ADAL" clId="{DAEA3E22-9844-481E-9B87-6745CA6151F1}" dt="2020-10-22T10:51:49.328" v="2363" actId="13926"/>
          <ac:spMkLst>
            <pc:docMk/>
            <pc:sldMk cId="1101744368" sldId="4524"/>
            <ac:spMk id="3" creationId="{DB42A679-DD67-411F-90ED-10EFD853E102}"/>
          </ac:spMkLst>
        </pc:spChg>
        <pc:spChg chg="mod">
          <ac:chgData name="Robin Rettien" userId="d3b77970-caed-4e6f-89f3-1a113df11dad" providerId="ADAL" clId="{DAEA3E22-9844-481E-9B87-6745CA6151F1}" dt="2020-10-22T10:51:49.328" v="2363" actId="13926"/>
          <ac:spMkLst>
            <pc:docMk/>
            <pc:sldMk cId="1101744368" sldId="4524"/>
            <ac:spMk id="4" creationId="{91DEED60-FEB0-4702-9BCF-282A859220B0}"/>
          </ac:spMkLst>
        </pc:spChg>
        <pc:spChg chg="mod">
          <ac:chgData name="Robin Rettien" userId="d3b77970-caed-4e6f-89f3-1a113df11dad" providerId="ADAL" clId="{DAEA3E22-9844-481E-9B87-6745CA6151F1}" dt="2020-10-22T12:24:44.523" v="3241" actId="115"/>
          <ac:spMkLst>
            <pc:docMk/>
            <pc:sldMk cId="1101744368" sldId="4524"/>
            <ac:spMk id="7" creationId="{431603C3-0313-437E-A629-5B4052624569}"/>
          </ac:spMkLst>
        </pc:spChg>
        <pc:spChg chg="mod">
          <ac:chgData name="Robin Rettien" userId="d3b77970-caed-4e6f-89f3-1a113df11dad" providerId="ADAL" clId="{DAEA3E22-9844-481E-9B87-6745CA6151F1}" dt="2020-10-22T10:51:49.328" v="2363" actId="13926"/>
          <ac:spMkLst>
            <pc:docMk/>
            <pc:sldMk cId="1101744368" sldId="4524"/>
            <ac:spMk id="9" creationId="{021278FE-FA8C-4B6D-B197-62AB48707157}"/>
          </ac:spMkLst>
        </pc:spChg>
        <pc:spChg chg="mod">
          <ac:chgData name="Robin Rettien" userId="d3b77970-caed-4e6f-89f3-1a113df11dad" providerId="ADAL" clId="{DAEA3E22-9844-481E-9B87-6745CA6151F1}" dt="2020-10-22T12:25:02.478" v="3243" actId="12788"/>
          <ac:spMkLst>
            <pc:docMk/>
            <pc:sldMk cId="1101744368" sldId="4524"/>
            <ac:spMk id="10" creationId="{C427DC55-3F87-4CC9-B465-95B7A5E76EA5}"/>
          </ac:spMkLst>
        </pc:spChg>
        <pc:spChg chg="mod">
          <ac:chgData name="Robin Rettien" userId="d3b77970-caed-4e6f-89f3-1a113df11dad" providerId="ADAL" clId="{DAEA3E22-9844-481E-9B87-6745CA6151F1}" dt="2020-10-22T12:20:42.477" v="2970" actId="1076"/>
          <ac:spMkLst>
            <pc:docMk/>
            <pc:sldMk cId="1101744368" sldId="4524"/>
            <ac:spMk id="31" creationId="{9A3C162D-0116-4A52-B659-610A5782D61B}"/>
          </ac:spMkLst>
        </pc:spChg>
        <pc:spChg chg="mod">
          <ac:chgData name="Robin Rettien" userId="d3b77970-caed-4e6f-89f3-1a113df11dad" providerId="ADAL" clId="{DAEA3E22-9844-481E-9B87-6745CA6151F1}" dt="2020-10-22T10:51:49.328" v="2363" actId="13926"/>
          <ac:spMkLst>
            <pc:docMk/>
            <pc:sldMk cId="1101744368" sldId="4524"/>
            <ac:spMk id="34" creationId="{D0D0EB7F-2D64-408A-81CD-C8FBD99DB7B4}"/>
          </ac:spMkLst>
        </pc:spChg>
        <pc:spChg chg="mod">
          <ac:chgData name="Robin Rettien" userId="d3b77970-caed-4e6f-89f3-1a113df11dad" providerId="ADAL" clId="{DAEA3E22-9844-481E-9B87-6745CA6151F1}" dt="2020-10-22T12:25:02.478" v="3243" actId="12788"/>
          <ac:spMkLst>
            <pc:docMk/>
            <pc:sldMk cId="1101744368" sldId="4524"/>
            <ac:spMk id="35" creationId="{B3EE516E-A910-4613-902F-2946BCE02381}"/>
          </ac:spMkLst>
        </pc:spChg>
        <pc:spChg chg="add del mod">
          <ac:chgData name="Robin Rettien" userId="d3b77970-caed-4e6f-89f3-1a113df11dad" providerId="ADAL" clId="{DAEA3E22-9844-481E-9B87-6745CA6151F1}" dt="2020-10-22T12:19:15.105" v="2881" actId="478"/>
          <ac:spMkLst>
            <pc:docMk/>
            <pc:sldMk cId="1101744368" sldId="4524"/>
            <ac:spMk id="37" creationId="{7210451C-75F3-4230-A0A7-AE13C3CBABE5}"/>
          </ac:spMkLst>
        </pc:spChg>
        <pc:spChg chg="mod">
          <ac:chgData name="Robin Rettien" userId="d3b77970-caed-4e6f-89f3-1a113df11dad" providerId="ADAL" clId="{DAEA3E22-9844-481E-9B87-6745CA6151F1}" dt="2020-10-22T10:51:49.328" v="2363" actId="13926"/>
          <ac:spMkLst>
            <pc:docMk/>
            <pc:sldMk cId="1101744368" sldId="4524"/>
            <ac:spMk id="39" creationId="{F57C5843-E0D8-49D3-8573-0BD9DA286740}"/>
          </ac:spMkLst>
        </pc:spChg>
        <pc:spChg chg="add mod">
          <ac:chgData name="Robin Rettien" userId="d3b77970-caed-4e6f-89f3-1a113df11dad" providerId="ADAL" clId="{DAEA3E22-9844-481E-9B87-6745CA6151F1}" dt="2020-10-22T12:20:48.896" v="2973" actId="554"/>
          <ac:spMkLst>
            <pc:docMk/>
            <pc:sldMk cId="1101744368" sldId="4524"/>
            <ac:spMk id="41" creationId="{E9E64723-4531-4B48-9763-C9595898D3DC}"/>
          </ac:spMkLst>
        </pc:spChg>
        <pc:spChg chg="mod">
          <ac:chgData name="Robin Rettien" userId="d3b77970-caed-4e6f-89f3-1a113df11dad" providerId="ADAL" clId="{DAEA3E22-9844-481E-9B87-6745CA6151F1}" dt="2020-10-22T10:51:49.328" v="2363" actId="13926"/>
          <ac:spMkLst>
            <pc:docMk/>
            <pc:sldMk cId="1101744368" sldId="4524"/>
            <ac:spMk id="43" creationId="{A63596BA-0AB3-48A1-B85A-786300053641}"/>
          </ac:spMkLst>
        </pc:spChg>
        <pc:spChg chg="add mod">
          <ac:chgData name="Robin Rettien" userId="d3b77970-caed-4e6f-89f3-1a113df11dad" providerId="ADAL" clId="{DAEA3E22-9844-481E-9B87-6745CA6151F1}" dt="2020-10-22T12:20:58.066" v="2976" actId="20577"/>
          <ac:spMkLst>
            <pc:docMk/>
            <pc:sldMk cId="1101744368" sldId="4524"/>
            <ac:spMk id="49" creationId="{580BCEDD-37D3-4397-B42B-0508E38F59BB}"/>
          </ac:spMkLst>
        </pc:spChg>
        <pc:spChg chg="add mod">
          <ac:chgData name="Robin Rettien" userId="d3b77970-caed-4e6f-89f3-1a113df11dad" providerId="ADAL" clId="{DAEA3E22-9844-481E-9B87-6745CA6151F1}" dt="2020-10-22T12:21:25.336" v="2988" actId="20577"/>
          <ac:spMkLst>
            <pc:docMk/>
            <pc:sldMk cId="1101744368" sldId="4524"/>
            <ac:spMk id="50" creationId="{D1AB2167-92FD-4C27-A34F-C722F7EF55C0}"/>
          </ac:spMkLst>
        </pc:spChg>
        <pc:spChg chg="mod">
          <ac:chgData name="Robin Rettien" userId="d3b77970-caed-4e6f-89f3-1a113df11dad" providerId="ADAL" clId="{DAEA3E22-9844-481E-9B87-6745CA6151F1}" dt="2020-10-22T10:51:49.328" v="2363" actId="13926"/>
          <ac:spMkLst>
            <pc:docMk/>
            <pc:sldMk cId="1101744368" sldId="4524"/>
            <ac:spMk id="56" creationId="{91344E27-87DC-49DB-851F-46BDD219D994}"/>
          </ac:spMkLst>
        </pc:spChg>
        <pc:spChg chg="mod">
          <ac:chgData name="Robin Rettien" userId="d3b77970-caed-4e6f-89f3-1a113df11dad" providerId="ADAL" clId="{DAEA3E22-9844-481E-9B87-6745CA6151F1}" dt="2020-10-22T10:51:49.328" v="2363" actId="13926"/>
          <ac:spMkLst>
            <pc:docMk/>
            <pc:sldMk cId="1101744368" sldId="4524"/>
            <ac:spMk id="58" creationId="{5C67A165-33C4-4AFC-B25A-18823016EB4F}"/>
          </ac:spMkLst>
        </pc:spChg>
        <pc:spChg chg="mod">
          <ac:chgData name="Robin Rettien" userId="d3b77970-caed-4e6f-89f3-1a113df11dad" providerId="ADAL" clId="{DAEA3E22-9844-481E-9B87-6745CA6151F1}" dt="2020-10-22T10:51:49.328" v="2363" actId="13926"/>
          <ac:spMkLst>
            <pc:docMk/>
            <pc:sldMk cId="1101744368" sldId="4524"/>
            <ac:spMk id="62" creationId="{F8C781B7-C5BC-4342-90F3-F72121A40C9F}"/>
          </ac:spMkLst>
        </pc:spChg>
        <pc:grpChg chg="mod">
          <ac:chgData name="Robin Rettien" userId="d3b77970-caed-4e6f-89f3-1a113df11dad" providerId="ADAL" clId="{DAEA3E22-9844-481E-9B87-6745CA6151F1}" dt="2020-10-22T10:51:49.328" v="2363" actId="13926"/>
          <ac:grpSpMkLst>
            <pc:docMk/>
            <pc:sldMk cId="1101744368" sldId="4524"/>
            <ac:grpSpMk id="38" creationId="{592E7B97-E04F-457C-98B2-358CAF09CAAA}"/>
          </ac:grpSpMkLst>
        </pc:grpChg>
        <pc:grpChg chg="mod">
          <ac:chgData name="Robin Rettien" userId="d3b77970-caed-4e6f-89f3-1a113df11dad" providerId="ADAL" clId="{DAEA3E22-9844-481E-9B87-6745CA6151F1}" dt="2020-10-22T10:51:49.328" v="2363" actId="13926"/>
          <ac:grpSpMkLst>
            <pc:docMk/>
            <pc:sldMk cId="1101744368" sldId="4524"/>
            <ac:grpSpMk id="45" creationId="{A773026A-5A63-4188-A4A4-AB56ACD6A58B}"/>
          </ac:grpSpMkLst>
        </pc:grpChg>
        <pc:picChg chg="add mod">
          <ac:chgData name="Robin Rettien" userId="d3b77970-caed-4e6f-89f3-1a113df11dad" providerId="ADAL" clId="{DAEA3E22-9844-481E-9B87-6745CA6151F1}" dt="2020-10-22T12:20:48.896" v="2973" actId="554"/>
          <ac:picMkLst>
            <pc:docMk/>
            <pc:sldMk cId="1101744368" sldId="4524"/>
            <ac:picMk id="5" creationId="{97C920C8-40BC-42A3-B5C2-45F5E77EDABB}"/>
          </ac:picMkLst>
        </pc:picChg>
        <pc:picChg chg="mod">
          <ac:chgData name="Robin Rettien" userId="d3b77970-caed-4e6f-89f3-1a113df11dad" providerId="ADAL" clId="{DAEA3E22-9844-481E-9B87-6745CA6151F1}" dt="2020-10-22T12:21:21.859" v="2986" actId="554"/>
          <ac:picMkLst>
            <pc:docMk/>
            <pc:sldMk cId="1101744368" sldId="4524"/>
            <ac:picMk id="8" creationId="{D8983C4E-6295-474A-9BB2-E97A929EDF46}"/>
          </ac:picMkLst>
        </pc:picChg>
        <pc:picChg chg="mod">
          <ac:chgData name="Robin Rettien" userId="d3b77970-caed-4e6f-89f3-1a113df11dad" providerId="ADAL" clId="{DAEA3E22-9844-481E-9B87-6745CA6151F1}" dt="2020-10-22T10:51:49.328" v="2363" actId="13926"/>
          <ac:picMkLst>
            <pc:docMk/>
            <pc:sldMk cId="1101744368" sldId="4524"/>
            <ac:picMk id="11" creationId="{6FF69FBB-ECC4-47CF-B4E2-9988AB4CAF5C}"/>
          </ac:picMkLst>
        </pc:picChg>
        <pc:cxnChg chg="mod">
          <ac:chgData name="Robin Rettien" userId="d3b77970-caed-4e6f-89f3-1a113df11dad" providerId="ADAL" clId="{DAEA3E22-9844-481E-9B87-6745CA6151F1}" dt="2020-10-22T10:51:49.328" v="2363" actId="13926"/>
          <ac:cxnSpMkLst>
            <pc:docMk/>
            <pc:sldMk cId="1101744368" sldId="4524"/>
            <ac:cxnSpMk id="46" creationId="{841A306A-4873-42BB-92EE-2888694214F0}"/>
          </ac:cxnSpMkLst>
        </pc:cxnChg>
        <pc:cxnChg chg="mod">
          <ac:chgData name="Robin Rettien" userId="d3b77970-caed-4e6f-89f3-1a113df11dad" providerId="ADAL" clId="{DAEA3E22-9844-481E-9B87-6745CA6151F1}" dt="2020-10-22T10:51:49.328" v="2363" actId="13926"/>
          <ac:cxnSpMkLst>
            <pc:docMk/>
            <pc:sldMk cId="1101744368" sldId="4524"/>
            <ac:cxnSpMk id="57" creationId="{39B4AA9D-B760-4145-9D94-F0F73FD00D8A}"/>
          </ac:cxnSpMkLst>
        </pc:cxnChg>
      </pc:sldChg>
      <pc:sldChg chg="addSp delSp modSp add mod ord modShow">
        <pc:chgData name="Robin Rettien" userId="d3b77970-caed-4e6f-89f3-1a113df11dad" providerId="ADAL" clId="{DAEA3E22-9844-481E-9B87-6745CA6151F1}" dt="2020-10-22T11:44:22.985" v="2484" actId="11530"/>
        <pc:sldMkLst>
          <pc:docMk/>
          <pc:sldMk cId="2172363109" sldId="4531"/>
        </pc:sldMkLst>
        <pc:spChg chg="mod">
          <ac:chgData name="Robin Rettien" userId="d3b77970-caed-4e6f-89f3-1a113df11dad" providerId="ADAL" clId="{DAEA3E22-9844-481E-9B87-6745CA6151F1}" dt="2020-10-22T11:44:22.985" v="2484" actId="11530"/>
          <ac:spMkLst>
            <pc:docMk/>
            <pc:sldMk cId="2172363109" sldId="4531"/>
            <ac:spMk id="6" creationId="{302E7DCA-231A-49BC-84F0-8258883D5AA3}"/>
          </ac:spMkLst>
        </pc:spChg>
        <pc:graphicFrameChg chg="modGraphic">
          <ac:chgData name="Robin Rettien" userId="d3b77970-caed-4e6f-89f3-1a113df11dad" providerId="ADAL" clId="{DAEA3E22-9844-481E-9B87-6745CA6151F1}" dt="2020-10-22T11:30:46.376" v="2429" actId="20577"/>
          <ac:graphicFrameMkLst>
            <pc:docMk/>
            <pc:sldMk cId="2172363109" sldId="4531"/>
            <ac:graphicFrameMk id="5" creationId="{12CA20DD-86FB-4A49-B398-887C7612D442}"/>
          </ac:graphicFrameMkLst>
        </pc:graphicFrameChg>
        <pc:picChg chg="add mod">
          <ac:chgData name="Robin Rettien" userId="d3b77970-caed-4e6f-89f3-1a113df11dad" providerId="ADAL" clId="{DAEA3E22-9844-481E-9B87-6745CA6151F1}" dt="2020-10-22T11:30:08.300" v="2424" actId="1076"/>
          <ac:picMkLst>
            <pc:docMk/>
            <pc:sldMk cId="2172363109" sldId="4531"/>
            <ac:picMk id="4" creationId="{F6C70035-C6C6-469C-920D-E6FCD35E5D03}"/>
          </ac:picMkLst>
        </pc:picChg>
        <pc:picChg chg="add mod">
          <ac:chgData name="Robin Rettien" userId="d3b77970-caed-4e6f-89f3-1a113df11dad" providerId="ADAL" clId="{DAEA3E22-9844-481E-9B87-6745CA6151F1}" dt="2020-10-22T11:30:43.890" v="2428" actId="1076"/>
          <ac:picMkLst>
            <pc:docMk/>
            <pc:sldMk cId="2172363109" sldId="4531"/>
            <ac:picMk id="7" creationId="{C53FE726-95D6-44E4-9221-B2D7A9C29E56}"/>
          </ac:picMkLst>
        </pc:picChg>
        <pc:picChg chg="add mod">
          <ac:chgData name="Robin Rettien" userId="d3b77970-caed-4e6f-89f3-1a113df11dad" providerId="ADAL" clId="{DAEA3E22-9844-481E-9B87-6745CA6151F1}" dt="2020-10-22T11:31:12.941" v="2433" actId="1076"/>
          <ac:picMkLst>
            <pc:docMk/>
            <pc:sldMk cId="2172363109" sldId="4531"/>
            <ac:picMk id="8" creationId="{7DC9D0CD-C3E3-45DB-8D85-D03723086788}"/>
          </ac:picMkLst>
        </pc:picChg>
        <pc:picChg chg="del">
          <ac:chgData name="Robin Rettien" userId="d3b77970-caed-4e6f-89f3-1a113df11dad" providerId="ADAL" clId="{DAEA3E22-9844-481E-9B87-6745CA6151F1}" dt="2020-10-22T11:30:04.028" v="2423" actId="478"/>
          <ac:picMkLst>
            <pc:docMk/>
            <pc:sldMk cId="2172363109" sldId="4531"/>
            <ac:picMk id="22" creationId="{84092908-F325-40EE-89EC-AB554421C33E}"/>
          </ac:picMkLst>
        </pc:picChg>
        <pc:picChg chg="del">
          <ac:chgData name="Robin Rettien" userId="d3b77970-caed-4e6f-89f3-1a113df11dad" providerId="ADAL" clId="{DAEA3E22-9844-481E-9B87-6745CA6151F1}" dt="2020-10-22T11:30:36.166" v="2426" actId="478"/>
          <ac:picMkLst>
            <pc:docMk/>
            <pc:sldMk cId="2172363109" sldId="4531"/>
            <ac:picMk id="23" creationId="{854828BF-970F-4072-BCA8-F77F60C91BD1}"/>
          </ac:picMkLst>
        </pc:picChg>
        <pc:picChg chg="del">
          <ac:chgData name="Robin Rettien" userId="d3b77970-caed-4e6f-89f3-1a113df11dad" providerId="ADAL" clId="{DAEA3E22-9844-481E-9B87-6745CA6151F1}" dt="2020-10-22T11:31:07.886" v="2432" actId="478"/>
          <ac:picMkLst>
            <pc:docMk/>
            <pc:sldMk cId="2172363109" sldId="4531"/>
            <ac:picMk id="24" creationId="{79917397-10CF-4286-A979-C940A1737152}"/>
          </ac:picMkLst>
        </pc:picChg>
      </pc:sldChg>
      <pc:sldChg chg="addSp delSp modSp mod">
        <pc:chgData name="Robin Rettien" userId="d3b77970-caed-4e6f-89f3-1a113df11dad" providerId="ADAL" clId="{DAEA3E22-9844-481E-9B87-6745CA6151F1}" dt="2020-10-23T14:33:23.378" v="3435" actId="478"/>
        <pc:sldMkLst>
          <pc:docMk/>
          <pc:sldMk cId="419548533" sldId="4534"/>
        </pc:sldMkLst>
        <pc:spChg chg="mod">
          <ac:chgData name="Robin Rettien" userId="d3b77970-caed-4e6f-89f3-1a113df11dad" providerId="ADAL" clId="{DAEA3E22-9844-481E-9B87-6745CA6151F1}" dt="2020-10-22T10:50:33.178" v="2350" actId="13926"/>
          <ac:spMkLst>
            <pc:docMk/>
            <pc:sldMk cId="419548533" sldId="4534"/>
            <ac:spMk id="2" creationId="{DA56C8B7-AD82-4838-B12A-26BD3ED89960}"/>
          </ac:spMkLst>
        </pc:spChg>
        <pc:spChg chg="add del">
          <ac:chgData name="Robin Rettien" userId="d3b77970-caed-4e6f-89f3-1a113df11dad" providerId="ADAL" clId="{DAEA3E22-9844-481E-9B87-6745CA6151F1}" dt="2020-10-22T12:11:12.647" v="2583" actId="478"/>
          <ac:spMkLst>
            <pc:docMk/>
            <pc:sldMk cId="419548533" sldId="4534"/>
            <ac:spMk id="10" creationId="{BFB15B02-FD3F-4488-B7C3-17CCDAF70D76}"/>
          </ac:spMkLst>
        </pc:spChg>
        <pc:spChg chg="add del">
          <ac:chgData name="Robin Rettien" userId="d3b77970-caed-4e6f-89f3-1a113df11dad" providerId="ADAL" clId="{DAEA3E22-9844-481E-9B87-6745CA6151F1}" dt="2020-10-23T14:33:23.378" v="3435" actId="478"/>
          <ac:spMkLst>
            <pc:docMk/>
            <pc:sldMk cId="419548533" sldId="4534"/>
            <ac:spMk id="12" creationId="{605C17A0-D589-4A2A-9192-46CF913EC7B6}"/>
          </ac:spMkLst>
        </pc:spChg>
        <pc:spChg chg="mod">
          <ac:chgData name="Robin Rettien" userId="d3b77970-caed-4e6f-89f3-1a113df11dad" providerId="ADAL" clId="{DAEA3E22-9844-481E-9B87-6745CA6151F1}" dt="2020-10-23T14:33:21.798" v="3434" actId="13926"/>
          <ac:spMkLst>
            <pc:docMk/>
            <pc:sldMk cId="419548533" sldId="4534"/>
            <ac:spMk id="15" creationId="{CE7FEFFD-2135-4875-BC5A-895AE5991D9A}"/>
          </ac:spMkLst>
        </pc:spChg>
        <pc:spChg chg="mod">
          <ac:chgData name="Robin Rettien" userId="d3b77970-caed-4e6f-89f3-1a113df11dad" providerId="ADAL" clId="{DAEA3E22-9844-481E-9B87-6745CA6151F1}" dt="2020-10-23T14:33:21.798" v="3434" actId="13926"/>
          <ac:spMkLst>
            <pc:docMk/>
            <pc:sldMk cId="419548533" sldId="4534"/>
            <ac:spMk id="26" creationId="{39560AB3-6B18-407E-BA8A-51D748D825B6}"/>
          </ac:spMkLst>
        </pc:spChg>
        <pc:spChg chg="mod">
          <ac:chgData name="Robin Rettien" userId="d3b77970-caed-4e6f-89f3-1a113df11dad" providerId="ADAL" clId="{DAEA3E22-9844-481E-9B87-6745CA6151F1}" dt="2020-10-23T14:33:21.798" v="3434" actId="13926"/>
          <ac:spMkLst>
            <pc:docMk/>
            <pc:sldMk cId="419548533" sldId="4534"/>
            <ac:spMk id="28" creationId="{490937B2-BE64-4DD4-AABF-1B4B1CBEF8E8}"/>
          </ac:spMkLst>
        </pc:spChg>
        <pc:spChg chg="mod">
          <ac:chgData name="Robin Rettien" userId="d3b77970-caed-4e6f-89f3-1a113df11dad" providerId="ADAL" clId="{DAEA3E22-9844-481E-9B87-6745CA6151F1}" dt="2020-10-23T14:33:21.798" v="3434" actId="13926"/>
          <ac:spMkLst>
            <pc:docMk/>
            <pc:sldMk cId="419548533" sldId="4534"/>
            <ac:spMk id="30" creationId="{72CE0773-BDE5-4FDF-B5D1-25248D377107}"/>
          </ac:spMkLst>
        </pc:spChg>
      </pc:sldChg>
      <pc:sldChg chg="addSp delSp modSp add mod">
        <pc:chgData name="Robin Rettien" userId="d3b77970-caed-4e6f-89f3-1a113df11dad" providerId="ADAL" clId="{DAEA3E22-9844-481E-9B87-6745CA6151F1}" dt="2020-10-22T10:48:59.665" v="2333" actId="22"/>
        <pc:sldMkLst>
          <pc:docMk/>
          <pc:sldMk cId="3615338953" sldId="4543"/>
        </pc:sldMkLst>
        <pc:spChg chg="add">
          <ac:chgData name="Robin Rettien" userId="d3b77970-caed-4e6f-89f3-1a113df11dad" providerId="ADAL" clId="{DAEA3E22-9844-481E-9B87-6745CA6151F1}" dt="2020-10-22T10:48:59.665" v="2333" actId="22"/>
          <ac:spMkLst>
            <pc:docMk/>
            <pc:sldMk cId="3615338953" sldId="4543"/>
            <ac:spMk id="3" creationId="{02D724A5-BB0D-429D-BEEF-5047B046D41E}"/>
          </ac:spMkLst>
        </pc:spChg>
        <pc:spChg chg="del">
          <ac:chgData name="Robin Rettien" userId="d3b77970-caed-4e6f-89f3-1a113df11dad" providerId="ADAL" clId="{DAEA3E22-9844-481E-9B87-6745CA6151F1}" dt="2020-10-21T22:09:31.047" v="772" actId="478"/>
          <ac:spMkLst>
            <pc:docMk/>
            <pc:sldMk cId="3615338953" sldId="4543"/>
            <ac:spMk id="5" creationId="{5CDA4292-84F0-4F6F-AF7B-88BBA606E806}"/>
          </ac:spMkLst>
        </pc:spChg>
        <pc:spChg chg="del">
          <ac:chgData name="Robin Rettien" userId="d3b77970-caed-4e6f-89f3-1a113df11dad" providerId="ADAL" clId="{DAEA3E22-9844-481E-9B87-6745CA6151F1}" dt="2020-10-21T22:09:31.047" v="772" actId="478"/>
          <ac:spMkLst>
            <pc:docMk/>
            <pc:sldMk cId="3615338953" sldId="4543"/>
            <ac:spMk id="6" creationId="{EF0E1E9F-8612-437A-8155-52BD69924F47}"/>
          </ac:spMkLst>
        </pc:spChg>
        <pc:spChg chg="del">
          <ac:chgData name="Robin Rettien" userId="d3b77970-caed-4e6f-89f3-1a113df11dad" providerId="ADAL" clId="{DAEA3E22-9844-481E-9B87-6745CA6151F1}" dt="2020-10-21T22:09:35.366" v="773" actId="478"/>
          <ac:spMkLst>
            <pc:docMk/>
            <pc:sldMk cId="3615338953" sldId="4543"/>
            <ac:spMk id="10" creationId="{CB213F52-2B61-40BE-9334-04D3B3E41FCA}"/>
          </ac:spMkLst>
        </pc:spChg>
        <pc:spChg chg="mod">
          <ac:chgData name="Robin Rettien" userId="d3b77970-caed-4e6f-89f3-1a113df11dad" providerId="ADAL" clId="{DAEA3E22-9844-481E-9B87-6745CA6151F1}" dt="2020-10-21T22:21:29.210" v="886" actId="20577"/>
          <ac:spMkLst>
            <pc:docMk/>
            <pc:sldMk cId="3615338953" sldId="4543"/>
            <ac:spMk id="15" creationId="{CD839DB9-4AF9-4C4F-BF8E-1808B5DC10EF}"/>
          </ac:spMkLst>
        </pc:spChg>
      </pc:sldChg>
      <pc:sldChg chg="addSp mod">
        <pc:chgData name="Robin Rettien" userId="d3b77970-caed-4e6f-89f3-1a113df11dad" providerId="ADAL" clId="{DAEA3E22-9844-481E-9B87-6745CA6151F1}" dt="2020-10-22T10:49:31.039" v="2336" actId="22"/>
        <pc:sldMkLst>
          <pc:docMk/>
          <pc:sldMk cId="3513166889" sldId="4545"/>
        </pc:sldMkLst>
        <pc:spChg chg="add">
          <ac:chgData name="Robin Rettien" userId="d3b77970-caed-4e6f-89f3-1a113df11dad" providerId="ADAL" clId="{DAEA3E22-9844-481E-9B87-6745CA6151F1}" dt="2020-10-22T10:49:31.039" v="2336" actId="22"/>
          <ac:spMkLst>
            <pc:docMk/>
            <pc:sldMk cId="3513166889" sldId="4545"/>
            <ac:spMk id="3" creationId="{EA84558F-895C-40E3-B24E-38A4C8F29132}"/>
          </ac:spMkLst>
        </pc:spChg>
      </pc:sldChg>
      <pc:sldChg chg="addSp mod">
        <pc:chgData name="Robin Rettien" userId="d3b77970-caed-4e6f-89f3-1a113df11dad" providerId="ADAL" clId="{DAEA3E22-9844-481E-9B87-6745CA6151F1}" dt="2020-10-22T10:49:33.884" v="2337" actId="22"/>
        <pc:sldMkLst>
          <pc:docMk/>
          <pc:sldMk cId="1716576604" sldId="4546"/>
        </pc:sldMkLst>
        <pc:spChg chg="add">
          <ac:chgData name="Robin Rettien" userId="d3b77970-caed-4e6f-89f3-1a113df11dad" providerId="ADAL" clId="{DAEA3E22-9844-481E-9B87-6745CA6151F1}" dt="2020-10-22T10:49:33.884" v="2337" actId="22"/>
          <ac:spMkLst>
            <pc:docMk/>
            <pc:sldMk cId="1716576604" sldId="4546"/>
            <ac:spMk id="9" creationId="{798D29C5-C3A6-40B0-AEB8-89B73EFF4209}"/>
          </ac:spMkLst>
        </pc:spChg>
      </pc:sldChg>
      <pc:sldChg chg="addSp mod">
        <pc:chgData name="Robin Rettien" userId="d3b77970-caed-4e6f-89f3-1a113df11dad" providerId="ADAL" clId="{DAEA3E22-9844-481E-9B87-6745CA6151F1}" dt="2020-10-22T10:49:38.321" v="2338" actId="22"/>
        <pc:sldMkLst>
          <pc:docMk/>
          <pc:sldMk cId="350211027" sldId="4547"/>
        </pc:sldMkLst>
        <pc:spChg chg="add">
          <ac:chgData name="Robin Rettien" userId="d3b77970-caed-4e6f-89f3-1a113df11dad" providerId="ADAL" clId="{DAEA3E22-9844-481E-9B87-6745CA6151F1}" dt="2020-10-22T10:49:38.321" v="2338" actId="22"/>
          <ac:spMkLst>
            <pc:docMk/>
            <pc:sldMk cId="350211027" sldId="4547"/>
            <ac:spMk id="6" creationId="{C8330452-8A0B-43D7-8918-FE0FA29B6A63}"/>
          </ac:spMkLst>
        </pc:spChg>
      </pc:sldChg>
      <pc:sldChg chg="addSp delSp modSp mod">
        <pc:chgData name="Robin Rettien" userId="d3b77970-caed-4e6f-89f3-1a113df11dad" providerId="ADAL" clId="{DAEA3E22-9844-481E-9B87-6745CA6151F1}" dt="2020-10-22T10:49:41.320" v="2339" actId="22"/>
        <pc:sldMkLst>
          <pc:docMk/>
          <pc:sldMk cId="841112482" sldId="4548"/>
        </pc:sldMkLst>
        <pc:spChg chg="add">
          <ac:chgData name="Robin Rettien" userId="d3b77970-caed-4e6f-89f3-1a113df11dad" providerId="ADAL" clId="{DAEA3E22-9844-481E-9B87-6745CA6151F1}" dt="2020-10-22T10:49:41.320" v="2339" actId="22"/>
          <ac:spMkLst>
            <pc:docMk/>
            <pc:sldMk cId="841112482" sldId="4548"/>
            <ac:spMk id="9" creationId="{73E902EC-AA0A-46EA-9D93-E8750221C8F1}"/>
          </ac:spMkLst>
        </pc:spChg>
        <pc:picChg chg="add del mod">
          <ac:chgData name="Robin Rettien" userId="d3b77970-caed-4e6f-89f3-1a113df11dad" providerId="ADAL" clId="{DAEA3E22-9844-481E-9B87-6745CA6151F1}" dt="2020-10-21T22:34:57.142" v="1134" actId="478"/>
          <ac:picMkLst>
            <pc:docMk/>
            <pc:sldMk cId="841112482" sldId="4548"/>
            <ac:picMk id="6" creationId="{13EAC9B1-6929-43D3-BF63-F4D48371CE1B}"/>
          </ac:picMkLst>
        </pc:picChg>
      </pc:sldChg>
      <pc:sldChg chg="addSp delSp mod">
        <pc:chgData name="Robin Rettien" userId="d3b77970-caed-4e6f-89f3-1a113df11dad" providerId="ADAL" clId="{DAEA3E22-9844-481E-9B87-6745CA6151F1}" dt="2020-10-22T11:38:56.209" v="2478" actId="478"/>
        <pc:sldMkLst>
          <pc:docMk/>
          <pc:sldMk cId="3715053663" sldId="4549"/>
        </pc:sldMkLst>
        <pc:spChg chg="add">
          <ac:chgData name="Robin Rettien" userId="d3b77970-caed-4e6f-89f3-1a113df11dad" providerId="ADAL" clId="{DAEA3E22-9844-481E-9B87-6745CA6151F1}" dt="2020-10-22T10:49:43.856" v="2340" actId="22"/>
          <ac:spMkLst>
            <pc:docMk/>
            <pc:sldMk cId="3715053663" sldId="4549"/>
            <ac:spMk id="3" creationId="{03A89B85-A14B-4A21-B53B-B517B040DA16}"/>
          </ac:spMkLst>
        </pc:spChg>
        <pc:picChg chg="del">
          <ac:chgData name="Robin Rettien" userId="d3b77970-caed-4e6f-89f3-1a113df11dad" providerId="ADAL" clId="{DAEA3E22-9844-481E-9B87-6745CA6151F1}" dt="2020-10-22T11:38:56.209" v="2478" actId="478"/>
          <ac:picMkLst>
            <pc:docMk/>
            <pc:sldMk cId="3715053663" sldId="4549"/>
            <ac:picMk id="17" creationId="{747A622E-00D1-402E-A931-6E0359D20AC4}"/>
          </ac:picMkLst>
        </pc:picChg>
      </pc:sldChg>
      <pc:sldChg chg="addSp delSp mod">
        <pc:chgData name="Robin Rettien" userId="d3b77970-caed-4e6f-89f3-1a113df11dad" providerId="ADAL" clId="{DAEA3E22-9844-481E-9B87-6745CA6151F1}" dt="2020-10-22T11:38:59.096" v="2479" actId="478"/>
        <pc:sldMkLst>
          <pc:docMk/>
          <pc:sldMk cId="2696964311" sldId="4550"/>
        </pc:sldMkLst>
        <pc:spChg chg="add">
          <ac:chgData name="Robin Rettien" userId="d3b77970-caed-4e6f-89f3-1a113df11dad" providerId="ADAL" clId="{DAEA3E22-9844-481E-9B87-6745CA6151F1}" dt="2020-10-22T10:49:46.761" v="2341" actId="22"/>
          <ac:spMkLst>
            <pc:docMk/>
            <pc:sldMk cId="2696964311" sldId="4550"/>
            <ac:spMk id="5" creationId="{0FAC22A0-317D-4E03-9D90-F66CE6B8DB8E}"/>
          </ac:spMkLst>
        </pc:spChg>
        <pc:picChg chg="del">
          <ac:chgData name="Robin Rettien" userId="d3b77970-caed-4e6f-89f3-1a113df11dad" providerId="ADAL" clId="{DAEA3E22-9844-481E-9B87-6745CA6151F1}" dt="2020-10-22T11:38:59.096" v="2479" actId="478"/>
          <ac:picMkLst>
            <pc:docMk/>
            <pc:sldMk cId="2696964311" sldId="4550"/>
            <ac:picMk id="17" creationId="{747A622E-00D1-402E-A931-6E0359D20AC4}"/>
          </ac:picMkLst>
        </pc:picChg>
      </pc:sldChg>
      <pc:sldChg chg="addSp mod">
        <pc:chgData name="Robin Rettien" userId="d3b77970-caed-4e6f-89f3-1a113df11dad" providerId="ADAL" clId="{DAEA3E22-9844-481E-9B87-6745CA6151F1}" dt="2020-10-22T10:49:49.348" v="2342" actId="22"/>
        <pc:sldMkLst>
          <pc:docMk/>
          <pc:sldMk cId="2688802646" sldId="4551"/>
        </pc:sldMkLst>
        <pc:spChg chg="add">
          <ac:chgData name="Robin Rettien" userId="d3b77970-caed-4e6f-89f3-1a113df11dad" providerId="ADAL" clId="{DAEA3E22-9844-481E-9B87-6745CA6151F1}" dt="2020-10-22T10:49:49.348" v="2342" actId="22"/>
          <ac:spMkLst>
            <pc:docMk/>
            <pc:sldMk cId="2688802646" sldId="4551"/>
            <ac:spMk id="3" creationId="{9534DB9C-C9AA-41EC-93A0-B80F34CB3F4D}"/>
          </ac:spMkLst>
        </pc:spChg>
      </pc:sldChg>
      <pc:sldChg chg="addSp mod">
        <pc:chgData name="Robin Rettien" userId="d3b77970-caed-4e6f-89f3-1a113df11dad" providerId="ADAL" clId="{DAEA3E22-9844-481E-9B87-6745CA6151F1}" dt="2020-10-22T10:49:51.812" v="2343" actId="22"/>
        <pc:sldMkLst>
          <pc:docMk/>
          <pc:sldMk cId="3786635756" sldId="4552"/>
        </pc:sldMkLst>
        <pc:spChg chg="add">
          <ac:chgData name="Robin Rettien" userId="d3b77970-caed-4e6f-89f3-1a113df11dad" providerId="ADAL" clId="{DAEA3E22-9844-481E-9B87-6745CA6151F1}" dt="2020-10-22T10:49:51.812" v="2343" actId="22"/>
          <ac:spMkLst>
            <pc:docMk/>
            <pc:sldMk cId="3786635756" sldId="4552"/>
            <ac:spMk id="11" creationId="{DFC97703-BAF1-4340-A7F2-EC3E7600ECE7}"/>
          </ac:spMkLst>
        </pc:spChg>
      </pc:sldChg>
      <pc:sldChg chg="addSp mod">
        <pc:chgData name="Robin Rettien" userId="d3b77970-caed-4e6f-89f3-1a113df11dad" providerId="ADAL" clId="{DAEA3E22-9844-481E-9B87-6745CA6151F1}" dt="2020-10-22T10:49:55.400" v="2344" actId="22"/>
        <pc:sldMkLst>
          <pc:docMk/>
          <pc:sldMk cId="2967990154" sldId="4553"/>
        </pc:sldMkLst>
        <pc:spChg chg="add">
          <ac:chgData name="Robin Rettien" userId="d3b77970-caed-4e6f-89f3-1a113df11dad" providerId="ADAL" clId="{DAEA3E22-9844-481E-9B87-6745CA6151F1}" dt="2020-10-22T10:49:55.400" v="2344" actId="22"/>
          <ac:spMkLst>
            <pc:docMk/>
            <pc:sldMk cId="2967990154" sldId="4553"/>
            <ac:spMk id="6" creationId="{C01F7CCF-8DF4-4340-9082-F74DCC97F4ED}"/>
          </ac:spMkLst>
        </pc:spChg>
      </pc:sldChg>
      <pc:sldChg chg="addSp mod">
        <pc:chgData name="Robin Rettien" userId="d3b77970-caed-4e6f-89f3-1a113df11dad" providerId="ADAL" clId="{DAEA3E22-9844-481E-9B87-6745CA6151F1}" dt="2020-10-22T10:49:57.812" v="2345" actId="22"/>
        <pc:sldMkLst>
          <pc:docMk/>
          <pc:sldMk cId="2176563733" sldId="4554"/>
        </pc:sldMkLst>
        <pc:spChg chg="add">
          <ac:chgData name="Robin Rettien" userId="d3b77970-caed-4e6f-89f3-1a113df11dad" providerId="ADAL" clId="{DAEA3E22-9844-481E-9B87-6745CA6151F1}" dt="2020-10-22T10:49:57.812" v="2345" actId="22"/>
          <ac:spMkLst>
            <pc:docMk/>
            <pc:sldMk cId="2176563733" sldId="4554"/>
            <ac:spMk id="5" creationId="{92DCE452-CDCA-4AD9-9FF9-A5AD96F2135D}"/>
          </ac:spMkLst>
        </pc:spChg>
      </pc:sldChg>
      <pc:sldChg chg="addSp modSp mod">
        <pc:chgData name="Robin Rettien" userId="d3b77970-caed-4e6f-89f3-1a113df11dad" providerId="ADAL" clId="{DAEA3E22-9844-481E-9B87-6745CA6151F1}" dt="2020-10-22T11:39:35.515" v="2480"/>
        <pc:sldMkLst>
          <pc:docMk/>
          <pc:sldMk cId="3920924172" sldId="4555"/>
        </pc:sldMkLst>
        <pc:spChg chg="add">
          <ac:chgData name="Robin Rettien" userId="d3b77970-caed-4e6f-89f3-1a113df11dad" providerId="ADAL" clId="{DAEA3E22-9844-481E-9B87-6745CA6151F1}" dt="2020-10-22T10:49:59.985" v="2346" actId="22"/>
          <ac:spMkLst>
            <pc:docMk/>
            <pc:sldMk cId="3920924172" sldId="4555"/>
            <ac:spMk id="7" creationId="{4A05D7AD-7F26-48E4-B747-FEFFB1F895C0}"/>
          </ac:spMkLst>
        </pc:spChg>
        <pc:picChg chg="mod">
          <ac:chgData name="Robin Rettien" userId="d3b77970-caed-4e6f-89f3-1a113df11dad" providerId="ADAL" clId="{DAEA3E22-9844-481E-9B87-6745CA6151F1}" dt="2020-10-22T11:39:35.515" v="2480"/>
          <ac:picMkLst>
            <pc:docMk/>
            <pc:sldMk cId="3920924172" sldId="4555"/>
            <ac:picMk id="17" creationId="{747A622E-00D1-402E-A931-6E0359D20AC4}"/>
          </ac:picMkLst>
        </pc:picChg>
      </pc:sldChg>
      <pc:sldChg chg="addSp delSp mod">
        <pc:chgData name="Robin Rettien" userId="d3b77970-caed-4e6f-89f3-1a113df11dad" providerId="ADAL" clId="{DAEA3E22-9844-481E-9B87-6745CA6151F1}" dt="2020-10-22T11:39:42.564" v="2482" actId="22"/>
        <pc:sldMkLst>
          <pc:docMk/>
          <pc:sldMk cId="2516733516" sldId="4556"/>
        </pc:sldMkLst>
        <pc:spChg chg="add">
          <ac:chgData name="Robin Rettien" userId="d3b77970-caed-4e6f-89f3-1a113df11dad" providerId="ADAL" clId="{DAEA3E22-9844-481E-9B87-6745CA6151F1}" dt="2020-10-22T10:50:02.855" v="2347" actId="22"/>
          <ac:spMkLst>
            <pc:docMk/>
            <pc:sldMk cId="2516733516" sldId="4556"/>
            <ac:spMk id="11" creationId="{3A876802-0F1A-4D50-8766-ED75D46BD446}"/>
          </ac:spMkLst>
        </pc:spChg>
        <pc:picChg chg="add">
          <ac:chgData name="Robin Rettien" userId="d3b77970-caed-4e6f-89f3-1a113df11dad" providerId="ADAL" clId="{DAEA3E22-9844-481E-9B87-6745CA6151F1}" dt="2020-10-22T11:39:42.564" v="2482" actId="22"/>
          <ac:picMkLst>
            <pc:docMk/>
            <pc:sldMk cId="2516733516" sldId="4556"/>
            <ac:picMk id="12" creationId="{654B688A-5DF4-44DD-ADCE-1D34E34473E4}"/>
          </ac:picMkLst>
        </pc:picChg>
        <pc:picChg chg="del">
          <ac:chgData name="Robin Rettien" userId="d3b77970-caed-4e6f-89f3-1a113df11dad" providerId="ADAL" clId="{DAEA3E22-9844-481E-9B87-6745CA6151F1}" dt="2020-10-22T11:39:42.279" v="2481" actId="478"/>
          <ac:picMkLst>
            <pc:docMk/>
            <pc:sldMk cId="2516733516" sldId="4556"/>
            <ac:picMk id="17" creationId="{747A622E-00D1-402E-A931-6E0359D20AC4}"/>
          </ac:picMkLst>
        </pc:picChg>
      </pc:sldChg>
      <pc:sldChg chg="addSp modSp mod">
        <pc:chgData name="Robin Rettien" userId="d3b77970-caed-4e6f-89f3-1a113df11dad" providerId="ADAL" clId="{DAEA3E22-9844-481E-9B87-6745CA6151F1}" dt="2020-10-22T10:50:05.923" v="2348" actId="22"/>
        <pc:sldMkLst>
          <pc:docMk/>
          <pc:sldMk cId="2123963684" sldId="4557"/>
        </pc:sldMkLst>
        <pc:spChg chg="add">
          <ac:chgData name="Robin Rettien" userId="d3b77970-caed-4e6f-89f3-1a113df11dad" providerId="ADAL" clId="{DAEA3E22-9844-481E-9B87-6745CA6151F1}" dt="2020-10-22T10:50:05.923" v="2348" actId="22"/>
          <ac:spMkLst>
            <pc:docMk/>
            <pc:sldMk cId="2123963684" sldId="4557"/>
            <ac:spMk id="4" creationId="{B34441BA-2413-4CB2-8EEC-4289DB925E97}"/>
          </ac:spMkLst>
        </pc:spChg>
        <pc:spChg chg="mod">
          <ac:chgData name="Robin Rettien" userId="d3b77970-caed-4e6f-89f3-1a113df11dad" providerId="ADAL" clId="{DAEA3E22-9844-481E-9B87-6745CA6151F1}" dt="2020-10-22T07:12:35.035" v="1135" actId="20577"/>
          <ac:spMkLst>
            <pc:docMk/>
            <pc:sldMk cId="2123963684" sldId="4557"/>
            <ac:spMk id="7" creationId="{AFE2F871-039A-4AFE-A153-B84EDDB12125}"/>
          </ac:spMkLst>
        </pc:spChg>
        <pc:spChg chg="mod">
          <ac:chgData name="Robin Rettien" userId="d3b77970-caed-4e6f-89f3-1a113df11dad" providerId="ADAL" clId="{DAEA3E22-9844-481E-9B87-6745CA6151F1}" dt="2020-10-22T07:12:38.284" v="1136" actId="20577"/>
          <ac:spMkLst>
            <pc:docMk/>
            <pc:sldMk cId="2123963684" sldId="4557"/>
            <ac:spMk id="15" creationId="{A462A755-494D-40D3-8ADC-1D07DADA1418}"/>
          </ac:spMkLst>
        </pc:spChg>
      </pc:sldChg>
      <pc:sldChg chg="modSp">
        <pc:chgData name="Robin Rettien" userId="d3b77970-caed-4e6f-89f3-1a113df11dad" providerId="ADAL" clId="{DAEA3E22-9844-481E-9B87-6745CA6151F1}" dt="2020-10-22T11:27:23.516" v="2413"/>
        <pc:sldMkLst>
          <pc:docMk/>
          <pc:sldMk cId="3053500909" sldId="4558"/>
        </pc:sldMkLst>
        <pc:picChg chg="mod">
          <ac:chgData name="Robin Rettien" userId="d3b77970-caed-4e6f-89f3-1a113df11dad" providerId="ADAL" clId="{DAEA3E22-9844-481E-9B87-6745CA6151F1}" dt="2020-10-22T11:27:23.516" v="2413"/>
          <ac:picMkLst>
            <pc:docMk/>
            <pc:sldMk cId="3053500909" sldId="4558"/>
            <ac:picMk id="20" creationId="{A3C39D7C-8C1F-4527-9067-63BB4645E959}"/>
          </ac:picMkLst>
        </pc:picChg>
      </pc:sldChg>
      <pc:sldChg chg="addSp delSp mod">
        <pc:chgData name="Robin Rettien" userId="d3b77970-caed-4e6f-89f3-1a113df11dad" providerId="ADAL" clId="{DAEA3E22-9844-481E-9B87-6745CA6151F1}" dt="2020-10-22T11:27:50.481" v="2419" actId="22"/>
        <pc:sldMkLst>
          <pc:docMk/>
          <pc:sldMk cId="2550319828" sldId="4559"/>
        </pc:sldMkLst>
        <pc:picChg chg="add">
          <ac:chgData name="Robin Rettien" userId="d3b77970-caed-4e6f-89f3-1a113df11dad" providerId="ADAL" clId="{DAEA3E22-9844-481E-9B87-6745CA6151F1}" dt="2020-10-22T11:27:50.481" v="2419" actId="22"/>
          <ac:picMkLst>
            <pc:docMk/>
            <pc:sldMk cId="2550319828" sldId="4559"/>
            <ac:picMk id="3" creationId="{E16044EE-4A3C-40C2-BA6E-B72E8E79994C}"/>
          </ac:picMkLst>
        </pc:picChg>
        <pc:picChg chg="del">
          <ac:chgData name="Robin Rettien" userId="d3b77970-caed-4e6f-89f3-1a113df11dad" providerId="ADAL" clId="{DAEA3E22-9844-481E-9B87-6745CA6151F1}" dt="2020-10-22T11:27:49.792" v="2418" actId="478"/>
          <ac:picMkLst>
            <pc:docMk/>
            <pc:sldMk cId="2550319828" sldId="4559"/>
            <ac:picMk id="27" creationId="{6F23603C-1324-4CB1-8339-B6B6841A681B}"/>
          </ac:picMkLst>
        </pc:picChg>
      </pc:sldChg>
      <pc:sldChg chg="addSp delSp modSp mod">
        <pc:chgData name="Robin Rettien" userId="d3b77970-caed-4e6f-89f3-1a113df11dad" providerId="ADAL" clId="{DAEA3E22-9844-481E-9B87-6745CA6151F1}" dt="2020-10-23T14:33:07.707" v="3433" actId="478"/>
        <pc:sldMkLst>
          <pc:docMk/>
          <pc:sldMk cId="4044166720" sldId="4561"/>
        </pc:sldMkLst>
        <pc:spChg chg="mod">
          <ac:chgData name="Robin Rettien" userId="d3b77970-caed-4e6f-89f3-1a113df11dad" providerId="ADAL" clId="{DAEA3E22-9844-481E-9B87-6745CA6151F1}" dt="2020-10-22T10:50:23.461" v="2349" actId="13926"/>
          <ac:spMkLst>
            <pc:docMk/>
            <pc:sldMk cId="4044166720" sldId="4561"/>
            <ac:spMk id="2" creationId="{65C62655-8FF0-4936-B4B8-7F5A7F02FEA4}"/>
          </ac:spMkLst>
        </pc:spChg>
        <pc:spChg chg="add del mod">
          <ac:chgData name="Robin Rettien" userId="d3b77970-caed-4e6f-89f3-1a113df11dad" providerId="ADAL" clId="{DAEA3E22-9844-481E-9B87-6745CA6151F1}" dt="2020-10-23T14:33:07.707" v="3433" actId="478"/>
          <ac:spMkLst>
            <pc:docMk/>
            <pc:sldMk cId="4044166720" sldId="4561"/>
            <ac:spMk id="3" creationId="{0490EC20-32BF-4535-BD11-672FE4C38EF0}"/>
          </ac:spMkLst>
        </pc:spChg>
        <pc:spChg chg="mod">
          <ac:chgData name="Robin Rettien" userId="d3b77970-caed-4e6f-89f3-1a113df11dad" providerId="ADAL" clId="{DAEA3E22-9844-481E-9B87-6745CA6151F1}" dt="2020-10-22T10:50:23.461" v="2349" actId="13926"/>
          <ac:spMkLst>
            <pc:docMk/>
            <pc:sldMk cId="4044166720" sldId="4561"/>
            <ac:spMk id="48" creationId="{4637D2F2-53FF-4170-9474-417F4BC5489C}"/>
          </ac:spMkLst>
        </pc:spChg>
        <pc:spChg chg="mod">
          <ac:chgData name="Robin Rettien" userId="d3b77970-caed-4e6f-89f3-1a113df11dad" providerId="ADAL" clId="{DAEA3E22-9844-481E-9B87-6745CA6151F1}" dt="2020-10-22T10:50:23.461" v="2349" actId="13926"/>
          <ac:spMkLst>
            <pc:docMk/>
            <pc:sldMk cId="4044166720" sldId="4561"/>
            <ac:spMk id="91" creationId="{A33933AE-0B17-4E11-B8D3-F0370AACC1EB}"/>
          </ac:spMkLst>
        </pc:spChg>
        <pc:spChg chg="mod">
          <ac:chgData name="Robin Rettien" userId="d3b77970-caed-4e6f-89f3-1a113df11dad" providerId="ADAL" clId="{DAEA3E22-9844-481E-9B87-6745CA6151F1}" dt="2020-10-22T10:50:23.461" v="2349" actId="13926"/>
          <ac:spMkLst>
            <pc:docMk/>
            <pc:sldMk cId="4044166720" sldId="4561"/>
            <ac:spMk id="96" creationId="{47EA14B0-43CF-41DD-90C8-4C7ACD6BC1B8}"/>
          </ac:spMkLst>
        </pc:spChg>
        <pc:spChg chg="mod">
          <ac:chgData name="Robin Rettien" userId="d3b77970-caed-4e6f-89f3-1a113df11dad" providerId="ADAL" clId="{DAEA3E22-9844-481E-9B87-6745CA6151F1}" dt="2020-10-22T10:50:23.461" v="2349" actId="13926"/>
          <ac:spMkLst>
            <pc:docMk/>
            <pc:sldMk cId="4044166720" sldId="4561"/>
            <ac:spMk id="97" creationId="{1AEBE3FE-B863-4DAE-9841-FE478CE67EF8}"/>
          </ac:spMkLst>
        </pc:spChg>
        <pc:spChg chg="mod">
          <ac:chgData name="Robin Rettien" userId="d3b77970-caed-4e6f-89f3-1a113df11dad" providerId="ADAL" clId="{DAEA3E22-9844-481E-9B87-6745CA6151F1}" dt="2020-10-22T10:50:23.461" v="2349" actId="13926"/>
          <ac:spMkLst>
            <pc:docMk/>
            <pc:sldMk cId="4044166720" sldId="4561"/>
            <ac:spMk id="98" creationId="{33C2C4BA-0EF9-4271-B324-2A00E6686DF4}"/>
          </ac:spMkLst>
        </pc:spChg>
        <pc:spChg chg="mod">
          <ac:chgData name="Robin Rettien" userId="d3b77970-caed-4e6f-89f3-1a113df11dad" providerId="ADAL" clId="{DAEA3E22-9844-481E-9B87-6745CA6151F1}" dt="2020-10-22T10:50:23.461" v="2349" actId="13926"/>
          <ac:spMkLst>
            <pc:docMk/>
            <pc:sldMk cId="4044166720" sldId="4561"/>
            <ac:spMk id="99" creationId="{D106BF3E-AE80-4613-8607-2CEBB4DC3EB0}"/>
          </ac:spMkLst>
        </pc:spChg>
        <pc:picChg chg="add del mod">
          <ac:chgData name="Robin Rettien" userId="d3b77970-caed-4e6f-89f3-1a113df11dad" providerId="ADAL" clId="{DAEA3E22-9844-481E-9B87-6745CA6151F1}" dt="2020-10-22T10:45:17.143" v="2249" actId="478"/>
          <ac:picMkLst>
            <pc:docMk/>
            <pc:sldMk cId="4044166720" sldId="4561"/>
            <ac:picMk id="1026" creationId="{48516E43-A356-4017-A07A-43F1A76238BF}"/>
          </ac:picMkLst>
        </pc:picChg>
      </pc:sldChg>
      <pc:sldChg chg="addSp delSp modSp mod">
        <pc:chgData name="Robin Rettien" userId="d3b77970-caed-4e6f-89f3-1a113df11dad" providerId="ADAL" clId="{DAEA3E22-9844-481E-9B87-6745CA6151F1}" dt="2020-10-23T14:34:09.794" v="3448" actId="478"/>
        <pc:sldMkLst>
          <pc:docMk/>
          <pc:sldMk cId="1377220271" sldId="4562"/>
        </pc:sldMkLst>
        <pc:spChg chg="mod">
          <ac:chgData name="Robin Rettien" userId="d3b77970-caed-4e6f-89f3-1a113df11dad" providerId="ADAL" clId="{DAEA3E22-9844-481E-9B87-6745CA6151F1}" dt="2020-10-22T10:50:39.424" v="2351" actId="13926"/>
          <ac:spMkLst>
            <pc:docMk/>
            <pc:sldMk cId="1377220271" sldId="4562"/>
            <ac:spMk id="2" creationId="{DA56C8B7-AD82-4838-B12A-26BD3ED89960}"/>
          </ac:spMkLst>
        </pc:spChg>
        <pc:spChg chg="add del">
          <ac:chgData name="Robin Rettien" userId="d3b77970-caed-4e6f-89f3-1a113df11dad" providerId="ADAL" clId="{DAEA3E22-9844-481E-9B87-6745CA6151F1}" dt="2020-10-22T12:11:17.943" v="2585" actId="478"/>
          <ac:spMkLst>
            <pc:docMk/>
            <pc:sldMk cId="1377220271" sldId="4562"/>
            <ac:spMk id="12" creationId="{5E8211EC-23D7-4064-B2FA-A5EDBFB7B9EE}"/>
          </ac:spMkLst>
        </pc:spChg>
        <pc:spChg chg="add del">
          <ac:chgData name="Robin Rettien" userId="d3b77970-caed-4e6f-89f3-1a113df11dad" providerId="ADAL" clId="{DAEA3E22-9844-481E-9B87-6745CA6151F1}" dt="2020-10-23T14:34:09.794" v="3448" actId="478"/>
          <ac:spMkLst>
            <pc:docMk/>
            <pc:sldMk cId="1377220271" sldId="4562"/>
            <ac:spMk id="13" creationId="{CAE6FC15-D592-41E5-9646-C56C8CFBCC17}"/>
          </ac:spMkLst>
        </pc:spChg>
        <pc:spChg chg="mod">
          <ac:chgData name="Robin Rettien" userId="d3b77970-caed-4e6f-89f3-1a113df11dad" providerId="ADAL" clId="{DAEA3E22-9844-481E-9B87-6745CA6151F1}" dt="2020-10-23T14:33:29.973" v="3436" actId="13926"/>
          <ac:spMkLst>
            <pc:docMk/>
            <pc:sldMk cId="1377220271" sldId="4562"/>
            <ac:spMk id="15" creationId="{CE7FEFFD-2135-4875-BC5A-895AE5991D9A}"/>
          </ac:spMkLst>
        </pc:spChg>
        <pc:spChg chg="mod">
          <ac:chgData name="Robin Rettien" userId="d3b77970-caed-4e6f-89f3-1a113df11dad" providerId="ADAL" clId="{DAEA3E22-9844-481E-9B87-6745CA6151F1}" dt="2020-10-23T14:33:29.973" v="3436" actId="13926"/>
          <ac:spMkLst>
            <pc:docMk/>
            <pc:sldMk cId="1377220271" sldId="4562"/>
            <ac:spMk id="26" creationId="{39560AB3-6B18-407E-BA8A-51D748D825B6}"/>
          </ac:spMkLst>
        </pc:spChg>
        <pc:spChg chg="mod">
          <ac:chgData name="Robin Rettien" userId="d3b77970-caed-4e6f-89f3-1a113df11dad" providerId="ADAL" clId="{DAEA3E22-9844-481E-9B87-6745CA6151F1}" dt="2020-10-23T14:33:29.973" v="3436" actId="13926"/>
          <ac:spMkLst>
            <pc:docMk/>
            <pc:sldMk cId="1377220271" sldId="4562"/>
            <ac:spMk id="28" creationId="{490937B2-BE64-4DD4-AABF-1B4B1CBEF8E8}"/>
          </ac:spMkLst>
        </pc:spChg>
        <pc:spChg chg="mod">
          <ac:chgData name="Robin Rettien" userId="d3b77970-caed-4e6f-89f3-1a113df11dad" providerId="ADAL" clId="{DAEA3E22-9844-481E-9B87-6745CA6151F1}" dt="2020-10-23T14:33:29.973" v="3436" actId="13926"/>
          <ac:spMkLst>
            <pc:docMk/>
            <pc:sldMk cId="1377220271" sldId="4562"/>
            <ac:spMk id="30" creationId="{72CE0773-BDE5-4FDF-B5D1-25248D377107}"/>
          </ac:spMkLst>
        </pc:spChg>
      </pc:sldChg>
      <pc:sldChg chg="addSp delSp modSp mod">
        <pc:chgData name="Robin Rettien" userId="d3b77970-caed-4e6f-89f3-1a113df11dad" providerId="ADAL" clId="{DAEA3E22-9844-481E-9B87-6745CA6151F1}" dt="2020-10-23T14:34:07.945" v="3447" actId="478"/>
        <pc:sldMkLst>
          <pc:docMk/>
          <pc:sldMk cId="2413002912" sldId="4563"/>
        </pc:sldMkLst>
        <pc:spChg chg="mod">
          <ac:chgData name="Robin Rettien" userId="d3b77970-caed-4e6f-89f3-1a113df11dad" providerId="ADAL" clId="{DAEA3E22-9844-481E-9B87-6745CA6151F1}" dt="2020-10-22T10:50:44.648" v="2352" actId="13926"/>
          <ac:spMkLst>
            <pc:docMk/>
            <pc:sldMk cId="2413002912" sldId="4563"/>
            <ac:spMk id="2" creationId="{DA56C8B7-AD82-4838-B12A-26BD3ED89960}"/>
          </ac:spMkLst>
        </pc:spChg>
        <pc:spChg chg="add del">
          <ac:chgData name="Robin Rettien" userId="d3b77970-caed-4e6f-89f3-1a113df11dad" providerId="ADAL" clId="{DAEA3E22-9844-481E-9B87-6745CA6151F1}" dt="2020-10-22T12:11:21.271" v="2587" actId="478"/>
          <ac:spMkLst>
            <pc:docMk/>
            <pc:sldMk cId="2413002912" sldId="4563"/>
            <ac:spMk id="8" creationId="{42F24B0E-0C2C-45EF-A62D-762EA004B016}"/>
          </ac:spMkLst>
        </pc:spChg>
        <pc:spChg chg="add del">
          <ac:chgData name="Robin Rettien" userId="d3b77970-caed-4e6f-89f3-1a113df11dad" providerId="ADAL" clId="{DAEA3E22-9844-481E-9B87-6745CA6151F1}" dt="2020-10-23T14:34:07.945" v="3447" actId="478"/>
          <ac:spMkLst>
            <pc:docMk/>
            <pc:sldMk cId="2413002912" sldId="4563"/>
            <ac:spMk id="11" creationId="{8FD335BB-69B5-43E3-B3F8-2F8EDE338449}"/>
          </ac:spMkLst>
        </pc:spChg>
        <pc:spChg chg="mod">
          <ac:chgData name="Robin Rettien" userId="d3b77970-caed-4e6f-89f3-1a113df11dad" providerId="ADAL" clId="{DAEA3E22-9844-481E-9B87-6745CA6151F1}" dt="2020-10-23T14:33:34.273" v="3437" actId="13926"/>
          <ac:spMkLst>
            <pc:docMk/>
            <pc:sldMk cId="2413002912" sldId="4563"/>
            <ac:spMk id="15" creationId="{CE7FEFFD-2135-4875-BC5A-895AE5991D9A}"/>
          </ac:spMkLst>
        </pc:spChg>
        <pc:spChg chg="mod">
          <ac:chgData name="Robin Rettien" userId="d3b77970-caed-4e6f-89f3-1a113df11dad" providerId="ADAL" clId="{DAEA3E22-9844-481E-9B87-6745CA6151F1}" dt="2020-10-23T14:33:34.273" v="3437" actId="13926"/>
          <ac:spMkLst>
            <pc:docMk/>
            <pc:sldMk cId="2413002912" sldId="4563"/>
            <ac:spMk id="26" creationId="{39560AB3-6B18-407E-BA8A-51D748D825B6}"/>
          </ac:spMkLst>
        </pc:spChg>
      </pc:sldChg>
      <pc:sldChg chg="addSp delSp modSp mod">
        <pc:chgData name="Robin Rettien" userId="d3b77970-caed-4e6f-89f3-1a113df11dad" providerId="ADAL" clId="{DAEA3E22-9844-481E-9B87-6745CA6151F1}" dt="2020-10-23T14:38:41.467" v="3449" actId="13926"/>
        <pc:sldMkLst>
          <pc:docMk/>
          <pc:sldMk cId="574132940" sldId="4564"/>
        </pc:sldMkLst>
        <pc:spChg chg="mod">
          <ac:chgData name="Robin Rettien" userId="d3b77970-caed-4e6f-89f3-1a113df11dad" providerId="ADAL" clId="{DAEA3E22-9844-481E-9B87-6745CA6151F1}" dt="2020-10-22T10:50:51.851" v="2353" actId="13926"/>
          <ac:spMkLst>
            <pc:docMk/>
            <pc:sldMk cId="574132940" sldId="4564"/>
            <ac:spMk id="2" creationId="{DA56C8B7-AD82-4838-B12A-26BD3ED89960}"/>
          </ac:spMkLst>
        </pc:spChg>
        <pc:spChg chg="add del">
          <ac:chgData name="Robin Rettien" userId="d3b77970-caed-4e6f-89f3-1a113df11dad" providerId="ADAL" clId="{DAEA3E22-9844-481E-9B87-6745CA6151F1}" dt="2020-10-22T12:11:25.127" v="2589" actId="478"/>
          <ac:spMkLst>
            <pc:docMk/>
            <pc:sldMk cId="574132940" sldId="4564"/>
            <ac:spMk id="3" creationId="{BE752AAF-7F3F-4912-A751-8508578DE3C4}"/>
          </ac:spMkLst>
        </pc:spChg>
        <pc:spChg chg="add del">
          <ac:chgData name="Robin Rettien" userId="d3b77970-caed-4e6f-89f3-1a113df11dad" providerId="ADAL" clId="{DAEA3E22-9844-481E-9B87-6745CA6151F1}" dt="2020-10-23T14:34:05.760" v="3446" actId="478"/>
          <ac:spMkLst>
            <pc:docMk/>
            <pc:sldMk cId="574132940" sldId="4564"/>
            <ac:spMk id="11" creationId="{ABA9A200-A552-4389-A8EE-2C7E8384E7C9}"/>
          </ac:spMkLst>
        </pc:spChg>
        <pc:spChg chg="mod">
          <ac:chgData name="Robin Rettien" userId="d3b77970-caed-4e6f-89f3-1a113df11dad" providerId="ADAL" clId="{DAEA3E22-9844-481E-9B87-6745CA6151F1}" dt="2020-10-23T14:38:41.467" v="3449" actId="13926"/>
          <ac:spMkLst>
            <pc:docMk/>
            <pc:sldMk cId="574132940" sldId="4564"/>
            <ac:spMk id="62" creationId="{411AFBCA-21AC-4043-AA26-0E3AC4FCBEFF}"/>
          </ac:spMkLst>
        </pc:spChg>
        <pc:spChg chg="mod">
          <ac:chgData name="Robin Rettien" userId="d3b77970-caed-4e6f-89f3-1a113df11dad" providerId="ADAL" clId="{DAEA3E22-9844-481E-9B87-6745CA6151F1}" dt="2020-10-23T14:38:41.467" v="3449" actId="13926"/>
          <ac:spMkLst>
            <pc:docMk/>
            <pc:sldMk cId="574132940" sldId="4564"/>
            <ac:spMk id="64" creationId="{737069CA-F5B1-413A-B962-1FD28B99B400}"/>
          </ac:spMkLst>
        </pc:spChg>
        <pc:spChg chg="mod">
          <ac:chgData name="Robin Rettien" userId="d3b77970-caed-4e6f-89f3-1a113df11dad" providerId="ADAL" clId="{DAEA3E22-9844-481E-9B87-6745CA6151F1}" dt="2020-10-23T14:38:41.467" v="3449" actId="13926"/>
          <ac:spMkLst>
            <pc:docMk/>
            <pc:sldMk cId="574132940" sldId="4564"/>
            <ac:spMk id="66" creationId="{1F602AA7-6FBC-444F-8FBE-62A45318B3F6}"/>
          </ac:spMkLst>
        </pc:spChg>
        <pc:spChg chg="mod">
          <ac:chgData name="Robin Rettien" userId="d3b77970-caed-4e6f-89f3-1a113df11dad" providerId="ADAL" clId="{DAEA3E22-9844-481E-9B87-6745CA6151F1}" dt="2020-10-23T14:38:41.467" v="3449" actId="13926"/>
          <ac:spMkLst>
            <pc:docMk/>
            <pc:sldMk cId="574132940" sldId="4564"/>
            <ac:spMk id="68" creationId="{23688410-3780-411D-8C65-FB024752C575}"/>
          </ac:spMkLst>
        </pc:spChg>
      </pc:sldChg>
      <pc:sldChg chg="addSp delSp modSp mod">
        <pc:chgData name="Robin Rettien" userId="d3b77970-caed-4e6f-89f3-1a113df11dad" providerId="ADAL" clId="{DAEA3E22-9844-481E-9B87-6745CA6151F1}" dt="2020-10-23T14:34:04.257" v="3445" actId="478"/>
        <pc:sldMkLst>
          <pc:docMk/>
          <pc:sldMk cId="2417076013" sldId="4565"/>
        </pc:sldMkLst>
        <pc:spChg chg="mod">
          <ac:chgData name="Robin Rettien" userId="d3b77970-caed-4e6f-89f3-1a113df11dad" providerId="ADAL" clId="{DAEA3E22-9844-481E-9B87-6745CA6151F1}" dt="2020-10-22T10:50:56.891" v="2354" actId="13926"/>
          <ac:spMkLst>
            <pc:docMk/>
            <pc:sldMk cId="2417076013" sldId="4565"/>
            <ac:spMk id="2" creationId="{DA56C8B7-AD82-4838-B12A-26BD3ED89960}"/>
          </ac:spMkLst>
        </pc:spChg>
        <pc:spChg chg="mod">
          <ac:chgData name="Robin Rettien" userId="d3b77970-caed-4e6f-89f3-1a113df11dad" providerId="ADAL" clId="{DAEA3E22-9844-481E-9B87-6745CA6151F1}" dt="2020-10-23T14:33:42.297" v="3438" actId="13926"/>
          <ac:spMkLst>
            <pc:docMk/>
            <pc:sldMk cId="2417076013" sldId="4565"/>
            <ac:spMk id="4" creationId="{F842F997-50FD-4314-A45A-38171457B07F}"/>
          </ac:spMkLst>
        </pc:spChg>
        <pc:spChg chg="mod">
          <ac:chgData name="Robin Rettien" userId="d3b77970-caed-4e6f-89f3-1a113df11dad" providerId="ADAL" clId="{DAEA3E22-9844-481E-9B87-6745CA6151F1}" dt="2020-10-23T14:33:42.297" v="3438" actId="13926"/>
          <ac:spMkLst>
            <pc:docMk/>
            <pc:sldMk cId="2417076013" sldId="4565"/>
            <ac:spMk id="8" creationId="{E808A552-AE6A-40E2-AB49-D9DC5110D1BB}"/>
          </ac:spMkLst>
        </pc:spChg>
        <pc:spChg chg="mod">
          <ac:chgData name="Robin Rettien" userId="d3b77970-caed-4e6f-89f3-1a113df11dad" providerId="ADAL" clId="{DAEA3E22-9844-481E-9B87-6745CA6151F1}" dt="2020-10-23T14:33:42.297" v="3438" actId="13926"/>
          <ac:spMkLst>
            <pc:docMk/>
            <pc:sldMk cId="2417076013" sldId="4565"/>
            <ac:spMk id="9" creationId="{41774A40-785E-486B-8EF0-028B31C3B8B3}"/>
          </ac:spMkLst>
        </pc:spChg>
        <pc:spChg chg="mod">
          <ac:chgData name="Robin Rettien" userId="d3b77970-caed-4e6f-89f3-1a113df11dad" providerId="ADAL" clId="{DAEA3E22-9844-481E-9B87-6745CA6151F1}" dt="2020-10-23T14:33:42.297" v="3438" actId="13926"/>
          <ac:spMkLst>
            <pc:docMk/>
            <pc:sldMk cId="2417076013" sldId="4565"/>
            <ac:spMk id="10" creationId="{8412F3C8-CB01-4F53-BA5B-44574575CE88}"/>
          </ac:spMkLst>
        </pc:spChg>
        <pc:spChg chg="add del">
          <ac:chgData name="Robin Rettien" userId="d3b77970-caed-4e6f-89f3-1a113df11dad" providerId="ADAL" clId="{DAEA3E22-9844-481E-9B87-6745CA6151F1}" dt="2020-10-22T12:11:27.995" v="2591" actId="478"/>
          <ac:spMkLst>
            <pc:docMk/>
            <pc:sldMk cId="2417076013" sldId="4565"/>
            <ac:spMk id="22" creationId="{EACF89E8-7640-4258-85B3-6D3828F5E095}"/>
          </ac:spMkLst>
        </pc:spChg>
        <pc:spChg chg="add del">
          <ac:chgData name="Robin Rettien" userId="d3b77970-caed-4e6f-89f3-1a113df11dad" providerId="ADAL" clId="{DAEA3E22-9844-481E-9B87-6745CA6151F1}" dt="2020-10-23T14:34:04.257" v="3445" actId="478"/>
          <ac:spMkLst>
            <pc:docMk/>
            <pc:sldMk cId="2417076013" sldId="4565"/>
            <ac:spMk id="23" creationId="{3BEA7119-253A-441B-9EA6-0D78414C390F}"/>
          </ac:spMkLst>
        </pc:spChg>
        <pc:spChg chg="del">
          <ac:chgData name="Robin Rettien" userId="d3b77970-caed-4e6f-89f3-1a113df11dad" providerId="ADAL" clId="{DAEA3E22-9844-481E-9B87-6745CA6151F1}" dt="2020-10-22T07:53:25.503" v="1165" actId="478"/>
          <ac:spMkLst>
            <pc:docMk/>
            <pc:sldMk cId="2417076013" sldId="4565"/>
            <ac:spMk id="73" creationId="{8C28AA3B-44B1-426F-AEAD-BB28EDFFB04D}"/>
          </ac:spMkLst>
        </pc:spChg>
        <pc:picChg chg="del mod">
          <ac:chgData name="Robin Rettien" userId="d3b77970-caed-4e6f-89f3-1a113df11dad" providerId="ADAL" clId="{DAEA3E22-9844-481E-9B87-6745CA6151F1}" dt="2020-10-22T07:53:19.163" v="1163" actId="478"/>
          <ac:picMkLst>
            <pc:docMk/>
            <pc:sldMk cId="2417076013" sldId="4565"/>
            <ac:picMk id="15" creationId="{CF734223-08FE-44D9-A2E5-AA72B0DCD70D}"/>
          </ac:picMkLst>
        </pc:picChg>
        <pc:picChg chg="add del">
          <ac:chgData name="Robin Rettien" userId="d3b77970-caed-4e6f-89f3-1a113df11dad" providerId="ADAL" clId="{DAEA3E22-9844-481E-9B87-6745CA6151F1}" dt="2020-10-21T22:11:13.276" v="775" actId="22"/>
          <ac:picMkLst>
            <pc:docMk/>
            <pc:sldMk cId="2417076013" sldId="4565"/>
            <ac:picMk id="19" creationId="{570F6B2E-84B6-4627-86D7-49E24F7EC005}"/>
          </ac:picMkLst>
        </pc:picChg>
        <pc:picChg chg="add mod ord">
          <ac:chgData name="Robin Rettien" userId="d3b77970-caed-4e6f-89f3-1a113df11dad" providerId="ADAL" clId="{DAEA3E22-9844-481E-9B87-6745CA6151F1}" dt="2020-10-22T07:53:32.570" v="1167" actId="14100"/>
          <ac:picMkLst>
            <pc:docMk/>
            <pc:sldMk cId="2417076013" sldId="4565"/>
            <ac:picMk id="21" creationId="{8F0AAAC6-C47E-48D8-AA02-D6F3EB523C54}"/>
          </ac:picMkLst>
        </pc:picChg>
      </pc:sldChg>
      <pc:sldChg chg="addSp delSp modSp mod">
        <pc:chgData name="Robin Rettien" userId="d3b77970-caed-4e6f-89f3-1a113df11dad" providerId="ADAL" clId="{DAEA3E22-9844-481E-9B87-6745CA6151F1}" dt="2020-10-23T14:34:01.672" v="3444" actId="478"/>
        <pc:sldMkLst>
          <pc:docMk/>
          <pc:sldMk cId="2322720532" sldId="4566"/>
        </pc:sldMkLst>
        <pc:spChg chg="mod">
          <ac:chgData name="Robin Rettien" userId="d3b77970-caed-4e6f-89f3-1a113df11dad" providerId="ADAL" clId="{DAEA3E22-9844-481E-9B87-6745CA6151F1}" dt="2020-10-22T10:51:02.337" v="2355" actId="13926"/>
          <ac:spMkLst>
            <pc:docMk/>
            <pc:sldMk cId="2322720532" sldId="4566"/>
            <ac:spMk id="2" creationId="{DA56C8B7-AD82-4838-B12A-26BD3ED89960}"/>
          </ac:spMkLst>
        </pc:spChg>
        <pc:spChg chg="mod">
          <ac:chgData name="Robin Rettien" userId="d3b77970-caed-4e6f-89f3-1a113df11dad" providerId="ADAL" clId="{DAEA3E22-9844-481E-9B87-6745CA6151F1}" dt="2020-10-23T14:33:48.856" v="3441" actId="13926"/>
          <ac:spMkLst>
            <pc:docMk/>
            <pc:sldMk cId="2322720532" sldId="4566"/>
            <ac:spMk id="3" creationId="{26A2F39A-D31A-4CF0-9E1F-705030DBF85F}"/>
          </ac:spMkLst>
        </pc:spChg>
        <pc:spChg chg="mod">
          <ac:chgData name="Robin Rettien" userId="d3b77970-caed-4e6f-89f3-1a113df11dad" providerId="ADAL" clId="{DAEA3E22-9844-481E-9B87-6745CA6151F1}" dt="2020-10-23T14:33:48.856" v="3441" actId="13926"/>
          <ac:spMkLst>
            <pc:docMk/>
            <pc:sldMk cId="2322720532" sldId="4566"/>
            <ac:spMk id="4" creationId="{7079BEE3-409A-4A06-8893-5135515B734F}"/>
          </ac:spMkLst>
        </pc:spChg>
        <pc:spChg chg="add del">
          <ac:chgData name="Robin Rettien" userId="d3b77970-caed-4e6f-89f3-1a113df11dad" providerId="ADAL" clId="{DAEA3E22-9844-481E-9B87-6745CA6151F1}" dt="2020-10-22T12:11:43.439" v="2594" actId="478"/>
          <ac:spMkLst>
            <pc:docMk/>
            <pc:sldMk cId="2322720532" sldId="4566"/>
            <ac:spMk id="12" creationId="{788778D7-100F-4E84-98B7-E50C10DF77D0}"/>
          </ac:spMkLst>
        </pc:spChg>
        <pc:spChg chg="add del">
          <ac:chgData name="Robin Rettien" userId="d3b77970-caed-4e6f-89f3-1a113df11dad" providerId="ADAL" clId="{DAEA3E22-9844-481E-9B87-6745CA6151F1}" dt="2020-10-23T14:34:01.672" v="3444" actId="478"/>
          <ac:spMkLst>
            <pc:docMk/>
            <pc:sldMk cId="2322720532" sldId="4566"/>
            <ac:spMk id="13" creationId="{C1A78E4D-9296-4019-984F-0F78D12ADD0D}"/>
          </ac:spMkLst>
        </pc:spChg>
      </pc:sldChg>
      <pc:sldChg chg="addSp delSp modSp mod">
        <pc:chgData name="Robin Rettien" userId="d3b77970-caed-4e6f-89f3-1a113df11dad" providerId="ADAL" clId="{DAEA3E22-9844-481E-9B87-6745CA6151F1}" dt="2020-10-23T14:34:00.049" v="3443" actId="478"/>
        <pc:sldMkLst>
          <pc:docMk/>
          <pc:sldMk cId="1804045032" sldId="4567"/>
        </pc:sldMkLst>
        <pc:spChg chg="mod">
          <ac:chgData name="Robin Rettien" userId="d3b77970-caed-4e6f-89f3-1a113df11dad" providerId="ADAL" clId="{DAEA3E22-9844-481E-9B87-6745CA6151F1}" dt="2020-10-23T14:33:52.050" v="3442" actId="13926"/>
          <ac:spMkLst>
            <pc:docMk/>
            <pc:sldMk cId="1804045032" sldId="4567"/>
            <ac:spMk id="3" creationId="{97E7AAEE-3237-4F78-87D1-A644DB75BF37}"/>
          </ac:spMkLst>
        </pc:spChg>
        <pc:spChg chg="add mod">
          <ac:chgData name="Robin Rettien" userId="d3b77970-caed-4e6f-89f3-1a113df11dad" providerId="ADAL" clId="{DAEA3E22-9844-481E-9B87-6745CA6151F1}" dt="2020-10-21T20:01:46.121" v="9" actId="164"/>
          <ac:spMkLst>
            <pc:docMk/>
            <pc:sldMk cId="1804045032" sldId="4567"/>
            <ac:spMk id="9" creationId="{AD0AE640-17DC-4920-AC52-72351AC31E04}"/>
          </ac:spMkLst>
        </pc:spChg>
        <pc:spChg chg="add del">
          <ac:chgData name="Robin Rettien" userId="d3b77970-caed-4e6f-89f3-1a113df11dad" providerId="ADAL" clId="{DAEA3E22-9844-481E-9B87-6745CA6151F1}" dt="2020-10-22T12:11:48.272" v="2596" actId="478"/>
          <ac:spMkLst>
            <pc:docMk/>
            <pc:sldMk cId="1804045032" sldId="4567"/>
            <ac:spMk id="20" creationId="{2BD965A9-A38A-4E46-B1CC-62F3AB1D9584}"/>
          </ac:spMkLst>
        </pc:spChg>
        <pc:spChg chg="add del">
          <ac:chgData name="Robin Rettien" userId="d3b77970-caed-4e6f-89f3-1a113df11dad" providerId="ADAL" clId="{DAEA3E22-9844-481E-9B87-6745CA6151F1}" dt="2020-10-23T14:34:00.049" v="3443" actId="478"/>
          <ac:spMkLst>
            <pc:docMk/>
            <pc:sldMk cId="1804045032" sldId="4567"/>
            <ac:spMk id="21" creationId="{B3DACA08-DF5F-4814-ABCB-8290D8DD7C25}"/>
          </ac:spMkLst>
        </pc:spChg>
        <pc:spChg chg="mod">
          <ac:chgData name="Robin Rettien" userId="d3b77970-caed-4e6f-89f3-1a113df11dad" providerId="ADAL" clId="{DAEA3E22-9844-481E-9B87-6745CA6151F1}" dt="2020-10-23T14:33:52.050" v="3442" actId="13926"/>
          <ac:spMkLst>
            <pc:docMk/>
            <pc:sldMk cId="1804045032" sldId="4567"/>
            <ac:spMk id="33" creationId="{F6994DA1-ADEC-4C68-979C-17D650112E00}"/>
          </ac:spMkLst>
        </pc:spChg>
        <pc:spChg chg="add mod">
          <ac:chgData name="Robin Rettien" userId="d3b77970-caed-4e6f-89f3-1a113df11dad" providerId="ADAL" clId="{DAEA3E22-9844-481E-9B87-6745CA6151F1}" dt="2020-10-21T20:01:46.121" v="9" actId="164"/>
          <ac:spMkLst>
            <pc:docMk/>
            <pc:sldMk cId="1804045032" sldId="4567"/>
            <ac:spMk id="36" creationId="{2EC4CFEB-BE07-418C-A048-8BFEE8437F45}"/>
          </ac:spMkLst>
        </pc:spChg>
        <pc:spChg chg="mod">
          <ac:chgData name="Robin Rettien" userId="d3b77970-caed-4e6f-89f3-1a113df11dad" providerId="ADAL" clId="{DAEA3E22-9844-481E-9B87-6745CA6151F1}" dt="2020-10-23T08:57:26.193" v="3382"/>
          <ac:spMkLst>
            <pc:docMk/>
            <pc:sldMk cId="1804045032" sldId="4567"/>
            <ac:spMk id="63" creationId="{6756AE26-8109-49B6-8D58-D76D92446752}"/>
          </ac:spMkLst>
        </pc:spChg>
        <pc:spChg chg="ord">
          <ac:chgData name="Robin Rettien" userId="d3b77970-caed-4e6f-89f3-1a113df11dad" providerId="ADAL" clId="{DAEA3E22-9844-481E-9B87-6745CA6151F1}" dt="2020-10-21T20:02:24.403" v="19" actId="167"/>
          <ac:spMkLst>
            <pc:docMk/>
            <pc:sldMk cId="1804045032" sldId="4567"/>
            <ac:spMk id="76" creationId="{4B42C724-3575-424B-9619-B3FA8736F495}"/>
          </ac:spMkLst>
        </pc:spChg>
        <pc:grpChg chg="add mod ord">
          <ac:chgData name="Robin Rettien" userId="d3b77970-caed-4e6f-89f3-1a113df11dad" providerId="ADAL" clId="{DAEA3E22-9844-481E-9B87-6745CA6151F1}" dt="2020-10-21T20:02:17.107" v="17" actId="167"/>
          <ac:grpSpMkLst>
            <pc:docMk/>
            <pc:sldMk cId="1804045032" sldId="4567"/>
            <ac:grpSpMk id="10" creationId="{5A9762EB-51DB-4154-A84B-6405A46E45C7}"/>
          </ac:grpSpMkLst>
        </pc:grpChg>
        <pc:grpChg chg="del mod">
          <ac:chgData name="Robin Rettien" userId="d3b77970-caed-4e6f-89f3-1a113df11dad" providerId="ADAL" clId="{DAEA3E22-9844-481E-9B87-6745CA6151F1}" dt="2020-10-21T20:02:28.416" v="20" actId="478"/>
          <ac:grpSpMkLst>
            <pc:docMk/>
            <pc:sldMk cId="1804045032" sldId="4567"/>
            <ac:grpSpMk id="17" creationId="{F0061730-60AA-48E7-A925-37F97FFAEB2F}"/>
          </ac:grpSpMkLst>
        </pc:grpChg>
        <pc:picChg chg="add mod">
          <ac:chgData name="Robin Rettien" userId="d3b77970-caed-4e6f-89f3-1a113df11dad" providerId="ADAL" clId="{DAEA3E22-9844-481E-9B87-6745CA6151F1}" dt="2020-10-21T20:02:33.725" v="22" actId="108"/>
          <ac:picMkLst>
            <pc:docMk/>
            <pc:sldMk cId="1804045032" sldId="4567"/>
            <ac:picMk id="7" creationId="{DE7136B9-72DD-436A-A6B9-505AF5950391}"/>
          </ac:picMkLst>
        </pc:picChg>
        <pc:picChg chg="add mod ord">
          <ac:chgData name="Robin Rettien" userId="d3b77970-caed-4e6f-89f3-1a113df11dad" providerId="ADAL" clId="{DAEA3E22-9844-481E-9B87-6745CA6151F1}" dt="2020-10-21T20:04:36.999" v="76" actId="166"/>
          <ac:picMkLst>
            <pc:docMk/>
            <pc:sldMk cId="1804045032" sldId="4567"/>
            <ac:picMk id="12" creationId="{005566D1-544A-4FEE-BE9E-4BB1387E26A2}"/>
          </ac:picMkLst>
        </pc:picChg>
        <pc:picChg chg="add mod ord">
          <ac:chgData name="Robin Rettien" userId="d3b77970-caed-4e6f-89f3-1a113df11dad" providerId="ADAL" clId="{DAEA3E22-9844-481E-9B87-6745CA6151F1}" dt="2020-10-21T20:04:39.304" v="77" actId="166"/>
          <ac:picMkLst>
            <pc:docMk/>
            <pc:sldMk cId="1804045032" sldId="4567"/>
            <ac:picMk id="15" creationId="{1CCA54E8-53BF-42C3-AFE1-527FD9504BAF}"/>
          </ac:picMkLst>
        </pc:picChg>
        <pc:picChg chg="add mod">
          <ac:chgData name="Robin Rettien" userId="d3b77970-caed-4e6f-89f3-1a113df11dad" providerId="ADAL" clId="{DAEA3E22-9844-481E-9B87-6745CA6151F1}" dt="2020-10-21T20:04:21.424" v="51"/>
          <ac:picMkLst>
            <pc:docMk/>
            <pc:sldMk cId="1804045032" sldId="4567"/>
            <ac:picMk id="18" creationId="{1549B2CE-A508-47A7-9C57-7F0C3F4C20B5}"/>
          </ac:picMkLst>
        </pc:picChg>
        <pc:picChg chg="add mod">
          <ac:chgData name="Robin Rettien" userId="d3b77970-caed-4e6f-89f3-1a113df11dad" providerId="ADAL" clId="{DAEA3E22-9844-481E-9B87-6745CA6151F1}" dt="2020-10-21T20:03:56.720" v="31" actId="571"/>
          <ac:picMkLst>
            <pc:docMk/>
            <pc:sldMk cId="1804045032" sldId="4567"/>
            <ac:picMk id="47" creationId="{F01FF23F-91CA-47BD-AA0C-C9E0E5414119}"/>
          </ac:picMkLst>
        </pc:picChg>
        <pc:picChg chg="del mod">
          <ac:chgData name="Robin Rettien" userId="d3b77970-caed-4e6f-89f3-1a113df11dad" providerId="ADAL" clId="{DAEA3E22-9844-481E-9B87-6745CA6151F1}" dt="2020-10-21T20:04:41.140" v="78" actId="478"/>
          <ac:picMkLst>
            <pc:docMk/>
            <pc:sldMk cId="1804045032" sldId="4567"/>
            <ac:picMk id="64" creationId="{F64B4632-092B-436B-9694-B36746D6AD9A}"/>
          </ac:picMkLst>
        </pc:picChg>
        <pc:picChg chg="del mod">
          <ac:chgData name="Robin Rettien" userId="d3b77970-caed-4e6f-89f3-1a113df11dad" providerId="ADAL" clId="{DAEA3E22-9844-481E-9B87-6745CA6151F1}" dt="2020-10-21T20:04:42.430" v="79" actId="478"/>
          <ac:picMkLst>
            <pc:docMk/>
            <pc:sldMk cId="1804045032" sldId="4567"/>
            <ac:picMk id="66" creationId="{67684C0E-A5C4-4E12-960D-5DB15EAA0060}"/>
          </ac:picMkLst>
        </pc:picChg>
        <pc:picChg chg="del mod">
          <ac:chgData name="Robin Rettien" userId="d3b77970-caed-4e6f-89f3-1a113df11dad" providerId="ADAL" clId="{DAEA3E22-9844-481E-9B87-6745CA6151F1}" dt="2020-10-21T20:04:43.957" v="80" actId="478"/>
          <ac:picMkLst>
            <pc:docMk/>
            <pc:sldMk cId="1804045032" sldId="4567"/>
            <ac:picMk id="68" creationId="{87434B98-C156-49AE-B1ED-B2131B1AE37B}"/>
          </ac:picMkLst>
        </pc:picChg>
      </pc:sldChg>
      <pc:sldChg chg="addSp modSp mod">
        <pc:chgData name="Robin Rettien" userId="d3b77970-caed-4e6f-89f3-1a113df11dad" providerId="ADAL" clId="{DAEA3E22-9844-481E-9B87-6745CA6151F1}" dt="2020-10-22T10:51:22.209" v="2358" actId="13926"/>
        <pc:sldMkLst>
          <pc:docMk/>
          <pc:sldMk cId="321839724" sldId="4568"/>
        </pc:sldMkLst>
        <pc:spChg chg="mod">
          <ac:chgData name="Robin Rettien" userId="d3b77970-caed-4e6f-89f3-1a113df11dad" providerId="ADAL" clId="{DAEA3E22-9844-481E-9B87-6745CA6151F1}" dt="2020-10-22T10:51:22.209" v="2358" actId="13926"/>
          <ac:spMkLst>
            <pc:docMk/>
            <pc:sldMk cId="321839724" sldId="4568"/>
            <ac:spMk id="2" creationId="{7D701395-8032-4536-906F-15A66E308701}"/>
          </ac:spMkLst>
        </pc:spChg>
        <pc:spChg chg="add mod">
          <ac:chgData name="Robin Rettien" userId="d3b77970-caed-4e6f-89f3-1a113df11dad" providerId="ADAL" clId="{DAEA3E22-9844-481E-9B87-6745CA6151F1}" dt="2020-10-22T10:51:22.209" v="2358" actId="13926"/>
          <ac:spMkLst>
            <pc:docMk/>
            <pc:sldMk cId="321839724" sldId="4568"/>
            <ac:spMk id="3" creationId="{1B6D7A15-F2B3-4695-A777-750399DE72AF}"/>
          </ac:spMkLst>
        </pc:spChg>
        <pc:spChg chg="mod">
          <ac:chgData name="Robin Rettien" userId="d3b77970-caed-4e6f-89f3-1a113df11dad" providerId="ADAL" clId="{DAEA3E22-9844-481E-9B87-6745CA6151F1}" dt="2020-10-22T10:51:22.209" v="2358" actId="13926"/>
          <ac:spMkLst>
            <pc:docMk/>
            <pc:sldMk cId="321839724" sldId="4568"/>
            <ac:spMk id="5" creationId="{A64E89AD-D070-49F5-A662-5483A122EF37}"/>
          </ac:spMkLst>
        </pc:spChg>
        <pc:spChg chg="mod">
          <ac:chgData name="Robin Rettien" userId="d3b77970-caed-4e6f-89f3-1a113df11dad" providerId="ADAL" clId="{DAEA3E22-9844-481E-9B87-6745CA6151F1}" dt="2020-10-22T10:51:22.209" v="2358" actId="13926"/>
          <ac:spMkLst>
            <pc:docMk/>
            <pc:sldMk cId="321839724" sldId="4568"/>
            <ac:spMk id="6" creationId="{0ACFCEB1-61E6-45E9-A094-260A11D7B650}"/>
          </ac:spMkLst>
        </pc:spChg>
        <pc:spChg chg="mod">
          <ac:chgData name="Robin Rettien" userId="d3b77970-caed-4e6f-89f3-1a113df11dad" providerId="ADAL" clId="{DAEA3E22-9844-481E-9B87-6745CA6151F1}" dt="2020-10-22T10:51:22.209" v="2358" actId="13926"/>
          <ac:spMkLst>
            <pc:docMk/>
            <pc:sldMk cId="321839724" sldId="4568"/>
            <ac:spMk id="19" creationId="{9562E9CE-361A-421C-807E-EA0EC47E52BF}"/>
          </ac:spMkLst>
        </pc:spChg>
        <pc:spChg chg="mod">
          <ac:chgData name="Robin Rettien" userId="d3b77970-caed-4e6f-89f3-1a113df11dad" providerId="ADAL" clId="{DAEA3E22-9844-481E-9B87-6745CA6151F1}" dt="2020-10-22T10:51:22.209" v="2358" actId="13926"/>
          <ac:spMkLst>
            <pc:docMk/>
            <pc:sldMk cId="321839724" sldId="4568"/>
            <ac:spMk id="20" creationId="{0636FC93-0094-44D1-916C-285C62F6754A}"/>
          </ac:spMkLst>
        </pc:spChg>
        <pc:spChg chg="mod">
          <ac:chgData name="Robin Rettien" userId="d3b77970-caed-4e6f-89f3-1a113df11dad" providerId="ADAL" clId="{DAEA3E22-9844-481E-9B87-6745CA6151F1}" dt="2020-10-22T10:51:22.209" v="2358" actId="13926"/>
          <ac:spMkLst>
            <pc:docMk/>
            <pc:sldMk cId="321839724" sldId="4568"/>
            <ac:spMk id="21" creationId="{A72AE591-3E09-4614-960C-8E841A43253C}"/>
          </ac:spMkLst>
        </pc:spChg>
        <pc:spChg chg="mod">
          <ac:chgData name="Robin Rettien" userId="d3b77970-caed-4e6f-89f3-1a113df11dad" providerId="ADAL" clId="{DAEA3E22-9844-481E-9B87-6745CA6151F1}" dt="2020-10-22T10:51:22.209" v="2358" actId="13926"/>
          <ac:spMkLst>
            <pc:docMk/>
            <pc:sldMk cId="321839724" sldId="4568"/>
            <ac:spMk id="40" creationId="{64E0E6CC-EA10-42BE-80AA-EA232064F4ED}"/>
          </ac:spMkLst>
        </pc:spChg>
        <pc:spChg chg="mod">
          <ac:chgData name="Robin Rettien" userId="d3b77970-caed-4e6f-89f3-1a113df11dad" providerId="ADAL" clId="{DAEA3E22-9844-481E-9B87-6745CA6151F1}" dt="2020-10-22T10:51:22.209" v="2358" actId="13926"/>
          <ac:spMkLst>
            <pc:docMk/>
            <pc:sldMk cId="321839724" sldId="4568"/>
            <ac:spMk id="45" creationId="{5F4DA6DD-9DCF-4F6B-AE53-E9DED3C2A58F}"/>
          </ac:spMkLst>
        </pc:spChg>
        <pc:spChg chg="mod">
          <ac:chgData name="Robin Rettien" userId="d3b77970-caed-4e6f-89f3-1a113df11dad" providerId="ADAL" clId="{DAEA3E22-9844-481E-9B87-6745CA6151F1}" dt="2020-10-22T10:51:22.209" v="2358" actId="13926"/>
          <ac:spMkLst>
            <pc:docMk/>
            <pc:sldMk cId="321839724" sldId="4568"/>
            <ac:spMk id="46" creationId="{80F8FA0B-0AC4-4557-8E19-7E742EA95999}"/>
          </ac:spMkLst>
        </pc:spChg>
        <pc:spChg chg="mod">
          <ac:chgData name="Robin Rettien" userId="d3b77970-caed-4e6f-89f3-1a113df11dad" providerId="ADAL" clId="{DAEA3E22-9844-481E-9B87-6745CA6151F1}" dt="2020-10-22T10:51:22.209" v="2358" actId="13926"/>
          <ac:spMkLst>
            <pc:docMk/>
            <pc:sldMk cId="321839724" sldId="4568"/>
            <ac:spMk id="48" creationId="{4C170BF5-AD93-43A1-A87B-7273DFAAA9D2}"/>
          </ac:spMkLst>
        </pc:spChg>
        <pc:spChg chg="mod">
          <ac:chgData name="Robin Rettien" userId="d3b77970-caed-4e6f-89f3-1a113df11dad" providerId="ADAL" clId="{DAEA3E22-9844-481E-9B87-6745CA6151F1}" dt="2020-10-22T10:51:22.209" v="2358" actId="13926"/>
          <ac:spMkLst>
            <pc:docMk/>
            <pc:sldMk cId="321839724" sldId="4568"/>
            <ac:spMk id="49" creationId="{FDAE1DD3-9F82-489A-A1D0-F43447ACBE78}"/>
          </ac:spMkLst>
        </pc:spChg>
        <pc:spChg chg="mod">
          <ac:chgData name="Robin Rettien" userId="d3b77970-caed-4e6f-89f3-1a113df11dad" providerId="ADAL" clId="{DAEA3E22-9844-481E-9B87-6745CA6151F1}" dt="2020-10-22T10:51:22.209" v="2358" actId="13926"/>
          <ac:spMkLst>
            <pc:docMk/>
            <pc:sldMk cId="321839724" sldId="4568"/>
            <ac:spMk id="50" creationId="{FC945C80-7735-4E2E-B7EB-4E4FBA3097B8}"/>
          </ac:spMkLst>
        </pc:spChg>
        <pc:spChg chg="mod">
          <ac:chgData name="Robin Rettien" userId="d3b77970-caed-4e6f-89f3-1a113df11dad" providerId="ADAL" clId="{DAEA3E22-9844-481E-9B87-6745CA6151F1}" dt="2020-10-22T10:51:22.209" v="2358" actId="13926"/>
          <ac:spMkLst>
            <pc:docMk/>
            <pc:sldMk cId="321839724" sldId="4568"/>
            <ac:spMk id="57" creationId="{8B5A52C2-1476-4B57-B0A7-54B01C67751F}"/>
          </ac:spMkLst>
        </pc:spChg>
        <pc:spChg chg="mod">
          <ac:chgData name="Robin Rettien" userId="d3b77970-caed-4e6f-89f3-1a113df11dad" providerId="ADAL" clId="{DAEA3E22-9844-481E-9B87-6745CA6151F1}" dt="2020-10-22T10:51:22.209" v="2358" actId="13926"/>
          <ac:spMkLst>
            <pc:docMk/>
            <pc:sldMk cId="321839724" sldId="4568"/>
            <ac:spMk id="112" creationId="{3A85F222-F47B-4C0F-BF1F-B5B410DBDB63}"/>
          </ac:spMkLst>
        </pc:spChg>
        <pc:spChg chg="mod">
          <ac:chgData name="Robin Rettien" userId="d3b77970-caed-4e6f-89f3-1a113df11dad" providerId="ADAL" clId="{DAEA3E22-9844-481E-9B87-6745CA6151F1}" dt="2020-10-22T10:51:22.209" v="2358" actId="13926"/>
          <ac:spMkLst>
            <pc:docMk/>
            <pc:sldMk cId="321839724" sldId="4568"/>
            <ac:spMk id="113" creationId="{D5920B0D-25A6-4BDA-8C17-710FE998560E}"/>
          </ac:spMkLst>
        </pc:spChg>
        <pc:spChg chg="mod">
          <ac:chgData name="Robin Rettien" userId="d3b77970-caed-4e6f-89f3-1a113df11dad" providerId="ADAL" clId="{DAEA3E22-9844-481E-9B87-6745CA6151F1}" dt="2020-10-22T10:51:22.209" v="2358" actId="13926"/>
          <ac:spMkLst>
            <pc:docMk/>
            <pc:sldMk cId="321839724" sldId="4568"/>
            <ac:spMk id="2056" creationId="{1B30ABB9-2B75-4D36-B662-1DED97B1ECB9}"/>
          </ac:spMkLst>
        </pc:spChg>
        <pc:spChg chg="mod">
          <ac:chgData name="Robin Rettien" userId="d3b77970-caed-4e6f-89f3-1a113df11dad" providerId="ADAL" clId="{DAEA3E22-9844-481E-9B87-6745CA6151F1}" dt="2020-10-22T10:51:22.209" v="2358" actId="13926"/>
          <ac:spMkLst>
            <pc:docMk/>
            <pc:sldMk cId="321839724" sldId="4568"/>
            <ac:spMk id="2057" creationId="{E33BCF28-06E1-468A-9C78-61C467A2AF47}"/>
          </ac:spMkLst>
        </pc:spChg>
        <pc:grpChg chg="mod">
          <ac:chgData name="Robin Rettien" userId="d3b77970-caed-4e6f-89f3-1a113df11dad" providerId="ADAL" clId="{DAEA3E22-9844-481E-9B87-6745CA6151F1}" dt="2020-10-22T10:51:22.209" v="2358" actId="13926"/>
          <ac:grpSpMkLst>
            <pc:docMk/>
            <pc:sldMk cId="321839724" sldId="4568"/>
            <ac:grpSpMk id="35" creationId="{04D320A2-F6E9-42A0-B92B-A9B1946DE193}"/>
          </ac:grpSpMkLst>
        </pc:grpChg>
        <pc:grpChg chg="mod">
          <ac:chgData name="Robin Rettien" userId="d3b77970-caed-4e6f-89f3-1a113df11dad" providerId="ADAL" clId="{DAEA3E22-9844-481E-9B87-6745CA6151F1}" dt="2020-10-22T10:51:22.209" v="2358" actId="13926"/>
          <ac:grpSpMkLst>
            <pc:docMk/>
            <pc:sldMk cId="321839724" sldId="4568"/>
            <ac:grpSpMk id="43" creationId="{80860B29-51D8-44F3-80CA-36F2F9D227D3}"/>
          </ac:grpSpMkLst>
        </pc:grpChg>
        <pc:picChg chg="mod">
          <ac:chgData name="Robin Rettien" userId="d3b77970-caed-4e6f-89f3-1a113df11dad" providerId="ADAL" clId="{DAEA3E22-9844-481E-9B87-6745CA6151F1}" dt="2020-10-22T10:51:22.209" v="2358" actId="13926"/>
          <ac:picMkLst>
            <pc:docMk/>
            <pc:sldMk cId="321839724" sldId="4568"/>
            <ac:picMk id="4" creationId="{D9777BAA-4FFF-4A62-83BB-8D7D744469C7}"/>
          </ac:picMkLst>
        </pc:picChg>
        <pc:picChg chg="mod">
          <ac:chgData name="Robin Rettien" userId="d3b77970-caed-4e6f-89f3-1a113df11dad" providerId="ADAL" clId="{DAEA3E22-9844-481E-9B87-6745CA6151F1}" dt="2020-10-22T10:51:22.209" v="2358" actId="13926"/>
          <ac:picMkLst>
            <pc:docMk/>
            <pc:sldMk cId="321839724" sldId="4568"/>
            <ac:picMk id="10" creationId="{DDE217B7-BB19-4F82-B96D-A76BFC1E1659}"/>
          </ac:picMkLst>
        </pc:picChg>
        <pc:picChg chg="mod">
          <ac:chgData name="Robin Rettien" userId="d3b77970-caed-4e6f-89f3-1a113df11dad" providerId="ADAL" clId="{DAEA3E22-9844-481E-9B87-6745CA6151F1}" dt="2020-10-22T10:51:22.209" v="2358" actId="13926"/>
          <ac:picMkLst>
            <pc:docMk/>
            <pc:sldMk cId="321839724" sldId="4568"/>
            <ac:picMk id="17" creationId="{5BCC7D88-C2C9-4D46-AAF7-2DE5605773E9}"/>
          </ac:picMkLst>
        </pc:picChg>
        <pc:picChg chg="mod">
          <ac:chgData name="Robin Rettien" userId="d3b77970-caed-4e6f-89f3-1a113df11dad" providerId="ADAL" clId="{DAEA3E22-9844-481E-9B87-6745CA6151F1}" dt="2020-10-22T10:51:22.209" v="2358" actId="13926"/>
          <ac:picMkLst>
            <pc:docMk/>
            <pc:sldMk cId="321839724" sldId="4568"/>
            <ac:picMk id="1026" creationId="{7148B9ED-BFC6-4CFB-949D-190095F23D16}"/>
          </ac:picMkLst>
        </pc:picChg>
        <pc:cxnChg chg="mod">
          <ac:chgData name="Robin Rettien" userId="d3b77970-caed-4e6f-89f3-1a113df11dad" providerId="ADAL" clId="{DAEA3E22-9844-481E-9B87-6745CA6151F1}" dt="2020-10-22T10:51:22.209" v="2358" actId="13926"/>
          <ac:cxnSpMkLst>
            <pc:docMk/>
            <pc:sldMk cId="321839724" sldId="4568"/>
            <ac:cxnSpMk id="11" creationId="{5AD29280-6340-4A6D-882B-93B65A653036}"/>
          </ac:cxnSpMkLst>
        </pc:cxnChg>
        <pc:cxnChg chg="mod">
          <ac:chgData name="Robin Rettien" userId="d3b77970-caed-4e6f-89f3-1a113df11dad" providerId="ADAL" clId="{DAEA3E22-9844-481E-9B87-6745CA6151F1}" dt="2020-10-22T10:51:22.209" v="2358" actId="13926"/>
          <ac:cxnSpMkLst>
            <pc:docMk/>
            <pc:sldMk cId="321839724" sldId="4568"/>
            <ac:cxnSpMk id="41" creationId="{210DFE03-0AFD-4C9A-88FF-61FB9DAA0EC9}"/>
          </ac:cxnSpMkLst>
        </pc:cxnChg>
      </pc:sldChg>
      <pc:sldChg chg="addSp modSp mod">
        <pc:chgData name="Robin Rettien" userId="d3b77970-caed-4e6f-89f3-1a113df11dad" providerId="ADAL" clId="{DAEA3E22-9844-481E-9B87-6745CA6151F1}" dt="2020-10-22T10:51:29.171" v="2359" actId="13926"/>
        <pc:sldMkLst>
          <pc:docMk/>
          <pc:sldMk cId="2761733356" sldId="4569"/>
        </pc:sldMkLst>
        <pc:spChg chg="mod">
          <ac:chgData name="Robin Rettien" userId="d3b77970-caed-4e6f-89f3-1a113df11dad" providerId="ADAL" clId="{DAEA3E22-9844-481E-9B87-6745CA6151F1}" dt="2020-10-22T10:51:29.171" v="2359" actId="13926"/>
          <ac:spMkLst>
            <pc:docMk/>
            <pc:sldMk cId="2761733356" sldId="4569"/>
            <ac:spMk id="2" creationId="{7D701395-8032-4536-906F-15A66E308701}"/>
          </ac:spMkLst>
        </pc:spChg>
        <pc:spChg chg="add mod">
          <ac:chgData name="Robin Rettien" userId="d3b77970-caed-4e6f-89f3-1a113df11dad" providerId="ADAL" clId="{DAEA3E22-9844-481E-9B87-6745CA6151F1}" dt="2020-10-22T10:51:29.171" v="2359" actId="13926"/>
          <ac:spMkLst>
            <pc:docMk/>
            <pc:sldMk cId="2761733356" sldId="4569"/>
            <ac:spMk id="3" creationId="{B2DED072-DCB9-47C4-B3C2-AD0319F20669}"/>
          </ac:spMkLst>
        </pc:spChg>
        <pc:spChg chg="mod">
          <ac:chgData name="Robin Rettien" userId="d3b77970-caed-4e6f-89f3-1a113df11dad" providerId="ADAL" clId="{DAEA3E22-9844-481E-9B87-6745CA6151F1}" dt="2020-10-22T10:51:29.171" v="2359" actId="13926"/>
          <ac:spMkLst>
            <pc:docMk/>
            <pc:sldMk cId="2761733356" sldId="4569"/>
            <ac:spMk id="4" creationId="{4C4D38EA-F223-4340-92B1-79278FCAA685}"/>
          </ac:spMkLst>
        </pc:spChg>
        <pc:spChg chg="mod">
          <ac:chgData name="Robin Rettien" userId="d3b77970-caed-4e6f-89f3-1a113df11dad" providerId="ADAL" clId="{DAEA3E22-9844-481E-9B87-6745CA6151F1}" dt="2020-10-22T10:51:29.171" v="2359" actId="13926"/>
          <ac:spMkLst>
            <pc:docMk/>
            <pc:sldMk cId="2761733356" sldId="4569"/>
            <ac:spMk id="5" creationId="{34DE3345-BF12-4590-82BA-08BF5D62A7A2}"/>
          </ac:spMkLst>
        </pc:spChg>
        <pc:spChg chg="mod">
          <ac:chgData name="Robin Rettien" userId="d3b77970-caed-4e6f-89f3-1a113df11dad" providerId="ADAL" clId="{DAEA3E22-9844-481E-9B87-6745CA6151F1}" dt="2020-10-22T10:51:29.171" v="2359" actId="13926"/>
          <ac:spMkLst>
            <pc:docMk/>
            <pc:sldMk cId="2761733356" sldId="4569"/>
            <ac:spMk id="9" creationId="{DB3E10AF-4D26-494C-827B-48178D9E4333}"/>
          </ac:spMkLst>
        </pc:spChg>
        <pc:spChg chg="mod">
          <ac:chgData name="Robin Rettien" userId="d3b77970-caed-4e6f-89f3-1a113df11dad" providerId="ADAL" clId="{DAEA3E22-9844-481E-9B87-6745CA6151F1}" dt="2020-10-22T10:51:29.171" v="2359" actId="13926"/>
          <ac:spMkLst>
            <pc:docMk/>
            <pc:sldMk cId="2761733356" sldId="4569"/>
            <ac:spMk id="15" creationId="{BD6BC940-9792-4EDF-88C1-2CA0CE1F572D}"/>
          </ac:spMkLst>
        </pc:spChg>
        <pc:spChg chg="mod">
          <ac:chgData name="Robin Rettien" userId="d3b77970-caed-4e6f-89f3-1a113df11dad" providerId="ADAL" clId="{DAEA3E22-9844-481E-9B87-6745CA6151F1}" dt="2020-10-22T10:51:29.171" v="2359" actId="13926"/>
          <ac:spMkLst>
            <pc:docMk/>
            <pc:sldMk cId="2761733356" sldId="4569"/>
            <ac:spMk id="19" creationId="{197440D0-D94A-40D6-8A4C-706BD75AD0B0}"/>
          </ac:spMkLst>
        </pc:spChg>
        <pc:spChg chg="mod">
          <ac:chgData name="Robin Rettien" userId="d3b77970-caed-4e6f-89f3-1a113df11dad" providerId="ADAL" clId="{DAEA3E22-9844-481E-9B87-6745CA6151F1}" dt="2020-10-22T10:51:29.171" v="2359" actId="13926"/>
          <ac:spMkLst>
            <pc:docMk/>
            <pc:sldMk cId="2761733356" sldId="4569"/>
            <ac:spMk id="20" creationId="{E62F4276-6C2B-401A-865C-3B6DF4372BA9}"/>
          </ac:spMkLst>
        </pc:spChg>
        <pc:spChg chg="mod">
          <ac:chgData name="Robin Rettien" userId="d3b77970-caed-4e6f-89f3-1a113df11dad" providerId="ADAL" clId="{DAEA3E22-9844-481E-9B87-6745CA6151F1}" dt="2020-10-22T10:51:29.171" v="2359" actId="13926"/>
          <ac:spMkLst>
            <pc:docMk/>
            <pc:sldMk cId="2761733356" sldId="4569"/>
            <ac:spMk id="21" creationId="{A72AE591-3E09-4614-960C-8E841A43253C}"/>
          </ac:spMkLst>
        </pc:spChg>
        <pc:spChg chg="mod">
          <ac:chgData name="Robin Rettien" userId="d3b77970-caed-4e6f-89f3-1a113df11dad" providerId="ADAL" clId="{DAEA3E22-9844-481E-9B87-6745CA6151F1}" dt="2020-10-22T10:12:59.822" v="1945" actId="20577"/>
          <ac:spMkLst>
            <pc:docMk/>
            <pc:sldMk cId="2761733356" sldId="4569"/>
            <ac:spMk id="30" creationId="{128664FB-6826-4E34-A7C2-BB803A50DAB9}"/>
          </ac:spMkLst>
        </pc:spChg>
        <pc:spChg chg="mod">
          <ac:chgData name="Robin Rettien" userId="d3b77970-caed-4e6f-89f3-1a113df11dad" providerId="ADAL" clId="{DAEA3E22-9844-481E-9B87-6745CA6151F1}" dt="2020-10-22T10:51:29.171" v="2359" actId="13926"/>
          <ac:spMkLst>
            <pc:docMk/>
            <pc:sldMk cId="2761733356" sldId="4569"/>
            <ac:spMk id="35" creationId="{E1C20004-A59A-4882-82B5-52DD6C28B5C9}"/>
          </ac:spMkLst>
        </pc:spChg>
        <pc:spChg chg="mod">
          <ac:chgData name="Robin Rettien" userId="d3b77970-caed-4e6f-89f3-1a113df11dad" providerId="ADAL" clId="{DAEA3E22-9844-481E-9B87-6745CA6151F1}" dt="2020-10-22T10:51:29.171" v="2359" actId="13926"/>
          <ac:spMkLst>
            <pc:docMk/>
            <pc:sldMk cId="2761733356" sldId="4569"/>
            <ac:spMk id="38" creationId="{85A8140E-B464-4476-870A-631D4673472E}"/>
          </ac:spMkLst>
        </pc:spChg>
        <pc:spChg chg="mod">
          <ac:chgData name="Robin Rettien" userId="d3b77970-caed-4e6f-89f3-1a113df11dad" providerId="ADAL" clId="{DAEA3E22-9844-481E-9B87-6745CA6151F1}" dt="2020-10-22T10:51:29.171" v="2359" actId="13926"/>
          <ac:spMkLst>
            <pc:docMk/>
            <pc:sldMk cId="2761733356" sldId="4569"/>
            <ac:spMk id="39" creationId="{AAFF6EA6-74A2-4682-915B-A6418E1B70F6}"/>
          </ac:spMkLst>
        </pc:spChg>
        <pc:spChg chg="mod">
          <ac:chgData name="Robin Rettien" userId="d3b77970-caed-4e6f-89f3-1a113df11dad" providerId="ADAL" clId="{DAEA3E22-9844-481E-9B87-6745CA6151F1}" dt="2020-10-22T10:51:29.171" v="2359" actId="13926"/>
          <ac:spMkLst>
            <pc:docMk/>
            <pc:sldMk cId="2761733356" sldId="4569"/>
            <ac:spMk id="41" creationId="{A7188BD8-2ACC-4F14-AE31-9722FB9CA6BC}"/>
          </ac:spMkLst>
        </pc:spChg>
        <pc:spChg chg="mod">
          <ac:chgData name="Robin Rettien" userId="d3b77970-caed-4e6f-89f3-1a113df11dad" providerId="ADAL" clId="{DAEA3E22-9844-481E-9B87-6745CA6151F1}" dt="2020-10-22T10:51:29.171" v="2359" actId="13926"/>
          <ac:spMkLst>
            <pc:docMk/>
            <pc:sldMk cId="2761733356" sldId="4569"/>
            <ac:spMk id="42" creationId="{084480C7-F215-4004-B0BC-F652E21C6B64}"/>
          </ac:spMkLst>
        </pc:spChg>
        <pc:spChg chg="mod">
          <ac:chgData name="Robin Rettien" userId="d3b77970-caed-4e6f-89f3-1a113df11dad" providerId="ADAL" clId="{DAEA3E22-9844-481E-9B87-6745CA6151F1}" dt="2020-10-22T10:51:29.171" v="2359" actId="13926"/>
          <ac:spMkLst>
            <pc:docMk/>
            <pc:sldMk cId="2761733356" sldId="4569"/>
            <ac:spMk id="43" creationId="{77D55BEB-06D4-4D8C-B360-DF824868F547}"/>
          </ac:spMkLst>
        </pc:spChg>
        <pc:spChg chg="mod">
          <ac:chgData name="Robin Rettien" userId="d3b77970-caed-4e6f-89f3-1a113df11dad" providerId="ADAL" clId="{DAEA3E22-9844-481E-9B87-6745CA6151F1}" dt="2020-10-22T10:51:29.171" v="2359" actId="13926"/>
          <ac:spMkLst>
            <pc:docMk/>
            <pc:sldMk cId="2761733356" sldId="4569"/>
            <ac:spMk id="45" creationId="{C816BEF3-D42A-4370-9398-86EBCF8AB535}"/>
          </ac:spMkLst>
        </pc:spChg>
        <pc:spChg chg="mod">
          <ac:chgData name="Robin Rettien" userId="d3b77970-caed-4e6f-89f3-1a113df11dad" providerId="ADAL" clId="{DAEA3E22-9844-481E-9B87-6745CA6151F1}" dt="2020-10-22T10:51:29.171" v="2359" actId="13926"/>
          <ac:spMkLst>
            <pc:docMk/>
            <pc:sldMk cId="2761733356" sldId="4569"/>
            <ac:spMk id="55" creationId="{69842717-1FD6-42CF-B66D-5B8E910D70BD}"/>
          </ac:spMkLst>
        </pc:spChg>
        <pc:spChg chg="mod">
          <ac:chgData name="Robin Rettien" userId="d3b77970-caed-4e6f-89f3-1a113df11dad" providerId="ADAL" clId="{DAEA3E22-9844-481E-9B87-6745CA6151F1}" dt="2020-10-22T10:51:29.171" v="2359" actId="13926"/>
          <ac:spMkLst>
            <pc:docMk/>
            <pc:sldMk cId="2761733356" sldId="4569"/>
            <ac:spMk id="112" creationId="{3A85F222-F47B-4C0F-BF1F-B5B410DBDB63}"/>
          </ac:spMkLst>
        </pc:spChg>
        <pc:spChg chg="mod">
          <ac:chgData name="Robin Rettien" userId="d3b77970-caed-4e6f-89f3-1a113df11dad" providerId="ADAL" clId="{DAEA3E22-9844-481E-9B87-6745CA6151F1}" dt="2020-10-22T10:51:29.171" v="2359" actId="13926"/>
          <ac:spMkLst>
            <pc:docMk/>
            <pc:sldMk cId="2761733356" sldId="4569"/>
            <ac:spMk id="113" creationId="{D5920B0D-25A6-4BDA-8C17-710FE998560E}"/>
          </ac:spMkLst>
        </pc:spChg>
        <pc:grpChg chg="mod">
          <ac:chgData name="Robin Rettien" userId="d3b77970-caed-4e6f-89f3-1a113df11dad" providerId="ADAL" clId="{DAEA3E22-9844-481E-9B87-6745CA6151F1}" dt="2020-10-22T10:51:29.171" v="2359" actId="13926"/>
          <ac:grpSpMkLst>
            <pc:docMk/>
            <pc:sldMk cId="2761733356" sldId="4569"/>
            <ac:grpSpMk id="23" creationId="{945004CA-8757-43ED-A733-89BF599B1737}"/>
          </ac:grpSpMkLst>
        </pc:grpChg>
        <pc:grpChg chg="mod">
          <ac:chgData name="Robin Rettien" userId="d3b77970-caed-4e6f-89f3-1a113df11dad" providerId="ADAL" clId="{DAEA3E22-9844-481E-9B87-6745CA6151F1}" dt="2020-10-22T10:51:29.171" v="2359" actId="13926"/>
          <ac:grpSpMkLst>
            <pc:docMk/>
            <pc:sldMk cId="2761733356" sldId="4569"/>
            <ac:grpSpMk id="40" creationId="{FFBC7292-589C-4EF8-9B9E-D81103682140}"/>
          </ac:grpSpMkLst>
        </pc:grpChg>
        <pc:picChg chg="mod">
          <ac:chgData name="Robin Rettien" userId="d3b77970-caed-4e6f-89f3-1a113df11dad" providerId="ADAL" clId="{DAEA3E22-9844-481E-9B87-6745CA6151F1}" dt="2020-10-22T10:51:29.171" v="2359" actId="13926"/>
          <ac:picMkLst>
            <pc:docMk/>
            <pc:sldMk cId="2761733356" sldId="4569"/>
            <ac:picMk id="6" creationId="{1658F0E2-224F-4B00-A1F5-9633AF206DF1}"/>
          </ac:picMkLst>
        </pc:picChg>
        <pc:picChg chg="mod">
          <ac:chgData name="Robin Rettien" userId="d3b77970-caed-4e6f-89f3-1a113df11dad" providerId="ADAL" clId="{DAEA3E22-9844-481E-9B87-6745CA6151F1}" dt="2020-10-22T10:51:29.171" v="2359" actId="13926"/>
          <ac:picMkLst>
            <pc:docMk/>
            <pc:sldMk cId="2761733356" sldId="4569"/>
            <ac:picMk id="8" creationId="{94EFAF37-174A-4B95-94D6-C8C194AC638D}"/>
          </ac:picMkLst>
        </pc:picChg>
        <pc:picChg chg="mod">
          <ac:chgData name="Robin Rettien" userId="d3b77970-caed-4e6f-89f3-1a113df11dad" providerId="ADAL" clId="{DAEA3E22-9844-481E-9B87-6745CA6151F1}" dt="2020-10-22T10:51:29.171" v="2359" actId="13926"/>
          <ac:picMkLst>
            <pc:docMk/>
            <pc:sldMk cId="2761733356" sldId="4569"/>
            <ac:picMk id="13" creationId="{9752C072-54A5-4D75-B979-99E99C67145B}"/>
          </ac:picMkLst>
        </pc:picChg>
        <pc:picChg chg="mod">
          <ac:chgData name="Robin Rettien" userId="d3b77970-caed-4e6f-89f3-1a113df11dad" providerId="ADAL" clId="{DAEA3E22-9844-481E-9B87-6745CA6151F1}" dt="2020-10-22T10:51:29.171" v="2359" actId="13926"/>
          <ac:picMkLst>
            <pc:docMk/>
            <pc:sldMk cId="2761733356" sldId="4569"/>
            <ac:picMk id="18" creationId="{DE5147AC-F0A4-479F-9FF8-E74F012E4CA8}"/>
          </ac:picMkLst>
        </pc:picChg>
        <pc:picChg chg="mod">
          <ac:chgData name="Robin Rettien" userId="d3b77970-caed-4e6f-89f3-1a113df11dad" providerId="ADAL" clId="{DAEA3E22-9844-481E-9B87-6745CA6151F1}" dt="2020-10-22T10:51:29.171" v="2359" actId="13926"/>
          <ac:picMkLst>
            <pc:docMk/>
            <pc:sldMk cId="2761733356" sldId="4569"/>
            <ac:picMk id="25" creationId="{4AF805BB-7D9F-4DF7-BB61-084FAC029417}"/>
          </ac:picMkLst>
        </pc:picChg>
        <pc:cxnChg chg="mod">
          <ac:chgData name="Robin Rettien" userId="d3b77970-caed-4e6f-89f3-1a113df11dad" providerId="ADAL" clId="{DAEA3E22-9844-481E-9B87-6745CA6151F1}" dt="2020-10-22T10:51:29.171" v="2359" actId="13926"/>
          <ac:cxnSpMkLst>
            <pc:docMk/>
            <pc:sldMk cId="2761733356" sldId="4569"/>
            <ac:cxnSpMk id="11" creationId="{5AD29280-6340-4A6D-882B-93B65A653036}"/>
          </ac:cxnSpMkLst>
        </pc:cxnChg>
        <pc:cxnChg chg="mod">
          <ac:chgData name="Robin Rettien" userId="d3b77970-caed-4e6f-89f3-1a113df11dad" providerId="ADAL" clId="{DAEA3E22-9844-481E-9B87-6745CA6151F1}" dt="2020-10-22T10:51:29.171" v="2359" actId="13926"/>
          <ac:cxnSpMkLst>
            <pc:docMk/>
            <pc:sldMk cId="2761733356" sldId="4569"/>
            <ac:cxnSpMk id="36" creationId="{7E20C12B-4182-4D41-916F-13020E61EC21}"/>
          </ac:cxnSpMkLst>
        </pc:cxnChg>
      </pc:sldChg>
      <pc:sldChg chg="addSp modSp mod">
        <pc:chgData name="Robin Rettien" userId="d3b77970-caed-4e6f-89f3-1a113df11dad" providerId="ADAL" clId="{DAEA3E22-9844-481E-9B87-6745CA6151F1}" dt="2020-10-22T10:51:53.648" v="2364" actId="13926"/>
        <pc:sldMkLst>
          <pc:docMk/>
          <pc:sldMk cId="2623748295" sldId="4570"/>
        </pc:sldMkLst>
        <pc:spChg chg="mod">
          <ac:chgData name="Robin Rettien" userId="d3b77970-caed-4e6f-89f3-1a113df11dad" providerId="ADAL" clId="{DAEA3E22-9844-481E-9B87-6745CA6151F1}" dt="2020-10-22T10:51:53.648" v="2364" actId="13926"/>
          <ac:spMkLst>
            <pc:docMk/>
            <pc:sldMk cId="2623748295" sldId="4570"/>
            <ac:spMk id="2" creationId="{7D701395-8032-4536-906F-15A66E308701}"/>
          </ac:spMkLst>
        </pc:spChg>
        <pc:spChg chg="mod">
          <ac:chgData name="Robin Rettien" userId="d3b77970-caed-4e6f-89f3-1a113df11dad" providerId="ADAL" clId="{DAEA3E22-9844-481E-9B87-6745CA6151F1}" dt="2020-10-22T10:51:53.648" v="2364" actId="13926"/>
          <ac:spMkLst>
            <pc:docMk/>
            <pc:sldMk cId="2623748295" sldId="4570"/>
            <ac:spMk id="3" creationId="{263D415E-DAB5-4312-B247-3406B97C3353}"/>
          </ac:spMkLst>
        </pc:spChg>
        <pc:spChg chg="mod">
          <ac:chgData name="Robin Rettien" userId="d3b77970-caed-4e6f-89f3-1a113df11dad" providerId="ADAL" clId="{DAEA3E22-9844-481E-9B87-6745CA6151F1}" dt="2020-10-22T10:51:53.648" v="2364" actId="13926"/>
          <ac:spMkLst>
            <pc:docMk/>
            <pc:sldMk cId="2623748295" sldId="4570"/>
            <ac:spMk id="4" creationId="{8F0340B2-EE4B-415F-9143-255DAE7F16AD}"/>
          </ac:spMkLst>
        </pc:spChg>
        <pc:spChg chg="mod">
          <ac:chgData name="Robin Rettien" userId="d3b77970-caed-4e6f-89f3-1a113df11dad" providerId="ADAL" clId="{DAEA3E22-9844-481E-9B87-6745CA6151F1}" dt="2020-10-22T10:51:53.648" v="2364" actId="13926"/>
          <ac:spMkLst>
            <pc:docMk/>
            <pc:sldMk cId="2623748295" sldId="4570"/>
            <ac:spMk id="5" creationId="{1434D17C-97EF-470A-A3D2-0F8DB4E34C1C}"/>
          </ac:spMkLst>
        </pc:spChg>
        <pc:spChg chg="mod">
          <ac:chgData name="Robin Rettien" userId="d3b77970-caed-4e6f-89f3-1a113df11dad" providerId="ADAL" clId="{DAEA3E22-9844-481E-9B87-6745CA6151F1}" dt="2020-10-22T10:51:53.648" v="2364" actId="13926"/>
          <ac:spMkLst>
            <pc:docMk/>
            <pc:sldMk cId="2623748295" sldId="4570"/>
            <ac:spMk id="7" creationId="{EBD40D0A-5E1F-4501-8BF0-2634EFDE91DA}"/>
          </ac:spMkLst>
        </pc:spChg>
        <pc:spChg chg="add mod">
          <ac:chgData name="Robin Rettien" userId="d3b77970-caed-4e6f-89f3-1a113df11dad" providerId="ADAL" clId="{DAEA3E22-9844-481E-9B87-6745CA6151F1}" dt="2020-10-22T10:51:53.648" v="2364" actId="13926"/>
          <ac:spMkLst>
            <pc:docMk/>
            <pc:sldMk cId="2623748295" sldId="4570"/>
            <ac:spMk id="8" creationId="{D58BCDF9-E6E5-4915-A8B9-52FBFF84732D}"/>
          </ac:spMkLst>
        </pc:spChg>
        <pc:spChg chg="mod">
          <ac:chgData name="Robin Rettien" userId="d3b77970-caed-4e6f-89f3-1a113df11dad" providerId="ADAL" clId="{DAEA3E22-9844-481E-9B87-6745CA6151F1}" dt="2020-10-22T10:51:53.648" v="2364" actId="13926"/>
          <ac:spMkLst>
            <pc:docMk/>
            <pc:sldMk cId="2623748295" sldId="4570"/>
            <ac:spMk id="15" creationId="{BD6BC940-9792-4EDF-88C1-2CA0CE1F572D}"/>
          </ac:spMkLst>
        </pc:spChg>
        <pc:spChg chg="mod">
          <ac:chgData name="Robin Rettien" userId="d3b77970-caed-4e6f-89f3-1a113df11dad" providerId="ADAL" clId="{DAEA3E22-9844-481E-9B87-6745CA6151F1}" dt="2020-10-22T10:51:53.648" v="2364" actId="13926"/>
          <ac:spMkLst>
            <pc:docMk/>
            <pc:sldMk cId="2623748295" sldId="4570"/>
            <ac:spMk id="17" creationId="{9734490F-9FFC-4741-B6CF-A54119B94313}"/>
          </ac:spMkLst>
        </pc:spChg>
        <pc:spChg chg="mod">
          <ac:chgData name="Robin Rettien" userId="d3b77970-caed-4e6f-89f3-1a113df11dad" providerId="ADAL" clId="{DAEA3E22-9844-481E-9B87-6745CA6151F1}" dt="2020-10-22T10:51:53.648" v="2364" actId="13926"/>
          <ac:spMkLst>
            <pc:docMk/>
            <pc:sldMk cId="2623748295" sldId="4570"/>
            <ac:spMk id="19" creationId="{197440D0-D94A-40D6-8A4C-706BD75AD0B0}"/>
          </ac:spMkLst>
        </pc:spChg>
        <pc:spChg chg="mod">
          <ac:chgData name="Robin Rettien" userId="d3b77970-caed-4e6f-89f3-1a113df11dad" providerId="ADAL" clId="{DAEA3E22-9844-481E-9B87-6745CA6151F1}" dt="2020-10-22T10:51:53.648" v="2364" actId="13926"/>
          <ac:spMkLst>
            <pc:docMk/>
            <pc:sldMk cId="2623748295" sldId="4570"/>
            <ac:spMk id="20" creationId="{4DE437A5-B210-4F04-AD72-0B07057096AA}"/>
          </ac:spMkLst>
        </pc:spChg>
        <pc:spChg chg="mod">
          <ac:chgData name="Robin Rettien" userId="d3b77970-caed-4e6f-89f3-1a113df11dad" providerId="ADAL" clId="{DAEA3E22-9844-481E-9B87-6745CA6151F1}" dt="2020-10-22T10:51:53.648" v="2364" actId="13926"/>
          <ac:spMkLst>
            <pc:docMk/>
            <pc:sldMk cId="2623748295" sldId="4570"/>
            <ac:spMk id="21" creationId="{A72AE591-3E09-4614-960C-8E841A43253C}"/>
          </ac:spMkLst>
        </pc:spChg>
        <pc:spChg chg="mod">
          <ac:chgData name="Robin Rettien" userId="d3b77970-caed-4e6f-89f3-1a113df11dad" providerId="ADAL" clId="{DAEA3E22-9844-481E-9B87-6745CA6151F1}" dt="2020-10-22T10:51:53.648" v="2364" actId="13926"/>
          <ac:spMkLst>
            <pc:docMk/>
            <pc:sldMk cId="2623748295" sldId="4570"/>
            <ac:spMk id="26" creationId="{4B3FDFAF-AC46-4000-B44B-A0B4E959D31D}"/>
          </ac:spMkLst>
        </pc:spChg>
        <pc:spChg chg="mod">
          <ac:chgData name="Robin Rettien" userId="d3b77970-caed-4e6f-89f3-1a113df11dad" providerId="ADAL" clId="{DAEA3E22-9844-481E-9B87-6745CA6151F1}" dt="2020-10-22T10:51:53.648" v="2364" actId="13926"/>
          <ac:spMkLst>
            <pc:docMk/>
            <pc:sldMk cId="2623748295" sldId="4570"/>
            <ac:spMk id="45" creationId="{9E840A2D-991C-4E3C-9CEB-2AC8F36A9F4A}"/>
          </ac:spMkLst>
        </pc:spChg>
        <pc:spChg chg="mod">
          <ac:chgData name="Robin Rettien" userId="d3b77970-caed-4e6f-89f3-1a113df11dad" providerId="ADAL" clId="{DAEA3E22-9844-481E-9B87-6745CA6151F1}" dt="2020-10-22T10:51:53.648" v="2364" actId="13926"/>
          <ac:spMkLst>
            <pc:docMk/>
            <pc:sldMk cId="2623748295" sldId="4570"/>
            <ac:spMk id="50" creationId="{DDB19016-E717-4E58-9FE3-9D0CB8034D05}"/>
          </ac:spMkLst>
        </pc:spChg>
        <pc:spChg chg="mod">
          <ac:chgData name="Robin Rettien" userId="d3b77970-caed-4e6f-89f3-1a113df11dad" providerId="ADAL" clId="{DAEA3E22-9844-481E-9B87-6745CA6151F1}" dt="2020-10-22T10:51:53.648" v="2364" actId="13926"/>
          <ac:spMkLst>
            <pc:docMk/>
            <pc:sldMk cId="2623748295" sldId="4570"/>
            <ac:spMk id="77" creationId="{AA337D4F-5AFF-47BB-8E56-01812DB5FE7D}"/>
          </ac:spMkLst>
        </pc:spChg>
        <pc:spChg chg="mod">
          <ac:chgData name="Robin Rettien" userId="d3b77970-caed-4e6f-89f3-1a113df11dad" providerId="ADAL" clId="{DAEA3E22-9844-481E-9B87-6745CA6151F1}" dt="2020-10-22T10:51:53.648" v="2364" actId="13926"/>
          <ac:spMkLst>
            <pc:docMk/>
            <pc:sldMk cId="2623748295" sldId="4570"/>
            <ac:spMk id="78" creationId="{55519320-C62C-4B05-950E-71FCE8A798B8}"/>
          </ac:spMkLst>
        </pc:spChg>
        <pc:grpChg chg="mod">
          <ac:chgData name="Robin Rettien" userId="d3b77970-caed-4e6f-89f3-1a113df11dad" providerId="ADAL" clId="{DAEA3E22-9844-481E-9B87-6745CA6151F1}" dt="2020-10-22T10:51:53.648" v="2364" actId="13926"/>
          <ac:grpSpMkLst>
            <pc:docMk/>
            <pc:sldMk cId="2623748295" sldId="4570"/>
            <ac:grpSpMk id="35" creationId="{A12A3B37-924D-4C00-97E1-F04409B0DC26}"/>
          </ac:grpSpMkLst>
        </pc:grpChg>
        <pc:grpChg chg="mod">
          <ac:chgData name="Robin Rettien" userId="d3b77970-caed-4e6f-89f3-1a113df11dad" providerId="ADAL" clId="{DAEA3E22-9844-481E-9B87-6745CA6151F1}" dt="2020-10-22T10:51:53.648" v="2364" actId="13926"/>
          <ac:grpSpMkLst>
            <pc:docMk/>
            <pc:sldMk cId="2623748295" sldId="4570"/>
            <ac:grpSpMk id="37" creationId="{85A672D4-8948-458B-9331-AC3C8901CA95}"/>
          </ac:grpSpMkLst>
        </pc:grpChg>
        <pc:picChg chg="mod">
          <ac:chgData name="Robin Rettien" userId="d3b77970-caed-4e6f-89f3-1a113df11dad" providerId="ADAL" clId="{DAEA3E22-9844-481E-9B87-6745CA6151F1}" dt="2020-10-22T10:51:53.648" v="2364" actId="13926"/>
          <ac:picMkLst>
            <pc:docMk/>
            <pc:sldMk cId="2623748295" sldId="4570"/>
            <ac:picMk id="6" creationId="{2556F841-BCD7-45D5-9DB1-821516FB1881}"/>
          </ac:picMkLst>
        </pc:picChg>
        <pc:picChg chg="mod">
          <ac:chgData name="Robin Rettien" userId="d3b77970-caed-4e6f-89f3-1a113df11dad" providerId="ADAL" clId="{DAEA3E22-9844-481E-9B87-6745CA6151F1}" dt="2020-10-22T10:51:53.648" v="2364" actId="13926"/>
          <ac:picMkLst>
            <pc:docMk/>
            <pc:sldMk cId="2623748295" sldId="4570"/>
            <ac:picMk id="14" creationId="{EA7093A6-8E36-4B93-8023-348C66A8F20C}"/>
          </ac:picMkLst>
        </pc:picChg>
        <pc:picChg chg="mod">
          <ac:chgData name="Robin Rettien" userId="d3b77970-caed-4e6f-89f3-1a113df11dad" providerId="ADAL" clId="{DAEA3E22-9844-481E-9B87-6745CA6151F1}" dt="2020-10-22T10:51:53.648" v="2364" actId="13926"/>
          <ac:picMkLst>
            <pc:docMk/>
            <pc:sldMk cId="2623748295" sldId="4570"/>
            <ac:picMk id="25" creationId="{4F25DFAF-C258-4B76-A7EE-FC5FBF2966C8}"/>
          </ac:picMkLst>
        </pc:picChg>
        <pc:picChg chg="mod">
          <ac:chgData name="Robin Rettien" userId="d3b77970-caed-4e6f-89f3-1a113df11dad" providerId="ADAL" clId="{DAEA3E22-9844-481E-9B87-6745CA6151F1}" dt="2020-10-22T10:51:53.648" v="2364" actId="13926"/>
          <ac:picMkLst>
            <pc:docMk/>
            <pc:sldMk cId="2623748295" sldId="4570"/>
            <ac:picMk id="2049" creationId="{705F0B77-9A99-4380-8721-D950C2FFEE62}"/>
          </ac:picMkLst>
        </pc:picChg>
        <pc:cxnChg chg="mod">
          <ac:chgData name="Robin Rettien" userId="d3b77970-caed-4e6f-89f3-1a113df11dad" providerId="ADAL" clId="{DAEA3E22-9844-481E-9B87-6745CA6151F1}" dt="2020-10-22T10:51:53.648" v="2364" actId="13926"/>
          <ac:cxnSpMkLst>
            <pc:docMk/>
            <pc:sldMk cId="2623748295" sldId="4570"/>
            <ac:cxnSpMk id="11" creationId="{5AD29280-6340-4A6D-882B-93B65A653036}"/>
          </ac:cxnSpMkLst>
        </pc:cxnChg>
        <pc:cxnChg chg="mod">
          <ac:chgData name="Robin Rettien" userId="d3b77970-caed-4e6f-89f3-1a113df11dad" providerId="ADAL" clId="{DAEA3E22-9844-481E-9B87-6745CA6151F1}" dt="2020-10-22T10:51:53.648" v="2364" actId="13926"/>
          <ac:cxnSpMkLst>
            <pc:docMk/>
            <pc:sldMk cId="2623748295" sldId="4570"/>
            <ac:cxnSpMk id="40" creationId="{0EF2CDFC-7052-428E-A358-1AE73A9BF4F7}"/>
          </ac:cxnSpMkLst>
        </pc:cxnChg>
        <pc:cxnChg chg="mod">
          <ac:chgData name="Robin Rettien" userId="d3b77970-caed-4e6f-89f3-1a113df11dad" providerId="ADAL" clId="{DAEA3E22-9844-481E-9B87-6745CA6151F1}" dt="2020-10-22T10:51:53.648" v="2364" actId="13926"/>
          <ac:cxnSpMkLst>
            <pc:docMk/>
            <pc:sldMk cId="2623748295" sldId="4570"/>
            <ac:cxnSpMk id="79" creationId="{6E8FF602-EEFA-43D4-AD81-06710A68381C}"/>
          </ac:cxnSpMkLst>
        </pc:cxnChg>
      </pc:sldChg>
      <pc:sldChg chg="addSp delSp modSp mod">
        <pc:chgData name="Robin Rettien" userId="d3b77970-caed-4e6f-89f3-1a113df11dad" providerId="ADAL" clId="{DAEA3E22-9844-481E-9B87-6745CA6151F1}" dt="2020-10-22T10:52:03.408" v="2366" actId="13926"/>
        <pc:sldMkLst>
          <pc:docMk/>
          <pc:sldMk cId="1884533410" sldId="4571"/>
        </pc:sldMkLst>
        <pc:spChg chg="mod">
          <ac:chgData name="Robin Rettien" userId="d3b77970-caed-4e6f-89f3-1a113df11dad" providerId="ADAL" clId="{DAEA3E22-9844-481E-9B87-6745CA6151F1}" dt="2020-10-22T10:52:03.408" v="2366" actId="13926"/>
          <ac:spMkLst>
            <pc:docMk/>
            <pc:sldMk cId="1884533410" sldId="4571"/>
            <ac:spMk id="2" creationId="{7D701395-8032-4536-906F-15A66E308701}"/>
          </ac:spMkLst>
        </pc:spChg>
        <pc:spChg chg="add mod">
          <ac:chgData name="Robin Rettien" userId="d3b77970-caed-4e6f-89f3-1a113df11dad" providerId="ADAL" clId="{DAEA3E22-9844-481E-9B87-6745CA6151F1}" dt="2020-10-22T10:52:03.408" v="2366" actId="13926"/>
          <ac:spMkLst>
            <pc:docMk/>
            <pc:sldMk cId="1884533410" sldId="4571"/>
            <ac:spMk id="4" creationId="{FA4E8C46-CB3B-495F-9E12-5293E4EDB78F}"/>
          </ac:spMkLst>
        </pc:spChg>
        <pc:spChg chg="add mod">
          <ac:chgData name="Robin Rettien" userId="d3b77970-caed-4e6f-89f3-1a113df11dad" providerId="ADAL" clId="{DAEA3E22-9844-481E-9B87-6745CA6151F1}" dt="2020-10-22T10:52:03.408" v="2366" actId="13926"/>
          <ac:spMkLst>
            <pc:docMk/>
            <pc:sldMk cId="1884533410" sldId="4571"/>
            <ac:spMk id="5" creationId="{77C7A2B7-D78F-4767-85B5-42B4CBD18785}"/>
          </ac:spMkLst>
        </pc:spChg>
        <pc:spChg chg="del">
          <ac:chgData name="Robin Rettien" userId="d3b77970-caed-4e6f-89f3-1a113df11dad" providerId="ADAL" clId="{DAEA3E22-9844-481E-9B87-6745CA6151F1}" dt="2020-10-21T21:22:33.192" v="412" actId="478"/>
          <ac:spMkLst>
            <pc:docMk/>
            <pc:sldMk cId="1884533410" sldId="4571"/>
            <ac:spMk id="8" creationId="{7E27DD96-22F5-4857-84D6-ABBB2D88F935}"/>
          </ac:spMkLst>
        </pc:spChg>
        <pc:spChg chg="del">
          <ac:chgData name="Robin Rettien" userId="d3b77970-caed-4e6f-89f3-1a113df11dad" providerId="ADAL" clId="{DAEA3E22-9844-481E-9B87-6745CA6151F1}" dt="2020-10-21T21:22:33.192" v="412" actId="478"/>
          <ac:spMkLst>
            <pc:docMk/>
            <pc:sldMk cId="1884533410" sldId="4571"/>
            <ac:spMk id="9" creationId="{F1D38AAF-A9F5-4FEF-BD98-20F4B3CC0C49}"/>
          </ac:spMkLst>
        </pc:spChg>
        <pc:spChg chg="del">
          <ac:chgData name="Robin Rettien" userId="d3b77970-caed-4e6f-89f3-1a113df11dad" providerId="ADAL" clId="{DAEA3E22-9844-481E-9B87-6745CA6151F1}" dt="2020-10-21T21:22:33.192" v="412" actId="478"/>
          <ac:spMkLst>
            <pc:docMk/>
            <pc:sldMk cId="1884533410" sldId="4571"/>
            <ac:spMk id="10" creationId="{3FBE24F2-3E2F-4A27-A389-E0F65A33E3EB}"/>
          </ac:spMkLst>
        </pc:spChg>
        <pc:spChg chg="add mod">
          <ac:chgData name="Robin Rettien" userId="d3b77970-caed-4e6f-89f3-1a113df11dad" providerId="ADAL" clId="{DAEA3E22-9844-481E-9B87-6745CA6151F1}" dt="2020-10-22T10:52:03.408" v="2366" actId="13926"/>
          <ac:spMkLst>
            <pc:docMk/>
            <pc:sldMk cId="1884533410" sldId="4571"/>
            <ac:spMk id="12" creationId="{1819C907-E044-4CF7-9DAE-7E97971D1656}"/>
          </ac:spMkLst>
        </pc:spChg>
        <pc:spChg chg="add mod">
          <ac:chgData name="Robin Rettien" userId="d3b77970-caed-4e6f-89f3-1a113df11dad" providerId="ADAL" clId="{DAEA3E22-9844-481E-9B87-6745CA6151F1}" dt="2020-10-22T10:52:03.408" v="2366" actId="13926"/>
          <ac:spMkLst>
            <pc:docMk/>
            <pc:sldMk cId="1884533410" sldId="4571"/>
            <ac:spMk id="13" creationId="{0A5006F2-D0A3-4AD0-9BFC-80976C12D455}"/>
          </ac:spMkLst>
        </pc:spChg>
        <pc:spChg chg="add mod">
          <ac:chgData name="Robin Rettien" userId="d3b77970-caed-4e6f-89f3-1a113df11dad" providerId="ADAL" clId="{DAEA3E22-9844-481E-9B87-6745CA6151F1}" dt="2020-10-22T10:52:03.408" v="2366" actId="13926"/>
          <ac:spMkLst>
            <pc:docMk/>
            <pc:sldMk cId="1884533410" sldId="4571"/>
            <ac:spMk id="14" creationId="{790BFFC6-108A-4B4F-A726-11407B2E338F}"/>
          </ac:spMkLst>
        </pc:spChg>
        <pc:spChg chg="mod">
          <ac:chgData name="Robin Rettien" userId="d3b77970-caed-4e6f-89f3-1a113df11dad" providerId="ADAL" clId="{DAEA3E22-9844-481E-9B87-6745CA6151F1}" dt="2020-10-22T10:52:03.408" v="2366" actId="13926"/>
          <ac:spMkLst>
            <pc:docMk/>
            <pc:sldMk cId="1884533410" sldId="4571"/>
            <ac:spMk id="15" creationId="{BD6BC940-9792-4EDF-88C1-2CA0CE1F572D}"/>
          </ac:spMkLst>
        </pc:spChg>
        <pc:spChg chg="mod">
          <ac:chgData name="Robin Rettien" userId="d3b77970-caed-4e6f-89f3-1a113df11dad" providerId="ADAL" clId="{DAEA3E22-9844-481E-9B87-6745CA6151F1}" dt="2020-10-22T10:52:03.408" v="2366" actId="13926"/>
          <ac:spMkLst>
            <pc:docMk/>
            <pc:sldMk cId="1884533410" sldId="4571"/>
            <ac:spMk id="19" creationId="{197440D0-D94A-40D6-8A4C-706BD75AD0B0}"/>
          </ac:spMkLst>
        </pc:spChg>
        <pc:spChg chg="mod">
          <ac:chgData name="Robin Rettien" userId="d3b77970-caed-4e6f-89f3-1a113df11dad" providerId="ADAL" clId="{DAEA3E22-9844-481E-9B87-6745CA6151F1}" dt="2020-10-22T10:52:03.408" v="2366" actId="13926"/>
          <ac:spMkLst>
            <pc:docMk/>
            <pc:sldMk cId="1884533410" sldId="4571"/>
            <ac:spMk id="21" creationId="{A72AE591-3E09-4614-960C-8E841A43253C}"/>
          </ac:spMkLst>
        </pc:spChg>
        <pc:spChg chg="mod">
          <ac:chgData name="Robin Rettien" userId="d3b77970-caed-4e6f-89f3-1a113df11dad" providerId="ADAL" clId="{DAEA3E22-9844-481E-9B87-6745CA6151F1}" dt="2020-10-22T10:52:03.408" v="2366" actId="13926"/>
          <ac:spMkLst>
            <pc:docMk/>
            <pc:sldMk cId="1884533410" sldId="4571"/>
            <ac:spMk id="22" creationId="{E3B02163-9834-4236-8851-9FFBD672AC54}"/>
          </ac:spMkLst>
        </pc:spChg>
        <pc:spChg chg="mod">
          <ac:chgData name="Robin Rettien" userId="d3b77970-caed-4e6f-89f3-1a113df11dad" providerId="ADAL" clId="{DAEA3E22-9844-481E-9B87-6745CA6151F1}" dt="2020-10-22T10:52:03.408" v="2366" actId="13926"/>
          <ac:spMkLst>
            <pc:docMk/>
            <pc:sldMk cId="1884533410" sldId="4571"/>
            <ac:spMk id="27" creationId="{7A2199AC-BBB0-4BE6-A2B9-052F4B5A49C9}"/>
          </ac:spMkLst>
        </pc:spChg>
        <pc:spChg chg="mod">
          <ac:chgData name="Robin Rettien" userId="d3b77970-caed-4e6f-89f3-1a113df11dad" providerId="ADAL" clId="{DAEA3E22-9844-481E-9B87-6745CA6151F1}" dt="2020-10-22T10:52:03.408" v="2366" actId="13926"/>
          <ac:spMkLst>
            <pc:docMk/>
            <pc:sldMk cId="1884533410" sldId="4571"/>
            <ac:spMk id="42" creationId="{3E9F2440-0D1B-4DA5-9F8C-9ED64F73593C}"/>
          </ac:spMkLst>
        </pc:spChg>
        <pc:grpChg chg="mod">
          <ac:chgData name="Robin Rettien" userId="d3b77970-caed-4e6f-89f3-1a113df11dad" providerId="ADAL" clId="{DAEA3E22-9844-481E-9B87-6745CA6151F1}" dt="2020-10-22T10:52:03.408" v="2366" actId="13926"/>
          <ac:grpSpMkLst>
            <pc:docMk/>
            <pc:sldMk cId="1884533410" sldId="4571"/>
            <ac:grpSpMk id="29" creationId="{106C956E-1ECC-46BF-AB3F-CB98F8CEE816}"/>
          </ac:grpSpMkLst>
        </pc:grpChg>
        <pc:grpChg chg="mod">
          <ac:chgData name="Robin Rettien" userId="d3b77970-caed-4e6f-89f3-1a113df11dad" providerId="ADAL" clId="{DAEA3E22-9844-481E-9B87-6745CA6151F1}" dt="2020-10-22T10:52:03.408" v="2366" actId="13926"/>
          <ac:grpSpMkLst>
            <pc:docMk/>
            <pc:sldMk cId="1884533410" sldId="4571"/>
            <ac:grpSpMk id="37" creationId="{85A672D4-8948-458B-9331-AC3C8901CA95}"/>
          </ac:grpSpMkLst>
        </pc:grpChg>
        <pc:picChg chg="add mod">
          <ac:chgData name="Robin Rettien" userId="d3b77970-caed-4e6f-89f3-1a113df11dad" providerId="ADAL" clId="{DAEA3E22-9844-481E-9B87-6745CA6151F1}" dt="2020-10-22T10:52:03.408" v="2366" actId="13926"/>
          <ac:picMkLst>
            <pc:docMk/>
            <pc:sldMk cId="1884533410" sldId="4571"/>
            <ac:picMk id="3" creationId="{A5030225-D18D-41BD-AAFF-55E24638A6E7}"/>
          </ac:picMkLst>
        </pc:picChg>
        <pc:picChg chg="mod">
          <ac:chgData name="Robin Rettien" userId="d3b77970-caed-4e6f-89f3-1a113df11dad" providerId="ADAL" clId="{DAEA3E22-9844-481E-9B87-6745CA6151F1}" dt="2020-10-22T10:52:03.408" v="2366" actId="13926"/>
          <ac:picMkLst>
            <pc:docMk/>
            <pc:sldMk cId="1884533410" sldId="4571"/>
            <ac:picMk id="6" creationId="{9D356B8A-DA2A-4168-A907-279322E76B0F}"/>
          </ac:picMkLst>
        </pc:picChg>
        <pc:picChg chg="del">
          <ac:chgData name="Robin Rettien" userId="d3b77970-caed-4e6f-89f3-1a113df11dad" providerId="ADAL" clId="{DAEA3E22-9844-481E-9B87-6745CA6151F1}" dt="2020-10-21T21:22:33.192" v="412" actId="478"/>
          <ac:picMkLst>
            <pc:docMk/>
            <pc:sldMk cId="1884533410" sldId="4571"/>
            <ac:picMk id="7" creationId="{F3F3D2D5-55CD-4314-BD6F-761C3425261E}"/>
          </ac:picMkLst>
        </pc:picChg>
        <pc:picChg chg="mod">
          <ac:chgData name="Robin Rettien" userId="d3b77970-caed-4e6f-89f3-1a113df11dad" providerId="ADAL" clId="{DAEA3E22-9844-481E-9B87-6745CA6151F1}" dt="2020-10-22T10:52:03.408" v="2366" actId="13926"/>
          <ac:picMkLst>
            <pc:docMk/>
            <pc:sldMk cId="1884533410" sldId="4571"/>
            <ac:picMk id="2049" creationId="{705F0B77-9A99-4380-8721-D950C2FFEE62}"/>
          </ac:picMkLst>
        </pc:picChg>
        <pc:cxnChg chg="mod">
          <ac:chgData name="Robin Rettien" userId="d3b77970-caed-4e6f-89f3-1a113df11dad" providerId="ADAL" clId="{DAEA3E22-9844-481E-9B87-6745CA6151F1}" dt="2020-10-22T10:52:03.408" v="2366" actId="13926"/>
          <ac:cxnSpMkLst>
            <pc:docMk/>
            <pc:sldMk cId="1884533410" sldId="4571"/>
            <ac:cxnSpMk id="11" creationId="{5AD29280-6340-4A6D-882B-93B65A653036}"/>
          </ac:cxnSpMkLst>
        </pc:cxnChg>
        <pc:cxnChg chg="mod">
          <ac:chgData name="Robin Rettien" userId="d3b77970-caed-4e6f-89f3-1a113df11dad" providerId="ADAL" clId="{DAEA3E22-9844-481E-9B87-6745CA6151F1}" dt="2020-10-22T10:52:03.408" v="2366" actId="13926"/>
          <ac:cxnSpMkLst>
            <pc:docMk/>
            <pc:sldMk cId="1884533410" sldId="4571"/>
            <ac:cxnSpMk id="28" creationId="{1C42CD76-8834-4DA2-B1A7-09EF94D055EF}"/>
          </ac:cxnSpMkLst>
        </pc:cxnChg>
      </pc:sldChg>
      <pc:sldChg chg="modSp">
        <pc:chgData name="Robin Rettien" userId="d3b77970-caed-4e6f-89f3-1a113df11dad" providerId="ADAL" clId="{DAEA3E22-9844-481E-9B87-6745CA6151F1}" dt="2020-10-22T11:28:35.980" v="2420"/>
        <pc:sldMkLst>
          <pc:docMk/>
          <pc:sldMk cId="1169208403" sldId="4572"/>
        </pc:sldMkLst>
        <pc:picChg chg="mod">
          <ac:chgData name="Robin Rettien" userId="d3b77970-caed-4e6f-89f3-1a113df11dad" providerId="ADAL" clId="{DAEA3E22-9844-481E-9B87-6745CA6151F1}" dt="2020-10-22T11:28:35.980" v="2420"/>
          <ac:picMkLst>
            <pc:docMk/>
            <pc:sldMk cId="1169208403" sldId="4572"/>
            <ac:picMk id="14" creationId="{E691CC0E-F415-4D36-BA60-A7DB445A310A}"/>
          </ac:picMkLst>
        </pc:picChg>
      </pc:sldChg>
      <pc:sldChg chg="addSp modSp mod">
        <pc:chgData name="Robin Rettien" userId="d3b77970-caed-4e6f-89f3-1a113df11dad" providerId="ADAL" clId="{DAEA3E22-9844-481E-9B87-6745CA6151F1}" dt="2020-10-22T11:16:04.864" v="2374" actId="13926"/>
        <pc:sldMkLst>
          <pc:docMk/>
          <pc:sldMk cId="3274485005" sldId="4573"/>
        </pc:sldMkLst>
        <pc:spChg chg="mod">
          <ac:chgData name="Robin Rettien" userId="d3b77970-caed-4e6f-89f3-1a113df11dad" providerId="ADAL" clId="{DAEA3E22-9844-481E-9B87-6745CA6151F1}" dt="2020-10-22T11:16:04.864" v="2374" actId="13926"/>
          <ac:spMkLst>
            <pc:docMk/>
            <pc:sldMk cId="3274485005" sldId="4573"/>
            <ac:spMk id="2" creationId="{7D701395-8032-4536-906F-15A66E308701}"/>
          </ac:spMkLst>
        </pc:spChg>
        <pc:spChg chg="mod">
          <ac:chgData name="Robin Rettien" userId="d3b77970-caed-4e6f-89f3-1a113df11dad" providerId="ADAL" clId="{DAEA3E22-9844-481E-9B87-6745CA6151F1}" dt="2020-10-22T11:16:04.864" v="2374" actId="13926"/>
          <ac:spMkLst>
            <pc:docMk/>
            <pc:sldMk cId="3274485005" sldId="4573"/>
            <ac:spMk id="3" creationId="{6A8CB6D2-D540-477B-944A-1A81A84AA864}"/>
          </ac:spMkLst>
        </pc:spChg>
        <pc:spChg chg="mod">
          <ac:chgData name="Robin Rettien" userId="d3b77970-caed-4e6f-89f3-1a113df11dad" providerId="ADAL" clId="{DAEA3E22-9844-481E-9B87-6745CA6151F1}" dt="2020-10-22T11:16:04.864" v="2374" actId="13926"/>
          <ac:spMkLst>
            <pc:docMk/>
            <pc:sldMk cId="3274485005" sldId="4573"/>
            <ac:spMk id="4" creationId="{CDDC7632-1DC7-4CE4-8E9B-ACA285222032}"/>
          </ac:spMkLst>
        </pc:spChg>
        <pc:spChg chg="add mod">
          <ac:chgData name="Robin Rettien" userId="d3b77970-caed-4e6f-89f3-1a113df11dad" providerId="ADAL" clId="{DAEA3E22-9844-481E-9B87-6745CA6151F1}" dt="2020-10-22T11:16:04.864" v="2374" actId="13926"/>
          <ac:spMkLst>
            <pc:docMk/>
            <pc:sldMk cId="3274485005" sldId="4573"/>
            <ac:spMk id="5" creationId="{DAD2CE28-5515-44D7-A415-8A8CC6358239}"/>
          </ac:spMkLst>
        </pc:spChg>
        <pc:spChg chg="mod">
          <ac:chgData name="Robin Rettien" userId="d3b77970-caed-4e6f-89f3-1a113df11dad" providerId="ADAL" clId="{DAEA3E22-9844-481E-9B87-6745CA6151F1}" dt="2020-10-22T11:16:04.864" v="2374" actId="13926"/>
          <ac:spMkLst>
            <pc:docMk/>
            <pc:sldMk cId="3274485005" sldId="4573"/>
            <ac:spMk id="9" creationId="{5E79F570-E796-4237-A3D9-6EE79FB0C34B}"/>
          </ac:spMkLst>
        </pc:spChg>
        <pc:spChg chg="mod">
          <ac:chgData name="Robin Rettien" userId="d3b77970-caed-4e6f-89f3-1a113df11dad" providerId="ADAL" clId="{DAEA3E22-9844-481E-9B87-6745CA6151F1}" dt="2020-10-22T11:16:04.864" v="2374" actId="13926"/>
          <ac:spMkLst>
            <pc:docMk/>
            <pc:sldMk cId="3274485005" sldId="4573"/>
            <ac:spMk id="10" creationId="{03C58358-E65C-4040-9AE6-2F71E739890D}"/>
          </ac:spMkLst>
        </pc:spChg>
        <pc:spChg chg="mod">
          <ac:chgData name="Robin Rettien" userId="d3b77970-caed-4e6f-89f3-1a113df11dad" providerId="ADAL" clId="{DAEA3E22-9844-481E-9B87-6745CA6151F1}" dt="2020-10-22T11:16:04.864" v="2374" actId="13926"/>
          <ac:spMkLst>
            <pc:docMk/>
            <pc:sldMk cId="3274485005" sldId="4573"/>
            <ac:spMk id="11" creationId="{58DCC29F-FF09-4CB3-B18E-691543D3BB56}"/>
          </ac:spMkLst>
        </pc:spChg>
        <pc:spChg chg="mod">
          <ac:chgData name="Robin Rettien" userId="d3b77970-caed-4e6f-89f3-1a113df11dad" providerId="ADAL" clId="{DAEA3E22-9844-481E-9B87-6745CA6151F1}" dt="2020-10-22T11:16:04.864" v="2374" actId="13926"/>
          <ac:spMkLst>
            <pc:docMk/>
            <pc:sldMk cId="3274485005" sldId="4573"/>
            <ac:spMk id="12" creationId="{C5FCB7DD-EAD7-4AE2-9D8B-623317BA60C5}"/>
          </ac:spMkLst>
        </pc:spChg>
        <pc:spChg chg="mod">
          <ac:chgData name="Robin Rettien" userId="d3b77970-caed-4e6f-89f3-1a113df11dad" providerId="ADAL" clId="{DAEA3E22-9844-481E-9B87-6745CA6151F1}" dt="2020-10-22T11:16:04.864" v="2374" actId="13926"/>
          <ac:spMkLst>
            <pc:docMk/>
            <pc:sldMk cId="3274485005" sldId="4573"/>
            <ac:spMk id="13" creationId="{775733B9-A883-4C2E-87C6-A3E7605D832C}"/>
          </ac:spMkLst>
        </pc:spChg>
        <pc:spChg chg="mod">
          <ac:chgData name="Robin Rettien" userId="d3b77970-caed-4e6f-89f3-1a113df11dad" providerId="ADAL" clId="{DAEA3E22-9844-481E-9B87-6745CA6151F1}" dt="2020-10-22T11:16:04.864" v="2374" actId="13926"/>
          <ac:spMkLst>
            <pc:docMk/>
            <pc:sldMk cId="3274485005" sldId="4573"/>
            <ac:spMk id="14" creationId="{612DBC90-C098-494F-9FAE-DD8E73A3403E}"/>
          </ac:spMkLst>
        </pc:spChg>
        <pc:spChg chg="mod">
          <ac:chgData name="Robin Rettien" userId="d3b77970-caed-4e6f-89f3-1a113df11dad" providerId="ADAL" clId="{DAEA3E22-9844-481E-9B87-6745CA6151F1}" dt="2020-10-22T11:16:04.864" v="2374" actId="13926"/>
          <ac:spMkLst>
            <pc:docMk/>
            <pc:sldMk cId="3274485005" sldId="4573"/>
            <ac:spMk id="16" creationId="{1B720425-FBC0-424F-9633-BCDC9BAB42F9}"/>
          </ac:spMkLst>
        </pc:spChg>
        <pc:spChg chg="mod">
          <ac:chgData name="Robin Rettien" userId="d3b77970-caed-4e6f-89f3-1a113df11dad" providerId="ADAL" clId="{DAEA3E22-9844-481E-9B87-6745CA6151F1}" dt="2020-10-22T10:19:16.869" v="2151" actId="20577"/>
          <ac:spMkLst>
            <pc:docMk/>
            <pc:sldMk cId="3274485005" sldId="4573"/>
            <ac:spMk id="30" creationId="{128664FB-6826-4E34-A7C2-BB803A50DAB9}"/>
          </ac:spMkLst>
        </pc:spChg>
        <pc:spChg chg="mod">
          <ac:chgData name="Robin Rettien" userId="d3b77970-caed-4e6f-89f3-1a113df11dad" providerId="ADAL" clId="{DAEA3E22-9844-481E-9B87-6745CA6151F1}" dt="2020-10-22T11:16:04.864" v="2374" actId="13926"/>
          <ac:spMkLst>
            <pc:docMk/>
            <pc:sldMk cId="3274485005" sldId="4573"/>
            <ac:spMk id="49" creationId="{FDAE1DD3-9F82-489A-A1D0-F43447ACBE78}"/>
          </ac:spMkLst>
        </pc:spChg>
        <pc:spChg chg="mod">
          <ac:chgData name="Robin Rettien" userId="d3b77970-caed-4e6f-89f3-1a113df11dad" providerId="ADAL" clId="{DAEA3E22-9844-481E-9B87-6745CA6151F1}" dt="2020-10-22T11:16:04.864" v="2374" actId="13926"/>
          <ac:spMkLst>
            <pc:docMk/>
            <pc:sldMk cId="3274485005" sldId="4573"/>
            <ac:spMk id="50" creationId="{FC945C80-7735-4E2E-B7EB-4E4FBA3097B8}"/>
          </ac:spMkLst>
        </pc:spChg>
        <pc:spChg chg="mod">
          <ac:chgData name="Robin Rettien" userId="d3b77970-caed-4e6f-89f3-1a113df11dad" providerId="ADAL" clId="{DAEA3E22-9844-481E-9B87-6745CA6151F1}" dt="2020-10-22T11:16:04.864" v="2374" actId="13926"/>
          <ac:spMkLst>
            <pc:docMk/>
            <pc:sldMk cId="3274485005" sldId="4573"/>
            <ac:spMk id="52" creationId="{B5F341A4-0508-4AFE-8B73-9F62DC2BA166}"/>
          </ac:spMkLst>
        </pc:spChg>
        <pc:spChg chg="mod">
          <ac:chgData name="Robin Rettien" userId="d3b77970-caed-4e6f-89f3-1a113df11dad" providerId="ADAL" clId="{DAEA3E22-9844-481E-9B87-6745CA6151F1}" dt="2020-10-22T11:16:04.864" v="2374" actId="13926"/>
          <ac:spMkLst>
            <pc:docMk/>
            <pc:sldMk cId="3274485005" sldId="4573"/>
            <ac:spMk id="2056" creationId="{1B30ABB9-2B75-4D36-B662-1DED97B1ECB9}"/>
          </ac:spMkLst>
        </pc:spChg>
        <pc:spChg chg="mod">
          <ac:chgData name="Robin Rettien" userId="d3b77970-caed-4e6f-89f3-1a113df11dad" providerId="ADAL" clId="{DAEA3E22-9844-481E-9B87-6745CA6151F1}" dt="2020-10-22T11:16:04.864" v="2374" actId="13926"/>
          <ac:spMkLst>
            <pc:docMk/>
            <pc:sldMk cId="3274485005" sldId="4573"/>
            <ac:spMk id="2057" creationId="{E33BCF28-06E1-468A-9C78-61C467A2AF47}"/>
          </ac:spMkLst>
        </pc:spChg>
        <pc:grpChg chg="mod">
          <ac:chgData name="Robin Rettien" userId="d3b77970-caed-4e6f-89f3-1a113df11dad" providerId="ADAL" clId="{DAEA3E22-9844-481E-9B87-6745CA6151F1}" dt="2020-10-22T11:16:04.864" v="2374" actId="13926"/>
          <ac:grpSpMkLst>
            <pc:docMk/>
            <pc:sldMk cId="3274485005" sldId="4573"/>
            <ac:grpSpMk id="23" creationId="{945004CA-8757-43ED-A733-89BF599B1737}"/>
          </ac:grpSpMkLst>
        </pc:grpChg>
        <pc:picChg chg="mod">
          <ac:chgData name="Robin Rettien" userId="d3b77970-caed-4e6f-89f3-1a113df11dad" providerId="ADAL" clId="{DAEA3E22-9844-481E-9B87-6745CA6151F1}" dt="2020-10-22T11:16:04.864" v="2374" actId="13926"/>
          <ac:picMkLst>
            <pc:docMk/>
            <pc:sldMk cId="3274485005" sldId="4573"/>
            <ac:picMk id="6" creationId="{6F2B03DD-977A-4AB5-94F9-465CAE270D5E}"/>
          </ac:picMkLst>
        </pc:picChg>
        <pc:picChg chg="mod">
          <ac:chgData name="Robin Rettien" userId="d3b77970-caed-4e6f-89f3-1a113df11dad" providerId="ADAL" clId="{DAEA3E22-9844-481E-9B87-6745CA6151F1}" dt="2020-10-22T11:16:04.864" v="2374" actId="13926"/>
          <ac:picMkLst>
            <pc:docMk/>
            <pc:sldMk cId="3274485005" sldId="4573"/>
            <ac:picMk id="7" creationId="{831CDB4A-DFC0-4FDE-8300-E76E1ED5924B}"/>
          </ac:picMkLst>
        </pc:picChg>
        <pc:picChg chg="mod">
          <ac:chgData name="Robin Rettien" userId="d3b77970-caed-4e6f-89f3-1a113df11dad" providerId="ADAL" clId="{DAEA3E22-9844-481E-9B87-6745CA6151F1}" dt="2020-10-22T11:16:04.864" v="2374" actId="13926"/>
          <ac:picMkLst>
            <pc:docMk/>
            <pc:sldMk cId="3274485005" sldId="4573"/>
            <ac:picMk id="8" creationId="{B8901092-C667-4EF1-9781-7859EE7FB558}"/>
          </ac:picMkLst>
        </pc:picChg>
        <pc:picChg chg="mod">
          <ac:chgData name="Robin Rettien" userId="d3b77970-caed-4e6f-89f3-1a113df11dad" providerId="ADAL" clId="{DAEA3E22-9844-481E-9B87-6745CA6151F1}" dt="2020-10-22T11:16:04.864" v="2374" actId="13926"/>
          <ac:picMkLst>
            <pc:docMk/>
            <pc:sldMk cId="3274485005" sldId="4573"/>
            <ac:picMk id="17" creationId="{5BCC7D88-C2C9-4D46-AAF7-2DE5605773E9}"/>
          </ac:picMkLst>
        </pc:picChg>
      </pc:sldChg>
      <pc:sldChg chg="addSp modSp mod">
        <pc:chgData name="Robin Rettien" userId="d3b77970-caed-4e6f-89f3-1a113df11dad" providerId="ADAL" clId="{DAEA3E22-9844-481E-9B87-6745CA6151F1}" dt="2020-10-22T11:16:09.743" v="2375" actId="13926"/>
        <pc:sldMkLst>
          <pc:docMk/>
          <pc:sldMk cId="1085131706" sldId="4574"/>
        </pc:sldMkLst>
        <pc:spChg chg="mod">
          <ac:chgData name="Robin Rettien" userId="d3b77970-caed-4e6f-89f3-1a113df11dad" providerId="ADAL" clId="{DAEA3E22-9844-481E-9B87-6745CA6151F1}" dt="2020-10-22T11:16:09.743" v="2375" actId="13926"/>
          <ac:spMkLst>
            <pc:docMk/>
            <pc:sldMk cId="1085131706" sldId="4574"/>
            <ac:spMk id="2" creationId="{7D701395-8032-4536-906F-15A66E308701}"/>
          </ac:spMkLst>
        </pc:spChg>
        <pc:spChg chg="mod">
          <ac:chgData name="Robin Rettien" userId="d3b77970-caed-4e6f-89f3-1a113df11dad" providerId="ADAL" clId="{DAEA3E22-9844-481E-9B87-6745CA6151F1}" dt="2020-10-22T11:16:09.743" v="2375" actId="13926"/>
          <ac:spMkLst>
            <pc:docMk/>
            <pc:sldMk cId="1085131706" sldId="4574"/>
            <ac:spMk id="3" creationId="{6A8CB6D2-D540-477B-944A-1A81A84AA864}"/>
          </ac:spMkLst>
        </pc:spChg>
        <pc:spChg chg="mod">
          <ac:chgData name="Robin Rettien" userId="d3b77970-caed-4e6f-89f3-1a113df11dad" providerId="ADAL" clId="{DAEA3E22-9844-481E-9B87-6745CA6151F1}" dt="2020-10-22T11:16:09.743" v="2375" actId="13926"/>
          <ac:spMkLst>
            <pc:docMk/>
            <pc:sldMk cId="1085131706" sldId="4574"/>
            <ac:spMk id="4" creationId="{CDDC7632-1DC7-4CE4-8E9B-ACA285222032}"/>
          </ac:spMkLst>
        </pc:spChg>
        <pc:spChg chg="mod">
          <ac:chgData name="Robin Rettien" userId="d3b77970-caed-4e6f-89f3-1a113df11dad" providerId="ADAL" clId="{DAEA3E22-9844-481E-9B87-6745CA6151F1}" dt="2020-10-22T11:16:09.743" v="2375" actId="13926"/>
          <ac:spMkLst>
            <pc:docMk/>
            <pc:sldMk cId="1085131706" sldId="4574"/>
            <ac:spMk id="6" creationId="{B982C184-4600-4E8E-BF80-09BC860E857A}"/>
          </ac:spMkLst>
        </pc:spChg>
        <pc:spChg chg="mod">
          <ac:chgData name="Robin Rettien" userId="d3b77970-caed-4e6f-89f3-1a113df11dad" providerId="ADAL" clId="{DAEA3E22-9844-481E-9B87-6745CA6151F1}" dt="2020-10-22T11:16:09.743" v="2375" actId="13926"/>
          <ac:spMkLst>
            <pc:docMk/>
            <pc:sldMk cId="1085131706" sldId="4574"/>
            <ac:spMk id="8" creationId="{718CF40A-7FBB-46C0-A004-D03AE02F1D8B}"/>
          </ac:spMkLst>
        </pc:spChg>
        <pc:spChg chg="mod">
          <ac:chgData name="Robin Rettien" userId="d3b77970-caed-4e6f-89f3-1a113df11dad" providerId="ADAL" clId="{DAEA3E22-9844-481E-9B87-6745CA6151F1}" dt="2020-10-22T11:16:09.743" v="2375" actId="13926"/>
          <ac:spMkLst>
            <pc:docMk/>
            <pc:sldMk cId="1085131706" sldId="4574"/>
            <ac:spMk id="9" creationId="{829358E4-567F-4779-954B-B1E8A3948C34}"/>
          </ac:spMkLst>
        </pc:spChg>
        <pc:spChg chg="add mod">
          <ac:chgData name="Robin Rettien" userId="d3b77970-caed-4e6f-89f3-1a113df11dad" providerId="ADAL" clId="{DAEA3E22-9844-481E-9B87-6745CA6151F1}" dt="2020-10-22T11:16:09.743" v="2375" actId="13926"/>
          <ac:spMkLst>
            <pc:docMk/>
            <pc:sldMk cId="1085131706" sldId="4574"/>
            <ac:spMk id="11" creationId="{B05E24DA-4586-495A-8D84-6D3DA6BF7197}"/>
          </ac:spMkLst>
        </pc:spChg>
        <pc:spChg chg="mod">
          <ac:chgData name="Robin Rettien" userId="d3b77970-caed-4e6f-89f3-1a113df11dad" providerId="ADAL" clId="{DAEA3E22-9844-481E-9B87-6745CA6151F1}" dt="2020-10-22T11:16:09.743" v="2375" actId="13926"/>
          <ac:spMkLst>
            <pc:docMk/>
            <pc:sldMk cId="1085131706" sldId="4574"/>
            <ac:spMk id="15" creationId="{4842132F-B7FB-4679-A61E-D7493F9237E0}"/>
          </ac:spMkLst>
        </pc:spChg>
        <pc:spChg chg="mod">
          <ac:chgData name="Robin Rettien" userId="d3b77970-caed-4e6f-89f3-1a113df11dad" providerId="ADAL" clId="{DAEA3E22-9844-481E-9B87-6745CA6151F1}" dt="2020-10-22T11:16:09.743" v="2375" actId="13926"/>
          <ac:spMkLst>
            <pc:docMk/>
            <pc:sldMk cId="1085131706" sldId="4574"/>
            <ac:spMk id="18" creationId="{C597B672-F3D0-4B68-A7BD-449A3938397C}"/>
          </ac:spMkLst>
        </pc:spChg>
        <pc:spChg chg="mod">
          <ac:chgData name="Robin Rettien" userId="d3b77970-caed-4e6f-89f3-1a113df11dad" providerId="ADAL" clId="{DAEA3E22-9844-481E-9B87-6745CA6151F1}" dt="2020-10-22T11:16:09.743" v="2375" actId="13926"/>
          <ac:spMkLst>
            <pc:docMk/>
            <pc:sldMk cId="1085131706" sldId="4574"/>
            <ac:spMk id="19" creationId="{2733996B-2A54-4D5B-AF62-A7292E3F4EC3}"/>
          </ac:spMkLst>
        </pc:spChg>
        <pc:spChg chg="mod">
          <ac:chgData name="Robin Rettien" userId="d3b77970-caed-4e6f-89f3-1a113df11dad" providerId="ADAL" clId="{DAEA3E22-9844-481E-9B87-6745CA6151F1}" dt="2020-10-22T11:16:09.743" v="2375" actId="13926"/>
          <ac:spMkLst>
            <pc:docMk/>
            <pc:sldMk cId="1085131706" sldId="4574"/>
            <ac:spMk id="28" creationId="{698DF61A-376B-47CE-B524-2202EF0A2D97}"/>
          </ac:spMkLst>
        </pc:spChg>
        <pc:spChg chg="mod">
          <ac:chgData name="Robin Rettien" userId="d3b77970-caed-4e6f-89f3-1a113df11dad" providerId="ADAL" clId="{DAEA3E22-9844-481E-9B87-6745CA6151F1}" dt="2020-10-22T11:16:09.743" v="2375" actId="13926"/>
          <ac:spMkLst>
            <pc:docMk/>
            <pc:sldMk cId="1085131706" sldId="4574"/>
            <ac:spMk id="29" creationId="{177A4F20-1DAB-4FE4-A268-501C71CA083D}"/>
          </ac:spMkLst>
        </pc:spChg>
        <pc:spChg chg="mod">
          <ac:chgData name="Robin Rettien" userId="d3b77970-caed-4e6f-89f3-1a113df11dad" providerId="ADAL" clId="{DAEA3E22-9844-481E-9B87-6745CA6151F1}" dt="2020-10-22T10:19:09.345" v="2147" actId="20577"/>
          <ac:spMkLst>
            <pc:docMk/>
            <pc:sldMk cId="1085131706" sldId="4574"/>
            <ac:spMk id="30" creationId="{128664FB-6826-4E34-A7C2-BB803A50DAB9}"/>
          </ac:spMkLst>
        </pc:spChg>
        <pc:spChg chg="mod">
          <ac:chgData name="Robin Rettien" userId="d3b77970-caed-4e6f-89f3-1a113df11dad" providerId="ADAL" clId="{DAEA3E22-9844-481E-9B87-6745CA6151F1}" dt="2020-10-22T11:16:09.743" v="2375" actId="13926"/>
          <ac:spMkLst>
            <pc:docMk/>
            <pc:sldMk cId="1085131706" sldId="4574"/>
            <ac:spMk id="48" creationId="{498745A3-3C1A-4489-9064-358337CD2F24}"/>
          </ac:spMkLst>
        </pc:spChg>
        <pc:spChg chg="mod">
          <ac:chgData name="Robin Rettien" userId="d3b77970-caed-4e6f-89f3-1a113df11dad" providerId="ADAL" clId="{DAEA3E22-9844-481E-9B87-6745CA6151F1}" dt="2020-10-22T11:16:09.743" v="2375" actId="13926"/>
          <ac:spMkLst>
            <pc:docMk/>
            <pc:sldMk cId="1085131706" sldId="4574"/>
            <ac:spMk id="50" creationId="{55028B99-D6A7-4A2E-AD93-4DF4CC84560B}"/>
          </ac:spMkLst>
        </pc:spChg>
        <pc:spChg chg="mod">
          <ac:chgData name="Robin Rettien" userId="d3b77970-caed-4e6f-89f3-1a113df11dad" providerId="ADAL" clId="{DAEA3E22-9844-481E-9B87-6745CA6151F1}" dt="2020-10-22T11:16:09.743" v="2375" actId="13926"/>
          <ac:spMkLst>
            <pc:docMk/>
            <pc:sldMk cId="1085131706" sldId="4574"/>
            <ac:spMk id="52" creationId="{B5F341A4-0508-4AFE-8B73-9F62DC2BA166}"/>
          </ac:spMkLst>
        </pc:spChg>
        <pc:spChg chg="mod">
          <ac:chgData name="Robin Rettien" userId="d3b77970-caed-4e6f-89f3-1a113df11dad" providerId="ADAL" clId="{DAEA3E22-9844-481E-9B87-6745CA6151F1}" dt="2020-10-22T11:16:09.743" v="2375" actId="13926"/>
          <ac:spMkLst>
            <pc:docMk/>
            <pc:sldMk cId="1085131706" sldId="4574"/>
            <ac:spMk id="54" creationId="{8C335D4E-7F20-413A-A170-9ABBF1CA772E}"/>
          </ac:spMkLst>
        </pc:spChg>
        <pc:spChg chg="mod">
          <ac:chgData name="Robin Rettien" userId="d3b77970-caed-4e6f-89f3-1a113df11dad" providerId="ADAL" clId="{DAEA3E22-9844-481E-9B87-6745CA6151F1}" dt="2020-10-22T11:16:09.743" v="2375" actId="13926"/>
          <ac:spMkLst>
            <pc:docMk/>
            <pc:sldMk cId="1085131706" sldId="4574"/>
            <ac:spMk id="56" creationId="{47766F8B-3C2F-4D76-BE19-2C4D688EC007}"/>
          </ac:spMkLst>
        </pc:spChg>
        <pc:grpChg chg="mod">
          <ac:chgData name="Robin Rettien" userId="d3b77970-caed-4e6f-89f3-1a113df11dad" providerId="ADAL" clId="{DAEA3E22-9844-481E-9B87-6745CA6151F1}" dt="2020-10-22T11:16:09.743" v="2375" actId="13926"/>
          <ac:grpSpMkLst>
            <pc:docMk/>
            <pc:sldMk cId="1085131706" sldId="4574"/>
            <ac:grpSpMk id="23" creationId="{945004CA-8757-43ED-A733-89BF599B1737}"/>
          </ac:grpSpMkLst>
        </pc:grpChg>
        <pc:picChg chg="mod">
          <ac:chgData name="Robin Rettien" userId="d3b77970-caed-4e6f-89f3-1a113df11dad" providerId="ADAL" clId="{DAEA3E22-9844-481E-9B87-6745CA6151F1}" dt="2020-10-22T11:16:09.743" v="2375" actId="13926"/>
          <ac:picMkLst>
            <pc:docMk/>
            <pc:sldMk cId="1085131706" sldId="4574"/>
            <ac:picMk id="5" creationId="{DF8C8054-4AB0-4AF8-AF1F-A7B979F607E6}"/>
          </ac:picMkLst>
        </pc:picChg>
        <pc:picChg chg="mod">
          <ac:chgData name="Robin Rettien" userId="d3b77970-caed-4e6f-89f3-1a113df11dad" providerId="ADAL" clId="{DAEA3E22-9844-481E-9B87-6745CA6151F1}" dt="2020-10-22T11:16:09.743" v="2375" actId="13926"/>
          <ac:picMkLst>
            <pc:docMk/>
            <pc:sldMk cId="1085131706" sldId="4574"/>
            <ac:picMk id="7" creationId="{831CDB4A-DFC0-4FDE-8300-E76E1ED5924B}"/>
          </ac:picMkLst>
        </pc:picChg>
        <pc:picChg chg="mod">
          <ac:chgData name="Robin Rettien" userId="d3b77970-caed-4e6f-89f3-1a113df11dad" providerId="ADAL" clId="{DAEA3E22-9844-481E-9B87-6745CA6151F1}" dt="2020-10-22T11:16:09.743" v="2375" actId="13926"/>
          <ac:picMkLst>
            <pc:docMk/>
            <pc:sldMk cId="1085131706" sldId="4574"/>
            <ac:picMk id="10" creationId="{422FC885-33E5-400B-8BAC-D812D224B56F}"/>
          </ac:picMkLst>
        </pc:picChg>
        <pc:picChg chg="mod">
          <ac:chgData name="Robin Rettien" userId="d3b77970-caed-4e6f-89f3-1a113df11dad" providerId="ADAL" clId="{DAEA3E22-9844-481E-9B87-6745CA6151F1}" dt="2020-10-22T11:16:09.743" v="2375" actId="13926"/>
          <ac:picMkLst>
            <pc:docMk/>
            <pc:sldMk cId="1085131706" sldId="4574"/>
            <ac:picMk id="13" creationId="{40CFDC6C-7ECD-4DDE-BD4C-C7A8156F89EA}"/>
          </ac:picMkLst>
        </pc:picChg>
        <pc:picChg chg="mod">
          <ac:chgData name="Robin Rettien" userId="d3b77970-caed-4e6f-89f3-1a113df11dad" providerId="ADAL" clId="{DAEA3E22-9844-481E-9B87-6745CA6151F1}" dt="2020-10-22T11:16:09.743" v="2375" actId="13926"/>
          <ac:picMkLst>
            <pc:docMk/>
            <pc:sldMk cId="1085131706" sldId="4574"/>
            <ac:picMk id="17" creationId="{5BCC7D88-C2C9-4D46-AAF7-2DE5605773E9}"/>
          </ac:picMkLst>
        </pc:picChg>
      </pc:sldChg>
      <pc:sldChg chg="addSp delSp modSp add mod">
        <pc:chgData name="Robin Rettien" userId="d3b77970-caed-4e6f-89f3-1a113df11dad" providerId="ADAL" clId="{DAEA3E22-9844-481E-9B87-6745CA6151F1}" dt="2020-10-22T11:37:22.861" v="2474" actId="22"/>
        <pc:sldMkLst>
          <pc:docMk/>
          <pc:sldMk cId="179524939" sldId="4575"/>
        </pc:sldMkLst>
        <pc:spChg chg="mod">
          <ac:chgData name="Robin Rettien" userId="d3b77970-caed-4e6f-89f3-1a113df11dad" providerId="ADAL" clId="{DAEA3E22-9844-481E-9B87-6745CA6151F1}" dt="2020-10-21T21:49:45.138" v="527"/>
          <ac:spMkLst>
            <pc:docMk/>
            <pc:sldMk cId="179524939" sldId="4575"/>
            <ac:spMk id="4" creationId="{29CB9718-F33C-45E0-97AD-AD6A26E51A3C}"/>
          </ac:spMkLst>
        </pc:spChg>
        <pc:spChg chg="mod">
          <ac:chgData name="Robin Rettien" userId="d3b77970-caed-4e6f-89f3-1a113df11dad" providerId="ADAL" clId="{DAEA3E22-9844-481E-9B87-6745CA6151F1}" dt="2020-10-21T21:58:28.878" v="651" actId="20577"/>
          <ac:spMkLst>
            <pc:docMk/>
            <pc:sldMk cId="179524939" sldId="4575"/>
            <ac:spMk id="12" creationId="{858A2FD7-6410-4F87-A226-C140B6AEB270}"/>
          </ac:spMkLst>
        </pc:spChg>
        <pc:spChg chg="mod">
          <ac:chgData name="Robin Rettien" userId="d3b77970-caed-4e6f-89f3-1a113df11dad" providerId="ADAL" clId="{DAEA3E22-9844-481E-9B87-6745CA6151F1}" dt="2020-10-21T21:58:31.441" v="653" actId="20577"/>
          <ac:spMkLst>
            <pc:docMk/>
            <pc:sldMk cId="179524939" sldId="4575"/>
            <ac:spMk id="13" creationId="{3D8F68DD-4142-45D9-A1F9-EA5120DD9B73}"/>
          </ac:spMkLst>
        </pc:spChg>
        <pc:spChg chg="mod">
          <ac:chgData name="Robin Rettien" userId="d3b77970-caed-4e6f-89f3-1a113df11dad" providerId="ADAL" clId="{DAEA3E22-9844-481E-9B87-6745CA6151F1}" dt="2020-10-21T21:58:22.934" v="649" actId="1036"/>
          <ac:spMkLst>
            <pc:docMk/>
            <pc:sldMk cId="179524939" sldId="4575"/>
            <ac:spMk id="14" creationId="{3DD0E273-31E9-4D79-AACC-D40A12F1EE69}"/>
          </ac:spMkLst>
        </pc:spChg>
        <pc:spChg chg="mod">
          <ac:chgData name="Robin Rettien" userId="d3b77970-caed-4e6f-89f3-1a113df11dad" providerId="ADAL" clId="{DAEA3E22-9844-481E-9B87-6745CA6151F1}" dt="2020-10-21T21:56:05.044" v="610" actId="20577"/>
          <ac:spMkLst>
            <pc:docMk/>
            <pc:sldMk cId="179524939" sldId="4575"/>
            <ac:spMk id="15" creationId="{CD839DB9-4AF9-4C4F-BF8E-1808B5DC10EF}"/>
          </ac:spMkLst>
        </pc:spChg>
        <pc:spChg chg="mod">
          <ac:chgData name="Robin Rettien" userId="d3b77970-caed-4e6f-89f3-1a113df11dad" providerId="ADAL" clId="{DAEA3E22-9844-481E-9B87-6745CA6151F1}" dt="2020-10-21T21:56:26.813" v="616" actId="20577"/>
          <ac:spMkLst>
            <pc:docMk/>
            <pc:sldMk cId="179524939" sldId="4575"/>
            <ac:spMk id="16" creationId="{EFFE92DC-8CCE-4EC0-8477-071E9989BA8B}"/>
          </ac:spMkLst>
        </pc:spChg>
        <pc:spChg chg="mod">
          <ac:chgData name="Robin Rettien" userId="d3b77970-caed-4e6f-89f3-1a113df11dad" providerId="ADAL" clId="{DAEA3E22-9844-481E-9B87-6745CA6151F1}" dt="2020-10-21T21:58:57.123" v="671" actId="1036"/>
          <ac:spMkLst>
            <pc:docMk/>
            <pc:sldMk cId="179524939" sldId="4575"/>
            <ac:spMk id="17" creationId="{02079E76-141C-4A1E-A235-28E56683D1AF}"/>
          </ac:spMkLst>
        </pc:spChg>
        <pc:spChg chg="del">
          <ac:chgData name="Robin Rettien" userId="d3b77970-caed-4e6f-89f3-1a113df11dad" providerId="ADAL" clId="{DAEA3E22-9844-481E-9B87-6745CA6151F1}" dt="2020-10-21T21:57:36.470" v="621" actId="478"/>
          <ac:spMkLst>
            <pc:docMk/>
            <pc:sldMk cId="179524939" sldId="4575"/>
            <ac:spMk id="18" creationId="{B8F45AE3-374D-4B6F-BA73-E6CB5F833DE8}"/>
          </ac:spMkLst>
        </pc:spChg>
        <pc:spChg chg="del">
          <ac:chgData name="Robin Rettien" userId="d3b77970-caed-4e6f-89f3-1a113df11dad" providerId="ADAL" clId="{DAEA3E22-9844-481E-9B87-6745CA6151F1}" dt="2020-10-21T21:57:37.661" v="622" actId="478"/>
          <ac:spMkLst>
            <pc:docMk/>
            <pc:sldMk cId="179524939" sldId="4575"/>
            <ac:spMk id="19" creationId="{5C187E06-A4AE-4A32-9456-764011EC3632}"/>
          </ac:spMkLst>
        </pc:spChg>
        <pc:spChg chg="del">
          <ac:chgData name="Robin Rettien" userId="d3b77970-caed-4e6f-89f3-1a113df11dad" providerId="ADAL" clId="{DAEA3E22-9844-481E-9B87-6745CA6151F1}" dt="2020-10-21T21:56:10.973" v="611" actId="478"/>
          <ac:spMkLst>
            <pc:docMk/>
            <pc:sldMk cId="179524939" sldId="4575"/>
            <ac:spMk id="23" creationId="{A914E2DB-0B80-483F-9260-C88F9DE5D295}"/>
          </ac:spMkLst>
        </pc:spChg>
        <pc:spChg chg="del">
          <ac:chgData name="Robin Rettien" userId="d3b77970-caed-4e6f-89f3-1a113df11dad" providerId="ADAL" clId="{DAEA3E22-9844-481E-9B87-6745CA6151F1}" dt="2020-10-21T21:56:30.370" v="617" actId="478"/>
          <ac:spMkLst>
            <pc:docMk/>
            <pc:sldMk cId="179524939" sldId="4575"/>
            <ac:spMk id="25" creationId="{144CD828-848E-4204-818E-525B6FB93F52}"/>
          </ac:spMkLst>
        </pc:spChg>
        <pc:spChg chg="mod">
          <ac:chgData name="Robin Rettien" userId="d3b77970-caed-4e6f-89f3-1a113df11dad" providerId="ADAL" clId="{DAEA3E22-9844-481E-9B87-6745CA6151F1}" dt="2020-10-21T21:56:24.243" v="614" actId="20577"/>
          <ac:spMkLst>
            <pc:docMk/>
            <pc:sldMk cId="179524939" sldId="4575"/>
            <ac:spMk id="34" creationId="{99402958-67AF-42F2-95AF-03D0D68D5D72}"/>
          </ac:spMkLst>
        </pc:spChg>
        <pc:picChg chg="add mod ord">
          <ac:chgData name="Robin Rettien" userId="d3b77970-caed-4e6f-89f3-1a113df11dad" providerId="ADAL" clId="{DAEA3E22-9844-481E-9B87-6745CA6151F1}" dt="2020-10-21T21:58:47.641" v="662" actId="14100"/>
          <ac:picMkLst>
            <pc:docMk/>
            <pc:sldMk cId="179524939" sldId="4575"/>
            <ac:picMk id="3" creationId="{A079B90A-A86F-4A18-B5F3-BDBCB4A9D772}"/>
          </ac:picMkLst>
        </pc:picChg>
        <pc:picChg chg="add mod ord">
          <ac:chgData name="Robin Rettien" userId="d3b77970-caed-4e6f-89f3-1a113df11dad" providerId="ADAL" clId="{DAEA3E22-9844-481E-9B87-6745CA6151F1}" dt="2020-10-21T21:57:57.047" v="632" actId="108"/>
          <ac:picMkLst>
            <pc:docMk/>
            <pc:sldMk cId="179524939" sldId="4575"/>
            <ac:picMk id="5" creationId="{12608228-FFF7-4A9E-BE21-7A8BFA2127D0}"/>
          </ac:picMkLst>
        </pc:picChg>
        <pc:picChg chg="add">
          <ac:chgData name="Robin Rettien" userId="d3b77970-caed-4e6f-89f3-1a113df11dad" providerId="ADAL" clId="{DAEA3E22-9844-481E-9B87-6745CA6151F1}" dt="2020-10-22T11:37:22.861" v="2474" actId="22"/>
          <ac:picMkLst>
            <pc:docMk/>
            <pc:sldMk cId="179524939" sldId="4575"/>
            <ac:picMk id="6" creationId="{869A1B33-9B75-48DA-89C7-82F5D48F14BB}"/>
          </ac:picMkLst>
        </pc:picChg>
        <pc:picChg chg="del mod">
          <ac:chgData name="Robin Rettien" userId="d3b77970-caed-4e6f-89f3-1a113df11dad" providerId="ADAL" clId="{DAEA3E22-9844-481E-9B87-6745CA6151F1}" dt="2020-10-21T21:58:44.462" v="661" actId="478"/>
          <ac:picMkLst>
            <pc:docMk/>
            <pc:sldMk cId="179524939" sldId="4575"/>
            <ac:picMk id="9" creationId="{36B7D5D3-022A-4ACE-8404-1C68D72B4CD7}"/>
          </ac:picMkLst>
        </pc:picChg>
        <pc:picChg chg="del mod">
          <ac:chgData name="Robin Rettien" userId="d3b77970-caed-4e6f-89f3-1a113df11dad" providerId="ADAL" clId="{DAEA3E22-9844-481E-9B87-6745CA6151F1}" dt="2020-10-21T21:57:48.050" v="630" actId="478"/>
          <ac:picMkLst>
            <pc:docMk/>
            <pc:sldMk cId="179524939" sldId="4575"/>
            <ac:picMk id="11" creationId="{6C4869C6-8F12-4E89-BC64-87B18D178DF2}"/>
          </ac:picMkLst>
        </pc:picChg>
        <pc:picChg chg="del">
          <ac:chgData name="Robin Rettien" userId="d3b77970-caed-4e6f-89f3-1a113df11dad" providerId="ADAL" clId="{DAEA3E22-9844-481E-9B87-6745CA6151F1}" dt="2020-10-22T11:37:22.572" v="2473" actId="478"/>
          <ac:picMkLst>
            <pc:docMk/>
            <pc:sldMk cId="179524939" sldId="4575"/>
            <ac:picMk id="20" creationId="{7CB4B6C3-CE8C-43DE-A1F3-F4C5848537E3}"/>
          </ac:picMkLst>
        </pc:picChg>
      </pc:sldChg>
      <pc:sldChg chg="add">
        <pc:chgData name="Robin Rettien" userId="d3b77970-caed-4e6f-89f3-1a113df11dad" providerId="ADAL" clId="{DAEA3E22-9844-481E-9B87-6745CA6151F1}" dt="2020-10-21T22:12:50.570" v="779"/>
        <pc:sldMkLst>
          <pc:docMk/>
          <pc:sldMk cId="2643318129" sldId="4576"/>
        </pc:sldMkLst>
      </pc:sldChg>
      <pc:sldChg chg="delSp add mod">
        <pc:chgData name="Robin Rettien" userId="d3b77970-caed-4e6f-89f3-1a113df11dad" providerId="ADAL" clId="{DAEA3E22-9844-481E-9B87-6745CA6151F1}" dt="2020-10-21T22:13:46.734" v="784" actId="478"/>
        <pc:sldMkLst>
          <pc:docMk/>
          <pc:sldMk cId="3568858931" sldId="4577"/>
        </pc:sldMkLst>
        <pc:spChg chg="del">
          <ac:chgData name="Robin Rettien" userId="d3b77970-caed-4e6f-89f3-1a113df11dad" providerId="ADAL" clId="{DAEA3E22-9844-481E-9B87-6745CA6151F1}" dt="2020-10-21T22:13:40.457" v="782" actId="478"/>
          <ac:spMkLst>
            <pc:docMk/>
            <pc:sldMk cId="3568858931" sldId="4577"/>
            <ac:spMk id="4" creationId="{D2811CFD-C7AB-496F-9B96-65384B56E406}"/>
          </ac:spMkLst>
        </pc:spChg>
        <pc:spChg chg="del">
          <ac:chgData name="Robin Rettien" userId="d3b77970-caed-4e6f-89f3-1a113df11dad" providerId="ADAL" clId="{DAEA3E22-9844-481E-9B87-6745CA6151F1}" dt="2020-10-21T22:13:44.022" v="783" actId="478"/>
          <ac:spMkLst>
            <pc:docMk/>
            <pc:sldMk cId="3568858931" sldId="4577"/>
            <ac:spMk id="9" creationId="{45328FF0-371B-49F2-83E6-D4B30BFF8ECE}"/>
          </ac:spMkLst>
        </pc:spChg>
        <pc:spChg chg="del">
          <ac:chgData name="Robin Rettien" userId="d3b77970-caed-4e6f-89f3-1a113df11dad" providerId="ADAL" clId="{DAEA3E22-9844-481E-9B87-6745CA6151F1}" dt="2020-10-21T22:13:46.734" v="784" actId="478"/>
          <ac:spMkLst>
            <pc:docMk/>
            <pc:sldMk cId="3568858931" sldId="4577"/>
            <ac:spMk id="12" creationId="{36500A2E-90B1-47C3-A502-81FD0D1ADC46}"/>
          </ac:spMkLst>
        </pc:spChg>
      </pc:sldChg>
      <pc:sldChg chg="add">
        <pc:chgData name="Robin Rettien" userId="d3b77970-caed-4e6f-89f3-1a113df11dad" providerId="ADAL" clId="{DAEA3E22-9844-481E-9B87-6745CA6151F1}" dt="2020-10-21T22:12:50.570" v="779"/>
        <pc:sldMkLst>
          <pc:docMk/>
          <pc:sldMk cId="734642804" sldId="4578"/>
        </pc:sldMkLst>
      </pc:sldChg>
      <pc:sldChg chg="add">
        <pc:chgData name="Robin Rettien" userId="d3b77970-caed-4e6f-89f3-1a113df11dad" providerId="ADAL" clId="{DAEA3E22-9844-481E-9B87-6745CA6151F1}" dt="2020-10-21T22:12:50.570" v="779"/>
        <pc:sldMkLst>
          <pc:docMk/>
          <pc:sldMk cId="2628767347" sldId="4579"/>
        </pc:sldMkLst>
      </pc:sldChg>
      <pc:sldChg chg="add">
        <pc:chgData name="Robin Rettien" userId="d3b77970-caed-4e6f-89f3-1a113df11dad" providerId="ADAL" clId="{DAEA3E22-9844-481E-9B87-6745CA6151F1}" dt="2020-10-21T22:12:50.570" v="779"/>
        <pc:sldMkLst>
          <pc:docMk/>
          <pc:sldMk cId="3118885946" sldId="4580"/>
        </pc:sldMkLst>
      </pc:sldChg>
      <pc:sldChg chg="addSp delSp modSp add mod ord">
        <pc:chgData name="Robin Rettien" userId="d3b77970-caed-4e6f-89f3-1a113df11dad" providerId="ADAL" clId="{DAEA3E22-9844-481E-9B87-6745CA6151F1}" dt="2020-10-22T11:16:36.331" v="2376" actId="13926"/>
        <pc:sldMkLst>
          <pc:docMk/>
          <pc:sldMk cId="1865490284" sldId="4581"/>
        </pc:sldMkLst>
        <pc:spChg chg="mod">
          <ac:chgData name="Robin Rettien" userId="d3b77970-caed-4e6f-89f3-1a113df11dad" providerId="ADAL" clId="{DAEA3E22-9844-481E-9B87-6745CA6151F1}" dt="2020-10-21T22:20:43.058" v="839"/>
          <ac:spMkLst>
            <pc:docMk/>
            <pc:sldMk cId="1865490284" sldId="4581"/>
            <ac:spMk id="2" creationId="{7D701395-8032-4536-906F-15A66E308701}"/>
          </ac:spMkLst>
        </pc:spChg>
        <pc:spChg chg="mod">
          <ac:chgData name="Robin Rettien" userId="d3b77970-caed-4e6f-89f3-1a113df11dad" providerId="ADAL" clId="{DAEA3E22-9844-481E-9B87-6745CA6151F1}" dt="2020-10-21T22:21:13.986" v="882" actId="20577"/>
          <ac:spMkLst>
            <pc:docMk/>
            <pc:sldMk cId="1865490284" sldId="4581"/>
            <ac:spMk id="3" creationId="{6A8CB6D2-D540-477B-944A-1A81A84AA864}"/>
          </ac:spMkLst>
        </pc:spChg>
        <pc:spChg chg="mod">
          <ac:chgData name="Robin Rettien" userId="d3b77970-caed-4e6f-89f3-1a113df11dad" providerId="ADAL" clId="{DAEA3E22-9844-481E-9B87-6745CA6151F1}" dt="2020-10-22T11:16:36.331" v="2376" actId="13926"/>
          <ac:spMkLst>
            <pc:docMk/>
            <pc:sldMk cId="1865490284" sldId="4581"/>
            <ac:spMk id="4" creationId="{CDDC7632-1DC7-4CE4-8E9B-ACA285222032}"/>
          </ac:spMkLst>
        </pc:spChg>
        <pc:spChg chg="mod">
          <ac:chgData name="Robin Rettien" userId="d3b77970-caed-4e6f-89f3-1a113df11dad" providerId="ADAL" clId="{DAEA3E22-9844-481E-9B87-6745CA6151F1}" dt="2020-10-22T10:29:42.563" v="2184" actId="1037"/>
          <ac:spMkLst>
            <pc:docMk/>
            <pc:sldMk cId="1865490284" sldId="4581"/>
            <ac:spMk id="9" creationId="{5E79F570-E796-4237-A3D9-6EE79FB0C34B}"/>
          </ac:spMkLst>
        </pc:spChg>
        <pc:spChg chg="mod">
          <ac:chgData name="Robin Rettien" userId="d3b77970-caed-4e6f-89f3-1a113df11dad" providerId="ADAL" clId="{DAEA3E22-9844-481E-9B87-6745CA6151F1}" dt="2020-10-22T10:33:11.488" v="2232" actId="14100"/>
          <ac:spMkLst>
            <pc:docMk/>
            <pc:sldMk cId="1865490284" sldId="4581"/>
            <ac:spMk id="12" creationId="{C5FCB7DD-EAD7-4AE2-9D8B-623317BA60C5}"/>
          </ac:spMkLst>
        </pc:spChg>
        <pc:spChg chg="del">
          <ac:chgData name="Robin Rettien" userId="d3b77970-caed-4e6f-89f3-1a113df11dad" providerId="ADAL" clId="{DAEA3E22-9844-481E-9B87-6745CA6151F1}" dt="2020-10-22T10:32:57.056" v="2229" actId="478"/>
          <ac:spMkLst>
            <pc:docMk/>
            <pc:sldMk cId="1865490284" sldId="4581"/>
            <ac:spMk id="13" creationId="{775733B9-A883-4C2E-87C6-A3E7605D832C}"/>
          </ac:spMkLst>
        </pc:spChg>
        <pc:spChg chg="del">
          <ac:chgData name="Robin Rettien" userId="d3b77970-caed-4e6f-89f3-1a113df11dad" providerId="ADAL" clId="{DAEA3E22-9844-481E-9B87-6745CA6151F1}" dt="2020-10-22T10:32:55.137" v="2228" actId="478"/>
          <ac:spMkLst>
            <pc:docMk/>
            <pc:sldMk cId="1865490284" sldId="4581"/>
            <ac:spMk id="14" creationId="{612DBC90-C098-494F-9FAE-DD8E73A3403E}"/>
          </ac:spMkLst>
        </pc:spChg>
        <pc:spChg chg="del">
          <ac:chgData name="Robin Rettien" userId="d3b77970-caed-4e6f-89f3-1a113df11dad" providerId="ADAL" clId="{DAEA3E22-9844-481E-9B87-6745CA6151F1}" dt="2020-10-22T10:32:51.797" v="2227" actId="478"/>
          <ac:spMkLst>
            <pc:docMk/>
            <pc:sldMk cId="1865490284" sldId="4581"/>
            <ac:spMk id="16" creationId="{1B720425-FBC0-424F-9633-BCDC9BAB42F9}"/>
          </ac:spMkLst>
        </pc:spChg>
        <pc:spChg chg="add">
          <ac:chgData name="Robin Rettien" userId="d3b77970-caed-4e6f-89f3-1a113df11dad" providerId="ADAL" clId="{DAEA3E22-9844-481E-9B87-6745CA6151F1}" dt="2020-10-22T10:49:02.541" v="2334" actId="22"/>
          <ac:spMkLst>
            <pc:docMk/>
            <pc:sldMk cId="1865490284" sldId="4581"/>
            <ac:spMk id="21" creationId="{B35C25B4-F2F0-4DB4-ABDD-CA1EEE63E100}"/>
          </ac:spMkLst>
        </pc:spChg>
        <pc:spChg chg="add mod">
          <ac:chgData name="Robin Rettien" userId="d3b77970-caed-4e6f-89f3-1a113df11dad" providerId="ADAL" clId="{DAEA3E22-9844-481E-9B87-6745CA6151F1}" dt="2020-10-21T22:29:08.281" v="1129" actId="20577"/>
          <ac:spMkLst>
            <pc:docMk/>
            <pc:sldMk cId="1865490284" sldId="4581"/>
            <ac:spMk id="26" creationId="{3D47B791-12EE-4E7D-9E6D-357E01DE0849}"/>
          </ac:spMkLst>
        </pc:spChg>
        <pc:spChg chg="add mod">
          <ac:chgData name="Robin Rettien" userId="d3b77970-caed-4e6f-89f3-1a113df11dad" providerId="ADAL" clId="{DAEA3E22-9844-481E-9B87-6745CA6151F1}" dt="2020-10-21T22:29:10.915" v="1131" actId="20577"/>
          <ac:spMkLst>
            <pc:docMk/>
            <pc:sldMk cId="1865490284" sldId="4581"/>
            <ac:spMk id="27" creationId="{02F90412-8A03-4018-8E65-EAC7F44380AD}"/>
          </ac:spMkLst>
        </pc:spChg>
        <pc:spChg chg="add mod">
          <ac:chgData name="Robin Rettien" userId="d3b77970-caed-4e6f-89f3-1a113df11dad" providerId="ADAL" clId="{DAEA3E22-9844-481E-9B87-6745CA6151F1}" dt="2020-10-22T10:33:21.081" v="2239" actId="1038"/>
          <ac:spMkLst>
            <pc:docMk/>
            <pc:sldMk cId="1865490284" sldId="4581"/>
            <ac:spMk id="32" creationId="{4C2B8854-87C9-4F5D-A699-6F813E67FD51}"/>
          </ac:spMkLst>
        </pc:spChg>
        <pc:spChg chg="add del mod">
          <ac:chgData name="Robin Rettien" userId="d3b77970-caed-4e6f-89f3-1a113df11dad" providerId="ADAL" clId="{DAEA3E22-9844-481E-9B87-6745CA6151F1}" dt="2020-10-22T10:33:29.119" v="2242" actId="478"/>
          <ac:spMkLst>
            <pc:docMk/>
            <pc:sldMk cId="1865490284" sldId="4581"/>
            <ac:spMk id="33" creationId="{CA984568-B4B9-4342-BCD8-03CC6E9C8258}"/>
          </ac:spMkLst>
        </pc:spChg>
        <pc:spChg chg="del">
          <ac:chgData name="Robin Rettien" userId="d3b77970-caed-4e6f-89f3-1a113df11dad" providerId="ADAL" clId="{DAEA3E22-9844-481E-9B87-6745CA6151F1}" dt="2020-10-21T22:24:18.480" v="931" actId="478"/>
          <ac:spMkLst>
            <pc:docMk/>
            <pc:sldMk cId="1865490284" sldId="4581"/>
            <ac:spMk id="49" creationId="{FDAE1DD3-9F82-489A-A1D0-F43447ACBE78}"/>
          </ac:spMkLst>
        </pc:spChg>
        <pc:spChg chg="del">
          <ac:chgData name="Robin Rettien" userId="d3b77970-caed-4e6f-89f3-1a113df11dad" providerId="ADAL" clId="{DAEA3E22-9844-481E-9B87-6745CA6151F1}" dt="2020-10-21T22:24:18.480" v="931" actId="478"/>
          <ac:spMkLst>
            <pc:docMk/>
            <pc:sldMk cId="1865490284" sldId="4581"/>
            <ac:spMk id="50" creationId="{FC945C80-7735-4E2E-B7EB-4E4FBA3097B8}"/>
          </ac:spMkLst>
        </pc:spChg>
        <pc:spChg chg="mod">
          <ac:chgData name="Robin Rettien" userId="d3b77970-caed-4e6f-89f3-1a113df11dad" providerId="ADAL" clId="{DAEA3E22-9844-481E-9B87-6745CA6151F1}" dt="2020-10-21T22:21:33.718" v="888" actId="20577"/>
          <ac:spMkLst>
            <pc:docMk/>
            <pc:sldMk cId="1865490284" sldId="4581"/>
            <ac:spMk id="52" creationId="{B5F341A4-0508-4AFE-8B73-9F62DC2BA166}"/>
          </ac:spMkLst>
        </pc:spChg>
        <pc:spChg chg="mod">
          <ac:chgData name="Robin Rettien" userId="d3b77970-caed-4e6f-89f3-1a113df11dad" providerId="ADAL" clId="{DAEA3E22-9844-481E-9B87-6745CA6151F1}" dt="2020-10-21T22:26:45.796" v="993" actId="1076"/>
          <ac:spMkLst>
            <pc:docMk/>
            <pc:sldMk cId="1865490284" sldId="4581"/>
            <ac:spMk id="2056" creationId="{1B30ABB9-2B75-4D36-B662-1DED97B1ECB9}"/>
          </ac:spMkLst>
        </pc:spChg>
        <pc:spChg chg="mod">
          <ac:chgData name="Robin Rettien" userId="d3b77970-caed-4e6f-89f3-1a113df11dad" providerId="ADAL" clId="{DAEA3E22-9844-481E-9B87-6745CA6151F1}" dt="2020-10-21T22:28:39.917" v="1126" actId="1076"/>
          <ac:spMkLst>
            <pc:docMk/>
            <pc:sldMk cId="1865490284" sldId="4581"/>
            <ac:spMk id="2057" creationId="{E33BCF28-06E1-468A-9C78-61C467A2AF47}"/>
          </ac:spMkLst>
        </pc:spChg>
        <pc:grpChg chg="del">
          <ac:chgData name="Robin Rettien" userId="d3b77970-caed-4e6f-89f3-1a113df11dad" providerId="ADAL" clId="{DAEA3E22-9844-481E-9B87-6745CA6151F1}" dt="2020-10-22T10:49:13.379" v="2335" actId="478"/>
          <ac:grpSpMkLst>
            <pc:docMk/>
            <pc:sldMk cId="1865490284" sldId="4581"/>
            <ac:grpSpMk id="23" creationId="{945004CA-8757-43ED-A733-89BF599B1737}"/>
          </ac:grpSpMkLst>
        </pc:grpChg>
        <pc:picChg chg="add mod">
          <ac:chgData name="Robin Rettien" userId="d3b77970-caed-4e6f-89f3-1a113df11dad" providerId="ADAL" clId="{DAEA3E22-9844-481E-9B87-6745CA6151F1}" dt="2020-10-21T22:28:27.331" v="1122" actId="1076"/>
          <ac:picMkLst>
            <pc:docMk/>
            <pc:sldMk cId="1865490284" sldId="4581"/>
            <ac:picMk id="5" creationId="{F9ADA662-3947-4163-9B8E-9BD1239A6054}"/>
          </ac:picMkLst>
        </pc:picChg>
        <pc:picChg chg="del mod">
          <ac:chgData name="Robin Rettien" userId="d3b77970-caed-4e6f-89f3-1a113df11dad" providerId="ADAL" clId="{DAEA3E22-9844-481E-9B87-6745CA6151F1}" dt="2020-10-22T10:29:31.705" v="2179" actId="478"/>
          <ac:picMkLst>
            <pc:docMk/>
            <pc:sldMk cId="1865490284" sldId="4581"/>
            <ac:picMk id="6" creationId="{6F2B03DD-977A-4AB5-94F9-465CAE270D5E}"/>
          </ac:picMkLst>
        </pc:picChg>
        <pc:picChg chg="del mod">
          <ac:chgData name="Robin Rettien" userId="d3b77970-caed-4e6f-89f3-1a113df11dad" providerId="ADAL" clId="{DAEA3E22-9844-481E-9B87-6745CA6151F1}" dt="2020-10-22T10:32:45.101" v="2225" actId="478"/>
          <ac:picMkLst>
            <pc:docMk/>
            <pc:sldMk cId="1865490284" sldId="4581"/>
            <ac:picMk id="8" creationId="{B8901092-C667-4EF1-9781-7859EE7FB558}"/>
          </ac:picMkLst>
        </pc:picChg>
        <pc:picChg chg="add mod ord">
          <ac:chgData name="Robin Rettien" userId="d3b77970-caed-4e6f-89f3-1a113df11dad" providerId="ADAL" clId="{DAEA3E22-9844-481E-9B87-6745CA6151F1}" dt="2020-10-22T10:32:12.554" v="2202" actId="108"/>
          <ac:picMkLst>
            <pc:docMk/>
            <pc:sldMk cId="1865490284" sldId="4581"/>
            <ac:picMk id="18" creationId="{F2F121BC-1623-4E60-89DB-A9C54010631E}"/>
          </ac:picMkLst>
        </pc:picChg>
        <pc:picChg chg="add mod ord">
          <ac:chgData name="Robin Rettien" userId="d3b77970-caed-4e6f-89f3-1a113df11dad" providerId="ADAL" clId="{DAEA3E22-9844-481E-9B87-6745CA6151F1}" dt="2020-10-22T10:32:47.183" v="2226" actId="167"/>
          <ac:picMkLst>
            <pc:docMk/>
            <pc:sldMk cId="1865490284" sldId="4581"/>
            <ac:picMk id="20" creationId="{5D3CF392-D413-47D4-B695-0295A267E19B}"/>
          </ac:picMkLst>
        </pc:picChg>
      </pc:sldChg>
      <pc:sldChg chg="modSp add del mod">
        <pc:chgData name="Robin Rettien" userId="d3b77970-caed-4e6f-89f3-1a113df11dad" providerId="ADAL" clId="{DAEA3E22-9844-481E-9B87-6745CA6151F1}" dt="2020-10-23T14:21:33.112" v="3431" actId="47"/>
        <pc:sldMkLst>
          <pc:docMk/>
          <pc:sldMk cId="1057046419" sldId="4582"/>
        </pc:sldMkLst>
        <pc:spChg chg="mod">
          <ac:chgData name="Robin Rettien" userId="d3b77970-caed-4e6f-89f3-1a113df11dad" providerId="ADAL" clId="{DAEA3E22-9844-481E-9B87-6745CA6151F1}" dt="2020-10-22T11:51:06.876" v="2487" actId="13926"/>
          <ac:spMkLst>
            <pc:docMk/>
            <pc:sldMk cId="1057046419" sldId="4582"/>
            <ac:spMk id="2" creationId="{0518E33F-A338-4998-BEAE-43248FEFDFA8}"/>
          </ac:spMkLst>
        </pc:spChg>
        <pc:spChg chg="mod">
          <ac:chgData name="Robin Rettien" userId="d3b77970-caed-4e6f-89f3-1a113df11dad" providerId="ADAL" clId="{DAEA3E22-9844-481E-9B87-6745CA6151F1}" dt="2020-10-22T11:51:06.876" v="2487" actId="13926"/>
          <ac:spMkLst>
            <pc:docMk/>
            <pc:sldMk cId="1057046419" sldId="4582"/>
            <ac:spMk id="3" creationId="{B80B0729-481F-4860-83AA-782D85104A31}"/>
          </ac:spMkLst>
        </pc:spChg>
        <pc:spChg chg="mod">
          <ac:chgData name="Robin Rettien" userId="d3b77970-caed-4e6f-89f3-1a113df11dad" providerId="ADAL" clId="{DAEA3E22-9844-481E-9B87-6745CA6151F1}" dt="2020-10-22T11:51:06.876" v="2487" actId="13926"/>
          <ac:spMkLst>
            <pc:docMk/>
            <pc:sldMk cId="1057046419" sldId="4582"/>
            <ac:spMk id="4" creationId="{29CB9718-F33C-45E0-97AD-AD6A26E51A3C}"/>
          </ac:spMkLst>
        </pc:spChg>
        <pc:spChg chg="mod">
          <ac:chgData name="Robin Rettien" userId="d3b77970-caed-4e6f-89f3-1a113df11dad" providerId="ADAL" clId="{DAEA3E22-9844-481E-9B87-6745CA6151F1}" dt="2020-10-22T11:51:06.876" v="2487" actId="13926"/>
          <ac:spMkLst>
            <pc:docMk/>
            <pc:sldMk cId="1057046419" sldId="4582"/>
            <ac:spMk id="6" creationId="{A5F2E075-2A2F-4C95-8C64-AB8BA0DFDD51}"/>
          </ac:spMkLst>
        </pc:spChg>
        <pc:spChg chg="mod">
          <ac:chgData name="Robin Rettien" userId="d3b77970-caed-4e6f-89f3-1a113df11dad" providerId="ADAL" clId="{DAEA3E22-9844-481E-9B87-6745CA6151F1}" dt="2020-10-22T11:51:06.876" v="2487" actId="13926"/>
          <ac:spMkLst>
            <pc:docMk/>
            <pc:sldMk cId="1057046419" sldId="4582"/>
            <ac:spMk id="7" creationId="{219F7AEE-B89F-461B-BA25-D1E98BF188BB}"/>
          </ac:spMkLst>
        </pc:spChg>
        <pc:spChg chg="mod">
          <ac:chgData name="Robin Rettien" userId="d3b77970-caed-4e6f-89f3-1a113df11dad" providerId="ADAL" clId="{DAEA3E22-9844-481E-9B87-6745CA6151F1}" dt="2020-10-22T11:51:06.876" v="2487" actId="13926"/>
          <ac:spMkLst>
            <pc:docMk/>
            <pc:sldMk cId="1057046419" sldId="4582"/>
            <ac:spMk id="10" creationId="{A18FD827-14A9-493F-8DD3-F5B25B7494B9}"/>
          </ac:spMkLst>
        </pc:spChg>
        <pc:spChg chg="mod">
          <ac:chgData name="Robin Rettien" userId="d3b77970-caed-4e6f-89f3-1a113df11dad" providerId="ADAL" clId="{DAEA3E22-9844-481E-9B87-6745CA6151F1}" dt="2020-10-22T11:51:06.876" v="2487" actId="13926"/>
          <ac:spMkLst>
            <pc:docMk/>
            <pc:sldMk cId="1057046419" sldId="4582"/>
            <ac:spMk id="15" creationId="{CD839DB9-4AF9-4C4F-BF8E-1808B5DC10EF}"/>
          </ac:spMkLst>
        </pc:spChg>
        <pc:spChg chg="mod">
          <ac:chgData name="Robin Rettien" userId="d3b77970-caed-4e6f-89f3-1a113df11dad" providerId="ADAL" clId="{DAEA3E22-9844-481E-9B87-6745CA6151F1}" dt="2020-10-22T11:51:06.876" v="2487" actId="13926"/>
          <ac:spMkLst>
            <pc:docMk/>
            <pc:sldMk cId="1057046419" sldId="4582"/>
            <ac:spMk id="16" creationId="{EFFE92DC-8CCE-4EC0-8477-071E9989BA8B}"/>
          </ac:spMkLst>
        </pc:spChg>
        <pc:spChg chg="mod">
          <ac:chgData name="Robin Rettien" userId="d3b77970-caed-4e6f-89f3-1a113df11dad" providerId="ADAL" clId="{DAEA3E22-9844-481E-9B87-6745CA6151F1}" dt="2020-10-22T11:51:06.876" v="2487" actId="13926"/>
          <ac:spMkLst>
            <pc:docMk/>
            <pc:sldMk cId="1057046419" sldId="4582"/>
            <ac:spMk id="18" creationId="{6F594A89-DA37-4BD7-8469-D28D9686C1B0}"/>
          </ac:spMkLst>
        </pc:spChg>
        <pc:spChg chg="mod">
          <ac:chgData name="Robin Rettien" userId="d3b77970-caed-4e6f-89f3-1a113df11dad" providerId="ADAL" clId="{DAEA3E22-9844-481E-9B87-6745CA6151F1}" dt="2020-10-22T11:51:06.876" v="2487" actId="13926"/>
          <ac:spMkLst>
            <pc:docMk/>
            <pc:sldMk cId="1057046419" sldId="4582"/>
            <ac:spMk id="21" creationId="{8532100C-4F36-4A47-BF1D-6EF1E141BE0C}"/>
          </ac:spMkLst>
        </pc:spChg>
        <pc:spChg chg="mod">
          <ac:chgData name="Robin Rettien" userId="d3b77970-caed-4e6f-89f3-1a113df11dad" providerId="ADAL" clId="{DAEA3E22-9844-481E-9B87-6745CA6151F1}" dt="2020-10-22T11:51:06.876" v="2487" actId="13926"/>
          <ac:spMkLst>
            <pc:docMk/>
            <pc:sldMk cId="1057046419" sldId="4582"/>
            <ac:spMk id="27" creationId="{6A0ACE04-7AFD-4971-A3B2-E90BF841A76E}"/>
          </ac:spMkLst>
        </pc:spChg>
        <pc:spChg chg="mod">
          <ac:chgData name="Robin Rettien" userId="d3b77970-caed-4e6f-89f3-1a113df11dad" providerId="ADAL" clId="{DAEA3E22-9844-481E-9B87-6745CA6151F1}" dt="2020-10-22T11:51:06.876" v="2487" actId="13926"/>
          <ac:spMkLst>
            <pc:docMk/>
            <pc:sldMk cId="1057046419" sldId="4582"/>
            <ac:spMk id="28" creationId="{30957381-247A-411E-BC11-72BC5FBB3489}"/>
          </ac:spMkLst>
        </pc:spChg>
        <pc:spChg chg="mod">
          <ac:chgData name="Robin Rettien" userId="d3b77970-caed-4e6f-89f3-1a113df11dad" providerId="ADAL" clId="{DAEA3E22-9844-481E-9B87-6745CA6151F1}" dt="2020-10-22T11:51:06.876" v="2487" actId="13926"/>
          <ac:spMkLst>
            <pc:docMk/>
            <pc:sldMk cId="1057046419" sldId="4582"/>
            <ac:spMk id="29" creationId="{86E607A3-EE9F-48A9-9EE5-F670334B877C}"/>
          </ac:spMkLst>
        </pc:spChg>
        <pc:spChg chg="mod">
          <ac:chgData name="Robin Rettien" userId="d3b77970-caed-4e6f-89f3-1a113df11dad" providerId="ADAL" clId="{DAEA3E22-9844-481E-9B87-6745CA6151F1}" dt="2020-10-22T11:51:06.876" v="2487" actId="13926"/>
          <ac:spMkLst>
            <pc:docMk/>
            <pc:sldMk cId="1057046419" sldId="4582"/>
            <ac:spMk id="30" creationId="{44C69B6B-8C4E-4DDE-957D-14626C4A2B8A}"/>
          </ac:spMkLst>
        </pc:spChg>
        <pc:spChg chg="mod">
          <ac:chgData name="Robin Rettien" userId="d3b77970-caed-4e6f-89f3-1a113df11dad" providerId="ADAL" clId="{DAEA3E22-9844-481E-9B87-6745CA6151F1}" dt="2020-10-22T11:51:06.876" v="2487" actId="13926"/>
          <ac:spMkLst>
            <pc:docMk/>
            <pc:sldMk cId="1057046419" sldId="4582"/>
            <ac:spMk id="31" creationId="{5A7EC1B3-068D-4ED5-8176-CA023B3D0EB9}"/>
          </ac:spMkLst>
        </pc:spChg>
      </pc:sldChg>
      <pc:sldMasterChg chg="modSp mod modSldLayout">
        <pc:chgData name="Robin Rettien" userId="d3b77970-caed-4e6f-89f3-1a113df11dad" providerId="ADAL" clId="{DAEA3E22-9844-481E-9B87-6745CA6151F1}" dt="2020-10-22T11:18:29.408" v="2408"/>
        <pc:sldMasterMkLst>
          <pc:docMk/>
          <pc:sldMasterMk cId="0" sldId="2147483659"/>
        </pc:sldMasterMkLst>
        <pc:spChg chg="mod">
          <ac:chgData name="Robin Rettien" userId="d3b77970-caed-4e6f-89f3-1a113df11dad" providerId="ADAL" clId="{DAEA3E22-9844-481E-9B87-6745CA6151F1}" dt="2020-10-22T11:18:01.244" v="2407" actId="20577"/>
          <ac:spMkLst>
            <pc:docMk/>
            <pc:sldMasterMk cId="0" sldId="2147483659"/>
            <ac:spMk id="4" creationId="{B8A5604C-B8A6-4D35-A162-2F60AB989CD9}"/>
          </ac:spMkLst>
        </pc:spChg>
        <pc:sldLayoutChg chg="modSp mod">
          <pc:chgData name="Robin Rettien" userId="d3b77970-caed-4e6f-89f3-1a113df11dad" providerId="ADAL" clId="{DAEA3E22-9844-481E-9B87-6745CA6151F1}" dt="2020-10-22T11:18:29.408" v="2408"/>
          <pc:sldLayoutMkLst>
            <pc:docMk/>
            <pc:sldMasterMk cId="0" sldId="2147483659"/>
            <pc:sldLayoutMk cId="3081998058" sldId="2147483681"/>
          </pc:sldLayoutMkLst>
          <pc:spChg chg="mod">
            <ac:chgData name="Robin Rettien" userId="d3b77970-caed-4e6f-89f3-1a113df11dad" providerId="ADAL" clId="{DAEA3E22-9844-481E-9B87-6745CA6151F1}" dt="2020-10-22T11:18:29.408" v="2408"/>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CA2E6B7D-8C40-4DDD-8464-55968D6B0314}"/>
    <pc:docChg chg="custSel modSld">
      <pc:chgData name="Robin Rettien" userId="d3b77970-caed-4e6f-89f3-1a113df11dad" providerId="ADAL" clId="{CA2E6B7D-8C40-4DDD-8464-55968D6B0314}" dt="2020-11-23T13:46:39.841" v="104"/>
      <pc:docMkLst>
        <pc:docMk/>
      </pc:docMkLst>
      <pc:sldChg chg="modSp mod">
        <pc:chgData name="Robin Rettien" userId="d3b77970-caed-4e6f-89f3-1a113df11dad" providerId="ADAL" clId="{CA2E6B7D-8C40-4DDD-8464-55968D6B0314}" dt="2020-11-23T13:41:19.434" v="46" actId="13926"/>
        <pc:sldMkLst>
          <pc:docMk/>
          <pc:sldMk cId="2715772111" sldId="3215"/>
        </pc:sldMkLst>
        <pc:spChg chg="mod">
          <ac:chgData name="Robin Rettien" userId="d3b77970-caed-4e6f-89f3-1a113df11dad" providerId="ADAL" clId="{CA2E6B7D-8C40-4DDD-8464-55968D6B0314}" dt="2020-11-23T13:41:19.434" v="46" actId="13926"/>
          <ac:spMkLst>
            <pc:docMk/>
            <pc:sldMk cId="2715772111" sldId="3215"/>
            <ac:spMk id="35" creationId="{B8C44AE2-703E-48AD-8190-3A6EE62E0F14}"/>
          </ac:spMkLst>
        </pc:spChg>
      </pc:sldChg>
      <pc:sldChg chg="modSp mod">
        <pc:chgData name="Robin Rettien" userId="d3b77970-caed-4e6f-89f3-1a113df11dad" providerId="ADAL" clId="{CA2E6B7D-8C40-4DDD-8464-55968D6B0314}" dt="2020-11-23T13:44:50.041" v="95" actId="13926"/>
        <pc:sldMkLst>
          <pc:docMk/>
          <pc:sldMk cId="769565367" sldId="3326"/>
        </pc:sldMkLst>
        <pc:graphicFrameChg chg="modGraphic">
          <ac:chgData name="Robin Rettien" userId="d3b77970-caed-4e6f-89f3-1a113df11dad" providerId="ADAL" clId="{CA2E6B7D-8C40-4DDD-8464-55968D6B0314}" dt="2020-11-23T13:44:50.041" v="95" actId="13926"/>
          <ac:graphicFrameMkLst>
            <pc:docMk/>
            <pc:sldMk cId="769565367" sldId="3326"/>
            <ac:graphicFrameMk id="4" creationId="{6D79E59A-374D-415E-8645-1A20DE6105FB}"/>
          </ac:graphicFrameMkLst>
        </pc:graphicFrameChg>
      </pc:sldChg>
      <pc:sldChg chg="modSp mod">
        <pc:chgData name="Robin Rettien" userId="d3b77970-caed-4e6f-89f3-1a113df11dad" providerId="ADAL" clId="{CA2E6B7D-8C40-4DDD-8464-55968D6B0314}" dt="2020-11-23T13:41:45.925" v="48" actId="13926"/>
        <pc:sldMkLst>
          <pc:docMk/>
          <pc:sldMk cId="1315835274" sldId="3371"/>
        </pc:sldMkLst>
        <pc:spChg chg="mod">
          <ac:chgData name="Robin Rettien" userId="d3b77970-caed-4e6f-89f3-1a113df11dad" providerId="ADAL" clId="{CA2E6B7D-8C40-4DDD-8464-55968D6B0314}" dt="2020-11-23T13:41:45.925" v="48" actId="13926"/>
          <ac:spMkLst>
            <pc:docMk/>
            <pc:sldMk cId="1315835274" sldId="3371"/>
            <ac:spMk id="30" creationId="{F0F08F1B-787E-4C5E-AB15-3DF291ECF517}"/>
          </ac:spMkLst>
        </pc:spChg>
      </pc:sldChg>
      <pc:sldChg chg="modSp mod">
        <pc:chgData name="Robin Rettien" userId="d3b77970-caed-4e6f-89f3-1a113df11dad" providerId="ADAL" clId="{CA2E6B7D-8C40-4DDD-8464-55968D6B0314}" dt="2020-11-23T13:42:24.232" v="55" actId="13926"/>
        <pc:sldMkLst>
          <pc:docMk/>
          <pc:sldMk cId="2666718201" sldId="4240"/>
        </pc:sldMkLst>
        <pc:spChg chg="mod">
          <ac:chgData name="Robin Rettien" userId="d3b77970-caed-4e6f-89f3-1a113df11dad" providerId="ADAL" clId="{CA2E6B7D-8C40-4DDD-8464-55968D6B0314}" dt="2020-11-23T13:42:24.232" v="55" actId="13926"/>
          <ac:spMkLst>
            <pc:docMk/>
            <pc:sldMk cId="2666718201" sldId="4240"/>
            <ac:spMk id="25" creationId="{F83F7EAB-E819-4F7C-AB07-9257B8B5B863}"/>
          </ac:spMkLst>
        </pc:spChg>
      </pc:sldChg>
      <pc:sldChg chg="modSp mod">
        <pc:chgData name="Robin Rettien" userId="d3b77970-caed-4e6f-89f3-1a113df11dad" providerId="ADAL" clId="{CA2E6B7D-8C40-4DDD-8464-55968D6B0314}" dt="2020-11-23T13:42:59.261" v="63" actId="13926"/>
        <pc:sldMkLst>
          <pc:docMk/>
          <pc:sldMk cId="4020422460" sldId="4243"/>
        </pc:sldMkLst>
        <pc:spChg chg="mod">
          <ac:chgData name="Robin Rettien" userId="d3b77970-caed-4e6f-89f3-1a113df11dad" providerId="ADAL" clId="{CA2E6B7D-8C40-4DDD-8464-55968D6B0314}" dt="2020-11-23T13:42:59.261" v="63" actId="13926"/>
          <ac:spMkLst>
            <pc:docMk/>
            <pc:sldMk cId="4020422460" sldId="4243"/>
            <ac:spMk id="25" creationId="{F83F7EAB-E819-4F7C-AB07-9257B8B5B863}"/>
          </ac:spMkLst>
        </pc:spChg>
      </pc:sldChg>
      <pc:sldChg chg="modSp mod">
        <pc:chgData name="Robin Rettien" userId="d3b77970-caed-4e6f-89f3-1a113df11dad" providerId="ADAL" clId="{CA2E6B7D-8C40-4DDD-8464-55968D6B0314}" dt="2020-11-23T13:39:40.218" v="30" actId="13926"/>
        <pc:sldMkLst>
          <pc:docMk/>
          <pc:sldMk cId="2213945299" sldId="4299"/>
        </pc:sldMkLst>
        <pc:spChg chg="mod">
          <ac:chgData name="Robin Rettien" userId="d3b77970-caed-4e6f-89f3-1a113df11dad" providerId="ADAL" clId="{CA2E6B7D-8C40-4DDD-8464-55968D6B0314}" dt="2020-11-23T13:39:40.218" v="30" actId="13926"/>
          <ac:spMkLst>
            <pc:docMk/>
            <pc:sldMk cId="2213945299" sldId="4299"/>
            <ac:spMk id="28" creationId="{1915FD22-2941-43E3-94C2-8BDD87DD535A}"/>
          </ac:spMkLst>
        </pc:spChg>
      </pc:sldChg>
      <pc:sldChg chg="modSp">
        <pc:chgData name="Robin Rettien" userId="d3b77970-caed-4e6f-89f3-1a113df11dad" providerId="ADAL" clId="{CA2E6B7D-8C40-4DDD-8464-55968D6B0314}" dt="2020-11-23T13:42:46.486" v="61" actId="13926"/>
        <pc:sldMkLst>
          <pc:docMk/>
          <pc:sldMk cId="2222952965" sldId="4300"/>
        </pc:sldMkLst>
        <pc:spChg chg="mod">
          <ac:chgData name="Robin Rettien" userId="d3b77970-caed-4e6f-89f3-1a113df11dad" providerId="ADAL" clId="{CA2E6B7D-8C40-4DDD-8464-55968D6B0314}" dt="2020-11-23T13:42:46.486" v="61" actId="13926"/>
          <ac:spMkLst>
            <pc:docMk/>
            <pc:sldMk cId="2222952965" sldId="4300"/>
            <ac:spMk id="2" creationId="{0518E33F-A338-4998-BEAE-43248FEFDFA8}"/>
          </ac:spMkLst>
        </pc:spChg>
        <pc:spChg chg="mod">
          <ac:chgData name="Robin Rettien" userId="d3b77970-caed-4e6f-89f3-1a113df11dad" providerId="ADAL" clId="{CA2E6B7D-8C40-4DDD-8464-55968D6B0314}" dt="2020-11-23T13:42:46.486" v="61" actId="13926"/>
          <ac:spMkLst>
            <pc:docMk/>
            <pc:sldMk cId="2222952965" sldId="4300"/>
            <ac:spMk id="3" creationId="{0E6E29D7-73C9-4F70-A8F6-8B17EA7BAC52}"/>
          </ac:spMkLst>
        </pc:spChg>
        <pc:spChg chg="mod">
          <ac:chgData name="Robin Rettien" userId="d3b77970-caed-4e6f-89f3-1a113df11dad" providerId="ADAL" clId="{CA2E6B7D-8C40-4DDD-8464-55968D6B0314}" dt="2020-11-23T13:42:46.486" v="61" actId="13926"/>
          <ac:spMkLst>
            <pc:docMk/>
            <pc:sldMk cId="2222952965" sldId="4300"/>
            <ac:spMk id="4" creationId="{29CB9718-F33C-45E0-97AD-AD6A26E51A3C}"/>
          </ac:spMkLst>
        </pc:spChg>
        <pc:spChg chg="mod">
          <ac:chgData name="Robin Rettien" userId="d3b77970-caed-4e6f-89f3-1a113df11dad" providerId="ADAL" clId="{CA2E6B7D-8C40-4DDD-8464-55968D6B0314}" dt="2020-11-23T13:42:46.486" v="61" actId="13926"/>
          <ac:spMkLst>
            <pc:docMk/>
            <pc:sldMk cId="2222952965" sldId="4300"/>
            <ac:spMk id="5" creationId="{D1E08F95-E8D6-4E54-91E5-3DE91527CDFA}"/>
          </ac:spMkLst>
        </pc:spChg>
        <pc:spChg chg="mod">
          <ac:chgData name="Robin Rettien" userId="d3b77970-caed-4e6f-89f3-1a113df11dad" providerId="ADAL" clId="{CA2E6B7D-8C40-4DDD-8464-55968D6B0314}" dt="2020-11-23T13:42:46.486" v="61" actId="13926"/>
          <ac:spMkLst>
            <pc:docMk/>
            <pc:sldMk cId="2222952965" sldId="4300"/>
            <ac:spMk id="8" creationId="{4E9D3364-AC82-441F-A91F-D2CBF217A261}"/>
          </ac:spMkLst>
        </pc:spChg>
        <pc:spChg chg="mod">
          <ac:chgData name="Robin Rettien" userId="d3b77970-caed-4e6f-89f3-1a113df11dad" providerId="ADAL" clId="{CA2E6B7D-8C40-4DDD-8464-55968D6B0314}" dt="2020-11-23T13:42:46.486" v="61" actId="13926"/>
          <ac:spMkLst>
            <pc:docMk/>
            <pc:sldMk cId="2222952965" sldId="4300"/>
            <ac:spMk id="9" creationId="{A312EE0E-6E5F-4451-9613-9841C9C52927}"/>
          </ac:spMkLst>
        </pc:spChg>
        <pc:spChg chg="mod">
          <ac:chgData name="Robin Rettien" userId="d3b77970-caed-4e6f-89f3-1a113df11dad" providerId="ADAL" clId="{CA2E6B7D-8C40-4DDD-8464-55968D6B0314}" dt="2020-11-23T13:42:46.486" v="61" actId="13926"/>
          <ac:spMkLst>
            <pc:docMk/>
            <pc:sldMk cId="2222952965" sldId="4300"/>
            <ac:spMk id="10" creationId="{A18FD827-14A9-493F-8DD3-F5B25B7494B9}"/>
          </ac:spMkLst>
        </pc:spChg>
        <pc:spChg chg="mod">
          <ac:chgData name="Robin Rettien" userId="d3b77970-caed-4e6f-89f3-1a113df11dad" providerId="ADAL" clId="{CA2E6B7D-8C40-4DDD-8464-55968D6B0314}" dt="2020-11-23T13:42:46.486" v="61" actId="13926"/>
          <ac:spMkLst>
            <pc:docMk/>
            <pc:sldMk cId="2222952965" sldId="4300"/>
            <ac:spMk id="27" creationId="{7207C74F-2470-4058-9DB6-16C73C40CA75}"/>
          </ac:spMkLst>
        </pc:spChg>
        <pc:grpChg chg="mod">
          <ac:chgData name="Robin Rettien" userId="d3b77970-caed-4e6f-89f3-1a113df11dad" providerId="ADAL" clId="{CA2E6B7D-8C40-4DDD-8464-55968D6B0314}" dt="2020-11-23T13:42:46.486" v="61" actId="13926"/>
          <ac:grpSpMkLst>
            <pc:docMk/>
            <pc:sldMk cId="2222952965" sldId="4300"/>
            <ac:grpSpMk id="7" creationId="{CB4E3748-A040-4898-8146-48CFCAB3FBE6}"/>
          </ac:grpSpMkLst>
        </pc:grpChg>
        <pc:picChg chg="mod">
          <ac:chgData name="Robin Rettien" userId="d3b77970-caed-4e6f-89f3-1a113df11dad" providerId="ADAL" clId="{CA2E6B7D-8C40-4DDD-8464-55968D6B0314}" dt="2020-11-23T13:42:46.486" v="61" actId="13926"/>
          <ac:picMkLst>
            <pc:docMk/>
            <pc:sldMk cId="2222952965" sldId="4300"/>
            <ac:picMk id="11" creationId="{3728C279-2166-4372-80E9-F270977A0FD6}"/>
          </ac:picMkLst>
        </pc:picChg>
        <pc:picChg chg="mod">
          <ac:chgData name="Robin Rettien" userId="d3b77970-caed-4e6f-89f3-1a113df11dad" providerId="ADAL" clId="{CA2E6B7D-8C40-4DDD-8464-55968D6B0314}" dt="2020-11-23T13:42:46.486" v="61" actId="13926"/>
          <ac:picMkLst>
            <pc:docMk/>
            <pc:sldMk cId="2222952965" sldId="4300"/>
            <ac:picMk id="12" creationId="{67D5CE66-C90B-4B16-96FB-3BC1265E925F}"/>
          </ac:picMkLst>
        </pc:picChg>
        <pc:picChg chg="mod">
          <ac:chgData name="Robin Rettien" userId="d3b77970-caed-4e6f-89f3-1a113df11dad" providerId="ADAL" clId="{CA2E6B7D-8C40-4DDD-8464-55968D6B0314}" dt="2020-11-23T13:42:46.486" v="61" actId="13926"/>
          <ac:picMkLst>
            <pc:docMk/>
            <pc:sldMk cId="2222952965" sldId="4300"/>
            <ac:picMk id="33" creationId="{E9F3F92A-B1A3-4510-929B-4EF3A4D492C5}"/>
          </ac:picMkLst>
        </pc:picChg>
      </pc:sldChg>
      <pc:sldChg chg="modSp mod">
        <pc:chgData name="Robin Rettien" userId="d3b77970-caed-4e6f-89f3-1a113df11dad" providerId="ADAL" clId="{CA2E6B7D-8C40-4DDD-8464-55968D6B0314}" dt="2020-11-23T13:41:03.206" v="44" actId="13926"/>
        <pc:sldMkLst>
          <pc:docMk/>
          <pc:sldMk cId="790942364" sldId="4302"/>
        </pc:sldMkLst>
        <pc:spChg chg="mod">
          <ac:chgData name="Robin Rettien" userId="d3b77970-caed-4e6f-89f3-1a113df11dad" providerId="ADAL" clId="{CA2E6B7D-8C40-4DDD-8464-55968D6B0314}" dt="2020-11-23T13:41:03.206" v="44" actId="13926"/>
          <ac:spMkLst>
            <pc:docMk/>
            <pc:sldMk cId="790942364" sldId="4302"/>
            <ac:spMk id="28" creationId="{1915FD22-2941-43E3-94C2-8BDD87DD535A}"/>
          </ac:spMkLst>
        </pc:spChg>
      </pc:sldChg>
      <pc:sldChg chg="modSp mod">
        <pc:chgData name="Robin Rettien" userId="d3b77970-caed-4e6f-89f3-1a113df11dad" providerId="ADAL" clId="{CA2E6B7D-8C40-4DDD-8464-55968D6B0314}" dt="2020-11-23T13:44:31.957" v="92" actId="13926"/>
        <pc:sldMkLst>
          <pc:docMk/>
          <pc:sldMk cId="469021758" sldId="4303"/>
        </pc:sldMkLst>
        <pc:spChg chg="mod">
          <ac:chgData name="Robin Rettien" userId="d3b77970-caed-4e6f-89f3-1a113df11dad" providerId="ADAL" clId="{CA2E6B7D-8C40-4DDD-8464-55968D6B0314}" dt="2020-11-23T13:44:26.284" v="90" actId="13926"/>
          <ac:spMkLst>
            <pc:docMk/>
            <pc:sldMk cId="469021758" sldId="4303"/>
            <ac:spMk id="3" creationId="{2267B2AE-9B32-4EAB-9636-54901F3AB9DF}"/>
          </ac:spMkLst>
        </pc:spChg>
        <pc:spChg chg="mod">
          <ac:chgData name="Robin Rettien" userId="d3b77970-caed-4e6f-89f3-1a113df11dad" providerId="ADAL" clId="{CA2E6B7D-8C40-4DDD-8464-55968D6B0314}" dt="2020-11-23T13:44:29.308" v="91" actId="13926"/>
          <ac:spMkLst>
            <pc:docMk/>
            <pc:sldMk cId="469021758" sldId="4303"/>
            <ac:spMk id="25" creationId="{D977182A-572C-485D-B581-8D0584AFE5C5}"/>
          </ac:spMkLst>
        </pc:spChg>
        <pc:spChg chg="mod">
          <ac:chgData name="Robin Rettien" userId="d3b77970-caed-4e6f-89f3-1a113df11dad" providerId="ADAL" clId="{CA2E6B7D-8C40-4DDD-8464-55968D6B0314}" dt="2020-11-23T13:44:31.957" v="92" actId="13926"/>
          <ac:spMkLst>
            <pc:docMk/>
            <pc:sldMk cId="469021758" sldId="4303"/>
            <ac:spMk id="37" creationId="{A6D9B8AD-2DEB-4277-BFF4-C33198FDDF8F}"/>
          </ac:spMkLst>
        </pc:spChg>
      </pc:sldChg>
      <pc:sldChg chg="modSp mod">
        <pc:chgData name="Robin Rettien" userId="d3b77970-caed-4e6f-89f3-1a113df11dad" providerId="ADAL" clId="{CA2E6B7D-8C40-4DDD-8464-55968D6B0314}" dt="2020-11-23T13:44:44.664" v="94" actId="13926"/>
        <pc:sldMkLst>
          <pc:docMk/>
          <pc:sldMk cId="2232391747" sldId="4304"/>
        </pc:sldMkLst>
        <pc:spChg chg="mod">
          <ac:chgData name="Robin Rettien" userId="d3b77970-caed-4e6f-89f3-1a113df11dad" providerId="ADAL" clId="{CA2E6B7D-8C40-4DDD-8464-55968D6B0314}" dt="2020-11-23T13:44:40.749" v="93" actId="13926"/>
          <ac:spMkLst>
            <pc:docMk/>
            <pc:sldMk cId="2232391747" sldId="4304"/>
            <ac:spMk id="7" creationId="{69F27CA6-06C1-49D3-B13C-835F6CF5A939}"/>
          </ac:spMkLst>
        </pc:spChg>
        <pc:graphicFrameChg chg="modGraphic">
          <ac:chgData name="Robin Rettien" userId="d3b77970-caed-4e6f-89f3-1a113df11dad" providerId="ADAL" clId="{CA2E6B7D-8C40-4DDD-8464-55968D6B0314}" dt="2020-11-23T13:44:44.664" v="94" actId="13926"/>
          <ac:graphicFrameMkLst>
            <pc:docMk/>
            <pc:sldMk cId="2232391747" sldId="4304"/>
            <ac:graphicFrameMk id="5" creationId="{9A561E50-8242-4905-9A06-6DE77FCA910A}"/>
          </ac:graphicFrameMkLst>
        </pc:graphicFrameChg>
      </pc:sldChg>
      <pc:sldChg chg="modSp mod">
        <pc:chgData name="Robin Rettien" userId="d3b77970-caed-4e6f-89f3-1a113df11dad" providerId="ADAL" clId="{CA2E6B7D-8C40-4DDD-8464-55968D6B0314}" dt="2020-11-23T13:45:00.152" v="98" actId="207"/>
        <pc:sldMkLst>
          <pc:docMk/>
          <pc:sldMk cId="635756617" sldId="4364"/>
        </pc:sldMkLst>
        <pc:spChg chg="mod">
          <ac:chgData name="Robin Rettien" userId="d3b77970-caed-4e6f-89f3-1a113df11dad" providerId="ADAL" clId="{CA2E6B7D-8C40-4DDD-8464-55968D6B0314}" dt="2020-11-23T13:45:00.152" v="98" actId="207"/>
          <ac:spMkLst>
            <pc:docMk/>
            <pc:sldMk cId="635756617" sldId="4364"/>
            <ac:spMk id="25" creationId="{0F315E64-6542-4CBB-9A1A-88D10ADE10A5}"/>
          </ac:spMkLst>
        </pc:spChg>
      </pc:sldChg>
      <pc:sldChg chg="modSp mod">
        <pc:chgData name="Robin Rettien" userId="d3b77970-caed-4e6f-89f3-1a113df11dad" providerId="ADAL" clId="{CA2E6B7D-8C40-4DDD-8464-55968D6B0314}" dt="2020-11-23T13:46:09.261" v="102" actId="20577"/>
        <pc:sldMkLst>
          <pc:docMk/>
          <pc:sldMk cId="4004177871" sldId="4376"/>
        </pc:sldMkLst>
        <pc:graphicFrameChg chg="modGraphic">
          <ac:chgData name="Robin Rettien" userId="d3b77970-caed-4e6f-89f3-1a113df11dad" providerId="ADAL" clId="{CA2E6B7D-8C40-4DDD-8464-55968D6B0314}" dt="2020-11-23T13:46:09.261" v="102" actId="20577"/>
          <ac:graphicFrameMkLst>
            <pc:docMk/>
            <pc:sldMk cId="4004177871" sldId="4376"/>
            <ac:graphicFrameMk id="5" creationId="{BFA613EE-8EE1-4A01-B919-B1561ACA4430}"/>
          </ac:graphicFrameMkLst>
        </pc:graphicFrameChg>
      </pc:sldChg>
      <pc:sldChg chg="modSp">
        <pc:chgData name="Robin Rettien" userId="d3b77970-caed-4e6f-89f3-1a113df11dad" providerId="ADAL" clId="{CA2E6B7D-8C40-4DDD-8464-55968D6B0314}" dt="2020-11-23T13:43:47.786" v="81" actId="13926"/>
        <pc:sldMkLst>
          <pc:docMk/>
          <pc:sldMk cId="3997315665" sldId="4377"/>
        </pc:sldMkLst>
        <pc:spChg chg="mod">
          <ac:chgData name="Robin Rettien" userId="d3b77970-caed-4e6f-89f3-1a113df11dad" providerId="ADAL" clId="{CA2E6B7D-8C40-4DDD-8464-55968D6B0314}" dt="2020-11-23T13:43:47.786" v="81" actId="13926"/>
          <ac:spMkLst>
            <pc:docMk/>
            <pc:sldMk cId="3997315665" sldId="4377"/>
            <ac:spMk id="2" creationId="{1A8D9B18-6863-47E5-9987-5C402EE4F7B4}"/>
          </ac:spMkLst>
        </pc:spChg>
        <pc:spChg chg="mod">
          <ac:chgData name="Robin Rettien" userId="d3b77970-caed-4e6f-89f3-1a113df11dad" providerId="ADAL" clId="{CA2E6B7D-8C40-4DDD-8464-55968D6B0314}" dt="2020-11-23T13:43:47.786" v="81" actId="13926"/>
          <ac:spMkLst>
            <pc:docMk/>
            <pc:sldMk cId="3997315665" sldId="4377"/>
            <ac:spMk id="27" creationId="{77E0E204-8D21-48E0-B021-10D5F2DA2334}"/>
          </ac:spMkLst>
        </pc:spChg>
        <pc:spChg chg="mod">
          <ac:chgData name="Robin Rettien" userId="d3b77970-caed-4e6f-89f3-1a113df11dad" providerId="ADAL" clId="{CA2E6B7D-8C40-4DDD-8464-55968D6B0314}" dt="2020-11-23T13:43:47.786" v="81" actId="13926"/>
          <ac:spMkLst>
            <pc:docMk/>
            <pc:sldMk cId="3997315665" sldId="4377"/>
            <ac:spMk id="28" creationId="{B74793EC-037E-4217-A367-23D17C681081}"/>
          </ac:spMkLst>
        </pc:spChg>
        <pc:spChg chg="mod">
          <ac:chgData name="Robin Rettien" userId="d3b77970-caed-4e6f-89f3-1a113df11dad" providerId="ADAL" clId="{CA2E6B7D-8C40-4DDD-8464-55968D6B0314}" dt="2020-11-23T13:43:47.786" v="81" actId="13926"/>
          <ac:spMkLst>
            <pc:docMk/>
            <pc:sldMk cId="3997315665" sldId="4377"/>
            <ac:spMk id="29" creationId="{B9DE139B-990E-420D-AF4D-3F791F773610}"/>
          </ac:spMkLst>
        </pc:spChg>
        <pc:spChg chg="mod">
          <ac:chgData name="Robin Rettien" userId="d3b77970-caed-4e6f-89f3-1a113df11dad" providerId="ADAL" clId="{CA2E6B7D-8C40-4DDD-8464-55968D6B0314}" dt="2020-11-23T13:43:47.786" v="81" actId="13926"/>
          <ac:spMkLst>
            <pc:docMk/>
            <pc:sldMk cId="3997315665" sldId="4377"/>
            <ac:spMk id="30" creationId="{777EFF58-84A9-4592-B056-9A2CE4684F3A}"/>
          </ac:spMkLst>
        </pc:spChg>
        <pc:spChg chg="mod">
          <ac:chgData name="Robin Rettien" userId="d3b77970-caed-4e6f-89f3-1a113df11dad" providerId="ADAL" clId="{CA2E6B7D-8C40-4DDD-8464-55968D6B0314}" dt="2020-11-23T13:43:47.786" v="81" actId="13926"/>
          <ac:spMkLst>
            <pc:docMk/>
            <pc:sldMk cId="3997315665" sldId="4377"/>
            <ac:spMk id="31" creationId="{0470BD07-8517-4EC4-B012-73D77987BFE0}"/>
          </ac:spMkLst>
        </pc:spChg>
        <pc:spChg chg="mod">
          <ac:chgData name="Robin Rettien" userId="d3b77970-caed-4e6f-89f3-1a113df11dad" providerId="ADAL" clId="{CA2E6B7D-8C40-4DDD-8464-55968D6B0314}" dt="2020-11-23T13:43:47.786" v="81" actId="13926"/>
          <ac:spMkLst>
            <pc:docMk/>
            <pc:sldMk cId="3997315665" sldId="4377"/>
            <ac:spMk id="39" creationId="{EF8572E3-239D-47F3-9C52-9E140256EAAA}"/>
          </ac:spMkLst>
        </pc:spChg>
        <pc:grpChg chg="mod">
          <ac:chgData name="Robin Rettien" userId="d3b77970-caed-4e6f-89f3-1a113df11dad" providerId="ADAL" clId="{CA2E6B7D-8C40-4DDD-8464-55968D6B0314}" dt="2020-11-23T13:43:47.786" v="81" actId="13926"/>
          <ac:grpSpMkLst>
            <pc:docMk/>
            <pc:sldMk cId="3997315665" sldId="4377"/>
            <ac:grpSpMk id="38" creationId="{16A622B2-C265-454C-B0AB-4EAC8B416DB0}"/>
          </ac:grpSpMkLst>
        </pc:grpChg>
        <pc:picChg chg="mod">
          <ac:chgData name="Robin Rettien" userId="d3b77970-caed-4e6f-89f3-1a113df11dad" providerId="ADAL" clId="{CA2E6B7D-8C40-4DDD-8464-55968D6B0314}" dt="2020-11-23T13:43:47.786" v="81" actId="13926"/>
          <ac:picMkLst>
            <pc:docMk/>
            <pc:sldMk cId="3997315665" sldId="4377"/>
            <ac:picMk id="36" creationId="{7FE0CC4A-859F-4868-8804-7FF32838AAEF}"/>
          </ac:picMkLst>
        </pc:picChg>
        <pc:picChg chg="mod">
          <ac:chgData name="Robin Rettien" userId="d3b77970-caed-4e6f-89f3-1a113df11dad" providerId="ADAL" clId="{CA2E6B7D-8C40-4DDD-8464-55968D6B0314}" dt="2020-11-23T13:43:47.786" v="81" actId="13926"/>
          <ac:picMkLst>
            <pc:docMk/>
            <pc:sldMk cId="3997315665" sldId="4377"/>
            <ac:picMk id="37" creationId="{AAEE22C8-A755-4A05-A512-0047D0983233}"/>
          </ac:picMkLst>
        </pc:picChg>
        <pc:picChg chg="mod">
          <ac:chgData name="Robin Rettien" userId="d3b77970-caed-4e6f-89f3-1a113df11dad" providerId="ADAL" clId="{CA2E6B7D-8C40-4DDD-8464-55968D6B0314}" dt="2020-11-23T13:43:47.786" v="81" actId="13926"/>
          <ac:picMkLst>
            <pc:docMk/>
            <pc:sldMk cId="3997315665" sldId="4377"/>
            <ac:picMk id="52" creationId="{A2FBD7D2-D6D0-44C6-A0AE-E7113B716317}"/>
          </ac:picMkLst>
        </pc:picChg>
        <pc:picChg chg="mod">
          <ac:chgData name="Robin Rettien" userId="d3b77970-caed-4e6f-89f3-1a113df11dad" providerId="ADAL" clId="{CA2E6B7D-8C40-4DDD-8464-55968D6B0314}" dt="2020-11-23T13:43:47.786" v="81" actId="13926"/>
          <ac:picMkLst>
            <pc:docMk/>
            <pc:sldMk cId="3997315665" sldId="4377"/>
            <ac:picMk id="53" creationId="{F64EAD4F-BA55-4447-9F54-9F56A2D2F821}"/>
          </ac:picMkLst>
        </pc:picChg>
        <pc:picChg chg="mod">
          <ac:chgData name="Robin Rettien" userId="d3b77970-caed-4e6f-89f3-1a113df11dad" providerId="ADAL" clId="{CA2E6B7D-8C40-4DDD-8464-55968D6B0314}" dt="2020-11-23T13:43:47.786" v="81" actId="13926"/>
          <ac:picMkLst>
            <pc:docMk/>
            <pc:sldMk cId="3997315665" sldId="4377"/>
            <ac:picMk id="55" creationId="{0B4CE6BC-7863-4666-9301-57F3CF337046}"/>
          </ac:picMkLst>
        </pc:picChg>
        <pc:picChg chg="mod">
          <ac:chgData name="Robin Rettien" userId="d3b77970-caed-4e6f-89f3-1a113df11dad" providerId="ADAL" clId="{CA2E6B7D-8C40-4DDD-8464-55968D6B0314}" dt="2020-11-23T13:43:47.786" v="81" actId="13926"/>
          <ac:picMkLst>
            <pc:docMk/>
            <pc:sldMk cId="3997315665" sldId="4377"/>
            <ac:picMk id="56" creationId="{DE7134F5-228D-4941-B722-D74337323123}"/>
          </ac:picMkLst>
        </pc:picChg>
        <pc:picChg chg="mod">
          <ac:chgData name="Robin Rettien" userId="d3b77970-caed-4e6f-89f3-1a113df11dad" providerId="ADAL" clId="{CA2E6B7D-8C40-4DDD-8464-55968D6B0314}" dt="2020-11-23T13:43:47.786" v="81" actId="13926"/>
          <ac:picMkLst>
            <pc:docMk/>
            <pc:sldMk cId="3997315665" sldId="4377"/>
            <ac:picMk id="57" creationId="{F525B2F7-86CC-4851-834A-DB4C3B1A148B}"/>
          </ac:picMkLst>
        </pc:picChg>
        <pc:picChg chg="mod">
          <ac:chgData name="Robin Rettien" userId="d3b77970-caed-4e6f-89f3-1a113df11dad" providerId="ADAL" clId="{CA2E6B7D-8C40-4DDD-8464-55968D6B0314}" dt="2020-11-23T13:43:47.786" v="81" actId="13926"/>
          <ac:picMkLst>
            <pc:docMk/>
            <pc:sldMk cId="3997315665" sldId="4377"/>
            <ac:picMk id="59" creationId="{A25393DE-2AC1-4B37-A4EA-729701735138}"/>
          </ac:picMkLst>
        </pc:picChg>
        <pc:picChg chg="mod">
          <ac:chgData name="Robin Rettien" userId="d3b77970-caed-4e6f-89f3-1a113df11dad" providerId="ADAL" clId="{CA2E6B7D-8C40-4DDD-8464-55968D6B0314}" dt="2020-11-23T13:43:47.786" v="81" actId="13926"/>
          <ac:picMkLst>
            <pc:docMk/>
            <pc:sldMk cId="3997315665" sldId="4377"/>
            <ac:picMk id="1026" creationId="{70642A4B-AEAB-4E84-9320-8476BA5F54A8}"/>
          </ac:picMkLst>
        </pc:picChg>
        <pc:picChg chg="mod">
          <ac:chgData name="Robin Rettien" userId="d3b77970-caed-4e6f-89f3-1a113df11dad" providerId="ADAL" clId="{CA2E6B7D-8C40-4DDD-8464-55968D6B0314}" dt="2020-11-23T13:43:47.786" v="81" actId="13926"/>
          <ac:picMkLst>
            <pc:docMk/>
            <pc:sldMk cId="3997315665" sldId="4377"/>
            <ac:picMk id="1028" creationId="{5376980C-1ED0-4F93-BD67-67EC4FE7EA28}"/>
          </ac:picMkLst>
        </pc:picChg>
        <pc:picChg chg="mod">
          <ac:chgData name="Robin Rettien" userId="d3b77970-caed-4e6f-89f3-1a113df11dad" providerId="ADAL" clId="{CA2E6B7D-8C40-4DDD-8464-55968D6B0314}" dt="2020-11-23T13:43:47.786" v="81" actId="13926"/>
          <ac:picMkLst>
            <pc:docMk/>
            <pc:sldMk cId="3997315665" sldId="4377"/>
            <ac:picMk id="1032" creationId="{F7DF486C-12A3-4ADB-8BA2-8EF036E3BAD5}"/>
          </ac:picMkLst>
        </pc:picChg>
        <pc:picChg chg="mod">
          <ac:chgData name="Robin Rettien" userId="d3b77970-caed-4e6f-89f3-1a113df11dad" providerId="ADAL" clId="{CA2E6B7D-8C40-4DDD-8464-55968D6B0314}" dt="2020-11-23T13:43:47.786" v="81" actId="13926"/>
          <ac:picMkLst>
            <pc:docMk/>
            <pc:sldMk cId="3997315665" sldId="4377"/>
            <ac:picMk id="1034" creationId="{F9FCAE88-5614-4151-BA64-48864AE2B085}"/>
          </ac:picMkLst>
        </pc:picChg>
        <pc:picChg chg="mod">
          <ac:chgData name="Robin Rettien" userId="d3b77970-caed-4e6f-89f3-1a113df11dad" providerId="ADAL" clId="{CA2E6B7D-8C40-4DDD-8464-55968D6B0314}" dt="2020-11-23T13:43:47.786" v="81" actId="13926"/>
          <ac:picMkLst>
            <pc:docMk/>
            <pc:sldMk cId="3997315665" sldId="4377"/>
            <ac:picMk id="1036" creationId="{ECE58285-D53A-4AFB-96D2-554C08C8681F}"/>
          </ac:picMkLst>
        </pc:picChg>
        <pc:picChg chg="mod">
          <ac:chgData name="Robin Rettien" userId="d3b77970-caed-4e6f-89f3-1a113df11dad" providerId="ADAL" clId="{CA2E6B7D-8C40-4DDD-8464-55968D6B0314}" dt="2020-11-23T13:43:47.786" v="81" actId="13926"/>
          <ac:picMkLst>
            <pc:docMk/>
            <pc:sldMk cId="3997315665" sldId="4377"/>
            <ac:picMk id="1038" creationId="{6D9C95CE-03F0-4E14-BFDA-838FDA7169DA}"/>
          </ac:picMkLst>
        </pc:picChg>
        <pc:picChg chg="mod">
          <ac:chgData name="Robin Rettien" userId="d3b77970-caed-4e6f-89f3-1a113df11dad" providerId="ADAL" clId="{CA2E6B7D-8C40-4DDD-8464-55968D6B0314}" dt="2020-11-23T13:43:47.786" v="81" actId="13926"/>
          <ac:picMkLst>
            <pc:docMk/>
            <pc:sldMk cId="3997315665" sldId="4377"/>
            <ac:picMk id="1040" creationId="{1BCD8F53-5A7C-46EA-8E4F-AF31A6AF5B07}"/>
          </ac:picMkLst>
        </pc:picChg>
      </pc:sldChg>
      <pc:sldChg chg="modSp">
        <pc:chgData name="Robin Rettien" userId="d3b77970-caed-4e6f-89f3-1a113df11dad" providerId="ADAL" clId="{CA2E6B7D-8C40-4DDD-8464-55968D6B0314}" dt="2020-11-23T13:35:51.134" v="0" actId="13926"/>
        <pc:sldMkLst>
          <pc:docMk/>
          <pc:sldMk cId="1566171282" sldId="4387"/>
        </pc:sldMkLst>
        <pc:spChg chg="mod">
          <ac:chgData name="Robin Rettien" userId="d3b77970-caed-4e6f-89f3-1a113df11dad" providerId="ADAL" clId="{CA2E6B7D-8C40-4DDD-8464-55968D6B0314}" dt="2020-11-23T13:35:51.134" v="0" actId="13926"/>
          <ac:spMkLst>
            <pc:docMk/>
            <pc:sldMk cId="1566171282" sldId="4387"/>
            <ac:spMk id="2" creationId="{81F17657-B46A-4F57-B6B1-07966DF9DC3F}"/>
          </ac:spMkLst>
        </pc:spChg>
        <pc:spChg chg="mod">
          <ac:chgData name="Robin Rettien" userId="d3b77970-caed-4e6f-89f3-1a113df11dad" providerId="ADAL" clId="{CA2E6B7D-8C40-4DDD-8464-55968D6B0314}" dt="2020-11-23T13:35:51.134" v="0" actId="13926"/>
          <ac:spMkLst>
            <pc:docMk/>
            <pc:sldMk cId="1566171282" sldId="4387"/>
            <ac:spMk id="3" creationId="{8F503E58-5ACD-4732-AD6F-8C3309D51ED9}"/>
          </ac:spMkLst>
        </pc:spChg>
        <pc:spChg chg="mod">
          <ac:chgData name="Robin Rettien" userId="d3b77970-caed-4e6f-89f3-1a113df11dad" providerId="ADAL" clId="{CA2E6B7D-8C40-4DDD-8464-55968D6B0314}" dt="2020-11-23T13:35:51.134" v="0" actId="13926"/>
          <ac:spMkLst>
            <pc:docMk/>
            <pc:sldMk cId="1566171282" sldId="4387"/>
            <ac:spMk id="4" creationId="{2A0A6BC4-F023-4FDA-A224-4FED899CAF37}"/>
          </ac:spMkLst>
        </pc:spChg>
        <pc:spChg chg="mod">
          <ac:chgData name="Robin Rettien" userId="d3b77970-caed-4e6f-89f3-1a113df11dad" providerId="ADAL" clId="{CA2E6B7D-8C40-4DDD-8464-55968D6B0314}" dt="2020-11-23T13:35:51.134" v="0" actId="13926"/>
          <ac:spMkLst>
            <pc:docMk/>
            <pc:sldMk cId="1566171282" sldId="4387"/>
            <ac:spMk id="5" creationId="{5C4E90E8-1C15-49E2-A3D2-FAEE122868C0}"/>
          </ac:spMkLst>
        </pc:spChg>
        <pc:spChg chg="mod">
          <ac:chgData name="Robin Rettien" userId="d3b77970-caed-4e6f-89f3-1a113df11dad" providerId="ADAL" clId="{CA2E6B7D-8C40-4DDD-8464-55968D6B0314}" dt="2020-11-23T13:35:51.134" v="0" actId="13926"/>
          <ac:spMkLst>
            <pc:docMk/>
            <pc:sldMk cId="1566171282" sldId="4387"/>
            <ac:spMk id="29" creationId="{689CC3DD-9961-44CE-BBDF-A927AD4310C5}"/>
          </ac:spMkLst>
        </pc:spChg>
        <pc:spChg chg="mod">
          <ac:chgData name="Robin Rettien" userId="d3b77970-caed-4e6f-89f3-1a113df11dad" providerId="ADAL" clId="{CA2E6B7D-8C40-4DDD-8464-55968D6B0314}" dt="2020-11-23T13:35:51.134" v="0" actId="13926"/>
          <ac:spMkLst>
            <pc:docMk/>
            <pc:sldMk cId="1566171282" sldId="4387"/>
            <ac:spMk id="31" creationId="{A5334D61-2845-4230-864B-F250AB950AFF}"/>
          </ac:spMkLst>
        </pc:spChg>
        <pc:spChg chg="mod">
          <ac:chgData name="Robin Rettien" userId="d3b77970-caed-4e6f-89f3-1a113df11dad" providerId="ADAL" clId="{CA2E6B7D-8C40-4DDD-8464-55968D6B0314}" dt="2020-11-23T13:35:51.134" v="0" actId="13926"/>
          <ac:spMkLst>
            <pc:docMk/>
            <pc:sldMk cId="1566171282" sldId="4387"/>
            <ac:spMk id="34" creationId="{A57E111A-90C8-4E48-98B5-7F8DD7E362EC}"/>
          </ac:spMkLst>
        </pc:spChg>
        <pc:spChg chg="mod">
          <ac:chgData name="Robin Rettien" userId="d3b77970-caed-4e6f-89f3-1a113df11dad" providerId="ADAL" clId="{CA2E6B7D-8C40-4DDD-8464-55968D6B0314}" dt="2020-11-23T13:35:51.134" v="0" actId="13926"/>
          <ac:spMkLst>
            <pc:docMk/>
            <pc:sldMk cId="1566171282" sldId="4387"/>
            <ac:spMk id="35" creationId="{EEE56F95-2040-404B-A555-4F0A19181C82}"/>
          </ac:spMkLst>
        </pc:spChg>
        <pc:spChg chg="mod">
          <ac:chgData name="Robin Rettien" userId="d3b77970-caed-4e6f-89f3-1a113df11dad" providerId="ADAL" clId="{CA2E6B7D-8C40-4DDD-8464-55968D6B0314}" dt="2020-11-23T13:35:51.134" v="0" actId="13926"/>
          <ac:spMkLst>
            <pc:docMk/>
            <pc:sldMk cId="1566171282" sldId="4387"/>
            <ac:spMk id="36" creationId="{9C53C865-C169-4351-924F-90C6CDBD1F0B}"/>
          </ac:spMkLst>
        </pc:spChg>
        <pc:spChg chg="mod">
          <ac:chgData name="Robin Rettien" userId="d3b77970-caed-4e6f-89f3-1a113df11dad" providerId="ADAL" clId="{CA2E6B7D-8C40-4DDD-8464-55968D6B0314}" dt="2020-11-23T13:35:51.134" v="0" actId="13926"/>
          <ac:spMkLst>
            <pc:docMk/>
            <pc:sldMk cId="1566171282" sldId="4387"/>
            <ac:spMk id="37" creationId="{5795D389-3293-4832-9EFD-AD202397F465}"/>
          </ac:spMkLst>
        </pc:spChg>
        <pc:spChg chg="mod">
          <ac:chgData name="Robin Rettien" userId="d3b77970-caed-4e6f-89f3-1a113df11dad" providerId="ADAL" clId="{CA2E6B7D-8C40-4DDD-8464-55968D6B0314}" dt="2020-11-23T13:35:51.134" v="0" actId="13926"/>
          <ac:spMkLst>
            <pc:docMk/>
            <pc:sldMk cId="1566171282" sldId="4387"/>
            <ac:spMk id="38" creationId="{CD0B1ADB-F002-40CC-975D-931496C9F80B}"/>
          </ac:spMkLst>
        </pc:spChg>
        <pc:picChg chg="mod">
          <ac:chgData name="Robin Rettien" userId="d3b77970-caed-4e6f-89f3-1a113df11dad" providerId="ADAL" clId="{CA2E6B7D-8C40-4DDD-8464-55968D6B0314}" dt="2020-11-23T13:35:51.134" v="0" actId="13926"/>
          <ac:picMkLst>
            <pc:docMk/>
            <pc:sldMk cId="1566171282" sldId="4387"/>
            <ac:picMk id="18" creationId="{467E9305-B215-432F-A494-1BE0E603B8E3}"/>
          </ac:picMkLst>
        </pc:picChg>
        <pc:picChg chg="mod">
          <ac:chgData name="Robin Rettien" userId="d3b77970-caed-4e6f-89f3-1a113df11dad" providerId="ADAL" clId="{CA2E6B7D-8C40-4DDD-8464-55968D6B0314}" dt="2020-11-23T13:35:51.134" v="0" actId="13926"/>
          <ac:picMkLst>
            <pc:docMk/>
            <pc:sldMk cId="1566171282" sldId="4387"/>
            <ac:picMk id="40" creationId="{E48E8AB0-FAEC-4C8D-830A-933D323FBE19}"/>
          </ac:picMkLst>
        </pc:picChg>
        <pc:picChg chg="mod">
          <ac:chgData name="Robin Rettien" userId="d3b77970-caed-4e6f-89f3-1a113df11dad" providerId="ADAL" clId="{CA2E6B7D-8C40-4DDD-8464-55968D6B0314}" dt="2020-11-23T13:35:51.134" v="0" actId="13926"/>
          <ac:picMkLst>
            <pc:docMk/>
            <pc:sldMk cId="1566171282" sldId="4387"/>
            <ac:picMk id="2050" creationId="{07504ED8-4C83-418F-81BD-0031BC83962C}"/>
          </ac:picMkLst>
        </pc:picChg>
      </pc:sldChg>
      <pc:sldChg chg="modSp">
        <pc:chgData name="Robin Rettien" userId="d3b77970-caed-4e6f-89f3-1a113df11dad" providerId="ADAL" clId="{CA2E6B7D-8C40-4DDD-8464-55968D6B0314}" dt="2020-11-23T13:43:51.277" v="82" actId="13926"/>
        <pc:sldMkLst>
          <pc:docMk/>
          <pc:sldMk cId="917409064" sldId="4391"/>
        </pc:sldMkLst>
        <pc:spChg chg="mod">
          <ac:chgData name="Robin Rettien" userId="d3b77970-caed-4e6f-89f3-1a113df11dad" providerId="ADAL" clId="{CA2E6B7D-8C40-4DDD-8464-55968D6B0314}" dt="2020-11-23T13:43:51.277" v="82" actId="13926"/>
          <ac:spMkLst>
            <pc:docMk/>
            <pc:sldMk cId="917409064" sldId="4391"/>
            <ac:spMk id="2" creationId="{1A8D9B18-6863-47E5-9987-5C402EE4F7B4}"/>
          </ac:spMkLst>
        </pc:spChg>
        <pc:spChg chg="mod">
          <ac:chgData name="Robin Rettien" userId="d3b77970-caed-4e6f-89f3-1a113df11dad" providerId="ADAL" clId="{CA2E6B7D-8C40-4DDD-8464-55968D6B0314}" dt="2020-11-23T13:43:51.277" v="82" actId="13926"/>
          <ac:spMkLst>
            <pc:docMk/>
            <pc:sldMk cId="917409064" sldId="4391"/>
            <ac:spMk id="27" creationId="{77E0E204-8D21-48E0-B021-10D5F2DA2334}"/>
          </ac:spMkLst>
        </pc:spChg>
        <pc:spChg chg="mod">
          <ac:chgData name="Robin Rettien" userId="d3b77970-caed-4e6f-89f3-1a113df11dad" providerId="ADAL" clId="{CA2E6B7D-8C40-4DDD-8464-55968D6B0314}" dt="2020-11-23T13:43:51.277" v="82" actId="13926"/>
          <ac:spMkLst>
            <pc:docMk/>
            <pc:sldMk cId="917409064" sldId="4391"/>
            <ac:spMk id="28" creationId="{B74793EC-037E-4217-A367-23D17C681081}"/>
          </ac:spMkLst>
        </pc:spChg>
        <pc:spChg chg="mod">
          <ac:chgData name="Robin Rettien" userId="d3b77970-caed-4e6f-89f3-1a113df11dad" providerId="ADAL" clId="{CA2E6B7D-8C40-4DDD-8464-55968D6B0314}" dt="2020-11-23T13:43:51.277" v="82" actId="13926"/>
          <ac:spMkLst>
            <pc:docMk/>
            <pc:sldMk cId="917409064" sldId="4391"/>
            <ac:spMk id="29" creationId="{B9DE139B-990E-420D-AF4D-3F791F773610}"/>
          </ac:spMkLst>
        </pc:spChg>
        <pc:spChg chg="mod">
          <ac:chgData name="Robin Rettien" userId="d3b77970-caed-4e6f-89f3-1a113df11dad" providerId="ADAL" clId="{CA2E6B7D-8C40-4DDD-8464-55968D6B0314}" dt="2020-11-23T13:43:51.277" v="82" actId="13926"/>
          <ac:spMkLst>
            <pc:docMk/>
            <pc:sldMk cId="917409064" sldId="4391"/>
            <ac:spMk id="30" creationId="{777EFF58-84A9-4592-B056-9A2CE4684F3A}"/>
          </ac:spMkLst>
        </pc:spChg>
        <pc:spChg chg="mod">
          <ac:chgData name="Robin Rettien" userId="d3b77970-caed-4e6f-89f3-1a113df11dad" providerId="ADAL" clId="{CA2E6B7D-8C40-4DDD-8464-55968D6B0314}" dt="2020-11-23T13:43:51.277" v="82" actId="13926"/>
          <ac:spMkLst>
            <pc:docMk/>
            <pc:sldMk cId="917409064" sldId="4391"/>
            <ac:spMk id="37" creationId="{1FAE5C87-E97B-4518-BFA2-A63BE032D268}"/>
          </ac:spMkLst>
        </pc:spChg>
        <pc:spChg chg="mod">
          <ac:chgData name="Robin Rettien" userId="d3b77970-caed-4e6f-89f3-1a113df11dad" providerId="ADAL" clId="{CA2E6B7D-8C40-4DDD-8464-55968D6B0314}" dt="2020-11-23T13:43:51.277" v="82" actId="13926"/>
          <ac:spMkLst>
            <pc:docMk/>
            <pc:sldMk cId="917409064" sldId="4391"/>
            <ac:spMk id="39" creationId="{EF8572E3-239D-47F3-9C52-9E140256EAAA}"/>
          </ac:spMkLst>
        </pc:spChg>
        <pc:grpChg chg="mod">
          <ac:chgData name="Robin Rettien" userId="d3b77970-caed-4e6f-89f3-1a113df11dad" providerId="ADAL" clId="{CA2E6B7D-8C40-4DDD-8464-55968D6B0314}" dt="2020-11-23T13:43:51.277" v="82" actId="13926"/>
          <ac:grpSpMkLst>
            <pc:docMk/>
            <pc:sldMk cId="917409064" sldId="4391"/>
            <ac:grpSpMk id="38" creationId="{16A622B2-C265-454C-B0AB-4EAC8B416DB0}"/>
          </ac:grpSpMkLst>
        </pc:grpChg>
        <pc:picChg chg="mod">
          <ac:chgData name="Robin Rettien" userId="d3b77970-caed-4e6f-89f3-1a113df11dad" providerId="ADAL" clId="{CA2E6B7D-8C40-4DDD-8464-55968D6B0314}" dt="2020-11-23T13:43:51.277" v="82" actId="13926"/>
          <ac:picMkLst>
            <pc:docMk/>
            <pc:sldMk cId="917409064" sldId="4391"/>
            <ac:picMk id="34" creationId="{9BBFBB8A-47BB-4F33-9358-2E412EA298D1}"/>
          </ac:picMkLst>
        </pc:picChg>
        <pc:picChg chg="mod">
          <ac:chgData name="Robin Rettien" userId="d3b77970-caed-4e6f-89f3-1a113df11dad" providerId="ADAL" clId="{CA2E6B7D-8C40-4DDD-8464-55968D6B0314}" dt="2020-11-23T13:43:51.277" v="82" actId="13926"/>
          <ac:picMkLst>
            <pc:docMk/>
            <pc:sldMk cId="917409064" sldId="4391"/>
            <ac:picMk id="40" creationId="{0952A2F9-5ADC-4E1A-8ED4-2F8DC5105969}"/>
          </ac:picMkLst>
        </pc:picChg>
        <pc:picChg chg="mod">
          <ac:chgData name="Robin Rettien" userId="d3b77970-caed-4e6f-89f3-1a113df11dad" providerId="ADAL" clId="{CA2E6B7D-8C40-4DDD-8464-55968D6B0314}" dt="2020-11-23T13:43:51.277" v="82" actId="13926"/>
          <ac:picMkLst>
            <pc:docMk/>
            <pc:sldMk cId="917409064" sldId="4391"/>
            <ac:picMk id="41" creationId="{3EB882E3-02A9-4AF9-9FA5-CC7938B1DFEA}"/>
          </ac:picMkLst>
        </pc:picChg>
        <pc:picChg chg="mod">
          <ac:chgData name="Robin Rettien" userId="d3b77970-caed-4e6f-89f3-1a113df11dad" providerId="ADAL" clId="{CA2E6B7D-8C40-4DDD-8464-55968D6B0314}" dt="2020-11-23T13:43:51.277" v="82" actId="13926"/>
          <ac:picMkLst>
            <pc:docMk/>
            <pc:sldMk cId="917409064" sldId="4391"/>
            <ac:picMk id="52" creationId="{A2FBD7D2-D6D0-44C6-A0AE-E7113B716317}"/>
          </ac:picMkLst>
        </pc:picChg>
        <pc:picChg chg="mod">
          <ac:chgData name="Robin Rettien" userId="d3b77970-caed-4e6f-89f3-1a113df11dad" providerId="ADAL" clId="{CA2E6B7D-8C40-4DDD-8464-55968D6B0314}" dt="2020-11-23T13:43:51.277" v="82" actId="13926"/>
          <ac:picMkLst>
            <pc:docMk/>
            <pc:sldMk cId="917409064" sldId="4391"/>
            <ac:picMk id="53" creationId="{F64EAD4F-BA55-4447-9F54-9F56A2D2F821}"/>
          </ac:picMkLst>
        </pc:picChg>
        <pc:picChg chg="mod">
          <ac:chgData name="Robin Rettien" userId="d3b77970-caed-4e6f-89f3-1a113df11dad" providerId="ADAL" clId="{CA2E6B7D-8C40-4DDD-8464-55968D6B0314}" dt="2020-11-23T13:43:51.277" v="82" actId="13926"/>
          <ac:picMkLst>
            <pc:docMk/>
            <pc:sldMk cId="917409064" sldId="4391"/>
            <ac:picMk id="55" creationId="{0B4CE6BC-7863-4666-9301-57F3CF337046}"/>
          </ac:picMkLst>
        </pc:picChg>
        <pc:picChg chg="mod">
          <ac:chgData name="Robin Rettien" userId="d3b77970-caed-4e6f-89f3-1a113df11dad" providerId="ADAL" clId="{CA2E6B7D-8C40-4DDD-8464-55968D6B0314}" dt="2020-11-23T13:43:51.277" v="82" actId="13926"/>
          <ac:picMkLst>
            <pc:docMk/>
            <pc:sldMk cId="917409064" sldId="4391"/>
            <ac:picMk id="56" creationId="{DE7134F5-228D-4941-B722-D74337323123}"/>
          </ac:picMkLst>
        </pc:picChg>
        <pc:picChg chg="mod">
          <ac:chgData name="Robin Rettien" userId="d3b77970-caed-4e6f-89f3-1a113df11dad" providerId="ADAL" clId="{CA2E6B7D-8C40-4DDD-8464-55968D6B0314}" dt="2020-11-23T13:43:51.277" v="82" actId="13926"/>
          <ac:picMkLst>
            <pc:docMk/>
            <pc:sldMk cId="917409064" sldId="4391"/>
            <ac:picMk id="57" creationId="{F525B2F7-86CC-4851-834A-DB4C3B1A148B}"/>
          </ac:picMkLst>
        </pc:picChg>
        <pc:picChg chg="mod">
          <ac:chgData name="Robin Rettien" userId="d3b77970-caed-4e6f-89f3-1a113df11dad" providerId="ADAL" clId="{CA2E6B7D-8C40-4DDD-8464-55968D6B0314}" dt="2020-11-23T13:43:51.277" v="82" actId="13926"/>
          <ac:picMkLst>
            <pc:docMk/>
            <pc:sldMk cId="917409064" sldId="4391"/>
            <ac:picMk id="59" creationId="{A25393DE-2AC1-4B37-A4EA-729701735138}"/>
          </ac:picMkLst>
        </pc:picChg>
        <pc:picChg chg="mod">
          <ac:chgData name="Robin Rettien" userId="d3b77970-caed-4e6f-89f3-1a113df11dad" providerId="ADAL" clId="{CA2E6B7D-8C40-4DDD-8464-55968D6B0314}" dt="2020-11-23T13:43:51.277" v="82" actId="13926"/>
          <ac:picMkLst>
            <pc:docMk/>
            <pc:sldMk cId="917409064" sldId="4391"/>
            <ac:picMk id="67" creationId="{6DBB7E13-8FCE-451F-8789-933E2097706F}"/>
          </ac:picMkLst>
        </pc:picChg>
        <pc:picChg chg="mod">
          <ac:chgData name="Robin Rettien" userId="d3b77970-caed-4e6f-89f3-1a113df11dad" providerId="ADAL" clId="{CA2E6B7D-8C40-4DDD-8464-55968D6B0314}" dt="2020-11-23T13:43:51.277" v="82" actId="13926"/>
          <ac:picMkLst>
            <pc:docMk/>
            <pc:sldMk cId="917409064" sldId="4391"/>
            <ac:picMk id="1026" creationId="{70642A4B-AEAB-4E84-9320-8476BA5F54A8}"/>
          </ac:picMkLst>
        </pc:picChg>
        <pc:picChg chg="mod">
          <ac:chgData name="Robin Rettien" userId="d3b77970-caed-4e6f-89f3-1a113df11dad" providerId="ADAL" clId="{CA2E6B7D-8C40-4DDD-8464-55968D6B0314}" dt="2020-11-23T13:43:51.277" v="82" actId="13926"/>
          <ac:picMkLst>
            <pc:docMk/>
            <pc:sldMk cId="917409064" sldId="4391"/>
            <ac:picMk id="1032" creationId="{F7DF486C-12A3-4ADB-8BA2-8EF036E3BAD5}"/>
          </ac:picMkLst>
        </pc:picChg>
        <pc:picChg chg="mod">
          <ac:chgData name="Robin Rettien" userId="d3b77970-caed-4e6f-89f3-1a113df11dad" providerId="ADAL" clId="{CA2E6B7D-8C40-4DDD-8464-55968D6B0314}" dt="2020-11-23T13:43:51.277" v="82" actId="13926"/>
          <ac:picMkLst>
            <pc:docMk/>
            <pc:sldMk cId="917409064" sldId="4391"/>
            <ac:picMk id="1034" creationId="{F9FCAE88-5614-4151-BA64-48864AE2B085}"/>
          </ac:picMkLst>
        </pc:picChg>
        <pc:picChg chg="mod">
          <ac:chgData name="Robin Rettien" userId="d3b77970-caed-4e6f-89f3-1a113df11dad" providerId="ADAL" clId="{CA2E6B7D-8C40-4DDD-8464-55968D6B0314}" dt="2020-11-23T13:43:51.277" v="82" actId="13926"/>
          <ac:picMkLst>
            <pc:docMk/>
            <pc:sldMk cId="917409064" sldId="4391"/>
            <ac:picMk id="1036" creationId="{ECE58285-D53A-4AFB-96D2-554C08C8681F}"/>
          </ac:picMkLst>
        </pc:picChg>
        <pc:picChg chg="mod">
          <ac:chgData name="Robin Rettien" userId="d3b77970-caed-4e6f-89f3-1a113df11dad" providerId="ADAL" clId="{CA2E6B7D-8C40-4DDD-8464-55968D6B0314}" dt="2020-11-23T13:43:51.277" v="82" actId="13926"/>
          <ac:picMkLst>
            <pc:docMk/>
            <pc:sldMk cId="917409064" sldId="4391"/>
            <ac:picMk id="1038" creationId="{6D9C95CE-03F0-4E14-BFDA-838FDA7169DA}"/>
          </ac:picMkLst>
        </pc:picChg>
      </pc:sldChg>
      <pc:sldChg chg="modSp mod">
        <pc:chgData name="Robin Rettien" userId="d3b77970-caed-4e6f-89f3-1a113df11dad" providerId="ADAL" clId="{CA2E6B7D-8C40-4DDD-8464-55968D6B0314}" dt="2020-11-23T13:40:46.385" v="41" actId="12"/>
        <pc:sldMkLst>
          <pc:docMk/>
          <pc:sldMk cId="2944978965" sldId="4392"/>
        </pc:sldMkLst>
        <pc:spChg chg="mod">
          <ac:chgData name="Robin Rettien" userId="d3b77970-caed-4e6f-89f3-1a113df11dad" providerId="ADAL" clId="{CA2E6B7D-8C40-4DDD-8464-55968D6B0314}" dt="2020-11-23T13:40:46.385" v="41" actId="12"/>
          <ac:spMkLst>
            <pc:docMk/>
            <pc:sldMk cId="2944978965" sldId="4392"/>
            <ac:spMk id="5" creationId="{26784425-6E78-468A-A979-B81C06D1F93B}"/>
          </ac:spMkLst>
        </pc:spChg>
      </pc:sldChg>
      <pc:sldChg chg="delSp mod">
        <pc:chgData name="Robin Rettien" userId="d3b77970-caed-4e6f-89f3-1a113df11dad" providerId="ADAL" clId="{CA2E6B7D-8C40-4DDD-8464-55968D6B0314}" dt="2020-11-23T13:37:52.080" v="26" actId="478"/>
        <pc:sldMkLst>
          <pc:docMk/>
          <pc:sldMk cId="3456538281" sldId="4454"/>
        </pc:sldMkLst>
        <pc:spChg chg="del">
          <ac:chgData name="Robin Rettien" userId="d3b77970-caed-4e6f-89f3-1a113df11dad" providerId="ADAL" clId="{CA2E6B7D-8C40-4DDD-8464-55968D6B0314}" dt="2020-11-23T13:37:52.080" v="26" actId="478"/>
          <ac:spMkLst>
            <pc:docMk/>
            <pc:sldMk cId="3456538281" sldId="4454"/>
            <ac:spMk id="4" creationId="{B0DEF67E-4E27-4B02-B0C5-250E0442A332}"/>
          </ac:spMkLst>
        </pc:spChg>
      </pc:sldChg>
      <pc:sldChg chg="modSp">
        <pc:chgData name="Robin Rettien" userId="d3b77970-caed-4e6f-89f3-1a113df11dad" providerId="ADAL" clId="{CA2E6B7D-8C40-4DDD-8464-55968D6B0314}" dt="2020-11-23T13:39:22.081" v="27" actId="13926"/>
        <pc:sldMkLst>
          <pc:docMk/>
          <pc:sldMk cId="686699456" sldId="4466"/>
        </pc:sldMkLst>
        <pc:spChg chg="mod">
          <ac:chgData name="Robin Rettien" userId="d3b77970-caed-4e6f-89f3-1a113df11dad" providerId="ADAL" clId="{CA2E6B7D-8C40-4DDD-8464-55968D6B0314}" dt="2020-11-23T13:39:22.081" v="27" actId="13926"/>
          <ac:spMkLst>
            <pc:docMk/>
            <pc:sldMk cId="686699456" sldId="4466"/>
            <ac:spMk id="2" creationId="{2039D3C7-9624-41F7-A76A-53AD7271C543}"/>
          </ac:spMkLst>
        </pc:spChg>
        <pc:spChg chg="mod">
          <ac:chgData name="Robin Rettien" userId="d3b77970-caed-4e6f-89f3-1a113df11dad" providerId="ADAL" clId="{CA2E6B7D-8C40-4DDD-8464-55968D6B0314}" dt="2020-11-23T13:39:22.081" v="27" actId="13926"/>
          <ac:spMkLst>
            <pc:docMk/>
            <pc:sldMk cId="686699456" sldId="4466"/>
            <ac:spMk id="4" creationId="{721149F0-F1AE-443A-8E71-1BE013C7A6E3}"/>
          </ac:spMkLst>
        </pc:spChg>
        <pc:spChg chg="mod">
          <ac:chgData name="Robin Rettien" userId="d3b77970-caed-4e6f-89f3-1a113df11dad" providerId="ADAL" clId="{CA2E6B7D-8C40-4DDD-8464-55968D6B0314}" dt="2020-11-23T13:39:22.081" v="27" actId="13926"/>
          <ac:spMkLst>
            <pc:docMk/>
            <pc:sldMk cId="686699456" sldId="4466"/>
            <ac:spMk id="5" creationId="{A4B539C1-4CF9-4DE9-8F15-7A424D2C3F68}"/>
          </ac:spMkLst>
        </pc:spChg>
        <pc:spChg chg="mod">
          <ac:chgData name="Robin Rettien" userId="d3b77970-caed-4e6f-89f3-1a113df11dad" providerId="ADAL" clId="{CA2E6B7D-8C40-4DDD-8464-55968D6B0314}" dt="2020-11-23T13:39:22.081" v="27" actId="13926"/>
          <ac:spMkLst>
            <pc:docMk/>
            <pc:sldMk cId="686699456" sldId="4466"/>
            <ac:spMk id="7" creationId="{6C96FEAD-8748-4AA3-B01F-8D496FF3C9EB}"/>
          </ac:spMkLst>
        </pc:spChg>
        <pc:spChg chg="mod">
          <ac:chgData name="Robin Rettien" userId="d3b77970-caed-4e6f-89f3-1a113df11dad" providerId="ADAL" clId="{CA2E6B7D-8C40-4DDD-8464-55968D6B0314}" dt="2020-11-23T13:39:22.081" v="27" actId="13926"/>
          <ac:spMkLst>
            <pc:docMk/>
            <pc:sldMk cId="686699456" sldId="4466"/>
            <ac:spMk id="8" creationId="{0B77AFA7-B29F-4967-AF9E-A4A0A6A436B4}"/>
          </ac:spMkLst>
        </pc:spChg>
        <pc:spChg chg="mod">
          <ac:chgData name="Robin Rettien" userId="d3b77970-caed-4e6f-89f3-1a113df11dad" providerId="ADAL" clId="{CA2E6B7D-8C40-4DDD-8464-55968D6B0314}" dt="2020-11-23T13:39:22.081" v="27" actId="13926"/>
          <ac:spMkLst>
            <pc:docMk/>
            <pc:sldMk cId="686699456" sldId="4466"/>
            <ac:spMk id="10" creationId="{5C8E774B-D781-4D31-A76D-CA4E59F9ABA2}"/>
          </ac:spMkLst>
        </pc:spChg>
        <pc:spChg chg="mod">
          <ac:chgData name="Robin Rettien" userId="d3b77970-caed-4e6f-89f3-1a113df11dad" providerId="ADAL" clId="{CA2E6B7D-8C40-4DDD-8464-55968D6B0314}" dt="2020-11-23T13:39:22.081" v="27" actId="13926"/>
          <ac:spMkLst>
            <pc:docMk/>
            <pc:sldMk cId="686699456" sldId="4466"/>
            <ac:spMk id="11" creationId="{81010BC8-8DB1-4E5E-B559-A360457F2880}"/>
          </ac:spMkLst>
        </pc:spChg>
        <pc:spChg chg="mod">
          <ac:chgData name="Robin Rettien" userId="d3b77970-caed-4e6f-89f3-1a113df11dad" providerId="ADAL" clId="{CA2E6B7D-8C40-4DDD-8464-55968D6B0314}" dt="2020-11-23T13:39:22.081" v="27" actId="13926"/>
          <ac:spMkLst>
            <pc:docMk/>
            <pc:sldMk cId="686699456" sldId="4466"/>
            <ac:spMk id="12" creationId="{D901501B-0014-42BE-869F-C52AACDC9731}"/>
          </ac:spMkLst>
        </pc:spChg>
        <pc:spChg chg="mod">
          <ac:chgData name="Robin Rettien" userId="d3b77970-caed-4e6f-89f3-1a113df11dad" providerId="ADAL" clId="{CA2E6B7D-8C40-4DDD-8464-55968D6B0314}" dt="2020-11-23T13:39:22.081" v="27" actId="13926"/>
          <ac:spMkLst>
            <pc:docMk/>
            <pc:sldMk cId="686699456" sldId="4466"/>
            <ac:spMk id="13" creationId="{84EA6131-20C7-4175-A575-ABB56F8CDC3D}"/>
          </ac:spMkLst>
        </pc:spChg>
        <pc:spChg chg="mod">
          <ac:chgData name="Robin Rettien" userId="d3b77970-caed-4e6f-89f3-1a113df11dad" providerId="ADAL" clId="{CA2E6B7D-8C40-4DDD-8464-55968D6B0314}" dt="2020-11-23T13:39:22.081" v="27" actId="13926"/>
          <ac:spMkLst>
            <pc:docMk/>
            <pc:sldMk cId="686699456" sldId="4466"/>
            <ac:spMk id="14" creationId="{3FBF36F2-8ADD-4D31-A6C6-6F9F3EF780D9}"/>
          </ac:spMkLst>
        </pc:spChg>
        <pc:spChg chg="mod">
          <ac:chgData name="Robin Rettien" userId="d3b77970-caed-4e6f-89f3-1a113df11dad" providerId="ADAL" clId="{CA2E6B7D-8C40-4DDD-8464-55968D6B0314}" dt="2020-11-23T13:39:22.081" v="27" actId="13926"/>
          <ac:spMkLst>
            <pc:docMk/>
            <pc:sldMk cId="686699456" sldId="4466"/>
            <ac:spMk id="19" creationId="{44C77562-799D-4960-BC2F-5CFFD2B6DE7A}"/>
          </ac:spMkLst>
        </pc:spChg>
        <pc:spChg chg="mod">
          <ac:chgData name="Robin Rettien" userId="d3b77970-caed-4e6f-89f3-1a113df11dad" providerId="ADAL" clId="{CA2E6B7D-8C40-4DDD-8464-55968D6B0314}" dt="2020-11-23T13:39:22.081" v="27" actId="13926"/>
          <ac:spMkLst>
            <pc:docMk/>
            <pc:sldMk cId="686699456" sldId="4466"/>
            <ac:spMk id="20" creationId="{5A45EA42-D400-4319-AAC7-1DC4A66D5117}"/>
          </ac:spMkLst>
        </pc:spChg>
        <pc:spChg chg="mod">
          <ac:chgData name="Robin Rettien" userId="d3b77970-caed-4e6f-89f3-1a113df11dad" providerId="ADAL" clId="{CA2E6B7D-8C40-4DDD-8464-55968D6B0314}" dt="2020-11-23T13:39:22.081" v="27" actId="13926"/>
          <ac:spMkLst>
            <pc:docMk/>
            <pc:sldMk cId="686699456" sldId="4466"/>
            <ac:spMk id="23" creationId="{AD0B4268-1F9D-4946-933E-D2CDA12279C1}"/>
          </ac:spMkLst>
        </pc:spChg>
        <pc:spChg chg="mod">
          <ac:chgData name="Robin Rettien" userId="d3b77970-caed-4e6f-89f3-1a113df11dad" providerId="ADAL" clId="{CA2E6B7D-8C40-4DDD-8464-55968D6B0314}" dt="2020-11-23T13:39:22.081" v="27" actId="13926"/>
          <ac:spMkLst>
            <pc:docMk/>
            <pc:sldMk cId="686699456" sldId="4466"/>
            <ac:spMk id="27" creationId="{9F508E70-549F-4AE2-A832-D969BA04EA03}"/>
          </ac:spMkLst>
        </pc:spChg>
        <pc:spChg chg="mod">
          <ac:chgData name="Robin Rettien" userId="d3b77970-caed-4e6f-89f3-1a113df11dad" providerId="ADAL" clId="{CA2E6B7D-8C40-4DDD-8464-55968D6B0314}" dt="2020-11-23T13:39:22.081" v="27" actId="13926"/>
          <ac:spMkLst>
            <pc:docMk/>
            <pc:sldMk cId="686699456" sldId="4466"/>
            <ac:spMk id="48" creationId="{B74C7F88-19C5-4940-82CD-966875838FC9}"/>
          </ac:spMkLst>
        </pc:spChg>
        <pc:grpChg chg="mod">
          <ac:chgData name="Robin Rettien" userId="d3b77970-caed-4e6f-89f3-1a113df11dad" providerId="ADAL" clId="{CA2E6B7D-8C40-4DDD-8464-55968D6B0314}" dt="2020-11-23T13:39:22.081" v="27" actId="13926"/>
          <ac:grpSpMkLst>
            <pc:docMk/>
            <pc:sldMk cId="686699456" sldId="4466"/>
            <ac:grpSpMk id="3" creationId="{6B85B6AD-4A03-4DDA-9E20-F9BB70BECDA2}"/>
          </ac:grpSpMkLst>
        </pc:grpChg>
        <pc:grpChg chg="mod">
          <ac:chgData name="Robin Rettien" userId="d3b77970-caed-4e6f-89f3-1a113df11dad" providerId="ADAL" clId="{CA2E6B7D-8C40-4DDD-8464-55968D6B0314}" dt="2020-11-23T13:39:22.081" v="27" actId="13926"/>
          <ac:grpSpMkLst>
            <pc:docMk/>
            <pc:sldMk cId="686699456" sldId="4466"/>
            <ac:grpSpMk id="29" creationId="{9022C64C-9597-4939-AFE2-85DA1FFFEAC9}"/>
          </ac:grpSpMkLst>
        </pc:grpChg>
        <pc:picChg chg="mod">
          <ac:chgData name="Robin Rettien" userId="d3b77970-caed-4e6f-89f3-1a113df11dad" providerId="ADAL" clId="{CA2E6B7D-8C40-4DDD-8464-55968D6B0314}" dt="2020-11-23T13:39:22.081" v="27" actId="13926"/>
          <ac:picMkLst>
            <pc:docMk/>
            <pc:sldMk cId="686699456" sldId="4466"/>
            <ac:picMk id="15" creationId="{E53138DA-BF9A-494C-9938-DE95C62B7FCD}"/>
          </ac:picMkLst>
        </pc:picChg>
        <pc:picChg chg="mod">
          <ac:chgData name="Robin Rettien" userId="d3b77970-caed-4e6f-89f3-1a113df11dad" providerId="ADAL" clId="{CA2E6B7D-8C40-4DDD-8464-55968D6B0314}" dt="2020-11-23T13:39:22.081" v="27" actId="13926"/>
          <ac:picMkLst>
            <pc:docMk/>
            <pc:sldMk cId="686699456" sldId="4466"/>
            <ac:picMk id="30" creationId="{142C7C0E-4ED7-4360-AB3C-9E877563AB75}"/>
          </ac:picMkLst>
        </pc:picChg>
        <pc:picChg chg="mod">
          <ac:chgData name="Robin Rettien" userId="d3b77970-caed-4e6f-89f3-1a113df11dad" providerId="ADAL" clId="{CA2E6B7D-8C40-4DDD-8464-55968D6B0314}" dt="2020-11-23T13:39:22.081" v="27" actId="13926"/>
          <ac:picMkLst>
            <pc:docMk/>
            <pc:sldMk cId="686699456" sldId="4466"/>
            <ac:picMk id="1026" creationId="{3FA9528B-1862-4958-A16D-6799F3A18244}"/>
          </ac:picMkLst>
        </pc:picChg>
        <pc:picChg chg="mod">
          <ac:chgData name="Robin Rettien" userId="d3b77970-caed-4e6f-89f3-1a113df11dad" providerId="ADAL" clId="{CA2E6B7D-8C40-4DDD-8464-55968D6B0314}" dt="2020-11-23T13:39:22.081" v="27" actId="13926"/>
          <ac:picMkLst>
            <pc:docMk/>
            <pc:sldMk cId="686699456" sldId="4466"/>
            <ac:picMk id="1028" creationId="{E37B60D6-1507-4082-AC1E-6AE7E135E42F}"/>
          </ac:picMkLst>
        </pc:picChg>
        <pc:cxnChg chg="mod">
          <ac:chgData name="Robin Rettien" userId="d3b77970-caed-4e6f-89f3-1a113df11dad" providerId="ADAL" clId="{CA2E6B7D-8C40-4DDD-8464-55968D6B0314}" dt="2020-11-23T13:39:22.081" v="27" actId="13926"/>
          <ac:cxnSpMkLst>
            <pc:docMk/>
            <pc:sldMk cId="686699456" sldId="4466"/>
            <ac:cxnSpMk id="9" creationId="{3BEE60D6-0E4C-464F-BC7C-EA9659E70587}"/>
          </ac:cxnSpMkLst>
        </pc:cxnChg>
        <pc:cxnChg chg="mod">
          <ac:chgData name="Robin Rettien" userId="d3b77970-caed-4e6f-89f3-1a113df11dad" providerId="ADAL" clId="{CA2E6B7D-8C40-4DDD-8464-55968D6B0314}" dt="2020-11-23T13:39:22.081" v="27" actId="13926"/>
          <ac:cxnSpMkLst>
            <pc:docMk/>
            <pc:sldMk cId="686699456" sldId="4466"/>
            <ac:cxnSpMk id="28" creationId="{47F59D75-4A22-46BB-99A2-34797429F3D5}"/>
          </ac:cxnSpMkLst>
        </pc:cxnChg>
        <pc:cxnChg chg="mod">
          <ac:chgData name="Robin Rettien" userId="d3b77970-caed-4e6f-89f3-1a113df11dad" providerId="ADAL" clId="{CA2E6B7D-8C40-4DDD-8464-55968D6B0314}" dt="2020-11-23T13:39:22.081" v="27" actId="13926"/>
          <ac:cxnSpMkLst>
            <pc:docMk/>
            <pc:sldMk cId="686699456" sldId="4466"/>
            <ac:cxnSpMk id="33" creationId="{E8C7C720-34A5-4361-8482-2EDD0D4A4F9D}"/>
          </ac:cxnSpMkLst>
        </pc:cxnChg>
      </pc:sldChg>
      <pc:sldChg chg="modSp mod">
        <pc:chgData name="Robin Rettien" userId="d3b77970-caed-4e6f-89f3-1a113df11dad" providerId="ADAL" clId="{CA2E6B7D-8C40-4DDD-8464-55968D6B0314}" dt="2020-11-23T13:39:44.126" v="31" actId="13926"/>
        <pc:sldMkLst>
          <pc:docMk/>
          <pc:sldMk cId="3607771872" sldId="4467"/>
        </pc:sldMkLst>
        <pc:spChg chg="mod">
          <ac:chgData name="Robin Rettien" userId="d3b77970-caed-4e6f-89f3-1a113df11dad" providerId="ADAL" clId="{CA2E6B7D-8C40-4DDD-8464-55968D6B0314}" dt="2020-11-23T13:39:44.126" v="31" actId="13926"/>
          <ac:spMkLst>
            <pc:docMk/>
            <pc:sldMk cId="3607771872" sldId="4467"/>
            <ac:spMk id="16" creationId="{363004E6-5D0B-4972-B740-FE08672547D7}"/>
          </ac:spMkLst>
        </pc:spChg>
      </pc:sldChg>
      <pc:sldChg chg="modSp mod">
        <pc:chgData name="Robin Rettien" userId="d3b77970-caed-4e6f-89f3-1a113df11dad" providerId="ADAL" clId="{CA2E6B7D-8C40-4DDD-8464-55968D6B0314}" dt="2020-11-23T13:40:02.363" v="33" actId="6549"/>
        <pc:sldMkLst>
          <pc:docMk/>
          <pc:sldMk cId="2871285774" sldId="4469"/>
        </pc:sldMkLst>
        <pc:spChg chg="mod">
          <ac:chgData name="Robin Rettien" userId="d3b77970-caed-4e6f-89f3-1a113df11dad" providerId="ADAL" clId="{CA2E6B7D-8C40-4DDD-8464-55968D6B0314}" dt="2020-11-23T13:40:02.363" v="33" actId="6549"/>
          <ac:spMkLst>
            <pc:docMk/>
            <pc:sldMk cId="2871285774" sldId="4469"/>
            <ac:spMk id="22" creationId="{A3C10B9C-6C4E-4C6F-9A7F-3F80D2D4C701}"/>
          </ac:spMkLst>
        </pc:spChg>
      </pc:sldChg>
      <pc:sldChg chg="modSp mod">
        <pc:chgData name="Robin Rettien" userId="d3b77970-caed-4e6f-89f3-1a113df11dad" providerId="ADAL" clId="{CA2E6B7D-8C40-4DDD-8464-55968D6B0314}" dt="2020-11-23T13:40:06.544" v="34" actId="13926"/>
        <pc:sldMkLst>
          <pc:docMk/>
          <pc:sldMk cId="2657895909" sldId="4470"/>
        </pc:sldMkLst>
        <pc:spChg chg="mod">
          <ac:chgData name="Robin Rettien" userId="d3b77970-caed-4e6f-89f3-1a113df11dad" providerId="ADAL" clId="{CA2E6B7D-8C40-4DDD-8464-55968D6B0314}" dt="2020-11-23T13:40:06.544" v="34" actId="13926"/>
          <ac:spMkLst>
            <pc:docMk/>
            <pc:sldMk cId="2657895909" sldId="4470"/>
            <ac:spMk id="16" creationId="{363004E6-5D0B-4972-B740-FE08672547D7}"/>
          </ac:spMkLst>
        </pc:spChg>
      </pc:sldChg>
      <pc:sldChg chg="modSp mod">
        <pc:chgData name="Robin Rettien" userId="d3b77970-caed-4e6f-89f3-1a113df11dad" providerId="ADAL" clId="{CA2E6B7D-8C40-4DDD-8464-55968D6B0314}" dt="2020-11-23T13:40:10.877" v="35" actId="13926"/>
        <pc:sldMkLst>
          <pc:docMk/>
          <pc:sldMk cId="359526628" sldId="4472"/>
        </pc:sldMkLst>
        <pc:spChg chg="mod">
          <ac:chgData name="Robin Rettien" userId="d3b77970-caed-4e6f-89f3-1a113df11dad" providerId="ADAL" clId="{CA2E6B7D-8C40-4DDD-8464-55968D6B0314}" dt="2020-11-23T13:40:10.877" v="35" actId="13926"/>
          <ac:spMkLst>
            <pc:docMk/>
            <pc:sldMk cId="359526628" sldId="4472"/>
            <ac:spMk id="28" creationId="{1915FD22-2941-43E3-94C2-8BDD87DD535A}"/>
          </ac:spMkLst>
        </pc:spChg>
      </pc:sldChg>
      <pc:sldChg chg="modSp mod">
        <pc:chgData name="Robin Rettien" userId="d3b77970-caed-4e6f-89f3-1a113df11dad" providerId="ADAL" clId="{CA2E6B7D-8C40-4DDD-8464-55968D6B0314}" dt="2020-11-23T13:40:24.753" v="37" actId="20577"/>
        <pc:sldMkLst>
          <pc:docMk/>
          <pc:sldMk cId="1407192383" sldId="4474"/>
        </pc:sldMkLst>
        <pc:spChg chg="mod">
          <ac:chgData name="Robin Rettien" userId="d3b77970-caed-4e6f-89f3-1a113df11dad" providerId="ADAL" clId="{CA2E6B7D-8C40-4DDD-8464-55968D6B0314}" dt="2020-11-23T13:40:24.753" v="37" actId="20577"/>
          <ac:spMkLst>
            <pc:docMk/>
            <pc:sldMk cId="1407192383" sldId="4474"/>
            <ac:spMk id="16" creationId="{363004E6-5D0B-4972-B740-FE08672547D7}"/>
          </ac:spMkLst>
        </pc:spChg>
      </pc:sldChg>
      <pc:sldChg chg="modSp mod">
        <pc:chgData name="Robin Rettien" userId="d3b77970-caed-4e6f-89f3-1a113df11dad" providerId="ADAL" clId="{CA2E6B7D-8C40-4DDD-8464-55968D6B0314}" dt="2020-11-23T13:40:29.790" v="38" actId="13926"/>
        <pc:sldMkLst>
          <pc:docMk/>
          <pc:sldMk cId="4175044044" sldId="4475"/>
        </pc:sldMkLst>
        <pc:spChg chg="mod">
          <ac:chgData name="Robin Rettien" userId="d3b77970-caed-4e6f-89f3-1a113df11dad" providerId="ADAL" clId="{CA2E6B7D-8C40-4DDD-8464-55968D6B0314}" dt="2020-11-23T13:40:29.790" v="38" actId="13926"/>
          <ac:spMkLst>
            <pc:docMk/>
            <pc:sldMk cId="4175044044" sldId="4475"/>
            <ac:spMk id="13" creationId="{E612B975-BDBB-4283-A993-7EE553A058B9}"/>
          </ac:spMkLst>
        </pc:spChg>
      </pc:sldChg>
      <pc:sldChg chg="modSp mod">
        <pc:chgData name="Robin Rettien" userId="d3b77970-caed-4e6f-89f3-1a113df11dad" providerId="ADAL" clId="{CA2E6B7D-8C40-4DDD-8464-55968D6B0314}" dt="2020-11-23T13:40:54.988" v="42" actId="13926"/>
        <pc:sldMkLst>
          <pc:docMk/>
          <pc:sldMk cId="4198397139" sldId="4476"/>
        </pc:sldMkLst>
        <pc:spChg chg="mod">
          <ac:chgData name="Robin Rettien" userId="d3b77970-caed-4e6f-89f3-1a113df11dad" providerId="ADAL" clId="{CA2E6B7D-8C40-4DDD-8464-55968D6B0314}" dt="2020-11-23T13:40:54.988" v="42" actId="13926"/>
          <ac:spMkLst>
            <pc:docMk/>
            <pc:sldMk cId="4198397139" sldId="4476"/>
            <ac:spMk id="28" creationId="{1915FD22-2941-43E3-94C2-8BDD87DD535A}"/>
          </ac:spMkLst>
        </pc:spChg>
      </pc:sldChg>
      <pc:sldChg chg="modSp mod">
        <pc:chgData name="Robin Rettien" userId="d3b77970-caed-4e6f-89f3-1a113df11dad" providerId="ADAL" clId="{CA2E6B7D-8C40-4DDD-8464-55968D6B0314}" dt="2020-11-23T13:40:58.735" v="43" actId="13926"/>
        <pc:sldMkLst>
          <pc:docMk/>
          <pc:sldMk cId="1815526282" sldId="4477"/>
        </pc:sldMkLst>
        <pc:spChg chg="mod">
          <ac:chgData name="Robin Rettien" userId="d3b77970-caed-4e6f-89f3-1a113df11dad" providerId="ADAL" clId="{CA2E6B7D-8C40-4DDD-8464-55968D6B0314}" dt="2020-11-23T13:40:58.735" v="43" actId="13926"/>
          <ac:spMkLst>
            <pc:docMk/>
            <pc:sldMk cId="1815526282" sldId="4477"/>
            <ac:spMk id="16" creationId="{363004E6-5D0B-4972-B740-FE08672547D7}"/>
          </ac:spMkLst>
        </pc:spChg>
      </pc:sldChg>
      <pc:sldChg chg="modSp mod">
        <pc:chgData name="Robin Rettien" userId="d3b77970-caed-4e6f-89f3-1a113df11dad" providerId="ADAL" clId="{CA2E6B7D-8C40-4DDD-8464-55968D6B0314}" dt="2020-11-23T13:41:41.056" v="47" actId="13926"/>
        <pc:sldMkLst>
          <pc:docMk/>
          <pc:sldMk cId="776454013" sldId="4478"/>
        </pc:sldMkLst>
        <pc:spChg chg="mod">
          <ac:chgData name="Robin Rettien" userId="d3b77970-caed-4e6f-89f3-1a113df11dad" providerId="ADAL" clId="{CA2E6B7D-8C40-4DDD-8464-55968D6B0314}" dt="2020-11-23T13:41:41.056" v="47" actId="13926"/>
          <ac:spMkLst>
            <pc:docMk/>
            <pc:sldMk cId="776454013" sldId="4478"/>
            <ac:spMk id="16" creationId="{363004E6-5D0B-4972-B740-FE08672547D7}"/>
          </ac:spMkLst>
        </pc:spChg>
      </pc:sldChg>
      <pc:sldChg chg="modSp mod">
        <pc:chgData name="Robin Rettien" userId="d3b77970-caed-4e6f-89f3-1a113df11dad" providerId="ADAL" clId="{CA2E6B7D-8C40-4DDD-8464-55968D6B0314}" dt="2020-11-23T13:42:20.579" v="54" actId="13926"/>
        <pc:sldMkLst>
          <pc:docMk/>
          <pc:sldMk cId="3712010389" sldId="4481"/>
        </pc:sldMkLst>
        <pc:spChg chg="mod">
          <ac:chgData name="Robin Rettien" userId="d3b77970-caed-4e6f-89f3-1a113df11dad" providerId="ADAL" clId="{CA2E6B7D-8C40-4DDD-8464-55968D6B0314}" dt="2020-11-23T13:42:18.003" v="53" actId="13926"/>
          <ac:spMkLst>
            <pc:docMk/>
            <pc:sldMk cId="3712010389" sldId="4481"/>
            <ac:spMk id="22" creationId="{669BF281-B835-4BFF-A356-401BA11A8991}"/>
          </ac:spMkLst>
        </pc:spChg>
        <pc:spChg chg="mod">
          <ac:chgData name="Robin Rettien" userId="d3b77970-caed-4e6f-89f3-1a113df11dad" providerId="ADAL" clId="{CA2E6B7D-8C40-4DDD-8464-55968D6B0314}" dt="2020-11-23T13:42:20.579" v="54" actId="13926"/>
          <ac:spMkLst>
            <pc:docMk/>
            <pc:sldMk cId="3712010389" sldId="4481"/>
            <ac:spMk id="32" creationId="{9B9D46CA-768E-4701-9A6D-1ED3A5778DB3}"/>
          </ac:spMkLst>
        </pc:spChg>
      </pc:sldChg>
      <pc:sldChg chg="modSp mod">
        <pc:chgData name="Robin Rettien" userId="d3b77970-caed-4e6f-89f3-1a113df11dad" providerId="ADAL" clId="{CA2E6B7D-8C40-4DDD-8464-55968D6B0314}" dt="2020-11-23T13:42:38.244" v="59" actId="13926"/>
        <pc:sldMkLst>
          <pc:docMk/>
          <pc:sldMk cId="58685191" sldId="4482"/>
        </pc:sldMkLst>
        <pc:spChg chg="mod">
          <ac:chgData name="Robin Rettien" userId="d3b77970-caed-4e6f-89f3-1a113df11dad" providerId="ADAL" clId="{CA2E6B7D-8C40-4DDD-8464-55968D6B0314}" dt="2020-11-23T13:42:38.244" v="59" actId="13926"/>
          <ac:spMkLst>
            <pc:docMk/>
            <pc:sldMk cId="58685191" sldId="4482"/>
            <ac:spMk id="4" creationId="{29CB9718-F33C-45E0-97AD-AD6A26E51A3C}"/>
          </ac:spMkLst>
        </pc:spChg>
      </pc:sldChg>
      <pc:sldChg chg="modSp mod">
        <pc:chgData name="Robin Rettien" userId="d3b77970-caed-4e6f-89f3-1a113df11dad" providerId="ADAL" clId="{CA2E6B7D-8C40-4DDD-8464-55968D6B0314}" dt="2020-11-23T13:42:51.161" v="62" actId="13926"/>
        <pc:sldMkLst>
          <pc:docMk/>
          <pc:sldMk cId="4273903994" sldId="4483"/>
        </pc:sldMkLst>
        <pc:spChg chg="mod">
          <ac:chgData name="Robin Rettien" userId="d3b77970-caed-4e6f-89f3-1a113df11dad" providerId="ADAL" clId="{CA2E6B7D-8C40-4DDD-8464-55968D6B0314}" dt="2020-11-23T13:42:51.161" v="62" actId="13926"/>
          <ac:spMkLst>
            <pc:docMk/>
            <pc:sldMk cId="4273903994" sldId="4483"/>
            <ac:spMk id="20" creationId="{158AD0A0-C618-4557-9D70-31B1FBE3DE61}"/>
          </ac:spMkLst>
        </pc:spChg>
      </pc:sldChg>
      <pc:sldChg chg="modSp mod">
        <pc:chgData name="Robin Rettien" userId="d3b77970-caed-4e6f-89f3-1a113df11dad" providerId="ADAL" clId="{CA2E6B7D-8C40-4DDD-8464-55968D6B0314}" dt="2020-11-23T13:43:02.637" v="64" actId="13926"/>
        <pc:sldMkLst>
          <pc:docMk/>
          <pc:sldMk cId="381624051" sldId="4490"/>
        </pc:sldMkLst>
        <pc:spChg chg="mod">
          <ac:chgData name="Robin Rettien" userId="d3b77970-caed-4e6f-89f3-1a113df11dad" providerId="ADAL" clId="{CA2E6B7D-8C40-4DDD-8464-55968D6B0314}" dt="2020-11-23T13:43:02.637" v="64" actId="13926"/>
          <ac:spMkLst>
            <pc:docMk/>
            <pc:sldMk cId="381624051" sldId="4490"/>
            <ac:spMk id="4" creationId="{29CB9718-F33C-45E0-97AD-AD6A26E51A3C}"/>
          </ac:spMkLst>
        </pc:spChg>
      </pc:sldChg>
      <pc:sldChg chg="modSp mod">
        <pc:chgData name="Robin Rettien" userId="d3b77970-caed-4e6f-89f3-1a113df11dad" providerId="ADAL" clId="{CA2E6B7D-8C40-4DDD-8464-55968D6B0314}" dt="2020-11-23T13:43:06.255" v="65" actId="13926"/>
        <pc:sldMkLst>
          <pc:docMk/>
          <pc:sldMk cId="3934869442" sldId="4491"/>
        </pc:sldMkLst>
        <pc:spChg chg="mod">
          <ac:chgData name="Robin Rettien" userId="d3b77970-caed-4e6f-89f3-1a113df11dad" providerId="ADAL" clId="{CA2E6B7D-8C40-4DDD-8464-55968D6B0314}" dt="2020-11-23T13:43:06.255" v="65" actId="13926"/>
          <ac:spMkLst>
            <pc:docMk/>
            <pc:sldMk cId="3934869442" sldId="4491"/>
            <ac:spMk id="28" creationId="{1915FD22-2941-43E3-94C2-8BDD87DD535A}"/>
          </ac:spMkLst>
        </pc:spChg>
      </pc:sldChg>
      <pc:sldChg chg="delSp modSp mod">
        <pc:chgData name="Robin Rettien" userId="d3b77970-caed-4e6f-89f3-1a113df11dad" providerId="ADAL" clId="{CA2E6B7D-8C40-4DDD-8464-55968D6B0314}" dt="2020-11-23T13:46:39.841" v="104"/>
        <pc:sldMkLst>
          <pc:docMk/>
          <pc:sldMk cId="435248604" sldId="4498"/>
        </pc:sldMkLst>
        <pc:spChg chg="del">
          <ac:chgData name="Robin Rettien" userId="d3b77970-caed-4e6f-89f3-1a113df11dad" providerId="ADAL" clId="{CA2E6B7D-8C40-4DDD-8464-55968D6B0314}" dt="2020-11-23T13:42:13.186" v="52" actId="478"/>
          <ac:spMkLst>
            <pc:docMk/>
            <pc:sldMk cId="435248604" sldId="4498"/>
            <ac:spMk id="5" creationId="{060A7A69-3F29-48B5-BBD2-61F89E13BD1D}"/>
          </ac:spMkLst>
        </pc:spChg>
        <pc:grpChg chg="ord">
          <ac:chgData name="Robin Rettien" userId="d3b77970-caed-4e6f-89f3-1a113df11dad" providerId="ADAL" clId="{CA2E6B7D-8C40-4DDD-8464-55968D6B0314}" dt="2020-11-23T13:41:59.653" v="50" actId="167"/>
          <ac:grpSpMkLst>
            <pc:docMk/>
            <pc:sldMk cId="435248604" sldId="4498"/>
            <ac:grpSpMk id="39" creationId="{B6126664-074F-494C-A8E8-7453F7DCB162}"/>
          </ac:grpSpMkLst>
        </pc:grpChg>
        <pc:picChg chg="mod">
          <ac:chgData name="Robin Rettien" userId="d3b77970-caed-4e6f-89f3-1a113df11dad" providerId="ADAL" clId="{CA2E6B7D-8C40-4DDD-8464-55968D6B0314}" dt="2020-11-23T13:46:39.841" v="104"/>
          <ac:picMkLst>
            <pc:docMk/>
            <pc:sldMk cId="435248604" sldId="4498"/>
            <ac:picMk id="13" creationId="{67CFD7F1-EC40-48AA-B5FF-15E5CF36AFB2}"/>
          </ac:picMkLst>
        </pc:picChg>
      </pc:sldChg>
      <pc:sldChg chg="delSp mod">
        <pc:chgData name="Robin Rettien" userId="d3b77970-caed-4e6f-89f3-1a113df11dad" providerId="ADAL" clId="{CA2E6B7D-8C40-4DDD-8464-55968D6B0314}" dt="2020-11-23T13:36:52.042" v="15" actId="478"/>
        <pc:sldMkLst>
          <pc:docMk/>
          <pc:sldMk cId="3723857203" sldId="4505"/>
        </pc:sldMkLst>
        <pc:spChg chg="del">
          <ac:chgData name="Robin Rettien" userId="d3b77970-caed-4e6f-89f3-1a113df11dad" providerId="ADAL" clId="{CA2E6B7D-8C40-4DDD-8464-55968D6B0314}" dt="2020-11-23T13:36:52.042" v="15" actId="478"/>
          <ac:spMkLst>
            <pc:docMk/>
            <pc:sldMk cId="3723857203" sldId="4505"/>
            <ac:spMk id="22" creationId="{9D9BD2E3-4C1B-4F62-A8AB-BFD4638A2B3E}"/>
          </ac:spMkLst>
        </pc:spChg>
      </pc:sldChg>
      <pc:sldChg chg="delSp mod">
        <pc:chgData name="Robin Rettien" userId="d3b77970-caed-4e6f-89f3-1a113df11dad" providerId="ADAL" clId="{CA2E6B7D-8C40-4DDD-8464-55968D6B0314}" dt="2020-11-23T13:36:54.456" v="16" actId="478"/>
        <pc:sldMkLst>
          <pc:docMk/>
          <pc:sldMk cId="783396592" sldId="4506"/>
        </pc:sldMkLst>
        <pc:spChg chg="del">
          <ac:chgData name="Robin Rettien" userId="d3b77970-caed-4e6f-89f3-1a113df11dad" providerId="ADAL" clId="{CA2E6B7D-8C40-4DDD-8464-55968D6B0314}" dt="2020-11-23T13:36:54.456" v="16" actId="478"/>
          <ac:spMkLst>
            <pc:docMk/>
            <pc:sldMk cId="783396592" sldId="4506"/>
            <ac:spMk id="11" creationId="{1F01E95B-A1F2-493F-BD74-6EE4916B1BA0}"/>
          </ac:spMkLst>
        </pc:spChg>
      </pc:sldChg>
      <pc:sldChg chg="modSp mod">
        <pc:chgData name="Robin Rettien" userId="d3b77970-caed-4e6f-89f3-1a113df11dad" providerId="ADAL" clId="{CA2E6B7D-8C40-4DDD-8464-55968D6B0314}" dt="2020-11-23T13:42:35.014" v="58" actId="13926"/>
        <pc:sldMkLst>
          <pc:docMk/>
          <pc:sldMk cId="4073120430" sldId="4515"/>
        </pc:sldMkLst>
        <pc:spChg chg="mod">
          <ac:chgData name="Robin Rettien" userId="d3b77970-caed-4e6f-89f3-1a113df11dad" providerId="ADAL" clId="{CA2E6B7D-8C40-4DDD-8464-55968D6B0314}" dt="2020-11-23T13:42:35.014" v="58" actId="13926"/>
          <ac:spMkLst>
            <pc:docMk/>
            <pc:sldMk cId="4073120430" sldId="4515"/>
            <ac:spMk id="4" creationId="{29CB9718-F33C-45E0-97AD-AD6A26E51A3C}"/>
          </ac:spMkLst>
        </pc:spChg>
      </pc:sldChg>
      <pc:sldChg chg="delSp mod">
        <pc:chgData name="Robin Rettien" userId="d3b77970-caed-4e6f-89f3-1a113df11dad" providerId="ADAL" clId="{CA2E6B7D-8C40-4DDD-8464-55968D6B0314}" dt="2020-11-23T13:36:46.130" v="12" actId="478"/>
        <pc:sldMkLst>
          <pc:docMk/>
          <pc:sldMk cId="1017006420" sldId="4518"/>
        </pc:sldMkLst>
        <pc:spChg chg="del">
          <ac:chgData name="Robin Rettien" userId="d3b77970-caed-4e6f-89f3-1a113df11dad" providerId="ADAL" clId="{CA2E6B7D-8C40-4DDD-8464-55968D6B0314}" dt="2020-11-23T13:36:46.130" v="12" actId="478"/>
          <ac:spMkLst>
            <pc:docMk/>
            <pc:sldMk cId="1017006420" sldId="4518"/>
            <ac:spMk id="16" creationId="{BDCA6903-0CA6-4F5C-8474-EF946F962899}"/>
          </ac:spMkLst>
        </pc:spChg>
      </pc:sldChg>
      <pc:sldChg chg="delSp mod">
        <pc:chgData name="Robin Rettien" userId="d3b77970-caed-4e6f-89f3-1a113df11dad" providerId="ADAL" clId="{CA2E6B7D-8C40-4DDD-8464-55968D6B0314}" dt="2020-11-23T13:37:00.338" v="20" actId="478"/>
        <pc:sldMkLst>
          <pc:docMk/>
          <pc:sldMk cId="3024342461" sldId="4519"/>
        </pc:sldMkLst>
        <pc:spChg chg="del">
          <ac:chgData name="Robin Rettien" userId="d3b77970-caed-4e6f-89f3-1a113df11dad" providerId="ADAL" clId="{CA2E6B7D-8C40-4DDD-8464-55968D6B0314}" dt="2020-11-23T13:37:00.338" v="20" actId="478"/>
          <ac:spMkLst>
            <pc:docMk/>
            <pc:sldMk cId="3024342461" sldId="4519"/>
            <ac:spMk id="7" creationId="{488527C6-AC8F-48B9-8355-3C7A081B153B}"/>
          </ac:spMkLst>
        </pc:spChg>
      </pc:sldChg>
      <pc:sldChg chg="delSp modSp mod">
        <pc:chgData name="Robin Rettien" userId="d3b77970-caed-4e6f-89f3-1a113df11dad" providerId="ADAL" clId="{CA2E6B7D-8C40-4DDD-8464-55968D6B0314}" dt="2020-11-23T13:37:33.538" v="23" actId="13926"/>
        <pc:sldMkLst>
          <pc:docMk/>
          <pc:sldMk cId="4081695896" sldId="4520"/>
        </pc:sldMkLst>
        <pc:spChg chg="del">
          <ac:chgData name="Robin Rettien" userId="d3b77970-caed-4e6f-89f3-1a113df11dad" providerId="ADAL" clId="{CA2E6B7D-8C40-4DDD-8464-55968D6B0314}" dt="2020-11-23T13:36:55.941" v="17" actId="478"/>
          <ac:spMkLst>
            <pc:docMk/>
            <pc:sldMk cId="4081695896" sldId="4520"/>
            <ac:spMk id="16" creationId="{04B594DF-E7A3-42C1-B61B-4EA58ED13346}"/>
          </ac:spMkLst>
        </pc:spChg>
        <pc:spChg chg="mod">
          <ac:chgData name="Robin Rettien" userId="d3b77970-caed-4e6f-89f3-1a113df11dad" providerId="ADAL" clId="{CA2E6B7D-8C40-4DDD-8464-55968D6B0314}" dt="2020-11-23T13:37:33.538" v="23" actId="13926"/>
          <ac:spMkLst>
            <pc:docMk/>
            <pc:sldMk cId="4081695896" sldId="4520"/>
            <ac:spMk id="27" creationId="{C82C07AC-89D3-4CC2-96F8-C392922EA6B8}"/>
          </ac:spMkLst>
        </pc:spChg>
      </pc:sldChg>
      <pc:sldChg chg="delSp modSp mod">
        <pc:chgData name="Robin Rettien" userId="d3b77970-caed-4e6f-89f3-1a113df11dad" providerId="ADAL" clId="{CA2E6B7D-8C40-4DDD-8464-55968D6B0314}" dt="2020-11-23T13:37:36.338" v="24" actId="13926"/>
        <pc:sldMkLst>
          <pc:docMk/>
          <pc:sldMk cId="1101744368" sldId="4524"/>
        </pc:sldMkLst>
        <pc:spChg chg="del">
          <ac:chgData name="Robin Rettien" userId="d3b77970-caed-4e6f-89f3-1a113df11dad" providerId="ADAL" clId="{CA2E6B7D-8C40-4DDD-8464-55968D6B0314}" dt="2020-11-23T13:36:57.425" v="18" actId="478"/>
          <ac:spMkLst>
            <pc:docMk/>
            <pc:sldMk cId="1101744368" sldId="4524"/>
            <ac:spMk id="3" creationId="{DB42A679-DD67-411F-90ED-10EFD853E102}"/>
          </ac:spMkLst>
        </pc:spChg>
        <pc:spChg chg="mod">
          <ac:chgData name="Robin Rettien" userId="d3b77970-caed-4e6f-89f3-1a113df11dad" providerId="ADAL" clId="{CA2E6B7D-8C40-4DDD-8464-55968D6B0314}" dt="2020-11-23T13:37:36.338" v="24" actId="13926"/>
          <ac:spMkLst>
            <pc:docMk/>
            <pc:sldMk cId="1101744368" sldId="4524"/>
            <ac:spMk id="7" creationId="{431603C3-0313-437E-A629-5B4052624569}"/>
          </ac:spMkLst>
        </pc:spChg>
      </pc:sldChg>
      <pc:sldChg chg="modSp mod">
        <pc:chgData name="Robin Rettien" userId="d3b77970-caed-4e6f-89f3-1a113df11dad" providerId="ADAL" clId="{CA2E6B7D-8C40-4DDD-8464-55968D6B0314}" dt="2020-11-23T13:41:06.972" v="45" actId="13926"/>
        <pc:sldMkLst>
          <pc:docMk/>
          <pc:sldMk cId="2172363109" sldId="4531"/>
        </pc:sldMkLst>
        <pc:graphicFrameChg chg="modGraphic">
          <ac:chgData name="Robin Rettien" userId="d3b77970-caed-4e6f-89f3-1a113df11dad" providerId="ADAL" clId="{CA2E6B7D-8C40-4DDD-8464-55968D6B0314}" dt="2020-11-23T13:41:06.972" v="45" actId="13926"/>
          <ac:graphicFrameMkLst>
            <pc:docMk/>
            <pc:sldMk cId="2172363109" sldId="4531"/>
            <ac:graphicFrameMk id="5" creationId="{12CA20DD-86FB-4A49-B398-887C7612D442}"/>
          </ac:graphicFrameMkLst>
        </pc:graphicFrameChg>
      </pc:sldChg>
      <pc:sldChg chg="modSp">
        <pc:chgData name="Robin Rettien" userId="d3b77970-caed-4e6f-89f3-1a113df11dad" providerId="ADAL" clId="{CA2E6B7D-8C40-4DDD-8464-55968D6B0314}" dt="2020-11-23T13:36:00.314" v="3" actId="13926"/>
        <pc:sldMkLst>
          <pc:docMk/>
          <pc:sldMk cId="419548533" sldId="4534"/>
        </pc:sldMkLst>
        <pc:spChg chg="mod">
          <ac:chgData name="Robin Rettien" userId="d3b77970-caed-4e6f-89f3-1a113df11dad" providerId="ADAL" clId="{CA2E6B7D-8C40-4DDD-8464-55968D6B0314}" dt="2020-11-23T13:36:00.314" v="3" actId="13926"/>
          <ac:spMkLst>
            <pc:docMk/>
            <pc:sldMk cId="419548533" sldId="4534"/>
            <ac:spMk id="2" creationId="{DA56C8B7-AD82-4838-B12A-26BD3ED89960}"/>
          </ac:spMkLst>
        </pc:spChg>
        <pc:spChg chg="mod">
          <ac:chgData name="Robin Rettien" userId="d3b77970-caed-4e6f-89f3-1a113df11dad" providerId="ADAL" clId="{CA2E6B7D-8C40-4DDD-8464-55968D6B0314}" dt="2020-11-23T13:36:00.314" v="3" actId="13926"/>
          <ac:spMkLst>
            <pc:docMk/>
            <pc:sldMk cId="419548533" sldId="4534"/>
            <ac:spMk id="3" creationId="{D53F3C52-04C6-4E6C-B340-A8B910795DFE}"/>
          </ac:spMkLst>
        </pc:spChg>
        <pc:spChg chg="mod">
          <ac:chgData name="Robin Rettien" userId="d3b77970-caed-4e6f-89f3-1a113df11dad" providerId="ADAL" clId="{CA2E6B7D-8C40-4DDD-8464-55968D6B0314}" dt="2020-11-23T13:36:00.314" v="3" actId="13926"/>
          <ac:spMkLst>
            <pc:docMk/>
            <pc:sldMk cId="419548533" sldId="4534"/>
            <ac:spMk id="6" creationId="{9CA6FBCC-71B7-4F2C-BA87-6099992BD657}"/>
          </ac:spMkLst>
        </pc:spChg>
        <pc:spChg chg="mod">
          <ac:chgData name="Robin Rettien" userId="d3b77970-caed-4e6f-89f3-1a113df11dad" providerId="ADAL" clId="{CA2E6B7D-8C40-4DDD-8464-55968D6B0314}" dt="2020-11-23T13:36:00.314" v="3" actId="13926"/>
          <ac:spMkLst>
            <pc:docMk/>
            <pc:sldMk cId="419548533" sldId="4534"/>
            <ac:spMk id="7" creationId="{C2194BE0-6246-4452-BAB1-2208ED754E76}"/>
          </ac:spMkLst>
        </pc:spChg>
        <pc:spChg chg="mod">
          <ac:chgData name="Robin Rettien" userId="d3b77970-caed-4e6f-89f3-1a113df11dad" providerId="ADAL" clId="{CA2E6B7D-8C40-4DDD-8464-55968D6B0314}" dt="2020-11-23T13:36:00.314" v="3" actId="13926"/>
          <ac:spMkLst>
            <pc:docMk/>
            <pc:sldMk cId="419548533" sldId="4534"/>
            <ac:spMk id="13" creationId="{2D347840-C848-4EA0-A9C8-5208CB020D05}"/>
          </ac:spMkLst>
        </pc:spChg>
        <pc:spChg chg="mod">
          <ac:chgData name="Robin Rettien" userId="d3b77970-caed-4e6f-89f3-1a113df11dad" providerId="ADAL" clId="{CA2E6B7D-8C40-4DDD-8464-55968D6B0314}" dt="2020-11-23T13:36:00.314" v="3" actId="13926"/>
          <ac:spMkLst>
            <pc:docMk/>
            <pc:sldMk cId="419548533" sldId="4534"/>
            <ac:spMk id="15" creationId="{CE7FEFFD-2135-4875-BC5A-895AE5991D9A}"/>
          </ac:spMkLst>
        </pc:spChg>
        <pc:spChg chg="mod">
          <ac:chgData name="Robin Rettien" userId="d3b77970-caed-4e6f-89f3-1a113df11dad" providerId="ADAL" clId="{CA2E6B7D-8C40-4DDD-8464-55968D6B0314}" dt="2020-11-23T13:36:00.314" v="3" actId="13926"/>
          <ac:spMkLst>
            <pc:docMk/>
            <pc:sldMk cId="419548533" sldId="4534"/>
            <ac:spMk id="21" creationId="{7B37CB22-9E69-4C3E-831C-7C03A311044A}"/>
          </ac:spMkLst>
        </pc:spChg>
        <pc:spChg chg="mod">
          <ac:chgData name="Robin Rettien" userId="d3b77970-caed-4e6f-89f3-1a113df11dad" providerId="ADAL" clId="{CA2E6B7D-8C40-4DDD-8464-55968D6B0314}" dt="2020-11-23T13:36:00.314" v="3" actId="13926"/>
          <ac:spMkLst>
            <pc:docMk/>
            <pc:sldMk cId="419548533" sldId="4534"/>
            <ac:spMk id="25" creationId="{8B793F44-C28A-4F54-99CB-D40AE030E65B}"/>
          </ac:spMkLst>
        </pc:spChg>
        <pc:spChg chg="mod">
          <ac:chgData name="Robin Rettien" userId="d3b77970-caed-4e6f-89f3-1a113df11dad" providerId="ADAL" clId="{CA2E6B7D-8C40-4DDD-8464-55968D6B0314}" dt="2020-11-23T13:36:00.314" v="3" actId="13926"/>
          <ac:spMkLst>
            <pc:docMk/>
            <pc:sldMk cId="419548533" sldId="4534"/>
            <ac:spMk id="26" creationId="{39560AB3-6B18-407E-BA8A-51D748D825B6}"/>
          </ac:spMkLst>
        </pc:spChg>
        <pc:spChg chg="mod">
          <ac:chgData name="Robin Rettien" userId="d3b77970-caed-4e6f-89f3-1a113df11dad" providerId="ADAL" clId="{CA2E6B7D-8C40-4DDD-8464-55968D6B0314}" dt="2020-11-23T13:36:00.314" v="3" actId="13926"/>
          <ac:spMkLst>
            <pc:docMk/>
            <pc:sldMk cId="419548533" sldId="4534"/>
            <ac:spMk id="28" creationId="{490937B2-BE64-4DD4-AABF-1B4B1CBEF8E8}"/>
          </ac:spMkLst>
        </pc:spChg>
        <pc:spChg chg="mod">
          <ac:chgData name="Robin Rettien" userId="d3b77970-caed-4e6f-89f3-1a113df11dad" providerId="ADAL" clId="{CA2E6B7D-8C40-4DDD-8464-55968D6B0314}" dt="2020-11-23T13:36:00.314" v="3" actId="13926"/>
          <ac:spMkLst>
            <pc:docMk/>
            <pc:sldMk cId="419548533" sldId="4534"/>
            <ac:spMk id="30" creationId="{72CE0773-BDE5-4FDF-B5D1-25248D377107}"/>
          </ac:spMkLst>
        </pc:spChg>
        <pc:spChg chg="mod">
          <ac:chgData name="Robin Rettien" userId="d3b77970-caed-4e6f-89f3-1a113df11dad" providerId="ADAL" clId="{CA2E6B7D-8C40-4DDD-8464-55968D6B0314}" dt="2020-11-23T13:36:00.314" v="3" actId="13926"/>
          <ac:spMkLst>
            <pc:docMk/>
            <pc:sldMk cId="419548533" sldId="4534"/>
            <ac:spMk id="32" creationId="{4DE5D994-21BD-409C-B89F-DFF7BD967483}"/>
          </ac:spMkLst>
        </pc:spChg>
        <pc:spChg chg="mod">
          <ac:chgData name="Robin Rettien" userId="d3b77970-caed-4e6f-89f3-1a113df11dad" providerId="ADAL" clId="{CA2E6B7D-8C40-4DDD-8464-55968D6B0314}" dt="2020-11-23T13:36:00.314" v="3" actId="13926"/>
          <ac:spMkLst>
            <pc:docMk/>
            <pc:sldMk cId="419548533" sldId="4534"/>
            <ac:spMk id="33" creationId="{0EE5F6C7-CAA1-4A8B-813B-D7F34B851423}"/>
          </ac:spMkLst>
        </pc:spChg>
        <pc:spChg chg="mod">
          <ac:chgData name="Robin Rettien" userId="d3b77970-caed-4e6f-89f3-1a113df11dad" providerId="ADAL" clId="{CA2E6B7D-8C40-4DDD-8464-55968D6B0314}" dt="2020-11-23T13:36:00.314" v="3" actId="13926"/>
          <ac:spMkLst>
            <pc:docMk/>
            <pc:sldMk cId="419548533" sldId="4534"/>
            <ac:spMk id="34" creationId="{932BDA2C-FDD1-492C-9E09-A592565DAFB2}"/>
          </ac:spMkLst>
        </pc:spChg>
        <pc:spChg chg="mod">
          <ac:chgData name="Robin Rettien" userId="d3b77970-caed-4e6f-89f3-1a113df11dad" providerId="ADAL" clId="{CA2E6B7D-8C40-4DDD-8464-55968D6B0314}" dt="2020-11-23T13:36:00.314" v="3" actId="13926"/>
          <ac:spMkLst>
            <pc:docMk/>
            <pc:sldMk cId="419548533" sldId="4534"/>
            <ac:spMk id="37" creationId="{05726357-EF55-4DE8-8390-33102CE8722E}"/>
          </ac:spMkLst>
        </pc:spChg>
        <pc:spChg chg="mod">
          <ac:chgData name="Robin Rettien" userId="d3b77970-caed-4e6f-89f3-1a113df11dad" providerId="ADAL" clId="{CA2E6B7D-8C40-4DDD-8464-55968D6B0314}" dt="2020-11-23T13:36:00.314" v="3" actId="13926"/>
          <ac:spMkLst>
            <pc:docMk/>
            <pc:sldMk cId="419548533" sldId="4534"/>
            <ac:spMk id="40" creationId="{986AA82E-294F-4B7F-9FFC-344D196FA753}"/>
          </ac:spMkLst>
        </pc:spChg>
        <pc:grpChg chg="mod">
          <ac:chgData name="Robin Rettien" userId="d3b77970-caed-4e6f-89f3-1a113df11dad" providerId="ADAL" clId="{CA2E6B7D-8C40-4DDD-8464-55968D6B0314}" dt="2020-11-23T13:36:00.314" v="3" actId="13926"/>
          <ac:grpSpMkLst>
            <pc:docMk/>
            <pc:sldMk cId="419548533" sldId="4534"/>
            <ac:grpSpMk id="11" creationId="{CE46CA51-3A58-4569-A239-960A47AC5734}"/>
          </ac:grpSpMkLst>
        </pc:grpChg>
        <pc:picChg chg="mod">
          <ac:chgData name="Robin Rettien" userId="d3b77970-caed-4e6f-89f3-1a113df11dad" providerId="ADAL" clId="{CA2E6B7D-8C40-4DDD-8464-55968D6B0314}" dt="2020-11-23T13:36:00.314" v="3" actId="13926"/>
          <ac:picMkLst>
            <pc:docMk/>
            <pc:sldMk cId="419548533" sldId="4534"/>
            <ac:picMk id="5" creationId="{C2C83601-3702-4349-A875-D3CE5262CE95}"/>
          </ac:picMkLst>
        </pc:picChg>
        <pc:picChg chg="mod">
          <ac:chgData name="Robin Rettien" userId="d3b77970-caed-4e6f-89f3-1a113df11dad" providerId="ADAL" clId="{CA2E6B7D-8C40-4DDD-8464-55968D6B0314}" dt="2020-11-23T13:36:00.314" v="3" actId="13926"/>
          <ac:picMkLst>
            <pc:docMk/>
            <pc:sldMk cId="419548533" sldId="4534"/>
            <ac:picMk id="8" creationId="{14281F8D-447C-460A-B710-26670642481A}"/>
          </ac:picMkLst>
        </pc:picChg>
        <pc:picChg chg="mod">
          <ac:chgData name="Robin Rettien" userId="d3b77970-caed-4e6f-89f3-1a113df11dad" providerId="ADAL" clId="{CA2E6B7D-8C40-4DDD-8464-55968D6B0314}" dt="2020-11-23T13:36:00.314" v="3" actId="13926"/>
          <ac:picMkLst>
            <pc:docMk/>
            <pc:sldMk cId="419548533" sldId="4534"/>
            <ac:picMk id="9" creationId="{F4EA5B58-A2E7-4530-B4C1-3E03FFEC5672}"/>
          </ac:picMkLst>
        </pc:picChg>
        <pc:picChg chg="mod">
          <ac:chgData name="Robin Rettien" userId="d3b77970-caed-4e6f-89f3-1a113df11dad" providerId="ADAL" clId="{CA2E6B7D-8C40-4DDD-8464-55968D6B0314}" dt="2020-11-23T13:36:00.314" v="3" actId="13926"/>
          <ac:picMkLst>
            <pc:docMk/>
            <pc:sldMk cId="419548533" sldId="4534"/>
            <ac:picMk id="12" creationId="{F2CA6F00-8D77-4C39-B746-6A1683E24631}"/>
          </ac:picMkLst>
        </pc:picChg>
        <pc:picChg chg="mod">
          <ac:chgData name="Robin Rettien" userId="d3b77970-caed-4e6f-89f3-1a113df11dad" providerId="ADAL" clId="{CA2E6B7D-8C40-4DDD-8464-55968D6B0314}" dt="2020-11-23T13:36:00.314" v="3" actId="13926"/>
          <ac:picMkLst>
            <pc:docMk/>
            <pc:sldMk cId="419548533" sldId="4534"/>
            <ac:picMk id="23" creationId="{FE840403-180B-4870-934F-D19F284B00B4}"/>
          </ac:picMkLst>
        </pc:picChg>
        <pc:cxnChg chg="mod">
          <ac:chgData name="Robin Rettien" userId="d3b77970-caed-4e6f-89f3-1a113df11dad" providerId="ADAL" clId="{CA2E6B7D-8C40-4DDD-8464-55968D6B0314}" dt="2020-11-23T13:36:00.314" v="3" actId="13926"/>
          <ac:cxnSpMkLst>
            <pc:docMk/>
            <pc:sldMk cId="419548533" sldId="4534"/>
            <ac:cxnSpMk id="4" creationId="{6A5A0ED7-565A-4BD6-8A0D-16F96E086974}"/>
          </ac:cxnSpMkLst>
        </pc:cxnChg>
      </pc:sldChg>
      <pc:sldChg chg="delSp mod">
        <pc:chgData name="Robin Rettien" userId="d3b77970-caed-4e6f-89f3-1a113df11dad" providerId="ADAL" clId="{CA2E6B7D-8C40-4DDD-8464-55968D6B0314}" dt="2020-11-23T13:42:41.857" v="60" actId="478"/>
        <pc:sldMkLst>
          <pc:docMk/>
          <pc:sldMk cId="3615338953" sldId="4543"/>
        </pc:sldMkLst>
        <pc:spChg chg="del">
          <ac:chgData name="Robin Rettien" userId="d3b77970-caed-4e6f-89f3-1a113df11dad" providerId="ADAL" clId="{CA2E6B7D-8C40-4DDD-8464-55968D6B0314}" dt="2020-11-23T13:42:41.857" v="60" actId="478"/>
          <ac:spMkLst>
            <pc:docMk/>
            <pc:sldMk cId="3615338953" sldId="4543"/>
            <ac:spMk id="3" creationId="{02D724A5-BB0D-429D-BEEF-5047B046D41E}"/>
          </ac:spMkLst>
        </pc:spChg>
      </pc:sldChg>
      <pc:sldChg chg="delSp mod">
        <pc:chgData name="Robin Rettien" userId="d3b77970-caed-4e6f-89f3-1a113df11dad" providerId="ADAL" clId="{CA2E6B7D-8C40-4DDD-8464-55968D6B0314}" dt="2020-11-23T13:43:08.595" v="66" actId="478"/>
        <pc:sldMkLst>
          <pc:docMk/>
          <pc:sldMk cId="3513166889" sldId="4545"/>
        </pc:sldMkLst>
        <pc:spChg chg="del">
          <ac:chgData name="Robin Rettien" userId="d3b77970-caed-4e6f-89f3-1a113df11dad" providerId="ADAL" clId="{CA2E6B7D-8C40-4DDD-8464-55968D6B0314}" dt="2020-11-23T13:43:08.595" v="66" actId="478"/>
          <ac:spMkLst>
            <pc:docMk/>
            <pc:sldMk cId="3513166889" sldId="4545"/>
            <ac:spMk id="3" creationId="{EA84558F-895C-40E3-B24E-38A4C8F29132}"/>
          </ac:spMkLst>
        </pc:spChg>
      </pc:sldChg>
      <pc:sldChg chg="delSp mod">
        <pc:chgData name="Robin Rettien" userId="d3b77970-caed-4e6f-89f3-1a113df11dad" providerId="ADAL" clId="{CA2E6B7D-8C40-4DDD-8464-55968D6B0314}" dt="2020-11-23T13:43:10.426" v="67" actId="478"/>
        <pc:sldMkLst>
          <pc:docMk/>
          <pc:sldMk cId="1716576604" sldId="4546"/>
        </pc:sldMkLst>
        <pc:spChg chg="del">
          <ac:chgData name="Robin Rettien" userId="d3b77970-caed-4e6f-89f3-1a113df11dad" providerId="ADAL" clId="{CA2E6B7D-8C40-4DDD-8464-55968D6B0314}" dt="2020-11-23T13:43:10.426" v="67" actId="478"/>
          <ac:spMkLst>
            <pc:docMk/>
            <pc:sldMk cId="1716576604" sldId="4546"/>
            <ac:spMk id="9" creationId="{798D29C5-C3A6-40B0-AEB8-89B73EFF4209}"/>
          </ac:spMkLst>
        </pc:spChg>
      </pc:sldChg>
      <pc:sldChg chg="delSp mod">
        <pc:chgData name="Robin Rettien" userId="d3b77970-caed-4e6f-89f3-1a113df11dad" providerId="ADAL" clId="{CA2E6B7D-8C40-4DDD-8464-55968D6B0314}" dt="2020-11-23T13:43:12.434" v="68" actId="478"/>
        <pc:sldMkLst>
          <pc:docMk/>
          <pc:sldMk cId="350211027" sldId="4547"/>
        </pc:sldMkLst>
        <pc:spChg chg="del">
          <ac:chgData name="Robin Rettien" userId="d3b77970-caed-4e6f-89f3-1a113df11dad" providerId="ADAL" clId="{CA2E6B7D-8C40-4DDD-8464-55968D6B0314}" dt="2020-11-23T13:43:12.434" v="68" actId="478"/>
          <ac:spMkLst>
            <pc:docMk/>
            <pc:sldMk cId="350211027" sldId="4547"/>
            <ac:spMk id="6" creationId="{C8330452-8A0B-43D7-8918-FE0FA29B6A63}"/>
          </ac:spMkLst>
        </pc:spChg>
      </pc:sldChg>
      <pc:sldChg chg="delSp mod">
        <pc:chgData name="Robin Rettien" userId="d3b77970-caed-4e6f-89f3-1a113df11dad" providerId="ADAL" clId="{CA2E6B7D-8C40-4DDD-8464-55968D6B0314}" dt="2020-11-23T13:43:14.651" v="69" actId="478"/>
        <pc:sldMkLst>
          <pc:docMk/>
          <pc:sldMk cId="841112482" sldId="4548"/>
        </pc:sldMkLst>
        <pc:spChg chg="del">
          <ac:chgData name="Robin Rettien" userId="d3b77970-caed-4e6f-89f3-1a113df11dad" providerId="ADAL" clId="{CA2E6B7D-8C40-4DDD-8464-55968D6B0314}" dt="2020-11-23T13:43:14.651" v="69" actId="478"/>
          <ac:spMkLst>
            <pc:docMk/>
            <pc:sldMk cId="841112482" sldId="4548"/>
            <ac:spMk id="9" creationId="{73E902EC-AA0A-46EA-9D93-E8750221C8F1}"/>
          </ac:spMkLst>
        </pc:spChg>
      </pc:sldChg>
      <pc:sldChg chg="delSp mod">
        <pc:chgData name="Robin Rettien" userId="d3b77970-caed-4e6f-89f3-1a113df11dad" providerId="ADAL" clId="{CA2E6B7D-8C40-4DDD-8464-55968D6B0314}" dt="2020-11-23T13:43:16.634" v="70" actId="478"/>
        <pc:sldMkLst>
          <pc:docMk/>
          <pc:sldMk cId="3715053663" sldId="4549"/>
        </pc:sldMkLst>
        <pc:spChg chg="del">
          <ac:chgData name="Robin Rettien" userId="d3b77970-caed-4e6f-89f3-1a113df11dad" providerId="ADAL" clId="{CA2E6B7D-8C40-4DDD-8464-55968D6B0314}" dt="2020-11-23T13:43:16.634" v="70" actId="478"/>
          <ac:spMkLst>
            <pc:docMk/>
            <pc:sldMk cId="3715053663" sldId="4549"/>
            <ac:spMk id="3" creationId="{03A89B85-A14B-4A21-B53B-B517B040DA16}"/>
          </ac:spMkLst>
        </pc:spChg>
      </pc:sldChg>
      <pc:sldChg chg="delSp mod">
        <pc:chgData name="Robin Rettien" userId="d3b77970-caed-4e6f-89f3-1a113df11dad" providerId="ADAL" clId="{CA2E6B7D-8C40-4DDD-8464-55968D6B0314}" dt="2020-11-23T13:43:18.315" v="71" actId="478"/>
        <pc:sldMkLst>
          <pc:docMk/>
          <pc:sldMk cId="2696964311" sldId="4550"/>
        </pc:sldMkLst>
        <pc:spChg chg="del">
          <ac:chgData name="Robin Rettien" userId="d3b77970-caed-4e6f-89f3-1a113df11dad" providerId="ADAL" clId="{CA2E6B7D-8C40-4DDD-8464-55968D6B0314}" dt="2020-11-23T13:43:18.315" v="71" actId="478"/>
          <ac:spMkLst>
            <pc:docMk/>
            <pc:sldMk cId="2696964311" sldId="4550"/>
            <ac:spMk id="5" creationId="{0FAC22A0-317D-4E03-9D90-F66CE6B8DB8E}"/>
          </ac:spMkLst>
        </pc:spChg>
      </pc:sldChg>
      <pc:sldChg chg="delSp modSp mod">
        <pc:chgData name="Robin Rettien" userId="d3b77970-caed-4e6f-89f3-1a113df11dad" providerId="ADAL" clId="{CA2E6B7D-8C40-4DDD-8464-55968D6B0314}" dt="2020-11-23T13:43:22.441" v="73" actId="13926"/>
        <pc:sldMkLst>
          <pc:docMk/>
          <pc:sldMk cId="2688802646" sldId="4551"/>
        </pc:sldMkLst>
        <pc:spChg chg="del">
          <ac:chgData name="Robin Rettien" userId="d3b77970-caed-4e6f-89f3-1a113df11dad" providerId="ADAL" clId="{CA2E6B7D-8C40-4DDD-8464-55968D6B0314}" dt="2020-11-23T13:43:20.275" v="72" actId="478"/>
          <ac:spMkLst>
            <pc:docMk/>
            <pc:sldMk cId="2688802646" sldId="4551"/>
            <ac:spMk id="3" creationId="{9534DB9C-C9AA-41EC-93A0-B80F34CB3F4D}"/>
          </ac:spMkLst>
        </pc:spChg>
        <pc:spChg chg="mod">
          <ac:chgData name="Robin Rettien" userId="d3b77970-caed-4e6f-89f3-1a113df11dad" providerId="ADAL" clId="{CA2E6B7D-8C40-4DDD-8464-55968D6B0314}" dt="2020-11-23T13:43:22.441" v="73" actId="13926"/>
          <ac:spMkLst>
            <pc:docMk/>
            <pc:sldMk cId="2688802646" sldId="4551"/>
            <ac:spMk id="25" creationId="{F83F7EAB-E819-4F7C-AB07-9257B8B5B863}"/>
          </ac:spMkLst>
        </pc:spChg>
      </pc:sldChg>
      <pc:sldChg chg="delSp mod">
        <pc:chgData name="Robin Rettien" userId="d3b77970-caed-4e6f-89f3-1a113df11dad" providerId="ADAL" clId="{CA2E6B7D-8C40-4DDD-8464-55968D6B0314}" dt="2020-11-23T13:43:31.962" v="74" actId="478"/>
        <pc:sldMkLst>
          <pc:docMk/>
          <pc:sldMk cId="3786635756" sldId="4552"/>
        </pc:sldMkLst>
        <pc:spChg chg="del">
          <ac:chgData name="Robin Rettien" userId="d3b77970-caed-4e6f-89f3-1a113df11dad" providerId="ADAL" clId="{CA2E6B7D-8C40-4DDD-8464-55968D6B0314}" dt="2020-11-23T13:43:31.962" v="74" actId="478"/>
          <ac:spMkLst>
            <pc:docMk/>
            <pc:sldMk cId="3786635756" sldId="4552"/>
            <ac:spMk id="11" creationId="{DFC97703-BAF1-4340-A7F2-EC3E7600ECE7}"/>
          </ac:spMkLst>
        </pc:spChg>
      </pc:sldChg>
      <pc:sldChg chg="delSp mod">
        <pc:chgData name="Robin Rettien" userId="d3b77970-caed-4e6f-89f3-1a113df11dad" providerId="ADAL" clId="{CA2E6B7D-8C40-4DDD-8464-55968D6B0314}" dt="2020-11-23T13:43:33.295" v="75" actId="478"/>
        <pc:sldMkLst>
          <pc:docMk/>
          <pc:sldMk cId="2967990154" sldId="4553"/>
        </pc:sldMkLst>
        <pc:spChg chg="del">
          <ac:chgData name="Robin Rettien" userId="d3b77970-caed-4e6f-89f3-1a113df11dad" providerId="ADAL" clId="{CA2E6B7D-8C40-4DDD-8464-55968D6B0314}" dt="2020-11-23T13:43:33.295" v="75" actId="478"/>
          <ac:spMkLst>
            <pc:docMk/>
            <pc:sldMk cId="2967990154" sldId="4553"/>
            <ac:spMk id="6" creationId="{C01F7CCF-8DF4-4340-9082-F74DCC97F4ED}"/>
          </ac:spMkLst>
        </pc:spChg>
      </pc:sldChg>
      <pc:sldChg chg="delSp mod">
        <pc:chgData name="Robin Rettien" userId="d3b77970-caed-4e6f-89f3-1a113df11dad" providerId="ADAL" clId="{CA2E6B7D-8C40-4DDD-8464-55968D6B0314}" dt="2020-11-23T13:43:34.708" v="76" actId="478"/>
        <pc:sldMkLst>
          <pc:docMk/>
          <pc:sldMk cId="2176563733" sldId="4554"/>
        </pc:sldMkLst>
        <pc:spChg chg="del">
          <ac:chgData name="Robin Rettien" userId="d3b77970-caed-4e6f-89f3-1a113df11dad" providerId="ADAL" clId="{CA2E6B7D-8C40-4DDD-8464-55968D6B0314}" dt="2020-11-23T13:43:34.708" v="76" actId="478"/>
          <ac:spMkLst>
            <pc:docMk/>
            <pc:sldMk cId="2176563733" sldId="4554"/>
            <ac:spMk id="5" creationId="{92DCE452-CDCA-4AD9-9FF9-A5AD96F2135D}"/>
          </ac:spMkLst>
        </pc:spChg>
      </pc:sldChg>
      <pc:sldChg chg="delSp mod">
        <pc:chgData name="Robin Rettien" userId="d3b77970-caed-4e6f-89f3-1a113df11dad" providerId="ADAL" clId="{CA2E6B7D-8C40-4DDD-8464-55968D6B0314}" dt="2020-11-23T13:43:37.021" v="77" actId="478"/>
        <pc:sldMkLst>
          <pc:docMk/>
          <pc:sldMk cId="3920924172" sldId="4555"/>
        </pc:sldMkLst>
        <pc:spChg chg="del">
          <ac:chgData name="Robin Rettien" userId="d3b77970-caed-4e6f-89f3-1a113df11dad" providerId="ADAL" clId="{CA2E6B7D-8C40-4DDD-8464-55968D6B0314}" dt="2020-11-23T13:43:37.021" v="77" actId="478"/>
          <ac:spMkLst>
            <pc:docMk/>
            <pc:sldMk cId="3920924172" sldId="4555"/>
            <ac:spMk id="7" creationId="{4A05D7AD-7F26-48E4-B747-FEFFB1F895C0}"/>
          </ac:spMkLst>
        </pc:spChg>
      </pc:sldChg>
      <pc:sldChg chg="delSp mod">
        <pc:chgData name="Robin Rettien" userId="d3b77970-caed-4e6f-89f3-1a113df11dad" providerId="ADAL" clId="{CA2E6B7D-8C40-4DDD-8464-55968D6B0314}" dt="2020-11-23T13:43:39.171" v="78" actId="478"/>
        <pc:sldMkLst>
          <pc:docMk/>
          <pc:sldMk cId="2516733516" sldId="4556"/>
        </pc:sldMkLst>
        <pc:spChg chg="del">
          <ac:chgData name="Robin Rettien" userId="d3b77970-caed-4e6f-89f3-1a113df11dad" providerId="ADAL" clId="{CA2E6B7D-8C40-4DDD-8464-55968D6B0314}" dt="2020-11-23T13:43:39.171" v="78" actId="478"/>
          <ac:spMkLst>
            <pc:docMk/>
            <pc:sldMk cId="2516733516" sldId="4556"/>
            <ac:spMk id="11" creationId="{3A876802-0F1A-4D50-8766-ED75D46BD446}"/>
          </ac:spMkLst>
        </pc:spChg>
      </pc:sldChg>
      <pc:sldChg chg="delSp modSp mod">
        <pc:chgData name="Robin Rettien" userId="d3b77970-caed-4e6f-89f3-1a113df11dad" providerId="ADAL" clId="{CA2E6B7D-8C40-4DDD-8464-55968D6B0314}" dt="2020-11-23T13:43:42.954" v="80" actId="13926"/>
        <pc:sldMkLst>
          <pc:docMk/>
          <pc:sldMk cId="2123963684" sldId="4557"/>
        </pc:sldMkLst>
        <pc:spChg chg="del">
          <ac:chgData name="Robin Rettien" userId="d3b77970-caed-4e6f-89f3-1a113df11dad" providerId="ADAL" clId="{CA2E6B7D-8C40-4DDD-8464-55968D6B0314}" dt="2020-11-23T13:43:40.899" v="79" actId="478"/>
          <ac:spMkLst>
            <pc:docMk/>
            <pc:sldMk cId="2123963684" sldId="4557"/>
            <ac:spMk id="4" creationId="{B34441BA-2413-4CB2-8EEC-4289DB925E97}"/>
          </ac:spMkLst>
        </pc:spChg>
        <pc:spChg chg="mod">
          <ac:chgData name="Robin Rettien" userId="d3b77970-caed-4e6f-89f3-1a113df11dad" providerId="ADAL" clId="{CA2E6B7D-8C40-4DDD-8464-55968D6B0314}" dt="2020-11-23T13:43:42.954" v="80" actId="13926"/>
          <ac:spMkLst>
            <pc:docMk/>
            <pc:sldMk cId="2123963684" sldId="4557"/>
            <ac:spMk id="13" creationId="{DFC10865-F65C-4A3D-96CC-1803BD30985C}"/>
          </ac:spMkLst>
        </pc:spChg>
      </pc:sldChg>
      <pc:sldChg chg="modSp mod">
        <pc:chgData name="Robin Rettien" userId="d3b77970-caed-4e6f-89f3-1a113df11dad" providerId="ADAL" clId="{CA2E6B7D-8C40-4DDD-8464-55968D6B0314}" dt="2020-11-23T13:39:28.690" v="28" actId="13926"/>
        <pc:sldMkLst>
          <pc:docMk/>
          <pc:sldMk cId="3053500909" sldId="4558"/>
        </pc:sldMkLst>
        <pc:spChg chg="mod">
          <ac:chgData name="Robin Rettien" userId="d3b77970-caed-4e6f-89f3-1a113df11dad" providerId="ADAL" clId="{CA2E6B7D-8C40-4DDD-8464-55968D6B0314}" dt="2020-11-23T13:39:28.690" v="28" actId="13926"/>
          <ac:spMkLst>
            <pc:docMk/>
            <pc:sldMk cId="3053500909" sldId="4558"/>
            <ac:spMk id="4" creationId="{29CB9718-F33C-45E0-97AD-AD6A26E51A3C}"/>
          </ac:spMkLst>
        </pc:spChg>
      </pc:sldChg>
      <pc:sldChg chg="modSp mod">
        <pc:chgData name="Robin Rettien" userId="d3b77970-caed-4e6f-89f3-1a113df11dad" providerId="ADAL" clId="{CA2E6B7D-8C40-4DDD-8464-55968D6B0314}" dt="2020-11-23T13:39:36.320" v="29" actId="13926"/>
        <pc:sldMkLst>
          <pc:docMk/>
          <pc:sldMk cId="2550319828" sldId="4559"/>
        </pc:sldMkLst>
        <pc:spChg chg="mod">
          <ac:chgData name="Robin Rettien" userId="d3b77970-caed-4e6f-89f3-1a113df11dad" providerId="ADAL" clId="{CA2E6B7D-8C40-4DDD-8464-55968D6B0314}" dt="2020-11-23T13:39:36.320" v="29" actId="13926"/>
          <ac:spMkLst>
            <pc:docMk/>
            <pc:sldMk cId="2550319828" sldId="4559"/>
            <ac:spMk id="4" creationId="{29CB9718-F33C-45E0-97AD-AD6A26E51A3C}"/>
          </ac:spMkLst>
        </pc:spChg>
      </pc:sldChg>
      <pc:sldChg chg="delSp mod">
        <pc:chgData name="Robin Rettien" userId="d3b77970-caed-4e6f-89f3-1a113df11dad" providerId="ADAL" clId="{CA2E6B7D-8C40-4DDD-8464-55968D6B0314}" dt="2020-11-23T13:35:56.458" v="2" actId="478"/>
        <pc:sldMkLst>
          <pc:docMk/>
          <pc:sldMk cId="4044166720" sldId="4561"/>
        </pc:sldMkLst>
        <pc:spChg chg="del">
          <ac:chgData name="Robin Rettien" userId="d3b77970-caed-4e6f-89f3-1a113df11dad" providerId="ADAL" clId="{CA2E6B7D-8C40-4DDD-8464-55968D6B0314}" dt="2020-11-23T13:35:56.458" v="2" actId="478"/>
          <ac:spMkLst>
            <pc:docMk/>
            <pc:sldMk cId="4044166720" sldId="4561"/>
            <ac:spMk id="3" creationId="{0490EC20-32BF-4535-BD11-672FE4C38EF0}"/>
          </ac:spMkLst>
        </pc:spChg>
      </pc:sldChg>
      <pc:sldChg chg="modSp mod">
        <pc:chgData name="Robin Rettien" userId="d3b77970-caed-4e6f-89f3-1a113df11dad" providerId="ADAL" clId="{CA2E6B7D-8C40-4DDD-8464-55968D6B0314}" dt="2020-11-23T13:36:04.179" v="4" actId="13926"/>
        <pc:sldMkLst>
          <pc:docMk/>
          <pc:sldMk cId="1377220271" sldId="4562"/>
        </pc:sldMkLst>
        <pc:spChg chg="mod">
          <ac:chgData name="Robin Rettien" userId="d3b77970-caed-4e6f-89f3-1a113df11dad" providerId="ADAL" clId="{CA2E6B7D-8C40-4DDD-8464-55968D6B0314}" dt="2020-11-23T13:36:04.179" v="4" actId="13926"/>
          <ac:spMkLst>
            <pc:docMk/>
            <pc:sldMk cId="1377220271" sldId="4562"/>
            <ac:spMk id="2" creationId="{DA56C8B7-AD82-4838-B12A-26BD3ED89960}"/>
          </ac:spMkLst>
        </pc:spChg>
        <pc:spChg chg="mod">
          <ac:chgData name="Robin Rettien" userId="d3b77970-caed-4e6f-89f3-1a113df11dad" providerId="ADAL" clId="{CA2E6B7D-8C40-4DDD-8464-55968D6B0314}" dt="2020-11-23T13:36:04.179" v="4" actId="13926"/>
          <ac:spMkLst>
            <pc:docMk/>
            <pc:sldMk cId="1377220271" sldId="4562"/>
            <ac:spMk id="3" creationId="{D53F3C52-04C6-4E6C-B340-A8B910795DFE}"/>
          </ac:spMkLst>
        </pc:spChg>
        <pc:spChg chg="mod">
          <ac:chgData name="Robin Rettien" userId="d3b77970-caed-4e6f-89f3-1a113df11dad" providerId="ADAL" clId="{CA2E6B7D-8C40-4DDD-8464-55968D6B0314}" dt="2020-11-23T13:36:04.179" v="4" actId="13926"/>
          <ac:spMkLst>
            <pc:docMk/>
            <pc:sldMk cId="1377220271" sldId="4562"/>
            <ac:spMk id="6" creationId="{9CA6FBCC-71B7-4F2C-BA87-6099992BD657}"/>
          </ac:spMkLst>
        </pc:spChg>
        <pc:spChg chg="mod">
          <ac:chgData name="Robin Rettien" userId="d3b77970-caed-4e6f-89f3-1a113df11dad" providerId="ADAL" clId="{CA2E6B7D-8C40-4DDD-8464-55968D6B0314}" dt="2020-11-23T13:36:04.179" v="4" actId="13926"/>
          <ac:spMkLst>
            <pc:docMk/>
            <pc:sldMk cId="1377220271" sldId="4562"/>
            <ac:spMk id="11" creationId="{AE40EF16-09E3-44EE-80B5-85B4A24B4496}"/>
          </ac:spMkLst>
        </pc:spChg>
        <pc:spChg chg="mod">
          <ac:chgData name="Robin Rettien" userId="d3b77970-caed-4e6f-89f3-1a113df11dad" providerId="ADAL" clId="{CA2E6B7D-8C40-4DDD-8464-55968D6B0314}" dt="2020-11-23T13:36:04.179" v="4" actId="13926"/>
          <ac:spMkLst>
            <pc:docMk/>
            <pc:sldMk cId="1377220271" sldId="4562"/>
            <ac:spMk id="15" creationId="{CE7FEFFD-2135-4875-BC5A-895AE5991D9A}"/>
          </ac:spMkLst>
        </pc:spChg>
        <pc:spChg chg="mod">
          <ac:chgData name="Robin Rettien" userId="d3b77970-caed-4e6f-89f3-1a113df11dad" providerId="ADAL" clId="{CA2E6B7D-8C40-4DDD-8464-55968D6B0314}" dt="2020-11-23T13:36:04.179" v="4" actId="13926"/>
          <ac:spMkLst>
            <pc:docMk/>
            <pc:sldMk cId="1377220271" sldId="4562"/>
            <ac:spMk id="24" creationId="{01475B55-0CC7-4604-B4C3-36B1C9A27960}"/>
          </ac:spMkLst>
        </pc:spChg>
        <pc:spChg chg="mod">
          <ac:chgData name="Robin Rettien" userId="d3b77970-caed-4e6f-89f3-1a113df11dad" providerId="ADAL" clId="{CA2E6B7D-8C40-4DDD-8464-55968D6B0314}" dt="2020-11-23T13:36:04.179" v="4" actId="13926"/>
          <ac:spMkLst>
            <pc:docMk/>
            <pc:sldMk cId="1377220271" sldId="4562"/>
            <ac:spMk id="26" creationId="{39560AB3-6B18-407E-BA8A-51D748D825B6}"/>
          </ac:spMkLst>
        </pc:spChg>
        <pc:spChg chg="mod">
          <ac:chgData name="Robin Rettien" userId="d3b77970-caed-4e6f-89f3-1a113df11dad" providerId="ADAL" clId="{CA2E6B7D-8C40-4DDD-8464-55968D6B0314}" dt="2020-11-23T13:36:04.179" v="4" actId="13926"/>
          <ac:spMkLst>
            <pc:docMk/>
            <pc:sldMk cId="1377220271" sldId="4562"/>
            <ac:spMk id="28" creationId="{490937B2-BE64-4DD4-AABF-1B4B1CBEF8E8}"/>
          </ac:spMkLst>
        </pc:spChg>
        <pc:spChg chg="mod">
          <ac:chgData name="Robin Rettien" userId="d3b77970-caed-4e6f-89f3-1a113df11dad" providerId="ADAL" clId="{CA2E6B7D-8C40-4DDD-8464-55968D6B0314}" dt="2020-11-23T13:36:04.179" v="4" actId="13926"/>
          <ac:spMkLst>
            <pc:docMk/>
            <pc:sldMk cId="1377220271" sldId="4562"/>
            <ac:spMk id="30" creationId="{72CE0773-BDE5-4FDF-B5D1-25248D377107}"/>
          </ac:spMkLst>
        </pc:spChg>
        <pc:spChg chg="mod">
          <ac:chgData name="Robin Rettien" userId="d3b77970-caed-4e6f-89f3-1a113df11dad" providerId="ADAL" clId="{CA2E6B7D-8C40-4DDD-8464-55968D6B0314}" dt="2020-11-23T13:36:04.179" v="4" actId="13926"/>
          <ac:spMkLst>
            <pc:docMk/>
            <pc:sldMk cId="1377220271" sldId="4562"/>
            <ac:spMk id="32" creationId="{4DE5D994-21BD-409C-B89F-DFF7BD967483}"/>
          </ac:spMkLst>
        </pc:spChg>
        <pc:spChg chg="mod">
          <ac:chgData name="Robin Rettien" userId="d3b77970-caed-4e6f-89f3-1a113df11dad" providerId="ADAL" clId="{CA2E6B7D-8C40-4DDD-8464-55968D6B0314}" dt="2020-11-23T13:36:04.179" v="4" actId="13926"/>
          <ac:spMkLst>
            <pc:docMk/>
            <pc:sldMk cId="1377220271" sldId="4562"/>
            <ac:spMk id="33" creationId="{0EE5F6C7-CAA1-4A8B-813B-D7F34B851423}"/>
          </ac:spMkLst>
        </pc:spChg>
        <pc:spChg chg="mod">
          <ac:chgData name="Robin Rettien" userId="d3b77970-caed-4e6f-89f3-1a113df11dad" providerId="ADAL" clId="{CA2E6B7D-8C40-4DDD-8464-55968D6B0314}" dt="2020-11-23T13:36:04.179" v="4" actId="13926"/>
          <ac:spMkLst>
            <pc:docMk/>
            <pc:sldMk cId="1377220271" sldId="4562"/>
            <ac:spMk id="34" creationId="{932BDA2C-FDD1-492C-9E09-A592565DAFB2}"/>
          </ac:spMkLst>
        </pc:spChg>
        <pc:spChg chg="mod">
          <ac:chgData name="Robin Rettien" userId="d3b77970-caed-4e6f-89f3-1a113df11dad" providerId="ADAL" clId="{CA2E6B7D-8C40-4DDD-8464-55968D6B0314}" dt="2020-11-23T13:36:04.179" v="4" actId="13926"/>
          <ac:spMkLst>
            <pc:docMk/>
            <pc:sldMk cId="1377220271" sldId="4562"/>
            <ac:spMk id="48" creationId="{AF1E693C-A180-4A50-9AC6-1C7AB792FB91}"/>
          </ac:spMkLst>
        </pc:spChg>
        <pc:spChg chg="mod">
          <ac:chgData name="Robin Rettien" userId="d3b77970-caed-4e6f-89f3-1a113df11dad" providerId="ADAL" clId="{CA2E6B7D-8C40-4DDD-8464-55968D6B0314}" dt="2020-11-23T13:36:04.179" v="4" actId="13926"/>
          <ac:spMkLst>
            <pc:docMk/>
            <pc:sldMk cId="1377220271" sldId="4562"/>
            <ac:spMk id="55" creationId="{A0033B20-4F98-41A1-A767-616879D12F50}"/>
          </ac:spMkLst>
        </pc:spChg>
        <pc:spChg chg="mod">
          <ac:chgData name="Robin Rettien" userId="d3b77970-caed-4e6f-89f3-1a113df11dad" providerId="ADAL" clId="{CA2E6B7D-8C40-4DDD-8464-55968D6B0314}" dt="2020-11-23T13:36:04.179" v="4" actId="13926"/>
          <ac:spMkLst>
            <pc:docMk/>
            <pc:sldMk cId="1377220271" sldId="4562"/>
            <ac:spMk id="64" creationId="{F408DD57-4F11-4B96-8EBD-7F89B826E09C}"/>
          </ac:spMkLst>
        </pc:spChg>
        <pc:spChg chg="mod">
          <ac:chgData name="Robin Rettien" userId="d3b77970-caed-4e6f-89f3-1a113df11dad" providerId="ADAL" clId="{CA2E6B7D-8C40-4DDD-8464-55968D6B0314}" dt="2020-11-23T13:36:04.179" v="4" actId="13926"/>
          <ac:spMkLst>
            <pc:docMk/>
            <pc:sldMk cId="1377220271" sldId="4562"/>
            <ac:spMk id="65" creationId="{A6980D4A-BA1B-4C3D-B867-8E296543A251}"/>
          </ac:spMkLst>
        </pc:spChg>
        <pc:spChg chg="mod">
          <ac:chgData name="Robin Rettien" userId="d3b77970-caed-4e6f-89f3-1a113df11dad" providerId="ADAL" clId="{CA2E6B7D-8C40-4DDD-8464-55968D6B0314}" dt="2020-11-23T13:36:04.179" v="4" actId="13926"/>
          <ac:spMkLst>
            <pc:docMk/>
            <pc:sldMk cId="1377220271" sldId="4562"/>
            <ac:spMk id="66" creationId="{C2529632-AC9B-4D12-93C9-477B81470032}"/>
          </ac:spMkLst>
        </pc:spChg>
        <pc:spChg chg="mod">
          <ac:chgData name="Robin Rettien" userId="d3b77970-caed-4e6f-89f3-1a113df11dad" providerId="ADAL" clId="{CA2E6B7D-8C40-4DDD-8464-55968D6B0314}" dt="2020-11-23T13:36:04.179" v="4" actId="13926"/>
          <ac:spMkLst>
            <pc:docMk/>
            <pc:sldMk cId="1377220271" sldId="4562"/>
            <ac:spMk id="67" creationId="{59262113-AE3E-4B72-95BC-8E2F9E43A6E0}"/>
          </ac:spMkLst>
        </pc:spChg>
        <pc:spChg chg="mod">
          <ac:chgData name="Robin Rettien" userId="d3b77970-caed-4e6f-89f3-1a113df11dad" providerId="ADAL" clId="{CA2E6B7D-8C40-4DDD-8464-55968D6B0314}" dt="2020-11-23T13:36:04.179" v="4" actId="13926"/>
          <ac:spMkLst>
            <pc:docMk/>
            <pc:sldMk cId="1377220271" sldId="4562"/>
            <ac:spMk id="68" creationId="{882A669F-8F79-478B-823A-85C25A2AA78E}"/>
          </ac:spMkLst>
        </pc:spChg>
        <pc:spChg chg="mod">
          <ac:chgData name="Robin Rettien" userId="d3b77970-caed-4e6f-89f3-1a113df11dad" providerId="ADAL" clId="{CA2E6B7D-8C40-4DDD-8464-55968D6B0314}" dt="2020-11-23T13:36:04.179" v="4" actId="13926"/>
          <ac:spMkLst>
            <pc:docMk/>
            <pc:sldMk cId="1377220271" sldId="4562"/>
            <ac:spMk id="69" creationId="{EF0AE277-736D-4944-A65C-1E088FC474AA}"/>
          </ac:spMkLst>
        </pc:spChg>
        <pc:spChg chg="mod">
          <ac:chgData name="Robin Rettien" userId="d3b77970-caed-4e6f-89f3-1a113df11dad" providerId="ADAL" clId="{CA2E6B7D-8C40-4DDD-8464-55968D6B0314}" dt="2020-11-23T13:36:04.179" v="4" actId="13926"/>
          <ac:spMkLst>
            <pc:docMk/>
            <pc:sldMk cId="1377220271" sldId="4562"/>
            <ac:spMk id="70" creationId="{6F566CFD-EF29-4898-89E6-EFEAE35E7B12}"/>
          </ac:spMkLst>
        </pc:spChg>
      </pc:sldChg>
      <pc:sldChg chg="modSp mod">
        <pc:chgData name="Robin Rettien" userId="d3b77970-caed-4e6f-89f3-1a113df11dad" providerId="ADAL" clId="{CA2E6B7D-8C40-4DDD-8464-55968D6B0314}" dt="2020-11-23T13:36:19.128" v="7" actId="12"/>
        <pc:sldMkLst>
          <pc:docMk/>
          <pc:sldMk cId="2413002912" sldId="4563"/>
        </pc:sldMkLst>
        <pc:spChg chg="mod">
          <ac:chgData name="Robin Rettien" userId="d3b77970-caed-4e6f-89f3-1a113df11dad" providerId="ADAL" clId="{CA2E6B7D-8C40-4DDD-8464-55968D6B0314}" dt="2020-11-23T13:36:08.271" v="5" actId="13926"/>
          <ac:spMkLst>
            <pc:docMk/>
            <pc:sldMk cId="2413002912" sldId="4563"/>
            <ac:spMk id="2" creationId="{DA56C8B7-AD82-4838-B12A-26BD3ED89960}"/>
          </ac:spMkLst>
        </pc:spChg>
        <pc:spChg chg="mod">
          <ac:chgData name="Robin Rettien" userId="d3b77970-caed-4e6f-89f3-1a113df11dad" providerId="ADAL" clId="{CA2E6B7D-8C40-4DDD-8464-55968D6B0314}" dt="2020-11-23T13:36:08.271" v="5" actId="13926"/>
          <ac:spMkLst>
            <pc:docMk/>
            <pc:sldMk cId="2413002912" sldId="4563"/>
            <ac:spMk id="3" creationId="{D53F3C52-04C6-4E6C-B340-A8B910795DFE}"/>
          </ac:spMkLst>
        </pc:spChg>
        <pc:spChg chg="mod">
          <ac:chgData name="Robin Rettien" userId="d3b77970-caed-4e6f-89f3-1a113df11dad" providerId="ADAL" clId="{CA2E6B7D-8C40-4DDD-8464-55968D6B0314}" dt="2020-11-23T13:36:08.271" v="5" actId="13926"/>
          <ac:spMkLst>
            <pc:docMk/>
            <pc:sldMk cId="2413002912" sldId="4563"/>
            <ac:spMk id="6" creationId="{9CA6FBCC-71B7-4F2C-BA87-6099992BD657}"/>
          </ac:spMkLst>
        </pc:spChg>
        <pc:spChg chg="mod">
          <ac:chgData name="Robin Rettien" userId="d3b77970-caed-4e6f-89f3-1a113df11dad" providerId="ADAL" clId="{CA2E6B7D-8C40-4DDD-8464-55968D6B0314}" dt="2020-11-23T13:36:08.271" v="5" actId="13926"/>
          <ac:spMkLst>
            <pc:docMk/>
            <pc:sldMk cId="2413002912" sldId="4563"/>
            <ac:spMk id="10" creationId="{0BBB02C3-5835-4085-B260-24328A2FE69E}"/>
          </ac:spMkLst>
        </pc:spChg>
        <pc:spChg chg="mod">
          <ac:chgData name="Robin Rettien" userId="d3b77970-caed-4e6f-89f3-1a113df11dad" providerId="ADAL" clId="{CA2E6B7D-8C40-4DDD-8464-55968D6B0314}" dt="2020-11-23T13:36:08.271" v="5" actId="13926"/>
          <ac:spMkLst>
            <pc:docMk/>
            <pc:sldMk cId="2413002912" sldId="4563"/>
            <ac:spMk id="15" creationId="{CE7FEFFD-2135-4875-BC5A-895AE5991D9A}"/>
          </ac:spMkLst>
        </pc:spChg>
        <pc:spChg chg="mod">
          <ac:chgData name="Robin Rettien" userId="d3b77970-caed-4e6f-89f3-1a113df11dad" providerId="ADAL" clId="{CA2E6B7D-8C40-4DDD-8464-55968D6B0314}" dt="2020-11-23T13:36:19.128" v="7" actId="12"/>
          <ac:spMkLst>
            <pc:docMk/>
            <pc:sldMk cId="2413002912" sldId="4563"/>
            <ac:spMk id="25" creationId="{BD804BDE-410B-46BE-B5D6-B3AF17B6824E}"/>
          </ac:spMkLst>
        </pc:spChg>
        <pc:spChg chg="mod">
          <ac:chgData name="Robin Rettien" userId="d3b77970-caed-4e6f-89f3-1a113df11dad" providerId="ADAL" clId="{CA2E6B7D-8C40-4DDD-8464-55968D6B0314}" dt="2020-11-23T13:36:08.271" v="5" actId="13926"/>
          <ac:spMkLst>
            <pc:docMk/>
            <pc:sldMk cId="2413002912" sldId="4563"/>
            <ac:spMk id="26" creationId="{39560AB3-6B18-407E-BA8A-51D748D825B6}"/>
          </ac:spMkLst>
        </pc:spChg>
        <pc:spChg chg="mod">
          <ac:chgData name="Robin Rettien" userId="d3b77970-caed-4e6f-89f3-1a113df11dad" providerId="ADAL" clId="{CA2E6B7D-8C40-4DDD-8464-55968D6B0314}" dt="2020-11-23T13:36:08.271" v="5" actId="13926"/>
          <ac:spMkLst>
            <pc:docMk/>
            <pc:sldMk cId="2413002912" sldId="4563"/>
            <ac:spMk id="34" creationId="{932BDA2C-FDD1-492C-9E09-A592565DAFB2}"/>
          </ac:spMkLst>
        </pc:spChg>
        <pc:spChg chg="mod">
          <ac:chgData name="Robin Rettien" userId="d3b77970-caed-4e6f-89f3-1a113df11dad" providerId="ADAL" clId="{CA2E6B7D-8C40-4DDD-8464-55968D6B0314}" dt="2020-11-23T13:36:08.271" v="5" actId="13926"/>
          <ac:spMkLst>
            <pc:docMk/>
            <pc:sldMk cId="2413002912" sldId="4563"/>
            <ac:spMk id="46" creationId="{2ED6C383-C9E2-4756-B62B-8091279A8A2C}"/>
          </ac:spMkLst>
        </pc:spChg>
        <pc:spChg chg="mod">
          <ac:chgData name="Robin Rettien" userId="d3b77970-caed-4e6f-89f3-1a113df11dad" providerId="ADAL" clId="{CA2E6B7D-8C40-4DDD-8464-55968D6B0314}" dt="2020-11-23T13:36:08.271" v="5" actId="13926"/>
          <ac:spMkLst>
            <pc:docMk/>
            <pc:sldMk cId="2413002912" sldId="4563"/>
            <ac:spMk id="49" creationId="{A8CF57C6-868D-40F9-A029-919DAFA03E26}"/>
          </ac:spMkLst>
        </pc:spChg>
        <pc:spChg chg="mod">
          <ac:chgData name="Robin Rettien" userId="d3b77970-caed-4e6f-89f3-1a113df11dad" providerId="ADAL" clId="{CA2E6B7D-8C40-4DDD-8464-55968D6B0314}" dt="2020-11-23T13:36:08.271" v="5" actId="13926"/>
          <ac:spMkLst>
            <pc:docMk/>
            <pc:sldMk cId="2413002912" sldId="4563"/>
            <ac:spMk id="66" creationId="{5BAE9A2C-62D5-4D95-A45A-486E69B1B449}"/>
          </ac:spMkLst>
        </pc:spChg>
        <pc:spChg chg="mod">
          <ac:chgData name="Robin Rettien" userId="d3b77970-caed-4e6f-89f3-1a113df11dad" providerId="ADAL" clId="{CA2E6B7D-8C40-4DDD-8464-55968D6B0314}" dt="2020-11-23T13:36:08.271" v="5" actId="13926"/>
          <ac:spMkLst>
            <pc:docMk/>
            <pc:sldMk cId="2413002912" sldId="4563"/>
            <ac:spMk id="67" creationId="{D0E37ABC-F218-4454-A659-66697F8A70A1}"/>
          </ac:spMkLst>
        </pc:spChg>
        <pc:grpChg chg="mod">
          <ac:chgData name="Robin Rettien" userId="d3b77970-caed-4e6f-89f3-1a113df11dad" providerId="ADAL" clId="{CA2E6B7D-8C40-4DDD-8464-55968D6B0314}" dt="2020-11-23T13:36:08.271" v="5" actId="13926"/>
          <ac:grpSpMkLst>
            <pc:docMk/>
            <pc:sldMk cId="2413002912" sldId="4563"/>
            <ac:grpSpMk id="59" creationId="{0C69F0AF-DF01-4883-B8A1-91C63F33C6E1}"/>
          </ac:grpSpMkLst>
        </pc:grpChg>
        <pc:picChg chg="mod">
          <ac:chgData name="Robin Rettien" userId="d3b77970-caed-4e6f-89f3-1a113df11dad" providerId="ADAL" clId="{CA2E6B7D-8C40-4DDD-8464-55968D6B0314}" dt="2020-11-23T13:36:08.271" v="5" actId="13926"/>
          <ac:picMkLst>
            <pc:docMk/>
            <pc:sldMk cId="2413002912" sldId="4563"/>
            <ac:picMk id="5" creationId="{D5D4035C-90E9-4DCE-AC8F-C9E006196160}"/>
          </ac:picMkLst>
        </pc:picChg>
        <pc:picChg chg="mod">
          <ac:chgData name="Robin Rettien" userId="d3b77970-caed-4e6f-89f3-1a113df11dad" providerId="ADAL" clId="{CA2E6B7D-8C40-4DDD-8464-55968D6B0314}" dt="2020-11-23T13:36:08.271" v="5" actId="13926"/>
          <ac:picMkLst>
            <pc:docMk/>
            <pc:sldMk cId="2413002912" sldId="4563"/>
            <ac:picMk id="7" creationId="{F7596DD2-2735-45AB-8B2C-55A77E0946CB}"/>
          </ac:picMkLst>
        </pc:picChg>
        <pc:picChg chg="mod">
          <ac:chgData name="Robin Rettien" userId="d3b77970-caed-4e6f-89f3-1a113df11dad" providerId="ADAL" clId="{CA2E6B7D-8C40-4DDD-8464-55968D6B0314}" dt="2020-11-23T13:36:08.271" v="5" actId="13926"/>
          <ac:picMkLst>
            <pc:docMk/>
            <pc:sldMk cId="2413002912" sldId="4563"/>
            <ac:picMk id="9" creationId="{44E370F8-DA70-4219-B6A5-F5F77628AFC9}"/>
          </ac:picMkLst>
        </pc:picChg>
        <pc:picChg chg="mod">
          <ac:chgData name="Robin Rettien" userId="d3b77970-caed-4e6f-89f3-1a113df11dad" providerId="ADAL" clId="{CA2E6B7D-8C40-4DDD-8464-55968D6B0314}" dt="2020-11-23T13:36:08.271" v="5" actId="13926"/>
          <ac:picMkLst>
            <pc:docMk/>
            <pc:sldMk cId="2413002912" sldId="4563"/>
            <ac:picMk id="48" creationId="{C06EB514-7351-4110-B963-39F60E9F60AE}"/>
          </ac:picMkLst>
        </pc:picChg>
        <pc:cxnChg chg="mod">
          <ac:chgData name="Robin Rettien" userId="d3b77970-caed-4e6f-89f3-1a113df11dad" providerId="ADAL" clId="{CA2E6B7D-8C40-4DDD-8464-55968D6B0314}" dt="2020-11-23T13:36:08.271" v="5" actId="13926"/>
          <ac:cxnSpMkLst>
            <pc:docMk/>
            <pc:sldMk cId="2413002912" sldId="4563"/>
            <ac:cxnSpMk id="4" creationId="{6A5A0ED7-565A-4BD6-8A0D-16F96E086974}"/>
          </ac:cxnSpMkLst>
        </pc:cxnChg>
      </pc:sldChg>
      <pc:sldChg chg="modSp">
        <pc:chgData name="Robin Rettien" userId="d3b77970-caed-4e6f-89f3-1a113df11dad" providerId="ADAL" clId="{CA2E6B7D-8C40-4DDD-8464-55968D6B0314}" dt="2020-11-23T13:36:24.095" v="8" actId="13926"/>
        <pc:sldMkLst>
          <pc:docMk/>
          <pc:sldMk cId="574132940" sldId="4564"/>
        </pc:sldMkLst>
        <pc:spChg chg="mod">
          <ac:chgData name="Robin Rettien" userId="d3b77970-caed-4e6f-89f3-1a113df11dad" providerId="ADAL" clId="{CA2E6B7D-8C40-4DDD-8464-55968D6B0314}" dt="2020-11-23T13:36:24.095" v="8" actId="13926"/>
          <ac:spMkLst>
            <pc:docMk/>
            <pc:sldMk cId="574132940" sldId="4564"/>
            <ac:spMk id="2" creationId="{DA56C8B7-AD82-4838-B12A-26BD3ED89960}"/>
          </ac:spMkLst>
        </pc:spChg>
        <pc:spChg chg="mod">
          <ac:chgData name="Robin Rettien" userId="d3b77970-caed-4e6f-89f3-1a113df11dad" providerId="ADAL" clId="{CA2E6B7D-8C40-4DDD-8464-55968D6B0314}" dt="2020-11-23T13:36:24.095" v="8" actId="13926"/>
          <ac:spMkLst>
            <pc:docMk/>
            <pc:sldMk cId="574132940" sldId="4564"/>
            <ac:spMk id="6" creationId="{9CA6FBCC-71B7-4F2C-BA87-6099992BD657}"/>
          </ac:spMkLst>
        </pc:spChg>
        <pc:spChg chg="mod">
          <ac:chgData name="Robin Rettien" userId="d3b77970-caed-4e6f-89f3-1a113df11dad" providerId="ADAL" clId="{CA2E6B7D-8C40-4DDD-8464-55968D6B0314}" dt="2020-11-23T13:36:24.095" v="8" actId="13926"/>
          <ac:spMkLst>
            <pc:docMk/>
            <pc:sldMk cId="574132940" sldId="4564"/>
            <ac:spMk id="7" creationId="{C2194BE0-6246-4452-BAB1-2208ED754E76}"/>
          </ac:spMkLst>
        </pc:spChg>
        <pc:spChg chg="mod">
          <ac:chgData name="Robin Rettien" userId="d3b77970-caed-4e6f-89f3-1a113df11dad" providerId="ADAL" clId="{CA2E6B7D-8C40-4DDD-8464-55968D6B0314}" dt="2020-11-23T13:36:24.095" v="8" actId="13926"/>
          <ac:spMkLst>
            <pc:docMk/>
            <pc:sldMk cId="574132940" sldId="4564"/>
            <ac:spMk id="22" creationId="{2F47D0DB-84EB-4CC5-96D9-A82370ACA5EC}"/>
          </ac:spMkLst>
        </pc:spChg>
        <pc:spChg chg="mod">
          <ac:chgData name="Robin Rettien" userId="d3b77970-caed-4e6f-89f3-1a113df11dad" providerId="ADAL" clId="{CA2E6B7D-8C40-4DDD-8464-55968D6B0314}" dt="2020-11-23T13:36:24.095" v="8" actId="13926"/>
          <ac:spMkLst>
            <pc:docMk/>
            <pc:sldMk cId="574132940" sldId="4564"/>
            <ac:spMk id="24" creationId="{4B82D206-0C8E-4871-8F32-CB126E400537}"/>
          </ac:spMkLst>
        </pc:spChg>
        <pc:spChg chg="mod">
          <ac:chgData name="Robin Rettien" userId="d3b77970-caed-4e6f-89f3-1a113df11dad" providerId="ADAL" clId="{CA2E6B7D-8C40-4DDD-8464-55968D6B0314}" dt="2020-11-23T13:36:24.095" v="8" actId="13926"/>
          <ac:spMkLst>
            <pc:docMk/>
            <pc:sldMk cId="574132940" sldId="4564"/>
            <ac:spMk id="62" creationId="{411AFBCA-21AC-4043-AA26-0E3AC4FCBEFF}"/>
          </ac:spMkLst>
        </pc:spChg>
        <pc:spChg chg="mod">
          <ac:chgData name="Robin Rettien" userId="d3b77970-caed-4e6f-89f3-1a113df11dad" providerId="ADAL" clId="{CA2E6B7D-8C40-4DDD-8464-55968D6B0314}" dt="2020-11-23T13:36:24.095" v="8" actId="13926"/>
          <ac:spMkLst>
            <pc:docMk/>
            <pc:sldMk cId="574132940" sldId="4564"/>
            <ac:spMk id="64" creationId="{737069CA-F5B1-413A-B962-1FD28B99B400}"/>
          </ac:spMkLst>
        </pc:spChg>
        <pc:spChg chg="mod">
          <ac:chgData name="Robin Rettien" userId="d3b77970-caed-4e6f-89f3-1a113df11dad" providerId="ADAL" clId="{CA2E6B7D-8C40-4DDD-8464-55968D6B0314}" dt="2020-11-23T13:36:24.095" v="8" actId="13926"/>
          <ac:spMkLst>
            <pc:docMk/>
            <pc:sldMk cId="574132940" sldId="4564"/>
            <ac:spMk id="66" creationId="{1F602AA7-6FBC-444F-8FBE-62A45318B3F6}"/>
          </ac:spMkLst>
        </pc:spChg>
        <pc:spChg chg="mod">
          <ac:chgData name="Robin Rettien" userId="d3b77970-caed-4e6f-89f3-1a113df11dad" providerId="ADAL" clId="{CA2E6B7D-8C40-4DDD-8464-55968D6B0314}" dt="2020-11-23T13:36:24.095" v="8" actId="13926"/>
          <ac:spMkLst>
            <pc:docMk/>
            <pc:sldMk cId="574132940" sldId="4564"/>
            <ac:spMk id="68" creationId="{23688410-3780-411D-8C65-FB024752C575}"/>
          </ac:spMkLst>
        </pc:spChg>
        <pc:spChg chg="mod">
          <ac:chgData name="Robin Rettien" userId="d3b77970-caed-4e6f-89f3-1a113df11dad" providerId="ADAL" clId="{CA2E6B7D-8C40-4DDD-8464-55968D6B0314}" dt="2020-11-23T13:36:24.095" v="8" actId="13926"/>
          <ac:spMkLst>
            <pc:docMk/>
            <pc:sldMk cId="574132940" sldId="4564"/>
            <ac:spMk id="70" creationId="{69CCEEED-7217-497D-90F3-4F16479D4A5F}"/>
          </ac:spMkLst>
        </pc:spChg>
        <pc:spChg chg="mod">
          <ac:chgData name="Robin Rettien" userId="d3b77970-caed-4e6f-89f3-1a113df11dad" providerId="ADAL" clId="{CA2E6B7D-8C40-4DDD-8464-55968D6B0314}" dt="2020-11-23T13:36:24.095" v="8" actId="13926"/>
          <ac:spMkLst>
            <pc:docMk/>
            <pc:sldMk cId="574132940" sldId="4564"/>
            <ac:spMk id="72" creationId="{A66EEAA7-7421-43D2-A31F-15C65D74CDDA}"/>
          </ac:spMkLst>
        </pc:spChg>
        <pc:spChg chg="mod">
          <ac:chgData name="Robin Rettien" userId="d3b77970-caed-4e6f-89f3-1a113df11dad" providerId="ADAL" clId="{CA2E6B7D-8C40-4DDD-8464-55968D6B0314}" dt="2020-11-23T13:36:24.095" v="8" actId="13926"/>
          <ac:spMkLst>
            <pc:docMk/>
            <pc:sldMk cId="574132940" sldId="4564"/>
            <ac:spMk id="74" creationId="{5E138D85-DC9F-4FC8-8C54-2E3C2DE2ACEB}"/>
          </ac:spMkLst>
        </pc:spChg>
        <pc:spChg chg="mod">
          <ac:chgData name="Robin Rettien" userId="d3b77970-caed-4e6f-89f3-1a113df11dad" providerId="ADAL" clId="{CA2E6B7D-8C40-4DDD-8464-55968D6B0314}" dt="2020-11-23T13:36:24.095" v="8" actId="13926"/>
          <ac:spMkLst>
            <pc:docMk/>
            <pc:sldMk cId="574132940" sldId="4564"/>
            <ac:spMk id="76" creationId="{7AF4A8A1-2FC1-4D9C-91FE-A6F0CA231A99}"/>
          </ac:spMkLst>
        </pc:spChg>
        <pc:spChg chg="mod">
          <ac:chgData name="Robin Rettien" userId="d3b77970-caed-4e6f-89f3-1a113df11dad" providerId="ADAL" clId="{CA2E6B7D-8C40-4DDD-8464-55968D6B0314}" dt="2020-11-23T13:36:24.095" v="8" actId="13926"/>
          <ac:spMkLst>
            <pc:docMk/>
            <pc:sldMk cId="574132940" sldId="4564"/>
            <ac:spMk id="100" creationId="{9E2C4C73-5FBE-4E0B-B26C-4532D37A6258}"/>
          </ac:spMkLst>
        </pc:spChg>
        <pc:spChg chg="mod">
          <ac:chgData name="Robin Rettien" userId="d3b77970-caed-4e6f-89f3-1a113df11dad" providerId="ADAL" clId="{CA2E6B7D-8C40-4DDD-8464-55968D6B0314}" dt="2020-11-23T13:36:24.095" v="8" actId="13926"/>
          <ac:spMkLst>
            <pc:docMk/>
            <pc:sldMk cId="574132940" sldId="4564"/>
            <ac:spMk id="101" creationId="{F8B57532-C200-4B19-8AB0-F5EE435398FC}"/>
          </ac:spMkLst>
        </pc:spChg>
        <pc:grpChg chg="mod">
          <ac:chgData name="Robin Rettien" userId="d3b77970-caed-4e6f-89f3-1a113df11dad" providerId="ADAL" clId="{CA2E6B7D-8C40-4DDD-8464-55968D6B0314}" dt="2020-11-23T13:36:24.095" v="8" actId="13926"/>
          <ac:grpSpMkLst>
            <pc:docMk/>
            <pc:sldMk cId="574132940" sldId="4564"/>
            <ac:grpSpMk id="90" creationId="{09E1A2DD-F0EA-43B4-9178-BD5C09FE35D7}"/>
          </ac:grpSpMkLst>
        </pc:grpChg>
        <pc:picChg chg="mod">
          <ac:chgData name="Robin Rettien" userId="d3b77970-caed-4e6f-89f3-1a113df11dad" providerId="ADAL" clId="{CA2E6B7D-8C40-4DDD-8464-55968D6B0314}" dt="2020-11-23T13:36:24.095" v="8" actId="13926"/>
          <ac:picMkLst>
            <pc:docMk/>
            <pc:sldMk cId="574132940" sldId="4564"/>
            <ac:picMk id="4" creationId="{549883B5-D3E3-4482-9F5C-A0985649FAE8}"/>
          </ac:picMkLst>
        </pc:picChg>
        <pc:picChg chg="mod">
          <ac:chgData name="Robin Rettien" userId="d3b77970-caed-4e6f-89f3-1a113df11dad" providerId="ADAL" clId="{CA2E6B7D-8C40-4DDD-8464-55968D6B0314}" dt="2020-11-23T13:36:24.095" v="8" actId="13926"/>
          <ac:picMkLst>
            <pc:docMk/>
            <pc:sldMk cId="574132940" sldId="4564"/>
            <ac:picMk id="5" creationId="{C2C83601-3702-4349-A875-D3CE5262CE95}"/>
          </ac:picMkLst>
        </pc:picChg>
        <pc:picChg chg="mod">
          <ac:chgData name="Robin Rettien" userId="d3b77970-caed-4e6f-89f3-1a113df11dad" providerId="ADAL" clId="{CA2E6B7D-8C40-4DDD-8464-55968D6B0314}" dt="2020-11-23T13:36:24.095" v="8" actId="13926"/>
          <ac:picMkLst>
            <pc:docMk/>
            <pc:sldMk cId="574132940" sldId="4564"/>
            <ac:picMk id="8" creationId="{D9277085-1EA6-451F-A64D-A35B73260052}"/>
          </ac:picMkLst>
        </pc:picChg>
        <pc:picChg chg="mod">
          <ac:chgData name="Robin Rettien" userId="d3b77970-caed-4e6f-89f3-1a113df11dad" providerId="ADAL" clId="{CA2E6B7D-8C40-4DDD-8464-55968D6B0314}" dt="2020-11-23T13:36:24.095" v="8" actId="13926"/>
          <ac:picMkLst>
            <pc:docMk/>
            <pc:sldMk cId="574132940" sldId="4564"/>
            <ac:picMk id="9" creationId="{055E9CC3-C81F-40F6-8384-92CD91308250}"/>
          </ac:picMkLst>
        </pc:picChg>
        <pc:picChg chg="mod">
          <ac:chgData name="Robin Rettien" userId="d3b77970-caed-4e6f-89f3-1a113df11dad" providerId="ADAL" clId="{CA2E6B7D-8C40-4DDD-8464-55968D6B0314}" dt="2020-11-23T13:36:24.095" v="8" actId="13926"/>
          <ac:picMkLst>
            <pc:docMk/>
            <pc:sldMk cId="574132940" sldId="4564"/>
            <ac:picMk id="10" creationId="{B0BE298D-83F5-4997-9F60-5389B431EC8B}"/>
          </ac:picMkLst>
        </pc:picChg>
        <pc:cxnChg chg="mod">
          <ac:chgData name="Robin Rettien" userId="d3b77970-caed-4e6f-89f3-1a113df11dad" providerId="ADAL" clId="{CA2E6B7D-8C40-4DDD-8464-55968D6B0314}" dt="2020-11-23T13:36:24.095" v="8" actId="13926"/>
          <ac:cxnSpMkLst>
            <pc:docMk/>
            <pc:sldMk cId="574132940" sldId="4564"/>
            <ac:cxnSpMk id="26" creationId="{F4B196E7-03E9-4B5D-AF9B-0C83F3B90D77}"/>
          </ac:cxnSpMkLst>
        </pc:cxnChg>
      </pc:sldChg>
      <pc:sldChg chg="modSp">
        <pc:chgData name="Robin Rettien" userId="d3b77970-caed-4e6f-89f3-1a113df11dad" providerId="ADAL" clId="{CA2E6B7D-8C40-4DDD-8464-55968D6B0314}" dt="2020-11-23T13:36:28.969" v="9" actId="13926"/>
        <pc:sldMkLst>
          <pc:docMk/>
          <pc:sldMk cId="2417076013" sldId="4565"/>
        </pc:sldMkLst>
        <pc:spChg chg="mod">
          <ac:chgData name="Robin Rettien" userId="d3b77970-caed-4e6f-89f3-1a113df11dad" providerId="ADAL" clId="{CA2E6B7D-8C40-4DDD-8464-55968D6B0314}" dt="2020-11-23T13:36:28.969" v="9" actId="13926"/>
          <ac:spMkLst>
            <pc:docMk/>
            <pc:sldMk cId="2417076013" sldId="4565"/>
            <ac:spMk id="2" creationId="{DA56C8B7-AD82-4838-B12A-26BD3ED89960}"/>
          </ac:spMkLst>
        </pc:spChg>
        <pc:spChg chg="mod">
          <ac:chgData name="Robin Rettien" userId="d3b77970-caed-4e6f-89f3-1a113df11dad" providerId="ADAL" clId="{CA2E6B7D-8C40-4DDD-8464-55968D6B0314}" dt="2020-11-23T13:36:28.969" v="9" actId="13926"/>
          <ac:spMkLst>
            <pc:docMk/>
            <pc:sldMk cId="2417076013" sldId="4565"/>
            <ac:spMk id="3" creationId="{F441A56B-6D86-499E-9416-E5D73C15FA56}"/>
          </ac:spMkLst>
        </pc:spChg>
        <pc:spChg chg="mod">
          <ac:chgData name="Robin Rettien" userId="d3b77970-caed-4e6f-89f3-1a113df11dad" providerId="ADAL" clId="{CA2E6B7D-8C40-4DDD-8464-55968D6B0314}" dt="2020-11-23T13:36:28.969" v="9" actId="13926"/>
          <ac:spMkLst>
            <pc:docMk/>
            <pc:sldMk cId="2417076013" sldId="4565"/>
            <ac:spMk id="4" creationId="{F842F997-50FD-4314-A45A-38171457B07F}"/>
          </ac:spMkLst>
        </pc:spChg>
        <pc:spChg chg="mod">
          <ac:chgData name="Robin Rettien" userId="d3b77970-caed-4e6f-89f3-1a113df11dad" providerId="ADAL" clId="{CA2E6B7D-8C40-4DDD-8464-55968D6B0314}" dt="2020-11-23T13:36:28.969" v="9" actId="13926"/>
          <ac:spMkLst>
            <pc:docMk/>
            <pc:sldMk cId="2417076013" sldId="4565"/>
            <ac:spMk id="6" creationId="{9CA6FBCC-71B7-4F2C-BA87-6099992BD657}"/>
          </ac:spMkLst>
        </pc:spChg>
        <pc:spChg chg="mod">
          <ac:chgData name="Robin Rettien" userId="d3b77970-caed-4e6f-89f3-1a113df11dad" providerId="ADAL" clId="{CA2E6B7D-8C40-4DDD-8464-55968D6B0314}" dt="2020-11-23T13:36:28.969" v="9" actId="13926"/>
          <ac:spMkLst>
            <pc:docMk/>
            <pc:sldMk cId="2417076013" sldId="4565"/>
            <ac:spMk id="7" creationId="{C2194BE0-6246-4452-BAB1-2208ED754E76}"/>
          </ac:spMkLst>
        </pc:spChg>
        <pc:spChg chg="mod">
          <ac:chgData name="Robin Rettien" userId="d3b77970-caed-4e6f-89f3-1a113df11dad" providerId="ADAL" clId="{CA2E6B7D-8C40-4DDD-8464-55968D6B0314}" dt="2020-11-23T13:36:28.969" v="9" actId="13926"/>
          <ac:spMkLst>
            <pc:docMk/>
            <pc:sldMk cId="2417076013" sldId="4565"/>
            <ac:spMk id="8" creationId="{E808A552-AE6A-40E2-AB49-D9DC5110D1BB}"/>
          </ac:spMkLst>
        </pc:spChg>
        <pc:spChg chg="mod">
          <ac:chgData name="Robin Rettien" userId="d3b77970-caed-4e6f-89f3-1a113df11dad" providerId="ADAL" clId="{CA2E6B7D-8C40-4DDD-8464-55968D6B0314}" dt="2020-11-23T13:36:28.969" v="9" actId="13926"/>
          <ac:spMkLst>
            <pc:docMk/>
            <pc:sldMk cId="2417076013" sldId="4565"/>
            <ac:spMk id="9" creationId="{41774A40-785E-486B-8EF0-028B31C3B8B3}"/>
          </ac:spMkLst>
        </pc:spChg>
        <pc:spChg chg="mod">
          <ac:chgData name="Robin Rettien" userId="d3b77970-caed-4e6f-89f3-1a113df11dad" providerId="ADAL" clId="{CA2E6B7D-8C40-4DDD-8464-55968D6B0314}" dt="2020-11-23T13:36:28.969" v="9" actId="13926"/>
          <ac:spMkLst>
            <pc:docMk/>
            <pc:sldMk cId="2417076013" sldId="4565"/>
            <ac:spMk id="12" creationId="{A2E00AEB-9BD1-4AE0-8D59-507AB63DCD0D}"/>
          </ac:spMkLst>
        </pc:spChg>
        <pc:spChg chg="mod">
          <ac:chgData name="Robin Rettien" userId="d3b77970-caed-4e6f-89f3-1a113df11dad" providerId="ADAL" clId="{CA2E6B7D-8C40-4DDD-8464-55968D6B0314}" dt="2020-11-23T13:36:28.969" v="9" actId="13926"/>
          <ac:spMkLst>
            <pc:docMk/>
            <pc:sldMk cId="2417076013" sldId="4565"/>
            <ac:spMk id="13" creationId="{D97B9F2B-68D8-448F-8446-1B7BD8ACCDCD}"/>
          </ac:spMkLst>
        </pc:spChg>
        <pc:spChg chg="mod">
          <ac:chgData name="Robin Rettien" userId="d3b77970-caed-4e6f-89f3-1a113df11dad" providerId="ADAL" clId="{CA2E6B7D-8C40-4DDD-8464-55968D6B0314}" dt="2020-11-23T13:36:28.969" v="9" actId="13926"/>
          <ac:spMkLst>
            <pc:docMk/>
            <pc:sldMk cId="2417076013" sldId="4565"/>
            <ac:spMk id="16" creationId="{C8B1D42B-78A3-42F6-ABE0-C6A091D9308E}"/>
          </ac:spMkLst>
        </pc:spChg>
        <pc:spChg chg="mod">
          <ac:chgData name="Robin Rettien" userId="d3b77970-caed-4e6f-89f3-1a113df11dad" providerId="ADAL" clId="{CA2E6B7D-8C40-4DDD-8464-55968D6B0314}" dt="2020-11-23T13:36:28.969" v="9" actId="13926"/>
          <ac:spMkLst>
            <pc:docMk/>
            <pc:sldMk cId="2417076013" sldId="4565"/>
            <ac:spMk id="26" creationId="{4F547F15-5076-48E6-9C90-092E7D81E23B}"/>
          </ac:spMkLst>
        </pc:spChg>
        <pc:spChg chg="mod">
          <ac:chgData name="Robin Rettien" userId="d3b77970-caed-4e6f-89f3-1a113df11dad" providerId="ADAL" clId="{CA2E6B7D-8C40-4DDD-8464-55968D6B0314}" dt="2020-11-23T13:36:28.969" v="9" actId="13926"/>
          <ac:spMkLst>
            <pc:docMk/>
            <pc:sldMk cId="2417076013" sldId="4565"/>
            <ac:spMk id="37" creationId="{76ED5E76-4C05-4BB1-A212-8A4333FE5EE3}"/>
          </ac:spMkLst>
        </pc:spChg>
        <pc:spChg chg="mod">
          <ac:chgData name="Robin Rettien" userId="d3b77970-caed-4e6f-89f3-1a113df11dad" providerId="ADAL" clId="{CA2E6B7D-8C40-4DDD-8464-55968D6B0314}" dt="2020-11-23T13:36:28.969" v="9" actId="13926"/>
          <ac:spMkLst>
            <pc:docMk/>
            <pc:sldMk cId="2417076013" sldId="4565"/>
            <ac:spMk id="68" creationId="{1FBACAC3-C4A8-4120-8F14-742E2601B8E1}"/>
          </ac:spMkLst>
        </pc:spChg>
        <pc:spChg chg="mod">
          <ac:chgData name="Robin Rettien" userId="d3b77970-caed-4e6f-89f3-1a113df11dad" providerId="ADAL" clId="{CA2E6B7D-8C40-4DDD-8464-55968D6B0314}" dt="2020-11-23T13:36:28.969" v="9" actId="13926"/>
          <ac:spMkLst>
            <pc:docMk/>
            <pc:sldMk cId="2417076013" sldId="4565"/>
            <ac:spMk id="70" creationId="{605CA18F-61C2-48F4-B4A1-3B9C2D7D2299}"/>
          </ac:spMkLst>
        </pc:spChg>
        <pc:grpChg chg="mod">
          <ac:chgData name="Robin Rettien" userId="d3b77970-caed-4e6f-89f3-1a113df11dad" providerId="ADAL" clId="{CA2E6B7D-8C40-4DDD-8464-55968D6B0314}" dt="2020-11-23T13:36:28.969" v="9" actId="13926"/>
          <ac:grpSpMkLst>
            <pc:docMk/>
            <pc:sldMk cId="2417076013" sldId="4565"/>
            <ac:grpSpMk id="54" creationId="{161DFE77-E82C-4A16-87AE-E657FB8E0272}"/>
          </ac:grpSpMkLst>
        </pc:grpChg>
        <pc:picChg chg="mod">
          <ac:chgData name="Robin Rettien" userId="d3b77970-caed-4e6f-89f3-1a113df11dad" providerId="ADAL" clId="{CA2E6B7D-8C40-4DDD-8464-55968D6B0314}" dt="2020-11-23T13:36:28.969" v="9" actId="13926"/>
          <ac:picMkLst>
            <pc:docMk/>
            <pc:sldMk cId="2417076013" sldId="4565"/>
            <ac:picMk id="5" creationId="{C2C83601-3702-4349-A875-D3CE5262CE95}"/>
          </ac:picMkLst>
        </pc:picChg>
        <pc:picChg chg="mod">
          <ac:chgData name="Robin Rettien" userId="d3b77970-caed-4e6f-89f3-1a113df11dad" providerId="ADAL" clId="{CA2E6B7D-8C40-4DDD-8464-55968D6B0314}" dt="2020-11-23T13:36:28.969" v="9" actId="13926"/>
          <ac:picMkLst>
            <pc:docMk/>
            <pc:sldMk cId="2417076013" sldId="4565"/>
            <ac:picMk id="14" creationId="{4A819EDB-C94A-4238-B24E-A2110EAFF68D}"/>
          </ac:picMkLst>
        </pc:picChg>
        <pc:picChg chg="mod">
          <ac:chgData name="Robin Rettien" userId="d3b77970-caed-4e6f-89f3-1a113df11dad" providerId="ADAL" clId="{CA2E6B7D-8C40-4DDD-8464-55968D6B0314}" dt="2020-11-23T13:36:28.969" v="9" actId="13926"/>
          <ac:picMkLst>
            <pc:docMk/>
            <pc:sldMk cId="2417076013" sldId="4565"/>
            <ac:picMk id="17" creationId="{5FBF6FBB-4199-4725-819D-53590EA73407}"/>
          </ac:picMkLst>
        </pc:picChg>
        <pc:picChg chg="mod">
          <ac:chgData name="Robin Rettien" userId="d3b77970-caed-4e6f-89f3-1a113df11dad" providerId="ADAL" clId="{CA2E6B7D-8C40-4DDD-8464-55968D6B0314}" dt="2020-11-23T13:36:28.969" v="9" actId="13926"/>
          <ac:picMkLst>
            <pc:docMk/>
            <pc:sldMk cId="2417076013" sldId="4565"/>
            <ac:picMk id="21" creationId="{8F0AAAC6-C47E-48D8-AA02-D6F3EB523C54}"/>
          </ac:picMkLst>
        </pc:picChg>
        <pc:cxnChg chg="mod">
          <ac:chgData name="Robin Rettien" userId="d3b77970-caed-4e6f-89f3-1a113df11dad" providerId="ADAL" clId="{CA2E6B7D-8C40-4DDD-8464-55968D6B0314}" dt="2020-11-23T13:36:28.969" v="9" actId="13926"/>
          <ac:cxnSpMkLst>
            <pc:docMk/>
            <pc:sldMk cId="2417076013" sldId="4565"/>
            <ac:cxnSpMk id="24" creationId="{CAD865BB-A697-4791-95D2-3CCDCBAFE5B9}"/>
          </ac:cxnSpMkLst>
        </pc:cxnChg>
      </pc:sldChg>
      <pc:sldChg chg="modSp">
        <pc:chgData name="Robin Rettien" userId="d3b77970-caed-4e6f-89f3-1a113df11dad" providerId="ADAL" clId="{CA2E6B7D-8C40-4DDD-8464-55968D6B0314}" dt="2020-11-23T13:36:33.273" v="10" actId="13926"/>
        <pc:sldMkLst>
          <pc:docMk/>
          <pc:sldMk cId="2322720532" sldId="4566"/>
        </pc:sldMkLst>
        <pc:spChg chg="mod">
          <ac:chgData name="Robin Rettien" userId="d3b77970-caed-4e6f-89f3-1a113df11dad" providerId="ADAL" clId="{CA2E6B7D-8C40-4DDD-8464-55968D6B0314}" dt="2020-11-23T13:36:33.273" v="10" actId="13926"/>
          <ac:spMkLst>
            <pc:docMk/>
            <pc:sldMk cId="2322720532" sldId="4566"/>
            <ac:spMk id="2" creationId="{DA56C8B7-AD82-4838-B12A-26BD3ED89960}"/>
          </ac:spMkLst>
        </pc:spChg>
        <pc:spChg chg="mod">
          <ac:chgData name="Robin Rettien" userId="d3b77970-caed-4e6f-89f3-1a113df11dad" providerId="ADAL" clId="{CA2E6B7D-8C40-4DDD-8464-55968D6B0314}" dt="2020-11-23T13:36:33.273" v="10" actId="13926"/>
          <ac:spMkLst>
            <pc:docMk/>
            <pc:sldMk cId="2322720532" sldId="4566"/>
            <ac:spMk id="6" creationId="{9CA6FBCC-71B7-4F2C-BA87-6099992BD657}"/>
          </ac:spMkLst>
        </pc:spChg>
        <pc:spChg chg="mod">
          <ac:chgData name="Robin Rettien" userId="d3b77970-caed-4e6f-89f3-1a113df11dad" providerId="ADAL" clId="{CA2E6B7D-8C40-4DDD-8464-55968D6B0314}" dt="2020-11-23T13:36:33.273" v="10" actId="13926"/>
          <ac:spMkLst>
            <pc:docMk/>
            <pc:sldMk cId="2322720532" sldId="4566"/>
            <ac:spMk id="7" creationId="{C2194BE0-6246-4452-BAB1-2208ED754E76}"/>
          </ac:spMkLst>
        </pc:spChg>
        <pc:spChg chg="mod">
          <ac:chgData name="Robin Rettien" userId="d3b77970-caed-4e6f-89f3-1a113df11dad" providerId="ADAL" clId="{CA2E6B7D-8C40-4DDD-8464-55968D6B0314}" dt="2020-11-23T13:36:33.273" v="10" actId="13926"/>
          <ac:spMkLst>
            <pc:docMk/>
            <pc:sldMk cId="2322720532" sldId="4566"/>
            <ac:spMk id="14" creationId="{28A4C5E7-8B46-4500-9FF1-2646BE06B2FA}"/>
          </ac:spMkLst>
        </pc:spChg>
        <pc:spChg chg="mod">
          <ac:chgData name="Robin Rettien" userId="d3b77970-caed-4e6f-89f3-1a113df11dad" providerId="ADAL" clId="{CA2E6B7D-8C40-4DDD-8464-55968D6B0314}" dt="2020-11-23T13:36:33.273" v="10" actId="13926"/>
          <ac:spMkLst>
            <pc:docMk/>
            <pc:sldMk cId="2322720532" sldId="4566"/>
            <ac:spMk id="15" creationId="{0DE89775-2FB7-43D0-984E-D073C7A1DC9F}"/>
          </ac:spMkLst>
        </pc:spChg>
        <pc:spChg chg="mod">
          <ac:chgData name="Robin Rettien" userId="d3b77970-caed-4e6f-89f3-1a113df11dad" providerId="ADAL" clId="{CA2E6B7D-8C40-4DDD-8464-55968D6B0314}" dt="2020-11-23T13:36:33.273" v="10" actId="13926"/>
          <ac:spMkLst>
            <pc:docMk/>
            <pc:sldMk cId="2322720532" sldId="4566"/>
            <ac:spMk id="16" creationId="{3894E82E-994D-4A25-85D0-08B09665DC1C}"/>
          </ac:spMkLst>
        </pc:spChg>
        <pc:spChg chg="mod">
          <ac:chgData name="Robin Rettien" userId="d3b77970-caed-4e6f-89f3-1a113df11dad" providerId="ADAL" clId="{CA2E6B7D-8C40-4DDD-8464-55968D6B0314}" dt="2020-11-23T13:36:33.273" v="10" actId="13926"/>
          <ac:spMkLst>
            <pc:docMk/>
            <pc:sldMk cId="2322720532" sldId="4566"/>
            <ac:spMk id="17" creationId="{434B0F46-47AE-4F19-A4E8-9FC0958D133F}"/>
          </ac:spMkLst>
        </pc:spChg>
        <pc:spChg chg="mod">
          <ac:chgData name="Robin Rettien" userId="d3b77970-caed-4e6f-89f3-1a113df11dad" providerId="ADAL" clId="{CA2E6B7D-8C40-4DDD-8464-55968D6B0314}" dt="2020-11-23T13:36:33.273" v="10" actId="13926"/>
          <ac:spMkLst>
            <pc:docMk/>
            <pc:sldMk cId="2322720532" sldId="4566"/>
            <ac:spMk id="18" creationId="{1363576F-7B6A-4872-B0F9-40832D569EBD}"/>
          </ac:spMkLst>
        </pc:spChg>
        <pc:spChg chg="mod">
          <ac:chgData name="Robin Rettien" userId="d3b77970-caed-4e6f-89f3-1a113df11dad" providerId="ADAL" clId="{CA2E6B7D-8C40-4DDD-8464-55968D6B0314}" dt="2020-11-23T13:36:33.273" v="10" actId="13926"/>
          <ac:spMkLst>
            <pc:docMk/>
            <pc:sldMk cId="2322720532" sldId="4566"/>
            <ac:spMk id="19" creationId="{E2890973-73D2-4FA5-939D-E6D2BB16BBB5}"/>
          </ac:spMkLst>
        </pc:spChg>
        <pc:spChg chg="mod">
          <ac:chgData name="Robin Rettien" userId="d3b77970-caed-4e6f-89f3-1a113df11dad" providerId="ADAL" clId="{CA2E6B7D-8C40-4DDD-8464-55968D6B0314}" dt="2020-11-23T13:36:33.273" v="10" actId="13926"/>
          <ac:spMkLst>
            <pc:docMk/>
            <pc:sldMk cId="2322720532" sldId="4566"/>
            <ac:spMk id="20" creationId="{791E870A-C421-4E13-9555-87E890B4EA91}"/>
          </ac:spMkLst>
        </pc:spChg>
        <pc:spChg chg="mod">
          <ac:chgData name="Robin Rettien" userId="d3b77970-caed-4e6f-89f3-1a113df11dad" providerId="ADAL" clId="{CA2E6B7D-8C40-4DDD-8464-55968D6B0314}" dt="2020-11-23T13:36:33.273" v="10" actId="13926"/>
          <ac:spMkLst>
            <pc:docMk/>
            <pc:sldMk cId="2322720532" sldId="4566"/>
            <ac:spMk id="21" creationId="{28BA90F1-F03E-4CEC-92B8-0DCF2BEE5990}"/>
          </ac:spMkLst>
        </pc:spChg>
        <pc:spChg chg="mod">
          <ac:chgData name="Robin Rettien" userId="d3b77970-caed-4e6f-89f3-1a113df11dad" providerId="ADAL" clId="{CA2E6B7D-8C40-4DDD-8464-55968D6B0314}" dt="2020-11-23T13:36:33.273" v="10" actId="13926"/>
          <ac:spMkLst>
            <pc:docMk/>
            <pc:sldMk cId="2322720532" sldId="4566"/>
            <ac:spMk id="23" creationId="{D0A666C9-3114-46C7-A616-3FDFC552E46B}"/>
          </ac:spMkLst>
        </pc:spChg>
        <pc:spChg chg="mod">
          <ac:chgData name="Robin Rettien" userId="d3b77970-caed-4e6f-89f3-1a113df11dad" providerId="ADAL" clId="{CA2E6B7D-8C40-4DDD-8464-55968D6B0314}" dt="2020-11-23T13:36:33.273" v="10" actId="13926"/>
          <ac:spMkLst>
            <pc:docMk/>
            <pc:sldMk cId="2322720532" sldId="4566"/>
            <ac:spMk id="28" creationId="{38DB51CF-8B54-4E26-A981-4676275867C7}"/>
          </ac:spMkLst>
        </pc:spChg>
        <pc:spChg chg="mod">
          <ac:chgData name="Robin Rettien" userId="d3b77970-caed-4e6f-89f3-1a113df11dad" providerId="ADAL" clId="{CA2E6B7D-8C40-4DDD-8464-55968D6B0314}" dt="2020-11-23T13:36:33.273" v="10" actId="13926"/>
          <ac:spMkLst>
            <pc:docMk/>
            <pc:sldMk cId="2322720532" sldId="4566"/>
            <ac:spMk id="55" creationId="{F2472452-241A-4927-B854-04A7A24B3D94}"/>
          </ac:spMkLst>
        </pc:spChg>
        <pc:spChg chg="mod">
          <ac:chgData name="Robin Rettien" userId="d3b77970-caed-4e6f-89f3-1a113df11dad" providerId="ADAL" clId="{CA2E6B7D-8C40-4DDD-8464-55968D6B0314}" dt="2020-11-23T13:36:33.273" v="10" actId="13926"/>
          <ac:spMkLst>
            <pc:docMk/>
            <pc:sldMk cId="2322720532" sldId="4566"/>
            <ac:spMk id="56" creationId="{9413E9EC-A660-487F-8FD4-12B5A8D3EBC6}"/>
          </ac:spMkLst>
        </pc:spChg>
        <pc:grpChg chg="mod">
          <ac:chgData name="Robin Rettien" userId="d3b77970-caed-4e6f-89f3-1a113df11dad" providerId="ADAL" clId="{CA2E6B7D-8C40-4DDD-8464-55968D6B0314}" dt="2020-11-23T13:36:33.273" v="10" actId="13926"/>
          <ac:grpSpMkLst>
            <pc:docMk/>
            <pc:sldMk cId="2322720532" sldId="4566"/>
            <ac:grpSpMk id="43" creationId="{F511DB1C-2FB3-4331-A4DD-D7503951F29C}"/>
          </ac:grpSpMkLst>
        </pc:grpChg>
        <pc:picChg chg="mod">
          <ac:chgData name="Robin Rettien" userId="d3b77970-caed-4e6f-89f3-1a113df11dad" providerId="ADAL" clId="{CA2E6B7D-8C40-4DDD-8464-55968D6B0314}" dt="2020-11-23T13:36:33.273" v="10" actId="13926"/>
          <ac:picMkLst>
            <pc:docMk/>
            <pc:sldMk cId="2322720532" sldId="4566"/>
            <ac:picMk id="5" creationId="{C2C83601-3702-4349-A875-D3CE5262CE95}"/>
          </ac:picMkLst>
        </pc:picChg>
        <pc:picChg chg="mod">
          <ac:chgData name="Robin Rettien" userId="d3b77970-caed-4e6f-89f3-1a113df11dad" providerId="ADAL" clId="{CA2E6B7D-8C40-4DDD-8464-55968D6B0314}" dt="2020-11-23T13:36:33.273" v="10" actId="13926"/>
          <ac:picMkLst>
            <pc:docMk/>
            <pc:sldMk cId="2322720532" sldId="4566"/>
            <ac:picMk id="24" creationId="{C5B7C8CE-4053-4B5F-9017-B9B8BD64C155}"/>
          </ac:picMkLst>
        </pc:picChg>
        <pc:picChg chg="mod">
          <ac:chgData name="Robin Rettien" userId="d3b77970-caed-4e6f-89f3-1a113df11dad" providerId="ADAL" clId="{CA2E6B7D-8C40-4DDD-8464-55968D6B0314}" dt="2020-11-23T13:36:33.273" v="10" actId="13926"/>
          <ac:picMkLst>
            <pc:docMk/>
            <pc:sldMk cId="2322720532" sldId="4566"/>
            <ac:picMk id="25" creationId="{D1253B91-14CD-4424-B8A2-D42AADAAE02C}"/>
          </ac:picMkLst>
        </pc:picChg>
        <pc:picChg chg="mod">
          <ac:chgData name="Robin Rettien" userId="d3b77970-caed-4e6f-89f3-1a113df11dad" providerId="ADAL" clId="{CA2E6B7D-8C40-4DDD-8464-55968D6B0314}" dt="2020-11-23T13:36:33.273" v="10" actId="13926"/>
          <ac:picMkLst>
            <pc:docMk/>
            <pc:sldMk cId="2322720532" sldId="4566"/>
            <ac:picMk id="26" creationId="{371E8275-6433-4E62-939C-B6D92758058E}"/>
          </ac:picMkLst>
        </pc:picChg>
        <pc:cxnChg chg="mod">
          <ac:chgData name="Robin Rettien" userId="d3b77970-caed-4e6f-89f3-1a113df11dad" providerId="ADAL" clId="{CA2E6B7D-8C40-4DDD-8464-55968D6B0314}" dt="2020-11-23T13:36:33.273" v="10" actId="13926"/>
          <ac:cxnSpMkLst>
            <pc:docMk/>
            <pc:sldMk cId="2322720532" sldId="4566"/>
            <ac:cxnSpMk id="22" creationId="{42EFDB6E-F5D0-446D-935B-DF372F666FA4}"/>
          </ac:cxnSpMkLst>
        </pc:cxnChg>
      </pc:sldChg>
      <pc:sldChg chg="modSp">
        <pc:chgData name="Robin Rettien" userId="d3b77970-caed-4e6f-89f3-1a113df11dad" providerId="ADAL" clId="{CA2E6B7D-8C40-4DDD-8464-55968D6B0314}" dt="2020-11-23T13:36:39.440" v="11" actId="13926"/>
        <pc:sldMkLst>
          <pc:docMk/>
          <pc:sldMk cId="1804045032" sldId="4567"/>
        </pc:sldMkLst>
        <pc:spChg chg="mod">
          <ac:chgData name="Robin Rettien" userId="d3b77970-caed-4e6f-89f3-1a113df11dad" providerId="ADAL" clId="{CA2E6B7D-8C40-4DDD-8464-55968D6B0314}" dt="2020-11-23T13:36:39.440" v="11" actId="13926"/>
          <ac:spMkLst>
            <pc:docMk/>
            <pc:sldMk cId="1804045032" sldId="4567"/>
            <ac:spMk id="2" creationId="{DA56C8B7-AD82-4838-B12A-26BD3ED89960}"/>
          </ac:spMkLst>
        </pc:spChg>
        <pc:spChg chg="mod">
          <ac:chgData name="Robin Rettien" userId="d3b77970-caed-4e6f-89f3-1a113df11dad" providerId="ADAL" clId="{CA2E6B7D-8C40-4DDD-8464-55968D6B0314}" dt="2020-11-23T13:36:39.440" v="11" actId="13926"/>
          <ac:spMkLst>
            <pc:docMk/>
            <pc:sldMk cId="1804045032" sldId="4567"/>
            <ac:spMk id="6" creationId="{9CA6FBCC-71B7-4F2C-BA87-6099992BD657}"/>
          </ac:spMkLst>
        </pc:spChg>
        <pc:spChg chg="mod">
          <ac:chgData name="Robin Rettien" userId="d3b77970-caed-4e6f-89f3-1a113df11dad" providerId="ADAL" clId="{CA2E6B7D-8C40-4DDD-8464-55968D6B0314}" dt="2020-11-23T13:36:39.440" v="11" actId="13926"/>
          <ac:spMkLst>
            <pc:docMk/>
            <pc:sldMk cId="1804045032" sldId="4567"/>
            <ac:spMk id="8" creationId="{A2CA5686-720F-439C-A060-32F6B4951D1D}"/>
          </ac:spMkLst>
        </pc:spChg>
        <pc:spChg chg="mod">
          <ac:chgData name="Robin Rettien" userId="d3b77970-caed-4e6f-89f3-1a113df11dad" providerId="ADAL" clId="{CA2E6B7D-8C40-4DDD-8464-55968D6B0314}" dt="2020-11-23T13:36:39.440" v="11" actId="13926"/>
          <ac:spMkLst>
            <pc:docMk/>
            <pc:sldMk cId="1804045032" sldId="4567"/>
            <ac:spMk id="11" creationId="{F8B356A4-F9E5-4F3F-A684-812767611FEC}"/>
          </ac:spMkLst>
        </pc:spChg>
        <pc:spChg chg="mod">
          <ac:chgData name="Robin Rettien" userId="d3b77970-caed-4e6f-89f3-1a113df11dad" providerId="ADAL" clId="{CA2E6B7D-8C40-4DDD-8464-55968D6B0314}" dt="2020-11-23T13:36:39.440" v="11" actId="13926"/>
          <ac:spMkLst>
            <pc:docMk/>
            <pc:sldMk cId="1804045032" sldId="4567"/>
            <ac:spMk id="16" creationId="{ADD9BE9F-BCB3-4EB4-B9AA-920D34A49BA4}"/>
          </ac:spMkLst>
        </pc:spChg>
        <pc:spChg chg="mod">
          <ac:chgData name="Robin Rettien" userId="d3b77970-caed-4e6f-89f3-1a113df11dad" providerId="ADAL" clId="{CA2E6B7D-8C40-4DDD-8464-55968D6B0314}" dt="2020-11-23T13:36:39.440" v="11" actId="13926"/>
          <ac:spMkLst>
            <pc:docMk/>
            <pc:sldMk cId="1804045032" sldId="4567"/>
            <ac:spMk id="17" creationId="{47B3CA8C-15BA-4241-BD96-342B4BA95489}"/>
          </ac:spMkLst>
        </pc:spChg>
        <pc:spChg chg="mod">
          <ac:chgData name="Robin Rettien" userId="d3b77970-caed-4e6f-89f3-1a113df11dad" providerId="ADAL" clId="{CA2E6B7D-8C40-4DDD-8464-55968D6B0314}" dt="2020-11-23T13:36:39.440" v="11" actId="13926"/>
          <ac:spMkLst>
            <pc:docMk/>
            <pc:sldMk cId="1804045032" sldId="4567"/>
            <ac:spMk id="20" creationId="{D3C7193E-FD9A-481D-A469-A977CE4C7A85}"/>
          </ac:spMkLst>
        </pc:spChg>
        <pc:spChg chg="mod">
          <ac:chgData name="Robin Rettien" userId="d3b77970-caed-4e6f-89f3-1a113df11dad" providerId="ADAL" clId="{CA2E6B7D-8C40-4DDD-8464-55968D6B0314}" dt="2020-11-23T13:36:39.440" v="11" actId="13926"/>
          <ac:spMkLst>
            <pc:docMk/>
            <pc:sldMk cId="1804045032" sldId="4567"/>
            <ac:spMk id="21" creationId="{1992C58E-56C0-49F4-8A7E-C94E5AAF5CF6}"/>
          </ac:spMkLst>
        </pc:spChg>
        <pc:spChg chg="mod">
          <ac:chgData name="Robin Rettien" userId="d3b77970-caed-4e6f-89f3-1a113df11dad" providerId="ADAL" clId="{CA2E6B7D-8C40-4DDD-8464-55968D6B0314}" dt="2020-11-23T13:36:39.440" v="11" actId="13926"/>
          <ac:spMkLst>
            <pc:docMk/>
            <pc:sldMk cId="1804045032" sldId="4567"/>
            <ac:spMk id="24" creationId="{D1AD0422-00C0-43B9-8722-E8E853DFA578}"/>
          </ac:spMkLst>
        </pc:spChg>
        <pc:spChg chg="mod">
          <ac:chgData name="Robin Rettien" userId="d3b77970-caed-4e6f-89f3-1a113df11dad" providerId="ADAL" clId="{CA2E6B7D-8C40-4DDD-8464-55968D6B0314}" dt="2020-11-23T13:36:39.440" v="11" actId="13926"/>
          <ac:spMkLst>
            <pc:docMk/>
            <pc:sldMk cId="1804045032" sldId="4567"/>
            <ac:spMk id="25" creationId="{50D93ED6-F82A-459A-81C8-0EF4FFA71291}"/>
          </ac:spMkLst>
        </pc:spChg>
        <pc:spChg chg="mod">
          <ac:chgData name="Robin Rettien" userId="d3b77970-caed-4e6f-89f3-1a113df11dad" providerId="ADAL" clId="{CA2E6B7D-8C40-4DDD-8464-55968D6B0314}" dt="2020-11-23T13:36:39.440" v="11" actId="13926"/>
          <ac:spMkLst>
            <pc:docMk/>
            <pc:sldMk cId="1804045032" sldId="4567"/>
            <ac:spMk id="26" creationId="{068B5C90-3B05-48D2-97E7-7F9741069CEA}"/>
          </ac:spMkLst>
        </pc:spChg>
        <pc:spChg chg="mod">
          <ac:chgData name="Robin Rettien" userId="d3b77970-caed-4e6f-89f3-1a113df11dad" providerId="ADAL" clId="{CA2E6B7D-8C40-4DDD-8464-55968D6B0314}" dt="2020-11-23T13:36:39.440" v="11" actId="13926"/>
          <ac:spMkLst>
            <pc:docMk/>
            <pc:sldMk cId="1804045032" sldId="4567"/>
            <ac:spMk id="27" creationId="{712F47FF-C20C-4FB1-91F8-E975A5019969}"/>
          </ac:spMkLst>
        </pc:spChg>
        <pc:spChg chg="mod">
          <ac:chgData name="Robin Rettien" userId="d3b77970-caed-4e6f-89f3-1a113df11dad" providerId="ADAL" clId="{CA2E6B7D-8C40-4DDD-8464-55968D6B0314}" dt="2020-11-23T13:36:39.440" v="11" actId="13926"/>
          <ac:spMkLst>
            <pc:docMk/>
            <pc:sldMk cId="1804045032" sldId="4567"/>
            <ac:spMk id="34" creationId="{D1549B52-035F-40B1-9E20-890BD8AA077F}"/>
          </ac:spMkLst>
        </pc:spChg>
        <pc:spChg chg="mod">
          <ac:chgData name="Robin Rettien" userId="d3b77970-caed-4e6f-89f3-1a113df11dad" providerId="ADAL" clId="{CA2E6B7D-8C40-4DDD-8464-55968D6B0314}" dt="2020-11-23T13:36:39.440" v="11" actId="13926"/>
          <ac:spMkLst>
            <pc:docMk/>
            <pc:sldMk cId="1804045032" sldId="4567"/>
            <ac:spMk id="35" creationId="{7429CE4C-5E1C-496D-B48C-229309537836}"/>
          </ac:spMkLst>
        </pc:spChg>
        <pc:spChg chg="mod">
          <ac:chgData name="Robin Rettien" userId="d3b77970-caed-4e6f-89f3-1a113df11dad" providerId="ADAL" clId="{CA2E6B7D-8C40-4DDD-8464-55968D6B0314}" dt="2020-11-23T13:36:39.440" v="11" actId="13926"/>
          <ac:spMkLst>
            <pc:docMk/>
            <pc:sldMk cId="1804045032" sldId="4567"/>
            <ac:spMk id="37" creationId="{43153831-0350-49FF-830F-91068CEF6C71}"/>
          </ac:spMkLst>
        </pc:spChg>
        <pc:spChg chg="mod">
          <ac:chgData name="Robin Rettien" userId="d3b77970-caed-4e6f-89f3-1a113df11dad" providerId="ADAL" clId="{CA2E6B7D-8C40-4DDD-8464-55968D6B0314}" dt="2020-11-23T13:36:39.440" v="11" actId="13926"/>
          <ac:spMkLst>
            <pc:docMk/>
            <pc:sldMk cId="1804045032" sldId="4567"/>
            <ac:spMk id="40" creationId="{ACE84908-E4A8-4604-A75D-1597F5A19AE5}"/>
          </ac:spMkLst>
        </pc:spChg>
        <pc:spChg chg="mod">
          <ac:chgData name="Robin Rettien" userId="d3b77970-caed-4e6f-89f3-1a113df11dad" providerId="ADAL" clId="{CA2E6B7D-8C40-4DDD-8464-55968D6B0314}" dt="2020-11-23T13:36:39.440" v="11" actId="13926"/>
          <ac:spMkLst>
            <pc:docMk/>
            <pc:sldMk cId="1804045032" sldId="4567"/>
            <ac:spMk id="41" creationId="{09297640-2883-4D48-8371-08A884A3C511}"/>
          </ac:spMkLst>
        </pc:spChg>
        <pc:spChg chg="mod">
          <ac:chgData name="Robin Rettien" userId="d3b77970-caed-4e6f-89f3-1a113df11dad" providerId="ADAL" clId="{CA2E6B7D-8C40-4DDD-8464-55968D6B0314}" dt="2020-11-23T13:36:39.440" v="11" actId="13926"/>
          <ac:spMkLst>
            <pc:docMk/>
            <pc:sldMk cId="1804045032" sldId="4567"/>
            <ac:spMk id="46" creationId="{2EC90498-3188-4363-9364-FC7C3952678E}"/>
          </ac:spMkLst>
        </pc:spChg>
        <pc:spChg chg="mod">
          <ac:chgData name="Robin Rettien" userId="d3b77970-caed-4e6f-89f3-1a113df11dad" providerId="ADAL" clId="{CA2E6B7D-8C40-4DDD-8464-55968D6B0314}" dt="2020-11-23T13:36:39.440" v="11" actId="13926"/>
          <ac:spMkLst>
            <pc:docMk/>
            <pc:sldMk cId="1804045032" sldId="4567"/>
            <ac:spMk id="47" creationId="{E5186C92-98DB-4AE9-8470-4B943D3CEF7F}"/>
          </ac:spMkLst>
        </pc:spChg>
        <pc:spChg chg="mod">
          <ac:chgData name="Robin Rettien" userId="d3b77970-caed-4e6f-89f3-1a113df11dad" providerId="ADAL" clId="{CA2E6B7D-8C40-4DDD-8464-55968D6B0314}" dt="2020-11-23T13:36:39.440" v="11" actId="13926"/>
          <ac:spMkLst>
            <pc:docMk/>
            <pc:sldMk cId="1804045032" sldId="4567"/>
            <ac:spMk id="48" creationId="{7ED01CA1-2A79-4712-A640-4907A37A1137}"/>
          </ac:spMkLst>
        </pc:spChg>
        <pc:spChg chg="mod">
          <ac:chgData name="Robin Rettien" userId="d3b77970-caed-4e6f-89f3-1a113df11dad" providerId="ADAL" clId="{CA2E6B7D-8C40-4DDD-8464-55968D6B0314}" dt="2020-11-23T13:36:39.440" v="11" actId="13926"/>
          <ac:spMkLst>
            <pc:docMk/>
            <pc:sldMk cId="1804045032" sldId="4567"/>
            <ac:spMk id="63" creationId="{6756AE26-8109-49B6-8D58-D76D92446752}"/>
          </ac:spMkLst>
        </pc:spChg>
        <pc:spChg chg="mod">
          <ac:chgData name="Robin Rettien" userId="d3b77970-caed-4e6f-89f3-1a113df11dad" providerId="ADAL" clId="{CA2E6B7D-8C40-4DDD-8464-55968D6B0314}" dt="2020-11-23T13:36:39.440" v="11" actId="13926"/>
          <ac:spMkLst>
            <pc:docMk/>
            <pc:sldMk cId="1804045032" sldId="4567"/>
            <ac:spMk id="79" creationId="{87CA9D8B-CC07-4754-BD9D-31E708EE2204}"/>
          </ac:spMkLst>
        </pc:spChg>
        <pc:spChg chg="mod">
          <ac:chgData name="Robin Rettien" userId="d3b77970-caed-4e6f-89f3-1a113df11dad" providerId="ADAL" clId="{CA2E6B7D-8C40-4DDD-8464-55968D6B0314}" dt="2020-11-23T13:36:39.440" v="11" actId="13926"/>
          <ac:spMkLst>
            <pc:docMk/>
            <pc:sldMk cId="1804045032" sldId="4567"/>
            <ac:spMk id="81" creationId="{E36C771A-5BF1-4B4E-8B2F-D8FA1DBD73B8}"/>
          </ac:spMkLst>
        </pc:spChg>
        <pc:spChg chg="mod">
          <ac:chgData name="Robin Rettien" userId="d3b77970-caed-4e6f-89f3-1a113df11dad" providerId="ADAL" clId="{CA2E6B7D-8C40-4DDD-8464-55968D6B0314}" dt="2020-11-23T13:36:39.440" v="11" actId="13926"/>
          <ac:spMkLst>
            <pc:docMk/>
            <pc:sldMk cId="1804045032" sldId="4567"/>
            <ac:spMk id="83" creationId="{C5BE8174-E91C-4602-88AB-F92CEBCD8364}"/>
          </ac:spMkLst>
        </pc:spChg>
        <pc:grpChg chg="mod">
          <ac:chgData name="Robin Rettien" userId="d3b77970-caed-4e6f-89f3-1a113df11dad" providerId="ADAL" clId="{CA2E6B7D-8C40-4DDD-8464-55968D6B0314}" dt="2020-11-23T13:36:39.440" v="11" actId="13926"/>
          <ac:grpSpMkLst>
            <pc:docMk/>
            <pc:sldMk cId="1804045032" sldId="4567"/>
            <ac:grpSpMk id="10" creationId="{5A9762EB-51DB-4154-A84B-6405A46E45C7}"/>
          </ac:grpSpMkLst>
        </pc:grpChg>
        <pc:grpChg chg="mod">
          <ac:chgData name="Robin Rettien" userId="d3b77970-caed-4e6f-89f3-1a113df11dad" providerId="ADAL" clId="{CA2E6B7D-8C40-4DDD-8464-55968D6B0314}" dt="2020-11-23T13:36:39.440" v="11" actId="13926"/>
          <ac:grpSpMkLst>
            <pc:docMk/>
            <pc:sldMk cId="1804045032" sldId="4567"/>
            <ac:grpSpMk id="65" creationId="{D7D4D4C6-6827-4A38-A878-31B1B580D036}"/>
          </ac:grpSpMkLst>
        </pc:grpChg>
        <pc:picChg chg="mod">
          <ac:chgData name="Robin Rettien" userId="d3b77970-caed-4e6f-89f3-1a113df11dad" providerId="ADAL" clId="{CA2E6B7D-8C40-4DDD-8464-55968D6B0314}" dt="2020-11-23T13:36:39.440" v="11" actId="13926"/>
          <ac:picMkLst>
            <pc:docMk/>
            <pc:sldMk cId="1804045032" sldId="4567"/>
            <ac:picMk id="4" creationId="{52A38E26-2D4D-4272-AAE9-77B26B5C929B}"/>
          </ac:picMkLst>
        </pc:picChg>
        <pc:picChg chg="mod">
          <ac:chgData name="Robin Rettien" userId="d3b77970-caed-4e6f-89f3-1a113df11dad" providerId="ADAL" clId="{CA2E6B7D-8C40-4DDD-8464-55968D6B0314}" dt="2020-11-23T13:36:39.440" v="11" actId="13926"/>
          <ac:picMkLst>
            <pc:docMk/>
            <pc:sldMk cId="1804045032" sldId="4567"/>
            <ac:picMk id="5" creationId="{C2C83601-3702-4349-A875-D3CE5262CE95}"/>
          </ac:picMkLst>
        </pc:picChg>
        <pc:picChg chg="mod">
          <ac:chgData name="Robin Rettien" userId="d3b77970-caed-4e6f-89f3-1a113df11dad" providerId="ADAL" clId="{CA2E6B7D-8C40-4DDD-8464-55968D6B0314}" dt="2020-11-23T13:36:39.440" v="11" actId="13926"/>
          <ac:picMkLst>
            <pc:docMk/>
            <pc:sldMk cId="1804045032" sldId="4567"/>
            <ac:picMk id="12" creationId="{005566D1-544A-4FEE-BE9E-4BB1387E26A2}"/>
          </ac:picMkLst>
        </pc:picChg>
        <pc:picChg chg="mod">
          <ac:chgData name="Robin Rettien" userId="d3b77970-caed-4e6f-89f3-1a113df11dad" providerId="ADAL" clId="{CA2E6B7D-8C40-4DDD-8464-55968D6B0314}" dt="2020-11-23T13:36:39.440" v="11" actId="13926"/>
          <ac:picMkLst>
            <pc:docMk/>
            <pc:sldMk cId="1804045032" sldId="4567"/>
            <ac:picMk id="13" creationId="{2CDE7D67-BD10-4E89-B8C7-A79952828DB5}"/>
          </ac:picMkLst>
        </pc:picChg>
        <pc:picChg chg="mod">
          <ac:chgData name="Robin Rettien" userId="d3b77970-caed-4e6f-89f3-1a113df11dad" providerId="ADAL" clId="{CA2E6B7D-8C40-4DDD-8464-55968D6B0314}" dt="2020-11-23T13:36:39.440" v="11" actId="13926"/>
          <ac:picMkLst>
            <pc:docMk/>
            <pc:sldMk cId="1804045032" sldId="4567"/>
            <ac:picMk id="14" creationId="{DF53922B-C9FE-4932-A588-8FBC3E49B653}"/>
          </ac:picMkLst>
        </pc:picChg>
        <pc:picChg chg="mod">
          <ac:chgData name="Robin Rettien" userId="d3b77970-caed-4e6f-89f3-1a113df11dad" providerId="ADAL" clId="{CA2E6B7D-8C40-4DDD-8464-55968D6B0314}" dt="2020-11-23T13:36:39.440" v="11" actId="13926"/>
          <ac:picMkLst>
            <pc:docMk/>
            <pc:sldMk cId="1804045032" sldId="4567"/>
            <ac:picMk id="15" creationId="{1CCA54E8-53BF-42C3-AFE1-527FD9504BAF}"/>
          </ac:picMkLst>
        </pc:picChg>
        <pc:picChg chg="mod">
          <ac:chgData name="Robin Rettien" userId="d3b77970-caed-4e6f-89f3-1a113df11dad" providerId="ADAL" clId="{CA2E6B7D-8C40-4DDD-8464-55968D6B0314}" dt="2020-11-23T13:36:39.440" v="11" actId="13926"/>
          <ac:picMkLst>
            <pc:docMk/>
            <pc:sldMk cId="1804045032" sldId="4567"/>
            <ac:picMk id="18" creationId="{1549B2CE-A508-47A7-9C57-7F0C3F4C20B5}"/>
          </ac:picMkLst>
        </pc:picChg>
        <pc:picChg chg="mod">
          <ac:chgData name="Robin Rettien" userId="d3b77970-caed-4e6f-89f3-1a113df11dad" providerId="ADAL" clId="{CA2E6B7D-8C40-4DDD-8464-55968D6B0314}" dt="2020-11-23T13:36:39.440" v="11" actId="13926"/>
          <ac:picMkLst>
            <pc:docMk/>
            <pc:sldMk cId="1804045032" sldId="4567"/>
            <ac:picMk id="23" creationId="{C4A5BC5D-DEC9-4541-A173-6E4CF1DDDBE6}"/>
          </ac:picMkLst>
        </pc:picChg>
        <pc:picChg chg="mod">
          <ac:chgData name="Robin Rettien" userId="d3b77970-caed-4e6f-89f3-1a113df11dad" providerId="ADAL" clId="{CA2E6B7D-8C40-4DDD-8464-55968D6B0314}" dt="2020-11-23T13:36:39.440" v="11" actId="13926"/>
          <ac:picMkLst>
            <pc:docMk/>
            <pc:sldMk cId="1804045032" sldId="4567"/>
            <ac:picMk id="29" creationId="{FB7973DD-FCB0-4294-A7B6-72ED33C4B553}"/>
          </ac:picMkLst>
        </pc:picChg>
        <pc:picChg chg="mod">
          <ac:chgData name="Robin Rettien" userId="d3b77970-caed-4e6f-89f3-1a113df11dad" providerId="ADAL" clId="{CA2E6B7D-8C40-4DDD-8464-55968D6B0314}" dt="2020-11-23T13:36:39.440" v="11" actId="13926"/>
          <ac:picMkLst>
            <pc:docMk/>
            <pc:sldMk cId="1804045032" sldId="4567"/>
            <ac:picMk id="30" creationId="{D0B756CF-D9A7-41CB-96CD-CDB30088AEC9}"/>
          </ac:picMkLst>
        </pc:picChg>
        <pc:picChg chg="mod">
          <ac:chgData name="Robin Rettien" userId="d3b77970-caed-4e6f-89f3-1a113df11dad" providerId="ADAL" clId="{CA2E6B7D-8C40-4DDD-8464-55968D6B0314}" dt="2020-11-23T13:36:39.440" v="11" actId="13926"/>
          <ac:picMkLst>
            <pc:docMk/>
            <pc:sldMk cId="1804045032" sldId="4567"/>
            <ac:picMk id="53" creationId="{A2B26C0B-101C-4085-94AD-1BB973F4CA04}"/>
          </ac:picMkLst>
        </pc:picChg>
        <pc:cxnChg chg="mod">
          <ac:chgData name="Robin Rettien" userId="d3b77970-caed-4e6f-89f3-1a113df11dad" providerId="ADAL" clId="{CA2E6B7D-8C40-4DDD-8464-55968D6B0314}" dt="2020-11-23T13:36:39.440" v="11" actId="13926"/>
          <ac:cxnSpMkLst>
            <pc:docMk/>
            <pc:sldMk cId="1804045032" sldId="4567"/>
            <ac:cxnSpMk id="22" creationId="{A74EFFF6-83D5-4CD2-A3D1-C1E52CC22BC8}"/>
          </ac:cxnSpMkLst>
        </pc:cxnChg>
      </pc:sldChg>
      <pc:sldChg chg="delSp modSp mod">
        <pc:chgData name="Robin Rettien" userId="d3b77970-caed-4e6f-89f3-1a113df11dad" providerId="ADAL" clId="{CA2E6B7D-8C40-4DDD-8464-55968D6B0314}" dt="2020-11-23T13:37:12.451" v="22" actId="13926"/>
        <pc:sldMkLst>
          <pc:docMk/>
          <pc:sldMk cId="321839724" sldId="4568"/>
        </pc:sldMkLst>
        <pc:spChg chg="del">
          <ac:chgData name="Robin Rettien" userId="d3b77970-caed-4e6f-89f3-1a113df11dad" providerId="ADAL" clId="{CA2E6B7D-8C40-4DDD-8464-55968D6B0314}" dt="2020-11-23T13:36:48.483" v="13" actId="478"/>
          <ac:spMkLst>
            <pc:docMk/>
            <pc:sldMk cId="321839724" sldId="4568"/>
            <ac:spMk id="3" creationId="{1B6D7A15-F2B3-4695-A777-750399DE72AF}"/>
          </ac:spMkLst>
        </pc:spChg>
        <pc:spChg chg="mod">
          <ac:chgData name="Robin Rettien" userId="d3b77970-caed-4e6f-89f3-1a113df11dad" providerId="ADAL" clId="{CA2E6B7D-8C40-4DDD-8464-55968D6B0314}" dt="2020-11-23T13:37:12.451" v="22" actId="13926"/>
          <ac:spMkLst>
            <pc:docMk/>
            <pc:sldMk cId="321839724" sldId="4568"/>
            <ac:spMk id="36" creationId="{60B94625-8BDB-4038-9EC2-329AE5C51B21}"/>
          </ac:spMkLst>
        </pc:spChg>
      </pc:sldChg>
      <pc:sldChg chg="delSp mod">
        <pc:chgData name="Robin Rettien" userId="d3b77970-caed-4e6f-89f3-1a113df11dad" providerId="ADAL" clId="{CA2E6B7D-8C40-4DDD-8464-55968D6B0314}" dt="2020-11-23T13:36:50.372" v="14" actId="478"/>
        <pc:sldMkLst>
          <pc:docMk/>
          <pc:sldMk cId="2761733356" sldId="4569"/>
        </pc:sldMkLst>
        <pc:spChg chg="del">
          <ac:chgData name="Robin Rettien" userId="d3b77970-caed-4e6f-89f3-1a113df11dad" providerId="ADAL" clId="{CA2E6B7D-8C40-4DDD-8464-55968D6B0314}" dt="2020-11-23T13:36:50.372" v="14" actId="478"/>
          <ac:spMkLst>
            <pc:docMk/>
            <pc:sldMk cId="2761733356" sldId="4569"/>
            <ac:spMk id="3" creationId="{B2DED072-DCB9-47C4-B3C2-AD0319F20669}"/>
          </ac:spMkLst>
        </pc:spChg>
      </pc:sldChg>
      <pc:sldChg chg="delSp mod">
        <pc:chgData name="Robin Rettien" userId="d3b77970-caed-4e6f-89f3-1a113df11dad" providerId="ADAL" clId="{CA2E6B7D-8C40-4DDD-8464-55968D6B0314}" dt="2020-11-23T13:36:58.952" v="19" actId="478"/>
        <pc:sldMkLst>
          <pc:docMk/>
          <pc:sldMk cId="2623748295" sldId="4570"/>
        </pc:sldMkLst>
        <pc:spChg chg="del">
          <ac:chgData name="Robin Rettien" userId="d3b77970-caed-4e6f-89f3-1a113df11dad" providerId="ADAL" clId="{CA2E6B7D-8C40-4DDD-8464-55968D6B0314}" dt="2020-11-23T13:36:58.952" v="19" actId="478"/>
          <ac:spMkLst>
            <pc:docMk/>
            <pc:sldMk cId="2623748295" sldId="4570"/>
            <ac:spMk id="8" creationId="{D58BCDF9-E6E5-4915-A8B9-52FBFF84732D}"/>
          </ac:spMkLst>
        </pc:spChg>
      </pc:sldChg>
      <pc:sldChg chg="delSp modSp mod">
        <pc:chgData name="Robin Rettien" userId="d3b77970-caed-4e6f-89f3-1a113df11dad" providerId="ADAL" clId="{CA2E6B7D-8C40-4DDD-8464-55968D6B0314}" dt="2020-11-23T13:37:47.342" v="25" actId="13926"/>
        <pc:sldMkLst>
          <pc:docMk/>
          <pc:sldMk cId="1884533410" sldId="4571"/>
        </pc:sldMkLst>
        <pc:spChg chg="del">
          <ac:chgData name="Robin Rettien" userId="d3b77970-caed-4e6f-89f3-1a113df11dad" providerId="ADAL" clId="{CA2E6B7D-8C40-4DDD-8464-55968D6B0314}" dt="2020-11-23T13:37:02.300" v="21" actId="478"/>
          <ac:spMkLst>
            <pc:docMk/>
            <pc:sldMk cId="1884533410" sldId="4571"/>
            <ac:spMk id="14" creationId="{790BFFC6-108A-4B4F-A726-11407B2E338F}"/>
          </ac:spMkLst>
        </pc:spChg>
        <pc:spChg chg="mod">
          <ac:chgData name="Robin Rettien" userId="d3b77970-caed-4e6f-89f3-1a113df11dad" providerId="ADAL" clId="{CA2E6B7D-8C40-4DDD-8464-55968D6B0314}" dt="2020-11-23T13:37:47.342" v="25" actId="13926"/>
          <ac:spMkLst>
            <pc:docMk/>
            <pc:sldMk cId="1884533410" sldId="4571"/>
            <ac:spMk id="38" creationId="{DD9C1822-C1E4-4234-B2D4-71D10096A409}"/>
          </ac:spMkLst>
        </pc:spChg>
      </pc:sldChg>
      <pc:sldChg chg="modSp mod">
        <pc:chgData name="Robin Rettien" userId="d3b77970-caed-4e6f-89f3-1a113df11dad" providerId="ADAL" clId="{CA2E6B7D-8C40-4DDD-8464-55968D6B0314}" dt="2020-11-23T13:43:57.123" v="83" actId="13926"/>
        <pc:sldMkLst>
          <pc:docMk/>
          <pc:sldMk cId="2643318129" sldId="4576"/>
        </pc:sldMkLst>
        <pc:graphicFrameChg chg="modGraphic">
          <ac:chgData name="Robin Rettien" userId="d3b77970-caed-4e6f-89f3-1a113df11dad" providerId="ADAL" clId="{CA2E6B7D-8C40-4DDD-8464-55968D6B0314}" dt="2020-11-23T13:43:57.123" v="83" actId="13926"/>
          <ac:graphicFrameMkLst>
            <pc:docMk/>
            <pc:sldMk cId="2643318129" sldId="4576"/>
            <ac:graphicFrameMk id="38" creationId="{EC973635-818A-4831-A1B7-4F1B1727D724}"/>
          </ac:graphicFrameMkLst>
        </pc:graphicFrameChg>
      </pc:sldChg>
      <pc:sldChg chg="modSp mod">
        <pc:chgData name="Robin Rettien" userId="d3b77970-caed-4e6f-89f3-1a113df11dad" providerId="ADAL" clId="{CA2E6B7D-8C40-4DDD-8464-55968D6B0314}" dt="2020-11-23T13:44:01.794" v="84" actId="13926"/>
        <pc:sldMkLst>
          <pc:docMk/>
          <pc:sldMk cId="3568858931" sldId="4577"/>
        </pc:sldMkLst>
        <pc:graphicFrameChg chg="modGraphic">
          <ac:chgData name="Robin Rettien" userId="d3b77970-caed-4e6f-89f3-1a113df11dad" providerId="ADAL" clId="{CA2E6B7D-8C40-4DDD-8464-55968D6B0314}" dt="2020-11-23T13:44:01.794" v="84" actId="13926"/>
          <ac:graphicFrameMkLst>
            <pc:docMk/>
            <pc:sldMk cId="3568858931" sldId="4577"/>
            <ac:graphicFrameMk id="38" creationId="{EC973635-818A-4831-A1B7-4F1B1727D724}"/>
          </ac:graphicFrameMkLst>
        </pc:graphicFrameChg>
      </pc:sldChg>
      <pc:sldChg chg="modSp mod">
        <pc:chgData name="Robin Rettien" userId="d3b77970-caed-4e6f-89f3-1a113df11dad" providerId="ADAL" clId="{CA2E6B7D-8C40-4DDD-8464-55968D6B0314}" dt="2020-11-23T13:44:06.003" v="85" actId="13926"/>
        <pc:sldMkLst>
          <pc:docMk/>
          <pc:sldMk cId="734642804" sldId="4578"/>
        </pc:sldMkLst>
        <pc:graphicFrameChg chg="modGraphic">
          <ac:chgData name="Robin Rettien" userId="d3b77970-caed-4e6f-89f3-1a113df11dad" providerId="ADAL" clId="{CA2E6B7D-8C40-4DDD-8464-55968D6B0314}" dt="2020-11-23T13:44:06.003" v="85" actId="13926"/>
          <ac:graphicFrameMkLst>
            <pc:docMk/>
            <pc:sldMk cId="734642804" sldId="4578"/>
            <ac:graphicFrameMk id="38" creationId="{EC973635-818A-4831-A1B7-4F1B1727D724}"/>
          </ac:graphicFrameMkLst>
        </pc:graphicFrameChg>
      </pc:sldChg>
      <pc:sldChg chg="modSp mod">
        <pc:chgData name="Robin Rettien" userId="d3b77970-caed-4e6f-89f3-1a113df11dad" providerId="ADAL" clId="{CA2E6B7D-8C40-4DDD-8464-55968D6B0314}" dt="2020-11-23T13:44:10.346" v="86" actId="13926"/>
        <pc:sldMkLst>
          <pc:docMk/>
          <pc:sldMk cId="2628767347" sldId="4579"/>
        </pc:sldMkLst>
        <pc:graphicFrameChg chg="modGraphic">
          <ac:chgData name="Robin Rettien" userId="d3b77970-caed-4e6f-89f3-1a113df11dad" providerId="ADAL" clId="{CA2E6B7D-8C40-4DDD-8464-55968D6B0314}" dt="2020-11-23T13:44:10.346" v="86" actId="13926"/>
          <ac:graphicFrameMkLst>
            <pc:docMk/>
            <pc:sldMk cId="2628767347" sldId="4579"/>
            <ac:graphicFrameMk id="3" creationId="{D93FDC0A-7EE4-4855-9517-1B1C5093A8EC}"/>
          </ac:graphicFrameMkLst>
        </pc:graphicFrameChg>
      </pc:sldChg>
      <pc:sldChg chg="modSp mod">
        <pc:chgData name="Robin Rettien" userId="d3b77970-caed-4e6f-89f3-1a113df11dad" providerId="ADAL" clId="{CA2E6B7D-8C40-4DDD-8464-55968D6B0314}" dt="2020-11-23T13:44:15.948" v="87" actId="13926"/>
        <pc:sldMkLst>
          <pc:docMk/>
          <pc:sldMk cId="3118885946" sldId="4580"/>
        </pc:sldMkLst>
        <pc:graphicFrameChg chg="modGraphic">
          <ac:chgData name="Robin Rettien" userId="d3b77970-caed-4e6f-89f3-1a113df11dad" providerId="ADAL" clId="{CA2E6B7D-8C40-4DDD-8464-55968D6B0314}" dt="2020-11-23T13:44:15.948" v="87" actId="13926"/>
          <ac:graphicFrameMkLst>
            <pc:docMk/>
            <pc:sldMk cId="3118885946" sldId="4580"/>
            <ac:graphicFrameMk id="7" creationId="{8B887F9A-08A5-42AB-BF63-6A1461294A9C}"/>
          </ac:graphicFrameMkLst>
        </pc:graphicFrameChg>
      </pc:sldChg>
      <pc:sldChg chg="delSp mod">
        <pc:chgData name="Robin Rettien" userId="d3b77970-caed-4e6f-89f3-1a113df11dad" providerId="ADAL" clId="{CA2E6B7D-8C40-4DDD-8464-55968D6B0314}" dt="2020-11-23T13:35:54.161" v="1" actId="478"/>
        <pc:sldMkLst>
          <pc:docMk/>
          <pc:sldMk cId="2272080729" sldId="4582"/>
        </pc:sldMkLst>
        <pc:spChg chg="del">
          <ac:chgData name="Robin Rettien" userId="d3b77970-caed-4e6f-89f3-1a113df11dad" providerId="ADAL" clId="{CA2E6B7D-8C40-4DDD-8464-55968D6B0314}" dt="2020-11-23T13:35:54.161" v="1" actId="478"/>
          <ac:spMkLst>
            <pc:docMk/>
            <pc:sldMk cId="2272080729" sldId="4582"/>
            <ac:spMk id="4" creationId="{4C699B77-84B9-4D33-9040-B638E69ED9B2}"/>
          </ac:spMkLst>
        </pc:spChg>
      </pc:sldChg>
      <pc:sldChg chg="modSp mod">
        <pc:chgData name="Robin Rettien" userId="d3b77970-caed-4e6f-89f3-1a113df11dad" providerId="ADAL" clId="{CA2E6B7D-8C40-4DDD-8464-55968D6B0314}" dt="2020-11-23T13:42:30.725" v="57" actId="13926"/>
        <pc:sldMkLst>
          <pc:docMk/>
          <pc:sldMk cId="3340651568" sldId="4583"/>
        </pc:sldMkLst>
        <pc:spChg chg="mod">
          <ac:chgData name="Robin Rettien" userId="d3b77970-caed-4e6f-89f3-1a113df11dad" providerId="ADAL" clId="{CA2E6B7D-8C40-4DDD-8464-55968D6B0314}" dt="2020-11-23T13:42:30.725" v="57" actId="13926"/>
          <ac:spMkLst>
            <pc:docMk/>
            <pc:sldMk cId="3340651568" sldId="4583"/>
            <ac:spMk id="2" creationId="{0518E33F-A338-4998-BEAE-43248FEFDFA8}"/>
          </ac:spMkLst>
        </pc:spChg>
        <pc:spChg chg="mod">
          <ac:chgData name="Robin Rettien" userId="d3b77970-caed-4e6f-89f3-1a113df11dad" providerId="ADAL" clId="{CA2E6B7D-8C40-4DDD-8464-55968D6B0314}" dt="2020-11-23T13:42:30.725" v="57" actId="13926"/>
          <ac:spMkLst>
            <pc:docMk/>
            <pc:sldMk cId="3340651568" sldId="4583"/>
            <ac:spMk id="3" creationId="{2DB1F36D-0C97-44A6-9A0C-82767ABBEDC1}"/>
          </ac:spMkLst>
        </pc:spChg>
        <pc:spChg chg="mod">
          <ac:chgData name="Robin Rettien" userId="d3b77970-caed-4e6f-89f3-1a113df11dad" providerId="ADAL" clId="{CA2E6B7D-8C40-4DDD-8464-55968D6B0314}" dt="2020-11-23T13:42:30.725" v="57" actId="13926"/>
          <ac:spMkLst>
            <pc:docMk/>
            <pc:sldMk cId="3340651568" sldId="4583"/>
            <ac:spMk id="4" creationId="{29CB9718-F33C-45E0-97AD-AD6A26E51A3C}"/>
          </ac:spMkLst>
        </pc:spChg>
        <pc:spChg chg="mod">
          <ac:chgData name="Robin Rettien" userId="d3b77970-caed-4e6f-89f3-1a113df11dad" providerId="ADAL" clId="{CA2E6B7D-8C40-4DDD-8464-55968D6B0314}" dt="2020-11-23T13:42:30.725" v="57" actId="13926"/>
          <ac:spMkLst>
            <pc:docMk/>
            <pc:sldMk cId="3340651568" sldId="4583"/>
            <ac:spMk id="5" creationId="{EE1DFA93-663F-4907-91A3-91C44EA244A0}"/>
          </ac:spMkLst>
        </pc:spChg>
        <pc:spChg chg="mod">
          <ac:chgData name="Robin Rettien" userId="d3b77970-caed-4e6f-89f3-1a113df11dad" providerId="ADAL" clId="{CA2E6B7D-8C40-4DDD-8464-55968D6B0314}" dt="2020-11-23T13:42:30.725" v="57" actId="13926"/>
          <ac:spMkLst>
            <pc:docMk/>
            <pc:sldMk cId="3340651568" sldId="4583"/>
            <ac:spMk id="6" creationId="{36977B23-E02B-4EBF-A01C-C334D81AAB40}"/>
          </ac:spMkLst>
        </pc:spChg>
        <pc:spChg chg="mod">
          <ac:chgData name="Robin Rettien" userId="d3b77970-caed-4e6f-89f3-1a113df11dad" providerId="ADAL" clId="{CA2E6B7D-8C40-4DDD-8464-55968D6B0314}" dt="2020-11-23T13:42:30.725" v="57" actId="13926"/>
          <ac:spMkLst>
            <pc:docMk/>
            <pc:sldMk cId="3340651568" sldId="4583"/>
            <ac:spMk id="10" creationId="{A18FD827-14A9-493F-8DD3-F5B25B7494B9}"/>
          </ac:spMkLst>
        </pc:spChg>
        <pc:spChg chg="mod">
          <ac:chgData name="Robin Rettien" userId="d3b77970-caed-4e6f-89f3-1a113df11dad" providerId="ADAL" clId="{CA2E6B7D-8C40-4DDD-8464-55968D6B0314}" dt="2020-11-23T13:42:30.725" v="57" actId="13926"/>
          <ac:spMkLst>
            <pc:docMk/>
            <pc:sldMk cId="3340651568" sldId="4583"/>
            <ac:spMk id="14" creationId="{857809CB-AA52-4959-8A8A-AFC74F14F40E}"/>
          </ac:spMkLst>
        </pc:spChg>
        <pc:spChg chg="mod">
          <ac:chgData name="Robin Rettien" userId="d3b77970-caed-4e6f-89f3-1a113df11dad" providerId="ADAL" clId="{CA2E6B7D-8C40-4DDD-8464-55968D6B0314}" dt="2020-11-23T13:42:30.725" v="57" actId="13926"/>
          <ac:spMkLst>
            <pc:docMk/>
            <pc:sldMk cId="3340651568" sldId="4583"/>
            <ac:spMk id="15" creationId="{CD839DB9-4AF9-4C4F-BF8E-1808B5DC10EF}"/>
          </ac:spMkLst>
        </pc:spChg>
        <pc:spChg chg="mod">
          <ac:chgData name="Robin Rettien" userId="d3b77970-caed-4e6f-89f3-1a113df11dad" providerId="ADAL" clId="{CA2E6B7D-8C40-4DDD-8464-55968D6B0314}" dt="2020-11-23T13:42:30.725" v="57" actId="13926"/>
          <ac:spMkLst>
            <pc:docMk/>
            <pc:sldMk cId="3340651568" sldId="4583"/>
            <ac:spMk id="16" creationId="{EFFE92DC-8CCE-4EC0-8477-071E9989BA8B}"/>
          </ac:spMkLst>
        </pc:spChg>
        <pc:spChg chg="mod">
          <ac:chgData name="Robin Rettien" userId="d3b77970-caed-4e6f-89f3-1a113df11dad" providerId="ADAL" clId="{CA2E6B7D-8C40-4DDD-8464-55968D6B0314}" dt="2020-11-23T13:42:30.725" v="57" actId="13926"/>
          <ac:spMkLst>
            <pc:docMk/>
            <pc:sldMk cId="3340651568" sldId="4583"/>
            <ac:spMk id="21" creationId="{6A8F9D94-F39D-43F2-90A2-8F15AFF1A7C8}"/>
          </ac:spMkLst>
        </pc:spChg>
        <pc:spChg chg="mod">
          <ac:chgData name="Robin Rettien" userId="d3b77970-caed-4e6f-89f3-1a113df11dad" providerId="ADAL" clId="{CA2E6B7D-8C40-4DDD-8464-55968D6B0314}" dt="2020-11-23T13:42:30.725" v="57" actId="13926"/>
          <ac:spMkLst>
            <pc:docMk/>
            <pc:sldMk cId="3340651568" sldId="4583"/>
            <ac:spMk id="22" creationId="{1FA6D58B-1A1F-492B-BF55-99AC4EB41B76}"/>
          </ac:spMkLst>
        </pc:spChg>
        <pc:spChg chg="mod">
          <ac:chgData name="Robin Rettien" userId="d3b77970-caed-4e6f-89f3-1a113df11dad" providerId="ADAL" clId="{CA2E6B7D-8C40-4DDD-8464-55968D6B0314}" dt="2020-11-23T13:42:30.725" v="57" actId="13926"/>
          <ac:spMkLst>
            <pc:docMk/>
            <pc:sldMk cId="3340651568" sldId="4583"/>
            <ac:spMk id="23" creationId="{A914E2DB-0B80-483F-9260-C88F9DE5D295}"/>
          </ac:spMkLst>
        </pc:spChg>
        <pc:spChg chg="mod">
          <ac:chgData name="Robin Rettien" userId="d3b77970-caed-4e6f-89f3-1a113df11dad" providerId="ADAL" clId="{CA2E6B7D-8C40-4DDD-8464-55968D6B0314}" dt="2020-11-23T13:42:30.725" v="57" actId="13926"/>
          <ac:spMkLst>
            <pc:docMk/>
            <pc:sldMk cId="3340651568" sldId="4583"/>
            <ac:spMk id="26" creationId="{E3ADEEA2-430A-4A2B-924E-0EDE6C0EB75E}"/>
          </ac:spMkLst>
        </pc:spChg>
        <pc:spChg chg="mod">
          <ac:chgData name="Robin Rettien" userId="d3b77970-caed-4e6f-89f3-1a113df11dad" providerId="ADAL" clId="{CA2E6B7D-8C40-4DDD-8464-55968D6B0314}" dt="2020-11-23T13:42:30.725" v="57" actId="13926"/>
          <ac:spMkLst>
            <pc:docMk/>
            <pc:sldMk cId="3340651568" sldId="4583"/>
            <ac:spMk id="27" creationId="{6A0ACE04-7AFD-4971-A3B2-E90BF841A76E}"/>
          </ac:spMkLst>
        </pc:spChg>
        <pc:spChg chg="mod">
          <ac:chgData name="Robin Rettien" userId="d3b77970-caed-4e6f-89f3-1a113df11dad" providerId="ADAL" clId="{CA2E6B7D-8C40-4DDD-8464-55968D6B0314}" dt="2020-11-23T13:42:30.725" v="57" actId="13926"/>
          <ac:spMkLst>
            <pc:docMk/>
            <pc:sldMk cId="3340651568" sldId="4583"/>
            <ac:spMk id="28" creationId="{677C2F6D-14D8-4C22-95CE-D16C40A933A8}"/>
          </ac:spMkLst>
        </pc:spChg>
        <pc:spChg chg="mod">
          <ac:chgData name="Robin Rettien" userId="d3b77970-caed-4e6f-89f3-1a113df11dad" providerId="ADAL" clId="{CA2E6B7D-8C40-4DDD-8464-55968D6B0314}" dt="2020-11-23T13:42:30.725" v="57" actId="13926"/>
          <ac:spMkLst>
            <pc:docMk/>
            <pc:sldMk cId="3340651568" sldId="4583"/>
            <ac:spMk id="30" creationId="{20FA9D14-B83F-4E83-9F99-F7121ABE90A9}"/>
          </ac:spMkLst>
        </pc:spChg>
        <pc:spChg chg="mod">
          <ac:chgData name="Robin Rettien" userId="d3b77970-caed-4e6f-89f3-1a113df11dad" providerId="ADAL" clId="{CA2E6B7D-8C40-4DDD-8464-55968D6B0314}" dt="2020-11-23T13:42:30.725" v="57" actId="13926"/>
          <ac:spMkLst>
            <pc:docMk/>
            <pc:sldMk cId="3340651568" sldId="4583"/>
            <ac:spMk id="32" creationId="{A7D7648D-6F3B-49B8-9889-F4ACA8A4F9F6}"/>
          </ac:spMkLst>
        </pc:spChg>
        <pc:spChg chg="mod">
          <ac:chgData name="Robin Rettien" userId="d3b77970-caed-4e6f-89f3-1a113df11dad" providerId="ADAL" clId="{CA2E6B7D-8C40-4DDD-8464-55968D6B0314}" dt="2020-11-23T13:42:30.725" v="57" actId="13926"/>
          <ac:spMkLst>
            <pc:docMk/>
            <pc:sldMk cId="3340651568" sldId="4583"/>
            <ac:spMk id="34" creationId="{99402958-67AF-42F2-95AF-03D0D68D5D72}"/>
          </ac:spMkLst>
        </pc:spChg>
        <pc:spChg chg="mod">
          <ac:chgData name="Robin Rettien" userId="d3b77970-caed-4e6f-89f3-1a113df11dad" providerId="ADAL" clId="{CA2E6B7D-8C40-4DDD-8464-55968D6B0314}" dt="2020-11-23T13:42:30.725" v="57" actId="13926"/>
          <ac:spMkLst>
            <pc:docMk/>
            <pc:sldMk cId="3340651568" sldId="4583"/>
            <ac:spMk id="36" creationId="{7E9E2D14-9B60-443C-902A-2E352F33F169}"/>
          </ac:spMkLst>
        </pc:spChg>
        <pc:spChg chg="mod">
          <ac:chgData name="Robin Rettien" userId="d3b77970-caed-4e6f-89f3-1a113df11dad" providerId="ADAL" clId="{CA2E6B7D-8C40-4DDD-8464-55968D6B0314}" dt="2020-11-23T13:42:30.725" v="57" actId="13926"/>
          <ac:spMkLst>
            <pc:docMk/>
            <pc:sldMk cId="3340651568" sldId="4583"/>
            <ac:spMk id="48" creationId="{B5C5F8D2-F30C-4012-8E86-4B8FAFB896BB}"/>
          </ac:spMkLst>
        </pc:spChg>
        <pc:spChg chg="mod">
          <ac:chgData name="Robin Rettien" userId="d3b77970-caed-4e6f-89f3-1a113df11dad" providerId="ADAL" clId="{CA2E6B7D-8C40-4DDD-8464-55968D6B0314}" dt="2020-11-23T13:42:30.725" v="57" actId="13926"/>
          <ac:spMkLst>
            <pc:docMk/>
            <pc:sldMk cId="3340651568" sldId="4583"/>
            <ac:spMk id="50" creationId="{B93BAC9D-103C-4CF8-AF53-A63B047BF4B9}"/>
          </ac:spMkLst>
        </pc:spChg>
      </pc:sldChg>
      <pc:sldChg chg="delSp modSp mod">
        <pc:chgData name="Robin Rettien" userId="d3b77970-caed-4e6f-89f3-1a113df11dad" providerId="ADAL" clId="{CA2E6B7D-8C40-4DDD-8464-55968D6B0314}" dt="2020-11-23T13:46:31.209" v="103"/>
        <pc:sldMkLst>
          <pc:docMk/>
          <pc:sldMk cId="981453204" sldId="4586"/>
        </pc:sldMkLst>
        <pc:spChg chg="del">
          <ac:chgData name="Robin Rettien" userId="d3b77970-caed-4e6f-89f3-1a113df11dad" providerId="ADAL" clId="{CA2E6B7D-8C40-4DDD-8464-55968D6B0314}" dt="2020-11-23T13:42:11.658" v="51" actId="478"/>
          <ac:spMkLst>
            <pc:docMk/>
            <pc:sldMk cId="981453204" sldId="4586"/>
            <ac:spMk id="6" creationId="{3CBF144A-C141-4EC4-A392-CD3680F202AB}"/>
          </ac:spMkLst>
        </pc:spChg>
        <pc:spChg chg="mod">
          <ac:chgData name="Robin Rettien" userId="d3b77970-caed-4e6f-89f3-1a113df11dad" providerId="ADAL" clId="{CA2E6B7D-8C40-4DDD-8464-55968D6B0314}" dt="2020-11-23T13:41:53.860" v="49" actId="13926"/>
          <ac:spMkLst>
            <pc:docMk/>
            <pc:sldMk cId="981453204" sldId="4586"/>
            <ac:spMk id="30" creationId="{128664FB-6826-4E34-A7C2-BB803A50DAB9}"/>
          </ac:spMkLst>
        </pc:spChg>
        <pc:picChg chg="mod">
          <ac:chgData name="Robin Rettien" userId="d3b77970-caed-4e6f-89f3-1a113df11dad" providerId="ADAL" clId="{CA2E6B7D-8C40-4DDD-8464-55968D6B0314}" dt="2020-11-23T13:46:31.209" v="103"/>
          <ac:picMkLst>
            <pc:docMk/>
            <pc:sldMk cId="981453204" sldId="4586"/>
            <ac:picMk id="8" creationId="{A2A24007-FF67-41B1-8A19-C2D83588A769}"/>
          </ac:picMkLst>
        </pc:picChg>
      </pc:sldChg>
    </pc:docChg>
  </pc:docChgLst>
  <pc:docChgLst>
    <pc:chgData name="Robin Rettien" userId="d3b77970-caed-4e6f-89f3-1a113df11dad" providerId="ADAL" clId="{E6289873-9FE9-4CA2-AC8B-3995D64E2CE3}"/>
    <pc:docChg chg="undo redo custSel modSld">
      <pc:chgData name="Robin Rettien" userId="d3b77970-caed-4e6f-89f3-1a113df11dad" providerId="ADAL" clId="{E6289873-9FE9-4CA2-AC8B-3995D64E2CE3}" dt="2020-11-12T17:31:21.406" v="498" actId="13926"/>
      <pc:docMkLst>
        <pc:docMk/>
      </pc:docMkLst>
      <pc:sldChg chg="modSp mod">
        <pc:chgData name="Robin Rettien" userId="d3b77970-caed-4e6f-89f3-1a113df11dad" providerId="ADAL" clId="{E6289873-9FE9-4CA2-AC8B-3995D64E2CE3}" dt="2020-11-09T16:15:29.001" v="401" actId="207"/>
        <pc:sldMkLst>
          <pc:docMk/>
          <pc:sldMk cId="3680767580" sldId="3066"/>
        </pc:sldMkLst>
        <pc:spChg chg="mod">
          <ac:chgData name="Robin Rettien" userId="d3b77970-caed-4e6f-89f3-1a113df11dad" providerId="ADAL" clId="{E6289873-9FE9-4CA2-AC8B-3995D64E2CE3}" dt="2020-11-09T16:15:29.001" v="401" actId="207"/>
          <ac:spMkLst>
            <pc:docMk/>
            <pc:sldMk cId="3680767580" sldId="3066"/>
            <ac:spMk id="3" creationId="{48F5C1C9-0257-4D57-911B-1B120E4B8C8E}"/>
          </ac:spMkLst>
        </pc:spChg>
      </pc:sldChg>
      <pc:sldChg chg="modSp mod">
        <pc:chgData name="Robin Rettien" userId="d3b77970-caed-4e6f-89f3-1a113df11dad" providerId="ADAL" clId="{E6289873-9FE9-4CA2-AC8B-3995D64E2CE3}" dt="2020-11-09T16:14:08.704" v="382" actId="13926"/>
        <pc:sldMkLst>
          <pc:docMk/>
          <pc:sldMk cId="2715772111" sldId="3215"/>
        </pc:sldMkLst>
        <pc:spChg chg="mod">
          <ac:chgData name="Robin Rettien" userId="d3b77970-caed-4e6f-89f3-1a113df11dad" providerId="ADAL" clId="{E6289873-9FE9-4CA2-AC8B-3995D64E2CE3}" dt="2020-11-09T16:14:08.704" v="382" actId="13926"/>
          <ac:spMkLst>
            <pc:docMk/>
            <pc:sldMk cId="2715772111" sldId="3215"/>
            <ac:spMk id="25" creationId="{F83F7EAB-E819-4F7C-AB07-9257B8B5B863}"/>
          </ac:spMkLst>
        </pc:spChg>
      </pc:sldChg>
      <pc:sldChg chg="modSp mod">
        <pc:chgData name="Robin Rettien" userId="d3b77970-caed-4e6f-89f3-1a113df11dad" providerId="ADAL" clId="{E6289873-9FE9-4CA2-AC8B-3995D64E2CE3}" dt="2020-11-09T16:14:20.923" v="387" actId="20577"/>
        <pc:sldMkLst>
          <pc:docMk/>
          <pc:sldMk cId="1315835274" sldId="3371"/>
        </pc:sldMkLst>
        <pc:spChg chg="mod">
          <ac:chgData name="Robin Rettien" userId="d3b77970-caed-4e6f-89f3-1a113df11dad" providerId="ADAL" clId="{E6289873-9FE9-4CA2-AC8B-3995D64E2CE3}" dt="2020-11-09T16:14:20.923" v="387" actId="20577"/>
          <ac:spMkLst>
            <pc:docMk/>
            <pc:sldMk cId="1315835274" sldId="3371"/>
            <ac:spMk id="30" creationId="{F0F08F1B-787E-4C5E-AB15-3DF291ECF517}"/>
          </ac:spMkLst>
        </pc:spChg>
      </pc:sldChg>
      <pc:sldChg chg="modSp mod">
        <pc:chgData name="Robin Rettien" userId="d3b77970-caed-4e6f-89f3-1a113df11dad" providerId="ADAL" clId="{E6289873-9FE9-4CA2-AC8B-3995D64E2CE3}" dt="2020-11-09T15:30:23.502" v="315" actId="20577"/>
        <pc:sldMkLst>
          <pc:docMk/>
          <pc:sldMk cId="2666718201" sldId="4240"/>
        </pc:sldMkLst>
        <pc:spChg chg="mod">
          <ac:chgData name="Robin Rettien" userId="d3b77970-caed-4e6f-89f3-1a113df11dad" providerId="ADAL" clId="{E6289873-9FE9-4CA2-AC8B-3995D64E2CE3}" dt="2020-11-09T15:30:23.502" v="315" actId="20577"/>
          <ac:spMkLst>
            <pc:docMk/>
            <pc:sldMk cId="2666718201" sldId="4240"/>
            <ac:spMk id="25" creationId="{F83F7EAB-E819-4F7C-AB07-9257B8B5B863}"/>
          </ac:spMkLst>
        </pc:spChg>
      </pc:sldChg>
      <pc:sldChg chg="modSp mod">
        <pc:chgData name="Robin Rettien" userId="d3b77970-caed-4e6f-89f3-1a113df11dad" providerId="ADAL" clId="{E6289873-9FE9-4CA2-AC8B-3995D64E2CE3}" dt="2020-11-09T14:44:59.603" v="24" actId="13926"/>
        <pc:sldMkLst>
          <pc:docMk/>
          <pc:sldMk cId="4020422460" sldId="4243"/>
        </pc:sldMkLst>
        <pc:spChg chg="mod">
          <ac:chgData name="Robin Rettien" userId="d3b77970-caed-4e6f-89f3-1a113df11dad" providerId="ADAL" clId="{E6289873-9FE9-4CA2-AC8B-3995D64E2CE3}" dt="2020-11-09T14:44:59.603" v="24" actId="13926"/>
          <ac:spMkLst>
            <pc:docMk/>
            <pc:sldMk cId="4020422460" sldId="4243"/>
            <ac:spMk id="25" creationId="{F83F7EAB-E819-4F7C-AB07-9257B8B5B863}"/>
          </ac:spMkLst>
        </pc:spChg>
      </pc:sldChg>
      <pc:sldChg chg="modSp mod">
        <pc:chgData name="Robin Rettien" userId="d3b77970-caed-4e6f-89f3-1a113df11dad" providerId="ADAL" clId="{E6289873-9FE9-4CA2-AC8B-3995D64E2CE3}" dt="2020-11-09T15:15:56.761" v="219" actId="20577"/>
        <pc:sldMkLst>
          <pc:docMk/>
          <pc:sldMk cId="3997315665" sldId="4377"/>
        </pc:sldMkLst>
        <pc:spChg chg="mod">
          <ac:chgData name="Robin Rettien" userId="d3b77970-caed-4e6f-89f3-1a113df11dad" providerId="ADAL" clId="{E6289873-9FE9-4CA2-AC8B-3995D64E2CE3}" dt="2020-11-09T15:15:42.498" v="195" actId="20577"/>
          <ac:spMkLst>
            <pc:docMk/>
            <pc:sldMk cId="3997315665" sldId="4377"/>
            <ac:spMk id="27" creationId="{77E0E204-8D21-48E0-B021-10D5F2DA2334}"/>
          </ac:spMkLst>
        </pc:spChg>
        <pc:spChg chg="mod">
          <ac:chgData name="Robin Rettien" userId="d3b77970-caed-4e6f-89f3-1a113df11dad" providerId="ADAL" clId="{E6289873-9FE9-4CA2-AC8B-3995D64E2CE3}" dt="2020-11-09T15:15:56.761" v="219" actId="20577"/>
          <ac:spMkLst>
            <pc:docMk/>
            <pc:sldMk cId="3997315665" sldId="4377"/>
            <ac:spMk id="28" creationId="{B74793EC-037E-4217-A367-23D17C681081}"/>
          </ac:spMkLst>
        </pc:spChg>
      </pc:sldChg>
      <pc:sldChg chg="modSp mod">
        <pc:chgData name="Robin Rettien" userId="d3b77970-caed-4e6f-89f3-1a113df11dad" providerId="ADAL" clId="{E6289873-9FE9-4CA2-AC8B-3995D64E2CE3}" dt="2020-11-09T14:45:33.185" v="28" actId="13926"/>
        <pc:sldMkLst>
          <pc:docMk/>
          <pc:sldMk cId="917409064" sldId="4391"/>
        </pc:sldMkLst>
        <pc:spChg chg="mod">
          <ac:chgData name="Robin Rettien" userId="d3b77970-caed-4e6f-89f3-1a113df11dad" providerId="ADAL" clId="{E6289873-9FE9-4CA2-AC8B-3995D64E2CE3}" dt="2020-11-09T14:45:33.185" v="28" actId="13926"/>
          <ac:spMkLst>
            <pc:docMk/>
            <pc:sldMk cId="917409064" sldId="4391"/>
            <ac:spMk id="27" creationId="{77E0E204-8D21-48E0-B021-10D5F2DA2334}"/>
          </ac:spMkLst>
        </pc:spChg>
      </pc:sldChg>
      <pc:sldChg chg="modSp mod">
        <pc:chgData name="Robin Rettien" userId="d3b77970-caed-4e6f-89f3-1a113df11dad" providerId="ADAL" clId="{E6289873-9FE9-4CA2-AC8B-3995D64E2CE3}" dt="2020-11-09T14:43:36.708" v="16" actId="13926"/>
        <pc:sldMkLst>
          <pc:docMk/>
          <pc:sldMk cId="2944978965" sldId="4392"/>
        </pc:sldMkLst>
        <pc:spChg chg="mod">
          <ac:chgData name="Robin Rettien" userId="d3b77970-caed-4e6f-89f3-1a113df11dad" providerId="ADAL" clId="{E6289873-9FE9-4CA2-AC8B-3995D64E2CE3}" dt="2020-11-09T14:43:36.708" v="16" actId="13926"/>
          <ac:spMkLst>
            <pc:docMk/>
            <pc:sldMk cId="2944978965" sldId="4392"/>
            <ac:spMk id="5" creationId="{26784425-6E78-468A-A979-B81C06D1F93B}"/>
          </ac:spMkLst>
        </pc:spChg>
      </pc:sldChg>
      <pc:sldChg chg="modSp mod">
        <pc:chgData name="Robin Rettien" userId="d3b77970-caed-4e6f-89f3-1a113df11dad" providerId="ADAL" clId="{E6289873-9FE9-4CA2-AC8B-3995D64E2CE3}" dt="2020-11-09T16:14:49.696" v="399" actId="13926"/>
        <pc:sldMkLst>
          <pc:docMk/>
          <pc:sldMk cId="2871285774" sldId="4469"/>
        </pc:sldMkLst>
        <pc:spChg chg="mod">
          <ac:chgData name="Robin Rettien" userId="d3b77970-caed-4e6f-89f3-1a113df11dad" providerId="ADAL" clId="{E6289873-9FE9-4CA2-AC8B-3995D64E2CE3}" dt="2020-11-09T16:14:49.696" v="399" actId="13926"/>
          <ac:spMkLst>
            <pc:docMk/>
            <pc:sldMk cId="2871285774" sldId="4469"/>
            <ac:spMk id="25" creationId="{F83F7EAB-E819-4F7C-AB07-9257B8B5B863}"/>
          </ac:spMkLst>
        </pc:spChg>
      </pc:sldChg>
      <pc:sldChg chg="modSp mod">
        <pc:chgData name="Robin Rettien" userId="d3b77970-caed-4e6f-89f3-1a113df11dad" providerId="ADAL" clId="{E6289873-9FE9-4CA2-AC8B-3995D64E2CE3}" dt="2020-11-09T15:13:26.629" v="184" actId="20577"/>
        <pc:sldMkLst>
          <pc:docMk/>
          <pc:sldMk cId="4175044044" sldId="4475"/>
        </pc:sldMkLst>
        <pc:spChg chg="mod">
          <ac:chgData name="Robin Rettien" userId="d3b77970-caed-4e6f-89f3-1a113df11dad" providerId="ADAL" clId="{E6289873-9FE9-4CA2-AC8B-3995D64E2CE3}" dt="2020-11-09T15:13:26.629" v="184" actId="20577"/>
          <ac:spMkLst>
            <pc:docMk/>
            <pc:sldMk cId="4175044044" sldId="4475"/>
            <ac:spMk id="13" creationId="{E612B975-BDBB-4283-A993-7EE553A058B9}"/>
          </ac:spMkLst>
        </pc:spChg>
      </pc:sldChg>
      <pc:sldChg chg="modSp mod">
        <pc:chgData name="Robin Rettien" userId="d3b77970-caed-4e6f-89f3-1a113df11dad" providerId="ADAL" clId="{E6289873-9FE9-4CA2-AC8B-3995D64E2CE3}" dt="2020-11-09T14:45:05.073" v="25" actId="13926"/>
        <pc:sldMkLst>
          <pc:docMk/>
          <pc:sldMk cId="3934869442" sldId="4491"/>
        </pc:sldMkLst>
        <pc:spChg chg="mod">
          <ac:chgData name="Robin Rettien" userId="d3b77970-caed-4e6f-89f3-1a113df11dad" providerId="ADAL" clId="{E6289873-9FE9-4CA2-AC8B-3995D64E2CE3}" dt="2020-11-09T14:45:05.073" v="25" actId="13926"/>
          <ac:spMkLst>
            <pc:docMk/>
            <pc:sldMk cId="3934869442" sldId="4491"/>
            <ac:spMk id="28" creationId="{1915FD22-2941-43E3-94C2-8BDD87DD535A}"/>
          </ac:spMkLst>
        </pc:spChg>
      </pc:sldChg>
      <pc:sldChg chg="modSp mod">
        <pc:chgData name="Robin Rettien" userId="d3b77970-caed-4e6f-89f3-1a113df11dad" providerId="ADAL" clId="{E6289873-9FE9-4CA2-AC8B-3995D64E2CE3}" dt="2020-11-09T14:44:06.560" v="19" actId="13926"/>
        <pc:sldMkLst>
          <pc:docMk/>
          <pc:sldMk cId="435248604" sldId="4498"/>
        </pc:sldMkLst>
        <pc:spChg chg="mod">
          <ac:chgData name="Robin Rettien" userId="d3b77970-caed-4e6f-89f3-1a113df11dad" providerId="ADAL" clId="{E6289873-9FE9-4CA2-AC8B-3995D64E2CE3}" dt="2020-11-09T14:44:06.560" v="19" actId="13926"/>
          <ac:spMkLst>
            <pc:docMk/>
            <pc:sldMk cId="435248604" sldId="4498"/>
            <ac:spMk id="4" creationId="{CDDC7632-1DC7-4CE4-8E9B-ACA285222032}"/>
          </ac:spMkLst>
        </pc:spChg>
      </pc:sldChg>
      <pc:sldChg chg="modSp mod">
        <pc:chgData name="Robin Rettien" userId="d3b77970-caed-4e6f-89f3-1a113df11dad" providerId="ADAL" clId="{E6289873-9FE9-4CA2-AC8B-3995D64E2CE3}" dt="2020-11-09T15:30:50.863" v="332" actId="20577"/>
        <pc:sldMkLst>
          <pc:docMk/>
          <pc:sldMk cId="3723857203" sldId="4505"/>
        </pc:sldMkLst>
        <pc:spChg chg="mod">
          <ac:chgData name="Robin Rettien" userId="d3b77970-caed-4e6f-89f3-1a113df11dad" providerId="ADAL" clId="{E6289873-9FE9-4CA2-AC8B-3995D64E2CE3}" dt="2020-11-09T14:42:28.419" v="11" actId="13926"/>
          <ac:spMkLst>
            <pc:docMk/>
            <pc:sldMk cId="3723857203" sldId="4505"/>
            <ac:spMk id="2" creationId="{7D701395-8032-4536-906F-15A66E308701}"/>
          </ac:spMkLst>
        </pc:spChg>
        <pc:spChg chg="mod">
          <ac:chgData name="Robin Rettien" userId="d3b77970-caed-4e6f-89f3-1a113df11dad" providerId="ADAL" clId="{E6289873-9FE9-4CA2-AC8B-3995D64E2CE3}" dt="2020-11-09T15:30:50.863" v="332" actId="20577"/>
          <ac:spMkLst>
            <pc:docMk/>
            <pc:sldMk cId="3723857203" sldId="4505"/>
            <ac:spMk id="3" creationId="{0252B5F5-9AC7-4F71-9222-E2738AC85ABC}"/>
          </ac:spMkLst>
        </pc:spChg>
        <pc:spChg chg="mod">
          <ac:chgData name="Robin Rettien" userId="d3b77970-caed-4e6f-89f3-1a113df11dad" providerId="ADAL" clId="{E6289873-9FE9-4CA2-AC8B-3995D64E2CE3}" dt="2020-11-09T14:42:28.419" v="11" actId="13926"/>
          <ac:spMkLst>
            <pc:docMk/>
            <pc:sldMk cId="3723857203" sldId="4505"/>
            <ac:spMk id="5" creationId="{63D4A90C-100A-4098-9396-3E6DBE6FBCB5}"/>
          </ac:spMkLst>
        </pc:spChg>
        <pc:spChg chg="mod">
          <ac:chgData name="Robin Rettien" userId="d3b77970-caed-4e6f-89f3-1a113df11dad" providerId="ADAL" clId="{E6289873-9FE9-4CA2-AC8B-3995D64E2CE3}" dt="2020-11-09T14:42:28.419" v="11" actId="13926"/>
          <ac:spMkLst>
            <pc:docMk/>
            <pc:sldMk cId="3723857203" sldId="4505"/>
            <ac:spMk id="9" creationId="{DB3E10AF-4D26-494C-827B-48178D9E4333}"/>
          </ac:spMkLst>
        </pc:spChg>
        <pc:spChg chg="mod">
          <ac:chgData name="Robin Rettien" userId="d3b77970-caed-4e6f-89f3-1a113df11dad" providerId="ADAL" clId="{E6289873-9FE9-4CA2-AC8B-3995D64E2CE3}" dt="2020-11-09T14:42:28.419" v="11" actId="13926"/>
          <ac:spMkLst>
            <pc:docMk/>
            <pc:sldMk cId="3723857203" sldId="4505"/>
            <ac:spMk id="15" creationId="{BD6BC940-9792-4EDF-88C1-2CA0CE1F572D}"/>
          </ac:spMkLst>
        </pc:spChg>
        <pc:spChg chg="mod">
          <ac:chgData name="Robin Rettien" userId="d3b77970-caed-4e6f-89f3-1a113df11dad" providerId="ADAL" clId="{E6289873-9FE9-4CA2-AC8B-3995D64E2CE3}" dt="2020-11-09T14:42:28.419" v="11" actId="13926"/>
          <ac:spMkLst>
            <pc:docMk/>
            <pc:sldMk cId="3723857203" sldId="4505"/>
            <ac:spMk id="16" creationId="{8AE2D7A0-DC95-4A97-B402-99AA6142072C}"/>
          </ac:spMkLst>
        </pc:spChg>
        <pc:spChg chg="mod">
          <ac:chgData name="Robin Rettien" userId="d3b77970-caed-4e6f-89f3-1a113df11dad" providerId="ADAL" clId="{E6289873-9FE9-4CA2-AC8B-3995D64E2CE3}" dt="2020-11-09T14:42:28.419" v="11" actId="13926"/>
          <ac:spMkLst>
            <pc:docMk/>
            <pc:sldMk cId="3723857203" sldId="4505"/>
            <ac:spMk id="19" creationId="{197440D0-D94A-40D6-8A4C-706BD75AD0B0}"/>
          </ac:spMkLst>
        </pc:spChg>
        <pc:spChg chg="mod">
          <ac:chgData name="Robin Rettien" userId="d3b77970-caed-4e6f-89f3-1a113df11dad" providerId="ADAL" clId="{E6289873-9FE9-4CA2-AC8B-3995D64E2CE3}" dt="2020-11-09T14:42:28.419" v="11" actId="13926"/>
          <ac:spMkLst>
            <pc:docMk/>
            <pc:sldMk cId="3723857203" sldId="4505"/>
            <ac:spMk id="21" creationId="{A72AE591-3E09-4614-960C-8E841A43253C}"/>
          </ac:spMkLst>
        </pc:spChg>
        <pc:spChg chg="mod">
          <ac:chgData name="Robin Rettien" userId="d3b77970-caed-4e6f-89f3-1a113df11dad" providerId="ADAL" clId="{E6289873-9FE9-4CA2-AC8B-3995D64E2CE3}" dt="2020-11-09T14:42:28.419" v="11" actId="13926"/>
          <ac:spMkLst>
            <pc:docMk/>
            <pc:sldMk cId="3723857203" sldId="4505"/>
            <ac:spMk id="22" creationId="{9D9BD2E3-4C1B-4F62-A8AB-BFD4638A2B3E}"/>
          </ac:spMkLst>
        </pc:spChg>
        <pc:spChg chg="mod">
          <ac:chgData name="Robin Rettien" userId="d3b77970-caed-4e6f-89f3-1a113df11dad" providerId="ADAL" clId="{E6289873-9FE9-4CA2-AC8B-3995D64E2CE3}" dt="2020-11-09T14:42:28.419" v="11" actId="13926"/>
          <ac:spMkLst>
            <pc:docMk/>
            <pc:sldMk cId="3723857203" sldId="4505"/>
            <ac:spMk id="45" creationId="{D5F1CED2-0BDE-43D8-8806-E61A958B4BF6}"/>
          </ac:spMkLst>
        </pc:spChg>
        <pc:spChg chg="mod">
          <ac:chgData name="Robin Rettien" userId="d3b77970-caed-4e6f-89f3-1a113df11dad" providerId="ADAL" clId="{E6289873-9FE9-4CA2-AC8B-3995D64E2CE3}" dt="2020-11-09T14:42:28.419" v="11" actId="13926"/>
          <ac:spMkLst>
            <pc:docMk/>
            <pc:sldMk cId="3723857203" sldId="4505"/>
            <ac:spMk id="48" creationId="{7C29CA2B-FB0A-4216-A747-FAF104700DC2}"/>
          </ac:spMkLst>
        </pc:spChg>
        <pc:spChg chg="mod">
          <ac:chgData name="Robin Rettien" userId="d3b77970-caed-4e6f-89f3-1a113df11dad" providerId="ADAL" clId="{E6289873-9FE9-4CA2-AC8B-3995D64E2CE3}" dt="2020-11-09T14:42:28.419" v="11" actId="13926"/>
          <ac:spMkLst>
            <pc:docMk/>
            <pc:sldMk cId="3723857203" sldId="4505"/>
            <ac:spMk id="49" creationId="{F37987CA-8D8B-4F82-A446-9B74531B8F7E}"/>
          </ac:spMkLst>
        </pc:spChg>
        <pc:spChg chg="mod">
          <ac:chgData name="Robin Rettien" userId="d3b77970-caed-4e6f-89f3-1a113df11dad" providerId="ADAL" clId="{E6289873-9FE9-4CA2-AC8B-3995D64E2CE3}" dt="2020-11-09T14:42:28.419" v="11" actId="13926"/>
          <ac:spMkLst>
            <pc:docMk/>
            <pc:sldMk cId="3723857203" sldId="4505"/>
            <ac:spMk id="57" creationId="{9719109C-3A19-4D67-966F-DC38A2D8A0BF}"/>
          </ac:spMkLst>
        </pc:spChg>
        <pc:spChg chg="mod">
          <ac:chgData name="Robin Rettien" userId="d3b77970-caed-4e6f-89f3-1a113df11dad" providerId="ADAL" clId="{E6289873-9FE9-4CA2-AC8B-3995D64E2CE3}" dt="2020-11-09T14:42:28.419" v="11" actId="13926"/>
          <ac:spMkLst>
            <pc:docMk/>
            <pc:sldMk cId="3723857203" sldId="4505"/>
            <ac:spMk id="63" creationId="{A5E86562-EC19-4824-AB64-A1D2AEBCB0CC}"/>
          </ac:spMkLst>
        </pc:spChg>
        <pc:spChg chg="mod">
          <ac:chgData name="Robin Rettien" userId="d3b77970-caed-4e6f-89f3-1a113df11dad" providerId="ADAL" clId="{E6289873-9FE9-4CA2-AC8B-3995D64E2CE3}" dt="2020-11-09T14:42:28.419" v="11" actId="13926"/>
          <ac:spMkLst>
            <pc:docMk/>
            <pc:sldMk cId="3723857203" sldId="4505"/>
            <ac:spMk id="71" creationId="{8AEA603A-879B-4C70-A99F-4F97AE4C98E5}"/>
          </ac:spMkLst>
        </pc:spChg>
        <pc:spChg chg="mod">
          <ac:chgData name="Robin Rettien" userId="d3b77970-caed-4e6f-89f3-1a113df11dad" providerId="ADAL" clId="{E6289873-9FE9-4CA2-AC8B-3995D64E2CE3}" dt="2020-11-09T14:42:28.419" v="11" actId="13926"/>
          <ac:spMkLst>
            <pc:docMk/>
            <pc:sldMk cId="3723857203" sldId="4505"/>
            <ac:spMk id="112" creationId="{3A85F222-F47B-4C0F-BF1F-B5B410DBDB63}"/>
          </ac:spMkLst>
        </pc:spChg>
        <pc:grpChg chg="mod">
          <ac:chgData name="Robin Rettien" userId="d3b77970-caed-4e6f-89f3-1a113df11dad" providerId="ADAL" clId="{E6289873-9FE9-4CA2-AC8B-3995D64E2CE3}" dt="2020-11-09T14:42:28.419" v="11" actId="13926"/>
          <ac:grpSpMkLst>
            <pc:docMk/>
            <pc:sldMk cId="3723857203" sldId="4505"/>
            <ac:grpSpMk id="50" creationId="{6CF11B43-605C-432A-8B85-ACBFA6EFDE30}"/>
          </ac:grpSpMkLst>
        </pc:grpChg>
        <pc:picChg chg="mod">
          <ac:chgData name="Robin Rettien" userId="d3b77970-caed-4e6f-89f3-1a113df11dad" providerId="ADAL" clId="{E6289873-9FE9-4CA2-AC8B-3995D64E2CE3}" dt="2020-11-09T14:42:28.419" v="11" actId="13926"/>
          <ac:picMkLst>
            <pc:docMk/>
            <pc:sldMk cId="3723857203" sldId="4505"/>
            <ac:picMk id="4" creationId="{9B71068C-80B5-44EE-BF11-55ECB18A22CE}"/>
          </ac:picMkLst>
        </pc:picChg>
        <pc:picChg chg="mod">
          <ac:chgData name="Robin Rettien" userId="d3b77970-caed-4e6f-89f3-1a113df11dad" providerId="ADAL" clId="{E6289873-9FE9-4CA2-AC8B-3995D64E2CE3}" dt="2020-11-09T14:42:28.419" v="11" actId="13926"/>
          <ac:picMkLst>
            <pc:docMk/>
            <pc:sldMk cId="3723857203" sldId="4505"/>
            <ac:picMk id="6" creationId="{EE71B728-5D16-4AEA-A37F-9D46618AD289}"/>
          </ac:picMkLst>
        </pc:picChg>
        <pc:picChg chg="mod">
          <ac:chgData name="Robin Rettien" userId="d3b77970-caed-4e6f-89f3-1a113df11dad" providerId="ADAL" clId="{E6289873-9FE9-4CA2-AC8B-3995D64E2CE3}" dt="2020-11-09T14:42:28.419" v="11" actId="13926"/>
          <ac:picMkLst>
            <pc:docMk/>
            <pc:sldMk cId="3723857203" sldId="4505"/>
            <ac:picMk id="7" creationId="{6450EE84-2EC8-4EB9-8B02-559C1F0518F5}"/>
          </ac:picMkLst>
        </pc:picChg>
        <pc:picChg chg="mod">
          <ac:chgData name="Robin Rettien" userId="d3b77970-caed-4e6f-89f3-1a113df11dad" providerId="ADAL" clId="{E6289873-9FE9-4CA2-AC8B-3995D64E2CE3}" dt="2020-11-09T14:42:28.419" v="11" actId="13926"/>
          <ac:picMkLst>
            <pc:docMk/>
            <pc:sldMk cId="3723857203" sldId="4505"/>
            <ac:picMk id="14" creationId="{AC3F8A6B-AF61-43A1-916F-AF402A79CEC7}"/>
          </ac:picMkLst>
        </pc:picChg>
        <pc:picChg chg="mod">
          <ac:chgData name="Robin Rettien" userId="d3b77970-caed-4e6f-89f3-1a113df11dad" providerId="ADAL" clId="{E6289873-9FE9-4CA2-AC8B-3995D64E2CE3}" dt="2020-11-09T14:42:28.419" v="11" actId="13926"/>
          <ac:picMkLst>
            <pc:docMk/>
            <pc:sldMk cId="3723857203" sldId="4505"/>
            <ac:picMk id="25" creationId="{4AF805BB-7D9F-4DF7-BB61-084FAC029417}"/>
          </ac:picMkLst>
        </pc:picChg>
        <pc:picChg chg="mod">
          <ac:chgData name="Robin Rettien" userId="d3b77970-caed-4e6f-89f3-1a113df11dad" providerId="ADAL" clId="{E6289873-9FE9-4CA2-AC8B-3995D64E2CE3}" dt="2020-11-09T14:42:28.419" v="11" actId="13926"/>
          <ac:picMkLst>
            <pc:docMk/>
            <pc:sldMk cId="3723857203" sldId="4505"/>
            <ac:picMk id="70" creationId="{900DCB03-E387-4E2E-8C46-DB2D83BDF992}"/>
          </ac:picMkLst>
        </pc:picChg>
        <pc:cxnChg chg="mod">
          <ac:chgData name="Robin Rettien" userId="d3b77970-caed-4e6f-89f3-1a113df11dad" providerId="ADAL" clId="{E6289873-9FE9-4CA2-AC8B-3995D64E2CE3}" dt="2020-11-09T14:42:28.419" v="11" actId="13926"/>
          <ac:cxnSpMkLst>
            <pc:docMk/>
            <pc:sldMk cId="3723857203" sldId="4505"/>
            <ac:cxnSpMk id="11" creationId="{5AD29280-6340-4A6D-882B-93B65A653036}"/>
          </ac:cxnSpMkLst>
        </pc:cxnChg>
        <pc:cxnChg chg="mod">
          <ac:chgData name="Robin Rettien" userId="d3b77970-caed-4e6f-89f3-1a113df11dad" providerId="ADAL" clId="{E6289873-9FE9-4CA2-AC8B-3995D64E2CE3}" dt="2020-11-09T14:42:28.419" v="11" actId="13926"/>
          <ac:cxnSpMkLst>
            <pc:docMk/>
            <pc:sldMk cId="3723857203" sldId="4505"/>
            <ac:cxnSpMk id="58" creationId="{FFE8AC65-502C-43EC-B31B-D1E6B9054933}"/>
          </ac:cxnSpMkLst>
        </pc:cxnChg>
      </pc:sldChg>
      <pc:sldChg chg="modSp mod">
        <pc:chgData name="Robin Rettien" userId="d3b77970-caed-4e6f-89f3-1a113df11dad" providerId="ADAL" clId="{E6289873-9FE9-4CA2-AC8B-3995D64E2CE3}" dt="2020-11-09T14:44:35.596" v="22" actId="13926"/>
        <pc:sldMkLst>
          <pc:docMk/>
          <pc:sldMk cId="4073120430" sldId="4515"/>
        </pc:sldMkLst>
        <pc:spChg chg="mod">
          <ac:chgData name="Robin Rettien" userId="d3b77970-caed-4e6f-89f3-1a113df11dad" providerId="ADAL" clId="{E6289873-9FE9-4CA2-AC8B-3995D64E2CE3}" dt="2020-11-09T14:44:35.596" v="22" actId="13926"/>
          <ac:spMkLst>
            <pc:docMk/>
            <pc:sldMk cId="4073120430" sldId="4515"/>
            <ac:spMk id="4" creationId="{29CB9718-F33C-45E0-97AD-AD6A26E51A3C}"/>
          </ac:spMkLst>
        </pc:spChg>
      </pc:sldChg>
      <pc:sldChg chg="modSp mod">
        <pc:chgData name="Robin Rettien" userId="d3b77970-caed-4e6f-89f3-1a113df11dad" providerId="ADAL" clId="{E6289873-9FE9-4CA2-AC8B-3995D64E2CE3}" dt="2020-11-09T14:42:12.728" v="8" actId="13926"/>
        <pc:sldMkLst>
          <pc:docMk/>
          <pc:sldMk cId="1017006420" sldId="4518"/>
        </pc:sldMkLst>
        <pc:spChg chg="mod">
          <ac:chgData name="Robin Rettien" userId="d3b77970-caed-4e6f-89f3-1a113df11dad" providerId="ADAL" clId="{E6289873-9FE9-4CA2-AC8B-3995D64E2CE3}" dt="2020-11-09T14:42:12.728" v="8" actId="13926"/>
          <ac:spMkLst>
            <pc:docMk/>
            <pc:sldMk cId="1017006420" sldId="4518"/>
            <ac:spMk id="46" creationId="{4BAAB852-3E63-4E57-A281-6C4F06FF143E}"/>
          </ac:spMkLst>
        </pc:spChg>
      </pc:sldChg>
      <pc:sldChg chg="addSp delSp modSp mod">
        <pc:chgData name="Robin Rettien" userId="d3b77970-caed-4e6f-89f3-1a113df11dad" providerId="ADAL" clId="{E6289873-9FE9-4CA2-AC8B-3995D64E2CE3}" dt="2020-11-09T16:18:23.611" v="402" actId="478"/>
        <pc:sldMkLst>
          <pc:docMk/>
          <pc:sldMk cId="3024342461" sldId="4519"/>
        </pc:sldMkLst>
        <pc:spChg chg="mod">
          <ac:chgData name="Robin Rettien" userId="d3b77970-caed-4e6f-89f3-1a113df11dad" providerId="ADAL" clId="{E6289873-9FE9-4CA2-AC8B-3995D64E2CE3}" dt="2020-11-09T14:42:40.995" v="13" actId="13926"/>
          <ac:spMkLst>
            <pc:docMk/>
            <pc:sldMk cId="3024342461" sldId="4519"/>
            <ac:spMk id="2" creationId="{866F6A2F-0CC8-45A6-A5CC-925165E61474}"/>
          </ac:spMkLst>
        </pc:spChg>
        <pc:spChg chg="mod">
          <ac:chgData name="Robin Rettien" userId="d3b77970-caed-4e6f-89f3-1a113df11dad" providerId="ADAL" clId="{E6289873-9FE9-4CA2-AC8B-3995D64E2CE3}" dt="2020-11-09T14:42:40.995" v="13" actId="13926"/>
          <ac:spMkLst>
            <pc:docMk/>
            <pc:sldMk cId="3024342461" sldId="4519"/>
            <ac:spMk id="3" creationId="{9A464A10-4411-41E5-9E2D-227BDCAFECA9}"/>
          </ac:spMkLst>
        </pc:spChg>
        <pc:spChg chg="mod">
          <ac:chgData name="Robin Rettien" userId="d3b77970-caed-4e6f-89f3-1a113df11dad" providerId="ADAL" clId="{E6289873-9FE9-4CA2-AC8B-3995D64E2CE3}" dt="2020-11-09T14:42:40.995" v="13" actId="13926"/>
          <ac:spMkLst>
            <pc:docMk/>
            <pc:sldMk cId="3024342461" sldId="4519"/>
            <ac:spMk id="4" creationId="{2269190F-6BF3-4099-A9B8-A13697D99D3E}"/>
          </ac:spMkLst>
        </pc:spChg>
        <pc:spChg chg="mod">
          <ac:chgData name="Robin Rettien" userId="d3b77970-caed-4e6f-89f3-1a113df11dad" providerId="ADAL" clId="{E6289873-9FE9-4CA2-AC8B-3995D64E2CE3}" dt="2020-11-09T14:42:40.995" v="13" actId="13926"/>
          <ac:spMkLst>
            <pc:docMk/>
            <pc:sldMk cId="3024342461" sldId="4519"/>
            <ac:spMk id="7" creationId="{488527C6-AC8F-48B9-8355-3C7A081B153B}"/>
          </ac:spMkLst>
        </pc:spChg>
        <pc:spChg chg="mod">
          <ac:chgData name="Robin Rettien" userId="d3b77970-caed-4e6f-89f3-1a113df11dad" providerId="ADAL" clId="{E6289873-9FE9-4CA2-AC8B-3995D64E2CE3}" dt="2020-11-09T14:42:40.995" v="13" actId="13926"/>
          <ac:spMkLst>
            <pc:docMk/>
            <pc:sldMk cId="3024342461" sldId="4519"/>
            <ac:spMk id="8" creationId="{6BFFB7E8-FAD0-48A4-AD48-50D2C46D0C72}"/>
          </ac:spMkLst>
        </pc:spChg>
        <pc:spChg chg="mod">
          <ac:chgData name="Robin Rettien" userId="d3b77970-caed-4e6f-89f3-1a113df11dad" providerId="ADAL" clId="{E6289873-9FE9-4CA2-AC8B-3995D64E2CE3}" dt="2020-11-09T14:51:28.076" v="30" actId="20577"/>
          <ac:spMkLst>
            <pc:docMk/>
            <pc:sldMk cId="3024342461" sldId="4519"/>
            <ac:spMk id="9" creationId="{C2F19B41-52D2-403E-88A6-DF976B97A7BB}"/>
          </ac:spMkLst>
        </pc:spChg>
        <pc:spChg chg="add del mod">
          <ac:chgData name="Robin Rettien" userId="d3b77970-caed-4e6f-89f3-1a113df11dad" providerId="ADAL" clId="{E6289873-9FE9-4CA2-AC8B-3995D64E2CE3}" dt="2020-11-09T16:18:23.611" v="402" actId="478"/>
          <ac:spMkLst>
            <pc:docMk/>
            <pc:sldMk cId="3024342461" sldId="4519"/>
            <ac:spMk id="10" creationId="{35C70FE8-E5B8-4B3A-B068-0B50E0ADD0D7}"/>
          </ac:spMkLst>
        </pc:spChg>
        <pc:spChg chg="mod">
          <ac:chgData name="Robin Rettien" userId="d3b77970-caed-4e6f-89f3-1a113df11dad" providerId="ADAL" clId="{E6289873-9FE9-4CA2-AC8B-3995D64E2CE3}" dt="2020-11-09T14:42:40.995" v="13" actId="13926"/>
          <ac:spMkLst>
            <pc:docMk/>
            <pc:sldMk cId="3024342461" sldId="4519"/>
            <ac:spMk id="15" creationId="{F67A6A5B-103D-4210-8D64-A57D047E2ABC}"/>
          </ac:spMkLst>
        </pc:spChg>
        <pc:spChg chg="mod">
          <ac:chgData name="Robin Rettien" userId="d3b77970-caed-4e6f-89f3-1a113df11dad" providerId="ADAL" clId="{E6289873-9FE9-4CA2-AC8B-3995D64E2CE3}" dt="2020-11-09T14:42:40.995" v="13" actId="13926"/>
          <ac:spMkLst>
            <pc:docMk/>
            <pc:sldMk cId="3024342461" sldId="4519"/>
            <ac:spMk id="19" creationId="{623F42BA-A24F-4D30-98EA-0F82DBB7501B}"/>
          </ac:spMkLst>
        </pc:spChg>
        <pc:spChg chg="mod">
          <ac:chgData name="Robin Rettien" userId="d3b77970-caed-4e6f-89f3-1a113df11dad" providerId="ADAL" clId="{E6289873-9FE9-4CA2-AC8B-3995D64E2CE3}" dt="2020-11-09T14:42:40.995" v="13" actId="13926"/>
          <ac:spMkLst>
            <pc:docMk/>
            <pc:sldMk cId="3024342461" sldId="4519"/>
            <ac:spMk id="21" creationId="{082D2B50-744E-44E7-A8DB-1748D7EDB225}"/>
          </ac:spMkLst>
        </pc:spChg>
        <pc:spChg chg="mod">
          <ac:chgData name="Robin Rettien" userId="d3b77970-caed-4e6f-89f3-1a113df11dad" providerId="ADAL" clId="{E6289873-9FE9-4CA2-AC8B-3995D64E2CE3}" dt="2020-11-09T14:42:40.995" v="13" actId="13926"/>
          <ac:spMkLst>
            <pc:docMk/>
            <pc:sldMk cId="3024342461" sldId="4519"/>
            <ac:spMk id="29" creationId="{5BF7F038-0A97-4C6A-B847-540F3C5ADD78}"/>
          </ac:spMkLst>
        </pc:spChg>
        <pc:spChg chg="mod">
          <ac:chgData name="Robin Rettien" userId="d3b77970-caed-4e6f-89f3-1a113df11dad" providerId="ADAL" clId="{E6289873-9FE9-4CA2-AC8B-3995D64E2CE3}" dt="2020-11-09T14:42:40.995" v="13" actId="13926"/>
          <ac:spMkLst>
            <pc:docMk/>
            <pc:sldMk cId="3024342461" sldId="4519"/>
            <ac:spMk id="40" creationId="{F2198C73-37DF-44A7-A52C-6BA738A04413}"/>
          </ac:spMkLst>
        </pc:spChg>
        <pc:spChg chg="mod">
          <ac:chgData name="Robin Rettien" userId="d3b77970-caed-4e6f-89f3-1a113df11dad" providerId="ADAL" clId="{E6289873-9FE9-4CA2-AC8B-3995D64E2CE3}" dt="2020-11-09T14:42:40.995" v="13" actId="13926"/>
          <ac:spMkLst>
            <pc:docMk/>
            <pc:sldMk cId="3024342461" sldId="4519"/>
            <ac:spMk id="44" creationId="{0BF7B5E2-320A-4EB3-AE52-56FD749723CD}"/>
          </ac:spMkLst>
        </pc:spChg>
        <pc:spChg chg="mod">
          <ac:chgData name="Robin Rettien" userId="d3b77970-caed-4e6f-89f3-1a113df11dad" providerId="ADAL" clId="{E6289873-9FE9-4CA2-AC8B-3995D64E2CE3}" dt="2020-11-09T14:42:40.995" v="13" actId="13926"/>
          <ac:spMkLst>
            <pc:docMk/>
            <pc:sldMk cId="3024342461" sldId="4519"/>
            <ac:spMk id="49" creationId="{1FA31E3C-0D66-439E-ABD2-A331D2BFF53E}"/>
          </ac:spMkLst>
        </pc:spChg>
        <pc:spChg chg="mod">
          <ac:chgData name="Robin Rettien" userId="d3b77970-caed-4e6f-89f3-1a113df11dad" providerId="ADAL" clId="{E6289873-9FE9-4CA2-AC8B-3995D64E2CE3}" dt="2020-11-09T14:42:40.995" v="13" actId="13926"/>
          <ac:spMkLst>
            <pc:docMk/>
            <pc:sldMk cId="3024342461" sldId="4519"/>
            <ac:spMk id="50" creationId="{8E857150-5BF8-48B3-8158-0DE35575DBFF}"/>
          </ac:spMkLst>
        </pc:spChg>
        <pc:grpChg chg="mod">
          <ac:chgData name="Robin Rettien" userId="d3b77970-caed-4e6f-89f3-1a113df11dad" providerId="ADAL" clId="{E6289873-9FE9-4CA2-AC8B-3995D64E2CE3}" dt="2020-11-09T14:42:40.995" v="13" actId="13926"/>
          <ac:grpSpMkLst>
            <pc:docMk/>
            <pc:sldMk cId="3024342461" sldId="4519"/>
            <ac:grpSpMk id="16" creationId="{367E1BA4-4676-4E75-B09D-871517D41F5C}"/>
          </ac:grpSpMkLst>
        </pc:grpChg>
        <pc:grpChg chg="mod">
          <ac:chgData name="Robin Rettien" userId="d3b77970-caed-4e6f-89f3-1a113df11dad" providerId="ADAL" clId="{E6289873-9FE9-4CA2-AC8B-3995D64E2CE3}" dt="2020-11-09T14:42:40.995" v="13" actId="13926"/>
          <ac:grpSpMkLst>
            <pc:docMk/>
            <pc:sldMk cId="3024342461" sldId="4519"/>
            <ac:grpSpMk id="31" creationId="{43719843-A1C7-4058-AC85-66C841DCB025}"/>
          </ac:grpSpMkLst>
        </pc:grpChg>
        <pc:grpChg chg="mod">
          <ac:chgData name="Robin Rettien" userId="d3b77970-caed-4e6f-89f3-1a113df11dad" providerId="ADAL" clId="{E6289873-9FE9-4CA2-AC8B-3995D64E2CE3}" dt="2020-11-09T14:42:40.995" v="13" actId="13926"/>
          <ac:grpSpMkLst>
            <pc:docMk/>
            <pc:sldMk cId="3024342461" sldId="4519"/>
            <ac:grpSpMk id="32" creationId="{A303D9E2-538F-485D-A035-55072B7F0B56}"/>
          </ac:grpSpMkLst>
        </pc:grpChg>
        <pc:graphicFrameChg chg="mod">
          <ac:chgData name="Robin Rettien" userId="d3b77970-caed-4e6f-89f3-1a113df11dad" providerId="ADAL" clId="{E6289873-9FE9-4CA2-AC8B-3995D64E2CE3}" dt="2020-11-09T14:42:40.995" v="13" actId="13926"/>
          <ac:graphicFrameMkLst>
            <pc:docMk/>
            <pc:sldMk cId="3024342461" sldId="4519"/>
            <ac:graphicFrameMk id="5" creationId="{42930AB3-FBC1-4DCC-A67C-FCE8C9801E51}"/>
          </ac:graphicFrameMkLst>
        </pc:graphicFrameChg>
        <pc:picChg chg="mod">
          <ac:chgData name="Robin Rettien" userId="d3b77970-caed-4e6f-89f3-1a113df11dad" providerId="ADAL" clId="{E6289873-9FE9-4CA2-AC8B-3995D64E2CE3}" dt="2020-11-09T14:42:40.995" v="13" actId="13926"/>
          <ac:picMkLst>
            <pc:docMk/>
            <pc:sldMk cId="3024342461" sldId="4519"/>
            <ac:picMk id="6" creationId="{A2CE8E34-0AAA-402C-AF20-F72215B9C177}"/>
          </ac:picMkLst>
        </pc:picChg>
        <pc:picChg chg="mod">
          <ac:chgData name="Robin Rettien" userId="d3b77970-caed-4e6f-89f3-1a113df11dad" providerId="ADAL" clId="{E6289873-9FE9-4CA2-AC8B-3995D64E2CE3}" dt="2020-11-09T14:42:40.995" v="13" actId="13926"/>
          <ac:picMkLst>
            <pc:docMk/>
            <pc:sldMk cId="3024342461" sldId="4519"/>
            <ac:picMk id="34" creationId="{7F62E470-DA60-4C90-9EEA-3FCC0DC0F9FF}"/>
          </ac:picMkLst>
        </pc:picChg>
        <pc:cxnChg chg="mod">
          <ac:chgData name="Robin Rettien" userId="d3b77970-caed-4e6f-89f3-1a113df11dad" providerId="ADAL" clId="{E6289873-9FE9-4CA2-AC8B-3995D64E2CE3}" dt="2020-11-09T14:42:40.995" v="13" actId="13926"/>
          <ac:cxnSpMkLst>
            <pc:docMk/>
            <pc:sldMk cId="3024342461" sldId="4519"/>
            <ac:cxnSpMk id="48" creationId="{247CFB3C-534F-4A6D-B37A-FAB3C7C989F1}"/>
          </ac:cxnSpMkLst>
        </pc:cxnChg>
        <pc:cxnChg chg="mod">
          <ac:chgData name="Robin Rettien" userId="d3b77970-caed-4e6f-89f3-1a113df11dad" providerId="ADAL" clId="{E6289873-9FE9-4CA2-AC8B-3995D64E2CE3}" dt="2020-11-09T14:42:40.995" v="13" actId="13926"/>
          <ac:cxnSpMkLst>
            <pc:docMk/>
            <pc:sldMk cId="3024342461" sldId="4519"/>
            <ac:cxnSpMk id="51" creationId="{9BFEE8B1-DD8A-4652-B001-25DA5B385FA5}"/>
          </ac:cxnSpMkLst>
        </pc:cxnChg>
      </pc:sldChg>
      <pc:sldChg chg="modSp mod">
        <pc:chgData name="Robin Rettien" userId="d3b77970-caed-4e6f-89f3-1a113df11dad" providerId="ADAL" clId="{E6289873-9FE9-4CA2-AC8B-3995D64E2CE3}" dt="2020-11-10T10:12:09.568" v="497" actId="13926"/>
        <pc:sldMkLst>
          <pc:docMk/>
          <pc:sldMk cId="4081695896" sldId="4520"/>
        </pc:sldMkLst>
        <pc:spChg chg="mod">
          <ac:chgData name="Robin Rettien" userId="d3b77970-caed-4e6f-89f3-1a113df11dad" providerId="ADAL" clId="{E6289873-9FE9-4CA2-AC8B-3995D64E2CE3}" dt="2020-11-10T10:12:09.568" v="497" actId="13926"/>
          <ac:spMkLst>
            <pc:docMk/>
            <pc:sldMk cId="4081695896" sldId="4520"/>
            <ac:spMk id="21" creationId="{A72AE591-3E09-4614-960C-8E841A43253C}"/>
          </ac:spMkLst>
        </pc:spChg>
      </pc:sldChg>
      <pc:sldChg chg="modSp mod">
        <pc:chgData name="Robin Rettien" userId="d3b77970-caed-4e6f-89f3-1a113df11dad" providerId="ADAL" clId="{E6289873-9FE9-4CA2-AC8B-3995D64E2CE3}" dt="2020-11-12T17:31:21.406" v="498" actId="13926"/>
        <pc:sldMkLst>
          <pc:docMk/>
          <pc:sldMk cId="1101744368" sldId="4524"/>
        </pc:sldMkLst>
        <pc:spChg chg="mod">
          <ac:chgData name="Robin Rettien" userId="d3b77970-caed-4e6f-89f3-1a113df11dad" providerId="ADAL" clId="{E6289873-9FE9-4CA2-AC8B-3995D64E2CE3}" dt="2020-11-12T17:31:21.406" v="498" actId="13926"/>
          <ac:spMkLst>
            <pc:docMk/>
            <pc:sldMk cId="1101744368" sldId="4524"/>
            <ac:spMk id="7" creationId="{431603C3-0313-437E-A629-5B4052624569}"/>
          </ac:spMkLst>
        </pc:spChg>
      </pc:sldChg>
      <pc:sldChg chg="modSp mod">
        <pc:chgData name="Robin Rettien" userId="d3b77970-caed-4e6f-89f3-1a113df11dad" providerId="ADAL" clId="{E6289873-9FE9-4CA2-AC8B-3995D64E2CE3}" dt="2020-11-09T14:43:51.014" v="18" actId="13926"/>
        <pc:sldMkLst>
          <pc:docMk/>
          <pc:sldMk cId="2172363109" sldId="4531"/>
        </pc:sldMkLst>
        <pc:graphicFrameChg chg="modGraphic">
          <ac:chgData name="Robin Rettien" userId="d3b77970-caed-4e6f-89f3-1a113df11dad" providerId="ADAL" clId="{E6289873-9FE9-4CA2-AC8B-3995D64E2CE3}" dt="2020-11-09T14:43:51.014" v="18" actId="13926"/>
          <ac:graphicFrameMkLst>
            <pc:docMk/>
            <pc:sldMk cId="2172363109" sldId="4531"/>
            <ac:graphicFrameMk id="5" creationId="{12CA20DD-86FB-4A49-B398-887C7612D442}"/>
          </ac:graphicFrameMkLst>
        </pc:graphicFrameChg>
      </pc:sldChg>
      <pc:sldChg chg="modSp mod">
        <pc:chgData name="Robin Rettien" userId="d3b77970-caed-4e6f-89f3-1a113df11dad" providerId="ADAL" clId="{E6289873-9FE9-4CA2-AC8B-3995D64E2CE3}" dt="2020-11-09T14:41:36.550" v="3" actId="13926"/>
        <pc:sldMkLst>
          <pc:docMk/>
          <pc:sldMk cId="419548533" sldId="4534"/>
        </pc:sldMkLst>
        <pc:spChg chg="mod">
          <ac:chgData name="Robin Rettien" userId="d3b77970-caed-4e6f-89f3-1a113df11dad" providerId="ADAL" clId="{E6289873-9FE9-4CA2-AC8B-3995D64E2CE3}" dt="2020-11-09T14:41:29.862" v="1" actId="13926"/>
          <ac:spMkLst>
            <pc:docMk/>
            <pc:sldMk cId="419548533" sldId="4534"/>
            <ac:spMk id="15" creationId="{CE7FEFFD-2135-4875-BC5A-895AE5991D9A}"/>
          </ac:spMkLst>
        </pc:spChg>
        <pc:spChg chg="mod">
          <ac:chgData name="Robin Rettien" userId="d3b77970-caed-4e6f-89f3-1a113df11dad" providerId="ADAL" clId="{E6289873-9FE9-4CA2-AC8B-3995D64E2CE3}" dt="2020-11-09T14:41:34.092" v="2" actId="13926"/>
          <ac:spMkLst>
            <pc:docMk/>
            <pc:sldMk cId="419548533" sldId="4534"/>
            <ac:spMk id="26" creationId="{39560AB3-6B18-407E-BA8A-51D748D825B6}"/>
          </ac:spMkLst>
        </pc:spChg>
        <pc:spChg chg="mod">
          <ac:chgData name="Robin Rettien" userId="d3b77970-caed-4e6f-89f3-1a113df11dad" providerId="ADAL" clId="{E6289873-9FE9-4CA2-AC8B-3995D64E2CE3}" dt="2020-11-09T14:41:36.550" v="3" actId="13926"/>
          <ac:spMkLst>
            <pc:docMk/>
            <pc:sldMk cId="419548533" sldId="4534"/>
            <ac:spMk id="30" creationId="{72CE0773-BDE5-4FDF-B5D1-25248D377107}"/>
          </ac:spMkLst>
        </pc:spChg>
      </pc:sldChg>
      <pc:sldChg chg="modSp mod">
        <pc:chgData name="Robin Rettien" userId="d3b77970-caed-4e6f-89f3-1a113df11dad" providerId="ADAL" clId="{E6289873-9FE9-4CA2-AC8B-3995D64E2CE3}" dt="2020-11-10T09:34:49.831" v="403" actId="404"/>
        <pc:sldMkLst>
          <pc:docMk/>
          <pc:sldMk cId="3615338953" sldId="4543"/>
        </pc:sldMkLst>
        <pc:graphicFrameChg chg="modGraphic">
          <ac:chgData name="Robin Rettien" userId="d3b77970-caed-4e6f-89f3-1a113df11dad" providerId="ADAL" clId="{E6289873-9FE9-4CA2-AC8B-3995D64E2CE3}" dt="2020-11-10T09:34:49.831" v="403" actId="404"/>
          <ac:graphicFrameMkLst>
            <pc:docMk/>
            <pc:sldMk cId="3615338953" sldId="4543"/>
            <ac:graphicFrameMk id="7" creationId="{0F71C5EA-4F60-44B4-AE20-496F9CFDF6F3}"/>
          </ac:graphicFrameMkLst>
        </pc:graphicFrameChg>
      </pc:sldChg>
      <pc:sldChg chg="addSp modSp mod">
        <pc:chgData name="Robin Rettien" userId="d3b77970-caed-4e6f-89f3-1a113df11dad" providerId="ADAL" clId="{E6289873-9FE9-4CA2-AC8B-3995D64E2CE3}" dt="2020-11-09T15:34:10.881" v="354" actId="208"/>
        <pc:sldMkLst>
          <pc:docMk/>
          <pc:sldMk cId="350211027" sldId="4547"/>
        </pc:sldMkLst>
        <pc:spChg chg="mod">
          <ac:chgData name="Robin Rettien" userId="d3b77970-caed-4e6f-89f3-1a113df11dad" providerId="ADAL" clId="{E6289873-9FE9-4CA2-AC8B-3995D64E2CE3}" dt="2020-11-09T15:34:10.881" v="354" actId="208"/>
          <ac:spMkLst>
            <pc:docMk/>
            <pc:sldMk cId="350211027" sldId="4547"/>
            <ac:spMk id="28" creationId="{C6DD607E-4696-4794-9613-B39A08C22DC7}"/>
          </ac:spMkLst>
        </pc:spChg>
        <pc:spChg chg="mod">
          <ac:chgData name="Robin Rettien" userId="d3b77970-caed-4e6f-89f3-1a113df11dad" providerId="ADAL" clId="{E6289873-9FE9-4CA2-AC8B-3995D64E2CE3}" dt="2020-11-09T15:33:58.783" v="353" actId="207"/>
          <ac:spMkLst>
            <pc:docMk/>
            <pc:sldMk cId="350211027" sldId="4547"/>
            <ac:spMk id="29" creationId="{1CEE659E-0A26-4884-98A8-2684820440A9}"/>
          </ac:spMkLst>
        </pc:spChg>
        <pc:spChg chg="mod">
          <ac:chgData name="Robin Rettien" userId="d3b77970-caed-4e6f-89f3-1a113df11dad" providerId="ADAL" clId="{E6289873-9FE9-4CA2-AC8B-3995D64E2CE3}" dt="2020-11-09T15:33:58.783" v="353" actId="207"/>
          <ac:spMkLst>
            <pc:docMk/>
            <pc:sldMk cId="350211027" sldId="4547"/>
            <ac:spMk id="30" creationId="{0854BFF2-ECB5-4308-B84C-31A025A1BE4B}"/>
          </ac:spMkLst>
        </pc:spChg>
        <pc:spChg chg="mod">
          <ac:chgData name="Robin Rettien" userId="d3b77970-caed-4e6f-89f3-1a113df11dad" providerId="ADAL" clId="{E6289873-9FE9-4CA2-AC8B-3995D64E2CE3}" dt="2020-11-09T15:34:10.881" v="354" actId="208"/>
          <ac:spMkLst>
            <pc:docMk/>
            <pc:sldMk cId="350211027" sldId="4547"/>
            <ac:spMk id="32" creationId="{AFCAE5D8-39DB-4A29-A9C8-303950288B1E}"/>
          </ac:spMkLst>
        </pc:spChg>
        <pc:spChg chg="mod">
          <ac:chgData name="Robin Rettien" userId="d3b77970-caed-4e6f-89f3-1a113df11dad" providerId="ADAL" clId="{E6289873-9FE9-4CA2-AC8B-3995D64E2CE3}" dt="2020-11-09T15:34:10.881" v="354" actId="208"/>
          <ac:spMkLst>
            <pc:docMk/>
            <pc:sldMk cId="350211027" sldId="4547"/>
            <ac:spMk id="33" creationId="{DFF0484F-D818-4EFF-8ED9-5E230B41B6A2}"/>
          </ac:spMkLst>
        </pc:spChg>
        <pc:spChg chg="mod">
          <ac:chgData name="Robin Rettien" userId="d3b77970-caed-4e6f-89f3-1a113df11dad" providerId="ADAL" clId="{E6289873-9FE9-4CA2-AC8B-3995D64E2CE3}" dt="2020-11-09T15:33:58.783" v="353" actId="207"/>
          <ac:spMkLst>
            <pc:docMk/>
            <pc:sldMk cId="350211027" sldId="4547"/>
            <ac:spMk id="41" creationId="{118ED9A4-193A-4AEE-BC9A-29026ADED536}"/>
          </ac:spMkLst>
        </pc:spChg>
        <pc:spChg chg="mod">
          <ac:chgData name="Robin Rettien" userId="d3b77970-caed-4e6f-89f3-1a113df11dad" providerId="ADAL" clId="{E6289873-9FE9-4CA2-AC8B-3995D64E2CE3}" dt="2020-11-09T15:33:58.783" v="353" actId="207"/>
          <ac:spMkLst>
            <pc:docMk/>
            <pc:sldMk cId="350211027" sldId="4547"/>
            <ac:spMk id="43" creationId="{84DA08A4-0F5C-41EC-9FD4-CA5AE6B7B6F0}"/>
          </ac:spMkLst>
        </pc:spChg>
        <pc:spChg chg="mod">
          <ac:chgData name="Robin Rettien" userId="d3b77970-caed-4e6f-89f3-1a113df11dad" providerId="ADAL" clId="{E6289873-9FE9-4CA2-AC8B-3995D64E2CE3}" dt="2020-11-09T15:34:10.881" v="354" actId="208"/>
          <ac:spMkLst>
            <pc:docMk/>
            <pc:sldMk cId="350211027" sldId="4547"/>
            <ac:spMk id="72" creationId="{69C1D583-971A-475C-92B1-FCE3FFEE39CA}"/>
          </ac:spMkLst>
        </pc:spChg>
        <pc:picChg chg="add mod">
          <ac:chgData name="Robin Rettien" userId="d3b77970-caed-4e6f-89f3-1a113df11dad" providerId="ADAL" clId="{E6289873-9FE9-4CA2-AC8B-3995D64E2CE3}" dt="2020-11-09T15:33:31.157" v="351" actId="1076"/>
          <ac:picMkLst>
            <pc:docMk/>
            <pc:sldMk cId="350211027" sldId="4547"/>
            <ac:picMk id="15" creationId="{BB8A9F6E-4A5A-4529-AEBB-6857B777B3B8}"/>
          </ac:picMkLst>
        </pc:picChg>
        <pc:picChg chg="mod">
          <ac:chgData name="Robin Rettien" userId="d3b77970-caed-4e6f-89f3-1a113df11dad" providerId="ADAL" clId="{E6289873-9FE9-4CA2-AC8B-3995D64E2CE3}" dt="2020-11-09T15:33:35.945" v="352" actId="1076"/>
          <ac:picMkLst>
            <pc:docMk/>
            <pc:sldMk cId="350211027" sldId="4547"/>
            <ac:picMk id="16" creationId="{A21B46E8-7320-4058-BAEB-E037EAADCAB0}"/>
          </ac:picMkLst>
        </pc:picChg>
        <pc:picChg chg="add mod">
          <ac:chgData name="Robin Rettien" userId="d3b77970-caed-4e6f-89f3-1a113df11dad" providerId="ADAL" clId="{E6289873-9FE9-4CA2-AC8B-3995D64E2CE3}" dt="2020-11-09T15:33:31.157" v="351" actId="1076"/>
          <ac:picMkLst>
            <pc:docMk/>
            <pc:sldMk cId="350211027" sldId="4547"/>
            <ac:picMk id="18" creationId="{03CCE744-552A-4460-930D-65988705AF92}"/>
          </ac:picMkLst>
        </pc:picChg>
        <pc:picChg chg="mod">
          <ac:chgData name="Robin Rettien" userId="d3b77970-caed-4e6f-89f3-1a113df11dad" providerId="ADAL" clId="{E6289873-9FE9-4CA2-AC8B-3995D64E2CE3}" dt="2020-11-09T15:33:35.945" v="352" actId="1076"/>
          <ac:picMkLst>
            <pc:docMk/>
            <pc:sldMk cId="350211027" sldId="4547"/>
            <ac:picMk id="20" creationId="{6FC91CC0-C9A5-4A52-8B9F-224C8E4533A5}"/>
          </ac:picMkLst>
        </pc:picChg>
        <pc:picChg chg="mod">
          <ac:chgData name="Robin Rettien" userId="d3b77970-caed-4e6f-89f3-1a113df11dad" providerId="ADAL" clId="{E6289873-9FE9-4CA2-AC8B-3995D64E2CE3}" dt="2020-11-09T15:33:35.945" v="352" actId="1076"/>
          <ac:picMkLst>
            <pc:docMk/>
            <pc:sldMk cId="350211027" sldId="4547"/>
            <ac:picMk id="21" creationId="{3350D192-FFD6-4548-AF6C-6A039BF8F7B8}"/>
          </ac:picMkLst>
        </pc:picChg>
        <pc:picChg chg="mod">
          <ac:chgData name="Robin Rettien" userId="d3b77970-caed-4e6f-89f3-1a113df11dad" providerId="ADAL" clId="{E6289873-9FE9-4CA2-AC8B-3995D64E2CE3}" dt="2020-11-09T15:33:35.945" v="352" actId="1076"/>
          <ac:picMkLst>
            <pc:docMk/>
            <pc:sldMk cId="350211027" sldId="4547"/>
            <ac:picMk id="48" creationId="{E376A642-D617-49E7-BF83-7C797A4D202E}"/>
          </ac:picMkLst>
        </pc:picChg>
      </pc:sldChg>
      <pc:sldChg chg="addSp modSp mod">
        <pc:chgData name="Robin Rettien" userId="d3b77970-caed-4e6f-89f3-1a113df11dad" providerId="ADAL" clId="{E6289873-9FE9-4CA2-AC8B-3995D64E2CE3}" dt="2020-11-09T15:35:22.500" v="368" actId="207"/>
        <pc:sldMkLst>
          <pc:docMk/>
          <pc:sldMk cId="841112482" sldId="4548"/>
        </pc:sldMkLst>
        <pc:spChg chg="mod">
          <ac:chgData name="Robin Rettien" userId="d3b77970-caed-4e6f-89f3-1a113df11dad" providerId="ADAL" clId="{E6289873-9FE9-4CA2-AC8B-3995D64E2CE3}" dt="2020-11-09T15:34:28.922" v="355" actId="208"/>
          <ac:spMkLst>
            <pc:docMk/>
            <pc:sldMk cId="841112482" sldId="4548"/>
            <ac:spMk id="21" creationId="{74D60612-69C0-4B65-9A58-7DDC44340E6C}"/>
          </ac:spMkLst>
        </pc:spChg>
        <pc:spChg chg="mod">
          <ac:chgData name="Robin Rettien" userId="d3b77970-caed-4e6f-89f3-1a113df11dad" providerId="ADAL" clId="{E6289873-9FE9-4CA2-AC8B-3995D64E2CE3}" dt="2020-11-09T15:34:28.922" v="355" actId="208"/>
          <ac:spMkLst>
            <pc:docMk/>
            <pc:sldMk cId="841112482" sldId="4548"/>
            <ac:spMk id="22" creationId="{D2E752A8-C3DC-4C67-9AA8-7A93DB1F82A8}"/>
          </ac:spMkLst>
        </pc:spChg>
        <pc:spChg chg="mod">
          <ac:chgData name="Robin Rettien" userId="d3b77970-caed-4e6f-89f3-1a113df11dad" providerId="ADAL" clId="{E6289873-9FE9-4CA2-AC8B-3995D64E2CE3}" dt="2020-11-09T15:34:28.922" v="355" actId="208"/>
          <ac:spMkLst>
            <pc:docMk/>
            <pc:sldMk cId="841112482" sldId="4548"/>
            <ac:spMk id="24" creationId="{B2A604EB-20A5-426E-936F-539AE8E13E1A}"/>
          </ac:spMkLst>
        </pc:spChg>
        <pc:spChg chg="mod">
          <ac:chgData name="Robin Rettien" userId="d3b77970-caed-4e6f-89f3-1a113df11dad" providerId="ADAL" clId="{E6289873-9FE9-4CA2-AC8B-3995D64E2CE3}" dt="2020-11-09T15:34:33.279" v="356" actId="208"/>
          <ac:spMkLst>
            <pc:docMk/>
            <pc:sldMk cId="841112482" sldId="4548"/>
            <ac:spMk id="28" creationId="{C6DD607E-4696-4794-9613-B39A08C22DC7}"/>
          </ac:spMkLst>
        </pc:spChg>
        <pc:spChg chg="mod">
          <ac:chgData name="Robin Rettien" userId="d3b77970-caed-4e6f-89f3-1a113df11dad" providerId="ADAL" clId="{E6289873-9FE9-4CA2-AC8B-3995D64E2CE3}" dt="2020-11-09T15:34:35.154" v="357" actId="208"/>
          <ac:spMkLst>
            <pc:docMk/>
            <pc:sldMk cId="841112482" sldId="4548"/>
            <ac:spMk id="49" creationId="{0813A417-F492-4855-A9EF-BEAF4694B07F}"/>
          </ac:spMkLst>
        </pc:spChg>
        <pc:spChg chg="mod">
          <ac:chgData name="Robin Rettien" userId="d3b77970-caed-4e6f-89f3-1a113df11dad" providerId="ADAL" clId="{E6289873-9FE9-4CA2-AC8B-3995D64E2CE3}" dt="2020-11-09T15:35:22.500" v="368" actId="207"/>
          <ac:spMkLst>
            <pc:docMk/>
            <pc:sldMk cId="841112482" sldId="4548"/>
            <ac:spMk id="67" creationId="{DAF8678A-A9D6-4390-88ED-9D6BE7CA9C60}"/>
          </ac:spMkLst>
        </pc:spChg>
        <pc:spChg chg="mod">
          <ac:chgData name="Robin Rettien" userId="d3b77970-caed-4e6f-89f3-1a113df11dad" providerId="ADAL" clId="{E6289873-9FE9-4CA2-AC8B-3995D64E2CE3}" dt="2020-11-09T15:35:22.500" v="368" actId="207"/>
          <ac:spMkLst>
            <pc:docMk/>
            <pc:sldMk cId="841112482" sldId="4548"/>
            <ac:spMk id="68" creationId="{9E33DAFA-F1C8-4CDA-B6FC-CA970C1A0EBD}"/>
          </ac:spMkLst>
        </pc:spChg>
        <pc:grpChg chg="mod">
          <ac:chgData name="Robin Rettien" userId="d3b77970-caed-4e6f-89f3-1a113df11dad" providerId="ADAL" clId="{E6289873-9FE9-4CA2-AC8B-3995D64E2CE3}" dt="2020-11-09T15:35:19.148" v="367" actId="1076"/>
          <ac:grpSpMkLst>
            <pc:docMk/>
            <pc:sldMk cId="841112482" sldId="4548"/>
            <ac:grpSpMk id="18" creationId="{2AE81CD2-B26B-4E8B-8903-70AB9B313DFE}"/>
          </ac:grpSpMkLst>
        </pc:grpChg>
        <pc:picChg chg="add">
          <ac:chgData name="Robin Rettien" userId="d3b77970-caed-4e6f-89f3-1a113df11dad" providerId="ADAL" clId="{E6289873-9FE9-4CA2-AC8B-3995D64E2CE3}" dt="2020-11-09T15:32:34.010" v="343" actId="22"/>
          <ac:picMkLst>
            <pc:docMk/>
            <pc:sldMk cId="841112482" sldId="4548"/>
            <ac:picMk id="5" creationId="{FD8E7439-5C63-402A-BB2A-1C882A6AC062}"/>
          </ac:picMkLst>
        </pc:picChg>
        <pc:picChg chg="add">
          <ac:chgData name="Robin Rettien" userId="d3b77970-caed-4e6f-89f3-1a113df11dad" providerId="ADAL" clId="{E6289873-9FE9-4CA2-AC8B-3995D64E2CE3}" dt="2020-11-09T15:32:34.010" v="343" actId="22"/>
          <ac:picMkLst>
            <pc:docMk/>
            <pc:sldMk cId="841112482" sldId="4548"/>
            <ac:picMk id="6" creationId="{8C27DE40-4D1C-44B6-B7A5-E39380389094}"/>
          </ac:picMkLst>
        </pc:picChg>
        <pc:picChg chg="mod">
          <ac:chgData name="Robin Rettien" userId="d3b77970-caed-4e6f-89f3-1a113df11dad" providerId="ADAL" clId="{E6289873-9FE9-4CA2-AC8B-3995D64E2CE3}" dt="2020-11-09T15:32:43.017" v="344" actId="1076"/>
          <ac:picMkLst>
            <pc:docMk/>
            <pc:sldMk cId="841112482" sldId="4548"/>
            <ac:picMk id="19" creationId="{61B9D43D-FBB3-4932-AD67-634FEFE1AD77}"/>
          </ac:picMkLst>
        </pc:picChg>
        <pc:picChg chg="mod modCrop">
          <ac:chgData name="Robin Rettien" userId="d3b77970-caed-4e6f-89f3-1a113df11dad" providerId="ADAL" clId="{E6289873-9FE9-4CA2-AC8B-3995D64E2CE3}" dt="2020-11-09T15:32:43.017" v="344" actId="1076"/>
          <ac:picMkLst>
            <pc:docMk/>
            <pc:sldMk cId="841112482" sldId="4548"/>
            <ac:picMk id="20" creationId="{B6A0E0CA-682F-44F3-AFE5-4B624282CEB4}"/>
          </ac:picMkLst>
        </pc:picChg>
        <pc:picChg chg="mod modCrop">
          <ac:chgData name="Robin Rettien" userId="d3b77970-caed-4e6f-89f3-1a113df11dad" providerId="ADAL" clId="{E6289873-9FE9-4CA2-AC8B-3995D64E2CE3}" dt="2020-11-09T15:32:43.017" v="344" actId="1076"/>
          <ac:picMkLst>
            <pc:docMk/>
            <pc:sldMk cId="841112482" sldId="4548"/>
            <ac:picMk id="23" creationId="{3A85D7CA-EC71-4172-BEF7-D82375DC3040}"/>
          </ac:picMkLst>
        </pc:picChg>
      </pc:sldChg>
      <pc:sldChg chg="modSp mod">
        <pc:chgData name="Robin Rettien" userId="d3b77970-caed-4e6f-89f3-1a113df11dad" providerId="ADAL" clId="{E6289873-9FE9-4CA2-AC8B-3995D64E2CE3}" dt="2020-11-09T14:45:17.113" v="26" actId="13926"/>
        <pc:sldMkLst>
          <pc:docMk/>
          <pc:sldMk cId="2696964311" sldId="4550"/>
        </pc:sldMkLst>
        <pc:spChg chg="mod">
          <ac:chgData name="Robin Rettien" userId="d3b77970-caed-4e6f-89f3-1a113df11dad" providerId="ADAL" clId="{E6289873-9FE9-4CA2-AC8B-3995D64E2CE3}" dt="2020-11-09T14:45:17.113" v="26" actId="13926"/>
          <ac:spMkLst>
            <pc:docMk/>
            <pc:sldMk cId="2696964311" sldId="4550"/>
            <ac:spMk id="49" creationId="{3B09F82E-872F-4B7B-B389-F72F1F740FF8}"/>
          </ac:spMkLst>
        </pc:spChg>
      </pc:sldChg>
      <pc:sldChg chg="addSp modSp mod">
        <pc:chgData name="Robin Rettien" userId="d3b77970-caed-4e6f-89f3-1a113df11dad" providerId="ADAL" clId="{E6289873-9FE9-4CA2-AC8B-3995D64E2CE3}" dt="2020-11-09T15:35:32.670" v="369" actId="207"/>
        <pc:sldMkLst>
          <pc:docMk/>
          <pc:sldMk cId="2967990154" sldId="4553"/>
        </pc:sldMkLst>
        <pc:spChg chg="mod">
          <ac:chgData name="Robin Rettien" userId="d3b77970-caed-4e6f-89f3-1a113df11dad" providerId="ADAL" clId="{E6289873-9FE9-4CA2-AC8B-3995D64E2CE3}" dt="2020-11-09T15:34:43.095" v="358" actId="208"/>
          <ac:spMkLst>
            <pc:docMk/>
            <pc:sldMk cId="2967990154" sldId="4553"/>
            <ac:spMk id="28" creationId="{C6DD607E-4696-4794-9613-B39A08C22DC7}"/>
          </ac:spMkLst>
        </pc:spChg>
        <pc:spChg chg="mod">
          <ac:chgData name="Robin Rettien" userId="d3b77970-caed-4e6f-89f3-1a113df11dad" providerId="ADAL" clId="{E6289873-9FE9-4CA2-AC8B-3995D64E2CE3}" dt="2020-11-09T15:35:32.670" v="369" actId="207"/>
          <ac:spMkLst>
            <pc:docMk/>
            <pc:sldMk cId="2967990154" sldId="4553"/>
            <ac:spMk id="30" creationId="{4A1EA03B-70BE-46E6-89B2-BA1345A01194}"/>
          </ac:spMkLst>
        </pc:spChg>
        <pc:spChg chg="mod">
          <ac:chgData name="Robin Rettien" userId="d3b77970-caed-4e6f-89f3-1a113df11dad" providerId="ADAL" clId="{E6289873-9FE9-4CA2-AC8B-3995D64E2CE3}" dt="2020-11-09T15:34:46.448" v="360" actId="208"/>
          <ac:spMkLst>
            <pc:docMk/>
            <pc:sldMk cId="2967990154" sldId="4553"/>
            <ac:spMk id="32" creationId="{AFCAE5D8-39DB-4A29-A9C8-303950288B1E}"/>
          </ac:spMkLst>
        </pc:spChg>
        <pc:spChg chg="mod">
          <ac:chgData name="Robin Rettien" userId="d3b77970-caed-4e6f-89f3-1a113df11dad" providerId="ADAL" clId="{E6289873-9FE9-4CA2-AC8B-3995D64E2CE3}" dt="2020-11-09T15:34:43.095" v="358" actId="208"/>
          <ac:spMkLst>
            <pc:docMk/>
            <pc:sldMk cId="2967990154" sldId="4553"/>
            <ac:spMk id="33" creationId="{DFF0484F-D818-4EFF-8ED9-5E230B41B6A2}"/>
          </ac:spMkLst>
        </pc:spChg>
        <pc:spChg chg="mod">
          <ac:chgData name="Robin Rettien" userId="d3b77970-caed-4e6f-89f3-1a113df11dad" providerId="ADAL" clId="{E6289873-9FE9-4CA2-AC8B-3995D64E2CE3}" dt="2020-11-09T15:35:32.670" v="369" actId="207"/>
          <ac:spMkLst>
            <pc:docMk/>
            <pc:sldMk cId="2967990154" sldId="4553"/>
            <ac:spMk id="42" creationId="{F066C725-D241-4740-9941-B2B4CD05BA61}"/>
          </ac:spMkLst>
        </pc:spChg>
        <pc:spChg chg="mod">
          <ac:chgData name="Robin Rettien" userId="d3b77970-caed-4e6f-89f3-1a113df11dad" providerId="ADAL" clId="{E6289873-9FE9-4CA2-AC8B-3995D64E2CE3}" dt="2020-11-09T15:35:32.670" v="369" actId="207"/>
          <ac:spMkLst>
            <pc:docMk/>
            <pc:sldMk cId="2967990154" sldId="4553"/>
            <ac:spMk id="43" creationId="{83D5A13C-6B87-43EB-AF37-D83513A1F464}"/>
          </ac:spMkLst>
        </pc:spChg>
        <pc:spChg chg="mod">
          <ac:chgData name="Robin Rettien" userId="d3b77970-caed-4e6f-89f3-1a113df11dad" providerId="ADAL" clId="{E6289873-9FE9-4CA2-AC8B-3995D64E2CE3}" dt="2020-11-09T15:35:32.670" v="369" actId="207"/>
          <ac:spMkLst>
            <pc:docMk/>
            <pc:sldMk cId="2967990154" sldId="4553"/>
            <ac:spMk id="44" creationId="{26A8D490-F631-4A73-95D4-0A4ED9A248CA}"/>
          </ac:spMkLst>
        </pc:spChg>
        <pc:spChg chg="mod">
          <ac:chgData name="Robin Rettien" userId="d3b77970-caed-4e6f-89f3-1a113df11dad" providerId="ADAL" clId="{E6289873-9FE9-4CA2-AC8B-3995D64E2CE3}" dt="2020-11-09T15:34:44.782" v="359" actId="208"/>
          <ac:spMkLst>
            <pc:docMk/>
            <pc:sldMk cId="2967990154" sldId="4553"/>
            <ac:spMk id="72" creationId="{69C1D583-971A-475C-92B1-FCE3FFEE39CA}"/>
          </ac:spMkLst>
        </pc:spChg>
        <pc:picChg chg="add mod">
          <ac:chgData name="Robin Rettien" userId="d3b77970-caed-4e6f-89f3-1a113df11dad" providerId="ADAL" clId="{E6289873-9FE9-4CA2-AC8B-3995D64E2CE3}" dt="2020-11-09T15:33:12.058" v="347" actId="1076"/>
          <ac:picMkLst>
            <pc:docMk/>
            <pc:sldMk cId="2967990154" sldId="4553"/>
            <ac:picMk id="15" creationId="{EAD81D7E-5522-46E6-B95E-B49F4DFC2AA6}"/>
          </ac:picMkLst>
        </pc:picChg>
        <pc:picChg chg="add mod">
          <ac:chgData name="Robin Rettien" userId="d3b77970-caed-4e6f-89f3-1a113df11dad" providerId="ADAL" clId="{E6289873-9FE9-4CA2-AC8B-3995D64E2CE3}" dt="2020-11-09T15:33:12.058" v="347" actId="1076"/>
          <ac:picMkLst>
            <pc:docMk/>
            <pc:sldMk cId="2967990154" sldId="4553"/>
            <ac:picMk id="17" creationId="{65B1D42F-BF16-47A1-BF67-D4048F48054C}"/>
          </ac:picMkLst>
        </pc:picChg>
        <pc:picChg chg="mod">
          <ac:chgData name="Robin Rettien" userId="d3b77970-caed-4e6f-89f3-1a113df11dad" providerId="ADAL" clId="{E6289873-9FE9-4CA2-AC8B-3995D64E2CE3}" dt="2020-11-09T15:33:17.173" v="348" actId="1076"/>
          <ac:picMkLst>
            <pc:docMk/>
            <pc:sldMk cId="2967990154" sldId="4553"/>
            <ac:picMk id="26" creationId="{CED087B5-99AF-432D-918B-42A72515E512}"/>
          </ac:picMkLst>
        </pc:picChg>
        <pc:picChg chg="mod">
          <ac:chgData name="Robin Rettien" userId="d3b77970-caed-4e6f-89f3-1a113df11dad" providerId="ADAL" clId="{E6289873-9FE9-4CA2-AC8B-3995D64E2CE3}" dt="2020-11-09T15:33:17.173" v="348" actId="1076"/>
          <ac:picMkLst>
            <pc:docMk/>
            <pc:sldMk cId="2967990154" sldId="4553"/>
            <ac:picMk id="29" creationId="{6E4DB0A2-27BE-4451-B984-02604E2B8699}"/>
          </ac:picMkLst>
        </pc:picChg>
      </pc:sldChg>
      <pc:sldChg chg="addSp modSp mod">
        <pc:chgData name="Robin Rettien" userId="d3b77970-caed-4e6f-89f3-1a113df11dad" providerId="ADAL" clId="{E6289873-9FE9-4CA2-AC8B-3995D64E2CE3}" dt="2020-11-09T15:35:37.702" v="370" actId="207"/>
        <pc:sldMkLst>
          <pc:docMk/>
          <pc:sldMk cId="2176563733" sldId="4554"/>
        </pc:sldMkLst>
        <pc:spChg chg="mod">
          <ac:chgData name="Robin Rettien" userId="d3b77970-caed-4e6f-89f3-1a113df11dad" providerId="ADAL" clId="{E6289873-9FE9-4CA2-AC8B-3995D64E2CE3}" dt="2020-11-09T15:34:55.400" v="363" actId="208"/>
          <ac:spMkLst>
            <pc:docMk/>
            <pc:sldMk cId="2176563733" sldId="4554"/>
            <ac:spMk id="21" creationId="{74D60612-69C0-4B65-9A58-7DDC44340E6C}"/>
          </ac:spMkLst>
        </pc:spChg>
        <pc:spChg chg="mod">
          <ac:chgData name="Robin Rettien" userId="d3b77970-caed-4e6f-89f3-1a113df11dad" providerId="ADAL" clId="{E6289873-9FE9-4CA2-AC8B-3995D64E2CE3}" dt="2020-11-09T15:35:00.255" v="365" actId="208"/>
          <ac:spMkLst>
            <pc:docMk/>
            <pc:sldMk cId="2176563733" sldId="4554"/>
            <ac:spMk id="22" creationId="{D2E752A8-C3DC-4C67-9AA8-7A93DB1F82A8}"/>
          </ac:spMkLst>
        </pc:spChg>
        <pc:spChg chg="mod">
          <ac:chgData name="Robin Rettien" userId="d3b77970-caed-4e6f-89f3-1a113df11dad" providerId="ADAL" clId="{E6289873-9FE9-4CA2-AC8B-3995D64E2CE3}" dt="2020-11-09T15:35:37.702" v="370" actId="207"/>
          <ac:spMkLst>
            <pc:docMk/>
            <pc:sldMk cId="2176563733" sldId="4554"/>
            <ac:spMk id="24" creationId="{D8C95CC4-D829-4836-AAC9-50288DF9C742}"/>
          </ac:spMkLst>
        </pc:spChg>
        <pc:spChg chg="mod">
          <ac:chgData name="Robin Rettien" userId="d3b77970-caed-4e6f-89f3-1a113df11dad" providerId="ADAL" clId="{E6289873-9FE9-4CA2-AC8B-3995D64E2CE3}" dt="2020-11-09T15:34:50.214" v="361" actId="208"/>
          <ac:spMkLst>
            <pc:docMk/>
            <pc:sldMk cId="2176563733" sldId="4554"/>
            <ac:spMk id="28" creationId="{C6DD607E-4696-4794-9613-B39A08C22DC7}"/>
          </ac:spMkLst>
        </pc:spChg>
        <pc:spChg chg="mod">
          <ac:chgData name="Robin Rettien" userId="d3b77970-caed-4e6f-89f3-1a113df11dad" providerId="ADAL" clId="{E6289873-9FE9-4CA2-AC8B-3995D64E2CE3}" dt="2020-11-09T15:34:51.945" v="362" actId="208"/>
          <ac:spMkLst>
            <pc:docMk/>
            <pc:sldMk cId="2176563733" sldId="4554"/>
            <ac:spMk id="37" creationId="{26F47B38-3885-4ED8-9EB8-986560003112}"/>
          </ac:spMkLst>
        </pc:spChg>
        <pc:spChg chg="mod">
          <ac:chgData name="Robin Rettien" userId="d3b77970-caed-4e6f-89f3-1a113df11dad" providerId="ADAL" clId="{E6289873-9FE9-4CA2-AC8B-3995D64E2CE3}" dt="2020-11-09T15:34:58.529" v="364" actId="208"/>
          <ac:spMkLst>
            <pc:docMk/>
            <pc:sldMk cId="2176563733" sldId="4554"/>
            <ac:spMk id="42" creationId="{6F69714A-C276-48EE-913C-CB3248D551FF}"/>
          </ac:spMkLst>
        </pc:spChg>
        <pc:spChg chg="mod">
          <ac:chgData name="Robin Rettien" userId="d3b77970-caed-4e6f-89f3-1a113df11dad" providerId="ADAL" clId="{E6289873-9FE9-4CA2-AC8B-3995D64E2CE3}" dt="2020-11-09T15:35:37.702" v="370" actId="207"/>
          <ac:spMkLst>
            <pc:docMk/>
            <pc:sldMk cId="2176563733" sldId="4554"/>
            <ac:spMk id="48" creationId="{3020B7A7-F364-4E58-BD72-9476B17A0322}"/>
          </ac:spMkLst>
        </pc:spChg>
        <pc:grpChg chg="mod">
          <ac:chgData name="Robin Rettien" userId="d3b77970-caed-4e6f-89f3-1a113df11dad" providerId="ADAL" clId="{E6289873-9FE9-4CA2-AC8B-3995D64E2CE3}" dt="2020-11-09T15:32:09.410" v="339" actId="1076"/>
          <ac:grpSpMkLst>
            <pc:docMk/>
            <pc:sldMk cId="2176563733" sldId="4554"/>
            <ac:grpSpMk id="26" creationId="{A3050F15-0916-404A-AEE4-5920D3041463}"/>
          </ac:grpSpMkLst>
        </pc:grpChg>
        <pc:grpChg chg="mod">
          <ac:chgData name="Robin Rettien" userId="d3b77970-caed-4e6f-89f3-1a113df11dad" providerId="ADAL" clId="{E6289873-9FE9-4CA2-AC8B-3995D64E2CE3}" dt="2020-11-09T15:31:51.263" v="337" actId="1076"/>
          <ac:grpSpMkLst>
            <pc:docMk/>
            <pc:sldMk cId="2176563733" sldId="4554"/>
            <ac:grpSpMk id="39" creationId="{24CA3FB2-0EC3-43C9-B2DA-20C806191C49}"/>
          </ac:grpSpMkLst>
        </pc:grpChg>
        <pc:picChg chg="mod">
          <ac:chgData name="Robin Rettien" userId="d3b77970-caed-4e6f-89f3-1a113df11dad" providerId="ADAL" clId="{E6289873-9FE9-4CA2-AC8B-3995D64E2CE3}" dt="2020-11-09T15:31:51.263" v="337" actId="1076"/>
          <ac:picMkLst>
            <pc:docMk/>
            <pc:sldMk cId="2176563733" sldId="4554"/>
            <ac:picMk id="20" creationId="{B6A0E0CA-682F-44F3-AFE5-4B624282CEB4}"/>
          </ac:picMkLst>
        </pc:picChg>
        <pc:picChg chg="add mod modCrop">
          <ac:chgData name="Robin Rettien" userId="d3b77970-caed-4e6f-89f3-1a113df11dad" providerId="ADAL" clId="{E6289873-9FE9-4CA2-AC8B-3995D64E2CE3}" dt="2020-11-09T15:31:58.149" v="338" actId="732"/>
          <ac:picMkLst>
            <pc:docMk/>
            <pc:sldMk cId="2176563733" sldId="4554"/>
            <ac:picMk id="29" creationId="{E100BE0B-6DA0-446C-93A9-0F5B1BBAADAF}"/>
          </ac:picMkLst>
        </pc:picChg>
        <pc:picChg chg="add mod">
          <ac:chgData name="Robin Rettien" userId="d3b77970-caed-4e6f-89f3-1a113df11dad" providerId="ADAL" clId="{E6289873-9FE9-4CA2-AC8B-3995D64E2CE3}" dt="2020-11-09T15:32:19.570" v="341" actId="1076"/>
          <ac:picMkLst>
            <pc:docMk/>
            <pc:sldMk cId="2176563733" sldId="4554"/>
            <ac:picMk id="43" creationId="{3F55A8A6-156D-4916-96B6-4F8186E9FB63}"/>
          </ac:picMkLst>
        </pc:picChg>
      </pc:sldChg>
      <pc:sldChg chg="modSp mod">
        <pc:chgData name="Robin Rettien" userId="d3b77970-caed-4e6f-89f3-1a113df11dad" providerId="ADAL" clId="{E6289873-9FE9-4CA2-AC8B-3995D64E2CE3}" dt="2020-11-09T14:45:25.866" v="27" actId="13926"/>
        <pc:sldMkLst>
          <pc:docMk/>
          <pc:sldMk cId="2516733516" sldId="4556"/>
        </pc:sldMkLst>
        <pc:spChg chg="mod">
          <ac:chgData name="Robin Rettien" userId="d3b77970-caed-4e6f-89f3-1a113df11dad" providerId="ADAL" clId="{E6289873-9FE9-4CA2-AC8B-3995D64E2CE3}" dt="2020-11-09T14:45:25.866" v="27" actId="13926"/>
          <ac:spMkLst>
            <pc:docMk/>
            <pc:sldMk cId="2516733516" sldId="4556"/>
            <ac:spMk id="4" creationId="{29CB9718-F33C-45E0-97AD-AD6A26E51A3C}"/>
          </ac:spMkLst>
        </pc:spChg>
      </pc:sldChg>
      <pc:sldChg chg="modSp mod">
        <pc:chgData name="Robin Rettien" userId="d3b77970-caed-4e6f-89f3-1a113df11dad" providerId="ADAL" clId="{E6289873-9FE9-4CA2-AC8B-3995D64E2CE3}" dt="2020-11-09T16:14:38.216" v="394" actId="13926"/>
        <pc:sldMkLst>
          <pc:docMk/>
          <pc:sldMk cId="2550319828" sldId="4559"/>
        </pc:sldMkLst>
        <pc:spChg chg="mod">
          <ac:chgData name="Robin Rettien" userId="d3b77970-caed-4e6f-89f3-1a113df11dad" providerId="ADAL" clId="{E6289873-9FE9-4CA2-AC8B-3995D64E2CE3}" dt="2020-11-09T16:14:38.216" v="394" actId="13926"/>
          <ac:spMkLst>
            <pc:docMk/>
            <pc:sldMk cId="2550319828" sldId="4559"/>
            <ac:spMk id="4" creationId="{29CB9718-F33C-45E0-97AD-AD6A26E51A3C}"/>
          </ac:spMkLst>
        </pc:spChg>
      </pc:sldChg>
      <pc:sldChg chg="modSp mod">
        <pc:chgData name="Robin Rettien" userId="d3b77970-caed-4e6f-89f3-1a113df11dad" providerId="ADAL" clId="{E6289873-9FE9-4CA2-AC8B-3995D64E2CE3}" dt="2020-11-09T14:41:43.475" v="4" actId="13926"/>
        <pc:sldMkLst>
          <pc:docMk/>
          <pc:sldMk cId="574132940" sldId="4564"/>
        </pc:sldMkLst>
        <pc:spChg chg="mod">
          <ac:chgData name="Robin Rettien" userId="d3b77970-caed-4e6f-89f3-1a113df11dad" providerId="ADAL" clId="{E6289873-9FE9-4CA2-AC8B-3995D64E2CE3}" dt="2020-11-09T14:41:43.475" v="4" actId="13926"/>
          <ac:spMkLst>
            <pc:docMk/>
            <pc:sldMk cId="574132940" sldId="4564"/>
            <ac:spMk id="22" creationId="{2F47D0DB-84EB-4CC5-96D9-A82370ACA5EC}"/>
          </ac:spMkLst>
        </pc:spChg>
      </pc:sldChg>
      <pc:sldChg chg="modSp mod">
        <pc:chgData name="Robin Rettien" userId="d3b77970-caed-4e6f-89f3-1a113df11dad" providerId="ADAL" clId="{E6289873-9FE9-4CA2-AC8B-3995D64E2CE3}" dt="2020-11-09T14:41:55.989" v="5" actId="13926"/>
        <pc:sldMkLst>
          <pc:docMk/>
          <pc:sldMk cId="2322720532" sldId="4566"/>
        </pc:sldMkLst>
        <pc:spChg chg="mod">
          <ac:chgData name="Robin Rettien" userId="d3b77970-caed-4e6f-89f3-1a113df11dad" providerId="ADAL" clId="{E6289873-9FE9-4CA2-AC8B-3995D64E2CE3}" dt="2020-11-09T14:41:55.989" v="5" actId="13926"/>
          <ac:spMkLst>
            <pc:docMk/>
            <pc:sldMk cId="2322720532" sldId="4566"/>
            <ac:spMk id="16" creationId="{3894E82E-994D-4A25-85D0-08B09665DC1C}"/>
          </ac:spMkLst>
        </pc:spChg>
      </pc:sldChg>
      <pc:sldChg chg="addSp modSp mod">
        <pc:chgData name="Robin Rettien" userId="d3b77970-caed-4e6f-89f3-1a113df11dad" providerId="ADAL" clId="{E6289873-9FE9-4CA2-AC8B-3995D64E2CE3}" dt="2020-11-09T15:29:35.020" v="294"/>
        <pc:sldMkLst>
          <pc:docMk/>
          <pc:sldMk cId="1804045032" sldId="4567"/>
        </pc:sldMkLst>
        <pc:spChg chg="add mod">
          <ac:chgData name="Robin Rettien" userId="d3b77970-caed-4e6f-89f3-1a113df11dad" providerId="ADAL" clId="{E6289873-9FE9-4CA2-AC8B-3995D64E2CE3}" dt="2020-11-09T15:26:29.084" v="253" actId="1076"/>
          <ac:spMkLst>
            <pc:docMk/>
            <pc:sldMk cId="1804045032" sldId="4567"/>
            <ac:spMk id="8" creationId="{A2CA5686-720F-439C-A060-32F6B4951D1D}"/>
          </ac:spMkLst>
        </pc:spChg>
        <pc:spChg chg="mod">
          <ac:chgData name="Robin Rettien" userId="d3b77970-caed-4e6f-89f3-1a113df11dad" providerId="ADAL" clId="{E6289873-9FE9-4CA2-AC8B-3995D64E2CE3}" dt="2020-11-09T14:42:03.616" v="6" actId="13926"/>
          <ac:spMkLst>
            <pc:docMk/>
            <pc:sldMk cId="1804045032" sldId="4567"/>
            <ac:spMk id="20" creationId="{D3C7193E-FD9A-481D-A469-A977CE4C7A85}"/>
          </ac:spMkLst>
        </pc:spChg>
        <pc:spChg chg="mod">
          <ac:chgData name="Robin Rettien" userId="d3b77970-caed-4e6f-89f3-1a113df11dad" providerId="ADAL" clId="{E6289873-9FE9-4CA2-AC8B-3995D64E2CE3}" dt="2020-11-09T15:24:37.644" v="220" actId="552"/>
          <ac:spMkLst>
            <pc:docMk/>
            <pc:sldMk cId="1804045032" sldId="4567"/>
            <ac:spMk id="21" creationId="{1992C58E-56C0-49F4-8A7E-C94E5AAF5CF6}"/>
          </ac:spMkLst>
        </pc:spChg>
        <pc:spChg chg="add mod">
          <ac:chgData name="Robin Rettien" userId="d3b77970-caed-4e6f-89f3-1a113df11dad" providerId="ADAL" clId="{E6289873-9FE9-4CA2-AC8B-3995D64E2CE3}" dt="2020-11-09T15:28:01.149" v="272" actId="14100"/>
          <ac:spMkLst>
            <pc:docMk/>
            <pc:sldMk cId="1804045032" sldId="4567"/>
            <ac:spMk id="27" creationId="{712F47FF-C20C-4FB1-91F8-E975A5019969}"/>
          </ac:spMkLst>
        </pc:spChg>
        <pc:spChg chg="mod">
          <ac:chgData name="Robin Rettien" userId="d3b77970-caed-4e6f-89f3-1a113df11dad" providerId="ADAL" clId="{E6289873-9FE9-4CA2-AC8B-3995D64E2CE3}" dt="2020-11-09T15:24:37.644" v="220" actId="552"/>
          <ac:spMkLst>
            <pc:docMk/>
            <pc:sldMk cId="1804045032" sldId="4567"/>
            <ac:spMk id="34" creationId="{D1549B52-035F-40B1-9E20-890BD8AA077F}"/>
          </ac:spMkLst>
        </pc:spChg>
        <pc:spChg chg="add mod ord">
          <ac:chgData name="Robin Rettien" userId="d3b77970-caed-4e6f-89f3-1a113df11dad" providerId="ADAL" clId="{E6289873-9FE9-4CA2-AC8B-3995D64E2CE3}" dt="2020-11-09T15:25:00.204" v="227" actId="167"/>
          <ac:spMkLst>
            <pc:docMk/>
            <pc:sldMk cId="1804045032" sldId="4567"/>
            <ac:spMk id="37" creationId="{43153831-0350-49FF-830F-91068CEF6C71}"/>
          </ac:spMkLst>
        </pc:spChg>
        <pc:spChg chg="add mod">
          <ac:chgData name="Robin Rettien" userId="d3b77970-caed-4e6f-89f3-1a113df11dad" providerId="ADAL" clId="{E6289873-9FE9-4CA2-AC8B-3995D64E2CE3}" dt="2020-11-09T15:26:18.782" v="251" actId="14100"/>
          <ac:spMkLst>
            <pc:docMk/>
            <pc:sldMk cId="1804045032" sldId="4567"/>
            <ac:spMk id="40" creationId="{ACE84908-E4A8-4604-A75D-1597F5A19AE5}"/>
          </ac:spMkLst>
        </pc:spChg>
        <pc:spChg chg="add mod">
          <ac:chgData name="Robin Rettien" userId="d3b77970-caed-4e6f-89f3-1a113df11dad" providerId="ADAL" clId="{E6289873-9FE9-4CA2-AC8B-3995D64E2CE3}" dt="2020-11-09T15:27:10.341" v="265" actId="207"/>
          <ac:spMkLst>
            <pc:docMk/>
            <pc:sldMk cId="1804045032" sldId="4567"/>
            <ac:spMk id="41" creationId="{09297640-2883-4D48-8371-08A884A3C511}"/>
          </ac:spMkLst>
        </pc:spChg>
        <pc:spChg chg="add mod">
          <ac:chgData name="Robin Rettien" userId="d3b77970-caed-4e6f-89f3-1a113df11dad" providerId="ADAL" clId="{E6289873-9FE9-4CA2-AC8B-3995D64E2CE3}" dt="2020-11-09T15:28:03.434" v="273" actId="571"/>
          <ac:spMkLst>
            <pc:docMk/>
            <pc:sldMk cId="1804045032" sldId="4567"/>
            <ac:spMk id="46" creationId="{2EC90498-3188-4363-9364-FC7C3952678E}"/>
          </ac:spMkLst>
        </pc:spChg>
        <pc:spChg chg="add mod">
          <ac:chgData name="Robin Rettien" userId="d3b77970-caed-4e6f-89f3-1a113df11dad" providerId="ADAL" clId="{E6289873-9FE9-4CA2-AC8B-3995D64E2CE3}" dt="2020-11-09T15:28:14.941" v="277" actId="14100"/>
          <ac:spMkLst>
            <pc:docMk/>
            <pc:sldMk cId="1804045032" sldId="4567"/>
            <ac:spMk id="47" creationId="{E5186C92-98DB-4AE9-8470-4B943D3CEF7F}"/>
          </ac:spMkLst>
        </pc:spChg>
        <pc:spChg chg="add mod">
          <ac:chgData name="Robin Rettien" userId="d3b77970-caed-4e6f-89f3-1a113df11dad" providerId="ADAL" clId="{E6289873-9FE9-4CA2-AC8B-3995D64E2CE3}" dt="2020-11-09T15:28:14.941" v="277" actId="14100"/>
          <ac:spMkLst>
            <pc:docMk/>
            <pc:sldMk cId="1804045032" sldId="4567"/>
            <ac:spMk id="48" creationId="{7ED01CA1-2A79-4712-A640-4907A37A1137}"/>
          </ac:spMkLst>
        </pc:spChg>
        <pc:picChg chg="add mod">
          <ac:chgData name="Robin Rettien" userId="d3b77970-caed-4e6f-89f3-1a113df11dad" providerId="ADAL" clId="{E6289873-9FE9-4CA2-AC8B-3995D64E2CE3}" dt="2020-11-09T15:25:33.058" v="241" actId="1076"/>
          <ac:picMkLst>
            <pc:docMk/>
            <pc:sldMk cId="1804045032" sldId="4567"/>
            <ac:picMk id="4" creationId="{52A38E26-2D4D-4272-AAE9-77B26B5C929B}"/>
          </ac:picMkLst>
        </pc:picChg>
        <pc:picChg chg="mod">
          <ac:chgData name="Robin Rettien" userId="d3b77970-caed-4e6f-89f3-1a113df11dad" providerId="ADAL" clId="{E6289873-9FE9-4CA2-AC8B-3995D64E2CE3}" dt="2020-11-09T15:24:55.451" v="225" actId="552"/>
          <ac:picMkLst>
            <pc:docMk/>
            <pc:sldMk cId="1804045032" sldId="4567"/>
            <ac:picMk id="13" creationId="{2CDE7D67-BD10-4E89-B8C7-A79952828DB5}"/>
          </ac:picMkLst>
        </pc:picChg>
        <pc:picChg chg="mod">
          <ac:chgData name="Robin Rettien" userId="d3b77970-caed-4e6f-89f3-1a113df11dad" providerId="ADAL" clId="{E6289873-9FE9-4CA2-AC8B-3995D64E2CE3}" dt="2020-11-09T15:25:36.423" v="242" actId="1076"/>
          <ac:picMkLst>
            <pc:docMk/>
            <pc:sldMk cId="1804045032" sldId="4567"/>
            <ac:picMk id="14" creationId="{DF53922B-C9FE-4932-A588-8FBC3E49B653}"/>
          </ac:picMkLst>
        </pc:picChg>
        <pc:picChg chg="add mod">
          <ac:chgData name="Robin Rettien" userId="d3b77970-caed-4e6f-89f3-1a113df11dad" providerId="ADAL" clId="{E6289873-9FE9-4CA2-AC8B-3995D64E2CE3}" dt="2020-11-09T15:27:47.966" v="269" actId="108"/>
          <ac:picMkLst>
            <pc:docMk/>
            <pc:sldMk cId="1804045032" sldId="4567"/>
            <ac:picMk id="23" creationId="{C4A5BC5D-DEC9-4541-A173-6E4CF1DDDBE6}"/>
          </ac:picMkLst>
        </pc:picChg>
        <pc:picChg chg="add mod">
          <ac:chgData name="Robin Rettien" userId="d3b77970-caed-4e6f-89f3-1a113df11dad" providerId="ADAL" clId="{E6289873-9FE9-4CA2-AC8B-3995D64E2CE3}" dt="2020-11-09T15:28:50.172" v="284" actId="108"/>
          <ac:picMkLst>
            <pc:docMk/>
            <pc:sldMk cId="1804045032" sldId="4567"/>
            <ac:picMk id="29" creationId="{FB7973DD-FCB0-4294-A7B6-72ED33C4B553}"/>
          </ac:picMkLst>
        </pc:picChg>
        <pc:picChg chg="add mod">
          <ac:chgData name="Robin Rettien" userId="d3b77970-caed-4e6f-89f3-1a113df11dad" providerId="ADAL" clId="{E6289873-9FE9-4CA2-AC8B-3995D64E2CE3}" dt="2020-11-09T15:29:35.020" v="294"/>
          <ac:picMkLst>
            <pc:docMk/>
            <pc:sldMk cId="1804045032" sldId="4567"/>
            <ac:picMk id="30" creationId="{D0B756CF-D9A7-41CB-96CD-CDB30088AEC9}"/>
          </ac:picMkLst>
        </pc:picChg>
        <pc:picChg chg="add mod">
          <ac:chgData name="Robin Rettien" userId="d3b77970-caed-4e6f-89f3-1a113df11dad" providerId="ADAL" clId="{E6289873-9FE9-4CA2-AC8B-3995D64E2CE3}" dt="2020-11-09T15:29:35.020" v="294"/>
          <ac:picMkLst>
            <pc:docMk/>
            <pc:sldMk cId="1804045032" sldId="4567"/>
            <ac:picMk id="53" creationId="{A2B26C0B-101C-4085-94AD-1BB973F4CA04}"/>
          </ac:picMkLst>
        </pc:picChg>
      </pc:sldChg>
      <pc:sldChg chg="addSp modSp mod">
        <pc:chgData name="Robin Rettien" userId="d3b77970-caed-4e6f-89f3-1a113df11dad" providerId="ADAL" clId="{E6289873-9FE9-4CA2-AC8B-3995D64E2CE3}" dt="2020-11-09T14:56:46.584" v="33" actId="207"/>
        <pc:sldMkLst>
          <pc:docMk/>
          <pc:sldMk cId="321839724" sldId="4568"/>
        </pc:sldMkLst>
        <pc:spChg chg="mod">
          <ac:chgData name="Robin Rettien" userId="d3b77970-caed-4e6f-89f3-1a113df11dad" providerId="ADAL" clId="{E6289873-9FE9-4CA2-AC8B-3995D64E2CE3}" dt="2020-11-09T14:42:17.400" v="9" actId="13926"/>
          <ac:spMkLst>
            <pc:docMk/>
            <pc:sldMk cId="321839724" sldId="4568"/>
            <ac:spMk id="2" creationId="{7D701395-8032-4536-906F-15A66E308701}"/>
          </ac:spMkLst>
        </pc:spChg>
        <pc:spChg chg="mod">
          <ac:chgData name="Robin Rettien" userId="d3b77970-caed-4e6f-89f3-1a113df11dad" providerId="ADAL" clId="{E6289873-9FE9-4CA2-AC8B-3995D64E2CE3}" dt="2020-11-09T14:42:17.400" v="9" actId="13926"/>
          <ac:spMkLst>
            <pc:docMk/>
            <pc:sldMk cId="321839724" sldId="4568"/>
            <ac:spMk id="3" creationId="{1B6D7A15-F2B3-4695-A777-750399DE72AF}"/>
          </ac:spMkLst>
        </pc:spChg>
        <pc:spChg chg="add">
          <ac:chgData name="Robin Rettien" userId="d3b77970-caed-4e6f-89f3-1a113df11dad" providerId="ADAL" clId="{E6289873-9FE9-4CA2-AC8B-3995D64E2CE3}" dt="2020-11-09T14:56:38.015" v="31" actId="22"/>
          <ac:spMkLst>
            <pc:docMk/>
            <pc:sldMk cId="321839724" sldId="4568"/>
            <ac:spMk id="4" creationId="{2E606555-DAF1-4DED-975A-9673A9651C37}"/>
          </ac:spMkLst>
        </pc:spChg>
        <pc:spChg chg="mod">
          <ac:chgData name="Robin Rettien" userId="d3b77970-caed-4e6f-89f3-1a113df11dad" providerId="ADAL" clId="{E6289873-9FE9-4CA2-AC8B-3995D64E2CE3}" dt="2020-11-09T14:42:17.400" v="9" actId="13926"/>
          <ac:spMkLst>
            <pc:docMk/>
            <pc:sldMk cId="321839724" sldId="4568"/>
            <ac:spMk id="5" creationId="{A64E89AD-D070-49F5-A662-5483A122EF37}"/>
          </ac:spMkLst>
        </pc:spChg>
        <pc:spChg chg="mod">
          <ac:chgData name="Robin Rettien" userId="d3b77970-caed-4e6f-89f3-1a113df11dad" providerId="ADAL" clId="{E6289873-9FE9-4CA2-AC8B-3995D64E2CE3}" dt="2020-11-09T14:42:17.400" v="9" actId="13926"/>
          <ac:spMkLst>
            <pc:docMk/>
            <pc:sldMk cId="321839724" sldId="4568"/>
            <ac:spMk id="6" creationId="{0ACFCEB1-61E6-45E9-A094-260A11D7B650}"/>
          </ac:spMkLst>
        </pc:spChg>
        <pc:spChg chg="mod">
          <ac:chgData name="Robin Rettien" userId="d3b77970-caed-4e6f-89f3-1a113df11dad" providerId="ADAL" clId="{E6289873-9FE9-4CA2-AC8B-3995D64E2CE3}" dt="2020-11-09T14:42:17.400" v="9" actId="13926"/>
          <ac:spMkLst>
            <pc:docMk/>
            <pc:sldMk cId="321839724" sldId="4568"/>
            <ac:spMk id="7" creationId="{E25D11AF-2D41-4905-883B-5FEA1763E491}"/>
          </ac:spMkLst>
        </pc:spChg>
        <pc:spChg chg="add">
          <ac:chgData name="Robin Rettien" userId="d3b77970-caed-4e6f-89f3-1a113df11dad" providerId="ADAL" clId="{E6289873-9FE9-4CA2-AC8B-3995D64E2CE3}" dt="2020-11-09T14:56:38.015" v="31" actId="22"/>
          <ac:spMkLst>
            <pc:docMk/>
            <pc:sldMk cId="321839724" sldId="4568"/>
            <ac:spMk id="9" creationId="{8C2120AA-5B89-45E6-864C-713CAC28C433}"/>
          </ac:spMkLst>
        </pc:spChg>
        <pc:spChg chg="add">
          <ac:chgData name="Robin Rettien" userId="d3b77970-caed-4e6f-89f3-1a113df11dad" providerId="ADAL" clId="{E6289873-9FE9-4CA2-AC8B-3995D64E2CE3}" dt="2020-11-09T14:56:38.015" v="31" actId="22"/>
          <ac:spMkLst>
            <pc:docMk/>
            <pc:sldMk cId="321839724" sldId="4568"/>
            <ac:spMk id="10" creationId="{D2349758-06D9-4D0F-A8C5-DC5D78B73784}"/>
          </ac:spMkLst>
        </pc:spChg>
        <pc:spChg chg="mod">
          <ac:chgData name="Robin Rettien" userId="d3b77970-caed-4e6f-89f3-1a113df11dad" providerId="ADAL" clId="{E6289873-9FE9-4CA2-AC8B-3995D64E2CE3}" dt="2020-11-09T14:42:17.400" v="9" actId="13926"/>
          <ac:spMkLst>
            <pc:docMk/>
            <pc:sldMk cId="321839724" sldId="4568"/>
            <ac:spMk id="19" creationId="{9562E9CE-361A-421C-807E-EA0EC47E52BF}"/>
          </ac:spMkLst>
        </pc:spChg>
        <pc:spChg chg="mod">
          <ac:chgData name="Robin Rettien" userId="d3b77970-caed-4e6f-89f3-1a113df11dad" providerId="ADAL" clId="{E6289873-9FE9-4CA2-AC8B-3995D64E2CE3}" dt="2020-11-09T14:42:17.400" v="9" actId="13926"/>
          <ac:spMkLst>
            <pc:docMk/>
            <pc:sldMk cId="321839724" sldId="4568"/>
            <ac:spMk id="20" creationId="{0636FC93-0094-44D1-916C-285C62F6754A}"/>
          </ac:spMkLst>
        </pc:spChg>
        <pc:spChg chg="mod">
          <ac:chgData name="Robin Rettien" userId="d3b77970-caed-4e6f-89f3-1a113df11dad" providerId="ADAL" clId="{E6289873-9FE9-4CA2-AC8B-3995D64E2CE3}" dt="2020-11-09T14:42:17.400" v="9" actId="13926"/>
          <ac:spMkLst>
            <pc:docMk/>
            <pc:sldMk cId="321839724" sldId="4568"/>
            <ac:spMk id="21" creationId="{A72AE591-3E09-4614-960C-8E841A43253C}"/>
          </ac:spMkLst>
        </pc:spChg>
        <pc:spChg chg="mod">
          <ac:chgData name="Robin Rettien" userId="d3b77970-caed-4e6f-89f3-1a113df11dad" providerId="ADAL" clId="{E6289873-9FE9-4CA2-AC8B-3995D64E2CE3}" dt="2020-11-09T14:56:46.584" v="33" actId="207"/>
          <ac:spMkLst>
            <pc:docMk/>
            <pc:sldMk cId="321839724" sldId="4568"/>
            <ac:spMk id="36" creationId="{60B94625-8BDB-4038-9EC2-329AE5C51B21}"/>
          </ac:spMkLst>
        </pc:spChg>
        <pc:spChg chg="mod">
          <ac:chgData name="Robin Rettien" userId="d3b77970-caed-4e6f-89f3-1a113df11dad" providerId="ADAL" clId="{E6289873-9FE9-4CA2-AC8B-3995D64E2CE3}" dt="2020-11-09T14:42:17.400" v="9" actId="13926"/>
          <ac:spMkLst>
            <pc:docMk/>
            <pc:sldMk cId="321839724" sldId="4568"/>
            <ac:spMk id="40" creationId="{64E0E6CC-EA10-42BE-80AA-EA232064F4ED}"/>
          </ac:spMkLst>
        </pc:spChg>
        <pc:spChg chg="mod">
          <ac:chgData name="Robin Rettien" userId="d3b77970-caed-4e6f-89f3-1a113df11dad" providerId="ADAL" clId="{E6289873-9FE9-4CA2-AC8B-3995D64E2CE3}" dt="2020-11-09T14:42:17.400" v="9" actId="13926"/>
          <ac:spMkLst>
            <pc:docMk/>
            <pc:sldMk cId="321839724" sldId="4568"/>
            <ac:spMk id="45" creationId="{5F4DA6DD-9DCF-4F6B-AE53-E9DED3C2A58F}"/>
          </ac:spMkLst>
        </pc:spChg>
        <pc:spChg chg="mod">
          <ac:chgData name="Robin Rettien" userId="d3b77970-caed-4e6f-89f3-1a113df11dad" providerId="ADAL" clId="{E6289873-9FE9-4CA2-AC8B-3995D64E2CE3}" dt="2020-11-09T14:42:17.400" v="9" actId="13926"/>
          <ac:spMkLst>
            <pc:docMk/>
            <pc:sldMk cId="321839724" sldId="4568"/>
            <ac:spMk id="46" creationId="{80F8FA0B-0AC4-4557-8E19-7E742EA95999}"/>
          </ac:spMkLst>
        </pc:spChg>
        <pc:spChg chg="mod">
          <ac:chgData name="Robin Rettien" userId="d3b77970-caed-4e6f-89f3-1a113df11dad" providerId="ADAL" clId="{E6289873-9FE9-4CA2-AC8B-3995D64E2CE3}" dt="2020-11-09T14:42:17.400" v="9" actId="13926"/>
          <ac:spMkLst>
            <pc:docMk/>
            <pc:sldMk cId="321839724" sldId="4568"/>
            <ac:spMk id="48" creationId="{4C170BF5-AD93-43A1-A87B-7273DFAAA9D2}"/>
          </ac:spMkLst>
        </pc:spChg>
        <pc:spChg chg="mod">
          <ac:chgData name="Robin Rettien" userId="d3b77970-caed-4e6f-89f3-1a113df11dad" providerId="ADAL" clId="{E6289873-9FE9-4CA2-AC8B-3995D64E2CE3}" dt="2020-11-09T14:42:17.400" v="9" actId="13926"/>
          <ac:spMkLst>
            <pc:docMk/>
            <pc:sldMk cId="321839724" sldId="4568"/>
            <ac:spMk id="49" creationId="{FDAE1DD3-9F82-489A-A1D0-F43447ACBE78}"/>
          </ac:spMkLst>
        </pc:spChg>
        <pc:spChg chg="mod">
          <ac:chgData name="Robin Rettien" userId="d3b77970-caed-4e6f-89f3-1a113df11dad" providerId="ADAL" clId="{E6289873-9FE9-4CA2-AC8B-3995D64E2CE3}" dt="2020-11-09T14:42:17.400" v="9" actId="13926"/>
          <ac:spMkLst>
            <pc:docMk/>
            <pc:sldMk cId="321839724" sldId="4568"/>
            <ac:spMk id="50" creationId="{FC945C80-7735-4E2E-B7EB-4E4FBA3097B8}"/>
          </ac:spMkLst>
        </pc:spChg>
        <pc:spChg chg="mod">
          <ac:chgData name="Robin Rettien" userId="d3b77970-caed-4e6f-89f3-1a113df11dad" providerId="ADAL" clId="{E6289873-9FE9-4CA2-AC8B-3995D64E2CE3}" dt="2020-11-09T14:42:17.400" v="9" actId="13926"/>
          <ac:spMkLst>
            <pc:docMk/>
            <pc:sldMk cId="321839724" sldId="4568"/>
            <ac:spMk id="57" creationId="{8B5A52C2-1476-4B57-B0A7-54B01C67751F}"/>
          </ac:spMkLst>
        </pc:spChg>
        <pc:spChg chg="mod">
          <ac:chgData name="Robin Rettien" userId="d3b77970-caed-4e6f-89f3-1a113df11dad" providerId="ADAL" clId="{E6289873-9FE9-4CA2-AC8B-3995D64E2CE3}" dt="2020-11-09T14:42:17.400" v="9" actId="13926"/>
          <ac:spMkLst>
            <pc:docMk/>
            <pc:sldMk cId="321839724" sldId="4568"/>
            <ac:spMk id="112" creationId="{3A85F222-F47B-4C0F-BF1F-B5B410DBDB63}"/>
          </ac:spMkLst>
        </pc:spChg>
        <pc:spChg chg="mod">
          <ac:chgData name="Robin Rettien" userId="d3b77970-caed-4e6f-89f3-1a113df11dad" providerId="ADAL" clId="{E6289873-9FE9-4CA2-AC8B-3995D64E2CE3}" dt="2020-11-09T14:42:17.400" v="9" actId="13926"/>
          <ac:spMkLst>
            <pc:docMk/>
            <pc:sldMk cId="321839724" sldId="4568"/>
            <ac:spMk id="113" creationId="{D5920B0D-25A6-4BDA-8C17-710FE998560E}"/>
          </ac:spMkLst>
        </pc:spChg>
        <pc:spChg chg="mod">
          <ac:chgData name="Robin Rettien" userId="d3b77970-caed-4e6f-89f3-1a113df11dad" providerId="ADAL" clId="{E6289873-9FE9-4CA2-AC8B-3995D64E2CE3}" dt="2020-11-09T14:42:17.400" v="9" actId="13926"/>
          <ac:spMkLst>
            <pc:docMk/>
            <pc:sldMk cId="321839724" sldId="4568"/>
            <ac:spMk id="2056" creationId="{1B30ABB9-2B75-4D36-B662-1DED97B1ECB9}"/>
          </ac:spMkLst>
        </pc:spChg>
        <pc:spChg chg="mod">
          <ac:chgData name="Robin Rettien" userId="d3b77970-caed-4e6f-89f3-1a113df11dad" providerId="ADAL" clId="{E6289873-9FE9-4CA2-AC8B-3995D64E2CE3}" dt="2020-11-09T14:42:17.400" v="9" actId="13926"/>
          <ac:spMkLst>
            <pc:docMk/>
            <pc:sldMk cId="321839724" sldId="4568"/>
            <ac:spMk id="2057" creationId="{E33BCF28-06E1-468A-9C78-61C467A2AF47}"/>
          </ac:spMkLst>
        </pc:spChg>
        <pc:grpChg chg="mod">
          <ac:chgData name="Robin Rettien" userId="d3b77970-caed-4e6f-89f3-1a113df11dad" providerId="ADAL" clId="{E6289873-9FE9-4CA2-AC8B-3995D64E2CE3}" dt="2020-11-09T14:42:17.400" v="9" actId="13926"/>
          <ac:grpSpMkLst>
            <pc:docMk/>
            <pc:sldMk cId="321839724" sldId="4568"/>
            <ac:grpSpMk id="35" creationId="{04D320A2-F6E9-42A0-B92B-A9B1946DE193}"/>
          </ac:grpSpMkLst>
        </pc:grpChg>
        <pc:grpChg chg="mod">
          <ac:chgData name="Robin Rettien" userId="d3b77970-caed-4e6f-89f3-1a113df11dad" providerId="ADAL" clId="{E6289873-9FE9-4CA2-AC8B-3995D64E2CE3}" dt="2020-11-09T14:42:17.400" v="9" actId="13926"/>
          <ac:grpSpMkLst>
            <pc:docMk/>
            <pc:sldMk cId="321839724" sldId="4568"/>
            <ac:grpSpMk id="43" creationId="{80860B29-51D8-44F3-80CA-36F2F9D227D3}"/>
          </ac:grpSpMkLst>
        </pc:grpChg>
        <pc:picChg chg="mod">
          <ac:chgData name="Robin Rettien" userId="d3b77970-caed-4e6f-89f3-1a113df11dad" providerId="ADAL" clId="{E6289873-9FE9-4CA2-AC8B-3995D64E2CE3}" dt="2020-11-09T14:42:17.400" v="9" actId="13926"/>
          <ac:picMkLst>
            <pc:docMk/>
            <pc:sldMk cId="321839724" sldId="4568"/>
            <ac:picMk id="8" creationId="{05324576-6A70-4CA3-9D20-801EAB846BAA}"/>
          </ac:picMkLst>
        </pc:picChg>
        <pc:picChg chg="mod">
          <ac:chgData name="Robin Rettien" userId="d3b77970-caed-4e6f-89f3-1a113df11dad" providerId="ADAL" clId="{E6289873-9FE9-4CA2-AC8B-3995D64E2CE3}" dt="2020-11-09T14:42:17.400" v="9" actId="13926"/>
          <ac:picMkLst>
            <pc:docMk/>
            <pc:sldMk cId="321839724" sldId="4568"/>
            <ac:picMk id="12" creationId="{F54B6588-23AA-4AFE-9F4C-D5B16EA2C54A}"/>
          </ac:picMkLst>
        </pc:picChg>
        <pc:picChg chg="mod">
          <ac:chgData name="Robin Rettien" userId="d3b77970-caed-4e6f-89f3-1a113df11dad" providerId="ADAL" clId="{E6289873-9FE9-4CA2-AC8B-3995D64E2CE3}" dt="2020-11-09T14:42:17.400" v="9" actId="13926"/>
          <ac:picMkLst>
            <pc:docMk/>
            <pc:sldMk cId="321839724" sldId="4568"/>
            <ac:picMk id="14" creationId="{0E2F8AA7-5045-4CD1-BBF5-C6EB7948E350}"/>
          </ac:picMkLst>
        </pc:picChg>
        <pc:picChg chg="mod">
          <ac:chgData name="Robin Rettien" userId="d3b77970-caed-4e6f-89f3-1a113df11dad" providerId="ADAL" clId="{E6289873-9FE9-4CA2-AC8B-3995D64E2CE3}" dt="2020-11-09T14:42:17.400" v="9" actId="13926"/>
          <ac:picMkLst>
            <pc:docMk/>
            <pc:sldMk cId="321839724" sldId="4568"/>
            <ac:picMk id="17" creationId="{5BCC7D88-C2C9-4D46-AAF7-2DE5605773E9}"/>
          </ac:picMkLst>
        </pc:picChg>
        <pc:picChg chg="mod">
          <ac:chgData name="Robin Rettien" userId="d3b77970-caed-4e6f-89f3-1a113df11dad" providerId="ADAL" clId="{E6289873-9FE9-4CA2-AC8B-3995D64E2CE3}" dt="2020-11-09T14:42:17.400" v="9" actId="13926"/>
          <ac:picMkLst>
            <pc:docMk/>
            <pc:sldMk cId="321839724" sldId="4568"/>
            <ac:picMk id="1026" creationId="{7148B9ED-BFC6-4CFB-949D-190095F23D16}"/>
          </ac:picMkLst>
        </pc:picChg>
        <pc:cxnChg chg="mod">
          <ac:chgData name="Robin Rettien" userId="d3b77970-caed-4e6f-89f3-1a113df11dad" providerId="ADAL" clId="{E6289873-9FE9-4CA2-AC8B-3995D64E2CE3}" dt="2020-11-09T14:42:17.400" v="9" actId="13926"/>
          <ac:cxnSpMkLst>
            <pc:docMk/>
            <pc:sldMk cId="321839724" sldId="4568"/>
            <ac:cxnSpMk id="11" creationId="{5AD29280-6340-4A6D-882B-93B65A653036}"/>
          </ac:cxnSpMkLst>
        </pc:cxnChg>
        <pc:cxnChg chg="mod">
          <ac:chgData name="Robin Rettien" userId="d3b77970-caed-4e6f-89f3-1a113df11dad" providerId="ADAL" clId="{E6289873-9FE9-4CA2-AC8B-3995D64E2CE3}" dt="2020-11-09T14:42:17.400" v="9" actId="13926"/>
          <ac:cxnSpMkLst>
            <pc:docMk/>
            <pc:sldMk cId="321839724" sldId="4568"/>
            <ac:cxnSpMk id="41" creationId="{210DFE03-0AFD-4C9A-88FF-61FB9DAA0EC9}"/>
          </ac:cxnSpMkLst>
        </pc:cxnChg>
      </pc:sldChg>
      <pc:sldChg chg="delSp modSp mod">
        <pc:chgData name="Robin Rettien" userId="d3b77970-caed-4e6f-89f3-1a113df11dad" providerId="ADAL" clId="{E6289873-9FE9-4CA2-AC8B-3995D64E2CE3}" dt="2020-11-09T14:57:31.778" v="34" actId="478"/>
        <pc:sldMkLst>
          <pc:docMk/>
          <pc:sldMk cId="2761733356" sldId="4569"/>
        </pc:sldMkLst>
        <pc:spChg chg="mod">
          <ac:chgData name="Robin Rettien" userId="d3b77970-caed-4e6f-89f3-1a113df11dad" providerId="ADAL" clId="{E6289873-9FE9-4CA2-AC8B-3995D64E2CE3}" dt="2020-11-09T14:42:23.192" v="10" actId="13926"/>
          <ac:spMkLst>
            <pc:docMk/>
            <pc:sldMk cId="2761733356" sldId="4569"/>
            <ac:spMk id="2" creationId="{7D701395-8032-4536-906F-15A66E308701}"/>
          </ac:spMkLst>
        </pc:spChg>
        <pc:spChg chg="mod">
          <ac:chgData name="Robin Rettien" userId="d3b77970-caed-4e6f-89f3-1a113df11dad" providerId="ADAL" clId="{E6289873-9FE9-4CA2-AC8B-3995D64E2CE3}" dt="2020-11-09T14:42:23.192" v="10" actId="13926"/>
          <ac:spMkLst>
            <pc:docMk/>
            <pc:sldMk cId="2761733356" sldId="4569"/>
            <ac:spMk id="3" creationId="{B2DED072-DCB9-47C4-B3C2-AD0319F20669}"/>
          </ac:spMkLst>
        </pc:spChg>
        <pc:spChg chg="mod">
          <ac:chgData name="Robin Rettien" userId="d3b77970-caed-4e6f-89f3-1a113df11dad" providerId="ADAL" clId="{E6289873-9FE9-4CA2-AC8B-3995D64E2CE3}" dt="2020-11-09T14:42:23.192" v="10" actId="13926"/>
          <ac:spMkLst>
            <pc:docMk/>
            <pc:sldMk cId="2761733356" sldId="4569"/>
            <ac:spMk id="7" creationId="{E73D5105-F5BC-402C-B006-D9F1A167A1FB}"/>
          </ac:spMkLst>
        </pc:spChg>
        <pc:spChg chg="mod">
          <ac:chgData name="Robin Rettien" userId="d3b77970-caed-4e6f-89f3-1a113df11dad" providerId="ADAL" clId="{E6289873-9FE9-4CA2-AC8B-3995D64E2CE3}" dt="2020-11-09T14:42:23.192" v="10" actId="13926"/>
          <ac:spMkLst>
            <pc:docMk/>
            <pc:sldMk cId="2761733356" sldId="4569"/>
            <ac:spMk id="10" creationId="{9ED7A441-A060-42D8-9095-7D008E89A741}"/>
          </ac:spMkLst>
        </pc:spChg>
        <pc:spChg chg="mod">
          <ac:chgData name="Robin Rettien" userId="d3b77970-caed-4e6f-89f3-1a113df11dad" providerId="ADAL" clId="{E6289873-9FE9-4CA2-AC8B-3995D64E2CE3}" dt="2020-11-09T14:42:23.192" v="10" actId="13926"/>
          <ac:spMkLst>
            <pc:docMk/>
            <pc:sldMk cId="2761733356" sldId="4569"/>
            <ac:spMk id="12" creationId="{884FC309-076B-4904-B62C-7A142168EC50}"/>
          </ac:spMkLst>
        </pc:spChg>
        <pc:spChg chg="mod">
          <ac:chgData name="Robin Rettien" userId="d3b77970-caed-4e6f-89f3-1a113df11dad" providerId="ADAL" clId="{E6289873-9FE9-4CA2-AC8B-3995D64E2CE3}" dt="2020-11-09T14:42:23.192" v="10" actId="13926"/>
          <ac:spMkLst>
            <pc:docMk/>
            <pc:sldMk cId="2761733356" sldId="4569"/>
            <ac:spMk id="14" creationId="{22E2B548-DF3B-4866-9F66-7393E02E1CEA}"/>
          </ac:spMkLst>
        </pc:spChg>
        <pc:spChg chg="mod">
          <ac:chgData name="Robin Rettien" userId="d3b77970-caed-4e6f-89f3-1a113df11dad" providerId="ADAL" clId="{E6289873-9FE9-4CA2-AC8B-3995D64E2CE3}" dt="2020-11-09T14:42:23.192" v="10" actId="13926"/>
          <ac:spMkLst>
            <pc:docMk/>
            <pc:sldMk cId="2761733356" sldId="4569"/>
            <ac:spMk id="15" creationId="{BD6BC940-9792-4EDF-88C1-2CA0CE1F572D}"/>
          </ac:spMkLst>
        </pc:spChg>
        <pc:spChg chg="mod">
          <ac:chgData name="Robin Rettien" userId="d3b77970-caed-4e6f-89f3-1a113df11dad" providerId="ADAL" clId="{E6289873-9FE9-4CA2-AC8B-3995D64E2CE3}" dt="2020-11-09T14:42:23.192" v="10" actId="13926"/>
          <ac:spMkLst>
            <pc:docMk/>
            <pc:sldMk cId="2761733356" sldId="4569"/>
            <ac:spMk id="19" creationId="{197440D0-D94A-40D6-8A4C-706BD75AD0B0}"/>
          </ac:spMkLst>
        </pc:spChg>
        <pc:spChg chg="mod">
          <ac:chgData name="Robin Rettien" userId="d3b77970-caed-4e6f-89f3-1a113df11dad" providerId="ADAL" clId="{E6289873-9FE9-4CA2-AC8B-3995D64E2CE3}" dt="2020-11-09T14:42:23.192" v="10" actId="13926"/>
          <ac:spMkLst>
            <pc:docMk/>
            <pc:sldMk cId="2761733356" sldId="4569"/>
            <ac:spMk id="20" creationId="{E62F4276-6C2B-401A-865C-3B6DF4372BA9}"/>
          </ac:spMkLst>
        </pc:spChg>
        <pc:spChg chg="mod">
          <ac:chgData name="Robin Rettien" userId="d3b77970-caed-4e6f-89f3-1a113df11dad" providerId="ADAL" clId="{E6289873-9FE9-4CA2-AC8B-3995D64E2CE3}" dt="2020-11-09T14:42:23.192" v="10" actId="13926"/>
          <ac:spMkLst>
            <pc:docMk/>
            <pc:sldMk cId="2761733356" sldId="4569"/>
            <ac:spMk id="35" creationId="{E1C20004-A59A-4882-82B5-52DD6C28B5C9}"/>
          </ac:spMkLst>
        </pc:spChg>
        <pc:spChg chg="mod">
          <ac:chgData name="Robin Rettien" userId="d3b77970-caed-4e6f-89f3-1a113df11dad" providerId="ADAL" clId="{E6289873-9FE9-4CA2-AC8B-3995D64E2CE3}" dt="2020-11-09T14:42:23.192" v="10" actId="13926"/>
          <ac:spMkLst>
            <pc:docMk/>
            <pc:sldMk cId="2761733356" sldId="4569"/>
            <ac:spMk id="38" creationId="{85A8140E-B464-4476-870A-631D4673472E}"/>
          </ac:spMkLst>
        </pc:spChg>
        <pc:spChg chg="mod">
          <ac:chgData name="Robin Rettien" userId="d3b77970-caed-4e6f-89f3-1a113df11dad" providerId="ADAL" clId="{E6289873-9FE9-4CA2-AC8B-3995D64E2CE3}" dt="2020-11-09T14:42:23.192" v="10" actId="13926"/>
          <ac:spMkLst>
            <pc:docMk/>
            <pc:sldMk cId="2761733356" sldId="4569"/>
            <ac:spMk id="39" creationId="{AAFF6EA6-74A2-4682-915B-A6418E1B70F6}"/>
          </ac:spMkLst>
        </pc:spChg>
        <pc:spChg chg="mod">
          <ac:chgData name="Robin Rettien" userId="d3b77970-caed-4e6f-89f3-1a113df11dad" providerId="ADAL" clId="{E6289873-9FE9-4CA2-AC8B-3995D64E2CE3}" dt="2020-11-09T14:42:23.192" v="10" actId="13926"/>
          <ac:spMkLst>
            <pc:docMk/>
            <pc:sldMk cId="2761733356" sldId="4569"/>
            <ac:spMk id="41" creationId="{A7188BD8-2ACC-4F14-AE31-9722FB9CA6BC}"/>
          </ac:spMkLst>
        </pc:spChg>
        <pc:spChg chg="mod">
          <ac:chgData name="Robin Rettien" userId="d3b77970-caed-4e6f-89f3-1a113df11dad" providerId="ADAL" clId="{E6289873-9FE9-4CA2-AC8B-3995D64E2CE3}" dt="2020-11-09T14:42:23.192" v="10" actId="13926"/>
          <ac:spMkLst>
            <pc:docMk/>
            <pc:sldMk cId="2761733356" sldId="4569"/>
            <ac:spMk id="42" creationId="{084480C7-F215-4004-B0BC-F652E21C6B64}"/>
          </ac:spMkLst>
        </pc:spChg>
        <pc:spChg chg="mod">
          <ac:chgData name="Robin Rettien" userId="d3b77970-caed-4e6f-89f3-1a113df11dad" providerId="ADAL" clId="{E6289873-9FE9-4CA2-AC8B-3995D64E2CE3}" dt="2020-11-09T14:42:23.192" v="10" actId="13926"/>
          <ac:spMkLst>
            <pc:docMk/>
            <pc:sldMk cId="2761733356" sldId="4569"/>
            <ac:spMk id="43" creationId="{77D55BEB-06D4-4D8C-B360-DF824868F547}"/>
          </ac:spMkLst>
        </pc:spChg>
        <pc:spChg chg="mod">
          <ac:chgData name="Robin Rettien" userId="d3b77970-caed-4e6f-89f3-1a113df11dad" providerId="ADAL" clId="{E6289873-9FE9-4CA2-AC8B-3995D64E2CE3}" dt="2020-11-09T14:42:23.192" v="10" actId="13926"/>
          <ac:spMkLst>
            <pc:docMk/>
            <pc:sldMk cId="2761733356" sldId="4569"/>
            <ac:spMk id="45" creationId="{C816BEF3-D42A-4370-9398-86EBCF8AB535}"/>
          </ac:spMkLst>
        </pc:spChg>
        <pc:spChg chg="mod">
          <ac:chgData name="Robin Rettien" userId="d3b77970-caed-4e6f-89f3-1a113df11dad" providerId="ADAL" clId="{E6289873-9FE9-4CA2-AC8B-3995D64E2CE3}" dt="2020-11-09T14:42:23.192" v="10" actId="13926"/>
          <ac:spMkLst>
            <pc:docMk/>
            <pc:sldMk cId="2761733356" sldId="4569"/>
            <ac:spMk id="55" creationId="{69842717-1FD6-42CF-B66D-5B8E910D70BD}"/>
          </ac:spMkLst>
        </pc:spChg>
        <pc:spChg chg="mod">
          <ac:chgData name="Robin Rettien" userId="d3b77970-caed-4e6f-89f3-1a113df11dad" providerId="ADAL" clId="{E6289873-9FE9-4CA2-AC8B-3995D64E2CE3}" dt="2020-11-09T14:42:23.192" v="10" actId="13926"/>
          <ac:spMkLst>
            <pc:docMk/>
            <pc:sldMk cId="2761733356" sldId="4569"/>
            <ac:spMk id="112" creationId="{3A85F222-F47B-4C0F-BF1F-B5B410DBDB63}"/>
          </ac:spMkLst>
        </pc:spChg>
        <pc:spChg chg="mod">
          <ac:chgData name="Robin Rettien" userId="d3b77970-caed-4e6f-89f3-1a113df11dad" providerId="ADAL" clId="{E6289873-9FE9-4CA2-AC8B-3995D64E2CE3}" dt="2020-11-09T14:42:23.192" v="10" actId="13926"/>
          <ac:spMkLst>
            <pc:docMk/>
            <pc:sldMk cId="2761733356" sldId="4569"/>
            <ac:spMk id="113" creationId="{D5920B0D-25A6-4BDA-8C17-710FE998560E}"/>
          </ac:spMkLst>
        </pc:spChg>
        <pc:grpChg chg="mod">
          <ac:chgData name="Robin Rettien" userId="d3b77970-caed-4e6f-89f3-1a113df11dad" providerId="ADAL" clId="{E6289873-9FE9-4CA2-AC8B-3995D64E2CE3}" dt="2020-11-09T14:42:23.192" v="10" actId="13926"/>
          <ac:grpSpMkLst>
            <pc:docMk/>
            <pc:sldMk cId="2761733356" sldId="4569"/>
            <ac:grpSpMk id="22" creationId="{9C952A7C-9880-4D8D-8CEC-1716043D64C1}"/>
          </ac:grpSpMkLst>
        </pc:grpChg>
        <pc:grpChg chg="del mod">
          <ac:chgData name="Robin Rettien" userId="d3b77970-caed-4e6f-89f3-1a113df11dad" providerId="ADAL" clId="{E6289873-9FE9-4CA2-AC8B-3995D64E2CE3}" dt="2020-11-09T14:57:31.778" v="34" actId="478"/>
          <ac:grpSpMkLst>
            <pc:docMk/>
            <pc:sldMk cId="2761733356" sldId="4569"/>
            <ac:grpSpMk id="23" creationId="{945004CA-8757-43ED-A733-89BF599B1737}"/>
          </ac:grpSpMkLst>
        </pc:grpChg>
        <pc:grpChg chg="mod">
          <ac:chgData name="Robin Rettien" userId="d3b77970-caed-4e6f-89f3-1a113df11dad" providerId="ADAL" clId="{E6289873-9FE9-4CA2-AC8B-3995D64E2CE3}" dt="2020-11-09T14:42:23.192" v="10" actId="13926"/>
          <ac:grpSpMkLst>
            <pc:docMk/>
            <pc:sldMk cId="2761733356" sldId="4569"/>
            <ac:grpSpMk id="40" creationId="{FFBC7292-589C-4EF8-9B9E-D81103682140}"/>
          </ac:grpSpMkLst>
        </pc:grpChg>
        <pc:picChg chg="mod">
          <ac:chgData name="Robin Rettien" userId="d3b77970-caed-4e6f-89f3-1a113df11dad" providerId="ADAL" clId="{E6289873-9FE9-4CA2-AC8B-3995D64E2CE3}" dt="2020-11-09T14:42:23.192" v="10" actId="13926"/>
          <ac:picMkLst>
            <pc:docMk/>
            <pc:sldMk cId="2761733356" sldId="4569"/>
            <ac:picMk id="16" creationId="{91B4F8DE-C0B5-48B0-84D5-FD6C1670B9C6}"/>
          </ac:picMkLst>
        </pc:picChg>
        <pc:picChg chg="mod">
          <ac:chgData name="Robin Rettien" userId="d3b77970-caed-4e6f-89f3-1a113df11dad" providerId="ADAL" clId="{E6289873-9FE9-4CA2-AC8B-3995D64E2CE3}" dt="2020-11-09T14:42:23.192" v="10" actId="13926"/>
          <ac:picMkLst>
            <pc:docMk/>
            <pc:sldMk cId="2761733356" sldId="4569"/>
            <ac:picMk id="18" creationId="{DE5147AC-F0A4-479F-9FF8-E74F012E4CA8}"/>
          </ac:picMkLst>
        </pc:picChg>
        <pc:picChg chg="mod">
          <ac:chgData name="Robin Rettien" userId="d3b77970-caed-4e6f-89f3-1a113df11dad" providerId="ADAL" clId="{E6289873-9FE9-4CA2-AC8B-3995D64E2CE3}" dt="2020-11-09T14:42:23.192" v="10" actId="13926"/>
          <ac:picMkLst>
            <pc:docMk/>
            <pc:sldMk cId="2761733356" sldId="4569"/>
            <ac:picMk id="25" creationId="{4AF805BB-7D9F-4DF7-BB61-084FAC029417}"/>
          </ac:picMkLst>
        </pc:picChg>
        <pc:picChg chg="mod">
          <ac:chgData name="Robin Rettien" userId="d3b77970-caed-4e6f-89f3-1a113df11dad" providerId="ADAL" clId="{E6289873-9FE9-4CA2-AC8B-3995D64E2CE3}" dt="2020-11-09T14:42:23.192" v="10" actId="13926"/>
          <ac:picMkLst>
            <pc:docMk/>
            <pc:sldMk cId="2761733356" sldId="4569"/>
            <ac:picMk id="26" creationId="{5AEFB3D4-EA97-44A3-97BA-EB71B0C39428}"/>
          </ac:picMkLst>
        </pc:picChg>
        <pc:cxnChg chg="mod">
          <ac:chgData name="Robin Rettien" userId="d3b77970-caed-4e6f-89f3-1a113df11dad" providerId="ADAL" clId="{E6289873-9FE9-4CA2-AC8B-3995D64E2CE3}" dt="2020-11-09T14:42:23.192" v="10" actId="13926"/>
          <ac:cxnSpMkLst>
            <pc:docMk/>
            <pc:sldMk cId="2761733356" sldId="4569"/>
            <ac:cxnSpMk id="11" creationId="{5AD29280-6340-4A6D-882B-93B65A653036}"/>
          </ac:cxnSpMkLst>
        </pc:cxnChg>
        <pc:cxnChg chg="mod">
          <ac:chgData name="Robin Rettien" userId="d3b77970-caed-4e6f-89f3-1a113df11dad" providerId="ADAL" clId="{E6289873-9FE9-4CA2-AC8B-3995D64E2CE3}" dt="2020-11-09T14:42:23.192" v="10" actId="13926"/>
          <ac:cxnSpMkLst>
            <pc:docMk/>
            <pc:sldMk cId="2761733356" sldId="4569"/>
            <ac:cxnSpMk id="36" creationId="{7E20C12B-4182-4D41-916F-13020E61EC21}"/>
          </ac:cxnSpMkLst>
        </pc:cxnChg>
      </pc:sldChg>
      <pc:sldChg chg="modSp">
        <pc:chgData name="Robin Rettien" userId="d3b77970-caed-4e6f-89f3-1a113df11dad" providerId="ADAL" clId="{E6289873-9FE9-4CA2-AC8B-3995D64E2CE3}" dt="2020-11-09T14:42:37.860" v="12" actId="13926"/>
        <pc:sldMkLst>
          <pc:docMk/>
          <pc:sldMk cId="2623748295" sldId="4570"/>
        </pc:sldMkLst>
        <pc:spChg chg="mod">
          <ac:chgData name="Robin Rettien" userId="d3b77970-caed-4e6f-89f3-1a113df11dad" providerId="ADAL" clId="{E6289873-9FE9-4CA2-AC8B-3995D64E2CE3}" dt="2020-11-09T14:42:37.860" v="12" actId="13926"/>
          <ac:spMkLst>
            <pc:docMk/>
            <pc:sldMk cId="2623748295" sldId="4570"/>
            <ac:spMk id="2" creationId="{7D701395-8032-4536-906F-15A66E308701}"/>
          </ac:spMkLst>
        </pc:spChg>
        <pc:spChg chg="mod">
          <ac:chgData name="Robin Rettien" userId="d3b77970-caed-4e6f-89f3-1a113df11dad" providerId="ADAL" clId="{E6289873-9FE9-4CA2-AC8B-3995D64E2CE3}" dt="2020-11-09T14:42:37.860" v="12" actId="13926"/>
          <ac:spMkLst>
            <pc:docMk/>
            <pc:sldMk cId="2623748295" sldId="4570"/>
            <ac:spMk id="3" creationId="{263D415E-DAB5-4312-B247-3406B97C3353}"/>
          </ac:spMkLst>
        </pc:spChg>
        <pc:spChg chg="mod">
          <ac:chgData name="Robin Rettien" userId="d3b77970-caed-4e6f-89f3-1a113df11dad" providerId="ADAL" clId="{E6289873-9FE9-4CA2-AC8B-3995D64E2CE3}" dt="2020-11-09T14:42:37.860" v="12" actId="13926"/>
          <ac:spMkLst>
            <pc:docMk/>
            <pc:sldMk cId="2623748295" sldId="4570"/>
            <ac:spMk id="4" creationId="{8F0340B2-EE4B-415F-9143-255DAE7F16AD}"/>
          </ac:spMkLst>
        </pc:spChg>
        <pc:spChg chg="mod">
          <ac:chgData name="Robin Rettien" userId="d3b77970-caed-4e6f-89f3-1a113df11dad" providerId="ADAL" clId="{E6289873-9FE9-4CA2-AC8B-3995D64E2CE3}" dt="2020-11-09T14:42:37.860" v="12" actId="13926"/>
          <ac:spMkLst>
            <pc:docMk/>
            <pc:sldMk cId="2623748295" sldId="4570"/>
            <ac:spMk id="5" creationId="{1434D17C-97EF-470A-A3D2-0F8DB4E34C1C}"/>
          </ac:spMkLst>
        </pc:spChg>
        <pc:spChg chg="mod">
          <ac:chgData name="Robin Rettien" userId="d3b77970-caed-4e6f-89f3-1a113df11dad" providerId="ADAL" clId="{E6289873-9FE9-4CA2-AC8B-3995D64E2CE3}" dt="2020-11-09T14:42:37.860" v="12" actId="13926"/>
          <ac:spMkLst>
            <pc:docMk/>
            <pc:sldMk cId="2623748295" sldId="4570"/>
            <ac:spMk id="7" creationId="{EBD40D0A-5E1F-4501-8BF0-2634EFDE91DA}"/>
          </ac:spMkLst>
        </pc:spChg>
        <pc:spChg chg="mod">
          <ac:chgData name="Robin Rettien" userId="d3b77970-caed-4e6f-89f3-1a113df11dad" providerId="ADAL" clId="{E6289873-9FE9-4CA2-AC8B-3995D64E2CE3}" dt="2020-11-09T14:42:37.860" v="12" actId="13926"/>
          <ac:spMkLst>
            <pc:docMk/>
            <pc:sldMk cId="2623748295" sldId="4570"/>
            <ac:spMk id="8" creationId="{D58BCDF9-E6E5-4915-A8B9-52FBFF84732D}"/>
          </ac:spMkLst>
        </pc:spChg>
        <pc:spChg chg="mod">
          <ac:chgData name="Robin Rettien" userId="d3b77970-caed-4e6f-89f3-1a113df11dad" providerId="ADAL" clId="{E6289873-9FE9-4CA2-AC8B-3995D64E2CE3}" dt="2020-11-09T14:42:37.860" v="12" actId="13926"/>
          <ac:spMkLst>
            <pc:docMk/>
            <pc:sldMk cId="2623748295" sldId="4570"/>
            <ac:spMk id="15" creationId="{BD6BC940-9792-4EDF-88C1-2CA0CE1F572D}"/>
          </ac:spMkLst>
        </pc:spChg>
        <pc:spChg chg="mod">
          <ac:chgData name="Robin Rettien" userId="d3b77970-caed-4e6f-89f3-1a113df11dad" providerId="ADAL" clId="{E6289873-9FE9-4CA2-AC8B-3995D64E2CE3}" dt="2020-11-09T14:42:37.860" v="12" actId="13926"/>
          <ac:spMkLst>
            <pc:docMk/>
            <pc:sldMk cId="2623748295" sldId="4570"/>
            <ac:spMk id="17" creationId="{9734490F-9FFC-4741-B6CF-A54119B94313}"/>
          </ac:spMkLst>
        </pc:spChg>
        <pc:spChg chg="mod">
          <ac:chgData name="Robin Rettien" userId="d3b77970-caed-4e6f-89f3-1a113df11dad" providerId="ADAL" clId="{E6289873-9FE9-4CA2-AC8B-3995D64E2CE3}" dt="2020-11-09T14:42:37.860" v="12" actId="13926"/>
          <ac:spMkLst>
            <pc:docMk/>
            <pc:sldMk cId="2623748295" sldId="4570"/>
            <ac:spMk id="19" creationId="{197440D0-D94A-40D6-8A4C-706BD75AD0B0}"/>
          </ac:spMkLst>
        </pc:spChg>
        <pc:spChg chg="mod">
          <ac:chgData name="Robin Rettien" userId="d3b77970-caed-4e6f-89f3-1a113df11dad" providerId="ADAL" clId="{E6289873-9FE9-4CA2-AC8B-3995D64E2CE3}" dt="2020-11-09T14:42:37.860" v="12" actId="13926"/>
          <ac:spMkLst>
            <pc:docMk/>
            <pc:sldMk cId="2623748295" sldId="4570"/>
            <ac:spMk id="20" creationId="{4DE437A5-B210-4F04-AD72-0B07057096AA}"/>
          </ac:spMkLst>
        </pc:spChg>
        <pc:spChg chg="mod">
          <ac:chgData name="Robin Rettien" userId="d3b77970-caed-4e6f-89f3-1a113df11dad" providerId="ADAL" clId="{E6289873-9FE9-4CA2-AC8B-3995D64E2CE3}" dt="2020-11-09T14:42:37.860" v="12" actId="13926"/>
          <ac:spMkLst>
            <pc:docMk/>
            <pc:sldMk cId="2623748295" sldId="4570"/>
            <ac:spMk id="21" creationId="{A72AE591-3E09-4614-960C-8E841A43253C}"/>
          </ac:spMkLst>
        </pc:spChg>
        <pc:spChg chg="mod">
          <ac:chgData name="Robin Rettien" userId="d3b77970-caed-4e6f-89f3-1a113df11dad" providerId="ADAL" clId="{E6289873-9FE9-4CA2-AC8B-3995D64E2CE3}" dt="2020-11-09T14:42:37.860" v="12" actId="13926"/>
          <ac:spMkLst>
            <pc:docMk/>
            <pc:sldMk cId="2623748295" sldId="4570"/>
            <ac:spMk id="26" creationId="{4B3FDFAF-AC46-4000-B44B-A0B4E959D31D}"/>
          </ac:spMkLst>
        </pc:spChg>
        <pc:spChg chg="mod">
          <ac:chgData name="Robin Rettien" userId="d3b77970-caed-4e6f-89f3-1a113df11dad" providerId="ADAL" clId="{E6289873-9FE9-4CA2-AC8B-3995D64E2CE3}" dt="2020-11-09T14:42:37.860" v="12" actId="13926"/>
          <ac:spMkLst>
            <pc:docMk/>
            <pc:sldMk cId="2623748295" sldId="4570"/>
            <ac:spMk id="45" creationId="{9E840A2D-991C-4E3C-9CEB-2AC8F36A9F4A}"/>
          </ac:spMkLst>
        </pc:spChg>
        <pc:spChg chg="mod">
          <ac:chgData name="Robin Rettien" userId="d3b77970-caed-4e6f-89f3-1a113df11dad" providerId="ADAL" clId="{E6289873-9FE9-4CA2-AC8B-3995D64E2CE3}" dt="2020-11-09T14:42:37.860" v="12" actId="13926"/>
          <ac:spMkLst>
            <pc:docMk/>
            <pc:sldMk cId="2623748295" sldId="4570"/>
            <ac:spMk id="50" creationId="{DDB19016-E717-4E58-9FE3-9D0CB8034D05}"/>
          </ac:spMkLst>
        </pc:spChg>
        <pc:spChg chg="mod">
          <ac:chgData name="Robin Rettien" userId="d3b77970-caed-4e6f-89f3-1a113df11dad" providerId="ADAL" clId="{E6289873-9FE9-4CA2-AC8B-3995D64E2CE3}" dt="2020-11-09T14:42:37.860" v="12" actId="13926"/>
          <ac:spMkLst>
            <pc:docMk/>
            <pc:sldMk cId="2623748295" sldId="4570"/>
            <ac:spMk id="77" creationId="{AA337D4F-5AFF-47BB-8E56-01812DB5FE7D}"/>
          </ac:spMkLst>
        </pc:spChg>
        <pc:spChg chg="mod">
          <ac:chgData name="Robin Rettien" userId="d3b77970-caed-4e6f-89f3-1a113df11dad" providerId="ADAL" clId="{E6289873-9FE9-4CA2-AC8B-3995D64E2CE3}" dt="2020-11-09T14:42:37.860" v="12" actId="13926"/>
          <ac:spMkLst>
            <pc:docMk/>
            <pc:sldMk cId="2623748295" sldId="4570"/>
            <ac:spMk id="78" creationId="{55519320-C62C-4B05-950E-71FCE8A798B8}"/>
          </ac:spMkLst>
        </pc:spChg>
        <pc:grpChg chg="mod">
          <ac:chgData name="Robin Rettien" userId="d3b77970-caed-4e6f-89f3-1a113df11dad" providerId="ADAL" clId="{E6289873-9FE9-4CA2-AC8B-3995D64E2CE3}" dt="2020-11-09T14:42:37.860" v="12" actId="13926"/>
          <ac:grpSpMkLst>
            <pc:docMk/>
            <pc:sldMk cId="2623748295" sldId="4570"/>
            <ac:grpSpMk id="35" creationId="{A12A3B37-924D-4C00-97E1-F04409B0DC26}"/>
          </ac:grpSpMkLst>
        </pc:grpChg>
        <pc:grpChg chg="mod">
          <ac:chgData name="Robin Rettien" userId="d3b77970-caed-4e6f-89f3-1a113df11dad" providerId="ADAL" clId="{E6289873-9FE9-4CA2-AC8B-3995D64E2CE3}" dt="2020-11-09T14:42:37.860" v="12" actId="13926"/>
          <ac:grpSpMkLst>
            <pc:docMk/>
            <pc:sldMk cId="2623748295" sldId="4570"/>
            <ac:grpSpMk id="37" creationId="{85A672D4-8948-458B-9331-AC3C8901CA95}"/>
          </ac:grpSpMkLst>
        </pc:grpChg>
        <pc:picChg chg="mod">
          <ac:chgData name="Robin Rettien" userId="d3b77970-caed-4e6f-89f3-1a113df11dad" providerId="ADAL" clId="{E6289873-9FE9-4CA2-AC8B-3995D64E2CE3}" dt="2020-11-09T14:42:37.860" v="12" actId="13926"/>
          <ac:picMkLst>
            <pc:docMk/>
            <pc:sldMk cId="2623748295" sldId="4570"/>
            <ac:picMk id="6" creationId="{2556F841-BCD7-45D5-9DB1-821516FB1881}"/>
          </ac:picMkLst>
        </pc:picChg>
        <pc:picChg chg="mod">
          <ac:chgData name="Robin Rettien" userId="d3b77970-caed-4e6f-89f3-1a113df11dad" providerId="ADAL" clId="{E6289873-9FE9-4CA2-AC8B-3995D64E2CE3}" dt="2020-11-09T14:42:37.860" v="12" actId="13926"/>
          <ac:picMkLst>
            <pc:docMk/>
            <pc:sldMk cId="2623748295" sldId="4570"/>
            <ac:picMk id="14" creationId="{EA7093A6-8E36-4B93-8023-348C66A8F20C}"/>
          </ac:picMkLst>
        </pc:picChg>
        <pc:picChg chg="mod">
          <ac:chgData name="Robin Rettien" userId="d3b77970-caed-4e6f-89f3-1a113df11dad" providerId="ADAL" clId="{E6289873-9FE9-4CA2-AC8B-3995D64E2CE3}" dt="2020-11-09T14:42:37.860" v="12" actId="13926"/>
          <ac:picMkLst>
            <pc:docMk/>
            <pc:sldMk cId="2623748295" sldId="4570"/>
            <ac:picMk id="25" creationId="{4F25DFAF-C258-4B76-A7EE-FC5FBF2966C8}"/>
          </ac:picMkLst>
        </pc:picChg>
        <pc:picChg chg="mod">
          <ac:chgData name="Robin Rettien" userId="d3b77970-caed-4e6f-89f3-1a113df11dad" providerId="ADAL" clId="{E6289873-9FE9-4CA2-AC8B-3995D64E2CE3}" dt="2020-11-09T14:42:37.860" v="12" actId="13926"/>
          <ac:picMkLst>
            <pc:docMk/>
            <pc:sldMk cId="2623748295" sldId="4570"/>
            <ac:picMk id="2049" creationId="{705F0B77-9A99-4380-8721-D950C2FFEE62}"/>
          </ac:picMkLst>
        </pc:picChg>
        <pc:cxnChg chg="mod">
          <ac:chgData name="Robin Rettien" userId="d3b77970-caed-4e6f-89f3-1a113df11dad" providerId="ADAL" clId="{E6289873-9FE9-4CA2-AC8B-3995D64E2CE3}" dt="2020-11-09T14:42:37.860" v="12" actId="13926"/>
          <ac:cxnSpMkLst>
            <pc:docMk/>
            <pc:sldMk cId="2623748295" sldId="4570"/>
            <ac:cxnSpMk id="11" creationId="{5AD29280-6340-4A6D-882B-93B65A653036}"/>
          </ac:cxnSpMkLst>
        </pc:cxnChg>
        <pc:cxnChg chg="mod">
          <ac:chgData name="Robin Rettien" userId="d3b77970-caed-4e6f-89f3-1a113df11dad" providerId="ADAL" clId="{E6289873-9FE9-4CA2-AC8B-3995D64E2CE3}" dt="2020-11-09T14:42:37.860" v="12" actId="13926"/>
          <ac:cxnSpMkLst>
            <pc:docMk/>
            <pc:sldMk cId="2623748295" sldId="4570"/>
            <ac:cxnSpMk id="40" creationId="{0EF2CDFC-7052-428E-A358-1AE73A9BF4F7}"/>
          </ac:cxnSpMkLst>
        </pc:cxnChg>
        <pc:cxnChg chg="mod">
          <ac:chgData name="Robin Rettien" userId="d3b77970-caed-4e6f-89f3-1a113df11dad" providerId="ADAL" clId="{E6289873-9FE9-4CA2-AC8B-3995D64E2CE3}" dt="2020-11-09T14:42:37.860" v="12" actId="13926"/>
          <ac:cxnSpMkLst>
            <pc:docMk/>
            <pc:sldMk cId="2623748295" sldId="4570"/>
            <ac:cxnSpMk id="79" creationId="{6E8FF602-EEFA-43D4-AD81-06710A68381C}"/>
          </ac:cxnSpMkLst>
        </pc:cxnChg>
      </pc:sldChg>
      <pc:sldChg chg="modSp mod">
        <pc:chgData name="Robin Rettien" userId="d3b77970-caed-4e6f-89f3-1a113df11dad" providerId="ADAL" clId="{E6289873-9FE9-4CA2-AC8B-3995D64E2CE3}" dt="2020-11-09T14:45:37.754" v="29" actId="13926"/>
        <pc:sldMkLst>
          <pc:docMk/>
          <pc:sldMk cId="2643318129" sldId="4576"/>
        </pc:sldMkLst>
        <pc:graphicFrameChg chg="modGraphic">
          <ac:chgData name="Robin Rettien" userId="d3b77970-caed-4e6f-89f3-1a113df11dad" providerId="ADAL" clId="{E6289873-9FE9-4CA2-AC8B-3995D64E2CE3}" dt="2020-11-09T14:45:37.754" v="29" actId="13926"/>
          <ac:graphicFrameMkLst>
            <pc:docMk/>
            <pc:sldMk cId="2643318129" sldId="4576"/>
            <ac:graphicFrameMk id="38" creationId="{EC973635-818A-4831-A1B7-4F1B1727D724}"/>
          </ac:graphicFrameMkLst>
        </pc:graphicFrameChg>
      </pc:sldChg>
      <pc:sldChg chg="modSp">
        <pc:chgData name="Robin Rettien" userId="d3b77970-caed-4e6f-89f3-1a113df11dad" providerId="ADAL" clId="{E6289873-9FE9-4CA2-AC8B-3995D64E2CE3}" dt="2020-11-09T14:41:05.139" v="0" actId="13926"/>
        <pc:sldMkLst>
          <pc:docMk/>
          <pc:sldMk cId="2272080729" sldId="4582"/>
        </pc:sldMkLst>
        <pc:spChg chg="mod">
          <ac:chgData name="Robin Rettien" userId="d3b77970-caed-4e6f-89f3-1a113df11dad" providerId="ADAL" clId="{E6289873-9FE9-4CA2-AC8B-3995D64E2CE3}" dt="2020-11-09T14:41:05.139" v="0" actId="13926"/>
          <ac:spMkLst>
            <pc:docMk/>
            <pc:sldMk cId="2272080729" sldId="4582"/>
            <ac:spMk id="2" creationId="{E0B14F39-C185-44AE-9E9A-A6BF890C2C9C}"/>
          </ac:spMkLst>
        </pc:spChg>
        <pc:spChg chg="mod">
          <ac:chgData name="Robin Rettien" userId="d3b77970-caed-4e6f-89f3-1a113df11dad" providerId="ADAL" clId="{E6289873-9FE9-4CA2-AC8B-3995D64E2CE3}" dt="2020-11-09T14:41:05.139" v="0" actId="13926"/>
          <ac:spMkLst>
            <pc:docMk/>
            <pc:sldMk cId="2272080729" sldId="4582"/>
            <ac:spMk id="4" creationId="{4C699B77-84B9-4D33-9040-B638E69ED9B2}"/>
          </ac:spMkLst>
        </pc:spChg>
        <pc:spChg chg="mod">
          <ac:chgData name="Robin Rettien" userId="d3b77970-caed-4e6f-89f3-1a113df11dad" providerId="ADAL" clId="{E6289873-9FE9-4CA2-AC8B-3995D64E2CE3}" dt="2020-11-09T14:41:05.139" v="0" actId="13926"/>
          <ac:spMkLst>
            <pc:docMk/>
            <pc:sldMk cId="2272080729" sldId="4582"/>
            <ac:spMk id="5" creationId="{F63674BC-4239-4FCE-8874-392F197D887B}"/>
          </ac:spMkLst>
        </pc:spChg>
        <pc:spChg chg="mod">
          <ac:chgData name="Robin Rettien" userId="d3b77970-caed-4e6f-89f3-1a113df11dad" providerId="ADAL" clId="{E6289873-9FE9-4CA2-AC8B-3995D64E2CE3}" dt="2020-11-09T14:41:05.139" v="0" actId="13926"/>
          <ac:spMkLst>
            <pc:docMk/>
            <pc:sldMk cId="2272080729" sldId="4582"/>
            <ac:spMk id="7" creationId="{45160EFA-55A0-4E30-9669-8C359FAF726E}"/>
          </ac:spMkLst>
        </pc:spChg>
        <pc:spChg chg="mod">
          <ac:chgData name="Robin Rettien" userId="d3b77970-caed-4e6f-89f3-1a113df11dad" providerId="ADAL" clId="{E6289873-9FE9-4CA2-AC8B-3995D64E2CE3}" dt="2020-11-09T14:41:05.139" v="0" actId="13926"/>
          <ac:spMkLst>
            <pc:docMk/>
            <pc:sldMk cId="2272080729" sldId="4582"/>
            <ac:spMk id="9" creationId="{B7440E21-77AD-4416-B172-208982915CA1}"/>
          </ac:spMkLst>
        </pc:spChg>
        <pc:spChg chg="mod">
          <ac:chgData name="Robin Rettien" userId="d3b77970-caed-4e6f-89f3-1a113df11dad" providerId="ADAL" clId="{E6289873-9FE9-4CA2-AC8B-3995D64E2CE3}" dt="2020-11-09T14:41:05.139" v="0" actId="13926"/>
          <ac:spMkLst>
            <pc:docMk/>
            <pc:sldMk cId="2272080729" sldId="4582"/>
            <ac:spMk id="10" creationId="{742D7F7F-8EFC-4914-8634-F9F204785431}"/>
          </ac:spMkLst>
        </pc:spChg>
        <pc:spChg chg="mod">
          <ac:chgData name="Robin Rettien" userId="d3b77970-caed-4e6f-89f3-1a113df11dad" providerId="ADAL" clId="{E6289873-9FE9-4CA2-AC8B-3995D64E2CE3}" dt="2020-11-09T14:41:05.139" v="0" actId="13926"/>
          <ac:spMkLst>
            <pc:docMk/>
            <pc:sldMk cId="2272080729" sldId="4582"/>
            <ac:spMk id="11" creationId="{F1C8D228-55F2-42F8-BCA0-A3D428B01DCF}"/>
          </ac:spMkLst>
        </pc:spChg>
        <pc:spChg chg="mod">
          <ac:chgData name="Robin Rettien" userId="d3b77970-caed-4e6f-89f3-1a113df11dad" providerId="ADAL" clId="{E6289873-9FE9-4CA2-AC8B-3995D64E2CE3}" dt="2020-11-09T14:41:05.139" v="0" actId="13926"/>
          <ac:spMkLst>
            <pc:docMk/>
            <pc:sldMk cId="2272080729" sldId="4582"/>
            <ac:spMk id="13" creationId="{64649AAC-3E58-4A90-A1BB-59920D3E58EB}"/>
          </ac:spMkLst>
        </pc:spChg>
        <pc:spChg chg="mod">
          <ac:chgData name="Robin Rettien" userId="d3b77970-caed-4e6f-89f3-1a113df11dad" providerId="ADAL" clId="{E6289873-9FE9-4CA2-AC8B-3995D64E2CE3}" dt="2020-11-09T14:41:05.139" v="0" actId="13926"/>
          <ac:spMkLst>
            <pc:docMk/>
            <pc:sldMk cId="2272080729" sldId="4582"/>
            <ac:spMk id="28" creationId="{B6716173-6AB2-439C-BDF7-EC5F232BF498}"/>
          </ac:spMkLst>
        </pc:spChg>
        <pc:spChg chg="mod">
          <ac:chgData name="Robin Rettien" userId="d3b77970-caed-4e6f-89f3-1a113df11dad" providerId="ADAL" clId="{E6289873-9FE9-4CA2-AC8B-3995D64E2CE3}" dt="2020-11-09T14:41:05.139" v="0" actId="13926"/>
          <ac:spMkLst>
            <pc:docMk/>
            <pc:sldMk cId="2272080729" sldId="4582"/>
            <ac:spMk id="29" creationId="{6E883A72-1021-476B-A950-72BA27458020}"/>
          </ac:spMkLst>
        </pc:spChg>
        <pc:spChg chg="mod">
          <ac:chgData name="Robin Rettien" userId="d3b77970-caed-4e6f-89f3-1a113df11dad" providerId="ADAL" clId="{E6289873-9FE9-4CA2-AC8B-3995D64E2CE3}" dt="2020-11-09T14:41:05.139" v="0" actId="13926"/>
          <ac:spMkLst>
            <pc:docMk/>
            <pc:sldMk cId="2272080729" sldId="4582"/>
            <ac:spMk id="30" creationId="{61304950-9C93-4633-BFEB-39184EB0AE1B}"/>
          </ac:spMkLst>
        </pc:spChg>
        <pc:spChg chg="mod">
          <ac:chgData name="Robin Rettien" userId="d3b77970-caed-4e6f-89f3-1a113df11dad" providerId="ADAL" clId="{E6289873-9FE9-4CA2-AC8B-3995D64E2CE3}" dt="2020-11-09T14:41:05.139" v="0" actId="13926"/>
          <ac:spMkLst>
            <pc:docMk/>
            <pc:sldMk cId="2272080729" sldId="4582"/>
            <ac:spMk id="31" creationId="{461DEBAA-2AB7-4C7F-B754-D3802F2F993C}"/>
          </ac:spMkLst>
        </pc:spChg>
        <pc:spChg chg="mod">
          <ac:chgData name="Robin Rettien" userId="d3b77970-caed-4e6f-89f3-1a113df11dad" providerId="ADAL" clId="{E6289873-9FE9-4CA2-AC8B-3995D64E2CE3}" dt="2020-11-09T14:41:05.139" v="0" actId="13926"/>
          <ac:spMkLst>
            <pc:docMk/>
            <pc:sldMk cId="2272080729" sldId="4582"/>
            <ac:spMk id="37" creationId="{963CE6A6-0303-422B-BDAB-E30927722CDE}"/>
          </ac:spMkLst>
        </pc:spChg>
        <pc:spChg chg="mod">
          <ac:chgData name="Robin Rettien" userId="d3b77970-caed-4e6f-89f3-1a113df11dad" providerId="ADAL" clId="{E6289873-9FE9-4CA2-AC8B-3995D64E2CE3}" dt="2020-11-09T14:41:05.139" v="0" actId="13926"/>
          <ac:spMkLst>
            <pc:docMk/>
            <pc:sldMk cId="2272080729" sldId="4582"/>
            <ac:spMk id="39" creationId="{DB36AA50-47B3-4952-A168-D1F6307E6A03}"/>
          </ac:spMkLst>
        </pc:spChg>
        <pc:spChg chg="mod">
          <ac:chgData name="Robin Rettien" userId="d3b77970-caed-4e6f-89f3-1a113df11dad" providerId="ADAL" clId="{E6289873-9FE9-4CA2-AC8B-3995D64E2CE3}" dt="2020-11-09T14:41:05.139" v="0" actId="13926"/>
          <ac:spMkLst>
            <pc:docMk/>
            <pc:sldMk cId="2272080729" sldId="4582"/>
            <ac:spMk id="47" creationId="{D6B2FC02-C200-41CF-8D66-D318ED91C74C}"/>
          </ac:spMkLst>
        </pc:spChg>
        <pc:spChg chg="mod">
          <ac:chgData name="Robin Rettien" userId="d3b77970-caed-4e6f-89f3-1a113df11dad" providerId="ADAL" clId="{E6289873-9FE9-4CA2-AC8B-3995D64E2CE3}" dt="2020-11-09T14:41:05.139" v="0" actId="13926"/>
          <ac:spMkLst>
            <pc:docMk/>
            <pc:sldMk cId="2272080729" sldId="4582"/>
            <ac:spMk id="52" creationId="{4C888C23-3509-48A5-BE5C-6B809D09DE41}"/>
          </ac:spMkLst>
        </pc:spChg>
        <pc:picChg chg="mod">
          <ac:chgData name="Robin Rettien" userId="d3b77970-caed-4e6f-89f3-1a113df11dad" providerId="ADAL" clId="{E6289873-9FE9-4CA2-AC8B-3995D64E2CE3}" dt="2020-11-09T14:41:05.139" v="0" actId="13926"/>
          <ac:picMkLst>
            <pc:docMk/>
            <pc:sldMk cId="2272080729" sldId="4582"/>
            <ac:picMk id="3" creationId="{D24BBF7F-16ED-4180-B14B-643749B318EB}"/>
          </ac:picMkLst>
        </pc:picChg>
        <pc:picChg chg="mod">
          <ac:chgData name="Robin Rettien" userId="d3b77970-caed-4e6f-89f3-1a113df11dad" providerId="ADAL" clId="{E6289873-9FE9-4CA2-AC8B-3995D64E2CE3}" dt="2020-11-09T14:41:05.139" v="0" actId="13926"/>
          <ac:picMkLst>
            <pc:docMk/>
            <pc:sldMk cId="2272080729" sldId="4582"/>
            <ac:picMk id="59" creationId="{E6028B36-1F77-44F3-883F-BBCD76087CDD}"/>
          </ac:picMkLst>
        </pc:picChg>
        <pc:picChg chg="mod">
          <ac:chgData name="Robin Rettien" userId="d3b77970-caed-4e6f-89f3-1a113df11dad" providerId="ADAL" clId="{E6289873-9FE9-4CA2-AC8B-3995D64E2CE3}" dt="2020-11-09T14:41:05.139" v="0" actId="13926"/>
          <ac:picMkLst>
            <pc:docMk/>
            <pc:sldMk cId="2272080729" sldId="4582"/>
            <ac:picMk id="1030" creationId="{A72D49DF-7D6A-4907-921A-20392DD31CF9}"/>
          </ac:picMkLst>
        </pc:picChg>
        <pc:cxnChg chg="mod">
          <ac:chgData name="Robin Rettien" userId="d3b77970-caed-4e6f-89f3-1a113df11dad" providerId="ADAL" clId="{E6289873-9FE9-4CA2-AC8B-3995D64E2CE3}" dt="2020-11-09T14:41:05.139" v="0" actId="13926"/>
          <ac:cxnSpMkLst>
            <pc:docMk/>
            <pc:sldMk cId="2272080729" sldId="4582"/>
            <ac:cxnSpMk id="40" creationId="{885EC1D7-9EDD-40B1-A230-5262A8F3D3B3}"/>
          </ac:cxnSpMkLst>
        </pc:cxnChg>
        <pc:cxnChg chg="mod">
          <ac:chgData name="Robin Rettien" userId="d3b77970-caed-4e6f-89f3-1a113df11dad" providerId="ADAL" clId="{E6289873-9FE9-4CA2-AC8B-3995D64E2CE3}" dt="2020-11-09T14:41:05.139" v="0" actId="13926"/>
          <ac:cxnSpMkLst>
            <pc:docMk/>
            <pc:sldMk cId="2272080729" sldId="4582"/>
            <ac:cxnSpMk id="41" creationId="{D1A568C8-F2F4-4FE1-A717-FC15FF451E98}"/>
          </ac:cxnSpMkLst>
        </pc:cxnChg>
      </pc:sldChg>
      <pc:sldChg chg="modSp mod">
        <pc:chgData name="Robin Rettien" userId="d3b77970-caed-4e6f-89f3-1a113df11dad" providerId="ADAL" clId="{E6289873-9FE9-4CA2-AC8B-3995D64E2CE3}" dt="2020-11-09T15:30:34.262" v="327" actId="6549"/>
        <pc:sldMkLst>
          <pc:docMk/>
          <pc:sldMk cId="3340651568" sldId="4583"/>
        </pc:sldMkLst>
        <pc:spChg chg="mod">
          <ac:chgData name="Robin Rettien" userId="d3b77970-caed-4e6f-89f3-1a113df11dad" providerId="ADAL" clId="{E6289873-9FE9-4CA2-AC8B-3995D64E2CE3}" dt="2020-11-09T15:30:34.262" v="327" actId="6549"/>
          <ac:spMkLst>
            <pc:docMk/>
            <pc:sldMk cId="3340651568" sldId="4583"/>
            <ac:spMk id="4" creationId="{29CB9718-F33C-45E0-97AD-AD6A26E51A3C}"/>
          </ac:spMkLst>
        </pc:spChg>
        <pc:spChg chg="mod">
          <ac:chgData name="Robin Rettien" userId="d3b77970-caed-4e6f-89f3-1a113df11dad" providerId="ADAL" clId="{E6289873-9FE9-4CA2-AC8B-3995D64E2CE3}" dt="2020-11-09T14:44:31.476" v="21" actId="13926"/>
          <ac:spMkLst>
            <pc:docMk/>
            <pc:sldMk cId="3340651568" sldId="4583"/>
            <ac:spMk id="26" creationId="{E3ADEEA2-430A-4A2B-924E-0EDE6C0EB75E}"/>
          </ac:spMkLst>
        </pc:spChg>
        <pc:spChg chg="mod">
          <ac:chgData name="Robin Rettien" userId="d3b77970-caed-4e6f-89f3-1a113df11dad" providerId="ADAL" clId="{E6289873-9FE9-4CA2-AC8B-3995D64E2CE3}" dt="2020-11-09T14:44:31.476" v="21" actId="13926"/>
          <ac:spMkLst>
            <pc:docMk/>
            <pc:sldMk cId="3340651568" sldId="4583"/>
            <ac:spMk id="28" creationId="{677C2F6D-14D8-4C22-95CE-D16C40A933A8}"/>
          </ac:spMkLst>
        </pc:spChg>
        <pc:spChg chg="mod">
          <ac:chgData name="Robin Rettien" userId="d3b77970-caed-4e6f-89f3-1a113df11dad" providerId="ADAL" clId="{E6289873-9FE9-4CA2-AC8B-3995D64E2CE3}" dt="2020-11-09T14:44:31.476" v="21" actId="13926"/>
          <ac:spMkLst>
            <pc:docMk/>
            <pc:sldMk cId="3340651568" sldId="4583"/>
            <ac:spMk id="30" creationId="{20FA9D14-B83F-4E83-9F99-F7121ABE90A9}"/>
          </ac:spMkLst>
        </pc:spChg>
      </pc:sldChg>
    </pc:docChg>
  </pc:docChgLst>
  <pc:docChgLst>
    <pc:chgData name="Robin Rettien" userId="d3b77970-caed-4e6f-89f3-1a113df11dad" providerId="ADAL" clId="{A00FAA12-339B-4011-8A55-C30851C560CA}"/>
    <pc:docChg chg="custSel modSld">
      <pc:chgData name="Robin Rettien" userId="d3b77970-caed-4e6f-89f3-1a113df11dad" providerId="ADAL" clId="{A00FAA12-339B-4011-8A55-C30851C560CA}" dt="2020-11-20T18:06:36.364" v="159" actId="13926"/>
      <pc:docMkLst>
        <pc:docMk/>
      </pc:docMkLst>
      <pc:sldChg chg="addSp delSp modSp mod">
        <pc:chgData name="Robin Rettien" userId="d3b77970-caed-4e6f-89f3-1a113df11dad" providerId="ADAL" clId="{A00FAA12-339B-4011-8A55-C30851C560CA}" dt="2020-11-20T16:44:07.266" v="23" actId="20577"/>
        <pc:sldMkLst>
          <pc:docMk/>
          <pc:sldMk cId="635756617" sldId="4364"/>
        </pc:sldMkLst>
        <pc:spChg chg="add mod">
          <ac:chgData name="Robin Rettien" userId="d3b77970-caed-4e6f-89f3-1a113df11dad" providerId="ADAL" clId="{A00FAA12-339B-4011-8A55-C30851C560CA}" dt="2020-11-20T16:44:07.266" v="23" actId="20577"/>
          <ac:spMkLst>
            <pc:docMk/>
            <pc:sldMk cId="635756617" sldId="4364"/>
            <ac:spMk id="25" creationId="{0F315E64-6542-4CBB-9A1A-88D10ADE10A5}"/>
          </ac:spMkLst>
        </pc:spChg>
        <pc:spChg chg="del">
          <ac:chgData name="Robin Rettien" userId="d3b77970-caed-4e6f-89f3-1a113df11dad" providerId="ADAL" clId="{A00FAA12-339B-4011-8A55-C30851C560CA}" dt="2020-11-20T16:44:02.023" v="18" actId="478"/>
          <ac:spMkLst>
            <pc:docMk/>
            <pc:sldMk cId="635756617" sldId="4364"/>
            <ac:spMk id="36" creationId="{9D20BBC0-DCB5-4E0C-ACE6-CF1C32A59C21}"/>
          </ac:spMkLst>
        </pc:spChg>
        <pc:grpChg chg="del">
          <ac:chgData name="Robin Rettien" userId="d3b77970-caed-4e6f-89f3-1a113df11dad" providerId="ADAL" clId="{A00FAA12-339B-4011-8A55-C30851C560CA}" dt="2020-11-20T16:44:02.023" v="18" actId="478"/>
          <ac:grpSpMkLst>
            <pc:docMk/>
            <pc:sldMk cId="635756617" sldId="4364"/>
            <ac:grpSpMk id="37" creationId="{12E3C147-02FD-4970-8EE8-43D8E79E32B2}"/>
          </ac:grpSpMkLst>
        </pc:grpChg>
      </pc:sldChg>
      <pc:sldChg chg="modSp mod">
        <pc:chgData name="Robin Rettien" userId="d3b77970-caed-4e6f-89f3-1a113df11dad" providerId="ADAL" clId="{A00FAA12-339B-4011-8A55-C30851C560CA}" dt="2020-11-20T18:06:36.364" v="159" actId="13926"/>
        <pc:sldMkLst>
          <pc:docMk/>
          <pc:sldMk cId="1407192383" sldId="4474"/>
        </pc:sldMkLst>
        <pc:spChg chg="mod">
          <ac:chgData name="Robin Rettien" userId="d3b77970-caed-4e6f-89f3-1a113df11dad" providerId="ADAL" clId="{A00FAA12-339B-4011-8A55-C30851C560CA}" dt="2020-11-20T18:06:36.364" v="159" actId="13926"/>
          <ac:spMkLst>
            <pc:docMk/>
            <pc:sldMk cId="1407192383" sldId="4474"/>
            <ac:spMk id="16" creationId="{363004E6-5D0B-4972-B740-FE08672547D7}"/>
          </ac:spMkLst>
        </pc:spChg>
      </pc:sldChg>
      <pc:sldChg chg="modSp mod">
        <pc:chgData name="Robin Rettien" userId="d3b77970-caed-4e6f-89f3-1a113df11dad" providerId="ADAL" clId="{A00FAA12-339B-4011-8A55-C30851C560CA}" dt="2020-11-20T15:29:35.322" v="15" actId="20577"/>
        <pc:sldMkLst>
          <pc:docMk/>
          <pc:sldMk cId="2172363109" sldId="4531"/>
        </pc:sldMkLst>
        <pc:graphicFrameChg chg="modGraphic">
          <ac:chgData name="Robin Rettien" userId="d3b77970-caed-4e6f-89f3-1a113df11dad" providerId="ADAL" clId="{A00FAA12-339B-4011-8A55-C30851C560CA}" dt="2020-11-20T15:29:35.322" v="15" actId="20577"/>
          <ac:graphicFrameMkLst>
            <pc:docMk/>
            <pc:sldMk cId="2172363109" sldId="4531"/>
            <ac:graphicFrameMk id="5" creationId="{12CA20DD-86FB-4A49-B398-887C7612D442}"/>
          </ac:graphicFrameMkLst>
        </pc:graphicFrameChg>
      </pc:sldChg>
    </pc:docChg>
  </pc:docChgLst>
  <pc:docChgLst>
    <pc:chgData name="Robin Rettien" userId="d3b77970-caed-4e6f-89f3-1a113df11dad" providerId="ADAL" clId="{F9452519-1495-48B6-86BE-1F210F341C90}"/>
    <pc:docChg chg="custSel addSld delSld modSld sldOrd modMainMaster modSection">
      <pc:chgData name="Robin Rettien" userId="d3b77970-caed-4e6f-89f3-1a113df11dad" providerId="ADAL" clId="{F9452519-1495-48B6-86BE-1F210F341C90}" dt="2020-11-25T18:15:40.208" v="33"/>
      <pc:docMkLst>
        <pc:docMk/>
      </pc:docMkLst>
      <pc:sldChg chg="modSp mod">
        <pc:chgData name="Robin Rettien" userId="d3b77970-caed-4e6f-89f3-1a113df11dad" providerId="ADAL" clId="{F9452519-1495-48B6-86BE-1F210F341C90}" dt="2020-11-25T18:10:30.059" v="3" actId="20577"/>
        <pc:sldMkLst>
          <pc:docMk/>
          <pc:sldMk cId="3680767580" sldId="3066"/>
        </pc:sldMkLst>
        <pc:spChg chg="mod">
          <ac:chgData name="Robin Rettien" userId="d3b77970-caed-4e6f-89f3-1a113df11dad" providerId="ADAL" clId="{F9452519-1495-48B6-86BE-1F210F341C90}" dt="2020-11-25T18:10:30.059" v="3" actId="20577"/>
          <ac:spMkLst>
            <pc:docMk/>
            <pc:sldMk cId="3680767580" sldId="3066"/>
            <ac:spMk id="3" creationId="{48F5C1C9-0257-4D57-911B-1B120E4B8C8E}"/>
          </ac:spMkLst>
        </pc:spChg>
      </pc:sldChg>
      <pc:sldChg chg="delSp add mod">
        <pc:chgData name="Robin Rettien" userId="d3b77970-caed-4e6f-89f3-1a113df11dad" providerId="ADAL" clId="{F9452519-1495-48B6-86BE-1F210F341C90}" dt="2020-11-25T18:12:54.799" v="9" actId="478"/>
        <pc:sldMkLst>
          <pc:docMk/>
          <pc:sldMk cId="2715772111" sldId="3215"/>
        </pc:sldMkLst>
        <pc:spChg chg="del">
          <ac:chgData name="Robin Rettien" userId="d3b77970-caed-4e6f-89f3-1a113df11dad" providerId="ADAL" clId="{F9452519-1495-48B6-86BE-1F210F341C90}" dt="2020-11-25T18:12:54.799" v="9" actId="478"/>
          <ac:spMkLst>
            <pc:docMk/>
            <pc:sldMk cId="2715772111" sldId="3215"/>
            <ac:spMk id="27" creationId="{542515D1-5A23-4AFB-9374-05B324C8F152}"/>
          </ac:spMkLst>
        </pc:spChg>
      </pc:sldChg>
      <pc:sldChg chg="del">
        <pc:chgData name="Robin Rettien" userId="d3b77970-caed-4e6f-89f3-1a113df11dad" providerId="ADAL" clId="{F9452519-1495-48B6-86BE-1F210F341C90}" dt="2020-11-25T18:13:44.673" v="16" actId="47"/>
        <pc:sldMkLst>
          <pc:docMk/>
          <pc:sldMk cId="2811059684" sldId="3224"/>
        </pc:sldMkLst>
      </pc:sldChg>
      <pc:sldChg chg="add">
        <pc:chgData name="Robin Rettien" userId="d3b77970-caed-4e6f-89f3-1a113df11dad" providerId="ADAL" clId="{F9452519-1495-48B6-86BE-1F210F341C90}" dt="2020-11-25T18:12:52.337" v="8"/>
        <pc:sldMkLst>
          <pc:docMk/>
          <pc:sldMk cId="1315835274" sldId="3371"/>
        </pc:sldMkLst>
      </pc:sldChg>
      <pc:sldChg chg="del">
        <pc:chgData name="Robin Rettien" userId="d3b77970-caed-4e6f-89f3-1a113df11dad" providerId="ADAL" clId="{F9452519-1495-48B6-86BE-1F210F341C90}" dt="2020-11-25T18:13:45.261" v="19" actId="47"/>
        <pc:sldMkLst>
          <pc:docMk/>
          <pc:sldMk cId="2666718201" sldId="4240"/>
        </pc:sldMkLst>
      </pc:sldChg>
      <pc:sldChg chg="add">
        <pc:chgData name="Robin Rettien" userId="d3b77970-caed-4e6f-89f3-1a113df11dad" providerId="ADAL" clId="{F9452519-1495-48B6-86BE-1F210F341C90}" dt="2020-11-25T18:13:37.844" v="10"/>
        <pc:sldMkLst>
          <pc:docMk/>
          <pc:sldMk cId="1699335963" sldId="4241"/>
        </pc:sldMkLst>
      </pc:sldChg>
      <pc:sldChg chg="add del">
        <pc:chgData name="Robin Rettien" userId="d3b77970-caed-4e6f-89f3-1a113df11dad" providerId="ADAL" clId="{F9452519-1495-48B6-86BE-1F210F341C90}" dt="2020-11-25T18:15:26.038" v="30" actId="2696"/>
        <pc:sldMkLst>
          <pc:docMk/>
          <pc:sldMk cId="1853415134" sldId="4242"/>
        </pc:sldMkLst>
      </pc:sldChg>
      <pc:sldChg chg="add del">
        <pc:chgData name="Robin Rettien" userId="d3b77970-caed-4e6f-89f3-1a113df11dad" providerId="ADAL" clId="{F9452519-1495-48B6-86BE-1F210F341C90}" dt="2020-11-25T18:15:36.428" v="32"/>
        <pc:sldMkLst>
          <pc:docMk/>
          <pc:sldMk cId="2885323367" sldId="4242"/>
        </pc:sldMkLst>
      </pc:sldChg>
      <pc:sldChg chg="add">
        <pc:chgData name="Robin Rettien" userId="d3b77970-caed-4e6f-89f3-1a113df11dad" providerId="ADAL" clId="{F9452519-1495-48B6-86BE-1F210F341C90}" dt="2020-11-25T18:15:40.208" v="33"/>
        <pc:sldMkLst>
          <pc:docMk/>
          <pc:sldMk cId="4046598321" sldId="4242"/>
        </pc:sldMkLst>
      </pc:sldChg>
      <pc:sldChg chg="add">
        <pc:chgData name="Robin Rettien" userId="d3b77970-caed-4e6f-89f3-1a113df11dad" providerId="ADAL" clId="{F9452519-1495-48B6-86BE-1F210F341C90}" dt="2020-11-25T18:14:03.329" v="25"/>
        <pc:sldMkLst>
          <pc:docMk/>
          <pc:sldMk cId="4020422460" sldId="4243"/>
        </pc:sldMkLst>
      </pc:sldChg>
      <pc:sldChg chg="add">
        <pc:chgData name="Robin Rettien" userId="d3b77970-caed-4e6f-89f3-1a113df11dad" providerId="ADAL" clId="{F9452519-1495-48B6-86BE-1F210F341C90}" dt="2020-11-25T18:12:52.337" v="8"/>
        <pc:sldMkLst>
          <pc:docMk/>
          <pc:sldMk cId="2534189807" sldId="4297"/>
        </pc:sldMkLst>
      </pc:sldChg>
      <pc:sldChg chg="del">
        <pc:chgData name="Robin Rettien" userId="d3b77970-caed-4e6f-89f3-1a113df11dad" providerId="ADAL" clId="{F9452519-1495-48B6-86BE-1F210F341C90}" dt="2020-11-25T18:13:46.684" v="24" actId="47"/>
        <pc:sldMkLst>
          <pc:docMk/>
          <pc:sldMk cId="2222952965" sldId="4300"/>
        </pc:sldMkLst>
      </pc:sldChg>
      <pc:sldChg chg="del">
        <pc:chgData name="Robin Rettien" userId="d3b77970-caed-4e6f-89f3-1a113df11dad" providerId="ADAL" clId="{F9452519-1495-48B6-86BE-1F210F341C90}" dt="2020-11-25T18:13:45.081" v="18" actId="47"/>
        <pc:sldMkLst>
          <pc:docMk/>
          <pc:sldMk cId="790942364" sldId="4302"/>
        </pc:sldMkLst>
      </pc:sldChg>
      <pc:sldChg chg="ord">
        <pc:chgData name="Robin Rettien" userId="d3b77970-caed-4e6f-89f3-1a113df11dad" providerId="ADAL" clId="{F9452519-1495-48B6-86BE-1F210F341C90}" dt="2020-11-25T18:14:54.676" v="28"/>
        <pc:sldMkLst>
          <pc:docMk/>
          <pc:sldMk cId="4004177871" sldId="4376"/>
        </pc:sldMkLst>
      </pc:sldChg>
      <pc:sldChg chg="del">
        <pc:chgData name="Robin Rettien" userId="d3b77970-caed-4e6f-89f3-1a113df11dad" providerId="ADAL" clId="{F9452519-1495-48B6-86BE-1F210F341C90}" dt="2020-11-25T18:13:44.220" v="14" actId="47"/>
        <pc:sldMkLst>
          <pc:docMk/>
          <pc:sldMk cId="2944978965" sldId="4392"/>
        </pc:sldMkLst>
      </pc:sldChg>
      <pc:sldChg chg="del">
        <pc:chgData name="Robin Rettien" userId="d3b77970-caed-4e6f-89f3-1a113df11dad" providerId="ADAL" clId="{F9452519-1495-48B6-86BE-1F210F341C90}" dt="2020-11-25T18:13:42.797" v="11" actId="47"/>
        <pc:sldMkLst>
          <pc:docMk/>
          <pc:sldMk cId="2718131396" sldId="4473"/>
        </pc:sldMkLst>
      </pc:sldChg>
      <pc:sldChg chg="del">
        <pc:chgData name="Robin Rettien" userId="d3b77970-caed-4e6f-89f3-1a113df11dad" providerId="ADAL" clId="{F9452519-1495-48B6-86BE-1F210F341C90}" dt="2020-11-25T18:13:43.250" v="12" actId="47"/>
        <pc:sldMkLst>
          <pc:docMk/>
          <pc:sldMk cId="1407192383" sldId="4474"/>
        </pc:sldMkLst>
      </pc:sldChg>
      <pc:sldChg chg="del">
        <pc:chgData name="Robin Rettien" userId="d3b77970-caed-4e6f-89f3-1a113df11dad" providerId="ADAL" clId="{F9452519-1495-48B6-86BE-1F210F341C90}" dt="2020-11-25T18:13:43.626" v="13" actId="47"/>
        <pc:sldMkLst>
          <pc:docMk/>
          <pc:sldMk cId="4175044044" sldId="4475"/>
        </pc:sldMkLst>
      </pc:sldChg>
      <pc:sldChg chg="del">
        <pc:chgData name="Robin Rettien" userId="d3b77970-caed-4e6f-89f3-1a113df11dad" providerId="ADAL" clId="{F9452519-1495-48B6-86BE-1F210F341C90}" dt="2020-11-25T18:13:44.452" v="15" actId="47"/>
        <pc:sldMkLst>
          <pc:docMk/>
          <pc:sldMk cId="4198397139" sldId="4476"/>
        </pc:sldMkLst>
      </pc:sldChg>
      <pc:sldChg chg="del">
        <pc:chgData name="Robin Rettien" userId="d3b77970-caed-4e6f-89f3-1a113df11dad" providerId="ADAL" clId="{F9452519-1495-48B6-86BE-1F210F341C90}" dt="2020-11-25T18:13:44.881" v="17" actId="47"/>
        <pc:sldMkLst>
          <pc:docMk/>
          <pc:sldMk cId="1815526282" sldId="4477"/>
        </pc:sldMkLst>
      </pc:sldChg>
      <pc:sldChg chg="add">
        <pc:chgData name="Robin Rettien" userId="d3b77970-caed-4e6f-89f3-1a113df11dad" providerId="ADAL" clId="{F9452519-1495-48B6-86BE-1F210F341C90}" dt="2020-11-25T18:12:52.337" v="8"/>
        <pc:sldMkLst>
          <pc:docMk/>
          <pc:sldMk cId="776454013" sldId="4478"/>
        </pc:sldMkLst>
      </pc:sldChg>
      <pc:sldChg chg="add">
        <pc:chgData name="Robin Rettien" userId="d3b77970-caed-4e6f-89f3-1a113df11dad" providerId="ADAL" clId="{F9452519-1495-48B6-86BE-1F210F341C90}" dt="2020-11-25T18:12:52.337" v="8"/>
        <pc:sldMkLst>
          <pc:docMk/>
          <pc:sldMk cId="1058518698" sldId="4480"/>
        </pc:sldMkLst>
      </pc:sldChg>
      <pc:sldChg chg="add del">
        <pc:chgData name="Robin Rettien" userId="d3b77970-caed-4e6f-89f3-1a113df11dad" providerId="ADAL" clId="{F9452519-1495-48B6-86BE-1F210F341C90}" dt="2020-11-25T18:14:16.979" v="26" actId="47"/>
        <pc:sldMkLst>
          <pc:docMk/>
          <pc:sldMk cId="3712010389" sldId="4481"/>
        </pc:sldMkLst>
      </pc:sldChg>
      <pc:sldChg chg="del">
        <pc:chgData name="Robin Rettien" userId="d3b77970-caed-4e6f-89f3-1a113df11dad" providerId="ADAL" clId="{F9452519-1495-48B6-86BE-1F210F341C90}" dt="2020-11-25T18:13:46.011" v="22" actId="47"/>
        <pc:sldMkLst>
          <pc:docMk/>
          <pc:sldMk cId="58685191" sldId="4482"/>
        </pc:sldMkLst>
      </pc:sldChg>
      <pc:sldChg chg="add">
        <pc:chgData name="Robin Rettien" userId="d3b77970-caed-4e6f-89f3-1a113df11dad" providerId="ADAL" clId="{F9452519-1495-48B6-86BE-1F210F341C90}" dt="2020-11-25T18:13:37.844" v="10"/>
        <pc:sldMkLst>
          <pc:docMk/>
          <pc:sldMk cId="4273903994" sldId="4483"/>
        </pc:sldMkLst>
      </pc:sldChg>
      <pc:sldChg chg="add">
        <pc:chgData name="Robin Rettien" userId="d3b77970-caed-4e6f-89f3-1a113df11dad" providerId="ADAL" clId="{F9452519-1495-48B6-86BE-1F210F341C90}" dt="2020-11-25T18:13:37.844" v="10"/>
        <pc:sldMkLst>
          <pc:docMk/>
          <pc:sldMk cId="4003307983" sldId="4484"/>
        </pc:sldMkLst>
      </pc:sldChg>
      <pc:sldChg chg="add">
        <pc:chgData name="Robin Rettien" userId="d3b77970-caed-4e6f-89f3-1a113df11dad" providerId="ADAL" clId="{F9452519-1495-48B6-86BE-1F210F341C90}" dt="2020-11-25T18:15:40.208" v="33"/>
        <pc:sldMkLst>
          <pc:docMk/>
          <pc:sldMk cId="274967218" sldId="4485"/>
        </pc:sldMkLst>
      </pc:sldChg>
      <pc:sldChg chg="add del">
        <pc:chgData name="Robin Rettien" userId="d3b77970-caed-4e6f-89f3-1a113df11dad" providerId="ADAL" clId="{F9452519-1495-48B6-86BE-1F210F341C90}" dt="2020-11-25T18:15:26.038" v="30" actId="2696"/>
        <pc:sldMkLst>
          <pc:docMk/>
          <pc:sldMk cId="1311273278" sldId="4485"/>
        </pc:sldMkLst>
      </pc:sldChg>
      <pc:sldChg chg="add del">
        <pc:chgData name="Robin Rettien" userId="d3b77970-caed-4e6f-89f3-1a113df11dad" providerId="ADAL" clId="{F9452519-1495-48B6-86BE-1F210F341C90}" dt="2020-11-25T18:15:36.428" v="32"/>
        <pc:sldMkLst>
          <pc:docMk/>
          <pc:sldMk cId="3888948137" sldId="4485"/>
        </pc:sldMkLst>
      </pc:sldChg>
      <pc:sldChg chg="add del">
        <pc:chgData name="Robin Rettien" userId="d3b77970-caed-4e6f-89f3-1a113df11dad" providerId="ADAL" clId="{F9452519-1495-48B6-86BE-1F210F341C90}" dt="2020-11-25T18:15:36.428" v="32"/>
        <pc:sldMkLst>
          <pc:docMk/>
          <pc:sldMk cId="88353701" sldId="4486"/>
        </pc:sldMkLst>
      </pc:sldChg>
      <pc:sldChg chg="add">
        <pc:chgData name="Robin Rettien" userId="d3b77970-caed-4e6f-89f3-1a113df11dad" providerId="ADAL" clId="{F9452519-1495-48B6-86BE-1F210F341C90}" dt="2020-11-25T18:15:40.208" v="33"/>
        <pc:sldMkLst>
          <pc:docMk/>
          <pc:sldMk cId="642597585" sldId="4486"/>
        </pc:sldMkLst>
      </pc:sldChg>
      <pc:sldChg chg="add del">
        <pc:chgData name="Robin Rettien" userId="d3b77970-caed-4e6f-89f3-1a113df11dad" providerId="ADAL" clId="{F9452519-1495-48B6-86BE-1F210F341C90}" dt="2020-11-25T18:15:26.038" v="30" actId="2696"/>
        <pc:sldMkLst>
          <pc:docMk/>
          <pc:sldMk cId="1532820432" sldId="4486"/>
        </pc:sldMkLst>
      </pc:sldChg>
      <pc:sldChg chg="add">
        <pc:chgData name="Robin Rettien" userId="d3b77970-caed-4e6f-89f3-1a113df11dad" providerId="ADAL" clId="{F9452519-1495-48B6-86BE-1F210F341C90}" dt="2020-11-25T18:15:40.208" v="33"/>
        <pc:sldMkLst>
          <pc:docMk/>
          <pc:sldMk cId="267242912" sldId="4487"/>
        </pc:sldMkLst>
      </pc:sldChg>
      <pc:sldChg chg="add del">
        <pc:chgData name="Robin Rettien" userId="d3b77970-caed-4e6f-89f3-1a113df11dad" providerId="ADAL" clId="{F9452519-1495-48B6-86BE-1F210F341C90}" dt="2020-11-25T18:15:26.038" v="30" actId="2696"/>
        <pc:sldMkLst>
          <pc:docMk/>
          <pc:sldMk cId="1415521392" sldId="4487"/>
        </pc:sldMkLst>
      </pc:sldChg>
      <pc:sldChg chg="add del">
        <pc:chgData name="Robin Rettien" userId="d3b77970-caed-4e6f-89f3-1a113df11dad" providerId="ADAL" clId="{F9452519-1495-48B6-86BE-1F210F341C90}" dt="2020-11-25T18:15:36.428" v="32"/>
        <pc:sldMkLst>
          <pc:docMk/>
          <pc:sldMk cId="3407004596" sldId="4487"/>
        </pc:sldMkLst>
      </pc:sldChg>
      <pc:sldChg chg="add del">
        <pc:chgData name="Robin Rettien" userId="d3b77970-caed-4e6f-89f3-1a113df11dad" providerId="ADAL" clId="{F9452519-1495-48B6-86BE-1F210F341C90}" dt="2020-11-25T18:15:26.038" v="30" actId="2696"/>
        <pc:sldMkLst>
          <pc:docMk/>
          <pc:sldMk cId="394294868" sldId="4488"/>
        </pc:sldMkLst>
      </pc:sldChg>
      <pc:sldChg chg="add">
        <pc:chgData name="Robin Rettien" userId="d3b77970-caed-4e6f-89f3-1a113df11dad" providerId="ADAL" clId="{F9452519-1495-48B6-86BE-1F210F341C90}" dt="2020-11-25T18:15:40.208" v="33"/>
        <pc:sldMkLst>
          <pc:docMk/>
          <pc:sldMk cId="1822598996" sldId="4488"/>
        </pc:sldMkLst>
      </pc:sldChg>
      <pc:sldChg chg="add del">
        <pc:chgData name="Robin Rettien" userId="d3b77970-caed-4e6f-89f3-1a113df11dad" providerId="ADAL" clId="{F9452519-1495-48B6-86BE-1F210F341C90}" dt="2020-11-25T18:15:36.428" v="32"/>
        <pc:sldMkLst>
          <pc:docMk/>
          <pc:sldMk cId="3571816775" sldId="4488"/>
        </pc:sldMkLst>
      </pc:sldChg>
      <pc:sldChg chg="add del">
        <pc:chgData name="Robin Rettien" userId="d3b77970-caed-4e6f-89f3-1a113df11dad" providerId="ADAL" clId="{F9452519-1495-48B6-86BE-1F210F341C90}" dt="2020-11-25T18:15:36.428" v="32"/>
        <pc:sldMkLst>
          <pc:docMk/>
          <pc:sldMk cId="1563972892" sldId="4489"/>
        </pc:sldMkLst>
      </pc:sldChg>
      <pc:sldChg chg="add">
        <pc:chgData name="Robin Rettien" userId="d3b77970-caed-4e6f-89f3-1a113df11dad" providerId="ADAL" clId="{F9452519-1495-48B6-86BE-1F210F341C90}" dt="2020-11-25T18:15:40.208" v="33"/>
        <pc:sldMkLst>
          <pc:docMk/>
          <pc:sldMk cId="1969409480" sldId="4489"/>
        </pc:sldMkLst>
      </pc:sldChg>
      <pc:sldChg chg="add del">
        <pc:chgData name="Robin Rettien" userId="d3b77970-caed-4e6f-89f3-1a113df11dad" providerId="ADAL" clId="{F9452519-1495-48B6-86BE-1F210F341C90}" dt="2020-11-25T18:15:26.038" v="30" actId="2696"/>
        <pc:sldMkLst>
          <pc:docMk/>
          <pc:sldMk cId="3099682598" sldId="4489"/>
        </pc:sldMkLst>
      </pc:sldChg>
      <pc:sldChg chg="add">
        <pc:chgData name="Robin Rettien" userId="d3b77970-caed-4e6f-89f3-1a113df11dad" providerId="ADAL" clId="{F9452519-1495-48B6-86BE-1F210F341C90}" dt="2020-11-25T18:14:03.329" v="25"/>
        <pc:sldMkLst>
          <pc:docMk/>
          <pc:sldMk cId="381624051" sldId="4490"/>
        </pc:sldMkLst>
      </pc:sldChg>
      <pc:sldChg chg="add">
        <pc:chgData name="Robin Rettien" userId="d3b77970-caed-4e6f-89f3-1a113df11dad" providerId="ADAL" clId="{F9452519-1495-48B6-86BE-1F210F341C90}" dt="2020-11-25T18:14:03.329" v="25"/>
        <pc:sldMkLst>
          <pc:docMk/>
          <pc:sldMk cId="3934869442" sldId="4491"/>
        </pc:sldMkLst>
      </pc:sldChg>
      <pc:sldChg chg="add">
        <pc:chgData name="Robin Rettien" userId="d3b77970-caed-4e6f-89f3-1a113df11dad" providerId="ADAL" clId="{F9452519-1495-48B6-86BE-1F210F341C90}" dt="2020-11-25T18:12:52.337" v="8"/>
        <pc:sldMkLst>
          <pc:docMk/>
          <pc:sldMk cId="435248604" sldId="4498"/>
        </pc:sldMkLst>
      </pc:sldChg>
      <pc:sldChg chg="del">
        <pc:chgData name="Robin Rettien" userId="d3b77970-caed-4e6f-89f3-1a113df11dad" providerId="ADAL" clId="{F9452519-1495-48B6-86BE-1F210F341C90}" dt="2020-11-25T18:13:45.583" v="21" actId="47"/>
        <pc:sldMkLst>
          <pc:docMk/>
          <pc:sldMk cId="4073120430" sldId="4515"/>
        </pc:sldMkLst>
      </pc:sldChg>
      <pc:sldChg chg="del">
        <pc:chgData name="Robin Rettien" userId="d3b77970-caed-4e6f-89f3-1a113df11dad" providerId="ADAL" clId="{F9452519-1495-48B6-86BE-1F210F341C90}" dt="2020-11-25T18:13:46.220" v="23" actId="47"/>
        <pc:sldMkLst>
          <pc:docMk/>
          <pc:sldMk cId="3615338953" sldId="4543"/>
        </pc:sldMkLst>
      </pc:sldChg>
      <pc:sldChg chg="add">
        <pc:chgData name="Robin Rettien" userId="d3b77970-caed-4e6f-89f3-1a113df11dad" providerId="ADAL" clId="{F9452519-1495-48B6-86BE-1F210F341C90}" dt="2020-11-25T18:14:03.329" v="25"/>
        <pc:sldMkLst>
          <pc:docMk/>
          <pc:sldMk cId="3513166889" sldId="4545"/>
        </pc:sldMkLst>
      </pc:sldChg>
      <pc:sldChg chg="add">
        <pc:chgData name="Robin Rettien" userId="d3b77970-caed-4e6f-89f3-1a113df11dad" providerId="ADAL" clId="{F9452519-1495-48B6-86BE-1F210F341C90}" dt="2020-11-25T18:14:03.329" v="25"/>
        <pc:sldMkLst>
          <pc:docMk/>
          <pc:sldMk cId="1716576604" sldId="4546"/>
        </pc:sldMkLst>
      </pc:sldChg>
      <pc:sldChg chg="add">
        <pc:chgData name="Robin Rettien" userId="d3b77970-caed-4e6f-89f3-1a113df11dad" providerId="ADAL" clId="{F9452519-1495-48B6-86BE-1F210F341C90}" dt="2020-11-25T18:14:03.329" v="25"/>
        <pc:sldMkLst>
          <pc:docMk/>
          <pc:sldMk cId="350211027" sldId="4547"/>
        </pc:sldMkLst>
      </pc:sldChg>
      <pc:sldChg chg="add">
        <pc:chgData name="Robin Rettien" userId="d3b77970-caed-4e6f-89f3-1a113df11dad" providerId="ADAL" clId="{F9452519-1495-48B6-86BE-1F210F341C90}" dt="2020-11-25T18:14:03.329" v="25"/>
        <pc:sldMkLst>
          <pc:docMk/>
          <pc:sldMk cId="841112482" sldId="4548"/>
        </pc:sldMkLst>
      </pc:sldChg>
      <pc:sldChg chg="add">
        <pc:chgData name="Robin Rettien" userId="d3b77970-caed-4e6f-89f3-1a113df11dad" providerId="ADAL" clId="{F9452519-1495-48B6-86BE-1F210F341C90}" dt="2020-11-25T18:14:03.329" v="25"/>
        <pc:sldMkLst>
          <pc:docMk/>
          <pc:sldMk cId="3715053663" sldId="4549"/>
        </pc:sldMkLst>
      </pc:sldChg>
      <pc:sldChg chg="add">
        <pc:chgData name="Robin Rettien" userId="d3b77970-caed-4e6f-89f3-1a113df11dad" providerId="ADAL" clId="{F9452519-1495-48B6-86BE-1F210F341C90}" dt="2020-11-25T18:14:03.329" v="25"/>
        <pc:sldMkLst>
          <pc:docMk/>
          <pc:sldMk cId="2696964311" sldId="4550"/>
        </pc:sldMkLst>
      </pc:sldChg>
      <pc:sldChg chg="add">
        <pc:chgData name="Robin Rettien" userId="d3b77970-caed-4e6f-89f3-1a113df11dad" providerId="ADAL" clId="{F9452519-1495-48B6-86BE-1F210F341C90}" dt="2020-11-25T18:14:03.329" v="25"/>
        <pc:sldMkLst>
          <pc:docMk/>
          <pc:sldMk cId="2688802646" sldId="4551"/>
        </pc:sldMkLst>
      </pc:sldChg>
      <pc:sldChg chg="add">
        <pc:chgData name="Robin Rettien" userId="d3b77970-caed-4e6f-89f3-1a113df11dad" providerId="ADAL" clId="{F9452519-1495-48B6-86BE-1F210F341C90}" dt="2020-11-25T18:14:03.329" v="25"/>
        <pc:sldMkLst>
          <pc:docMk/>
          <pc:sldMk cId="3786635756" sldId="4552"/>
        </pc:sldMkLst>
      </pc:sldChg>
      <pc:sldChg chg="add">
        <pc:chgData name="Robin Rettien" userId="d3b77970-caed-4e6f-89f3-1a113df11dad" providerId="ADAL" clId="{F9452519-1495-48B6-86BE-1F210F341C90}" dt="2020-11-25T18:14:03.329" v="25"/>
        <pc:sldMkLst>
          <pc:docMk/>
          <pc:sldMk cId="2967990154" sldId="4553"/>
        </pc:sldMkLst>
      </pc:sldChg>
      <pc:sldChg chg="add">
        <pc:chgData name="Robin Rettien" userId="d3b77970-caed-4e6f-89f3-1a113df11dad" providerId="ADAL" clId="{F9452519-1495-48B6-86BE-1F210F341C90}" dt="2020-11-25T18:14:03.329" v="25"/>
        <pc:sldMkLst>
          <pc:docMk/>
          <pc:sldMk cId="2176563733" sldId="4554"/>
        </pc:sldMkLst>
      </pc:sldChg>
      <pc:sldChg chg="add">
        <pc:chgData name="Robin Rettien" userId="d3b77970-caed-4e6f-89f3-1a113df11dad" providerId="ADAL" clId="{F9452519-1495-48B6-86BE-1F210F341C90}" dt="2020-11-25T18:14:03.329" v="25"/>
        <pc:sldMkLst>
          <pc:docMk/>
          <pc:sldMk cId="3920924172" sldId="4555"/>
        </pc:sldMkLst>
      </pc:sldChg>
      <pc:sldChg chg="add">
        <pc:chgData name="Robin Rettien" userId="d3b77970-caed-4e6f-89f3-1a113df11dad" providerId="ADAL" clId="{F9452519-1495-48B6-86BE-1F210F341C90}" dt="2020-11-25T18:14:03.329" v="25"/>
        <pc:sldMkLst>
          <pc:docMk/>
          <pc:sldMk cId="2516733516" sldId="4556"/>
        </pc:sldMkLst>
      </pc:sldChg>
      <pc:sldChg chg="add">
        <pc:chgData name="Robin Rettien" userId="d3b77970-caed-4e6f-89f3-1a113df11dad" providerId="ADAL" clId="{F9452519-1495-48B6-86BE-1F210F341C90}" dt="2020-11-25T18:14:03.329" v="25"/>
        <pc:sldMkLst>
          <pc:docMk/>
          <pc:sldMk cId="2123963684" sldId="4557"/>
        </pc:sldMkLst>
      </pc:sldChg>
      <pc:sldChg chg="add">
        <pc:chgData name="Robin Rettien" userId="d3b77970-caed-4e6f-89f3-1a113df11dad" providerId="ADAL" clId="{F9452519-1495-48B6-86BE-1F210F341C90}" dt="2020-11-25T18:12:52.337" v="8"/>
        <pc:sldMkLst>
          <pc:docMk/>
          <pc:sldMk cId="981453204" sldId="4586"/>
        </pc:sldMkLst>
      </pc:sldChg>
      <pc:sldChg chg="del">
        <pc:chgData name="Robin Rettien" userId="d3b77970-caed-4e6f-89f3-1a113df11dad" providerId="ADAL" clId="{F9452519-1495-48B6-86BE-1F210F341C90}" dt="2020-11-25T18:13:45.335" v="20" actId="47"/>
        <pc:sldMkLst>
          <pc:docMk/>
          <pc:sldMk cId="2997457341" sldId="4588"/>
        </pc:sldMkLst>
      </pc:sldChg>
      <pc:sldMasterChg chg="modSp mod modSldLayout">
        <pc:chgData name="Robin Rettien" userId="d3b77970-caed-4e6f-89f3-1a113df11dad" providerId="ADAL" clId="{F9452519-1495-48B6-86BE-1F210F341C90}" dt="2020-11-25T18:10:46.670" v="7" actId="20577"/>
        <pc:sldMasterMkLst>
          <pc:docMk/>
          <pc:sldMasterMk cId="0" sldId="2147483659"/>
        </pc:sldMasterMkLst>
        <pc:spChg chg="mod">
          <ac:chgData name="Robin Rettien" userId="d3b77970-caed-4e6f-89f3-1a113df11dad" providerId="ADAL" clId="{F9452519-1495-48B6-86BE-1F210F341C90}" dt="2020-11-25T18:10:42.257" v="5" actId="20577"/>
          <ac:spMkLst>
            <pc:docMk/>
            <pc:sldMasterMk cId="0" sldId="2147483659"/>
            <ac:spMk id="4" creationId="{B8A5604C-B8A6-4D35-A162-2F60AB989CD9}"/>
          </ac:spMkLst>
        </pc:spChg>
        <pc:sldLayoutChg chg="modSp mod">
          <pc:chgData name="Robin Rettien" userId="d3b77970-caed-4e6f-89f3-1a113df11dad" providerId="ADAL" clId="{F9452519-1495-48B6-86BE-1F210F341C90}" dt="2020-11-25T18:10:46.670" v="7" actId="20577"/>
          <pc:sldLayoutMkLst>
            <pc:docMk/>
            <pc:sldMasterMk cId="0" sldId="2147483659"/>
            <pc:sldLayoutMk cId="3081998058" sldId="2147483681"/>
          </pc:sldLayoutMkLst>
          <pc:spChg chg="mod">
            <ac:chgData name="Robin Rettien" userId="d3b77970-caed-4e6f-89f3-1a113df11dad" providerId="ADAL" clId="{F9452519-1495-48B6-86BE-1F210F341C90}" dt="2020-11-25T18:10:46.670" v="7" actId="20577"/>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21A50AB6-AB87-4975-8370-9DE9DF701BC2}"/>
    <pc:docChg chg="undo redo custSel addSld delSld modSld sldOrd modSection">
      <pc:chgData name="Robin Rettien" userId="d3b77970-caed-4e6f-89f3-1a113df11dad" providerId="ADAL" clId="{21A50AB6-AB87-4975-8370-9DE9DF701BC2}" dt="2020-11-09T14:36:39.918" v="2409" actId="20577"/>
      <pc:docMkLst>
        <pc:docMk/>
      </pc:docMkLst>
      <pc:sldChg chg="delSp modSp mod">
        <pc:chgData name="Robin Rettien" userId="d3b77970-caed-4e6f-89f3-1a113df11dad" providerId="ADAL" clId="{21A50AB6-AB87-4975-8370-9DE9DF701BC2}" dt="2020-11-06T10:18:22.158" v="394" actId="478"/>
        <pc:sldMkLst>
          <pc:docMk/>
          <pc:sldMk cId="2666718201" sldId="4240"/>
        </pc:sldMkLst>
        <pc:spChg chg="del">
          <ac:chgData name="Robin Rettien" userId="d3b77970-caed-4e6f-89f3-1a113df11dad" providerId="ADAL" clId="{21A50AB6-AB87-4975-8370-9DE9DF701BC2}" dt="2020-11-06T10:18:22.158" v="394" actId="478"/>
          <ac:spMkLst>
            <pc:docMk/>
            <pc:sldMk cId="2666718201" sldId="4240"/>
            <ac:spMk id="3" creationId="{4A69D288-9928-4DAE-A773-A82FA9B67138}"/>
          </ac:spMkLst>
        </pc:spChg>
        <pc:spChg chg="del mod">
          <ac:chgData name="Robin Rettien" userId="d3b77970-caed-4e6f-89f3-1a113df11dad" providerId="ADAL" clId="{21A50AB6-AB87-4975-8370-9DE9DF701BC2}" dt="2020-11-06T10:18:22.158" v="394" actId="478"/>
          <ac:spMkLst>
            <pc:docMk/>
            <pc:sldMk cId="2666718201" sldId="4240"/>
            <ac:spMk id="4" creationId="{A4CE8AB0-D31E-46BA-BF6C-4B07AAF30F15}"/>
          </ac:spMkLst>
        </pc:spChg>
      </pc:sldChg>
      <pc:sldChg chg="modSp mod">
        <pc:chgData name="Robin Rettien" userId="d3b77970-caed-4e6f-89f3-1a113df11dad" providerId="ADAL" clId="{21A50AB6-AB87-4975-8370-9DE9DF701BC2}" dt="2020-11-09T12:15:07.349" v="1973" actId="20577"/>
        <pc:sldMkLst>
          <pc:docMk/>
          <pc:sldMk cId="4020422460" sldId="4243"/>
        </pc:sldMkLst>
        <pc:spChg chg="mod">
          <ac:chgData name="Robin Rettien" userId="d3b77970-caed-4e6f-89f3-1a113df11dad" providerId="ADAL" clId="{21A50AB6-AB87-4975-8370-9DE9DF701BC2}" dt="2020-11-09T12:15:07.349" v="1973" actId="20577"/>
          <ac:spMkLst>
            <pc:docMk/>
            <pc:sldMk cId="4020422460" sldId="4243"/>
            <ac:spMk id="25" creationId="{F83F7EAB-E819-4F7C-AB07-9257B8B5B863}"/>
          </ac:spMkLst>
        </pc:spChg>
      </pc:sldChg>
      <pc:sldChg chg="modNotesTx">
        <pc:chgData name="Robin Rettien" userId="d3b77970-caed-4e6f-89f3-1a113df11dad" providerId="ADAL" clId="{21A50AB6-AB87-4975-8370-9DE9DF701BC2}" dt="2020-11-09T14:35:34.546" v="2398" actId="20577"/>
        <pc:sldMkLst>
          <pc:docMk/>
          <pc:sldMk cId="1463496280" sldId="4270"/>
        </pc:sldMkLst>
      </pc:sldChg>
      <pc:sldChg chg="modSp mod">
        <pc:chgData name="Robin Rettien" userId="d3b77970-caed-4e6f-89f3-1a113df11dad" providerId="ADAL" clId="{21A50AB6-AB87-4975-8370-9DE9DF701BC2}" dt="2020-11-09T12:06:01.648" v="1860" actId="20577"/>
        <pc:sldMkLst>
          <pc:docMk/>
          <pc:sldMk cId="2222952965" sldId="4300"/>
        </pc:sldMkLst>
        <pc:spChg chg="mod">
          <ac:chgData name="Robin Rettien" userId="d3b77970-caed-4e6f-89f3-1a113df11dad" providerId="ADAL" clId="{21A50AB6-AB87-4975-8370-9DE9DF701BC2}" dt="2020-11-09T12:06:01.648" v="1860" actId="20577"/>
          <ac:spMkLst>
            <pc:docMk/>
            <pc:sldMk cId="2222952965" sldId="4300"/>
            <ac:spMk id="28" creationId="{1915FD22-2941-43E3-94C2-8BDD87DD535A}"/>
          </ac:spMkLst>
        </pc:spChg>
      </pc:sldChg>
      <pc:sldChg chg="modNotesTx">
        <pc:chgData name="Robin Rettien" userId="d3b77970-caed-4e6f-89f3-1a113df11dad" providerId="ADAL" clId="{21A50AB6-AB87-4975-8370-9DE9DF701BC2}" dt="2020-11-09T14:35:12.659" v="2397" actId="20577"/>
        <pc:sldMkLst>
          <pc:docMk/>
          <pc:sldMk cId="1566171282" sldId="4387"/>
        </pc:sldMkLst>
      </pc:sldChg>
      <pc:sldChg chg="modSp mod">
        <pc:chgData name="Robin Rettien" userId="d3b77970-caed-4e6f-89f3-1a113df11dad" providerId="ADAL" clId="{21A50AB6-AB87-4975-8370-9DE9DF701BC2}" dt="2020-11-09T14:27:26.249" v="2395" actId="13926"/>
        <pc:sldMkLst>
          <pc:docMk/>
          <pc:sldMk cId="917409064" sldId="4391"/>
        </pc:sldMkLst>
        <pc:spChg chg="mod">
          <ac:chgData name="Robin Rettien" userId="d3b77970-caed-4e6f-89f3-1a113df11dad" providerId="ADAL" clId="{21A50AB6-AB87-4975-8370-9DE9DF701BC2}" dt="2020-11-09T14:27:26.249" v="2395" actId="13926"/>
          <ac:spMkLst>
            <pc:docMk/>
            <pc:sldMk cId="917409064" sldId="4391"/>
            <ac:spMk id="27" creationId="{77E0E204-8D21-48E0-B021-10D5F2DA2334}"/>
          </ac:spMkLst>
        </pc:spChg>
        <pc:picChg chg="mod">
          <ac:chgData name="Robin Rettien" userId="d3b77970-caed-4e6f-89f3-1a113df11dad" providerId="ADAL" clId="{21A50AB6-AB87-4975-8370-9DE9DF701BC2}" dt="2020-11-09T14:27:19.352" v="2394" actId="1076"/>
          <ac:picMkLst>
            <pc:docMk/>
            <pc:sldMk cId="917409064" sldId="4391"/>
            <ac:picMk id="52" creationId="{A2FBD7D2-D6D0-44C6-A0AE-E7113B716317}"/>
          </ac:picMkLst>
        </pc:picChg>
      </pc:sldChg>
      <pc:sldChg chg="modSp mod">
        <pc:chgData name="Robin Rettien" userId="d3b77970-caed-4e6f-89f3-1a113df11dad" providerId="ADAL" clId="{21A50AB6-AB87-4975-8370-9DE9DF701BC2}" dt="2020-11-09T13:23:42.087" v="2117" actId="13926"/>
        <pc:sldMkLst>
          <pc:docMk/>
          <pc:sldMk cId="2944978965" sldId="4392"/>
        </pc:sldMkLst>
        <pc:spChg chg="mod">
          <ac:chgData name="Robin Rettien" userId="d3b77970-caed-4e6f-89f3-1a113df11dad" providerId="ADAL" clId="{21A50AB6-AB87-4975-8370-9DE9DF701BC2}" dt="2020-11-09T13:23:42.087" v="2117" actId="13926"/>
          <ac:spMkLst>
            <pc:docMk/>
            <pc:sldMk cId="2944978965" sldId="4392"/>
            <ac:spMk id="5" creationId="{26784425-6E78-468A-A979-B81C06D1F93B}"/>
          </ac:spMkLst>
        </pc:spChg>
      </pc:sldChg>
      <pc:sldChg chg="del">
        <pc:chgData name="Robin Rettien" userId="d3b77970-caed-4e6f-89f3-1a113df11dad" providerId="ADAL" clId="{21A50AB6-AB87-4975-8370-9DE9DF701BC2}" dt="2020-11-06T09:29:25.914" v="180" actId="47"/>
        <pc:sldMkLst>
          <pc:docMk/>
          <pc:sldMk cId="535522743" sldId="4448"/>
        </pc:sldMkLst>
      </pc:sldChg>
      <pc:sldChg chg="del ord">
        <pc:chgData name="Robin Rettien" userId="d3b77970-caed-4e6f-89f3-1a113df11dad" providerId="ADAL" clId="{21A50AB6-AB87-4975-8370-9DE9DF701BC2}" dt="2020-11-06T09:08:11.752" v="3" actId="47"/>
        <pc:sldMkLst>
          <pc:docMk/>
          <pc:sldMk cId="2356657316" sldId="4455"/>
        </pc:sldMkLst>
      </pc:sldChg>
      <pc:sldChg chg="modSp mod">
        <pc:chgData name="Robin Rettien" userId="d3b77970-caed-4e6f-89f3-1a113df11dad" providerId="ADAL" clId="{21A50AB6-AB87-4975-8370-9DE9DF701BC2}" dt="2020-11-06T09:18:27.992" v="38" actId="20577"/>
        <pc:sldMkLst>
          <pc:docMk/>
          <pc:sldMk cId="686699456" sldId="4466"/>
        </pc:sldMkLst>
        <pc:spChg chg="mod">
          <ac:chgData name="Robin Rettien" userId="d3b77970-caed-4e6f-89f3-1a113df11dad" providerId="ADAL" clId="{21A50AB6-AB87-4975-8370-9DE9DF701BC2}" dt="2020-11-06T09:18:27.992" v="38" actId="20577"/>
          <ac:spMkLst>
            <pc:docMk/>
            <pc:sldMk cId="686699456" sldId="4466"/>
            <ac:spMk id="31" creationId="{24E21CC6-B15B-49EB-82A4-5D31AC14999B}"/>
          </ac:spMkLst>
        </pc:spChg>
      </pc:sldChg>
      <pc:sldChg chg="modNotesTx">
        <pc:chgData name="Robin Rettien" userId="d3b77970-caed-4e6f-89f3-1a113df11dad" providerId="ADAL" clId="{21A50AB6-AB87-4975-8370-9DE9DF701BC2}" dt="2020-11-09T14:35:47.365" v="2400" actId="20577"/>
        <pc:sldMkLst>
          <pc:docMk/>
          <pc:sldMk cId="2657895909" sldId="4470"/>
        </pc:sldMkLst>
      </pc:sldChg>
      <pc:sldChg chg="modNotesTx">
        <pc:chgData name="Robin Rettien" userId="d3b77970-caed-4e6f-89f3-1a113df11dad" providerId="ADAL" clId="{21A50AB6-AB87-4975-8370-9DE9DF701BC2}" dt="2020-11-09T14:35:49.726" v="2401" actId="20577"/>
        <pc:sldMkLst>
          <pc:docMk/>
          <pc:sldMk cId="2530781139" sldId="4471"/>
        </pc:sldMkLst>
      </pc:sldChg>
      <pc:sldChg chg="modSp mod">
        <pc:chgData name="Robin Rettien" userId="d3b77970-caed-4e6f-89f3-1a113df11dad" providerId="ADAL" clId="{21A50AB6-AB87-4975-8370-9DE9DF701BC2}" dt="2020-11-09T13:26:13.523" v="2118" actId="20577"/>
        <pc:sldMkLst>
          <pc:docMk/>
          <pc:sldMk cId="4175044044" sldId="4475"/>
        </pc:sldMkLst>
        <pc:spChg chg="mod">
          <ac:chgData name="Robin Rettien" userId="d3b77970-caed-4e6f-89f3-1a113df11dad" providerId="ADAL" clId="{21A50AB6-AB87-4975-8370-9DE9DF701BC2}" dt="2020-11-09T13:26:13.523" v="2118" actId="20577"/>
          <ac:spMkLst>
            <pc:docMk/>
            <pc:sldMk cId="4175044044" sldId="4475"/>
            <ac:spMk id="13" creationId="{E612B975-BDBB-4283-A993-7EE553A058B9}"/>
          </ac:spMkLst>
        </pc:spChg>
      </pc:sldChg>
      <pc:sldChg chg="modNotesTx">
        <pc:chgData name="Robin Rettien" userId="d3b77970-caed-4e6f-89f3-1a113df11dad" providerId="ADAL" clId="{21A50AB6-AB87-4975-8370-9DE9DF701BC2}" dt="2020-11-09T14:35:57.384" v="2402" actId="20577"/>
        <pc:sldMkLst>
          <pc:docMk/>
          <pc:sldMk cId="776454013" sldId="4478"/>
        </pc:sldMkLst>
      </pc:sldChg>
      <pc:sldChg chg="addSp modSp mod">
        <pc:chgData name="Robin Rettien" userId="d3b77970-caed-4e6f-89f3-1a113df11dad" providerId="ADAL" clId="{21A50AB6-AB87-4975-8370-9DE9DF701BC2}" dt="2020-11-09T12:13:13.687" v="1871" actId="571"/>
        <pc:sldMkLst>
          <pc:docMk/>
          <pc:sldMk cId="4273903994" sldId="4483"/>
        </pc:sldMkLst>
        <pc:spChg chg="add mod">
          <ac:chgData name="Robin Rettien" userId="d3b77970-caed-4e6f-89f3-1a113df11dad" providerId="ADAL" clId="{21A50AB6-AB87-4975-8370-9DE9DF701BC2}" dt="2020-11-09T12:12:46.707" v="1865" actId="14100"/>
          <ac:spMkLst>
            <pc:docMk/>
            <pc:sldMk cId="4273903994" sldId="4483"/>
            <ac:spMk id="5" creationId="{1A4BEABC-AE2B-4A6B-8884-177DE89187FB}"/>
          </ac:spMkLst>
        </pc:spChg>
        <pc:spChg chg="add mod">
          <ac:chgData name="Robin Rettien" userId="d3b77970-caed-4e6f-89f3-1a113df11dad" providerId="ADAL" clId="{21A50AB6-AB87-4975-8370-9DE9DF701BC2}" dt="2020-11-09T12:12:52.752" v="1867" actId="571"/>
          <ac:spMkLst>
            <pc:docMk/>
            <pc:sldMk cId="4273903994" sldId="4483"/>
            <ac:spMk id="23" creationId="{5E2D4191-00A3-41F9-886C-11BA0E602FE3}"/>
          </ac:spMkLst>
        </pc:spChg>
        <pc:spChg chg="add mod">
          <ac:chgData name="Robin Rettien" userId="d3b77970-caed-4e6f-89f3-1a113df11dad" providerId="ADAL" clId="{21A50AB6-AB87-4975-8370-9DE9DF701BC2}" dt="2020-11-09T12:13:00.510" v="1869" actId="1076"/>
          <ac:spMkLst>
            <pc:docMk/>
            <pc:sldMk cId="4273903994" sldId="4483"/>
            <ac:spMk id="25" creationId="{A48BE466-4F06-4A96-B82B-DD4F5910E576}"/>
          </ac:spMkLst>
        </pc:spChg>
        <pc:spChg chg="add mod">
          <ac:chgData name="Robin Rettien" userId="d3b77970-caed-4e6f-89f3-1a113df11dad" providerId="ADAL" clId="{21A50AB6-AB87-4975-8370-9DE9DF701BC2}" dt="2020-11-09T12:13:11.017" v="1870" actId="571"/>
          <ac:spMkLst>
            <pc:docMk/>
            <pc:sldMk cId="4273903994" sldId="4483"/>
            <ac:spMk id="27" creationId="{BC9184BB-710B-48FA-BB85-A33B9BD754BF}"/>
          </ac:spMkLst>
        </pc:spChg>
        <pc:spChg chg="add mod">
          <ac:chgData name="Robin Rettien" userId="d3b77970-caed-4e6f-89f3-1a113df11dad" providerId="ADAL" clId="{21A50AB6-AB87-4975-8370-9DE9DF701BC2}" dt="2020-11-09T12:13:13.687" v="1871" actId="571"/>
          <ac:spMkLst>
            <pc:docMk/>
            <pc:sldMk cId="4273903994" sldId="4483"/>
            <ac:spMk id="36" creationId="{68C4870C-AE16-4DDC-8BD8-4839445A3D3F}"/>
          </ac:spMkLst>
        </pc:spChg>
        <pc:picChg chg="ord">
          <ac:chgData name="Robin Rettien" userId="d3b77970-caed-4e6f-89f3-1a113df11dad" providerId="ADAL" clId="{21A50AB6-AB87-4975-8370-9DE9DF701BC2}" dt="2020-11-09T12:12:21.392" v="1861" actId="167"/>
          <ac:picMkLst>
            <pc:docMk/>
            <pc:sldMk cId="4273903994" sldId="4483"/>
            <ac:picMk id="6" creationId="{5F05BBB2-DBCE-4561-AC6E-783707899CA7}"/>
          </ac:picMkLst>
        </pc:picChg>
        <pc:picChg chg="add mod">
          <ac:chgData name="Robin Rettien" userId="d3b77970-caed-4e6f-89f3-1a113df11dad" providerId="ADAL" clId="{21A50AB6-AB87-4975-8370-9DE9DF701BC2}" dt="2020-11-09T12:12:52.752" v="1867" actId="571"/>
          <ac:picMkLst>
            <pc:docMk/>
            <pc:sldMk cId="4273903994" sldId="4483"/>
            <ac:picMk id="21" creationId="{7B044C34-7C60-4B45-AE52-AFB94A2D3534}"/>
          </ac:picMkLst>
        </pc:picChg>
      </pc:sldChg>
      <pc:sldChg chg="modSp mod">
        <pc:chgData name="Robin Rettien" userId="d3b77970-caed-4e6f-89f3-1a113df11dad" providerId="ADAL" clId="{21A50AB6-AB87-4975-8370-9DE9DF701BC2}" dt="2020-11-09T14:08:11.577" v="2332" actId="13926"/>
        <pc:sldMkLst>
          <pc:docMk/>
          <pc:sldMk cId="3934869442" sldId="4491"/>
        </pc:sldMkLst>
        <pc:spChg chg="mod">
          <ac:chgData name="Robin Rettien" userId="d3b77970-caed-4e6f-89f3-1a113df11dad" providerId="ADAL" clId="{21A50AB6-AB87-4975-8370-9DE9DF701BC2}" dt="2020-11-09T14:08:11.577" v="2332" actId="13926"/>
          <ac:spMkLst>
            <pc:docMk/>
            <pc:sldMk cId="3934869442" sldId="4491"/>
            <ac:spMk id="28" creationId="{1915FD22-2941-43E3-94C2-8BDD87DD535A}"/>
          </ac:spMkLst>
        </pc:spChg>
      </pc:sldChg>
      <pc:sldChg chg="addSp delSp modSp add mod">
        <pc:chgData name="Robin Rettien" userId="d3b77970-caed-4e6f-89f3-1a113df11dad" providerId="ADAL" clId="{21A50AB6-AB87-4975-8370-9DE9DF701BC2}" dt="2020-11-09T14:24:09.637" v="2368" actId="13926"/>
        <pc:sldMkLst>
          <pc:docMk/>
          <pc:sldMk cId="435248604" sldId="4498"/>
        </pc:sldMkLst>
        <pc:spChg chg="mod">
          <ac:chgData name="Robin Rettien" userId="d3b77970-caed-4e6f-89f3-1a113df11dad" providerId="ADAL" clId="{21A50AB6-AB87-4975-8370-9DE9DF701BC2}" dt="2020-11-09T14:24:09.637" v="2368" actId="13926"/>
          <ac:spMkLst>
            <pc:docMk/>
            <pc:sldMk cId="435248604" sldId="4498"/>
            <ac:spMk id="4" creationId="{CDDC7632-1DC7-4CE4-8E9B-ACA285222032}"/>
          </ac:spMkLst>
        </pc:spChg>
        <pc:spChg chg="add mod">
          <ac:chgData name="Robin Rettien" userId="d3b77970-caed-4e6f-89f3-1a113df11dad" providerId="ADAL" clId="{21A50AB6-AB87-4975-8370-9DE9DF701BC2}" dt="2020-11-06T10:24:51.182" v="400"/>
          <ac:spMkLst>
            <pc:docMk/>
            <pc:sldMk cId="435248604" sldId="4498"/>
            <ac:spMk id="29" creationId="{ABA21E0C-86D1-43B8-A52D-21445287E800}"/>
          </ac:spMkLst>
        </pc:spChg>
        <pc:spChg chg="add mod">
          <ac:chgData name="Robin Rettien" userId="d3b77970-caed-4e6f-89f3-1a113df11dad" providerId="ADAL" clId="{21A50AB6-AB87-4975-8370-9DE9DF701BC2}" dt="2020-11-06T10:24:51.182" v="400"/>
          <ac:spMkLst>
            <pc:docMk/>
            <pc:sldMk cId="435248604" sldId="4498"/>
            <ac:spMk id="32" creationId="{43A679F8-F38F-4B2E-B0E9-057EA655E8E3}"/>
          </ac:spMkLst>
        </pc:spChg>
        <pc:spChg chg="add mod">
          <ac:chgData name="Robin Rettien" userId="d3b77970-caed-4e6f-89f3-1a113df11dad" providerId="ADAL" clId="{21A50AB6-AB87-4975-8370-9DE9DF701BC2}" dt="2020-11-06T10:24:51.182" v="400"/>
          <ac:spMkLst>
            <pc:docMk/>
            <pc:sldMk cId="435248604" sldId="4498"/>
            <ac:spMk id="33" creationId="{32ECB435-9CAC-49E7-BEE5-2F224D14AD84}"/>
          </ac:spMkLst>
        </pc:spChg>
        <pc:spChg chg="add mod">
          <ac:chgData name="Robin Rettien" userId="d3b77970-caed-4e6f-89f3-1a113df11dad" providerId="ADAL" clId="{21A50AB6-AB87-4975-8370-9DE9DF701BC2}" dt="2020-11-06T10:24:51.182" v="400"/>
          <ac:spMkLst>
            <pc:docMk/>
            <pc:sldMk cId="435248604" sldId="4498"/>
            <ac:spMk id="34" creationId="{2F61EB1C-A9A5-4924-9A02-193DA4011634}"/>
          </ac:spMkLst>
        </pc:spChg>
        <pc:spChg chg="add mod">
          <ac:chgData name="Robin Rettien" userId="d3b77970-caed-4e6f-89f3-1a113df11dad" providerId="ADAL" clId="{21A50AB6-AB87-4975-8370-9DE9DF701BC2}" dt="2020-11-06T10:24:51.182" v="400"/>
          <ac:spMkLst>
            <pc:docMk/>
            <pc:sldMk cId="435248604" sldId="4498"/>
            <ac:spMk id="35" creationId="{5DF930E2-FA74-4BBA-83B7-07E1A6C67DE2}"/>
          </ac:spMkLst>
        </pc:spChg>
        <pc:spChg chg="add mod">
          <ac:chgData name="Robin Rettien" userId="d3b77970-caed-4e6f-89f3-1a113df11dad" providerId="ADAL" clId="{21A50AB6-AB87-4975-8370-9DE9DF701BC2}" dt="2020-11-06T10:24:51.182" v="400"/>
          <ac:spMkLst>
            <pc:docMk/>
            <pc:sldMk cId="435248604" sldId="4498"/>
            <ac:spMk id="36" creationId="{41DE2B8D-A52C-4E1A-9FC2-EEEEBD0BE068}"/>
          </ac:spMkLst>
        </pc:spChg>
        <pc:spChg chg="add mod">
          <ac:chgData name="Robin Rettien" userId="d3b77970-caed-4e6f-89f3-1a113df11dad" providerId="ADAL" clId="{21A50AB6-AB87-4975-8370-9DE9DF701BC2}" dt="2020-11-06T10:24:51.182" v="400"/>
          <ac:spMkLst>
            <pc:docMk/>
            <pc:sldMk cId="435248604" sldId="4498"/>
            <ac:spMk id="37" creationId="{649AD4CC-2291-4798-8673-C10411CB1B5C}"/>
          </ac:spMkLst>
        </pc:spChg>
        <pc:spChg chg="add mod">
          <ac:chgData name="Robin Rettien" userId="d3b77970-caed-4e6f-89f3-1a113df11dad" providerId="ADAL" clId="{21A50AB6-AB87-4975-8370-9DE9DF701BC2}" dt="2020-11-06T10:24:51.182" v="400"/>
          <ac:spMkLst>
            <pc:docMk/>
            <pc:sldMk cId="435248604" sldId="4498"/>
            <ac:spMk id="38" creationId="{C859D810-8588-4916-B8DA-643BD2F56685}"/>
          </ac:spMkLst>
        </pc:spChg>
        <pc:spChg chg="add mod">
          <ac:chgData name="Robin Rettien" userId="d3b77970-caed-4e6f-89f3-1a113df11dad" providerId="ADAL" clId="{21A50AB6-AB87-4975-8370-9DE9DF701BC2}" dt="2020-11-06T10:24:51.182" v="400"/>
          <ac:spMkLst>
            <pc:docMk/>
            <pc:sldMk cId="435248604" sldId="4498"/>
            <ac:spMk id="42" creationId="{232C535C-A1F8-477C-B4D8-9A726B4A15FC}"/>
          </ac:spMkLst>
        </pc:spChg>
        <pc:spChg chg="del">
          <ac:chgData name="Robin Rettien" userId="d3b77970-caed-4e6f-89f3-1a113df11dad" providerId="ADAL" clId="{21A50AB6-AB87-4975-8370-9DE9DF701BC2}" dt="2020-11-06T10:24:50.701" v="399" actId="478"/>
          <ac:spMkLst>
            <pc:docMk/>
            <pc:sldMk cId="435248604" sldId="4498"/>
            <ac:spMk id="55" creationId="{9628C4CE-24D7-46FB-B516-2D76D15925D2}"/>
          </ac:spMkLst>
        </pc:spChg>
        <pc:spChg chg="del">
          <ac:chgData name="Robin Rettien" userId="d3b77970-caed-4e6f-89f3-1a113df11dad" providerId="ADAL" clId="{21A50AB6-AB87-4975-8370-9DE9DF701BC2}" dt="2020-11-06T10:24:50.701" v="399" actId="478"/>
          <ac:spMkLst>
            <pc:docMk/>
            <pc:sldMk cId="435248604" sldId="4498"/>
            <ac:spMk id="57" creationId="{3AF9CC04-B439-4B3C-A1EB-D9CA4BF83214}"/>
          </ac:spMkLst>
        </pc:spChg>
        <pc:spChg chg="del">
          <ac:chgData name="Robin Rettien" userId="d3b77970-caed-4e6f-89f3-1a113df11dad" providerId="ADAL" clId="{21A50AB6-AB87-4975-8370-9DE9DF701BC2}" dt="2020-11-06T10:24:50.701" v="399" actId="478"/>
          <ac:spMkLst>
            <pc:docMk/>
            <pc:sldMk cId="435248604" sldId="4498"/>
            <ac:spMk id="59" creationId="{7E0F1B97-09E1-46CB-A549-2F060434F5B1}"/>
          </ac:spMkLst>
        </pc:spChg>
        <pc:spChg chg="del">
          <ac:chgData name="Robin Rettien" userId="d3b77970-caed-4e6f-89f3-1a113df11dad" providerId="ADAL" clId="{21A50AB6-AB87-4975-8370-9DE9DF701BC2}" dt="2020-11-06T10:24:50.701" v="399" actId="478"/>
          <ac:spMkLst>
            <pc:docMk/>
            <pc:sldMk cId="435248604" sldId="4498"/>
            <ac:spMk id="61" creationId="{D48AACC9-2AC7-4F19-9564-698436058A84}"/>
          </ac:spMkLst>
        </pc:spChg>
        <pc:spChg chg="del">
          <ac:chgData name="Robin Rettien" userId="d3b77970-caed-4e6f-89f3-1a113df11dad" providerId="ADAL" clId="{21A50AB6-AB87-4975-8370-9DE9DF701BC2}" dt="2020-11-06T10:24:50.701" v="399" actId="478"/>
          <ac:spMkLst>
            <pc:docMk/>
            <pc:sldMk cId="435248604" sldId="4498"/>
            <ac:spMk id="63" creationId="{58A40F83-3893-4B24-9B9F-4ADECABFC869}"/>
          </ac:spMkLst>
        </pc:spChg>
        <pc:spChg chg="del">
          <ac:chgData name="Robin Rettien" userId="d3b77970-caed-4e6f-89f3-1a113df11dad" providerId="ADAL" clId="{21A50AB6-AB87-4975-8370-9DE9DF701BC2}" dt="2020-11-06T10:24:50.701" v="399" actId="478"/>
          <ac:spMkLst>
            <pc:docMk/>
            <pc:sldMk cId="435248604" sldId="4498"/>
            <ac:spMk id="65" creationId="{F40DCA80-8444-4AF2-8D80-EC171C7B0F20}"/>
          </ac:spMkLst>
        </pc:spChg>
        <pc:spChg chg="del">
          <ac:chgData name="Robin Rettien" userId="d3b77970-caed-4e6f-89f3-1a113df11dad" providerId="ADAL" clId="{21A50AB6-AB87-4975-8370-9DE9DF701BC2}" dt="2020-11-06T10:24:50.701" v="399" actId="478"/>
          <ac:spMkLst>
            <pc:docMk/>
            <pc:sldMk cId="435248604" sldId="4498"/>
            <ac:spMk id="67" creationId="{AED288DD-7097-4B3D-A794-825B93275C0F}"/>
          </ac:spMkLst>
        </pc:spChg>
        <pc:spChg chg="del">
          <ac:chgData name="Robin Rettien" userId="d3b77970-caed-4e6f-89f3-1a113df11dad" providerId="ADAL" clId="{21A50AB6-AB87-4975-8370-9DE9DF701BC2}" dt="2020-11-06T10:24:50.701" v="399" actId="478"/>
          <ac:spMkLst>
            <pc:docMk/>
            <pc:sldMk cId="435248604" sldId="4498"/>
            <ac:spMk id="69" creationId="{9FB1CD76-D313-437F-AD41-17E6FBF81BD6}"/>
          </ac:spMkLst>
        </pc:spChg>
        <pc:spChg chg="del">
          <ac:chgData name="Robin Rettien" userId="d3b77970-caed-4e6f-89f3-1a113df11dad" providerId="ADAL" clId="{21A50AB6-AB87-4975-8370-9DE9DF701BC2}" dt="2020-11-06T10:24:50.701" v="399" actId="478"/>
          <ac:spMkLst>
            <pc:docMk/>
            <pc:sldMk cId="435248604" sldId="4498"/>
            <ac:spMk id="71" creationId="{113FC194-A3F3-4D54-B5B8-1468C87EA3CB}"/>
          </ac:spMkLst>
        </pc:spChg>
        <pc:grpChg chg="del">
          <ac:chgData name="Robin Rettien" userId="d3b77970-caed-4e6f-89f3-1a113df11dad" providerId="ADAL" clId="{21A50AB6-AB87-4975-8370-9DE9DF701BC2}" dt="2020-11-09T12:05:09.523" v="1858" actId="478"/>
          <ac:grpSpMkLst>
            <pc:docMk/>
            <pc:sldMk cId="435248604" sldId="4498"/>
            <ac:grpSpMk id="23" creationId="{945004CA-8757-43ED-A733-89BF599B1737}"/>
          </ac:grpSpMkLst>
        </pc:grpChg>
        <pc:grpChg chg="add mod">
          <ac:chgData name="Robin Rettien" userId="d3b77970-caed-4e6f-89f3-1a113df11dad" providerId="ADAL" clId="{21A50AB6-AB87-4975-8370-9DE9DF701BC2}" dt="2020-11-06T10:24:51.182" v="400"/>
          <ac:grpSpMkLst>
            <pc:docMk/>
            <pc:sldMk cId="435248604" sldId="4498"/>
            <ac:grpSpMk id="39" creationId="{B6126664-074F-494C-A8E8-7453F7DCB162}"/>
          </ac:grpSpMkLst>
        </pc:grpChg>
        <pc:picChg chg="mod">
          <ac:chgData name="Robin Rettien" userId="d3b77970-caed-4e6f-89f3-1a113df11dad" providerId="ADAL" clId="{21A50AB6-AB87-4975-8370-9DE9DF701BC2}" dt="2020-11-06T10:31:32.697" v="414"/>
          <ac:picMkLst>
            <pc:docMk/>
            <pc:sldMk cId="435248604" sldId="4498"/>
            <ac:picMk id="13" creationId="{67CFD7F1-EC40-48AA-B5FF-15E5CF36AFB2}"/>
          </ac:picMkLst>
        </pc:picChg>
        <pc:picChg chg="add mod">
          <ac:chgData name="Robin Rettien" userId="d3b77970-caed-4e6f-89f3-1a113df11dad" providerId="ADAL" clId="{21A50AB6-AB87-4975-8370-9DE9DF701BC2}" dt="2020-11-06T10:24:51.182" v="400"/>
          <ac:picMkLst>
            <pc:docMk/>
            <pc:sldMk cId="435248604" sldId="4498"/>
            <ac:picMk id="28" creationId="{01FC3F24-0191-4492-A4C9-0D26D371A169}"/>
          </ac:picMkLst>
        </pc:picChg>
        <pc:picChg chg="mod">
          <ac:chgData name="Robin Rettien" userId="d3b77970-caed-4e6f-89f3-1a113df11dad" providerId="ADAL" clId="{21A50AB6-AB87-4975-8370-9DE9DF701BC2}" dt="2020-11-06T10:24:51.182" v="400"/>
          <ac:picMkLst>
            <pc:docMk/>
            <pc:sldMk cId="435248604" sldId="4498"/>
            <ac:picMk id="40" creationId="{784A32C6-C98F-4733-8942-A3C9637A2232}"/>
          </ac:picMkLst>
        </pc:picChg>
        <pc:picChg chg="mod">
          <ac:chgData name="Robin Rettien" userId="d3b77970-caed-4e6f-89f3-1a113df11dad" providerId="ADAL" clId="{21A50AB6-AB87-4975-8370-9DE9DF701BC2}" dt="2020-11-06T10:24:51.182" v="400"/>
          <ac:picMkLst>
            <pc:docMk/>
            <pc:sldMk cId="435248604" sldId="4498"/>
            <ac:picMk id="41" creationId="{969A0C5D-2A22-45DC-9C2E-4DA995C4ED05}"/>
          </ac:picMkLst>
        </pc:picChg>
        <pc:picChg chg="del">
          <ac:chgData name="Robin Rettien" userId="d3b77970-caed-4e6f-89f3-1a113df11dad" providerId="ADAL" clId="{21A50AB6-AB87-4975-8370-9DE9DF701BC2}" dt="2020-11-06T10:24:50.701" v="399" actId="478"/>
          <ac:picMkLst>
            <pc:docMk/>
            <pc:sldMk cId="435248604" sldId="4498"/>
            <ac:picMk id="49" creationId="{5003E4E6-3DF1-4B6B-B2C0-A4145A2A7B62}"/>
          </ac:picMkLst>
        </pc:picChg>
        <pc:picChg chg="del">
          <ac:chgData name="Robin Rettien" userId="d3b77970-caed-4e6f-89f3-1a113df11dad" providerId="ADAL" clId="{21A50AB6-AB87-4975-8370-9DE9DF701BC2}" dt="2020-11-06T10:24:50.701" v="399" actId="478"/>
          <ac:picMkLst>
            <pc:docMk/>
            <pc:sldMk cId="435248604" sldId="4498"/>
            <ac:picMk id="51" creationId="{927D2485-F899-4881-A632-80BF68210C4E}"/>
          </ac:picMkLst>
        </pc:picChg>
      </pc:sldChg>
      <pc:sldChg chg="addSp modSp mod">
        <pc:chgData name="Robin Rettien" userId="d3b77970-caed-4e6f-89f3-1a113df11dad" providerId="ADAL" clId="{21A50AB6-AB87-4975-8370-9DE9DF701BC2}" dt="2020-11-06T13:39:34.998" v="1194" actId="13926"/>
        <pc:sldMkLst>
          <pc:docMk/>
          <pc:sldMk cId="3723857203" sldId="4505"/>
        </pc:sldMkLst>
        <pc:spChg chg="add mod">
          <ac:chgData name="Robin Rettien" userId="d3b77970-caed-4e6f-89f3-1a113df11dad" providerId="ADAL" clId="{21A50AB6-AB87-4975-8370-9DE9DF701BC2}" dt="2020-11-06T13:27:45.495" v="903" actId="20577"/>
          <ac:spMkLst>
            <pc:docMk/>
            <pc:sldMk cId="3723857203" sldId="4505"/>
            <ac:spMk id="5" creationId="{63D4A90C-100A-4098-9396-3E6DBE6FBCB5}"/>
          </ac:spMkLst>
        </pc:spChg>
        <pc:spChg chg="mod">
          <ac:chgData name="Robin Rettien" userId="d3b77970-caed-4e6f-89f3-1a113df11dad" providerId="ADAL" clId="{21A50AB6-AB87-4975-8370-9DE9DF701BC2}" dt="2020-11-06T10:15:22.809" v="386" actId="1076"/>
          <ac:spMkLst>
            <pc:docMk/>
            <pc:sldMk cId="3723857203" sldId="4505"/>
            <ac:spMk id="9" creationId="{DB3E10AF-4D26-494C-827B-48178D9E4333}"/>
          </ac:spMkLst>
        </pc:spChg>
        <pc:spChg chg="mod">
          <ac:chgData name="Robin Rettien" userId="d3b77970-caed-4e6f-89f3-1a113df11dad" providerId="ADAL" clId="{21A50AB6-AB87-4975-8370-9DE9DF701BC2}" dt="2020-11-06T13:39:34.998" v="1194" actId="13926"/>
          <ac:spMkLst>
            <pc:docMk/>
            <pc:sldMk cId="3723857203" sldId="4505"/>
            <ac:spMk id="21" creationId="{A72AE591-3E09-4614-960C-8E841A43253C}"/>
          </ac:spMkLst>
        </pc:spChg>
        <pc:spChg chg="mod">
          <ac:chgData name="Robin Rettien" userId="d3b77970-caed-4e6f-89f3-1a113df11dad" providerId="ADAL" clId="{21A50AB6-AB87-4975-8370-9DE9DF701BC2}" dt="2020-11-06T10:15:22.809" v="386" actId="1076"/>
          <ac:spMkLst>
            <pc:docMk/>
            <pc:sldMk cId="3723857203" sldId="4505"/>
            <ac:spMk id="48" creationId="{7C29CA2B-FB0A-4216-A747-FAF104700DC2}"/>
          </ac:spMkLst>
        </pc:spChg>
        <pc:picChg chg="mod">
          <ac:chgData name="Robin Rettien" userId="d3b77970-caed-4e6f-89f3-1a113df11dad" providerId="ADAL" clId="{21A50AB6-AB87-4975-8370-9DE9DF701BC2}" dt="2020-11-06T09:10:04.139" v="28" actId="1076"/>
          <ac:picMkLst>
            <pc:docMk/>
            <pc:sldMk cId="3723857203" sldId="4505"/>
            <ac:picMk id="70" creationId="{900DCB03-E387-4E2E-8C46-DB2D83BDF992}"/>
          </ac:picMkLst>
        </pc:picChg>
      </pc:sldChg>
      <pc:sldChg chg="addSp delSp modSp add mod">
        <pc:chgData name="Robin Rettien" userId="d3b77970-caed-4e6f-89f3-1a113df11dad" providerId="ADAL" clId="{21A50AB6-AB87-4975-8370-9DE9DF701BC2}" dt="2020-11-06T12:40:46.609" v="760" actId="20577"/>
        <pc:sldMkLst>
          <pc:docMk/>
          <pc:sldMk cId="4073120430" sldId="4515"/>
        </pc:sldMkLst>
        <pc:spChg chg="mod">
          <ac:chgData name="Robin Rettien" userId="d3b77970-caed-4e6f-89f3-1a113df11dad" providerId="ADAL" clId="{21A50AB6-AB87-4975-8370-9DE9DF701BC2}" dt="2020-11-06T10:32:36.930" v="419" actId="20577"/>
          <ac:spMkLst>
            <pc:docMk/>
            <pc:sldMk cId="4073120430" sldId="4515"/>
            <ac:spMk id="2" creationId="{0518E33F-A338-4998-BEAE-43248FEFDFA8}"/>
          </ac:spMkLst>
        </pc:spChg>
        <pc:spChg chg="mod">
          <ac:chgData name="Robin Rettien" userId="d3b77970-caed-4e6f-89f3-1a113df11dad" providerId="ADAL" clId="{21A50AB6-AB87-4975-8370-9DE9DF701BC2}" dt="2020-11-06T12:40:46.609" v="760" actId="20577"/>
          <ac:spMkLst>
            <pc:docMk/>
            <pc:sldMk cId="4073120430" sldId="4515"/>
            <ac:spMk id="4" creationId="{29CB9718-F33C-45E0-97AD-AD6A26E51A3C}"/>
          </ac:spMkLst>
        </pc:spChg>
        <pc:spChg chg="add">
          <ac:chgData name="Robin Rettien" userId="d3b77970-caed-4e6f-89f3-1a113df11dad" providerId="ADAL" clId="{21A50AB6-AB87-4975-8370-9DE9DF701BC2}" dt="2020-11-06T09:28:45.975" v="175" actId="22"/>
          <ac:spMkLst>
            <pc:docMk/>
            <pc:sldMk cId="4073120430" sldId="4515"/>
            <ac:spMk id="7" creationId="{018599AB-BD19-4DF2-8D3F-0A79401E0EC1}"/>
          </ac:spMkLst>
        </pc:spChg>
        <pc:spChg chg="add">
          <ac:chgData name="Robin Rettien" userId="d3b77970-caed-4e6f-89f3-1a113df11dad" providerId="ADAL" clId="{21A50AB6-AB87-4975-8370-9DE9DF701BC2}" dt="2020-11-06T09:28:45.975" v="175" actId="22"/>
          <ac:spMkLst>
            <pc:docMk/>
            <pc:sldMk cId="4073120430" sldId="4515"/>
            <ac:spMk id="8" creationId="{F081082E-91AA-4270-9146-01E302CEA48B}"/>
          </ac:spMkLst>
        </pc:spChg>
        <pc:spChg chg="add">
          <ac:chgData name="Robin Rettien" userId="d3b77970-caed-4e6f-89f3-1a113df11dad" providerId="ADAL" clId="{21A50AB6-AB87-4975-8370-9DE9DF701BC2}" dt="2020-11-06T09:28:45.975" v="175" actId="22"/>
          <ac:spMkLst>
            <pc:docMk/>
            <pc:sldMk cId="4073120430" sldId="4515"/>
            <ac:spMk id="11" creationId="{862EFE4B-2934-45C6-A87F-45A6DD6D7391}"/>
          </ac:spMkLst>
        </pc:spChg>
        <pc:spChg chg="add">
          <ac:chgData name="Robin Rettien" userId="d3b77970-caed-4e6f-89f3-1a113df11dad" providerId="ADAL" clId="{21A50AB6-AB87-4975-8370-9DE9DF701BC2}" dt="2020-11-06T09:28:45.975" v="175" actId="22"/>
          <ac:spMkLst>
            <pc:docMk/>
            <pc:sldMk cId="4073120430" sldId="4515"/>
            <ac:spMk id="12" creationId="{DAB9F42D-0839-45F5-A1D2-B2893EF73355}"/>
          </ac:spMkLst>
        </pc:spChg>
        <pc:spChg chg="del">
          <ac:chgData name="Robin Rettien" userId="d3b77970-caed-4e6f-89f3-1a113df11dad" providerId="ADAL" clId="{21A50AB6-AB87-4975-8370-9DE9DF701BC2}" dt="2020-11-06T09:28:45.299" v="174" actId="478"/>
          <ac:spMkLst>
            <pc:docMk/>
            <pc:sldMk cId="4073120430" sldId="4515"/>
            <ac:spMk id="18" creationId="{0CF2B91E-87B6-4898-8017-9DD4FB35DA62}"/>
          </ac:spMkLst>
        </pc:spChg>
        <pc:spChg chg="del">
          <ac:chgData name="Robin Rettien" userId="d3b77970-caed-4e6f-89f3-1a113df11dad" providerId="ADAL" clId="{21A50AB6-AB87-4975-8370-9DE9DF701BC2}" dt="2020-11-06T09:28:45.299" v="174" actId="478"/>
          <ac:spMkLst>
            <pc:docMk/>
            <pc:sldMk cId="4073120430" sldId="4515"/>
            <ac:spMk id="33" creationId="{8E70BED7-C2F1-4654-87BB-F4FEF1381EF3}"/>
          </ac:spMkLst>
        </pc:spChg>
        <pc:spChg chg="del">
          <ac:chgData name="Robin Rettien" userId="d3b77970-caed-4e6f-89f3-1a113df11dad" providerId="ADAL" clId="{21A50AB6-AB87-4975-8370-9DE9DF701BC2}" dt="2020-11-06T09:28:45.299" v="174" actId="478"/>
          <ac:spMkLst>
            <pc:docMk/>
            <pc:sldMk cId="4073120430" sldId="4515"/>
            <ac:spMk id="37" creationId="{0BCB23D2-C275-43D9-8AF9-45040E30BD70}"/>
          </ac:spMkLst>
        </pc:spChg>
        <pc:spChg chg="del">
          <ac:chgData name="Robin Rettien" userId="d3b77970-caed-4e6f-89f3-1a113df11dad" providerId="ADAL" clId="{21A50AB6-AB87-4975-8370-9DE9DF701BC2}" dt="2020-11-06T09:28:45.299" v="174" actId="478"/>
          <ac:spMkLst>
            <pc:docMk/>
            <pc:sldMk cId="4073120430" sldId="4515"/>
            <ac:spMk id="43" creationId="{4FB36677-F998-4600-8BF1-19CACD5EB820}"/>
          </ac:spMkLst>
        </pc:spChg>
        <pc:picChg chg="add">
          <ac:chgData name="Robin Rettien" userId="d3b77970-caed-4e6f-89f3-1a113df11dad" providerId="ADAL" clId="{21A50AB6-AB87-4975-8370-9DE9DF701BC2}" dt="2020-11-06T09:28:45.975" v="175" actId="22"/>
          <ac:picMkLst>
            <pc:docMk/>
            <pc:sldMk cId="4073120430" sldId="4515"/>
            <ac:picMk id="3" creationId="{69AE0C4F-FFB4-4CB9-AA6B-A3BDC1505D7A}"/>
          </ac:picMkLst>
        </pc:picChg>
        <pc:picChg chg="del">
          <ac:chgData name="Robin Rettien" userId="d3b77970-caed-4e6f-89f3-1a113df11dad" providerId="ADAL" clId="{21A50AB6-AB87-4975-8370-9DE9DF701BC2}" dt="2020-11-06T09:29:15.824" v="179" actId="478"/>
          <ac:picMkLst>
            <pc:docMk/>
            <pc:sldMk cId="4073120430" sldId="4515"/>
            <ac:picMk id="5" creationId="{78A2C8E2-DA81-46CF-A69A-2E13C2393A28}"/>
          </ac:picMkLst>
        </pc:picChg>
        <pc:picChg chg="add">
          <ac:chgData name="Robin Rettien" userId="d3b77970-caed-4e6f-89f3-1a113df11dad" providerId="ADAL" clId="{21A50AB6-AB87-4975-8370-9DE9DF701BC2}" dt="2020-11-06T09:28:45.975" v="175" actId="22"/>
          <ac:picMkLst>
            <pc:docMk/>
            <pc:sldMk cId="4073120430" sldId="4515"/>
            <ac:picMk id="6" creationId="{C20D6211-656D-412E-92E0-5C0DEEB997CA}"/>
          </ac:picMkLst>
        </pc:picChg>
        <pc:picChg chg="del">
          <ac:chgData name="Robin Rettien" userId="d3b77970-caed-4e6f-89f3-1a113df11dad" providerId="ADAL" clId="{21A50AB6-AB87-4975-8370-9DE9DF701BC2}" dt="2020-11-06T09:28:45.299" v="174" actId="478"/>
          <ac:picMkLst>
            <pc:docMk/>
            <pc:sldMk cId="4073120430" sldId="4515"/>
            <ac:picMk id="9" creationId="{15CD0654-3343-4618-B31D-419DA5E934C3}"/>
          </ac:picMkLst>
        </pc:picChg>
        <pc:picChg chg="mod">
          <ac:chgData name="Robin Rettien" userId="d3b77970-caed-4e6f-89f3-1a113df11dad" providerId="ADAL" clId="{21A50AB6-AB87-4975-8370-9DE9DF701BC2}" dt="2020-11-06T10:32:28.929" v="418"/>
          <ac:picMkLst>
            <pc:docMk/>
            <pc:sldMk cId="4073120430" sldId="4515"/>
            <ac:picMk id="20" creationId="{7CB4B6C3-CE8C-43DE-A1F3-F4C5848537E3}"/>
          </ac:picMkLst>
        </pc:picChg>
        <pc:picChg chg="del">
          <ac:chgData name="Robin Rettien" userId="d3b77970-caed-4e6f-89f3-1a113df11dad" providerId="ADAL" clId="{21A50AB6-AB87-4975-8370-9DE9DF701BC2}" dt="2020-11-06T09:28:45.299" v="174" actId="478"/>
          <ac:picMkLst>
            <pc:docMk/>
            <pc:sldMk cId="4073120430" sldId="4515"/>
            <ac:picMk id="21" creationId="{3C3EF6D5-A7D9-4281-9BFA-B375F221C434}"/>
          </ac:picMkLst>
        </pc:picChg>
      </pc:sldChg>
      <pc:sldChg chg="modSp mod">
        <pc:chgData name="Robin Rettien" userId="d3b77970-caed-4e6f-89f3-1a113df11dad" providerId="ADAL" clId="{21A50AB6-AB87-4975-8370-9DE9DF701BC2}" dt="2020-11-06T09:43:13.712" v="213" actId="13926"/>
        <pc:sldMkLst>
          <pc:docMk/>
          <pc:sldMk cId="1017006420" sldId="4518"/>
        </pc:sldMkLst>
        <pc:spChg chg="mod">
          <ac:chgData name="Robin Rettien" userId="d3b77970-caed-4e6f-89f3-1a113df11dad" providerId="ADAL" clId="{21A50AB6-AB87-4975-8370-9DE9DF701BC2}" dt="2020-11-06T09:43:13.712" v="213" actId="13926"/>
          <ac:spMkLst>
            <pc:docMk/>
            <pc:sldMk cId="1017006420" sldId="4518"/>
            <ac:spMk id="46" creationId="{4BAAB852-3E63-4E57-A281-6C4F06FF143E}"/>
          </ac:spMkLst>
        </pc:spChg>
      </pc:sldChg>
      <pc:sldChg chg="addSp modSp mod">
        <pc:chgData name="Robin Rettien" userId="d3b77970-caed-4e6f-89f3-1a113df11dad" providerId="ADAL" clId="{21A50AB6-AB87-4975-8370-9DE9DF701BC2}" dt="2020-11-06T13:36:02.720" v="1151" actId="13926"/>
        <pc:sldMkLst>
          <pc:docMk/>
          <pc:sldMk cId="3024342461" sldId="4519"/>
        </pc:sldMkLst>
        <pc:spChg chg="add mod">
          <ac:chgData name="Robin Rettien" userId="d3b77970-caed-4e6f-89f3-1a113df11dad" providerId="ADAL" clId="{21A50AB6-AB87-4975-8370-9DE9DF701BC2}" dt="2020-11-06T13:34:18.513" v="977" actId="14100"/>
          <ac:spMkLst>
            <pc:docMk/>
            <pc:sldMk cId="3024342461" sldId="4519"/>
            <ac:spMk id="8" creationId="{6BFFB7E8-FAD0-48A4-AD48-50D2C46D0C72}"/>
          </ac:spMkLst>
        </pc:spChg>
        <pc:spChg chg="add mod">
          <ac:chgData name="Robin Rettien" userId="d3b77970-caed-4e6f-89f3-1a113df11dad" providerId="ADAL" clId="{21A50AB6-AB87-4975-8370-9DE9DF701BC2}" dt="2020-11-06T13:36:02.720" v="1151" actId="13926"/>
          <ac:spMkLst>
            <pc:docMk/>
            <pc:sldMk cId="3024342461" sldId="4519"/>
            <ac:spMk id="9" creationId="{C2F19B41-52D2-403E-88A6-DF976B97A7BB}"/>
          </ac:spMkLst>
        </pc:spChg>
      </pc:sldChg>
      <pc:sldChg chg="modSp mod">
        <pc:chgData name="Robin Rettien" userId="d3b77970-caed-4e6f-89f3-1a113df11dad" providerId="ADAL" clId="{21A50AB6-AB87-4975-8370-9DE9DF701BC2}" dt="2020-11-06T13:31:57.854" v="970" actId="20577"/>
        <pc:sldMkLst>
          <pc:docMk/>
          <pc:sldMk cId="1101744368" sldId="4524"/>
        </pc:sldMkLst>
        <pc:spChg chg="mod">
          <ac:chgData name="Robin Rettien" userId="d3b77970-caed-4e6f-89f3-1a113df11dad" providerId="ADAL" clId="{21A50AB6-AB87-4975-8370-9DE9DF701BC2}" dt="2020-11-06T13:31:57.854" v="970" actId="20577"/>
          <ac:spMkLst>
            <pc:docMk/>
            <pc:sldMk cId="1101744368" sldId="4524"/>
            <ac:spMk id="7" creationId="{431603C3-0313-437E-A629-5B4052624569}"/>
          </ac:spMkLst>
        </pc:spChg>
      </pc:sldChg>
      <pc:sldChg chg="modSp mod">
        <pc:chgData name="Robin Rettien" userId="d3b77970-caed-4e6f-89f3-1a113df11dad" providerId="ADAL" clId="{21A50AB6-AB87-4975-8370-9DE9DF701BC2}" dt="2020-11-09T14:07:36.309" v="2322" actId="13926"/>
        <pc:sldMkLst>
          <pc:docMk/>
          <pc:sldMk cId="2172363109" sldId="4531"/>
        </pc:sldMkLst>
        <pc:graphicFrameChg chg="mod modGraphic">
          <ac:chgData name="Robin Rettien" userId="d3b77970-caed-4e6f-89f3-1a113df11dad" providerId="ADAL" clId="{21A50AB6-AB87-4975-8370-9DE9DF701BC2}" dt="2020-11-09T14:07:36.309" v="2322" actId="13926"/>
          <ac:graphicFrameMkLst>
            <pc:docMk/>
            <pc:sldMk cId="2172363109" sldId="4531"/>
            <ac:graphicFrameMk id="5" creationId="{12CA20DD-86FB-4A49-B398-887C7612D442}"/>
          </ac:graphicFrameMkLst>
        </pc:graphicFrameChg>
      </pc:sldChg>
      <pc:sldChg chg="addSp modSp mod">
        <pc:chgData name="Robin Rettien" userId="d3b77970-caed-4e6f-89f3-1a113df11dad" providerId="ADAL" clId="{21A50AB6-AB87-4975-8370-9DE9DF701BC2}" dt="2020-11-06T12:49:14.859" v="811" actId="115"/>
        <pc:sldMkLst>
          <pc:docMk/>
          <pc:sldMk cId="3615338953" sldId="4543"/>
        </pc:sldMkLst>
        <pc:spChg chg="add mod">
          <ac:chgData name="Robin Rettien" userId="d3b77970-caed-4e6f-89f3-1a113df11dad" providerId="ADAL" clId="{21A50AB6-AB87-4975-8370-9DE9DF701BC2}" dt="2020-11-06T12:48:50.032" v="794" actId="1076"/>
          <ac:spMkLst>
            <pc:docMk/>
            <pc:sldMk cId="3615338953" sldId="4543"/>
            <ac:spMk id="5" creationId="{2C152AAD-F16C-428D-9541-9DE85929F36F}"/>
          </ac:spMkLst>
        </pc:spChg>
        <pc:spChg chg="add mod">
          <ac:chgData name="Robin Rettien" userId="d3b77970-caed-4e6f-89f3-1a113df11dad" providerId="ADAL" clId="{21A50AB6-AB87-4975-8370-9DE9DF701BC2}" dt="2020-11-06T12:49:07.470" v="810" actId="20577"/>
          <ac:spMkLst>
            <pc:docMk/>
            <pc:sldMk cId="3615338953" sldId="4543"/>
            <ac:spMk id="9" creationId="{2D0EDAD6-C118-407F-BDE4-637937815A40}"/>
          </ac:spMkLst>
        </pc:spChg>
        <pc:spChg chg="add mod">
          <ac:chgData name="Robin Rettien" userId="d3b77970-caed-4e6f-89f3-1a113df11dad" providerId="ADAL" clId="{21A50AB6-AB87-4975-8370-9DE9DF701BC2}" dt="2020-11-06T12:49:04.496" v="808" actId="20577"/>
          <ac:spMkLst>
            <pc:docMk/>
            <pc:sldMk cId="3615338953" sldId="4543"/>
            <ac:spMk id="10" creationId="{7D717008-3168-4A31-8907-33D687E60340}"/>
          </ac:spMkLst>
        </pc:spChg>
        <pc:spChg chg="mod">
          <ac:chgData name="Robin Rettien" userId="d3b77970-caed-4e6f-89f3-1a113df11dad" providerId="ADAL" clId="{21A50AB6-AB87-4975-8370-9DE9DF701BC2}" dt="2020-11-06T09:29:45.058" v="188" actId="20577"/>
          <ac:spMkLst>
            <pc:docMk/>
            <pc:sldMk cId="3615338953" sldId="4543"/>
            <ac:spMk id="15" creationId="{CD839DB9-4AF9-4C4F-BF8E-1808B5DC10EF}"/>
          </ac:spMkLst>
        </pc:spChg>
        <pc:graphicFrameChg chg="mod modGraphic">
          <ac:chgData name="Robin Rettien" userId="d3b77970-caed-4e6f-89f3-1a113df11dad" providerId="ADAL" clId="{21A50AB6-AB87-4975-8370-9DE9DF701BC2}" dt="2020-11-06T12:49:14.859" v="811" actId="115"/>
          <ac:graphicFrameMkLst>
            <pc:docMk/>
            <pc:sldMk cId="3615338953" sldId="4543"/>
            <ac:graphicFrameMk id="7" creationId="{0F71C5EA-4F60-44B4-AE20-496F9CFDF6F3}"/>
          </ac:graphicFrameMkLst>
        </pc:graphicFrameChg>
      </pc:sldChg>
      <pc:sldChg chg="addSp delSp modSp mod modNotesTx">
        <pc:chgData name="Robin Rettien" userId="d3b77970-caed-4e6f-89f3-1a113df11dad" providerId="ADAL" clId="{21A50AB6-AB87-4975-8370-9DE9DF701BC2}" dt="2020-11-09T14:36:06.925" v="2403" actId="20577"/>
        <pc:sldMkLst>
          <pc:docMk/>
          <pc:sldMk cId="350211027" sldId="4547"/>
        </pc:sldMkLst>
        <pc:spChg chg="add del">
          <ac:chgData name="Robin Rettien" userId="d3b77970-caed-4e6f-89f3-1a113df11dad" providerId="ADAL" clId="{21A50AB6-AB87-4975-8370-9DE9DF701BC2}" dt="2020-11-09T13:57:59.188" v="2254" actId="478"/>
          <ac:spMkLst>
            <pc:docMk/>
            <pc:sldMk cId="350211027" sldId="4547"/>
            <ac:spMk id="15" creationId="{D2E7747F-40E0-44A0-B388-97FD7A269D88}"/>
          </ac:spMkLst>
        </pc:spChg>
        <pc:spChg chg="add del">
          <ac:chgData name="Robin Rettien" userId="d3b77970-caed-4e6f-89f3-1a113df11dad" providerId="ADAL" clId="{21A50AB6-AB87-4975-8370-9DE9DF701BC2}" dt="2020-11-09T13:57:57.268" v="2253" actId="478"/>
          <ac:spMkLst>
            <pc:docMk/>
            <pc:sldMk cId="350211027" sldId="4547"/>
            <ac:spMk id="18" creationId="{B7C2228E-E45B-4D17-8E1E-4E717658D806}"/>
          </ac:spMkLst>
        </pc:spChg>
        <pc:spChg chg="add del">
          <ac:chgData name="Robin Rettien" userId="d3b77970-caed-4e6f-89f3-1a113df11dad" providerId="ADAL" clId="{21A50AB6-AB87-4975-8370-9DE9DF701BC2}" dt="2020-11-09T13:57:55.435" v="2252" actId="478"/>
          <ac:spMkLst>
            <pc:docMk/>
            <pc:sldMk cId="350211027" sldId="4547"/>
            <ac:spMk id="22" creationId="{2312E74D-6755-4E3D-8365-270E4FB3408B}"/>
          </ac:spMkLst>
        </pc:spChg>
        <pc:spChg chg="add ord">
          <ac:chgData name="Robin Rettien" userId="d3b77970-caed-4e6f-89f3-1a113df11dad" providerId="ADAL" clId="{21A50AB6-AB87-4975-8370-9DE9DF701BC2}" dt="2020-11-09T13:58:01.205" v="2256" actId="167"/>
          <ac:spMkLst>
            <pc:docMk/>
            <pc:sldMk cId="350211027" sldId="4547"/>
            <ac:spMk id="23" creationId="{104E9AA7-9552-4073-82A9-3F3E75AF1F2A}"/>
          </ac:spMkLst>
        </pc:spChg>
        <pc:spChg chg="add ord">
          <ac:chgData name="Robin Rettien" userId="d3b77970-caed-4e6f-89f3-1a113df11dad" providerId="ADAL" clId="{21A50AB6-AB87-4975-8370-9DE9DF701BC2}" dt="2020-11-09T13:58:01.205" v="2256" actId="167"/>
          <ac:spMkLst>
            <pc:docMk/>
            <pc:sldMk cId="350211027" sldId="4547"/>
            <ac:spMk id="24" creationId="{DAA840F3-B079-4075-B205-92804C518B7E}"/>
          </ac:spMkLst>
        </pc:spChg>
        <pc:spChg chg="add mod ord">
          <ac:chgData name="Robin Rettien" userId="d3b77970-caed-4e6f-89f3-1a113df11dad" providerId="ADAL" clId="{21A50AB6-AB87-4975-8370-9DE9DF701BC2}" dt="2020-11-09T13:58:13.719" v="2260" actId="1076"/>
          <ac:spMkLst>
            <pc:docMk/>
            <pc:sldMk cId="350211027" sldId="4547"/>
            <ac:spMk id="25" creationId="{6D200AFD-6860-4FA7-8971-2678BD50AA8C}"/>
          </ac:spMkLst>
        </pc:spChg>
        <pc:spChg chg="add ord">
          <ac:chgData name="Robin Rettien" userId="d3b77970-caed-4e6f-89f3-1a113df11dad" providerId="ADAL" clId="{21A50AB6-AB87-4975-8370-9DE9DF701BC2}" dt="2020-11-09T13:58:01.205" v="2256" actId="167"/>
          <ac:spMkLst>
            <pc:docMk/>
            <pc:sldMk cId="350211027" sldId="4547"/>
            <ac:spMk id="26" creationId="{5BF8FCA0-5F74-4279-90B6-34B3F9FAB240}"/>
          </ac:spMkLst>
        </pc:spChg>
        <pc:spChg chg="add ord">
          <ac:chgData name="Robin Rettien" userId="d3b77970-caed-4e6f-89f3-1a113df11dad" providerId="ADAL" clId="{21A50AB6-AB87-4975-8370-9DE9DF701BC2}" dt="2020-11-09T13:58:01.205" v="2256" actId="167"/>
          <ac:spMkLst>
            <pc:docMk/>
            <pc:sldMk cId="350211027" sldId="4547"/>
            <ac:spMk id="27" creationId="{A8193682-E9D6-4D4A-AF07-8D3BBD74ADED}"/>
          </ac:spMkLst>
        </pc:spChg>
        <pc:spChg chg="add mod">
          <ac:chgData name="Robin Rettien" userId="d3b77970-caed-4e6f-89f3-1a113df11dad" providerId="ADAL" clId="{21A50AB6-AB87-4975-8370-9DE9DF701BC2}" dt="2020-11-09T13:59:47.679" v="2280" actId="1076"/>
          <ac:spMkLst>
            <pc:docMk/>
            <pc:sldMk cId="350211027" sldId="4547"/>
            <ac:spMk id="29" creationId="{1CEE659E-0A26-4884-98A8-2684820440A9}"/>
          </ac:spMkLst>
        </pc:spChg>
        <pc:spChg chg="add mod">
          <ac:chgData name="Robin Rettien" userId="d3b77970-caed-4e6f-89f3-1a113df11dad" providerId="ADAL" clId="{21A50AB6-AB87-4975-8370-9DE9DF701BC2}" dt="2020-11-09T13:59:53.163" v="2281" actId="1076"/>
          <ac:spMkLst>
            <pc:docMk/>
            <pc:sldMk cId="350211027" sldId="4547"/>
            <ac:spMk id="30" creationId="{0854BFF2-ECB5-4308-B84C-31A025A1BE4B}"/>
          </ac:spMkLst>
        </pc:spChg>
        <pc:spChg chg="add mod">
          <ac:chgData name="Robin Rettien" userId="d3b77970-caed-4e6f-89f3-1a113df11dad" providerId="ADAL" clId="{21A50AB6-AB87-4975-8370-9DE9DF701BC2}" dt="2020-11-09T13:59:38.171" v="2277" actId="1076"/>
          <ac:spMkLst>
            <pc:docMk/>
            <pc:sldMk cId="350211027" sldId="4547"/>
            <ac:spMk id="41" creationId="{118ED9A4-193A-4AEE-BC9A-29026ADED536}"/>
          </ac:spMkLst>
        </pc:spChg>
        <pc:spChg chg="add mod">
          <ac:chgData name="Robin Rettien" userId="d3b77970-caed-4e6f-89f3-1a113df11dad" providerId="ADAL" clId="{21A50AB6-AB87-4975-8370-9DE9DF701BC2}" dt="2020-11-09T13:59:42.624" v="2279" actId="1035"/>
          <ac:spMkLst>
            <pc:docMk/>
            <pc:sldMk cId="350211027" sldId="4547"/>
            <ac:spMk id="43" creationId="{84DA08A4-0F5C-41EC-9FD4-CA5AE6B7B6F0}"/>
          </ac:spMkLst>
        </pc:spChg>
      </pc:sldChg>
      <pc:sldChg chg="addSp delSp modSp mod modNotesTx">
        <pc:chgData name="Robin Rettien" userId="d3b77970-caed-4e6f-89f3-1a113df11dad" providerId="ADAL" clId="{21A50AB6-AB87-4975-8370-9DE9DF701BC2}" dt="2020-11-09T14:36:15.894" v="2404" actId="20577"/>
        <pc:sldMkLst>
          <pc:docMk/>
          <pc:sldMk cId="841112482" sldId="4548"/>
        </pc:sldMkLst>
        <pc:spChg chg="add del">
          <ac:chgData name="Robin Rettien" userId="d3b77970-caed-4e6f-89f3-1a113df11dad" providerId="ADAL" clId="{21A50AB6-AB87-4975-8370-9DE9DF701BC2}" dt="2020-11-09T14:00:06.682" v="2283" actId="478"/>
          <ac:spMkLst>
            <pc:docMk/>
            <pc:sldMk cId="841112482" sldId="4548"/>
            <ac:spMk id="5" creationId="{28AF3430-A692-4EA2-A45F-1AC70A2C1059}"/>
          </ac:spMkLst>
        </pc:spChg>
        <pc:spChg chg="add del">
          <ac:chgData name="Robin Rettien" userId="d3b77970-caed-4e6f-89f3-1a113df11dad" providerId="ADAL" clId="{21A50AB6-AB87-4975-8370-9DE9DF701BC2}" dt="2020-11-09T14:00:05.829" v="2282" actId="478"/>
          <ac:spMkLst>
            <pc:docMk/>
            <pc:sldMk cId="841112482" sldId="4548"/>
            <ac:spMk id="6" creationId="{5B51393E-CE37-4AA8-A16E-3654722C42AE}"/>
          </ac:spMkLst>
        </pc:spChg>
        <pc:spChg chg="add del">
          <ac:chgData name="Robin Rettien" userId="d3b77970-caed-4e6f-89f3-1a113df11dad" providerId="ADAL" clId="{21A50AB6-AB87-4975-8370-9DE9DF701BC2}" dt="2020-11-09T13:59:05.385" v="2272" actId="478"/>
          <ac:spMkLst>
            <pc:docMk/>
            <pc:sldMk cId="841112482" sldId="4548"/>
            <ac:spMk id="16" creationId="{6C48847B-1CEA-4482-A55D-1AB4467FB567}"/>
          </ac:spMkLst>
        </pc:spChg>
        <pc:spChg chg="add del">
          <ac:chgData name="Robin Rettien" userId="d3b77970-caed-4e6f-89f3-1a113df11dad" providerId="ADAL" clId="{21A50AB6-AB87-4975-8370-9DE9DF701BC2}" dt="2020-11-09T13:58:33.691" v="2262" actId="22"/>
          <ac:spMkLst>
            <pc:docMk/>
            <pc:sldMk cId="841112482" sldId="4548"/>
            <ac:spMk id="25" creationId="{DAA6AAAE-8E8D-489D-87BF-D1CA69E2B1CC}"/>
          </ac:spMkLst>
        </pc:spChg>
        <pc:spChg chg="add del">
          <ac:chgData name="Robin Rettien" userId="d3b77970-caed-4e6f-89f3-1a113df11dad" providerId="ADAL" clId="{21A50AB6-AB87-4975-8370-9DE9DF701BC2}" dt="2020-11-09T13:58:33.691" v="2262" actId="22"/>
          <ac:spMkLst>
            <pc:docMk/>
            <pc:sldMk cId="841112482" sldId="4548"/>
            <ac:spMk id="26" creationId="{9045B792-748A-4251-BBB2-857E0F8A69EB}"/>
          </ac:spMkLst>
        </pc:spChg>
        <pc:spChg chg="add del">
          <ac:chgData name="Robin Rettien" userId="d3b77970-caed-4e6f-89f3-1a113df11dad" providerId="ADAL" clId="{21A50AB6-AB87-4975-8370-9DE9DF701BC2}" dt="2020-11-09T13:58:33.691" v="2262" actId="22"/>
          <ac:spMkLst>
            <pc:docMk/>
            <pc:sldMk cId="841112482" sldId="4548"/>
            <ac:spMk id="27" creationId="{B5ABFA27-B7F2-4659-A0A3-2E2A025F8E3B}"/>
          </ac:spMkLst>
        </pc:spChg>
        <pc:spChg chg="add del">
          <ac:chgData name="Robin Rettien" userId="d3b77970-caed-4e6f-89f3-1a113df11dad" providerId="ADAL" clId="{21A50AB6-AB87-4975-8370-9DE9DF701BC2}" dt="2020-11-09T13:58:33.691" v="2262" actId="22"/>
          <ac:spMkLst>
            <pc:docMk/>
            <pc:sldMk cId="841112482" sldId="4548"/>
            <ac:spMk id="29" creationId="{FF6E7A48-4C9B-4F20-9288-1F7EC8DB03C1}"/>
          </ac:spMkLst>
        </pc:spChg>
        <pc:spChg chg="add del">
          <ac:chgData name="Robin Rettien" userId="d3b77970-caed-4e6f-89f3-1a113df11dad" providerId="ADAL" clId="{21A50AB6-AB87-4975-8370-9DE9DF701BC2}" dt="2020-11-09T13:58:33.691" v="2262" actId="22"/>
          <ac:spMkLst>
            <pc:docMk/>
            <pc:sldMk cId="841112482" sldId="4548"/>
            <ac:spMk id="30" creationId="{5A217062-6C6C-436B-B3FA-7D8E16495F2D}"/>
          </ac:spMkLst>
        </pc:spChg>
        <pc:spChg chg="add del">
          <ac:chgData name="Robin Rettien" userId="d3b77970-caed-4e6f-89f3-1a113df11dad" providerId="ADAL" clId="{21A50AB6-AB87-4975-8370-9DE9DF701BC2}" dt="2020-11-09T13:58:33.691" v="2262" actId="22"/>
          <ac:spMkLst>
            <pc:docMk/>
            <pc:sldMk cId="841112482" sldId="4548"/>
            <ac:spMk id="32" creationId="{D92BE5D2-3D98-4B0A-BEBB-A92E5A58AE82}"/>
          </ac:spMkLst>
        </pc:spChg>
        <pc:spChg chg="add del">
          <ac:chgData name="Robin Rettien" userId="d3b77970-caed-4e6f-89f3-1a113df11dad" providerId="ADAL" clId="{21A50AB6-AB87-4975-8370-9DE9DF701BC2}" dt="2020-11-09T13:58:50.125" v="2264" actId="22"/>
          <ac:spMkLst>
            <pc:docMk/>
            <pc:sldMk cId="841112482" sldId="4548"/>
            <ac:spMk id="33" creationId="{9792E48F-D1E3-4FE5-8F95-88D658851056}"/>
          </ac:spMkLst>
        </pc:spChg>
        <pc:spChg chg="add del">
          <ac:chgData name="Robin Rettien" userId="d3b77970-caed-4e6f-89f3-1a113df11dad" providerId="ADAL" clId="{21A50AB6-AB87-4975-8370-9DE9DF701BC2}" dt="2020-11-09T13:58:50.125" v="2264" actId="22"/>
          <ac:spMkLst>
            <pc:docMk/>
            <pc:sldMk cId="841112482" sldId="4548"/>
            <ac:spMk id="39" creationId="{2C18564A-E621-460E-A97F-D4548F244E7B}"/>
          </ac:spMkLst>
        </pc:spChg>
        <pc:spChg chg="add del">
          <ac:chgData name="Robin Rettien" userId="d3b77970-caed-4e6f-89f3-1a113df11dad" providerId="ADAL" clId="{21A50AB6-AB87-4975-8370-9DE9DF701BC2}" dt="2020-11-09T13:58:50.125" v="2264" actId="22"/>
          <ac:spMkLst>
            <pc:docMk/>
            <pc:sldMk cId="841112482" sldId="4548"/>
            <ac:spMk id="43" creationId="{843F1616-1B9B-447E-A6A3-C6D13CE8571E}"/>
          </ac:spMkLst>
        </pc:spChg>
        <pc:spChg chg="add del">
          <ac:chgData name="Robin Rettien" userId="d3b77970-caed-4e6f-89f3-1a113df11dad" providerId="ADAL" clId="{21A50AB6-AB87-4975-8370-9DE9DF701BC2}" dt="2020-11-09T13:58:50.125" v="2264" actId="22"/>
          <ac:spMkLst>
            <pc:docMk/>
            <pc:sldMk cId="841112482" sldId="4548"/>
            <ac:spMk id="45" creationId="{A254D8D6-6386-4709-8C6B-A36911CA11EB}"/>
          </ac:spMkLst>
        </pc:spChg>
        <pc:spChg chg="add del">
          <ac:chgData name="Robin Rettien" userId="d3b77970-caed-4e6f-89f3-1a113df11dad" providerId="ADAL" clId="{21A50AB6-AB87-4975-8370-9DE9DF701BC2}" dt="2020-11-09T13:58:50.125" v="2264" actId="22"/>
          <ac:spMkLst>
            <pc:docMk/>
            <pc:sldMk cId="841112482" sldId="4548"/>
            <ac:spMk id="53" creationId="{FDBB3E28-79E3-46C3-90AE-4BD6194B2F1A}"/>
          </ac:spMkLst>
        </pc:spChg>
        <pc:spChg chg="add ord">
          <ac:chgData name="Robin Rettien" userId="d3b77970-caed-4e6f-89f3-1a113df11dad" providerId="ADAL" clId="{21A50AB6-AB87-4975-8370-9DE9DF701BC2}" dt="2020-11-09T13:58:52.335" v="2266" actId="167"/>
          <ac:spMkLst>
            <pc:docMk/>
            <pc:sldMk cId="841112482" sldId="4548"/>
            <ac:spMk id="55" creationId="{7E43919E-6227-4BBB-8EED-85E12059F2D3}"/>
          </ac:spMkLst>
        </pc:spChg>
        <pc:spChg chg="add ord">
          <ac:chgData name="Robin Rettien" userId="d3b77970-caed-4e6f-89f3-1a113df11dad" providerId="ADAL" clId="{21A50AB6-AB87-4975-8370-9DE9DF701BC2}" dt="2020-11-09T13:58:52.335" v="2266" actId="167"/>
          <ac:spMkLst>
            <pc:docMk/>
            <pc:sldMk cId="841112482" sldId="4548"/>
            <ac:spMk id="57" creationId="{B06B1C3D-96C0-4AE4-90E4-97CC92E66501}"/>
          </ac:spMkLst>
        </pc:spChg>
        <pc:spChg chg="add mod ord">
          <ac:chgData name="Robin Rettien" userId="d3b77970-caed-4e6f-89f3-1a113df11dad" providerId="ADAL" clId="{21A50AB6-AB87-4975-8370-9DE9DF701BC2}" dt="2020-11-09T13:59:01.929" v="2271" actId="1076"/>
          <ac:spMkLst>
            <pc:docMk/>
            <pc:sldMk cId="841112482" sldId="4548"/>
            <ac:spMk id="59" creationId="{A252ECDD-030C-4712-89EA-BF13CC0554C9}"/>
          </ac:spMkLst>
        </pc:spChg>
        <pc:spChg chg="add ord">
          <ac:chgData name="Robin Rettien" userId="d3b77970-caed-4e6f-89f3-1a113df11dad" providerId="ADAL" clId="{21A50AB6-AB87-4975-8370-9DE9DF701BC2}" dt="2020-11-09T13:58:52.335" v="2266" actId="167"/>
          <ac:spMkLst>
            <pc:docMk/>
            <pc:sldMk cId="841112482" sldId="4548"/>
            <ac:spMk id="61" creationId="{2C3E88E4-338B-494F-B9E1-7F118BB06860}"/>
          </ac:spMkLst>
        </pc:spChg>
        <pc:spChg chg="add ord">
          <ac:chgData name="Robin Rettien" userId="d3b77970-caed-4e6f-89f3-1a113df11dad" providerId="ADAL" clId="{21A50AB6-AB87-4975-8370-9DE9DF701BC2}" dt="2020-11-09T13:58:52.335" v="2266" actId="167"/>
          <ac:spMkLst>
            <pc:docMk/>
            <pc:sldMk cId="841112482" sldId="4548"/>
            <ac:spMk id="63" creationId="{EB802174-CE35-4171-A149-761B2166EB32}"/>
          </ac:spMkLst>
        </pc:spChg>
        <pc:spChg chg="add mod">
          <ac:chgData name="Robin Rettien" userId="d3b77970-caed-4e6f-89f3-1a113df11dad" providerId="ADAL" clId="{21A50AB6-AB87-4975-8370-9DE9DF701BC2}" dt="2020-11-09T14:00:11.825" v="2285" actId="1076"/>
          <ac:spMkLst>
            <pc:docMk/>
            <pc:sldMk cId="841112482" sldId="4548"/>
            <ac:spMk id="67" creationId="{DAF8678A-A9D6-4390-88ED-9D6BE7CA9C60}"/>
          </ac:spMkLst>
        </pc:spChg>
        <pc:spChg chg="add mod">
          <ac:chgData name="Robin Rettien" userId="d3b77970-caed-4e6f-89f3-1a113df11dad" providerId="ADAL" clId="{21A50AB6-AB87-4975-8370-9DE9DF701BC2}" dt="2020-11-09T14:00:14.410" v="2286" actId="571"/>
          <ac:spMkLst>
            <pc:docMk/>
            <pc:sldMk cId="841112482" sldId="4548"/>
            <ac:spMk id="68" creationId="{9E33DAFA-F1C8-4CDA-B6FC-CA970C1A0EBD}"/>
          </ac:spMkLst>
        </pc:spChg>
      </pc:sldChg>
      <pc:sldChg chg="delSp modSp mod">
        <pc:chgData name="Robin Rettien" userId="d3b77970-caed-4e6f-89f3-1a113df11dad" providerId="ADAL" clId="{21A50AB6-AB87-4975-8370-9DE9DF701BC2}" dt="2020-11-06T10:13:58.228" v="374" actId="478"/>
        <pc:sldMkLst>
          <pc:docMk/>
          <pc:sldMk cId="3715053663" sldId="4549"/>
        </pc:sldMkLst>
        <pc:spChg chg="mod">
          <ac:chgData name="Robin Rettien" userId="d3b77970-caed-4e6f-89f3-1a113df11dad" providerId="ADAL" clId="{21A50AB6-AB87-4975-8370-9DE9DF701BC2}" dt="2020-11-06T10:13:56.378" v="373" actId="20577"/>
          <ac:spMkLst>
            <pc:docMk/>
            <pc:sldMk cId="3715053663" sldId="4549"/>
            <ac:spMk id="49" creationId="{3B09F82E-872F-4B7B-B389-F72F1F740FF8}"/>
          </ac:spMkLst>
        </pc:spChg>
        <pc:picChg chg="del">
          <ac:chgData name="Robin Rettien" userId="d3b77970-caed-4e6f-89f3-1a113df11dad" providerId="ADAL" clId="{21A50AB6-AB87-4975-8370-9DE9DF701BC2}" dt="2020-11-06T10:13:58.228" v="374" actId="478"/>
          <ac:picMkLst>
            <pc:docMk/>
            <pc:sldMk cId="3715053663" sldId="4549"/>
            <ac:picMk id="38" creationId="{E335E7AA-2EB9-45C1-B4AD-205CF95E67E9}"/>
          </ac:picMkLst>
        </pc:picChg>
      </pc:sldChg>
      <pc:sldChg chg="modSp mod">
        <pc:chgData name="Robin Rettien" userId="d3b77970-caed-4e6f-89f3-1a113df11dad" providerId="ADAL" clId="{21A50AB6-AB87-4975-8370-9DE9DF701BC2}" dt="2020-11-06T12:41:49.042" v="761" actId="13926"/>
        <pc:sldMkLst>
          <pc:docMk/>
          <pc:sldMk cId="2696964311" sldId="4550"/>
        </pc:sldMkLst>
        <pc:spChg chg="mod">
          <ac:chgData name="Robin Rettien" userId="d3b77970-caed-4e6f-89f3-1a113df11dad" providerId="ADAL" clId="{21A50AB6-AB87-4975-8370-9DE9DF701BC2}" dt="2020-11-06T12:41:49.042" v="761" actId="13926"/>
          <ac:spMkLst>
            <pc:docMk/>
            <pc:sldMk cId="2696964311" sldId="4550"/>
            <ac:spMk id="49" creationId="{3B09F82E-872F-4B7B-B389-F72F1F740FF8}"/>
          </ac:spMkLst>
        </pc:spChg>
      </pc:sldChg>
      <pc:sldChg chg="addSp modSp mod">
        <pc:chgData name="Robin Rettien" userId="d3b77970-caed-4e6f-89f3-1a113df11dad" providerId="ADAL" clId="{21A50AB6-AB87-4975-8370-9DE9DF701BC2}" dt="2020-11-09T14:00:58.693" v="2319" actId="1076"/>
        <pc:sldMkLst>
          <pc:docMk/>
          <pc:sldMk cId="3786635756" sldId="4552"/>
        </pc:sldMkLst>
        <pc:spChg chg="add mod">
          <ac:chgData name="Robin Rettien" userId="d3b77970-caed-4e6f-89f3-1a113df11dad" providerId="ADAL" clId="{21A50AB6-AB87-4975-8370-9DE9DF701BC2}" dt="2020-11-09T14:00:58.693" v="2319" actId="1076"/>
          <ac:spMkLst>
            <pc:docMk/>
            <pc:sldMk cId="3786635756" sldId="4552"/>
            <ac:spMk id="15" creationId="{95932355-0F99-4EE7-9926-2B7D151C283F}"/>
          </ac:spMkLst>
        </pc:spChg>
        <pc:picChg chg="add mod">
          <ac:chgData name="Robin Rettien" userId="d3b77970-caed-4e6f-89f3-1a113df11dad" providerId="ADAL" clId="{21A50AB6-AB87-4975-8370-9DE9DF701BC2}" dt="2020-11-09T14:00:37.615" v="2290" actId="1076"/>
          <ac:picMkLst>
            <pc:docMk/>
            <pc:sldMk cId="3786635756" sldId="4552"/>
            <ac:picMk id="14" creationId="{BF250A77-1BC3-4718-8E50-00BA1F47BD61}"/>
          </ac:picMkLst>
        </pc:picChg>
      </pc:sldChg>
      <pc:sldChg chg="addSp delSp modSp mod modNotesTx">
        <pc:chgData name="Robin Rettien" userId="d3b77970-caed-4e6f-89f3-1a113df11dad" providerId="ADAL" clId="{21A50AB6-AB87-4975-8370-9DE9DF701BC2}" dt="2020-11-09T14:36:21.510" v="2405" actId="20577"/>
        <pc:sldMkLst>
          <pc:docMk/>
          <pc:sldMk cId="2967990154" sldId="4553"/>
        </pc:sldMkLst>
        <pc:spChg chg="add del mod">
          <ac:chgData name="Robin Rettien" userId="d3b77970-caed-4e6f-89f3-1a113df11dad" providerId="ADAL" clId="{21A50AB6-AB87-4975-8370-9DE9DF701BC2}" dt="2020-11-09T13:56:24.669" v="2238" actId="478"/>
          <ac:spMkLst>
            <pc:docMk/>
            <pc:sldMk cId="2967990154" sldId="4553"/>
            <ac:spMk id="15" creationId="{9972CA7E-1799-4732-BC28-C0A51C3F9562}"/>
          </ac:spMkLst>
        </pc:spChg>
        <pc:spChg chg="add mod ord">
          <ac:chgData name="Robin Rettien" userId="d3b77970-caed-4e6f-89f3-1a113df11dad" providerId="ADAL" clId="{21A50AB6-AB87-4975-8370-9DE9DF701BC2}" dt="2020-11-09T13:54:54.754" v="2158" actId="14100"/>
          <ac:spMkLst>
            <pc:docMk/>
            <pc:sldMk cId="2967990154" sldId="4553"/>
            <ac:spMk id="16" creationId="{A878E698-5DB4-4B05-8563-82A961D5E801}"/>
          </ac:spMkLst>
        </pc:spChg>
        <pc:spChg chg="add mod">
          <ac:chgData name="Robin Rettien" userId="d3b77970-caed-4e6f-89f3-1a113df11dad" providerId="ADAL" clId="{21A50AB6-AB87-4975-8370-9DE9DF701BC2}" dt="2020-11-09T13:56:29.223" v="2240" actId="1076"/>
          <ac:spMkLst>
            <pc:docMk/>
            <pc:sldMk cId="2967990154" sldId="4553"/>
            <ac:spMk id="30" creationId="{4A1EA03B-70BE-46E6-89B2-BA1345A01194}"/>
          </ac:spMkLst>
        </pc:spChg>
        <pc:spChg chg="mod">
          <ac:chgData name="Robin Rettien" userId="d3b77970-caed-4e6f-89f3-1a113df11dad" providerId="ADAL" clId="{21A50AB6-AB87-4975-8370-9DE9DF701BC2}" dt="2020-11-09T13:54:20.466" v="2138" actId="12788"/>
          <ac:spMkLst>
            <pc:docMk/>
            <pc:sldMk cId="2967990154" sldId="4553"/>
            <ac:spMk id="31" creationId="{0C0420F1-46B5-4087-845F-A6173C4CF8F1}"/>
          </ac:spMkLst>
        </pc:spChg>
        <pc:spChg chg="add del mod">
          <ac:chgData name="Robin Rettien" userId="d3b77970-caed-4e6f-89f3-1a113df11dad" providerId="ADAL" clId="{21A50AB6-AB87-4975-8370-9DE9DF701BC2}" dt="2020-11-09T13:54:41.011" v="2149" actId="478"/>
          <ac:spMkLst>
            <pc:docMk/>
            <pc:sldMk cId="2967990154" sldId="4553"/>
            <ac:spMk id="34" creationId="{D8DA037F-62FB-480D-9FAA-4F984FB571EE}"/>
          </ac:spMkLst>
        </pc:spChg>
        <pc:spChg chg="add mod">
          <ac:chgData name="Robin Rettien" userId="d3b77970-caed-4e6f-89f3-1a113df11dad" providerId="ADAL" clId="{21A50AB6-AB87-4975-8370-9DE9DF701BC2}" dt="2020-11-09T13:55:37.108" v="2224" actId="552"/>
          <ac:spMkLst>
            <pc:docMk/>
            <pc:sldMk cId="2967990154" sldId="4553"/>
            <ac:spMk id="38" creationId="{775B92E4-1A8E-4143-8683-2318811CF38D}"/>
          </ac:spMkLst>
        </pc:spChg>
        <pc:spChg chg="add mod ord">
          <ac:chgData name="Robin Rettien" userId="d3b77970-caed-4e6f-89f3-1a113df11dad" providerId="ADAL" clId="{21A50AB6-AB87-4975-8370-9DE9DF701BC2}" dt="2020-11-09T13:54:46.695" v="2151" actId="167"/>
          <ac:spMkLst>
            <pc:docMk/>
            <pc:sldMk cId="2967990154" sldId="4553"/>
            <ac:spMk id="39" creationId="{A93BD274-72D3-4FF1-89BF-AC0CB4F3CA4A}"/>
          </ac:spMkLst>
        </pc:spChg>
        <pc:spChg chg="add mod">
          <ac:chgData name="Robin Rettien" userId="d3b77970-caed-4e6f-89f3-1a113df11dad" providerId="ADAL" clId="{21A50AB6-AB87-4975-8370-9DE9DF701BC2}" dt="2020-11-09T13:55:37.108" v="2224" actId="552"/>
          <ac:spMkLst>
            <pc:docMk/>
            <pc:sldMk cId="2967990154" sldId="4553"/>
            <ac:spMk id="40" creationId="{6C9A21CB-F302-4037-BD3A-48515DBEAED1}"/>
          </ac:spMkLst>
        </pc:spChg>
        <pc:spChg chg="add mod ord">
          <ac:chgData name="Robin Rettien" userId="d3b77970-caed-4e6f-89f3-1a113df11dad" providerId="ADAL" clId="{21A50AB6-AB87-4975-8370-9DE9DF701BC2}" dt="2020-11-09T13:56:03.446" v="2233" actId="167"/>
          <ac:spMkLst>
            <pc:docMk/>
            <pc:sldMk cId="2967990154" sldId="4553"/>
            <ac:spMk id="41" creationId="{D1EC2D01-CB29-450E-9569-9C56FE5B0D15}"/>
          </ac:spMkLst>
        </pc:spChg>
        <pc:spChg chg="add mod">
          <ac:chgData name="Robin Rettien" userId="d3b77970-caed-4e6f-89f3-1a113df11dad" providerId="ADAL" clId="{21A50AB6-AB87-4975-8370-9DE9DF701BC2}" dt="2020-11-09T13:56:35.683" v="2242" actId="1076"/>
          <ac:spMkLst>
            <pc:docMk/>
            <pc:sldMk cId="2967990154" sldId="4553"/>
            <ac:spMk id="42" creationId="{F066C725-D241-4740-9941-B2B4CD05BA61}"/>
          </ac:spMkLst>
        </pc:spChg>
        <pc:spChg chg="add mod">
          <ac:chgData name="Robin Rettien" userId="d3b77970-caed-4e6f-89f3-1a113df11dad" providerId="ADAL" clId="{21A50AB6-AB87-4975-8370-9DE9DF701BC2}" dt="2020-11-09T13:59:12.917" v="2273" actId="571"/>
          <ac:spMkLst>
            <pc:docMk/>
            <pc:sldMk cId="2967990154" sldId="4553"/>
            <ac:spMk id="43" creationId="{83D5A13C-6B87-43EB-AF37-D83513A1F464}"/>
          </ac:spMkLst>
        </pc:spChg>
        <pc:spChg chg="add mod">
          <ac:chgData name="Robin Rettien" userId="d3b77970-caed-4e6f-89f3-1a113df11dad" providerId="ADAL" clId="{21A50AB6-AB87-4975-8370-9DE9DF701BC2}" dt="2020-11-09T13:59:18.306" v="2275" actId="1076"/>
          <ac:spMkLst>
            <pc:docMk/>
            <pc:sldMk cId="2967990154" sldId="4553"/>
            <ac:spMk id="44" creationId="{26A8D490-F631-4A73-95D4-0A4ED9A248CA}"/>
          </ac:spMkLst>
        </pc:spChg>
        <pc:spChg chg="mod">
          <ac:chgData name="Robin Rettien" userId="d3b77970-caed-4e6f-89f3-1a113df11dad" providerId="ADAL" clId="{21A50AB6-AB87-4975-8370-9DE9DF701BC2}" dt="2020-11-09T13:54:38.873" v="2147" actId="12788"/>
          <ac:spMkLst>
            <pc:docMk/>
            <pc:sldMk cId="2967990154" sldId="4553"/>
            <ac:spMk id="65" creationId="{FB10620B-B01F-4A5B-85C4-B9E4D0068344}"/>
          </ac:spMkLst>
        </pc:spChg>
      </pc:sldChg>
      <pc:sldChg chg="addSp modSp mod modNotesTx">
        <pc:chgData name="Robin Rettien" userId="d3b77970-caed-4e6f-89f3-1a113df11dad" providerId="ADAL" clId="{21A50AB6-AB87-4975-8370-9DE9DF701BC2}" dt="2020-11-09T14:36:23.942" v="2406" actId="20577"/>
        <pc:sldMkLst>
          <pc:docMk/>
          <pc:sldMk cId="2176563733" sldId="4554"/>
        </pc:sldMkLst>
        <pc:spChg chg="add mod ord">
          <ac:chgData name="Robin Rettien" userId="d3b77970-caed-4e6f-89f3-1a113df11dad" providerId="ADAL" clId="{21A50AB6-AB87-4975-8370-9DE9DF701BC2}" dt="2020-11-09T13:57:06.996" v="2245" actId="167"/>
          <ac:spMkLst>
            <pc:docMk/>
            <pc:sldMk cId="2176563733" sldId="4554"/>
            <ac:spMk id="16" creationId="{DCAD5B6C-BADB-464B-8F2A-844EB0198624}"/>
          </ac:spMkLst>
        </pc:spChg>
        <pc:spChg chg="add mod ord">
          <ac:chgData name="Robin Rettien" userId="d3b77970-caed-4e6f-89f3-1a113df11dad" providerId="ADAL" clId="{21A50AB6-AB87-4975-8370-9DE9DF701BC2}" dt="2020-11-09T13:57:06.996" v="2245" actId="167"/>
          <ac:spMkLst>
            <pc:docMk/>
            <pc:sldMk cId="2176563733" sldId="4554"/>
            <ac:spMk id="17" creationId="{1C024CD1-9425-44D0-9B6C-080D66E847C8}"/>
          </ac:spMkLst>
        </pc:spChg>
        <pc:spChg chg="add mod ord">
          <ac:chgData name="Robin Rettien" userId="d3b77970-caed-4e6f-89f3-1a113df11dad" providerId="ADAL" clId="{21A50AB6-AB87-4975-8370-9DE9DF701BC2}" dt="2020-11-09T13:57:06.996" v="2245" actId="167"/>
          <ac:spMkLst>
            <pc:docMk/>
            <pc:sldMk cId="2176563733" sldId="4554"/>
            <ac:spMk id="18" creationId="{377CC16A-BB15-4302-8848-13D62F18917C}"/>
          </ac:spMkLst>
        </pc:spChg>
        <pc:spChg chg="add mod ord">
          <ac:chgData name="Robin Rettien" userId="d3b77970-caed-4e6f-89f3-1a113df11dad" providerId="ADAL" clId="{21A50AB6-AB87-4975-8370-9DE9DF701BC2}" dt="2020-11-09T13:57:06.996" v="2245" actId="167"/>
          <ac:spMkLst>
            <pc:docMk/>
            <pc:sldMk cId="2176563733" sldId="4554"/>
            <ac:spMk id="19" creationId="{42E44573-5815-417D-9725-65EB0C4F8E88}"/>
          </ac:spMkLst>
        </pc:spChg>
        <pc:spChg chg="add mod ord">
          <ac:chgData name="Robin Rettien" userId="d3b77970-caed-4e6f-89f3-1a113df11dad" providerId="ADAL" clId="{21A50AB6-AB87-4975-8370-9DE9DF701BC2}" dt="2020-11-09T13:57:06.996" v="2245" actId="167"/>
          <ac:spMkLst>
            <pc:docMk/>
            <pc:sldMk cId="2176563733" sldId="4554"/>
            <ac:spMk id="23" creationId="{223F9E59-DEF5-4F1A-9673-E990A0BE49DA}"/>
          </ac:spMkLst>
        </pc:spChg>
        <pc:spChg chg="add mod">
          <ac:chgData name="Robin Rettien" userId="d3b77970-caed-4e6f-89f3-1a113df11dad" providerId="ADAL" clId="{21A50AB6-AB87-4975-8370-9DE9DF701BC2}" dt="2020-11-09T13:57:37.821" v="2251" actId="1035"/>
          <ac:spMkLst>
            <pc:docMk/>
            <pc:sldMk cId="2176563733" sldId="4554"/>
            <ac:spMk id="24" creationId="{D8C95CC4-D829-4836-AAC9-50288DF9C742}"/>
          </ac:spMkLst>
        </pc:spChg>
        <pc:spChg chg="add mod">
          <ac:chgData name="Robin Rettien" userId="d3b77970-caed-4e6f-89f3-1a113df11dad" providerId="ADAL" clId="{21A50AB6-AB87-4975-8370-9DE9DF701BC2}" dt="2020-11-09T13:57:37.821" v="2251" actId="1035"/>
          <ac:spMkLst>
            <pc:docMk/>
            <pc:sldMk cId="2176563733" sldId="4554"/>
            <ac:spMk id="48" creationId="{3020B7A7-F364-4E58-BD72-9476B17A0322}"/>
          </ac:spMkLst>
        </pc:spChg>
      </pc:sldChg>
      <pc:sldChg chg="delSp modSp mod">
        <pc:chgData name="Robin Rettien" userId="d3b77970-caed-4e6f-89f3-1a113df11dad" providerId="ADAL" clId="{21A50AB6-AB87-4975-8370-9DE9DF701BC2}" dt="2020-11-06T13:19:41.016" v="841" actId="207"/>
        <pc:sldMkLst>
          <pc:docMk/>
          <pc:sldMk cId="3920924172" sldId="4555"/>
        </pc:sldMkLst>
        <pc:spChg chg="mod">
          <ac:chgData name="Robin Rettien" userId="d3b77970-caed-4e6f-89f3-1a113df11dad" providerId="ADAL" clId="{21A50AB6-AB87-4975-8370-9DE9DF701BC2}" dt="2020-11-06T13:19:41.016" v="841" actId="207"/>
          <ac:spMkLst>
            <pc:docMk/>
            <pc:sldMk cId="3920924172" sldId="4555"/>
            <ac:spMk id="49" creationId="{3B09F82E-872F-4B7B-B389-F72F1F740FF8}"/>
          </ac:spMkLst>
        </pc:spChg>
        <pc:picChg chg="del">
          <ac:chgData name="Robin Rettien" userId="d3b77970-caed-4e6f-89f3-1a113df11dad" providerId="ADAL" clId="{21A50AB6-AB87-4975-8370-9DE9DF701BC2}" dt="2020-11-06T10:31:41.091" v="415" actId="478"/>
          <ac:picMkLst>
            <pc:docMk/>
            <pc:sldMk cId="3920924172" sldId="4555"/>
            <ac:picMk id="17" creationId="{747A622E-00D1-402E-A931-6E0359D20AC4}"/>
          </ac:picMkLst>
        </pc:picChg>
      </pc:sldChg>
      <pc:sldChg chg="delSp modSp mod">
        <pc:chgData name="Robin Rettien" userId="d3b77970-caed-4e6f-89f3-1a113df11dad" providerId="ADAL" clId="{21A50AB6-AB87-4975-8370-9DE9DF701BC2}" dt="2020-11-06T12:43:21.283" v="779" actId="554"/>
        <pc:sldMkLst>
          <pc:docMk/>
          <pc:sldMk cId="2516733516" sldId="4556"/>
        </pc:sldMkLst>
        <pc:spChg chg="mod">
          <ac:chgData name="Robin Rettien" userId="d3b77970-caed-4e6f-89f3-1a113df11dad" providerId="ADAL" clId="{21A50AB6-AB87-4975-8370-9DE9DF701BC2}" dt="2020-11-06T12:43:21.283" v="779" actId="554"/>
          <ac:spMkLst>
            <pc:docMk/>
            <pc:sldMk cId="2516733516" sldId="4556"/>
            <ac:spMk id="4" creationId="{29CB9718-F33C-45E0-97AD-AD6A26E51A3C}"/>
          </ac:spMkLst>
        </pc:spChg>
        <pc:spChg chg="mod">
          <ac:chgData name="Robin Rettien" userId="d3b77970-caed-4e6f-89f3-1a113df11dad" providerId="ADAL" clId="{21A50AB6-AB87-4975-8370-9DE9DF701BC2}" dt="2020-11-06T12:43:21.283" v="779" actId="554"/>
          <ac:spMkLst>
            <pc:docMk/>
            <pc:sldMk cId="2516733516" sldId="4556"/>
            <ac:spMk id="49" creationId="{3B09F82E-872F-4B7B-B389-F72F1F740FF8}"/>
          </ac:spMkLst>
        </pc:spChg>
        <pc:spChg chg="mod">
          <ac:chgData name="Robin Rettien" userId="d3b77970-caed-4e6f-89f3-1a113df11dad" providerId="ADAL" clId="{21A50AB6-AB87-4975-8370-9DE9DF701BC2}" dt="2020-11-06T12:43:21.283" v="779" actId="554"/>
          <ac:spMkLst>
            <pc:docMk/>
            <pc:sldMk cId="2516733516" sldId="4556"/>
            <ac:spMk id="50" creationId="{3B51962E-58C7-4ABD-99CD-1C9BEC1C54C1}"/>
          </ac:spMkLst>
        </pc:spChg>
        <pc:picChg chg="del">
          <ac:chgData name="Robin Rettien" userId="d3b77970-caed-4e6f-89f3-1a113df11dad" providerId="ADAL" clId="{21A50AB6-AB87-4975-8370-9DE9DF701BC2}" dt="2020-11-06T10:31:43.038" v="416" actId="478"/>
          <ac:picMkLst>
            <pc:docMk/>
            <pc:sldMk cId="2516733516" sldId="4556"/>
            <ac:picMk id="12" creationId="{654B688A-5DF4-44DD-ADCE-1D34E34473E4}"/>
          </ac:picMkLst>
        </pc:picChg>
      </pc:sldChg>
      <pc:sldChg chg="modSp mod modNotesTx">
        <pc:chgData name="Robin Rettien" userId="d3b77970-caed-4e6f-89f3-1a113df11dad" providerId="ADAL" clId="{21A50AB6-AB87-4975-8370-9DE9DF701BC2}" dt="2020-11-09T14:35:41.125" v="2399" actId="20577"/>
        <pc:sldMkLst>
          <pc:docMk/>
          <pc:sldMk cId="3053500909" sldId="4558"/>
        </pc:sldMkLst>
        <pc:spChg chg="mod">
          <ac:chgData name="Robin Rettien" userId="d3b77970-caed-4e6f-89f3-1a113df11dad" providerId="ADAL" clId="{21A50AB6-AB87-4975-8370-9DE9DF701BC2}" dt="2020-11-06T10:16:36.924" v="387" actId="20577"/>
          <ac:spMkLst>
            <pc:docMk/>
            <pc:sldMk cId="3053500909" sldId="4558"/>
            <ac:spMk id="4" creationId="{29CB9718-F33C-45E0-97AD-AD6A26E51A3C}"/>
          </ac:spMkLst>
        </pc:spChg>
      </pc:sldChg>
      <pc:sldChg chg="modSp mod">
        <pc:chgData name="Robin Rettien" userId="d3b77970-caed-4e6f-89f3-1a113df11dad" providerId="ADAL" clId="{21A50AB6-AB87-4975-8370-9DE9DF701BC2}" dt="2020-11-06T09:42:45.221" v="212" actId="13926"/>
        <pc:sldMkLst>
          <pc:docMk/>
          <pc:sldMk cId="574132940" sldId="4564"/>
        </pc:sldMkLst>
        <pc:spChg chg="mod">
          <ac:chgData name="Robin Rettien" userId="d3b77970-caed-4e6f-89f3-1a113df11dad" providerId="ADAL" clId="{21A50AB6-AB87-4975-8370-9DE9DF701BC2}" dt="2020-11-06T09:42:45.221" v="212" actId="13926"/>
          <ac:spMkLst>
            <pc:docMk/>
            <pc:sldMk cId="574132940" sldId="4564"/>
            <ac:spMk id="22" creationId="{2F47D0DB-84EB-4CC5-96D9-A82370ACA5EC}"/>
          </ac:spMkLst>
        </pc:spChg>
      </pc:sldChg>
      <pc:sldChg chg="delSp mod">
        <pc:chgData name="Robin Rettien" userId="d3b77970-caed-4e6f-89f3-1a113df11dad" providerId="ADAL" clId="{21A50AB6-AB87-4975-8370-9DE9DF701BC2}" dt="2020-11-06T13:50:23.612" v="1293" actId="478"/>
        <pc:sldMkLst>
          <pc:docMk/>
          <pc:sldMk cId="2417076013" sldId="4565"/>
        </pc:sldMkLst>
        <pc:spChg chg="del">
          <ac:chgData name="Robin Rettien" userId="d3b77970-caed-4e6f-89f3-1a113df11dad" providerId="ADAL" clId="{21A50AB6-AB87-4975-8370-9DE9DF701BC2}" dt="2020-11-06T13:50:23.612" v="1293" actId="478"/>
          <ac:spMkLst>
            <pc:docMk/>
            <pc:sldMk cId="2417076013" sldId="4565"/>
            <ac:spMk id="10" creationId="{8412F3C8-CB01-4F53-BA5B-44574575CE88}"/>
          </ac:spMkLst>
        </pc:spChg>
        <pc:spChg chg="del">
          <ac:chgData name="Robin Rettien" userId="d3b77970-caed-4e6f-89f3-1a113df11dad" providerId="ADAL" clId="{21A50AB6-AB87-4975-8370-9DE9DF701BC2}" dt="2020-11-06T13:50:23.612" v="1293" actId="478"/>
          <ac:spMkLst>
            <pc:docMk/>
            <pc:sldMk cId="2417076013" sldId="4565"/>
            <ac:spMk id="11" creationId="{25C5CB72-8187-469E-953E-FD843DDB8BEE}"/>
          </ac:spMkLst>
        </pc:spChg>
        <pc:spChg chg="del">
          <ac:chgData name="Robin Rettien" userId="d3b77970-caed-4e6f-89f3-1a113df11dad" providerId="ADAL" clId="{21A50AB6-AB87-4975-8370-9DE9DF701BC2}" dt="2020-11-06T13:50:23.612" v="1293" actId="478"/>
          <ac:spMkLst>
            <pc:docMk/>
            <pc:sldMk cId="2417076013" sldId="4565"/>
            <ac:spMk id="55" creationId="{D2581720-5159-401E-BB35-B75A97821AB5}"/>
          </ac:spMkLst>
        </pc:spChg>
        <pc:picChg chg="del">
          <ac:chgData name="Robin Rettien" userId="d3b77970-caed-4e6f-89f3-1a113df11dad" providerId="ADAL" clId="{21A50AB6-AB87-4975-8370-9DE9DF701BC2}" dt="2020-11-06T13:50:23.612" v="1293" actId="478"/>
          <ac:picMkLst>
            <pc:docMk/>
            <pc:sldMk cId="2417076013" sldId="4565"/>
            <ac:picMk id="18" creationId="{B886F066-CF8D-4FC5-AE36-CAECAF971AE4}"/>
          </ac:picMkLst>
        </pc:picChg>
      </pc:sldChg>
      <pc:sldChg chg="addSp delSp modSp mod">
        <pc:chgData name="Robin Rettien" userId="d3b77970-caed-4e6f-89f3-1a113df11dad" providerId="ADAL" clId="{21A50AB6-AB87-4975-8370-9DE9DF701BC2}" dt="2020-11-09T11:55:14.926" v="1663" actId="14100"/>
        <pc:sldMkLst>
          <pc:docMk/>
          <pc:sldMk cId="2322720532" sldId="4566"/>
        </pc:sldMkLst>
        <pc:spChg chg="del mod ord">
          <ac:chgData name="Robin Rettien" userId="d3b77970-caed-4e6f-89f3-1a113df11dad" providerId="ADAL" clId="{21A50AB6-AB87-4975-8370-9DE9DF701BC2}" dt="2020-11-09T11:51:01.007" v="1631" actId="478"/>
          <ac:spMkLst>
            <pc:docMk/>
            <pc:sldMk cId="2322720532" sldId="4566"/>
            <ac:spMk id="3" creationId="{26A2F39A-D31A-4CF0-9E1F-705030DBF85F}"/>
          </ac:spMkLst>
        </pc:spChg>
        <pc:spChg chg="del mod">
          <ac:chgData name="Robin Rettien" userId="d3b77970-caed-4e6f-89f3-1a113df11dad" providerId="ADAL" clId="{21A50AB6-AB87-4975-8370-9DE9DF701BC2}" dt="2020-11-09T11:51:05.082" v="1634" actId="478"/>
          <ac:spMkLst>
            <pc:docMk/>
            <pc:sldMk cId="2322720532" sldId="4566"/>
            <ac:spMk id="4" creationId="{7079BEE3-409A-4A06-8893-5135515B734F}"/>
          </ac:spMkLst>
        </pc:spChg>
        <pc:spChg chg="del mod">
          <ac:chgData name="Robin Rettien" userId="d3b77970-caed-4e6f-89f3-1a113df11dad" providerId="ADAL" clId="{21A50AB6-AB87-4975-8370-9DE9DF701BC2}" dt="2020-11-09T11:51:02.113" v="1632" actId="478"/>
          <ac:spMkLst>
            <pc:docMk/>
            <pc:sldMk cId="2322720532" sldId="4566"/>
            <ac:spMk id="8" creationId="{5DC02099-B902-4EA5-B70D-E6A78780137F}"/>
          </ac:spMkLst>
        </pc:spChg>
        <pc:spChg chg="del mod">
          <ac:chgData name="Robin Rettien" userId="d3b77970-caed-4e6f-89f3-1a113df11dad" providerId="ADAL" clId="{21A50AB6-AB87-4975-8370-9DE9DF701BC2}" dt="2020-11-09T11:51:00.007" v="1630" actId="478"/>
          <ac:spMkLst>
            <pc:docMk/>
            <pc:sldMk cId="2322720532" sldId="4566"/>
            <ac:spMk id="9" creationId="{AC23D0CC-1E3C-4F67-ADBA-64D41C487AF3}"/>
          </ac:spMkLst>
        </pc:spChg>
        <pc:spChg chg="add del mod">
          <ac:chgData name="Robin Rettien" userId="d3b77970-caed-4e6f-89f3-1a113df11dad" providerId="ADAL" clId="{21A50AB6-AB87-4975-8370-9DE9DF701BC2}" dt="2020-11-09T11:50:58.551" v="1629" actId="478"/>
          <ac:spMkLst>
            <pc:docMk/>
            <pc:sldMk cId="2322720532" sldId="4566"/>
            <ac:spMk id="13" creationId="{79892697-548C-404C-B422-8ED967BECD80}"/>
          </ac:spMkLst>
        </pc:spChg>
        <pc:spChg chg="add mod">
          <ac:chgData name="Robin Rettien" userId="d3b77970-caed-4e6f-89f3-1a113df11dad" providerId="ADAL" clId="{21A50AB6-AB87-4975-8370-9DE9DF701BC2}" dt="2020-11-06T13:48:52.763" v="1220" actId="1076"/>
          <ac:spMkLst>
            <pc:docMk/>
            <pc:sldMk cId="2322720532" sldId="4566"/>
            <ac:spMk id="14" creationId="{28A4C5E7-8B46-4500-9FF1-2646BE06B2FA}"/>
          </ac:spMkLst>
        </pc:spChg>
        <pc:spChg chg="add mod">
          <ac:chgData name="Robin Rettien" userId="d3b77970-caed-4e6f-89f3-1a113df11dad" providerId="ADAL" clId="{21A50AB6-AB87-4975-8370-9DE9DF701BC2}" dt="2020-11-06T13:53:58.645" v="1471" actId="1076"/>
          <ac:spMkLst>
            <pc:docMk/>
            <pc:sldMk cId="2322720532" sldId="4566"/>
            <ac:spMk id="15" creationId="{0DE89775-2FB7-43D0-984E-D073C7A1DC9F}"/>
          </ac:spMkLst>
        </pc:spChg>
        <pc:spChg chg="add mod">
          <ac:chgData name="Robin Rettien" userId="d3b77970-caed-4e6f-89f3-1a113df11dad" providerId="ADAL" clId="{21A50AB6-AB87-4975-8370-9DE9DF701BC2}" dt="2020-11-06T13:53:30.347" v="1429" actId="1076"/>
          <ac:spMkLst>
            <pc:docMk/>
            <pc:sldMk cId="2322720532" sldId="4566"/>
            <ac:spMk id="16" creationId="{3894E82E-994D-4A25-85D0-08B09665DC1C}"/>
          </ac:spMkLst>
        </pc:spChg>
        <pc:spChg chg="add">
          <ac:chgData name="Robin Rettien" userId="d3b77970-caed-4e6f-89f3-1a113df11dad" providerId="ADAL" clId="{21A50AB6-AB87-4975-8370-9DE9DF701BC2}" dt="2020-11-09T11:51:06.516" v="1636" actId="22"/>
          <ac:spMkLst>
            <pc:docMk/>
            <pc:sldMk cId="2322720532" sldId="4566"/>
            <ac:spMk id="17" creationId="{434B0F46-47AE-4F19-A4E8-9FC0958D133F}"/>
          </ac:spMkLst>
        </pc:spChg>
        <pc:spChg chg="add">
          <ac:chgData name="Robin Rettien" userId="d3b77970-caed-4e6f-89f3-1a113df11dad" providerId="ADAL" clId="{21A50AB6-AB87-4975-8370-9DE9DF701BC2}" dt="2020-11-09T11:51:06.516" v="1636" actId="22"/>
          <ac:spMkLst>
            <pc:docMk/>
            <pc:sldMk cId="2322720532" sldId="4566"/>
            <ac:spMk id="18" creationId="{1363576F-7B6A-4872-B0F9-40832D569EBD}"/>
          </ac:spMkLst>
        </pc:spChg>
        <pc:spChg chg="add">
          <ac:chgData name="Robin Rettien" userId="d3b77970-caed-4e6f-89f3-1a113df11dad" providerId="ADAL" clId="{21A50AB6-AB87-4975-8370-9DE9DF701BC2}" dt="2020-11-09T11:51:06.516" v="1636" actId="22"/>
          <ac:spMkLst>
            <pc:docMk/>
            <pc:sldMk cId="2322720532" sldId="4566"/>
            <ac:spMk id="19" creationId="{E2890973-73D2-4FA5-939D-E6D2BB16BBB5}"/>
          </ac:spMkLst>
        </pc:spChg>
        <pc:spChg chg="add mod">
          <ac:chgData name="Robin Rettien" userId="d3b77970-caed-4e6f-89f3-1a113df11dad" providerId="ADAL" clId="{21A50AB6-AB87-4975-8370-9DE9DF701BC2}" dt="2020-11-09T11:51:19.860" v="1637" actId="207"/>
          <ac:spMkLst>
            <pc:docMk/>
            <pc:sldMk cId="2322720532" sldId="4566"/>
            <ac:spMk id="20" creationId="{791E870A-C421-4E13-9555-87E890B4EA91}"/>
          </ac:spMkLst>
        </pc:spChg>
        <pc:spChg chg="add mod">
          <ac:chgData name="Robin Rettien" userId="d3b77970-caed-4e6f-89f3-1a113df11dad" providerId="ADAL" clId="{21A50AB6-AB87-4975-8370-9DE9DF701BC2}" dt="2020-11-09T11:51:19.860" v="1637" actId="207"/>
          <ac:spMkLst>
            <pc:docMk/>
            <pc:sldMk cId="2322720532" sldId="4566"/>
            <ac:spMk id="21" creationId="{28BA90F1-F03E-4CEC-92B8-0DCF2BEE5990}"/>
          </ac:spMkLst>
        </pc:spChg>
        <pc:spChg chg="add mod">
          <ac:chgData name="Robin Rettien" userId="d3b77970-caed-4e6f-89f3-1a113df11dad" providerId="ADAL" clId="{21A50AB6-AB87-4975-8370-9DE9DF701BC2}" dt="2020-11-09T11:51:19.860" v="1637" actId="207"/>
          <ac:spMkLst>
            <pc:docMk/>
            <pc:sldMk cId="2322720532" sldId="4566"/>
            <ac:spMk id="23" creationId="{D0A666C9-3114-46C7-A616-3FDFC552E46B}"/>
          </ac:spMkLst>
        </pc:spChg>
        <pc:spChg chg="add del mod ord">
          <ac:chgData name="Robin Rettien" userId="d3b77970-caed-4e6f-89f3-1a113df11dad" providerId="ADAL" clId="{21A50AB6-AB87-4975-8370-9DE9DF701BC2}" dt="2020-11-09T11:55:01.279" v="1660" actId="478"/>
          <ac:spMkLst>
            <pc:docMk/>
            <pc:sldMk cId="2322720532" sldId="4566"/>
            <ac:spMk id="27" creationId="{6CA5CE03-ABB0-45BD-9A48-BBC521870E46}"/>
          </ac:spMkLst>
        </pc:spChg>
        <pc:spChg chg="mod">
          <ac:chgData name="Robin Rettien" userId="d3b77970-caed-4e6f-89f3-1a113df11dad" providerId="ADAL" clId="{21A50AB6-AB87-4975-8370-9DE9DF701BC2}" dt="2020-11-06T13:53:51.197" v="1470" actId="20577"/>
          <ac:spMkLst>
            <pc:docMk/>
            <pc:sldMk cId="2322720532" sldId="4566"/>
            <ac:spMk id="28" creationId="{38DB51CF-8B54-4E26-A981-4676275867C7}"/>
          </ac:spMkLst>
        </pc:spChg>
        <pc:spChg chg="add del mod">
          <ac:chgData name="Robin Rettien" userId="d3b77970-caed-4e6f-89f3-1a113df11dad" providerId="ADAL" clId="{21A50AB6-AB87-4975-8370-9DE9DF701BC2}" dt="2020-11-09T11:51:03.934" v="1633" actId="478"/>
          <ac:spMkLst>
            <pc:docMk/>
            <pc:sldMk cId="2322720532" sldId="4566"/>
            <ac:spMk id="30" creationId="{2062F811-143E-459F-A700-89D3CE6DC9F5}"/>
          </ac:spMkLst>
        </pc:spChg>
        <pc:spChg chg="add del mod">
          <ac:chgData name="Robin Rettien" userId="d3b77970-caed-4e6f-89f3-1a113df11dad" providerId="ADAL" clId="{21A50AB6-AB87-4975-8370-9DE9DF701BC2}" dt="2020-11-09T11:55:00.063" v="1659" actId="478"/>
          <ac:spMkLst>
            <pc:docMk/>
            <pc:sldMk cId="2322720532" sldId="4566"/>
            <ac:spMk id="36" creationId="{662F4426-4144-4ED0-998B-73B332032BDF}"/>
          </ac:spMkLst>
        </pc:spChg>
        <pc:picChg chg="del mod ord">
          <ac:chgData name="Robin Rettien" userId="d3b77970-caed-4e6f-89f3-1a113df11dad" providerId="ADAL" clId="{21A50AB6-AB87-4975-8370-9DE9DF701BC2}" dt="2020-11-09T11:50:56.739" v="1627" actId="478"/>
          <ac:picMkLst>
            <pc:docMk/>
            <pc:sldMk cId="2322720532" sldId="4566"/>
            <ac:picMk id="10" creationId="{391F3513-9338-4EC5-B0EB-2882C233B539}"/>
          </ac:picMkLst>
        </pc:picChg>
        <pc:picChg chg="del mod ord">
          <ac:chgData name="Robin Rettien" userId="d3b77970-caed-4e6f-89f3-1a113df11dad" providerId="ADAL" clId="{21A50AB6-AB87-4975-8370-9DE9DF701BC2}" dt="2020-11-09T11:51:06.238" v="1635" actId="478"/>
          <ac:picMkLst>
            <pc:docMk/>
            <pc:sldMk cId="2322720532" sldId="4566"/>
            <ac:picMk id="11" creationId="{DE2FD707-D8CC-4A28-9FBE-04E075CD7C81}"/>
          </ac:picMkLst>
        </pc:picChg>
        <pc:picChg chg="add del mod">
          <ac:chgData name="Robin Rettien" userId="d3b77970-caed-4e6f-89f3-1a113df11dad" providerId="ADAL" clId="{21A50AB6-AB87-4975-8370-9DE9DF701BC2}" dt="2020-11-09T11:50:57.695" v="1628" actId="478"/>
          <ac:picMkLst>
            <pc:docMk/>
            <pc:sldMk cId="2322720532" sldId="4566"/>
            <ac:picMk id="12" creationId="{FF8952AE-CAC4-48F1-B298-3495CF240564}"/>
          </ac:picMkLst>
        </pc:picChg>
        <pc:picChg chg="add mod">
          <ac:chgData name="Robin Rettien" userId="d3b77970-caed-4e6f-89f3-1a113df11dad" providerId="ADAL" clId="{21A50AB6-AB87-4975-8370-9DE9DF701BC2}" dt="2020-11-09T11:55:14.926" v="1663" actId="14100"/>
          <ac:picMkLst>
            <pc:docMk/>
            <pc:sldMk cId="2322720532" sldId="4566"/>
            <ac:picMk id="24" creationId="{C5B7C8CE-4053-4B5F-9017-B9B8BD64C155}"/>
          </ac:picMkLst>
        </pc:picChg>
        <pc:picChg chg="add mod">
          <ac:chgData name="Robin Rettien" userId="d3b77970-caed-4e6f-89f3-1a113df11dad" providerId="ADAL" clId="{21A50AB6-AB87-4975-8370-9DE9DF701BC2}" dt="2020-11-09T11:53:44.628" v="1641" actId="552"/>
          <ac:picMkLst>
            <pc:docMk/>
            <pc:sldMk cId="2322720532" sldId="4566"/>
            <ac:picMk id="25" creationId="{D1253B91-14CD-4424-B8A2-D42AADAAE02C}"/>
          </ac:picMkLst>
        </pc:picChg>
        <pc:picChg chg="add mod ord">
          <ac:chgData name="Robin Rettien" userId="d3b77970-caed-4e6f-89f3-1a113df11dad" providerId="ADAL" clId="{21A50AB6-AB87-4975-8370-9DE9DF701BC2}" dt="2020-11-09T11:53:59.962" v="1644" actId="552"/>
          <ac:picMkLst>
            <pc:docMk/>
            <pc:sldMk cId="2322720532" sldId="4566"/>
            <ac:picMk id="26" creationId="{371E8275-6433-4E62-939C-B6D92758058E}"/>
          </ac:picMkLst>
        </pc:picChg>
        <pc:picChg chg="add del mod">
          <ac:chgData name="Robin Rettien" userId="d3b77970-caed-4e6f-89f3-1a113df11dad" providerId="ADAL" clId="{21A50AB6-AB87-4975-8370-9DE9DF701BC2}" dt="2020-11-06T13:49:20.535" v="1254" actId="478"/>
          <ac:picMkLst>
            <pc:docMk/>
            <pc:sldMk cId="2322720532" sldId="4566"/>
            <ac:picMk id="29" creationId="{04F485EC-4B40-4EEF-A944-2CBAC68488CE}"/>
          </ac:picMkLst>
        </pc:picChg>
        <pc:picChg chg="add del mod ord">
          <ac:chgData name="Robin Rettien" userId="d3b77970-caed-4e6f-89f3-1a113df11dad" providerId="ADAL" clId="{21A50AB6-AB87-4975-8370-9DE9DF701BC2}" dt="2020-11-09T11:55:02.460" v="1661" actId="478"/>
          <ac:picMkLst>
            <pc:docMk/>
            <pc:sldMk cId="2322720532" sldId="4566"/>
            <ac:picMk id="32" creationId="{2E14C937-41FF-4C00-99A4-95F6CE73B300}"/>
          </ac:picMkLst>
        </pc:picChg>
        <pc:picChg chg="add del mod">
          <ac:chgData name="Robin Rettien" userId="d3b77970-caed-4e6f-89f3-1a113df11dad" providerId="ADAL" clId="{21A50AB6-AB87-4975-8370-9DE9DF701BC2}" dt="2020-11-09T11:55:04.054" v="1662" actId="478"/>
          <ac:picMkLst>
            <pc:docMk/>
            <pc:sldMk cId="2322720532" sldId="4566"/>
            <ac:picMk id="34" creationId="{E6E15CF9-7D63-4583-8E87-8D053670AD0F}"/>
          </ac:picMkLst>
        </pc:picChg>
      </pc:sldChg>
      <pc:sldChg chg="addSp delSp modSp mod">
        <pc:chgData name="Robin Rettien" userId="d3b77970-caed-4e6f-89f3-1a113df11dad" providerId="ADAL" clId="{21A50AB6-AB87-4975-8370-9DE9DF701BC2}" dt="2020-11-09T11:57:33.721" v="1697" actId="207"/>
        <pc:sldMkLst>
          <pc:docMk/>
          <pc:sldMk cId="1804045032" sldId="4567"/>
        </pc:sldMkLst>
        <pc:spChg chg="del mod">
          <ac:chgData name="Robin Rettien" userId="d3b77970-caed-4e6f-89f3-1a113df11dad" providerId="ADAL" clId="{21A50AB6-AB87-4975-8370-9DE9DF701BC2}" dt="2020-11-09T11:57:00.950" v="1687" actId="478"/>
          <ac:spMkLst>
            <pc:docMk/>
            <pc:sldMk cId="1804045032" sldId="4567"/>
            <ac:spMk id="3" creationId="{97E7AAEE-3237-4F78-87D1-A644DB75BF37}"/>
          </ac:spMkLst>
        </pc:spChg>
        <pc:spChg chg="del mod">
          <ac:chgData name="Robin Rettien" userId="d3b77970-caed-4e6f-89f3-1a113df11dad" providerId="ADAL" clId="{21A50AB6-AB87-4975-8370-9DE9DF701BC2}" dt="2020-11-09T11:57:02.440" v="1688" actId="478"/>
          <ac:spMkLst>
            <pc:docMk/>
            <pc:sldMk cId="1804045032" sldId="4567"/>
            <ac:spMk id="8" creationId="{F98DBBA5-047B-4CDA-A116-80265C194999}"/>
          </ac:spMkLst>
        </pc:spChg>
        <pc:spChg chg="add ord">
          <ac:chgData name="Robin Rettien" userId="d3b77970-caed-4e6f-89f3-1a113df11dad" providerId="ADAL" clId="{21A50AB6-AB87-4975-8370-9DE9DF701BC2}" dt="2020-11-09T11:54:50.481" v="1658" actId="167"/>
          <ac:spMkLst>
            <pc:docMk/>
            <pc:sldMk cId="1804045032" sldId="4567"/>
            <ac:spMk id="11" creationId="{F8B356A4-F9E5-4F3F-A684-812767611FEC}"/>
          </ac:spMkLst>
        </pc:spChg>
        <pc:spChg chg="add ord">
          <ac:chgData name="Robin Rettien" userId="d3b77970-caed-4e6f-89f3-1a113df11dad" providerId="ADAL" clId="{21A50AB6-AB87-4975-8370-9DE9DF701BC2}" dt="2020-11-09T11:54:50.481" v="1658" actId="167"/>
          <ac:spMkLst>
            <pc:docMk/>
            <pc:sldMk cId="1804045032" sldId="4567"/>
            <ac:spMk id="16" creationId="{ADD9BE9F-BCB3-4EB4-B9AA-920D34A49BA4}"/>
          </ac:spMkLst>
        </pc:spChg>
        <pc:spChg chg="add">
          <ac:chgData name="Robin Rettien" userId="d3b77970-caed-4e6f-89f3-1a113df11dad" providerId="ADAL" clId="{21A50AB6-AB87-4975-8370-9DE9DF701BC2}" dt="2020-11-09T11:57:06.220" v="1691" actId="22"/>
          <ac:spMkLst>
            <pc:docMk/>
            <pc:sldMk cId="1804045032" sldId="4567"/>
            <ac:spMk id="17" creationId="{47B3CA8C-15BA-4241-BD96-342B4BA95489}"/>
          </ac:spMkLst>
        </pc:spChg>
        <pc:spChg chg="del mod">
          <ac:chgData name="Robin Rettien" userId="d3b77970-caed-4e6f-89f3-1a113df11dad" providerId="ADAL" clId="{21A50AB6-AB87-4975-8370-9DE9DF701BC2}" dt="2020-11-09T11:57:04.113" v="1689" actId="478"/>
          <ac:spMkLst>
            <pc:docMk/>
            <pc:sldMk cId="1804045032" sldId="4567"/>
            <ac:spMk id="19" creationId="{4C7930E5-4530-4343-AF7F-B76B6675A7C6}"/>
          </ac:spMkLst>
        </pc:spChg>
        <pc:spChg chg="add mod">
          <ac:chgData name="Robin Rettien" userId="d3b77970-caed-4e6f-89f3-1a113df11dad" providerId="ADAL" clId="{21A50AB6-AB87-4975-8370-9DE9DF701BC2}" dt="2020-11-09T11:57:33.721" v="1697" actId="207"/>
          <ac:spMkLst>
            <pc:docMk/>
            <pc:sldMk cId="1804045032" sldId="4567"/>
            <ac:spMk id="20" creationId="{D3C7193E-FD9A-481D-A469-A977CE4C7A85}"/>
          </ac:spMkLst>
        </pc:spChg>
        <pc:spChg chg="add">
          <ac:chgData name="Robin Rettien" userId="d3b77970-caed-4e6f-89f3-1a113df11dad" providerId="ADAL" clId="{21A50AB6-AB87-4975-8370-9DE9DF701BC2}" dt="2020-11-09T11:57:06.220" v="1691" actId="22"/>
          <ac:spMkLst>
            <pc:docMk/>
            <pc:sldMk cId="1804045032" sldId="4567"/>
            <ac:spMk id="21" creationId="{1992C58E-56C0-49F4-8A7E-C94E5AAF5CF6}"/>
          </ac:spMkLst>
        </pc:spChg>
        <pc:spChg chg="add">
          <ac:chgData name="Robin Rettien" userId="d3b77970-caed-4e6f-89f3-1a113df11dad" providerId="ADAL" clId="{21A50AB6-AB87-4975-8370-9DE9DF701BC2}" dt="2020-11-09T11:57:06.220" v="1691" actId="22"/>
          <ac:spMkLst>
            <pc:docMk/>
            <pc:sldMk cId="1804045032" sldId="4567"/>
            <ac:spMk id="24" creationId="{D1AD0422-00C0-43B9-8722-E8E853DFA578}"/>
          </ac:spMkLst>
        </pc:spChg>
        <pc:spChg chg="add mod">
          <ac:chgData name="Robin Rettien" userId="d3b77970-caed-4e6f-89f3-1a113df11dad" providerId="ADAL" clId="{21A50AB6-AB87-4975-8370-9DE9DF701BC2}" dt="2020-11-09T11:57:20.701" v="1694" actId="552"/>
          <ac:spMkLst>
            <pc:docMk/>
            <pc:sldMk cId="1804045032" sldId="4567"/>
            <ac:spMk id="25" creationId="{50D93ED6-F82A-459A-81C8-0EF4FFA71291}"/>
          </ac:spMkLst>
        </pc:spChg>
        <pc:spChg chg="add mod">
          <ac:chgData name="Robin Rettien" userId="d3b77970-caed-4e6f-89f3-1a113df11dad" providerId="ADAL" clId="{21A50AB6-AB87-4975-8370-9DE9DF701BC2}" dt="2020-11-09T11:57:25.484" v="1695" actId="555"/>
          <ac:spMkLst>
            <pc:docMk/>
            <pc:sldMk cId="1804045032" sldId="4567"/>
            <ac:spMk id="26" creationId="{068B5C90-3B05-48D2-97E7-7F9741069CEA}"/>
          </ac:spMkLst>
        </pc:spChg>
        <pc:spChg chg="add del mod">
          <ac:chgData name="Robin Rettien" userId="d3b77970-caed-4e6f-89f3-1a113df11dad" providerId="ADAL" clId="{21A50AB6-AB87-4975-8370-9DE9DF701BC2}" dt="2020-11-09T11:54:46.295" v="1655" actId="478"/>
          <ac:spMkLst>
            <pc:docMk/>
            <pc:sldMk cId="1804045032" sldId="4567"/>
            <ac:spMk id="32" creationId="{B4C665E3-DADC-4F35-9A72-58C7F84A1C85}"/>
          </ac:spMkLst>
        </pc:spChg>
        <pc:spChg chg="del mod">
          <ac:chgData name="Robin Rettien" userId="d3b77970-caed-4e6f-89f3-1a113df11dad" providerId="ADAL" clId="{21A50AB6-AB87-4975-8370-9DE9DF701BC2}" dt="2020-11-09T11:57:05.254" v="1690" actId="478"/>
          <ac:spMkLst>
            <pc:docMk/>
            <pc:sldMk cId="1804045032" sldId="4567"/>
            <ac:spMk id="33" creationId="{F6994DA1-ADEC-4C68-979C-17D650112E00}"/>
          </ac:spMkLst>
        </pc:spChg>
        <pc:spChg chg="add mod">
          <ac:chgData name="Robin Rettien" userId="d3b77970-caed-4e6f-89f3-1a113df11dad" providerId="ADAL" clId="{21A50AB6-AB87-4975-8370-9DE9DF701BC2}" dt="2020-11-09T11:57:30.282" v="1696" actId="555"/>
          <ac:spMkLst>
            <pc:docMk/>
            <pc:sldMk cId="1804045032" sldId="4567"/>
            <ac:spMk id="34" creationId="{D1549B52-035F-40B1-9E20-890BD8AA077F}"/>
          </ac:spMkLst>
        </pc:spChg>
        <pc:spChg chg="add mod">
          <ac:chgData name="Robin Rettien" userId="d3b77970-caed-4e6f-89f3-1a113df11dad" providerId="ADAL" clId="{21A50AB6-AB87-4975-8370-9DE9DF701BC2}" dt="2020-11-09T11:57:25.484" v="1695" actId="555"/>
          <ac:spMkLst>
            <pc:docMk/>
            <pc:sldMk cId="1804045032" sldId="4567"/>
            <ac:spMk id="35" creationId="{7429CE4C-5E1C-496D-B48C-229309537836}"/>
          </ac:spMkLst>
        </pc:spChg>
        <pc:spChg chg="add del mod">
          <ac:chgData name="Robin Rettien" userId="d3b77970-caed-4e6f-89f3-1a113df11dad" providerId="ADAL" clId="{21A50AB6-AB87-4975-8370-9DE9DF701BC2}" dt="2020-11-09T11:56:58.870" v="1685" actId="478"/>
          <ac:spMkLst>
            <pc:docMk/>
            <pc:sldMk cId="1804045032" sldId="4567"/>
            <ac:spMk id="37" creationId="{80B42D72-6D7C-47CB-9A4F-CEA770B20619}"/>
          </ac:spMkLst>
        </pc:spChg>
        <pc:spChg chg="add del mod">
          <ac:chgData name="Robin Rettien" userId="d3b77970-caed-4e6f-89f3-1a113df11dad" providerId="ADAL" clId="{21A50AB6-AB87-4975-8370-9DE9DF701BC2}" dt="2020-11-09T11:56:59.600" v="1686" actId="478"/>
          <ac:spMkLst>
            <pc:docMk/>
            <pc:sldMk cId="1804045032" sldId="4567"/>
            <ac:spMk id="38" creationId="{D36B23C9-464D-43E1-83C5-6AAD43F87011}"/>
          </ac:spMkLst>
        </pc:spChg>
        <pc:spChg chg="del mod">
          <ac:chgData name="Robin Rettien" userId="d3b77970-caed-4e6f-89f3-1a113df11dad" providerId="ADAL" clId="{21A50AB6-AB87-4975-8370-9DE9DF701BC2}" dt="2020-11-09T11:54:45.391" v="1654" actId="478"/>
          <ac:spMkLst>
            <pc:docMk/>
            <pc:sldMk cId="1804045032" sldId="4567"/>
            <ac:spMk id="76" creationId="{4B42C724-3575-424B-9619-B3FA8736F495}"/>
          </ac:spMkLst>
        </pc:spChg>
        <pc:grpChg chg="mod">
          <ac:chgData name="Robin Rettien" userId="d3b77970-caed-4e6f-89f3-1a113df11dad" providerId="ADAL" clId="{21A50AB6-AB87-4975-8370-9DE9DF701BC2}" dt="2020-11-06T13:55:25.156" v="1479" actId="1036"/>
          <ac:grpSpMkLst>
            <pc:docMk/>
            <pc:sldMk cId="1804045032" sldId="4567"/>
            <ac:grpSpMk id="10" creationId="{5A9762EB-51DB-4154-A84B-6405A46E45C7}"/>
          </ac:grpSpMkLst>
        </pc:grpChg>
        <pc:picChg chg="add del mod">
          <ac:chgData name="Robin Rettien" userId="d3b77970-caed-4e6f-89f3-1a113df11dad" providerId="ADAL" clId="{21A50AB6-AB87-4975-8370-9DE9DF701BC2}" dt="2020-11-09T11:54:46.943" v="1656" actId="478"/>
          <ac:picMkLst>
            <pc:docMk/>
            <pc:sldMk cId="1804045032" sldId="4567"/>
            <ac:picMk id="4" creationId="{F686B608-72F2-4AB9-8D54-9A08C527C586}"/>
          </ac:picMkLst>
        </pc:picChg>
        <pc:picChg chg="mod">
          <ac:chgData name="Robin Rettien" userId="d3b77970-caed-4e6f-89f3-1a113df11dad" providerId="ADAL" clId="{21A50AB6-AB87-4975-8370-9DE9DF701BC2}" dt="2020-11-06T13:55:25.156" v="1479" actId="1036"/>
          <ac:picMkLst>
            <pc:docMk/>
            <pc:sldMk cId="1804045032" sldId="4567"/>
            <ac:picMk id="12" creationId="{005566D1-544A-4FEE-BE9E-4BB1387E26A2}"/>
          </ac:picMkLst>
        </pc:picChg>
        <pc:picChg chg="add ord">
          <ac:chgData name="Robin Rettien" userId="d3b77970-caed-4e6f-89f3-1a113df11dad" providerId="ADAL" clId="{21A50AB6-AB87-4975-8370-9DE9DF701BC2}" dt="2020-11-09T11:54:50.481" v="1658" actId="167"/>
          <ac:picMkLst>
            <pc:docMk/>
            <pc:sldMk cId="1804045032" sldId="4567"/>
            <ac:picMk id="13" creationId="{2CDE7D67-BD10-4E89-B8C7-A79952828DB5}"/>
          </ac:picMkLst>
        </pc:picChg>
        <pc:picChg chg="add ord">
          <ac:chgData name="Robin Rettien" userId="d3b77970-caed-4e6f-89f3-1a113df11dad" providerId="ADAL" clId="{21A50AB6-AB87-4975-8370-9DE9DF701BC2}" dt="2020-11-09T11:54:50.481" v="1658" actId="167"/>
          <ac:picMkLst>
            <pc:docMk/>
            <pc:sldMk cId="1804045032" sldId="4567"/>
            <ac:picMk id="14" creationId="{DF53922B-C9FE-4932-A588-8FBC3E49B653}"/>
          </ac:picMkLst>
        </pc:picChg>
        <pc:picChg chg="mod">
          <ac:chgData name="Robin Rettien" userId="d3b77970-caed-4e6f-89f3-1a113df11dad" providerId="ADAL" clId="{21A50AB6-AB87-4975-8370-9DE9DF701BC2}" dt="2020-11-06T13:55:25.156" v="1479" actId="1036"/>
          <ac:picMkLst>
            <pc:docMk/>
            <pc:sldMk cId="1804045032" sldId="4567"/>
            <ac:picMk id="15" creationId="{1CCA54E8-53BF-42C3-AFE1-527FD9504BAF}"/>
          </ac:picMkLst>
        </pc:picChg>
        <pc:picChg chg="mod">
          <ac:chgData name="Robin Rettien" userId="d3b77970-caed-4e6f-89f3-1a113df11dad" providerId="ADAL" clId="{21A50AB6-AB87-4975-8370-9DE9DF701BC2}" dt="2020-11-06T13:55:25.156" v="1479" actId="1036"/>
          <ac:picMkLst>
            <pc:docMk/>
            <pc:sldMk cId="1804045032" sldId="4567"/>
            <ac:picMk id="18" creationId="{1549B2CE-A508-47A7-9C57-7F0C3F4C20B5}"/>
          </ac:picMkLst>
        </pc:picChg>
        <pc:picChg chg="del mod">
          <ac:chgData name="Robin Rettien" userId="d3b77970-caed-4e6f-89f3-1a113df11dad" providerId="ADAL" clId="{21A50AB6-AB87-4975-8370-9DE9DF701BC2}" dt="2020-11-09T11:54:44.144" v="1653" actId="478"/>
          <ac:picMkLst>
            <pc:docMk/>
            <pc:sldMk cId="1804045032" sldId="4567"/>
            <ac:picMk id="23" creationId="{BD74B608-B6A1-4924-A1BE-8FEF71C59EAB}"/>
          </ac:picMkLst>
        </pc:picChg>
      </pc:sldChg>
      <pc:sldChg chg="addSp delSp modSp mod">
        <pc:chgData name="Robin Rettien" userId="d3b77970-caed-4e6f-89f3-1a113df11dad" providerId="ADAL" clId="{21A50AB6-AB87-4975-8370-9DE9DF701BC2}" dt="2020-11-06T10:02:10.938" v="286" actId="1076"/>
        <pc:sldMkLst>
          <pc:docMk/>
          <pc:sldMk cId="321839724" sldId="4568"/>
        </pc:sldMkLst>
        <pc:spChg chg="mod">
          <ac:chgData name="Robin Rettien" userId="d3b77970-caed-4e6f-89f3-1a113df11dad" providerId="ADAL" clId="{21A50AB6-AB87-4975-8370-9DE9DF701BC2}" dt="2020-11-06T09:59:51.823" v="253" actId="1076"/>
          <ac:spMkLst>
            <pc:docMk/>
            <pc:sldMk cId="321839724" sldId="4568"/>
            <ac:spMk id="5" creationId="{A64E89AD-D070-49F5-A662-5483A122EF37}"/>
          </ac:spMkLst>
        </pc:spChg>
        <pc:spChg chg="mod">
          <ac:chgData name="Robin Rettien" userId="d3b77970-caed-4e6f-89f3-1a113df11dad" providerId="ADAL" clId="{21A50AB6-AB87-4975-8370-9DE9DF701BC2}" dt="2020-11-06T10:02:10.938" v="286" actId="1076"/>
          <ac:spMkLst>
            <pc:docMk/>
            <pc:sldMk cId="321839724" sldId="4568"/>
            <ac:spMk id="19" creationId="{9562E9CE-361A-421C-807E-EA0EC47E52BF}"/>
          </ac:spMkLst>
        </pc:spChg>
        <pc:spChg chg="mod">
          <ac:chgData name="Robin Rettien" userId="d3b77970-caed-4e6f-89f3-1a113df11dad" providerId="ADAL" clId="{21A50AB6-AB87-4975-8370-9DE9DF701BC2}" dt="2020-11-06T09:43:40.317" v="216" actId="13926"/>
          <ac:spMkLst>
            <pc:docMk/>
            <pc:sldMk cId="321839724" sldId="4568"/>
            <ac:spMk id="21" creationId="{A72AE591-3E09-4614-960C-8E841A43253C}"/>
          </ac:spMkLst>
        </pc:spChg>
        <pc:spChg chg="mod">
          <ac:chgData name="Robin Rettien" userId="d3b77970-caed-4e6f-89f3-1a113df11dad" providerId="ADAL" clId="{21A50AB6-AB87-4975-8370-9DE9DF701BC2}" dt="2020-11-06T10:02:03.473" v="285" actId="1037"/>
          <ac:spMkLst>
            <pc:docMk/>
            <pc:sldMk cId="321839724" sldId="4568"/>
            <ac:spMk id="45" creationId="{5F4DA6DD-9DCF-4F6B-AE53-E9DED3C2A58F}"/>
          </ac:spMkLst>
        </pc:spChg>
        <pc:spChg chg="mod">
          <ac:chgData name="Robin Rettien" userId="d3b77970-caed-4e6f-89f3-1a113df11dad" providerId="ADAL" clId="{21A50AB6-AB87-4975-8370-9DE9DF701BC2}" dt="2020-11-06T10:02:10.938" v="286" actId="1076"/>
          <ac:spMkLst>
            <pc:docMk/>
            <pc:sldMk cId="321839724" sldId="4568"/>
            <ac:spMk id="46" creationId="{80F8FA0B-0AC4-4557-8E19-7E742EA95999}"/>
          </ac:spMkLst>
        </pc:spChg>
        <pc:spChg chg="mod">
          <ac:chgData name="Robin Rettien" userId="d3b77970-caed-4e6f-89f3-1a113df11dad" providerId="ADAL" clId="{21A50AB6-AB87-4975-8370-9DE9DF701BC2}" dt="2020-11-06T10:02:03.473" v="285" actId="1037"/>
          <ac:spMkLst>
            <pc:docMk/>
            <pc:sldMk cId="321839724" sldId="4568"/>
            <ac:spMk id="48" creationId="{4C170BF5-AD93-43A1-A87B-7273DFAAA9D2}"/>
          </ac:spMkLst>
        </pc:spChg>
        <pc:picChg chg="del mod">
          <ac:chgData name="Robin Rettien" userId="d3b77970-caed-4e6f-89f3-1a113df11dad" providerId="ADAL" clId="{21A50AB6-AB87-4975-8370-9DE9DF701BC2}" dt="2020-11-06T09:59:35.643" v="248" actId="478"/>
          <ac:picMkLst>
            <pc:docMk/>
            <pc:sldMk cId="321839724" sldId="4568"/>
            <ac:picMk id="4" creationId="{D9777BAA-4FFF-4A62-83BB-8D7D744469C7}"/>
          </ac:picMkLst>
        </pc:picChg>
        <pc:picChg chg="del mod">
          <ac:chgData name="Robin Rettien" userId="d3b77970-caed-4e6f-89f3-1a113df11dad" providerId="ADAL" clId="{21A50AB6-AB87-4975-8370-9DE9DF701BC2}" dt="2020-11-06T10:01:45.877" v="273" actId="478"/>
          <ac:picMkLst>
            <pc:docMk/>
            <pc:sldMk cId="321839724" sldId="4568"/>
            <ac:picMk id="10" creationId="{DDE217B7-BB19-4F82-B96D-A76BFC1E1659}"/>
          </ac:picMkLst>
        </pc:picChg>
        <pc:picChg chg="add mod ord modCrop">
          <ac:chgData name="Robin Rettien" userId="d3b77970-caed-4e6f-89f3-1a113df11dad" providerId="ADAL" clId="{21A50AB6-AB87-4975-8370-9DE9DF701BC2}" dt="2020-11-06T09:59:45.038" v="252" actId="1076"/>
          <ac:picMkLst>
            <pc:docMk/>
            <pc:sldMk cId="321839724" sldId="4568"/>
            <ac:picMk id="12" creationId="{F54B6588-23AA-4AFE-9F4C-D5B16EA2C54A}"/>
          </ac:picMkLst>
        </pc:picChg>
        <pc:picChg chg="add mod ord">
          <ac:chgData name="Robin Rettien" userId="d3b77970-caed-4e6f-89f3-1a113df11dad" providerId="ADAL" clId="{21A50AB6-AB87-4975-8370-9DE9DF701BC2}" dt="2020-11-06T10:01:54.698" v="275" actId="108"/>
          <ac:picMkLst>
            <pc:docMk/>
            <pc:sldMk cId="321839724" sldId="4568"/>
            <ac:picMk id="14" creationId="{0E2F8AA7-5045-4CD1-BBF5-C6EB7948E350}"/>
          </ac:picMkLst>
        </pc:picChg>
      </pc:sldChg>
      <pc:sldChg chg="addSp delSp modSp mod">
        <pc:chgData name="Robin Rettien" userId="d3b77970-caed-4e6f-89f3-1a113df11dad" providerId="ADAL" clId="{21A50AB6-AB87-4975-8370-9DE9DF701BC2}" dt="2020-11-09T14:23:37.957" v="2350" actId="13926"/>
        <pc:sldMkLst>
          <pc:docMk/>
          <pc:sldMk cId="2761733356" sldId="4569"/>
        </pc:sldMkLst>
        <pc:spChg chg="mod">
          <ac:chgData name="Robin Rettien" userId="d3b77970-caed-4e6f-89f3-1a113df11dad" providerId="ADAL" clId="{21A50AB6-AB87-4975-8370-9DE9DF701BC2}" dt="2020-11-09T14:23:37.957" v="2350" actId="13926"/>
          <ac:spMkLst>
            <pc:docMk/>
            <pc:sldMk cId="2761733356" sldId="4569"/>
            <ac:spMk id="7" creationId="{E73D5105-F5BC-402C-B006-D9F1A167A1FB}"/>
          </ac:spMkLst>
        </pc:spChg>
        <pc:spChg chg="mod">
          <ac:chgData name="Robin Rettien" userId="d3b77970-caed-4e6f-89f3-1a113df11dad" providerId="ADAL" clId="{21A50AB6-AB87-4975-8370-9DE9DF701BC2}" dt="2020-11-06T10:11:00.931" v="370" actId="1036"/>
          <ac:spMkLst>
            <pc:docMk/>
            <pc:sldMk cId="2761733356" sldId="4569"/>
            <ac:spMk id="10" creationId="{9ED7A441-A060-42D8-9095-7D008E89A741}"/>
          </ac:spMkLst>
        </pc:spChg>
        <pc:spChg chg="mod">
          <ac:chgData name="Robin Rettien" userId="d3b77970-caed-4e6f-89f3-1a113df11dad" providerId="ADAL" clId="{21A50AB6-AB87-4975-8370-9DE9DF701BC2}" dt="2020-11-06T10:11:07.545" v="371" actId="1076"/>
          <ac:spMkLst>
            <pc:docMk/>
            <pc:sldMk cId="2761733356" sldId="4569"/>
            <ac:spMk id="12" creationId="{884FC309-076B-4904-B62C-7A142168EC50}"/>
          </ac:spMkLst>
        </pc:spChg>
        <pc:spChg chg="mod">
          <ac:chgData name="Robin Rettien" userId="d3b77970-caed-4e6f-89f3-1a113df11dad" providerId="ADAL" clId="{21A50AB6-AB87-4975-8370-9DE9DF701BC2}" dt="2020-11-06T10:11:00.931" v="370" actId="1036"/>
          <ac:spMkLst>
            <pc:docMk/>
            <pc:sldMk cId="2761733356" sldId="4569"/>
            <ac:spMk id="14" creationId="{22E2B548-DF3B-4866-9F66-7393E02E1CEA}"/>
          </ac:spMkLst>
        </pc:spChg>
        <pc:spChg chg="mod">
          <ac:chgData name="Robin Rettien" userId="d3b77970-caed-4e6f-89f3-1a113df11dad" providerId="ADAL" clId="{21A50AB6-AB87-4975-8370-9DE9DF701BC2}" dt="2020-11-06T10:04:48.711" v="319" actId="1076"/>
          <ac:spMkLst>
            <pc:docMk/>
            <pc:sldMk cId="2761733356" sldId="4569"/>
            <ac:spMk id="38" creationId="{85A8140E-B464-4476-870A-631D4673472E}"/>
          </ac:spMkLst>
        </pc:spChg>
        <pc:spChg chg="mod ord">
          <ac:chgData name="Robin Rettien" userId="d3b77970-caed-4e6f-89f3-1a113df11dad" providerId="ADAL" clId="{21A50AB6-AB87-4975-8370-9DE9DF701BC2}" dt="2020-11-06T10:06:16.840" v="337" actId="14100"/>
          <ac:spMkLst>
            <pc:docMk/>
            <pc:sldMk cId="2761733356" sldId="4569"/>
            <ac:spMk id="39" creationId="{AAFF6EA6-74A2-4682-915B-A6418E1B70F6}"/>
          </ac:spMkLst>
        </pc:spChg>
        <pc:spChg chg="mod">
          <ac:chgData name="Robin Rettien" userId="d3b77970-caed-4e6f-89f3-1a113df11dad" providerId="ADAL" clId="{21A50AB6-AB87-4975-8370-9DE9DF701BC2}" dt="2020-11-06T10:08:08.543" v="361" actId="1038"/>
          <ac:spMkLst>
            <pc:docMk/>
            <pc:sldMk cId="2761733356" sldId="4569"/>
            <ac:spMk id="41" creationId="{A7188BD8-2ACC-4F14-AE31-9722FB9CA6BC}"/>
          </ac:spMkLst>
        </pc:spChg>
        <pc:spChg chg="mod">
          <ac:chgData name="Robin Rettien" userId="d3b77970-caed-4e6f-89f3-1a113df11dad" providerId="ADAL" clId="{21A50AB6-AB87-4975-8370-9DE9DF701BC2}" dt="2020-11-06T10:07:51.413" v="351" actId="1076"/>
          <ac:spMkLst>
            <pc:docMk/>
            <pc:sldMk cId="2761733356" sldId="4569"/>
            <ac:spMk id="42" creationId="{084480C7-F215-4004-B0BC-F652E21C6B64}"/>
          </ac:spMkLst>
        </pc:spChg>
        <pc:spChg chg="mod">
          <ac:chgData name="Robin Rettien" userId="d3b77970-caed-4e6f-89f3-1a113df11dad" providerId="ADAL" clId="{21A50AB6-AB87-4975-8370-9DE9DF701BC2}" dt="2020-11-06T10:08:02.167" v="353" actId="555"/>
          <ac:spMkLst>
            <pc:docMk/>
            <pc:sldMk cId="2761733356" sldId="4569"/>
            <ac:spMk id="43" creationId="{77D55BEB-06D4-4D8C-B360-DF824868F547}"/>
          </ac:spMkLst>
        </pc:spChg>
        <pc:spChg chg="mod">
          <ac:chgData name="Robin Rettien" userId="d3b77970-caed-4e6f-89f3-1a113df11dad" providerId="ADAL" clId="{21A50AB6-AB87-4975-8370-9DE9DF701BC2}" dt="2020-11-06T10:08:05.705" v="358" actId="1038"/>
          <ac:spMkLst>
            <pc:docMk/>
            <pc:sldMk cId="2761733356" sldId="4569"/>
            <ac:spMk id="45" creationId="{C816BEF3-D42A-4370-9398-86EBCF8AB535}"/>
          </ac:spMkLst>
        </pc:spChg>
        <pc:grpChg chg="add mod ord">
          <ac:chgData name="Robin Rettien" userId="d3b77970-caed-4e6f-89f3-1a113df11dad" providerId="ADAL" clId="{21A50AB6-AB87-4975-8370-9DE9DF701BC2}" dt="2020-11-06T10:27:33.746" v="412" actId="167"/>
          <ac:grpSpMkLst>
            <pc:docMk/>
            <pc:sldMk cId="2761733356" sldId="4569"/>
            <ac:grpSpMk id="22" creationId="{9C952A7C-9880-4D8D-8CEC-1716043D64C1}"/>
          </ac:grpSpMkLst>
        </pc:grpChg>
        <pc:picChg chg="add del mod">
          <ac:chgData name="Robin Rettien" userId="d3b77970-caed-4e6f-89f3-1a113df11dad" providerId="ADAL" clId="{21A50AB6-AB87-4975-8370-9DE9DF701BC2}" dt="2020-11-06T10:04:18.386" v="298" actId="478"/>
          <ac:picMkLst>
            <pc:docMk/>
            <pc:sldMk cId="2761733356" sldId="4569"/>
            <ac:picMk id="5" creationId="{C46024D4-EE3F-46A3-8EB8-A14AA3F8894C}"/>
          </ac:picMkLst>
        </pc:picChg>
        <pc:picChg chg="del mod">
          <ac:chgData name="Robin Rettien" userId="d3b77970-caed-4e6f-89f3-1a113df11dad" providerId="ADAL" clId="{21A50AB6-AB87-4975-8370-9DE9DF701BC2}" dt="2020-11-06T10:04:35.495" v="316" actId="478"/>
          <ac:picMkLst>
            <pc:docMk/>
            <pc:sldMk cId="2761733356" sldId="4569"/>
            <ac:picMk id="6" creationId="{1658F0E2-224F-4B00-A1F5-9633AF206DF1}"/>
          </ac:picMkLst>
        </pc:picChg>
        <pc:picChg chg="del mod">
          <ac:chgData name="Robin Rettien" userId="d3b77970-caed-4e6f-89f3-1a113df11dad" providerId="ADAL" clId="{21A50AB6-AB87-4975-8370-9DE9DF701BC2}" dt="2020-11-06T10:07:38.203" v="349" actId="478"/>
          <ac:picMkLst>
            <pc:docMk/>
            <pc:sldMk cId="2761733356" sldId="4569"/>
            <ac:picMk id="8" creationId="{94EFAF37-174A-4B95-94D6-C8C194AC638D}"/>
          </ac:picMkLst>
        </pc:picChg>
        <pc:picChg chg="add mod ord">
          <ac:chgData name="Robin Rettien" userId="d3b77970-caed-4e6f-89f3-1a113df11dad" providerId="ADAL" clId="{21A50AB6-AB87-4975-8370-9DE9DF701BC2}" dt="2020-11-06T10:06:21.574" v="338" actId="164"/>
          <ac:picMkLst>
            <pc:docMk/>
            <pc:sldMk cId="2761733356" sldId="4569"/>
            <ac:picMk id="13" creationId="{C50A6F82-486F-46C5-88A7-18DC475C81A5}"/>
          </ac:picMkLst>
        </pc:picChg>
        <pc:picChg chg="mod">
          <ac:chgData name="Robin Rettien" userId="d3b77970-caed-4e6f-89f3-1a113df11dad" providerId="ADAL" clId="{21A50AB6-AB87-4975-8370-9DE9DF701BC2}" dt="2020-11-06T09:53:33.592" v="223" actId="1076"/>
          <ac:picMkLst>
            <pc:docMk/>
            <pc:sldMk cId="2761733356" sldId="4569"/>
            <ac:picMk id="16" creationId="{91B4F8DE-C0B5-48B0-84D5-FD6C1670B9C6}"/>
          </ac:picMkLst>
        </pc:picChg>
        <pc:picChg chg="add mod">
          <ac:chgData name="Robin Rettien" userId="d3b77970-caed-4e6f-89f3-1a113df11dad" providerId="ADAL" clId="{21A50AB6-AB87-4975-8370-9DE9DF701BC2}" dt="2020-11-06T10:06:21.574" v="338" actId="164"/>
          <ac:picMkLst>
            <pc:docMk/>
            <pc:sldMk cId="2761733356" sldId="4569"/>
            <ac:picMk id="21" creationId="{304E2F70-2E01-47C4-B0AD-32A875DB355F}"/>
          </ac:picMkLst>
        </pc:picChg>
        <pc:picChg chg="add mod ord">
          <ac:chgData name="Robin Rettien" userId="d3b77970-caed-4e6f-89f3-1a113df11dad" providerId="ADAL" clId="{21A50AB6-AB87-4975-8370-9DE9DF701BC2}" dt="2020-11-06T10:07:43.779" v="350" actId="108"/>
          <ac:picMkLst>
            <pc:docMk/>
            <pc:sldMk cId="2761733356" sldId="4569"/>
            <ac:picMk id="26" creationId="{5AEFB3D4-EA97-44A3-97BA-EB71B0C39428}"/>
          </ac:picMkLst>
        </pc:picChg>
      </pc:sldChg>
      <pc:sldChg chg="modSp mod">
        <pc:chgData name="Robin Rettien" userId="d3b77970-caed-4e6f-89f3-1a113df11dad" providerId="ADAL" clId="{21A50AB6-AB87-4975-8370-9DE9DF701BC2}" dt="2020-11-09T11:59:02.719" v="1748" actId="13926"/>
        <pc:sldMkLst>
          <pc:docMk/>
          <pc:sldMk cId="2623748295" sldId="4570"/>
        </pc:sldMkLst>
        <pc:spChg chg="mod">
          <ac:chgData name="Robin Rettien" userId="d3b77970-caed-4e6f-89f3-1a113df11dad" providerId="ADAL" clId="{21A50AB6-AB87-4975-8370-9DE9DF701BC2}" dt="2020-11-09T11:59:02.719" v="1748" actId="13926"/>
          <ac:spMkLst>
            <pc:docMk/>
            <pc:sldMk cId="2623748295" sldId="4570"/>
            <ac:spMk id="21" creationId="{A72AE591-3E09-4614-960C-8E841A43253C}"/>
          </ac:spMkLst>
        </pc:spChg>
        <pc:spChg chg="mod">
          <ac:chgData name="Robin Rettien" userId="d3b77970-caed-4e6f-89f3-1a113df11dad" providerId="ADAL" clId="{21A50AB6-AB87-4975-8370-9DE9DF701BC2}" dt="2020-11-06T09:13:14.222" v="37" actId="13926"/>
          <ac:spMkLst>
            <pc:docMk/>
            <pc:sldMk cId="2623748295" sldId="4570"/>
            <ac:spMk id="38" creationId="{DD9C1822-C1E4-4234-B2D4-71D10096A409}"/>
          </ac:spMkLst>
        </pc:spChg>
      </pc:sldChg>
      <pc:sldChg chg="add del">
        <pc:chgData name="Robin Rettien" userId="d3b77970-caed-4e6f-89f3-1a113df11dad" providerId="ADAL" clId="{21A50AB6-AB87-4975-8370-9DE9DF701BC2}" dt="2020-11-06T10:25:23.236" v="410" actId="47"/>
        <pc:sldMkLst>
          <pc:docMk/>
          <pc:sldMk cId="3274485005" sldId="4573"/>
        </pc:sldMkLst>
      </pc:sldChg>
      <pc:sldChg chg="add del">
        <pc:chgData name="Robin Rettien" userId="d3b77970-caed-4e6f-89f3-1a113df11dad" providerId="ADAL" clId="{21A50AB6-AB87-4975-8370-9DE9DF701BC2}" dt="2020-11-06T10:25:23.236" v="410" actId="47"/>
        <pc:sldMkLst>
          <pc:docMk/>
          <pc:sldMk cId="1085131706" sldId="4574"/>
        </pc:sldMkLst>
      </pc:sldChg>
      <pc:sldChg chg="del">
        <pc:chgData name="Robin Rettien" userId="d3b77970-caed-4e6f-89f3-1a113df11dad" providerId="ADAL" clId="{21A50AB6-AB87-4975-8370-9DE9DF701BC2}" dt="2020-11-06T09:29:28.065" v="181" actId="47"/>
        <pc:sldMkLst>
          <pc:docMk/>
          <pc:sldMk cId="179524939" sldId="4575"/>
        </pc:sldMkLst>
      </pc:sldChg>
      <pc:sldChg chg="modSp mod modNotesTx">
        <pc:chgData name="Robin Rettien" userId="d3b77970-caed-4e6f-89f3-1a113df11dad" providerId="ADAL" clId="{21A50AB6-AB87-4975-8370-9DE9DF701BC2}" dt="2020-11-09T14:36:34.344" v="2407" actId="20577"/>
        <pc:sldMkLst>
          <pc:docMk/>
          <pc:sldMk cId="2643318129" sldId="4576"/>
        </pc:sldMkLst>
        <pc:graphicFrameChg chg="modGraphic">
          <ac:chgData name="Robin Rettien" userId="d3b77970-caed-4e6f-89f3-1a113df11dad" providerId="ADAL" clId="{21A50AB6-AB87-4975-8370-9DE9DF701BC2}" dt="2020-11-09T08:22:55.441" v="1585" actId="13926"/>
          <ac:graphicFrameMkLst>
            <pc:docMk/>
            <pc:sldMk cId="2643318129" sldId="4576"/>
            <ac:graphicFrameMk id="38" creationId="{EC973635-818A-4831-A1B7-4F1B1727D724}"/>
          </ac:graphicFrameMkLst>
        </pc:graphicFrameChg>
      </pc:sldChg>
      <pc:sldChg chg="modSp mod modNotesTx">
        <pc:chgData name="Robin Rettien" userId="d3b77970-caed-4e6f-89f3-1a113df11dad" providerId="ADAL" clId="{21A50AB6-AB87-4975-8370-9DE9DF701BC2}" dt="2020-11-09T14:36:37.619" v="2408" actId="20577"/>
        <pc:sldMkLst>
          <pc:docMk/>
          <pc:sldMk cId="3568858931" sldId="4577"/>
        </pc:sldMkLst>
        <pc:graphicFrameChg chg="modGraphic">
          <ac:chgData name="Robin Rettien" userId="d3b77970-caed-4e6f-89f3-1a113df11dad" providerId="ADAL" clId="{21A50AB6-AB87-4975-8370-9DE9DF701BC2}" dt="2020-11-09T14:27:35.081" v="2396" actId="20577"/>
          <ac:graphicFrameMkLst>
            <pc:docMk/>
            <pc:sldMk cId="3568858931" sldId="4577"/>
            <ac:graphicFrameMk id="38" creationId="{EC973635-818A-4831-A1B7-4F1B1727D724}"/>
          </ac:graphicFrameMkLst>
        </pc:graphicFrameChg>
      </pc:sldChg>
      <pc:sldChg chg="modNotesTx">
        <pc:chgData name="Robin Rettien" userId="d3b77970-caed-4e6f-89f3-1a113df11dad" providerId="ADAL" clId="{21A50AB6-AB87-4975-8370-9DE9DF701BC2}" dt="2020-11-09T14:36:39.918" v="2409" actId="20577"/>
        <pc:sldMkLst>
          <pc:docMk/>
          <pc:sldMk cId="734642804" sldId="4578"/>
        </pc:sldMkLst>
      </pc:sldChg>
      <pc:sldChg chg="del">
        <pc:chgData name="Robin Rettien" userId="d3b77970-caed-4e6f-89f3-1a113df11dad" providerId="ADAL" clId="{21A50AB6-AB87-4975-8370-9DE9DF701BC2}" dt="2020-11-06T09:29:33.431" v="182" actId="47"/>
        <pc:sldMkLst>
          <pc:docMk/>
          <pc:sldMk cId="1865490284" sldId="4581"/>
        </pc:sldMkLst>
      </pc:sldChg>
      <pc:sldChg chg="add">
        <pc:chgData name="Robin Rettien" userId="d3b77970-caed-4e6f-89f3-1a113df11dad" providerId="ADAL" clId="{21A50AB6-AB87-4975-8370-9DE9DF701BC2}" dt="2020-11-06T09:08:00.673" v="2"/>
        <pc:sldMkLst>
          <pc:docMk/>
          <pc:sldMk cId="2272080729" sldId="4582"/>
        </pc:sldMkLst>
      </pc:sldChg>
      <pc:sldChg chg="addSp delSp modSp add mod">
        <pc:chgData name="Robin Rettien" userId="d3b77970-caed-4e6f-89f3-1a113df11dad" providerId="ADAL" clId="{21A50AB6-AB87-4975-8370-9DE9DF701BC2}" dt="2020-11-06T13:29:27.199" v="969" actId="478"/>
        <pc:sldMkLst>
          <pc:docMk/>
          <pc:sldMk cId="3340651568" sldId="4583"/>
        </pc:sldMkLst>
        <pc:spChg chg="mod">
          <ac:chgData name="Robin Rettien" userId="d3b77970-caed-4e6f-89f3-1a113df11dad" providerId="ADAL" clId="{21A50AB6-AB87-4975-8370-9DE9DF701BC2}" dt="2020-11-06T09:21:41.060" v="52"/>
          <ac:spMkLst>
            <pc:docMk/>
            <pc:sldMk cId="3340651568" sldId="4583"/>
            <ac:spMk id="4" creationId="{29CB9718-F33C-45E0-97AD-AD6A26E51A3C}"/>
          </ac:spMkLst>
        </pc:spChg>
        <pc:spChg chg="mod">
          <ac:chgData name="Robin Rettien" userId="d3b77970-caed-4e6f-89f3-1a113df11dad" providerId="ADAL" clId="{21A50AB6-AB87-4975-8370-9DE9DF701BC2}" dt="2020-11-06T09:25:13.292" v="139" actId="1076"/>
          <ac:spMkLst>
            <pc:docMk/>
            <pc:sldMk cId="3340651568" sldId="4583"/>
            <ac:spMk id="14" creationId="{857809CB-AA52-4959-8A8A-AFC74F14F40E}"/>
          </ac:spMkLst>
        </pc:spChg>
        <pc:spChg chg="mod">
          <ac:chgData name="Robin Rettien" userId="d3b77970-caed-4e6f-89f3-1a113df11dad" providerId="ADAL" clId="{21A50AB6-AB87-4975-8370-9DE9DF701BC2}" dt="2020-11-06T09:27:17.806" v="172" actId="14100"/>
          <ac:spMkLst>
            <pc:docMk/>
            <pc:sldMk cId="3340651568" sldId="4583"/>
            <ac:spMk id="21" creationId="{6A8F9D94-F39D-43F2-90A2-8F15AFF1A7C8}"/>
          </ac:spMkLst>
        </pc:spChg>
        <pc:spChg chg="mod">
          <ac:chgData name="Robin Rettien" userId="d3b77970-caed-4e6f-89f3-1a113df11dad" providerId="ADAL" clId="{21A50AB6-AB87-4975-8370-9DE9DF701BC2}" dt="2020-11-06T13:28:17.860" v="911" actId="20577"/>
          <ac:spMkLst>
            <pc:docMk/>
            <pc:sldMk cId="3340651568" sldId="4583"/>
            <ac:spMk id="26" creationId="{E3ADEEA2-430A-4A2B-924E-0EDE6C0EB75E}"/>
          </ac:spMkLst>
        </pc:spChg>
        <pc:spChg chg="add mod">
          <ac:chgData name="Robin Rettien" userId="d3b77970-caed-4e6f-89f3-1a113df11dad" providerId="ADAL" clId="{21A50AB6-AB87-4975-8370-9DE9DF701BC2}" dt="2020-11-06T13:28:52.529" v="966" actId="1076"/>
          <ac:spMkLst>
            <pc:docMk/>
            <pc:sldMk cId="3340651568" sldId="4583"/>
            <ac:spMk id="28" creationId="{677C2F6D-14D8-4C22-95CE-D16C40A933A8}"/>
          </ac:spMkLst>
        </pc:spChg>
        <pc:spChg chg="add del mod">
          <ac:chgData name="Robin Rettien" userId="d3b77970-caed-4e6f-89f3-1a113df11dad" providerId="ADAL" clId="{21A50AB6-AB87-4975-8370-9DE9DF701BC2}" dt="2020-11-06T13:29:27.199" v="969" actId="478"/>
          <ac:spMkLst>
            <pc:docMk/>
            <pc:sldMk cId="3340651568" sldId="4583"/>
            <ac:spMk id="29" creationId="{D515CFF8-1C44-437C-9DC5-8A7BCB78F8DC}"/>
          </ac:spMkLst>
        </pc:spChg>
        <pc:spChg chg="mod">
          <ac:chgData name="Robin Rettien" userId="d3b77970-caed-4e6f-89f3-1a113df11dad" providerId="ADAL" clId="{21A50AB6-AB87-4975-8370-9DE9DF701BC2}" dt="2020-11-06T09:27:21.246" v="173" actId="13926"/>
          <ac:spMkLst>
            <pc:docMk/>
            <pc:sldMk cId="3340651568" sldId="4583"/>
            <ac:spMk id="30" creationId="{20FA9D14-B83F-4E83-9F99-F7121ABE90A9}"/>
          </ac:spMkLst>
        </pc:spChg>
        <pc:picChg chg="del mod">
          <ac:chgData name="Robin Rettien" userId="d3b77970-caed-4e6f-89f3-1a113df11dad" providerId="ADAL" clId="{21A50AB6-AB87-4975-8370-9DE9DF701BC2}" dt="2020-11-06T09:25:53.086" v="149" actId="478"/>
          <ac:picMkLst>
            <pc:docMk/>
            <pc:sldMk cId="3340651568" sldId="4583"/>
            <ac:picMk id="7" creationId="{7EDC26C3-D49F-49FB-B4E4-48D8E8F251C2}"/>
          </ac:picMkLst>
        </pc:picChg>
        <pc:picChg chg="add mod">
          <ac:chgData name="Robin Rettien" userId="d3b77970-caed-4e6f-89f3-1a113df11dad" providerId="ADAL" clId="{21A50AB6-AB87-4975-8370-9DE9DF701BC2}" dt="2020-11-06T09:20:38.083" v="44"/>
          <ac:picMkLst>
            <pc:docMk/>
            <pc:sldMk cId="3340651568" sldId="4583"/>
            <ac:picMk id="8" creationId="{75034D59-2116-41E2-B3F8-8365418A6A83}"/>
          </ac:picMkLst>
        </pc:picChg>
        <pc:picChg chg="add mod ord modCrop">
          <ac:chgData name="Robin Rettien" userId="d3b77970-caed-4e6f-89f3-1a113df11dad" providerId="ADAL" clId="{21A50AB6-AB87-4975-8370-9DE9DF701BC2}" dt="2020-11-06T09:25:51.250" v="148" actId="732"/>
          <ac:picMkLst>
            <pc:docMk/>
            <pc:sldMk cId="3340651568" sldId="4583"/>
            <ac:picMk id="9" creationId="{7F51B31E-8600-46D4-B019-95C91705BD18}"/>
          </ac:picMkLst>
        </pc:picChg>
        <pc:picChg chg="del mod">
          <ac:chgData name="Robin Rettien" userId="d3b77970-caed-4e6f-89f3-1a113df11dad" providerId="ADAL" clId="{21A50AB6-AB87-4975-8370-9DE9DF701BC2}" dt="2020-11-06T09:25:01.578" v="137" actId="478"/>
          <ac:picMkLst>
            <pc:docMk/>
            <pc:sldMk cId="3340651568" sldId="4583"/>
            <ac:picMk id="11" creationId="{E85CE234-555C-46B1-B78C-A8FD1C8E105E}"/>
          </ac:picMkLst>
        </pc:picChg>
        <pc:picChg chg="add mod ord modCrop">
          <ac:chgData name="Robin Rettien" userId="d3b77970-caed-4e6f-89f3-1a113df11dad" providerId="ADAL" clId="{21A50AB6-AB87-4975-8370-9DE9DF701BC2}" dt="2020-11-06T09:24:59.743" v="136" actId="167"/>
          <ac:picMkLst>
            <pc:docMk/>
            <pc:sldMk cId="3340651568" sldId="4583"/>
            <ac:picMk id="12" creationId="{F004A504-0F22-4EAB-87B6-C5A95D698E52}"/>
          </ac:picMkLst>
        </pc:picChg>
        <pc:picChg chg="del mod">
          <ac:chgData name="Robin Rettien" userId="d3b77970-caed-4e6f-89f3-1a113df11dad" providerId="ADAL" clId="{21A50AB6-AB87-4975-8370-9DE9DF701BC2}" dt="2020-11-06T09:27:02.168" v="168" actId="478"/>
          <ac:picMkLst>
            <pc:docMk/>
            <pc:sldMk cId="3340651568" sldId="4583"/>
            <ac:picMk id="13" creationId="{D39DDBDC-B3AA-453F-9DDC-5E7D00164C12}"/>
          </ac:picMkLst>
        </pc:picChg>
        <pc:picChg chg="add mod ord modCrop">
          <ac:chgData name="Robin Rettien" userId="d3b77970-caed-4e6f-89f3-1a113df11dad" providerId="ADAL" clId="{21A50AB6-AB87-4975-8370-9DE9DF701BC2}" dt="2020-11-06T09:27:04.430" v="169" actId="167"/>
          <ac:picMkLst>
            <pc:docMk/>
            <pc:sldMk cId="3340651568" sldId="4583"/>
            <ac:picMk id="17" creationId="{E7489F0B-B7E5-4D84-819F-C223EAA7ACBA}"/>
          </ac:picMkLst>
        </pc:picChg>
        <pc:picChg chg="mod">
          <ac:chgData name="Robin Rettien" userId="d3b77970-caed-4e6f-89f3-1a113df11dad" providerId="ADAL" clId="{21A50AB6-AB87-4975-8370-9DE9DF701BC2}" dt="2020-11-06T10:32:21.956" v="417"/>
          <ac:picMkLst>
            <pc:docMk/>
            <pc:sldMk cId="3340651568" sldId="4583"/>
            <ac:picMk id="20" creationId="{7CB4B6C3-CE8C-43DE-A1F3-F4C5848537E3}"/>
          </ac:picMkLst>
        </pc:picChg>
        <pc:picChg chg="del mod">
          <ac:chgData name="Robin Rettien" userId="d3b77970-caed-4e6f-89f3-1a113df11dad" providerId="ADAL" clId="{21A50AB6-AB87-4975-8370-9DE9DF701BC2}" dt="2020-11-06T09:20:41.504" v="49" actId="478"/>
          <ac:picMkLst>
            <pc:docMk/>
            <pc:sldMk cId="3340651568" sldId="4583"/>
            <ac:picMk id="44" creationId="{F4A0CB78-C21B-49BB-AFF8-6153717779D9}"/>
          </ac:picMkLst>
        </pc:picChg>
      </pc:sldChg>
      <pc:sldChg chg="add del">
        <pc:chgData name="Robin Rettien" userId="d3b77970-caed-4e6f-89f3-1a113df11dad" providerId="ADAL" clId="{21A50AB6-AB87-4975-8370-9DE9DF701BC2}" dt="2020-11-06T10:25:29.527" v="411" actId="47"/>
        <pc:sldMkLst>
          <pc:docMk/>
          <pc:sldMk cId="761114224" sldId="4584"/>
        </pc:sldMkLst>
      </pc:sldChg>
      <pc:sldChg chg="add del">
        <pc:chgData name="Robin Rettien" userId="d3b77970-caed-4e6f-89f3-1a113df11dad" providerId="ADAL" clId="{21A50AB6-AB87-4975-8370-9DE9DF701BC2}" dt="2020-11-06T10:25:29.527" v="411" actId="47"/>
        <pc:sldMkLst>
          <pc:docMk/>
          <pc:sldMk cId="1143367532" sldId="4585"/>
        </pc:sldMkLst>
      </pc:sldChg>
      <pc:sldChg chg="addSp delSp modSp add mod">
        <pc:chgData name="Robin Rettien" userId="d3b77970-caed-4e6f-89f3-1a113df11dad" providerId="ADAL" clId="{21A50AB6-AB87-4975-8370-9DE9DF701BC2}" dt="2020-11-09T12:04:37.308" v="1857" actId="207"/>
        <pc:sldMkLst>
          <pc:docMk/>
          <pc:sldMk cId="981453204" sldId="4586"/>
        </pc:sldMkLst>
        <pc:spChg chg="add mod">
          <ac:chgData name="Robin Rettien" userId="d3b77970-caed-4e6f-89f3-1a113df11dad" providerId="ADAL" clId="{21A50AB6-AB87-4975-8370-9DE9DF701BC2}" dt="2020-11-09T12:04:09.479" v="1851" actId="1076"/>
          <ac:spMkLst>
            <pc:docMk/>
            <pc:sldMk cId="981453204" sldId="4586"/>
            <ac:spMk id="9" creationId="{230854DC-032C-441C-8098-01EFFCE2DE5C}"/>
          </ac:spMkLst>
        </pc:spChg>
        <pc:spChg chg="add mod">
          <ac:chgData name="Robin Rettien" userId="d3b77970-caed-4e6f-89f3-1a113df11dad" providerId="ADAL" clId="{21A50AB6-AB87-4975-8370-9DE9DF701BC2}" dt="2020-11-09T12:04:04.175" v="1849" actId="1037"/>
          <ac:spMkLst>
            <pc:docMk/>
            <pc:sldMk cId="981453204" sldId="4586"/>
            <ac:spMk id="10" creationId="{7EF822C3-C0B6-46C8-9B9F-B3204A29A932}"/>
          </ac:spMkLst>
        </pc:spChg>
        <pc:spChg chg="add mod">
          <ac:chgData name="Robin Rettien" userId="d3b77970-caed-4e6f-89f3-1a113df11dad" providerId="ADAL" clId="{21A50AB6-AB87-4975-8370-9DE9DF701BC2}" dt="2020-11-09T12:04:30.317" v="1855" actId="1076"/>
          <ac:spMkLst>
            <pc:docMk/>
            <pc:sldMk cId="981453204" sldId="4586"/>
            <ac:spMk id="11" creationId="{3A88D513-2232-4D59-AE8B-CAEBF3768142}"/>
          </ac:spMkLst>
        </pc:spChg>
        <pc:spChg chg="del">
          <ac:chgData name="Robin Rettien" userId="d3b77970-caed-4e6f-89f3-1a113df11dad" providerId="ADAL" clId="{21A50AB6-AB87-4975-8370-9DE9DF701BC2}" dt="2020-11-06T10:24:25.127" v="397" actId="478"/>
          <ac:spMkLst>
            <pc:docMk/>
            <pc:sldMk cId="981453204" sldId="4586"/>
            <ac:spMk id="11" creationId="{88BE23A9-8FD1-48FD-8231-F4901004DA8F}"/>
          </ac:spMkLst>
        </pc:spChg>
        <pc:spChg chg="del">
          <ac:chgData name="Robin Rettien" userId="d3b77970-caed-4e6f-89f3-1a113df11dad" providerId="ADAL" clId="{21A50AB6-AB87-4975-8370-9DE9DF701BC2}" dt="2020-11-06T10:24:25.127" v="397" actId="478"/>
          <ac:spMkLst>
            <pc:docMk/>
            <pc:sldMk cId="981453204" sldId="4586"/>
            <ac:spMk id="12" creationId="{09F4E84B-E5E7-4D76-98F4-70494AC587D1}"/>
          </ac:spMkLst>
        </pc:spChg>
        <pc:spChg chg="del">
          <ac:chgData name="Robin Rettien" userId="d3b77970-caed-4e6f-89f3-1a113df11dad" providerId="ADAL" clId="{21A50AB6-AB87-4975-8370-9DE9DF701BC2}" dt="2020-11-06T10:24:25.127" v="397" actId="478"/>
          <ac:spMkLst>
            <pc:docMk/>
            <pc:sldMk cId="981453204" sldId="4586"/>
            <ac:spMk id="13" creationId="{6F41BA25-A07D-44C1-8EE4-A57EB95F706A}"/>
          </ac:spMkLst>
        </pc:spChg>
        <pc:spChg chg="del">
          <ac:chgData name="Robin Rettien" userId="d3b77970-caed-4e6f-89f3-1a113df11dad" providerId="ADAL" clId="{21A50AB6-AB87-4975-8370-9DE9DF701BC2}" dt="2020-11-06T10:24:25.127" v="397" actId="478"/>
          <ac:spMkLst>
            <pc:docMk/>
            <pc:sldMk cId="981453204" sldId="4586"/>
            <ac:spMk id="14" creationId="{BFFCF630-B16F-4AB1-8815-DCC688C1423B}"/>
          </ac:spMkLst>
        </pc:spChg>
        <pc:spChg chg="del">
          <ac:chgData name="Robin Rettien" userId="d3b77970-caed-4e6f-89f3-1a113df11dad" providerId="ADAL" clId="{21A50AB6-AB87-4975-8370-9DE9DF701BC2}" dt="2020-11-06T10:24:25.127" v="397" actId="478"/>
          <ac:spMkLst>
            <pc:docMk/>
            <pc:sldMk cId="981453204" sldId="4586"/>
            <ac:spMk id="16" creationId="{DFF2E8DF-1016-4B05-B801-3D96745AC564}"/>
          </ac:spMkLst>
        </pc:spChg>
        <pc:spChg chg="add">
          <ac:chgData name="Robin Rettien" userId="d3b77970-caed-4e6f-89f3-1a113df11dad" providerId="ADAL" clId="{21A50AB6-AB87-4975-8370-9DE9DF701BC2}" dt="2020-11-06T10:24:25.727" v="398" actId="22"/>
          <ac:spMkLst>
            <pc:docMk/>
            <pc:sldMk cId="981453204" sldId="4586"/>
            <ac:spMk id="18" creationId="{8DCEEB9D-E587-4FA8-B372-9B1491E35B3C}"/>
          </ac:spMkLst>
        </pc:spChg>
        <pc:spChg chg="add">
          <ac:chgData name="Robin Rettien" userId="d3b77970-caed-4e6f-89f3-1a113df11dad" providerId="ADAL" clId="{21A50AB6-AB87-4975-8370-9DE9DF701BC2}" dt="2020-11-06T10:24:25.727" v="398" actId="22"/>
          <ac:spMkLst>
            <pc:docMk/>
            <pc:sldMk cId="981453204" sldId="4586"/>
            <ac:spMk id="19" creationId="{CB7B245A-8CCC-462E-9746-47A9786E5457}"/>
          </ac:spMkLst>
        </pc:spChg>
        <pc:spChg chg="del">
          <ac:chgData name="Robin Rettien" userId="d3b77970-caed-4e6f-89f3-1a113df11dad" providerId="ADAL" clId="{21A50AB6-AB87-4975-8370-9DE9DF701BC2}" dt="2020-11-06T10:24:25.127" v="397" actId="478"/>
          <ac:spMkLst>
            <pc:docMk/>
            <pc:sldMk cId="981453204" sldId="4586"/>
            <ac:spMk id="20" creationId="{A6BA2C22-3880-4308-9656-B0796929B415}"/>
          </ac:spMkLst>
        </pc:spChg>
        <pc:spChg chg="del">
          <ac:chgData name="Robin Rettien" userId="d3b77970-caed-4e6f-89f3-1a113df11dad" providerId="ADAL" clId="{21A50AB6-AB87-4975-8370-9DE9DF701BC2}" dt="2020-11-06T10:24:25.127" v="397" actId="478"/>
          <ac:spMkLst>
            <pc:docMk/>
            <pc:sldMk cId="981453204" sldId="4586"/>
            <ac:spMk id="21" creationId="{3890B828-5083-443F-B818-C2C0DCE8FE31}"/>
          </ac:spMkLst>
        </pc:spChg>
        <pc:spChg chg="add">
          <ac:chgData name="Robin Rettien" userId="d3b77970-caed-4e6f-89f3-1a113df11dad" providerId="ADAL" clId="{21A50AB6-AB87-4975-8370-9DE9DF701BC2}" dt="2020-11-06T10:24:25.727" v="398" actId="22"/>
          <ac:spMkLst>
            <pc:docMk/>
            <pc:sldMk cId="981453204" sldId="4586"/>
            <ac:spMk id="22" creationId="{0EC19F1E-A9AC-40EA-8B1F-55D3047B4039}"/>
          </ac:spMkLst>
        </pc:spChg>
        <pc:spChg chg="add">
          <ac:chgData name="Robin Rettien" userId="d3b77970-caed-4e6f-89f3-1a113df11dad" providerId="ADAL" clId="{21A50AB6-AB87-4975-8370-9DE9DF701BC2}" dt="2020-11-06T10:24:25.727" v="398" actId="22"/>
          <ac:spMkLst>
            <pc:docMk/>
            <pc:sldMk cId="981453204" sldId="4586"/>
            <ac:spMk id="24" creationId="{457E82AA-60FC-4C12-9B40-8EBDE9317B2A}"/>
          </ac:spMkLst>
        </pc:spChg>
        <pc:spChg chg="add">
          <ac:chgData name="Robin Rettien" userId="d3b77970-caed-4e6f-89f3-1a113df11dad" providerId="ADAL" clId="{21A50AB6-AB87-4975-8370-9DE9DF701BC2}" dt="2020-11-06T10:24:25.727" v="398" actId="22"/>
          <ac:spMkLst>
            <pc:docMk/>
            <pc:sldMk cId="981453204" sldId="4586"/>
            <ac:spMk id="25" creationId="{E8595156-9870-4F78-B3E0-D35C0E46DBC6}"/>
          </ac:spMkLst>
        </pc:spChg>
        <pc:spChg chg="add">
          <ac:chgData name="Robin Rettien" userId="d3b77970-caed-4e6f-89f3-1a113df11dad" providerId="ADAL" clId="{21A50AB6-AB87-4975-8370-9DE9DF701BC2}" dt="2020-11-06T10:24:25.727" v="398" actId="22"/>
          <ac:spMkLst>
            <pc:docMk/>
            <pc:sldMk cId="981453204" sldId="4586"/>
            <ac:spMk id="27" creationId="{99905629-9BBF-4E36-A96C-4077F68D1D12}"/>
          </ac:spMkLst>
        </pc:spChg>
        <pc:spChg chg="add">
          <ac:chgData name="Robin Rettien" userId="d3b77970-caed-4e6f-89f3-1a113df11dad" providerId="ADAL" clId="{21A50AB6-AB87-4975-8370-9DE9DF701BC2}" dt="2020-11-06T10:24:25.727" v="398" actId="22"/>
          <ac:spMkLst>
            <pc:docMk/>
            <pc:sldMk cId="981453204" sldId="4586"/>
            <ac:spMk id="29" creationId="{D2F4208B-C948-45C5-BA1E-1BE25D14CC90}"/>
          </ac:spMkLst>
        </pc:spChg>
        <pc:spChg chg="mod">
          <ac:chgData name="Robin Rettien" userId="d3b77970-caed-4e6f-89f3-1a113df11dad" providerId="ADAL" clId="{21A50AB6-AB87-4975-8370-9DE9DF701BC2}" dt="2020-11-09T12:04:37.308" v="1857" actId="207"/>
          <ac:spMkLst>
            <pc:docMk/>
            <pc:sldMk cId="981453204" sldId="4586"/>
            <ac:spMk id="30" creationId="{128664FB-6826-4E34-A7C2-BB803A50DAB9}"/>
          </ac:spMkLst>
        </pc:spChg>
        <pc:picChg chg="add">
          <ac:chgData name="Robin Rettien" userId="d3b77970-caed-4e6f-89f3-1a113df11dad" providerId="ADAL" clId="{21A50AB6-AB87-4975-8370-9DE9DF701BC2}" dt="2020-11-06T10:24:25.727" v="398" actId="22"/>
          <ac:picMkLst>
            <pc:docMk/>
            <pc:sldMk cId="981453204" sldId="4586"/>
            <ac:picMk id="5" creationId="{2F67EF80-440C-4859-970F-3A54489EA467}"/>
          </ac:picMkLst>
        </pc:picChg>
        <pc:picChg chg="mod">
          <ac:chgData name="Robin Rettien" userId="d3b77970-caed-4e6f-89f3-1a113df11dad" providerId="ADAL" clId="{21A50AB6-AB87-4975-8370-9DE9DF701BC2}" dt="2020-11-06T10:31:17.526" v="413"/>
          <ac:picMkLst>
            <pc:docMk/>
            <pc:sldMk cId="981453204" sldId="4586"/>
            <ac:picMk id="8" creationId="{A2A24007-FF67-41B1-8A19-C2D83588A769}"/>
          </ac:picMkLst>
        </pc:picChg>
        <pc:picChg chg="del">
          <ac:chgData name="Robin Rettien" userId="d3b77970-caed-4e6f-89f3-1a113df11dad" providerId="ADAL" clId="{21A50AB6-AB87-4975-8370-9DE9DF701BC2}" dt="2020-11-06T10:24:25.127" v="397" actId="478"/>
          <ac:picMkLst>
            <pc:docMk/>
            <pc:sldMk cId="981453204" sldId="4586"/>
            <ac:picMk id="9" creationId="{5FE5DC4C-08B3-4395-B927-14BDE502F0D7}"/>
          </ac:picMkLst>
        </pc:picChg>
        <pc:picChg chg="del">
          <ac:chgData name="Robin Rettien" userId="d3b77970-caed-4e6f-89f3-1a113df11dad" providerId="ADAL" clId="{21A50AB6-AB87-4975-8370-9DE9DF701BC2}" dt="2020-11-06T10:24:25.127" v="397" actId="478"/>
          <ac:picMkLst>
            <pc:docMk/>
            <pc:sldMk cId="981453204" sldId="4586"/>
            <ac:picMk id="10" creationId="{B46EB13F-67CF-40B3-9537-DBE303686CFF}"/>
          </ac:picMkLst>
        </pc:picChg>
        <pc:picChg chg="add">
          <ac:chgData name="Robin Rettien" userId="d3b77970-caed-4e6f-89f3-1a113df11dad" providerId="ADAL" clId="{21A50AB6-AB87-4975-8370-9DE9DF701BC2}" dt="2020-11-06T10:24:25.727" v="398" actId="22"/>
          <ac:picMkLst>
            <pc:docMk/>
            <pc:sldMk cId="981453204" sldId="4586"/>
            <ac:picMk id="15" creationId="{8BB0EB0B-64CB-41A1-989E-3E448EE96385}"/>
          </ac:picMkLst>
        </pc:picChg>
      </pc:sldChg>
      <pc:sldChg chg="modSp add del mod">
        <pc:chgData name="Robin Rettien" userId="d3b77970-caed-4e6f-89f3-1a113df11dad" providerId="ADAL" clId="{21A50AB6-AB87-4975-8370-9DE9DF701BC2}" dt="2020-11-09T11:57:41.545" v="1698" actId="47"/>
        <pc:sldMkLst>
          <pc:docMk/>
          <pc:sldMk cId="159914623" sldId="4587"/>
        </pc:sldMkLst>
        <pc:spChg chg="mod">
          <ac:chgData name="Robin Rettien" userId="d3b77970-caed-4e6f-89f3-1a113df11dad" providerId="ADAL" clId="{21A50AB6-AB87-4975-8370-9DE9DF701BC2}" dt="2020-11-09T11:55:59.802" v="1679" actId="555"/>
          <ac:spMkLst>
            <pc:docMk/>
            <pc:sldMk cId="159914623" sldId="4587"/>
            <ac:spMk id="17" creationId="{434B0F46-47AE-4F19-A4E8-9FC0958D133F}"/>
          </ac:spMkLst>
        </pc:spChg>
        <pc:spChg chg="mod">
          <ac:chgData name="Robin Rettien" userId="d3b77970-caed-4e6f-89f3-1a113df11dad" providerId="ADAL" clId="{21A50AB6-AB87-4975-8370-9DE9DF701BC2}" dt="2020-11-09T11:56:26.010" v="1683"/>
          <ac:spMkLst>
            <pc:docMk/>
            <pc:sldMk cId="159914623" sldId="4587"/>
            <ac:spMk id="18" creationId="{1363576F-7B6A-4872-B0F9-40832D569EBD}"/>
          </ac:spMkLst>
        </pc:spChg>
        <pc:spChg chg="mod">
          <ac:chgData name="Robin Rettien" userId="d3b77970-caed-4e6f-89f3-1a113df11dad" providerId="ADAL" clId="{21A50AB6-AB87-4975-8370-9DE9DF701BC2}" dt="2020-11-09T11:56:18.813" v="1682" actId="207"/>
          <ac:spMkLst>
            <pc:docMk/>
            <pc:sldMk cId="159914623" sldId="4587"/>
            <ac:spMk id="19" creationId="{E2890973-73D2-4FA5-939D-E6D2BB16BBB5}"/>
          </ac:spMkLst>
        </pc:spChg>
        <pc:spChg chg="mod">
          <ac:chgData name="Robin Rettien" userId="d3b77970-caed-4e6f-89f3-1a113df11dad" providerId="ADAL" clId="{21A50AB6-AB87-4975-8370-9DE9DF701BC2}" dt="2020-11-09T11:56:45.497" v="1684" actId="207"/>
          <ac:spMkLst>
            <pc:docMk/>
            <pc:sldMk cId="159914623" sldId="4587"/>
            <ac:spMk id="20" creationId="{791E870A-C421-4E13-9555-87E890B4EA91}"/>
          </ac:spMkLst>
        </pc:spChg>
        <pc:spChg chg="mod">
          <ac:chgData name="Robin Rettien" userId="d3b77970-caed-4e6f-89f3-1a113df11dad" providerId="ADAL" clId="{21A50AB6-AB87-4975-8370-9DE9DF701BC2}" dt="2020-11-09T11:56:45.497" v="1684" actId="207"/>
          <ac:spMkLst>
            <pc:docMk/>
            <pc:sldMk cId="159914623" sldId="4587"/>
            <ac:spMk id="21" creationId="{28BA90F1-F03E-4CEC-92B8-0DCF2BEE5990}"/>
          </ac:spMkLst>
        </pc:spChg>
        <pc:spChg chg="mod">
          <ac:chgData name="Robin Rettien" userId="d3b77970-caed-4e6f-89f3-1a113df11dad" providerId="ADAL" clId="{21A50AB6-AB87-4975-8370-9DE9DF701BC2}" dt="2020-11-09T11:56:45.497" v="1684" actId="207"/>
          <ac:spMkLst>
            <pc:docMk/>
            <pc:sldMk cId="159914623" sldId="4587"/>
            <ac:spMk id="23" creationId="{D0A666C9-3114-46C7-A616-3FDFC552E46B}"/>
          </ac:spMkLst>
        </pc:spChg>
      </pc:sldChg>
      <pc:sldChg chg="addSp modSp add del mod">
        <pc:chgData name="Robin Rettien" userId="d3b77970-caed-4e6f-89f3-1a113df11dad" providerId="ADAL" clId="{21A50AB6-AB87-4975-8370-9DE9DF701BC2}" dt="2020-11-09T11:51:24.738" v="1639" actId="47"/>
        <pc:sldMkLst>
          <pc:docMk/>
          <pc:sldMk cId="1775668281" sldId="4587"/>
        </pc:sldMkLst>
        <pc:spChg chg="mod">
          <ac:chgData name="Robin Rettien" userId="d3b77970-caed-4e6f-89f3-1a113df11dad" providerId="ADAL" clId="{21A50AB6-AB87-4975-8370-9DE9DF701BC2}" dt="2020-11-09T11:50:19.205" v="1614"/>
          <ac:spMkLst>
            <pc:docMk/>
            <pc:sldMk cId="1775668281" sldId="4587"/>
            <ac:spMk id="4" creationId="{F842F997-50FD-4314-A45A-38171457B07F}"/>
          </ac:spMkLst>
        </pc:spChg>
        <pc:spChg chg="mod">
          <ac:chgData name="Robin Rettien" userId="d3b77970-caed-4e6f-89f3-1a113df11dad" providerId="ADAL" clId="{21A50AB6-AB87-4975-8370-9DE9DF701BC2}" dt="2020-11-09T11:50:36.114" v="1622"/>
          <ac:spMkLst>
            <pc:docMk/>
            <pc:sldMk cId="1775668281" sldId="4587"/>
            <ac:spMk id="8" creationId="{E808A552-AE6A-40E2-AB49-D9DC5110D1BB}"/>
          </ac:spMkLst>
        </pc:spChg>
        <pc:spChg chg="mod">
          <ac:chgData name="Robin Rettien" userId="d3b77970-caed-4e6f-89f3-1a113df11dad" providerId="ADAL" clId="{21A50AB6-AB87-4975-8370-9DE9DF701BC2}" dt="2020-11-09T11:50:45.713" v="1626" actId="1035"/>
          <ac:spMkLst>
            <pc:docMk/>
            <pc:sldMk cId="1775668281" sldId="4587"/>
            <ac:spMk id="9" creationId="{41774A40-785E-486B-8EF0-028B31C3B8B3}"/>
          </ac:spMkLst>
        </pc:spChg>
        <pc:picChg chg="add mod">
          <ac:chgData name="Robin Rettien" userId="d3b77970-caed-4e6f-89f3-1a113df11dad" providerId="ADAL" clId="{21A50AB6-AB87-4975-8370-9DE9DF701BC2}" dt="2020-11-09T11:50:08.627" v="1613" actId="552"/>
          <ac:picMkLst>
            <pc:docMk/>
            <pc:sldMk cId="1775668281" sldId="4587"/>
            <ac:picMk id="10" creationId="{D34C2BD8-3B2E-45C3-B3BA-E722788206AC}"/>
          </ac:picMkLst>
        </pc:picChg>
        <pc:picChg chg="add mod">
          <ac:chgData name="Robin Rettien" userId="d3b77970-caed-4e6f-89f3-1a113df11dad" providerId="ADAL" clId="{21A50AB6-AB87-4975-8370-9DE9DF701BC2}" dt="2020-11-09T11:49:54.960" v="1610" actId="14100"/>
          <ac:picMkLst>
            <pc:docMk/>
            <pc:sldMk cId="1775668281" sldId="4587"/>
            <ac:picMk id="11" creationId="{2E006574-71B4-464F-87C2-F1EAF304AFBB}"/>
          </ac:picMkLst>
        </pc:picChg>
        <pc:picChg chg="add mod">
          <ac:chgData name="Robin Rettien" userId="d3b77970-caed-4e6f-89f3-1a113df11dad" providerId="ADAL" clId="{21A50AB6-AB87-4975-8370-9DE9DF701BC2}" dt="2020-11-09T11:50:04.617" v="1612" actId="14100"/>
          <ac:picMkLst>
            <pc:docMk/>
            <pc:sldMk cId="1775668281" sldId="4587"/>
            <ac:picMk id="15" creationId="{D3B81515-1757-4C0F-A863-09DD6153707F}"/>
          </ac:picMkLst>
        </pc:picChg>
        <pc:picChg chg="mod">
          <ac:chgData name="Robin Rettien" userId="d3b77970-caed-4e6f-89f3-1a113df11dad" providerId="ADAL" clId="{21A50AB6-AB87-4975-8370-9DE9DF701BC2}" dt="2020-11-09T11:50:08.627" v="1613" actId="552"/>
          <ac:picMkLst>
            <pc:docMk/>
            <pc:sldMk cId="1775668281" sldId="4587"/>
            <ac:picMk id="17" creationId="{5FBF6FBB-4199-4725-819D-53590EA73407}"/>
          </ac:picMkLst>
        </pc:picChg>
        <pc:picChg chg="mod">
          <ac:chgData name="Robin Rettien" userId="d3b77970-caed-4e6f-89f3-1a113df11dad" providerId="ADAL" clId="{21A50AB6-AB87-4975-8370-9DE9DF701BC2}" dt="2020-11-09T11:50:01.153" v="1611" actId="552"/>
          <ac:picMkLst>
            <pc:docMk/>
            <pc:sldMk cId="1775668281" sldId="4587"/>
            <ac:picMk id="21" creationId="{8F0AAAC6-C47E-48D8-AA02-D6F3EB523C54}"/>
          </ac:picMkLst>
        </pc:picChg>
      </pc:sldChg>
    </pc:docChg>
  </pc:docChgLst>
  <pc:docChgLst>
    <pc:chgData name="Robin Rettien" userId="d3b77970-caed-4e6f-89f3-1a113df11dad" providerId="ADAL" clId="{7689E4C4-26E7-4232-9C2E-DE978DA4CFB3}"/>
    <pc:docChg chg="undo custSel addSld delSld modSld sldOrd modMainMaster modSection modNotesMaster modHandout">
      <pc:chgData name="Robin Rettien" userId="d3b77970-caed-4e6f-89f3-1a113df11dad" providerId="ADAL" clId="{7689E4C4-26E7-4232-9C2E-DE978DA4CFB3}" dt="2020-11-25T17:40:20.758" v="543"/>
      <pc:docMkLst>
        <pc:docMk/>
      </pc:docMkLst>
      <pc:sldChg chg="add ord">
        <pc:chgData name="Robin Rettien" userId="d3b77970-caed-4e6f-89f3-1a113df11dad" providerId="ADAL" clId="{7689E4C4-26E7-4232-9C2E-DE978DA4CFB3}" dt="2020-11-23T17:52:52.719" v="241"/>
        <pc:sldMkLst>
          <pc:docMk/>
          <pc:sldMk cId="734423874" sldId="475"/>
        </pc:sldMkLst>
      </pc:sldChg>
      <pc:sldChg chg="add ord">
        <pc:chgData name="Robin Rettien" userId="d3b77970-caed-4e6f-89f3-1a113df11dad" providerId="ADAL" clId="{7689E4C4-26E7-4232-9C2E-DE978DA4CFB3}" dt="2020-11-23T17:52:52.719" v="241"/>
        <pc:sldMkLst>
          <pc:docMk/>
          <pc:sldMk cId="854444322" sldId="483"/>
        </pc:sldMkLst>
      </pc:sldChg>
      <pc:sldChg chg="add ord">
        <pc:chgData name="Robin Rettien" userId="d3b77970-caed-4e6f-89f3-1a113df11dad" providerId="ADAL" clId="{7689E4C4-26E7-4232-9C2E-DE978DA4CFB3}" dt="2020-11-23T17:52:52.719" v="241"/>
        <pc:sldMkLst>
          <pc:docMk/>
          <pc:sldMk cId="894417290" sldId="487"/>
        </pc:sldMkLst>
      </pc:sldChg>
      <pc:sldChg chg="modSp mod">
        <pc:chgData name="Robin Rettien" userId="d3b77970-caed-4e6f-89f3-1a113df11dad" providerId="ADAL" clId="{7689E4C4-26E7-4232-9C2E-DE978DA4CFB3}" dt="2020-11-23T14:20:19.872" v="0"/>
        <pc:sldMkLst>
          <pc:docMk/>
          <pc:sldMk cId="3680767580" sldId="3066"/>
        </pc:sldMkLst>
        <pc:spChg chg="mod">
          <ac:chgData name="Robin Rettien" userId="d3b77970-caed-4e6f-89f3-1a113df11dad" providerId="ADAL" clId="{7689E4C4-26E7-4232-9C2E-DE978DA4CFB3}" dt="2020-11-23T14:20:19.872" v="0"/>
          <ac:spMkLst>
            <pc:docMk/>
            <pc:sldMk cId="3680767580" sldId="3066"/>
            <ac:spMk id="3" creationId="{48F5C1C9-0257-4D57-911B-1B120E4B8C8E}"/>
          </ac:spMkLst>
        </pc:spChg>
      </pc:sldChg>
      <pc:sldChg chg="del">
        <pc:chgData name="Robin Rettien" userId="d3b77970-caed-4e6f-89f3-1a113df11dad" providerId="ADAL" clId="{7689E4C4-26E7-4232-9C2E-DE978DA4CFB3}" dt="2020-11-23T14:20:43.979" v="9" actId="47"/>
        <pc:sldMkLst>
          <pc:docMk/>
          <pc:sldMk cId="3375518357" sldId="3214"/>
        </pc:sldMkLst>
      </pc:sldChg>
      <pc:sldChg chg="delSp add del mod">
        <pc:chgData name="Robin Rettien" userId="d3b77970-caed-4e6f-89f3-1a113df11dad" providerId="ADAL" clId="{7689E4C4-26E7-4232-9C2E-DE978DA4CFB3}" dt="2020-11-23T17:49:28.008" v="185" actId="47"/>
        <pc:sldMkLst>
          <pc:docMk/>
          <pc:sldMk cId="2715772111" sldId="3215"/>
        </pc:sldMkLst>
        <pc:spChg chg="del">
          <ac:chgData name="Robin Rettien" userId="d3b77970-caed-4e6f-89f3-1a113df11dad" providerId="ADAL" clId="{7689E4C4-26E7-4232-9C2E-DE978DA4CFB3}" dt="2020-11-23T14:20:57.666" v="35" actId="478"/>
          <ac:spMkLst>
            <pc:docMk/>
            <pc:sldMk cId="2715772111" sldId="3215"/>
            <ac:spMk id="27" creationId="{542515D1-5A23-4AFB-9374-05B324C8F152}"/>
          </ac:spMkLst>
        </pc:spChg>
      </pc:sldChg>
      <pc:sldChg chg="del">
        <pc:chgData name="Robin Rettien" userId="d3b77970-caed-4e6f-89f3-1a113df11dad" providerId="ADAL" clId="{7689E4C4-26E7-4232-9C2E-DE978DA4CFB3}" dt="2020-11-23T14:20:51.867" v="29" actId="47"/>
        <pc:sldMkLst>
          <pc:docMk/>
          <pc:sldMk cId="2811059684" sldId="3224"/>
        </pc:sldMkLst>
      </pc:sldChg>
      <pc:sldChg chg="del">
        <pc:chgData name="Robin Rettien" userId="d3b77970-caed-4e6f-89f3-1a113df11dad" providerId="ADAL" clId="{7689E4C4-26E7-4232-9C2E-DE978DA4CFB3}" dt="2020-11-23T14:20:45.046" v="12" actId="47"/>
        <pc:sldMkLst>
          <pc:docMk/>
          <pc:sldMk cId="2215098716" sldId="3228"/>
        </pc:sldMkLst>
      </pc:sldChg>
      <pc:sldChg chg="del">
        <pc:chgData name="Robin Rettien" userId="d3b77970-caed-4e6f-89f3-1a113df11dad" providerId="ADAL" clId="{7689E4C4-26E7-4232-9C2E-DE978DA4CFB3}" dt="2020-11-23T17:49:16.882" v="178" actId="47"/>
        <pc:sldMkLst>
          <pc:docMk/>
          <pc:sldMk cId="3506868071" sldId="3231"/>
        </pc:sldMkLst>
      </pc:sldChg>
      <pc:sldChg chg="ord">
        <pc:chgData name="Robin Rettien" userId="d3b77970-caed-4e6f-89f3-1a113df11dad" providerId="ADAL" clId="{7689E4C4-26E7-4232-9C2E-DE978DA4CFB3}" dt="2020-11-23T15:00:35.215" v="93"/>
        <pc:sldMkLst>
          <pc:docMk/>
          <pc:sldMk cId="1073362777" sldId="3274"/>
        </pc:sldMkLst>
      </pc:sldChg>
      <pc:sldChg chg="del">
        <pc:chgData name="Robin Rettien" userId="d3b77970-caed-4e6f-89f3-1a113df11dad" providerId="ADAL" clId="{7689E4C4-26E7-4232-9C2E-DE978DA4CFB3}" dt="2020-11-23T14:20:44.614" v="11" actId="47"/>
        <pc:sldMkLst>
          <pc:docMk/>
          <pc:sldMk cId="563068854" sldId="3281"/>
        </pc:sldMkLst>
      </pc:sldChg>
      <pc:sldChg chg="modSp add del mod">
        <pc:chgData name="Robin Rettien" userId="d3b77970-caed-4e6f-89f3-1a113df11dad" providerId="ADAL" clId="{7689E4C4-26E7-4232-9C2E-DE978DA4CFB3}" dt="2020-11-25T16:52:24.802" v="496" actId="20577"/>
        <pc:sldMkLst>
          <pc:docMk/>
          <pc:sldMk cId="45512336" sldId="3325"/>
        </pc:sldMkLst>
        <pc:graphicFrameChg chg="modGraphic">
          <ac:chgData name="Robin Rettien" userId="d3b77970-caed-4e6f-89f3-1a113df11dad" providerId="ADAL" clId="{7689E4C4-26E7-4232-9C2E-DE978DA4CFB3}" dt="2020-11-25T16:52:24.802" v="496" actId="20577"/>
          <ac:graphicFrameMkLst>
            <pc:docMk/>
            <pc:sldMk cId="45512336" sldId="3325"/>
            <ac:graphicFrameMk id="4" creationId="{6D79E59A-374D-415E-8645-1A20DE6105FB}"/>
          </ac:graphicFrameMkLst>
        </pc:graphicFrameChg>
      </pc:sldChg>
      <pc:sldChg chg="del">
        <pc:chgData name="Robin Rettien" userId="d3b77970-caed-4e6f-89f3-1a113df11dad" providerId="ADAL" clId="{7689E4C4-26E7-4232-9C2E-DE978DA4CFB3}" dt="2020-11-23T17:43:03.758" v="150" actId="47"/>
        <pc:sldMkLst>
          <pc:docMk/>
          <pc:sldMk cId="769565367" sldId="3326"/>
        </pc:sldMkLst>
      </pc:sldChg>
      <pc:sldChg chg="del">
        <pc:chgData name="Robin Rettien" userId="d3b77970-caed-4e6f-89f3-1a113df11dad" providerId="ADAL" clId="{7689E4C4-26E7-4232-9C2E-DE978DA4CFB3}" dt="2020-11-23T17:49:28.540" v="187" actId="47"/>
        <pc:sldMkLst>
          <pc:docMk/>
          <pc:sldMk cId="1315835274" sldId="3371"/>
        </pc:sldMkLst>
      </pc:sldChg>
      <pc:sldChg chg="delSp modSp mod">
        <pc:chgData name="Robin Rettien" userId="d3b77970-caed-4e6f-89f3-1a113df11dad" providerId="ADAL" clId="{7689E4C4-26E7-4232-9C2E-DE978DA4CFB3}" dt="2020-11-23T20:59:52.983" v="252" actId="478"/>
        <pc:sldMkLst>
          <pc:docMk/>
          <pc:sldMk cId="2666718201" sldId="4240"/>
        </pc:sldMkLst>
        <pc:spChg chg="mod">
          <ac:chgData name="Robin Rettien" userId="d3b77970-caed-4e6f-89f3-1a113df11dad" providerId="ADAL" clId="{7689E4C4-26E7-4232-9C2E-DE978DA4CFB3}" dt="2020-11-23T17:49:37.054" v="201" actId="20577"/>
          <ac:spMkLst>
            <pc:docMk/>
            <pc:sldMk cId="2666718201" sldId="4240"/>
            <ac:spMk id="2" creationId="{3C1B0296-6F83-4A61-8271-7BDDAF75F8E3}"/>
          </ac:spMkLst>
        </pc:spChg>
        <pc:spChg chg="del">
          <ac:chgData name="Robin Rettien" userId="d3b77970-caed-4e6f-89f3-1a113df11dad" providerId="ADAL" clId="{7689E4C4-26E7-4232-9C2E-DE978DA4CFB3}" dt="2020-11-23T20:59:52.983" v="252" actId="478"/>
          <ac:spMkLst>
            <pc:docMk/>
            <pc:sldMk cId="2666718201" sldId="4240"/>
            <ac:spMk id="19" creationId="{761AE252-3BB4-445C-A4E8-54B534C70FAE}"/>
          </ac:spMkLst>
        </pc:spChg>
        <pc:spChg chg="mod">
          <ac:chgData name="Robin Rettien" userId="d3b77970-caed-4e6f-89f3-1a113df11dad" providerId="ADAL" clId="{7689E4C4-26E7-4232-9C2E-DE978DA4CFB3}" dt="2020-11-23T20:57:29.953" v="251" actId="20577"/>
          <ac:spMkLst>
            <pc:docMk/>
            <pc:sldMk cId="2666718201" sldId="4240"/>
            <ac:spMk id="32" creationId="{735F5333-BFA2-48A3-A2A7-15DB58BE5C21}"/>
          </ac:spMkLst>
        </pc:spChg>
      </pc:sldChg>
      <pc:sldChg chg="del">
        <pc:chgData name="Robin Rettien" userId="d3b77970-caed-4e6f-89f3-1a113df11dad" providerId="ADAL" clId="{7689E4C4-26E7-4232-9C2E-DE978DA4CFB3}" dt="2020-11-23T14:21:40.120" v="51" actId="47"/>
        <pc:sldMkLst>
          <pc:docMk/>
          <pc:sldMk cId="1699335963" sldId="4241"/>
        </pc:sldMkLst>
      </pc:sldChg>
      <pc:sldChg chg="del">
        <pc:chgData name="Robin Rettien" userId="d3b77970-caed-4e6f-89f3-1a113df11dad" providerId="ADAL" clId="{7689E4C4-26E7-4232-9C2E-DE978DA4CFB3}" dt="2020-11-23T14:21:42.113" v="54" actId="47"/>
        <pc:sldMkLst>
          <pc:docMk/>
          <pc:sldMk cId="1853415134" sldId="4242"/>
        </pc:sldMkLst>
      </pc:sldChg>
      <pc:sldChg chg="del">
        <pc:chgData name="Robin Rettien" userId="d3b77970-caed-4e6f-89f3-1a113df11dad" providerId="ADAL" clId="{7689E4C4-26E7-4232-9C2E-DE978DA4CFB3}" dt="2020-11-23T14:21:44.332" v="60" actId="47"/>
        <pc:sldMkLst>
          <pc:docMk/>
          <pc:sldMk cId="4020422460" sldId="4243"/>
        </pc:sldMkLst>
      </pc:sldChg>
      <pc:sldChg chg="del">
        <pc:chgData name="Robin Rettien" userId="d3b77970-caed-4e6f-89f3-1a113df11dad" providerId="ADAL" clId="{7689E4C4-26E7-4232-9C2E-DE978DA4CFB3}" dt="2020-11-23T14:20:26.682" v="4" actId="47"/>
        <pc:sldMkLst>
          <pc:docMk/>
          <pc:sldMk cId="3322995288" sldId="4245"/>
        </pc:sldMkLst>
      </pc:sldChg>
      <pc:sldChg chg="del">
        <pc:chgData name="Robin Rettien" userId="d3b77970-caed-4e6f-89f3-1a113df11dad" providerId="ADAL" clId="{7689E4C4-26E7-4232-9C2E-DE978DA4CFB3}" dt="2020-11-23T14:20:48.970" v="22" actId="47"/>
        <pc:sldMkLst>
          <pc:docMk/>
          <pc:sldMk cId="1747198398" sldId="4280"/>
        </pc:sldMkLst>
      </pc:sldChg>
      <pc:sldChg chg="del">
        <pc:chgData name="Robin Rettien" userId="d3b77970-caed-4e6f-89f3-1a113df11dad" providerId="ADAL" clId="{7689E4C4-26E7-4232-9C2E-DE978DA4CFB3}" dt="2020-11-23T17:49:29.775" v="189" actId="47"/>
        <pc:sldMkLst>
          <pc:docMk/>
          <pc:sldMk cId="2534189807" sldId="4297"/>
        </pc:sldMkLst>
      </pc:sldChg>
      <pc:sldChg chg="del">
        <pc:chgData name="Robin Rettien" userId="d3b77970-caed-4e6f-89f3-1a113df11dad" providerId="ADAL" clId="{7689E4C4-26E7-4232-9C2E-DE978DA4CFB3}" dt="2020-11-23T14:20:46.901" v="15" actId="47"/>
        <pc:sldMkLst>
          <pc:docMk/>
          <pc:sldMk cId="2213945299" sldId="4299"/>
        </pc:sldMkLst>
      </pc:sldChg>
      <pc:sldChg chg="del">
        <pc:chgData name="Robin Rettien" userId="d3b77970-caed-4e6f-89f3-1a113df11dad" providerId="ADAL" clId="{7689E4C4-26E7-4232-9C2E-DE978DA4CFB3}" dt="2020-11-23T14:21:38.383" v="50" actId="47"/>
        <pc:sldMkLst>
          <pc:docMk/>
          <pc:sldMk cId="2222952965" sldId="4300"/>
        </pc:sldMkLst>
      </pc:sldChg>
      <pc:sldChg chg="del">
        <pc:chgData name="Robin Rettien" userId="d3b77970-caed-4e6f-89f3-1a113df11dad" providerId="ADAL" clId="{7689E4C4-26E7-4232-9C2E-DE978DA4CFB3}" dt="2020-11-23T14:20:53.043" v="31" actId="47"/>
        <pc:sldMkLst>
          <pc:docMk/>
          <pc:sldMk cId="790942364" sldId="4302"/>
        </pc:sldMkLst>
      </pc:sldChg>
      <pc:sldChg chg="add del">
        <pc:chgData name="Robin Rettien" userId="d3b77970-caed-4e6f-89f3-1a113df11dad" providerId="ADAL" clId="{7689E4C4-26E7-4232-9C2E-DE978DA4CFB3}" dt="2020-11-23T15:04:22.337" v="112" actId="47"/>
        <pc:sldMkLst>
          <pc:docMk/>
          <pc:sldMk cId="3018559953" sldId="4350"/>
        </pc:sldMkLst>
      </pc:sldChg>
      <pc:sldChg chg="del">
        <pc:chgData name="Robin Rettien" userId="d3b77970-caed-4e6f-89f3-1a113df11dad" providerId="ADAL" clId="{7689E4C4-26E7-4232-9C2E-DE978DA4CFB3}" dt="2020-11-23T14:20:38.547" v="7" actId="47"/>
        <pc:sldMkLst>
          <pc:docMk/>
          <pc:sldMk cId="1667808993" sldId="4360"/>
        </pc:sldMkLst>
      </pc:sldChg>
      <pc:sldChg chg="addSp modSp add del mod">
        <pc:chgData name="Robin Rettien" userId="d3b77970-caed-4e6f-89f3-1a113df11dad" providerId="ADAL" clId="{7689E4C4-26E7-4232-9C2E-DE978DA4CFB3}" dt="2020-11-23T17:54:12.167" v="245"/>
        <pc:sldMkLst>
          <pc:docMk/>
          <pc:sldMk cId="635756617" sldId="4364"/>
        </pc:sldMkLst>
        <pc:spChg chg="mod">
          <ac:chgData name="Robin Rettien" userId="d3b77970-caed-4e6f-89f3-1a113df11dad" providerId="ADAL" clId="{7689E4C4-26E7-4232-9C2E-DE978DA4CFB3}" dt="2020-11-23T17:54:12.167" v="245"/>
          <ac:spMkLst>
            <pc:docMk/>
            <pc:sldMk cId="635756617" sldId="4364"/>
            <ac:spMk id="3" creationId="{E16BC0AB-0E30-48AE-A6F9-614B15B56B94}"/>
          </ac:spMkLst>
        </pc:spChg>
        <pc:picChg chg="add mod">
          <ac:chgData name="Robin Rettien" userId="d3b77970-caed-4e6f-89f3-1a113df11dad" providerId="ADAL" clId="{7689E4C4-26E7-4232-9C2E-DE978DA4CFB3}" dt="2020-11-23T17:47:32.273" v="155"/>
          <ac:picMkLst>
            <pc:docMk/>
            <pc:sldMk cId="635756617" sldId="4364"/>
            <ac:picMk id="26" creationId="{0823587A-D214-4F8F-871D-54AF2BFCA69B}"/>
          </ac:picMkLst>
        </pc:picChg>
      </pc:sldChg>
      <pc:sldChg chg="modSp mod ord">
        <pc:chgData name="Robin Rettien" userId="d3b77970-caed-4e6f-89f3-1a113df11dad" providerId="ADAL" clId="{7689E4C4-26E7-4232-9C2E-DE978DA4CFB3}" dt="2020-11-25T16:54:43.739" v="500" actId="20577"/>
        <pc:sldMkLst>
          <pc:docMk/>
          <pc:sldMk cId="4004177871" sldId="4376"/>
        </pc:sldMkLst>
        <pc:graphicFrameChg chg="modGraphic">
          <ac:chgData name="Robin Rettien" userId="d3b77970-caed-4e6f-89f3-1a113df11dad" providerId="ADAL" clId="{7689E4C4-26E7-4232-9C2E-DE978DA4CFB3}" dt="2020-11-25T16:54:43.739" v="500" actId="20577"/>
          <ac:graphicFrameMkLst>
            <pc:docMk/>
            <pc:sldMk cId="4004177871" sldId="4376"/>
            <ac:graphicFrameMk id="5" creationId="{BFA613EE-8EE1-4A01-B919-B1561ACA4430}"/>
          </ac:graphicFrameMkLst>
        </pc:graphicFrameChg>
      </pc:sldChg>
      <pc:sldChg chg="modSp mod">
        <pc:chgData name="Robin Rettien" userId="d3b77970-caed-4e6f-89f3-1a113df11dad" providerId="ADAL" clId="{7689E4C4-26E7-4232-9C2E-DE978DA4CFB3}" dt="2020-11-25T16:51:59.120" v="472" actId="20577"/>
        <pc:sldMkLst>
          <pc:docMk/>
          <pc:sldMk cId="3997315665" sldId="4377"/>
        </pc:sldMkLst>
        <pc:spChg chg="mod">
          <ac:chgData name="Robin Rettien" userId="d3b77970-caed-4e6f-89f3-1a113df11dad" providerId="ADAL" clId="{7689E4C4-26E7-4232-9C2E-DE978DA4CFB3}" dt="2020-11-25T16:51:24.686" v="432" actId="20577"/>
          <ac:spMkLst>
            <pc:docMk/>
            <pc:sldMk cId="3997315665" sldId="4377"/>
            <ac:spMk id="27" creationId="{77E0E204-8D21-48E0-B021-10D5F2DA2334}"/>
          </ac:spMkLst>
        </pc:spChg>
        <pc:spChg chg="mod">
          <ac:chgData name="Robin Rettien" userId="d3b77970-caed-4e6f-89f3-1a113df11dad" providerId="ADAL" clId="{7689E4C4-26E7-4232-9C2E-DE978DA4CFB3}" dt="2020-11-25T16:51:47.094" v="456" actId="20577"/>
          <ac:spMkLst>
            <pc:docMk/>
            <pc:sldMk cId="3997315665" sldId="4377"/>
            <ac:spMk id="28" creationId="{B74793EC-037E-4217-A367-23D17C681081}"/>
          </ac:spMkLst>
        </pc:spChg>
        <pc:spChg chg="mod">
          <ac:chgData name="Robin Rettien" userId="d3b77970-caed-4e6f-89f3-1a113df11dad" providerId="ADAL" clId="{7689E4C4-26E7-4232-9C2E-DE978DA4CFB3}" dt="2020-11-25T16:51:53.758" v="464" actId="20577"/>
          <ac:spMkLst>
            <pc:docMk/>
            <pc:sldMk cId="3997315665" sldId="4377"/>
            <ac:spMk id="30" creationId="{777EFF58-84A9-4592-B056-9A2CE4684F3A}"/>
          </ac:spMkLst>
        </pc:spChg>
        <pc:spChg chg="mod">
          <ac:chgData name="Robin Rettien" userId="d3b77970-caed-4e6f-89f3-1a113df11dad" providerId="ADAL" clId="{7689E4C4-26E7-4232-9C2E-DE978DA4CFB3}" dt="2020-11-25T16:51:59.120" v="472" actId="20577"/>
          <ac:spMkLst>
            <pc:docMk/>
            <pc:sldMk cId="3997315665" sldId="4377"/>
            <ac:spMk id="31" creationId="{0470BD07-8517-4EC4-B012-73D77987BFE0}"/>
          </ac:spMkLst>
        </pc:spChg>
      </pc:sldChg>
      <pc:sldChg chg="add ord">
        <pc:chgData name="Robin Rettien" userId="d3b77970-caed-4e6f-89f3-1a113df11dad" providerId="ADAL" clId="{7689E4C4-26E7-4232-9C2E-DE978DA4CFB3}" dt="2020-11-23T17:52:52.719" v="241"/>
        <pc:sldMkLst>
          <pc:docMk/>
          <pc:sldMk cId="3900851244" sldId="4381"/>
        </pc:sldMkLst>
      </pc:sldChg>
      <pc:sldChg chg="add">
        <pc:chgData name="Robin Rettien" userId="d3b77970-caed-4e6f-89f3-1a113df11dad" providerId="ADAL" clId="{7689E4C4-26E7-4232-9C2E-DE978DA4CFB3}" dt="2020-11-23T15:01:11.386" v="94"/>
        <pc:sldMkLst>
          <pc:docMk/>
          <pc:sldMk cId="2068412842" sldId="4382"/>
        </pc:sldMkLst>
      </pc:sldChg>
      <pc:sldChg chg="del">
        <pc:chgData name="Robin Rettien" userId="d3b77970-caed-4e6f-89f3-1a113df11dad" providerId="ADAL" clId="{7689E4C4-26E7-4232-9C2E-DE978DA4CFB3}" dt="2020-11-23T14:20:26.144" v="3" actId="47"/>
        <pc:sldMkLst>
          <pc:docMk/>
          <pc:sldMk cId="1566171282" sldId="4387"/>
        </pc:sldMkLst>
      </pc:sldChg>
      <pc:sldChg chg="modSp mod">
        <pc:chgData name="Robin Rettien" userId="d3b77970-caed-4e6f-89f3-1a113df11dad" providerId="ADAL" clId="{7689E4C4-26E7-4232-9C2E-DE978DA4CFB3}" dt="2020-11-25T17:38:23.388" v="542" actId="20577"/>
        <pc:sldMkLst>
          <pc:docMk/>
          <pc:sldMk cId="917409064" sldId="4391"/>
        </pc:sldMkLst>
        <pc:spChg chg="mod">
          <ac:chgData name="Robin Rettien" userId="d3b77970-caed-4e6f-89f3-1a113df11dad" providerId="ADAL" clId="{7689E4C4-26E7-4232-9C2E-DE978DA4CFB3}" dt="2020-11-25T17:38:23.388" v="542" actId="20577"/>
          <ac:spMkLst>
            <pc:docMk/>
            <pc:sldMk cId="917409064" sldId="4391"/>
            <ac:spMk id="28" creationId="{B74793EC-037E-4217-A367-23D17C681081}"/>
          </ac:spMkLst>
        </pc:spChg>
      </pc:sldChg>
      <pc:sldChg chg="del">
        <pc:chgData name="Robin Rettien" userId="d3b77970-caed-4e6f-89f3-1a113df11dad" providerId="ADAL" clId="{7689E4C4-26E7-4232-9C2E-DE978DA4CFB3}" dt="2020-11-23T14:20:51.198" v="27" actId="47"/>
        <pc:sldMkLst>
          <pc:docMk/>
          <pc:sldMk cId="2944978965" sldId="4392"/>
        </pc:sldMkLst>
      </pc:sldChg>
      <pc:sldChg chg="del">
        <pc:chgData name="Robin Rettien" userId="d3b77970-caed-4e6f-89f3-1a113df11dad" providerId="ADAL" clId="{7689E4C4-26E7-4232-9C2E-DE978DA4CFB3}" dt="2020-11-23T14:20:41.824" v="8" actId="47"/>
        <pc:sldMkLst>
          <pc:docMk/>
          <pc:sldMk cId="2389333436" sldId="4397"/>
        </pc:sldMkLst>
      </pc:sldChg>
      <pc:sldChg chg="modSp add mod">
        <pc:chgData name="Robin Rettien" userId="d3b77970-caed-4e6f-89f3-1a113df11dad" providerId="ADAL" clId="{7689E4C4-26E7-4232-9C2E-DE978DA4CFB3}" dt="2020-11-24T16:59:44.164" v="372" actId="6549"/>
        <pc:sldMkLst>
          <pc:docMk/>
          <pc:sldMk cId="3250590676" sldId="4411"/>
        </pc:sldMkLst>
        <pc:spChg chg="mod">
          <ac:chgData name="Robin Rettien" userId="d3b77970-caed-4e6f-89f3-1a113df11dad" providerId="ADAL" clId="{7689E4C4-26E7-4232-9C2E-DE978DA4CFB3}" dt="2020-11-24T16:59:44.164" v="372" actId="6549"/>
          <ac:spMkLst>
            <pc:docMk/>
            <pc:sldMk cId="3250590676" sldId="4411"/>
            <ac:spMk id="8" creationId="{2052273C-E2B9-4A7C-85FA-A56659BE3FA9}"/>
          </ac:spMkLst>
        </pc:spChg>
      </pc:sldChg>
      <pc:sldChg chg="addSp delSp modSp add mod ord">
        <pc:chgData name="Robin Rettien" userId="d3b77970-caed-4e6f-89f3-1a113df11dad" providerId="ADAL" clId="{7689E4C4-26E7-4232-9C2E-DE978DA4CFB3}" dt="2020-11-24T17:04:28.963" v="384" actId="2084"/>
        <pc:sldMkLst>
          <pc:docMk/>
          <pc:sldMk cId="672491589" sldId="4415"/>
        </pc:sldMkLst>
        <pc:graphicFrameChg chg="mod modGraphic">
          <ac:chgData name="Robin Rettien" userId="d3b77970-caed-4e6f-89f3-1a113df11dad" providerId="ADAL" clId="{7689E4C4-26E7-4232-9C2E-DE978DA4CFB3}" dt="2020-11-24T17:04:28.963" v="384" actId="2084"/>
          <ac:graphicFrameMkLst>
            <pc:docMk/>
            <pc:sldMk cId="672491589" sldId="4415"/>
            <ac:graphicFrameMk id="4" creationId="{27587ED2-1242-40D3-82F5-7B0487C13695}"/>
          </ac:graphicFrameMkLst>
        </pc:graphicFrameChg>
        <pc:picChg chg="add del">
          <ac:chgData name="Robin Rettien" userId="d3b77970-caed-4e6f-89f3-1a113df11dad" providerId="ADAL" clId="{7689E4C4-26E7-4232-9C2E-DE978DA4CFB3}" dt="2020-11-24T17:04:04.145" v="379" actId="478"/>
          <ac:picMkLst>
            <pc:docMk/>
            <pc:sldMk cId="672491589" sldId="4415"/>
            <ac:picMk id="10" creationId="{4828424E-FB71-4E96-8259-CC5E8F1417DA}"/>
          </ac:picMkLst>
        </pc:picChg>
      </pc:sldChg>
      <pc:sldChg chg="add">
        <pc:chgData name="Robin Rettien" userId="d3b77970-caed-4e6f-89f3-1a113df11dad" providerId="ADAL" clId="{7689E4C4-26E7-4232-9C2E-DE978DA4CFB3}" dt="2020-11-23T15:00:32.606" v="91"/>
        <pc:sldMkLst>
          <pc:docMk/>
          <pc:sldMk cId="3147842004" sldId="4420"/>
        </pc:sldMkLst>
      </pc:sldChg>
      <pc:sldChg chg="add del">
        <pc:chgData name="Robin Rettien" userId="d3b77970-caed-4e6f-89f3-1a113df11dad" providerId="ADAL" clId="{7689E4C4-26E7-4232-9C2E-DE978DA4CFB3}" dt="2020-11-23T17:39:28.285" v="127" actId="47"/>
        <pc:sldMkLst>
          <pc:docMk/>
          <pc:sldMk cId="2558886143" sldId="4424"/>
        </pc:sldMkLst>
      </pc:sldChg>
      <pc:sldChg chg="modSp add mod">
        <pc:chgData name="Robin Rettien" userId="d3b77970-caed-4e6f-89f3-1a113df11dad" providerId="ADAL" clId="{7689E4C4-26E7-4232-9C2E-DE978DA4CFB3}" dt="2020-11-23T17:40:12.145" v="145" actId="20577"/>
        <pc:sldMkLst>
          <pc:docMk/>
          <pc:sldMk cId="44679798" sldId="4428"/>
        </pc:sldMkLst>
        <pc:spChg chg="mod">
          <ac:chgData name="Robin Rettien" userId="d3b77970-caed-4e6f-89f3-1a113df11dad" providerId="ADAL" clId="{7689E4C4-26E7-4232-9C2E-DE978DA4CFB3}" dt="2020-11-23T17:40:12.145" v="145" actId="20577"/>
          <ac:spMkLst>
            <pc:docMk/>
            <pc:sldMk cId="44679798" sldId="4428"/>
            <ac:spMk id="39" creationId="{3FFF84C8-5AB6-4D46-AAA5-123684805BC8}"/>
          </ac:spMkLst>
        </pc:spChg>
      </pc:sldChg>
      <pc:sldChg chg="modSp add mod ord">
        <pc:chgData name="Robin Rettien" userId="d3b77970-caed-4e6f-89f3-1a113df11dad" providerId="ADAL" clId="{7689E4C4-26E7-4232-9C2E-DE978DA4CFB3}" dt="2020-11-23T17:52:56.839" v="243"/>
        <pc:sldMkLst>
          <pc:docMk/>
          <pc:sldMk cId="732227983" sldId="4429"/>
        </pc:sldMkLst>
        <pc:spChg chg="mod">
          <ac:chgData name="Robin Rettien" userId="d3b77970-caed-4e6f-89f3-1a113df11dad" providerId="ADAL" clId="{7689E4C4-26E7-4232-9C2E-DE978DA4CFB3}" dt="2020-11-23T17:39:42.737" v="137" actId="20577"/>
          <ac:spMkLst>
            <pc:docMk/>
            <pc:sldMk cId="732227983" sldId="4429"/>
            <ac:spMk id="39" creationId="{3FFF84C8-5AB6-4D46-AAA5-123684805BC8}"/>
          </ac:spMkLst>
        </pc:spChg>
      </pc:sldChg>
      <pc:sldChg chg="add ord">
        <pc:chgData name="Robin Rettien" userId="d3b77970-caed-4e6f-89f3-1a113df11dad" providerId="ADAL" clId="{7689E4C4-26E7-4232-9C2E-DE978DA4CFB3}" dt="2020-11-23T17:52:19.093" v="239"/>
        <pc:sldMkLst>
          <pc:docMk/>
          <pc:sldMk cId="2166811745" sldId="4430"/>
        </pc:sldMkLst>
      </pc:sldChg>
      <pc:sldChg chg="modSp add mod ord">
        <pc:chgData name="Robin Rettien" userId="d3b77970-caed-4e6f-89f3-1a113df11dad" providerId="ADAL" clId="{7689E4C4-26E7-4232-9C2E-DE978DA4CFB3}" dt="2020-11-25T16:53:46.446" v="499" actId="20577"/>
        <pc:sldMkLst>
          <pc:docMk/>
          <pc:sldMk cId="4098307423" sldId="4431"/>
        </pc:sldMkLst>
        <pc:spChg chg="mod">
          <ac:chgData name="Robin Rettien" userId="d3b77970-caed-4e6f-89f3-1a113df11dad" providerId="ADAL" clId="{7689E4C4-26E7-4232-9C2E-DE978DA4CFB3}" dt="2020-11-25T16:53:46.446" v="499" actId="20577"/>
          <ac:spMkLst>
            <pc:docMk/>
            <pc:sldMk cId="4098307423" sldId="4431"/>
            <ac:spMk id="61" creationId="{078D906A-B051-4CA1-A8A9-2D7EF3F34148}"/>
          </ac:spMkLst>
        </pc:spChg>
      </pc:sldChg>
      <pc:sldChg chg="del">
        <pc:chgData name="Robin Rettien" userId="d3b77970-caed-4e6f-89f3-1a113df11dad" providerId="ADAL" clId="{7689E4C4-26E7-4232-9C2E-DE978DA4CFB3}" dt="2020-11-23T14:20:47.216" v="16" actId="47"/>
        <pc:sldMkLst>
          <pc:docMk/>
          <pc:sldMk cId="2843032093" sldId="4437"/>
        </pc:sldMkLst>
      </pc:sldChg>
      <pc:sldChg chg="add del">
        <pc:chgData name="Robin Rettien" userId="d3b77970-caed-4e6f-89f3-1a113df11dad" providerId="ADAL" clId="{7689E4C4-26E7-4232-9C2E-DE978DA4CFB3}" dt="2020-11-24T12:54:18.200" v="365" actId="47"/>
        <pc:sldMkLst>
          <pc:docMk/>
          <pc:sldMk cId="535522743" sldId="4448"/>
        </pc:sldMkLst>
      </pc:sldChg>
      <pc:sldChg chg="delSp modSp mod">
        <pc:chgData name="Robin Rettien" userId="d3b77970-caed-4e6f-89f3-1a113df11dad" providerId="ADAL" clId="{7689E4C4-26E7-4232-9C2E-DE978DA4CFB3}" dt="2020-11-24T17:28:08.752" v="394" actId="478"/>
        <pc:sldMkLst>
          <pc:docMk/>
          <pc:sldMk cId="686699456" sldId="4466"/>
        </pc:sldMkLst>
        <pc:spChg chg="mod">
          <ac:chgData name="Robin Rettien" userId="d3b77970-caed-4e6f-89f3-1a113df11dad" providerId="ADAL" clId="{7689E4C4-26E7-4232-9C2E-DE978DA4CFB3}" dt="2020-11-23T17:49:21.531" v="184" actId="20577"/>
          <ac:spMkLst>
            <pc:docMk/>
            <pc:sldMk cId="686699456" sldId="4466"/>
            <ac:spMk id="4" creationId="{721149F0-F1AE-443A-8E71-1BE013C7A6E3}"/>
          </ac:spMkLst>
        </pc:spChg>
        <pc:spChg chg="del">
          <ac:chgData name="Robin Rettien" userId="d3b77970-caed-4e6f-89f3-1a113df11dad" providerId="ADAL" clId="{7689E4C4-26E7-4232-9C2E-DE978DA4CFB3}" dt="2020-11-24T17:28:07.913" v="393" actId="478"/>
          <ac:spMkLst>
            <pc:docMk/>
            <pc:sldMk cId="686699456" sldId="4466"/>
            <ac:spMk id="14" creationId="{3FBF36F2-8ADD-4D31-A6C6-6F9F3EF780D9}"/>
          </ac:spMkLst>
        </pc:spChg>
        <pc:picChg chg="del">
          <ac:chgData name="Robin Rettien" userId="d3b77970-caed-4e6f-89f3-1a113df11dad" providerId="ADAL" clId="{7689E4C4-26E7-4232-9C2E-DE978DA4CFB3}" dt="2020-11-24T17:28:08.752" v="394" actId="478"/>
          <ac:picMkLst>
            <pc:docMk/>
            <pc:sldMk cId="686699456" sldId="4466"/>
            <ac:picMk id="15" creationId="{E53138DA-BF9A-494C-9938-DE95C62B7FCD}"/>
          </ac:picMkLst>
        </pc:picChg>
      </pc:sldChg>
      <pc:sldChg chg="del">
        <pc:chgData name="Robin Rettien" userId="d3b77970-caed-4e6f-89f3-1a113df11dad" providerId="ADAL" clId="{7689E4C4-26E7-4232-9C2E-DE978DA4CFB3}" dt="2020-11-23T14:20:47.477" v="17" actId="47"/>
        <pc:sldMkLst>
          <pc:docMk/>
          <pc:sldMk cId="3607771872" sldId="4467"/>
        </pc:sldMkLst>
      </pc:sldChg>
      <pc:sldChg chg="del">
        <pc:chgData name="Robin Rettien" userId="d3b77970-caed-4e6f-89f3-1a113df11dad" providerId="ADAL" clId="{7689E4C4-26E7-4232-9C2E-DE978DA4CFB3}" dt="2020-11-23T14:20:47.758" v="18" actId="47"/>
        <pc:sldMkLst>
          <pc:docMk/>
          <pc:sldMk cId="3561715792" sldId="4468"/>
        </pc:sldMkLst>
      </pc:sldChg>
      <pc:sldChg chg="del">
        <pc:chgData name="Robin Rettien" userId="d3b77970-caed-4e6f-89f3-1a113df11dad" providerId="ADAL" clId="{7689E4C4-26E7-4232-9C2E-DE978DA4CFB3}" dt="2020-11-23T14:20:48.030" v="19" actId="47"/>
        <pc:sldMkLst>
          <pc:docMk/>
          <pc:sldMk cId="2871285774" sldId="4469"/>
        </pc:sldMkLst>
      </pc:sldChg>
      <pc:sldChg chg="del">
        <pc:chgData name="Robin Rettien" userId="d3b77970-caed-4e6f-89f3-1a113df11dad" providerId="ADAL" clId="{7689E4C4-26E7-4232-9C2E-DE978DA4CFB3}" dt="2020-11-23T14:20:48.328" v="20" actId="47"/>
        <pc:sldMkLst>
          <pc:docMk/>
          <pc:sldMk cId="2657895909" sldId="4470"/>
        </pc:sldMkLst>
      </pc:sldChg>
      <pc:sldChg chg="del">
        <pc:chgData name="Robin Rettien" userId="d3b77970-caed-4e6f-89f3-1a113df11dad" providerId="ADAL" clId="{7689E4C4-26E7-4232-9C2E-DE978DA4CFB3}" dt="2020-11-23T14:20:48.630" v="21" actId="47"/>
        <pc:sldMkLst>
          <pc:docMk/>
          <pc:sldMk cId="2530781139" sldId="4471"/>
        </pc:sldMkLst>
      </pc:sldChg>
      <pc:sldChg chg="del">
        <pc:chgData name="Robin Rettien" userId="d3b77970-caed-4e6f-89f3-1a113df11dad" providerId="ADAL" clId="{7689E4C4-26E7-4232-9C2E-DE978DA4CFB3}" dt="2020-11-23T14:20:49.241" v="23" actId="47"/>
        <pc:sldMkLst>
          <pc:docMk/>
          <pc:sldMk cId="359526628" sldId="4472"/>
        </pc:sldMkLst>
      </pc:sldChg>
      <pc:sldChg chg="del">
        <pc:chgData name="Robin Rettien" userId="d3b77970-caed-4e6f-89f3-1a113df11dad" providerId="ADAL" clId="{7689E4C4-26E7-4232-9C2E-DE978DA4CFB3}" dt="2020-11-23T14:20:49.565" v="24" actId="47"/>
        <pc:sldMkLst>
          <pc:docMk/>
          <pc:sldMk cId="2718131396" sldId="4473"/>
        </pc:sldMkLst>
      </pc:sldChg>
      <pc:sldChg chg="del">
        <pc:chgData name="Robin Rettien" userId="d3b77970-caed-4e6f-89f3-1a113df11dad" providerId="ADAL" clId="{7689E4C4-26E7-4232-9C2E-DE978DA4CFB3}" dt="2020-11-23T14:20:50.716" v="25" actId="47"/>
        <pc:sldMkLst>
          <pc:docMk/>
          <pc:sldMk cId="1407192383" sldId="4474"/>
        </pc:sldMkLst>
      </pc:sldChg>
      <pc:sldChg chg="del">
        <pc:chgData name="Robin Rettien" userId="d3b77970-caed-4e6f-89f3-1a113df11dad" providerId="ADAL" clId="{7689E4C4-26E7-4232-9C2E-DE978DA4CFB3}" dt="2020-11-23T14:20:50.946" v="26" actId="47"/>
        <pc:sldMkLst>
          <pc:docMk/>
          <pc:sldMk cId="4175044044" sldId="4475"/>
        </pc:sldMkLst>
      </pc:sldChg>
      <pc:sldChg chg="del">
        <pc:chgData name="Robin Rettien" userId="d3b77970-caed-4e6f-89f3-1a113df11dad" providerId="ADAL" clId="{7689E4C4-26E7-4232-9C2E-DE978DA4CFB3}" dt="2020-11-23T14:20:51.550" v="28" actId="47"/>
        <pc:sldMkLst>
          <pc:docMk/>
          <pc:sldMk cId="4198397139" sldId="4476"/>
        </pc:sldMkLst>
      </pc:sldChg>
      <pc:sldChg chg="del">
        <pc:chgData name="Robin Rettien" userId="d3b77970-caed-4e6f-89f3-1a113df11dad" providerId="ADAL" clId="{7689E4C4-26E7-4232-9C2E-DE978DA4CFB3}" dt="2020-11-23T14:20:52.411" v="30" actId="47"/>
        <pc:sldMkLst>
          <pc:docMk/>
          <pc:sldMk cId="1815526282" sldId="4477"/>
        </pc:sldMkLst>
      </pc:sldChg>
      <pc:sldChg chg="del">
        <pc:chgData name="Robin Rettien" userId="d3b77970-caed-4e6f-89f3-1a113df11dad" providerId="ADAL" clId="{7689E4C4-26E7-4232-9C2E-DE978DA4CFB3}" dt="2020-11-23T17:49:28.276" v="186" actId="47"/>
        <pc:sldMkLst>
          <pc:docMk/>
          <pc:sldMk cId="776454013" sldId="4478"/>
        </pc:sldMkLst>
      </pc:sldChg>
      <pc:sldChg chg="del">
        <pc:chgData name="Robin Rettien" userId="d3b77970-caed-4e6f-89f3-1a113df11dad" providerId="ADAL" clId="{7689E4C4-26E7-4232-9C2E-DE978DA4CFB3}" dt="2020-11-23T17:49:29.010" v="188" actId="47"/>
        <pc:sldMkLst>
          <pc:docMk/>
          <pc:sldMk cId="1058518698" sldId="4480"/>
        </pc:sldMkLst>
      </pc:sldChg>
      <pc:sldChg chg="del">
        <pc:chgData name="Robin Rettien" userId="d3b77970-caed-4e6f-89f3-1a113df11dad" providerId="ADAL" clId="{7689E4C4-26E7-4232-9C2E-DE978DA4CFB3}" dt="2020-11-23T14:21:07.535" v="36" actId="47"/>
        <pc:sldMkLst>
          <pc:docMk/>
          <pc:sldMk cId="3712010389" sldId="4481"/>
        </pc:sldMkLst>
      </pc:sldChg>
      <pc:sldChg chg="modSp del mod">
        <pc:chgData name="Robin Rettien" userId="d3b77970-caed-4e6f-89f3-1a113df11dad" providerId="ADAL" clId="{7689E4C4-26E7-4232-9C2E-DE978DA4CFB3}" dt="2020-11-23T14:21:28.937" v="49" actId="47"/>
        <pc:sldMkLst>
          <pc:docMk/>
          <pc:sldMk cId="58685191" sldId="4482"/>
        </pc:sldMkLst>
        <pc:spChg chg="mod">
          <ac:chgData name="Robin Rettien" userId="d3b77970-caed-4e6f-89f3-1a113df11dad" providerId="ADAL" clId="{7689E4C4-26E7-4232-9C2E-DE978DA4CFB3}" dt="2020-11-23T14:21:26.277" v="48" actId="20577"/>
          <ac:spMkLst>
            <pc:docMk/>
            <pc:sldMk cId="58685191" sldId="4482"/>
            <ac:spMk id="2" creationId="{0518E33F-A338-4998-BEAE-43248FEFDFA8}"/>
          </ac:spMkLst>
        </pc:spChg>
      </pc:sldChg>
      <pc:sldChg chg="del">
        <pc:chgData name="Robin Rettien" userId="d3b77970-caed-4e6f-89f3-1a113df11dad" providerId="ADAL" clId="{7689E4C4-26E7-4232-9C2E-DE978DA4CFB3}" dt="2020-11-23T14:21:40.570" v="52" actId="47"/>
        <pc:sldMkLst>
          <pc:docMk/>
          <pc:sldMk cId="4273903994" sldId="4483"/>
        </pc:sldMkLst>
      </pc:sldChg>
      <pc:sldChg chg="del">
        <pc:chgData name="Robin Rettien" userId="d3b77970-caed-4e6f-89f3-1a113df11dad" providerId="ADAL" clId="{7689E4C4-26E7-4232-9C2E-DE978DA4CFB3}" dt="2020-11-23T14:21:41.184" v="53" actId="47"/>
        <pc:sldMkLst>
          <pc:docMk/>
          <pc:sldMk cId="4003307983" sldId="4484"/>
        </pc:sldMkLst>
      </pc:sldChg>
      <pc:sldChg chg="del">
        <pc:chgData name="Robin Rettien" userId="d3b77970-caed-4e6f-89f3-1a113df11dad" providerId="ADAL" clId="{7689E4C4-26E7-4232-9C2E-DE978DA4CFB3}" dt="2020-11-23T14:21:42.772" v="55" actId="47"/>
        <pc:sldMkLst>
          <pc:docMk/>
          <pc:sldMk cId="1311273278" sldId="4485"/>
        </pc:sldMkLst>
      </pc:sldChg>
      <pc:sldChg chg="del">
        <pc:chgData name="Robin Rettien" userId="d3b77970-caed-4e6f-89f3-1a113df11dad" providerId="ADAL" clId="{7689E4C4-26E7-4232-9C2E-DE978DA4CFB3}" dt="2020-11-23T14:21:43.051" v="56" actId="47"/>
        <pc:sldMkLst>
          <pc:docMk/>
          <pc:sldMk cId="1532820432" sldId="4486"/>
        </pc:sldMkLst>
      </pc:sldChg>
      <pc:sldChg chg="del">
        <pc:chgData name="Robin Rettien" userId="d3b77970-caed-4e6f-89f3-1a113df11dad" providerId="ADAL" clId="{7689E4C4-26E7-4232-9C2E-DE978DA4CFB3}" dt="2020-11-23T14:21:43.318" v="57" actId="47"/>
        <pc:sldMkLst>
          <pc:docMk/>
          <pc:sldMk cId="1415521392" sldId="4487"/>
        </pc:sldMkLst>
      </pc:sldChg>
      <pc:sldChg chg="del">
        <pc:chgData name="Robin Rettien" userId="d3b77970-caed-4e6f-89f3-1a113df11dad" providerId="ADAL" clId="{7689E4C4-26E7-4232-9C2E-DE978DA4CFB3}" dt="2020-11-23T14:21:43.565" v="58" actId="47"/>
        <pc:sldMkLst>
          <pc:docMk/>
          <pc:sldMk cId="394294868" sldId="4488"/>
        </pc:sldMkLst>
      </pc:sldChg>
      <pc:sldChg chg="del">
        <pc:chgData name="Robin Rettien" userId="d3b77970-caed-4e6f-89f3-1a113df11dad" providerId="ADAL" clId="{7689E4C4-26E7-4232-9C2E-DE978DA4CFB3}" dt="2020-11-23T14:21:44.100" v="59" actId="47"/>
        <pc:sldMkLst>
          <pc:docMk/>
          <pc:sldMk cId="3099682598" sldId="4489"/>
        </pc:sldMkLst>
      </pc:sldChg>
      <pc:sldChg chg="del">
        <pc:chgData name="Robin Rettien" userId="d3b77970-caed-4e6f-89f3-1a113df11dad" providerId="ADAL" clId="{7689E4C4-26E7-4232-9C2E-DE978DA4CFB3}" dt="2020-11-23T14:21:44.825" v="61" actId="47"/>
        <pc:sldMkLst>
          <pc:docMk/>
          <pc:sldMk cId="381624051" sldId="4490"/>
        </pc:sldMkLst>
      </pc:sldChg>
      <pc:sldChg chg="del">
        <pc:chgData name="Robin Rettien" userId="d3b77970-caed-4e6f-89f3-1a113df11dad" providerId="ADAL" clId="{7689E4C4-26E7-4232-9C2E-DE978DA4CFB3}" dt="2020-11-23T14:21:45.038" v="62" actId="47"/>
        <pc:sldMkLst>
          <pc:docMk/>
          <pc:sldMk cId="3934869442" sldId="4491"/>
        </pc:sldMkLst>
      </pc:sldChg>
      <pc:sldChg chg="add del">
        <pc:chgData name="Robin Rettien" userId="d3b77970-caed-4e6f-89f3-1a113df11dad" providerId="ADAL" clId="{7689E4C4-26E7-4232-9C2E-DE978DA4CFB3}" dt="2020-11-23T15:04:22.691" v="114" actId="47"/>
        <pc:sldMkLst>
          <pc:docMk/>
          <pc:sldMk cId="3145841499" sldId="4492"/>
        </pc:sldMkLst>
      </pc:sldChg>
      <pc:sldChg chg="add del">
        <pc:chgData name="Robin Rettien" userId="d3b77970-caed-4e6f-89f3-1a113df11dad" providerId="ADAL" clId="{7689E4C4-26E7-4232-9C2E-DE978DA4CFB3}" dt="2020-11-23T15:04:22.993" v="115" actId="47"/>
        <pc:sldMkLst>
          <pc:docMk/>
          <pc:sldMk cId="661457816" sldId="4493"/>
        </pc:sldMkLst>
      </pc:sldChg>
      <pc:sldChg chg="add del">
        <pc:chgData name="Robin Rettien" userId="d3b77970-caed-4e6f-89f3-1a113df11dad" providerId="ADAL" clId="{7689E4C4-26E7-4232-9C2E-DE978DA4CFB3}" dt="2020-11-23T15:04:23.040" v="116" actId="47"/>
        <pc:sldMkLst>
          <pc:docMk/>
          <pc:sldMk cId="3110351736" sldId="4494"/>
        </pc:sldMkLst>
      </pc:sldChg>
      <pc:sldChg chg="add del">
        <pc:chgData name="Robin Rettien" userId="d3b77970-caed-4e6f-89f3-1a113df11dad" providerId="ADAL" clId="{7689E4C4-26E7-4232-9C2E-DE978DA4CFB3}" dt="2020-11-23T15:04:23.638" v="117" actId="47"/>
        <pc:sldMkLst>
          <pc:docMk/>
          <pc:sldMk cId="964798810" sldId="4495"/>
        </pc:sldMkLst>
      </pc:sldChg>
      <pc:sldChg chg="del">
        <pc:chgData name="Robin Rettien" userId="d3b77970-caed-4e6f-89f3-1a113df11dad" providerId="ADAL" clId="{7689E4C4-26E7-4232-9C2E-DE978DA4CFB3}" dt="2020-11-23T15:04:24.040" v="118" actId="47"/>
        <pc:sldMkLst>
          <pc:docMk/>
          <pc:sldMk cId="1011066745" sldId="4496"/>
        </pc:sldMkLst>
      </pc:sldChg>
      <pc:sldChg chg="del">
        <pc:chgData name="Robin Rettien" userId="d3b77970-caed-4e6f-89f3-1a113df11dad" providerId="ADAL" clId="{7689E4C4-26E7-4232-9C2E-DE978DA4CFB3}" dt="2020-11-23T17:49:31.112" v="191" actId="47"/>
        <pc:sldMkLst>
          <pc:docMk/>
          <pc:sldMk cId="435248604" sldId="4498"/>
        </pc:sldMkLst>
      </pc:sldChg>
      <pc:sldChg chg="addSp delSp modSp mod">
        <pc:chgData name="Robin Rettien" userId="d3b77970-caed-4e6f-89f3-1a113df11dad" providerId="ADAL" clId="{7689E4C4-26E7-4232-9C2E-DE978DA4CFB3}" dt="2020-11-25T16:50:17.934" v="410" actId="1076"/>
        <pc:sldMkLst>
          <pc:docMk/>
          <pc:sldMk cId="3723857203" sldId="4505"/>
        </pc:sldMkLst>
        <pc:spChg chg="mod">
          <ac:chgData name="Robin Rettien" userId="d3b77970-caed-4e6f-89f3-1a113df11dad" providerId="ADAL" clId="{7689E4C4-26E7-4232-9C2E-DE978DA4CFB3}" dt="2020-11-25T16:50:17.934" v="410" actId="1076"/>
          <ac:spMkLst>
            <pc:docMk/>
            <pc:sldMk cId="3723857203" sldId="4505"/>
            <ac:spMk id="16" creationId="{8AE2D7A0-DC95-4A97-B402-99AA6142072C}"/>
          </ac:spMkLst>
        </pc:spChg>
        <pc:grpChg chg="add mod">
          <ac:chgData name="Robin Rettien" userId="d3b77970-caed-4e6f-89f3-1a113df11dad" providerId="ADAL" clId="{7689E4C4-26E7-4232-9C2E-DE978DA4CFB3}" dt="2020-11-25T16:49:51.399" v="399" actId="164"/>
          <ac:grpSpMkLst>
            <pc:docMk/>
            <pc:sldMk cId="3723857203" sldId="4505"/>
            <ac:grpSpMk id="12" creationId="{149BB62E-C705-4E6F-8A04-C3DE534F9699}"/>
          </ac:grpSpMkLst>
        </pc:grpChg>
        <pc:picChg chg="del mod">
          <ac:chgData name="Robin Rettien" userId="d3b77970-caed-4e6f-89f3-1a113df11dad" providerId="ADAL" clId="{7689E4C4-26E7-4232-9C2E-DE978DA4CFB3}" dt="2020-11-25T16:50:14.682" v="409" actId="478"/>
          <ac:picMkLst>
            <pc:docMk/>
            <pc:sldMk cId="3723857203" sldId="4505"/>
            <ac:picMk id="7" creationId="{6450EE84-2EC8-4EB9-8B02-559C1F0518F5}"/>
          </ac:picMkLst>
        </pc:picChg>
        <pc:picChg chg="add mod ord">
          <ac:chgData name="Robin Rettien" userId="d3b77970-caed-4e6f-89f3-1a113df11dad" providerId="ADAL" clId="{7689E4C4-26E7-4232-9C2E-DE978DA4CFB3}" dt="2020-11-25T16:50:12.683" v="408" actId="167"/>
          <ac:picMkLst>
            <pc:docMk/>
            <pc:sldMk cId="3723857203" sldId="4505"/>
            <ac:picMk id="10" creationId="{21C0D13C-DDC5-4E8D-AF3F-F657885594F2}"/>
          </ac:picMkLst>
        </pc:picChg>
      </pc:sldChg>
      <pc:sldChg chg="modSp mod">
        <pc:chgData name="Robin Rettien" userId="d3b77970-caed-4e6f-89f3-1a113df11dad" providerId="ADAL" clId="{7689E4C4-26E7-4232-9C2E-DE978DA4CFB3}" dt="2020-11-23T17:49:45.629" v="203" actId="20577"/>
        <pc:sldMkLst>
          <pc:docMk/>
          <pc:sldMk cId="4073120430" sldId="4515"/>
        </pc:sldMkLst>
        <pc:spChg chg="mod">
          <ac:chgData name="Robin Rettien" userId="d3b77970-caed-4e6f-89f3-1a113df11dad" providerId="ADAL" clId="{7689E4C4-26E7-4232-9C2E-DE978DA4CFB3}" dt="2020-11-23T17:49:45.629" v="203" actId="20577"/>
          <ac:spMkLst>
            <pc:docMk/>
            <pc:sldMk cId="4073120430" sldId="4515"/>
            <ac:spMk id="2" creationId="{0518E33F-A338-4998-BEAE-43248FEFDFA8}"/>
          </ac:spMkLst>
        </pc:spChg>
      </pc:sldChg>
      <pc:sldChg chg="modSp mod">
        <pc:chgData name="Robin Rettien" userId="d3b77970-caed-4e6f-89f3-1a113df11dad" providerId="ADAL" clId="{7689E4C4-26E7-4232-9C2E-DE978DA4CFB3}" dt="2020-11-24T17:02:58.459" v="374" actId="14100"/>
        <pc:sldMkLst>
          <pc:docMk/>
          <pc:sldMk cId="3024342461" sldId="4519"/>
        </pc:sldMkLst>
        <pc:spChg chg="mod">
          <ac:chgData name="Robin Rettien" userId="d3b77970-caed-4e6f-89f3-1a113df11dad" providerId="ADAL" clId="{7689E4C4-26E7-4232-9C2E-DE978DA4CFB3}" dt="2020-11-24T17:02:58.459" v="374" actId="14100"/>
          <ac:spMkLst>
            <pc:docMk/>
            <pc:sldMk cId="3024342461" sldId="4519"/>
            <ac:spMk id="8" creationId="{6BFFB7E8-FAD0-48A4-AD48-50D2C46D0C72}"/>
          </ac:spMkLst>
        </pc:spChg>
      </pc:sldChg>
      <pc:sldChg chg="addSp modSp mod">
        <pc:chgData name="Robin Rettien" userId="d3b77970-caed-4e6f-89f3-1a113df11dad" providerId="ADAL" clId="{7689E4C4-26E7-4232-9C2E-DE978DA4CFB3}" dt="2020-11-24T17:04:56.157" v="392" actId="1037"/>
        <pc:sldMkLst>
          <pc:docMk/>
          <pc:sldMk cId="4081695896" sldId="4520"/>
        </pc:sldMkLst>
        <pc:spChg chg="mod">
          <ac:chgData name="Robin Rettien" userId="d3b77970-caed-4e6f-89f3-1a113df11dad" providerId="ADAL" clId="{7689E4C4-26E7-4232-9C2E-DE978DA4CFB3}" dt="2020-11-23T17:48:52.144" v="175" actId="20577"/>
          <ac:spMkLst>
            <pc:docMk/>
            <pc:sldMk cId="4081695896" sldId="4520"/>
            <ac:spMk id="21" creationId="{A72AE591-3E09-4614-960C-8E841A43253C}"/>
          </ac:spMkLst>
        </pc:spChg>
        <pc:grpChg chg="mod">
          <ac:chgData name="Robin Rettien" userId="d3b77970-caed-4e6f-89f3-1a113df11dad" providerId="ADAL" clId="{7689E4C4-26E7-4232-9C2E-DE978DA4CFB3}" dt="2020-11-23T17:48:59.931" v="176" actId="571"/>
          <ac:grpSpMkLst>
            <pc:docMk/>
            <pc:sldMk cId="4081695896" sldId="4520"/>
            <ac:grpSpMk id="8" creationId="{B9C719D0-1C76-47E9-8ADA-09C31C2F273A}"/>
          </ac:grpSpMkLst>
        </pc:grpChg>
        <pc:grpChg chg="mod">
          <ac:chgData name="Robin Rettien" userId="d3b77970-caed-4e6f-89f3-1a113df11dad" providerId="ADAL" clId="{7689E4C4-26E7-4232-9C2E-DE978DA4CFB3}" dt="2020-11-24T17:04:47.667" v="385" actId="571"/>
          <ac:grpSpMkLst>
            <pc:docMk/>
            <pc:sldMk cId="4081695896" sldId="4520"/>
            <ac:grpSpMk id="14" creationId="{0E4AC950-68F0-4699-85FF-6C3225743DE4}"/>
          </ac:grpSpMkLst>
        </pc:grpChg>
        <pc:picChg chg="mod">
          <ac:chgData name="Robin Rettien" userId="d3b77970-caed-4e6f-89f3-1a113df11dad" providerId="ADAL" clId="{7689E4C4-26E7-4232-9C2E-DE978DA4CFB3}" dt="2020-11-23T17:48:59.931" v="176" actId="571"/>
          <ac:picMkLst>
            <pc:docMk/>
            <pc:sldMk cId="4081695896" sldId="4520"/>
            <ac:picMk id="6" creationId="{1A7CD683-A4FE-40C6-B5D4-6372F59D835F}"/>
          </ac:picMkLst>
        </pc:picChg>
        <pc:picChg chg="mod">
          <ac:chgData name="Robin Rettien" userId="d3b77970-caed-4e6f-89f3-1a113df11dad" providerId="ADAL" clId="{7689E4C4-26E7-4232-9C2E-DE978DA4CFB3}" dt="2020-11-24T17:04:47.667" v="385" actId="571"/>
          <ac:picMkLst>
            <pc:docMk/>
            <pc:sldMk cId="4081695896" sldId="4520"/>
            <ac:picMk id="13" creationId="{FFABF7C9-D50A-45B6-BF12-1E5A7A47561E}"/>
          </ac:picMkLst>
        </pc:picChg>
        <pc:picChg chg="add mod">
          <ac:chgData name="Robin Rettien" userId="d3b77970-caed-4e6f-89f3-1a113df11dad" providerId="ADAL" clId="{7689E4C4-26E7-4232-9C2E-DE978DA4CFB3}" dt="2020-11-23T17:49:03.002" v="177" actId="1076"/>
          <ac:picMkLst>
            <pc:docMk/>
            <pc:sldMk cId="4081695896" sldId="4520"/>
            <ac:picMk id="31" creationId="{2F288EC6-0D5E-47A7-BFC0-72181F4C2801}"/>
          </ac:picMkLst>
        </pc:picChg>
        <pc:picChg chg="add mod">
          <ac:chgData name="Robin Rettien" userId="d3b77970-caed-4e6f-89f3-1a113df11dad" providerId="ADAL" clId="{7689E4C4-26E7-4232-9C2E-DE978DA4CFB3}" dt="2020-11-24T17:04:56.157" v="392" actId="1037"/>
          <ac:picMkLst>
            <pc:docMk/>
            <pc:sldMk cId="4081695896" sldId="4520"/>
            <ac:picMk id="32" creationId="{635C94E5-1DDB-4752-B455-A4F3EC56EBFF}"/>
          </ac:picMkLst>
        </pc:picChg>
        <pc:picChg chg="mod">
          <ac:chgData name="Robin Rettien" userId="d3b77970-caed-4e6f-89f3-1a113df11dad" providerId="ADAL" clId="{7689E4C4-26E7-4232-9C2E-DE978DA4CFB3}" dt="2020-11-23T17:48:59.931" v="176" actId="571"/>
          <ac:picMkLst>
            <pc:docMk/>
            <pc:sldMk cId="4081695896" sldId="4520"/>
            <ac:picMk id="34" creationId="{0C7F680C-0115-4688-920A-81993B37870F}"/>
          </ac:picMkLst>
        </pc:picChg>
        <pc:picChg chg="mod">
          <ac:chgData name="Robin Rettien" userId="d3b77970-caed-4e6f-89f3-1a113df11dad" providerId="ADAL" clId="{7689E4C4-26E7-4232-9C2E-DE978DA4CFB3}" dt="2020-11-24T17:04:47.667" v="385" actId="571"/>
          <ac:picMkLst>
            <pc:docMk/>
            <pc:sldMk cId="4081695896" sldId="4520"/>
            <ac:picMk id="37" creationId="{25A10AA4-17CA-485F-9734-47DDD812D7AE}"/>
          </ac:picMkLst>
        </pc:picChg>
      </pc:sldChg>
      <pc:sldChg chg="del">
        <pc:chgData name="Robin Rettien" userId="d3b77970-caed-4e6f-89f3-1a113df11dad" providerId="ADAL" clId="{7689E4C4-26E7-4232-9C2E-DE978DA4CFB3}" dt="2020-11-23T14:20:53.926" v="32" actId="47"/>
        <pc:sldMkLst>
          <pc:docMk/>
          <pc:sldMk cId="2172363109" sldId="4531"/>
        </pc:sldMkLst>
      </pc:sldChg>
      <pc:sldChg chg="modSp mod">
        <pc:chgData name="Robin Rettien" userId="d3b77970-caed-4e6f-89f3-1a113df11dad" providerId="ADAL" clId="{7689E4C4-26E7-4232-9C2E-DE978DA4CFB3}" dt="2020-11-25T17:38:12.499" v="534" actId="20577"/>
        <pc:sldMkLst>
          <pc:docMk/>
          <pc:sldMk cId="3615338953" sldId="4543"/>
        </pc:sldMkLst>
        <pc:spChg chg="mod">
          <ac:chgData name="Robin Rettien" userId="d3b77970-caed-4e6f-89f3-1a113df11dad" providerId="ADAL" clId="{7689E4C4-26E7-4232-9C2E-DE978DA4CFB3}" dt="2020-11-23T17:49:50.534" v="204" actId="20577"/>
          <ac:spMkLst>
            <pc:docMk/>
            <pc:sldMk cId="3615338953" sldId="4543"/>
            <ac:spMk id="2" creationId="{0518E33F-A338-4998-BEAE-43248FEFDFA8}"/>
          </ac:spMkLst>
        </pc:spChg>
        <pc:graphicFrameChg chg="modGraphic">
          <ac:chgData name="Robin Rettien" userId="d3b77970-caed-4e6f-89f3-1a113df11dad" providerId="ADAL" clId="{7689E4C4-26E7-4232-9C2E-DE978DA4CFB3}" dt="2020-11-25T17:38:12.499" v="534" actId="20577"/>
          <ac:graphicFrameMkLst>
            <pc:docMk/>
            <pc:sldMk cId="3615338953" sldId="4543"/>
            <ac:graphicFrameMk id="7" creationId="{0F71C5EA-4F60-44B4-AE20-496F9CFDF6F3}"/>
          </ac:graphicFrameMkLst>
        </pc:graphicFrameChg>
      </pc:sldChg>
      <pc:sldChg chg="modSp mod">
        <pc:chgData name="Robin Rettien" userId="d3b77970-caed-4e6f-89f3-1a113df11dad" providerId="ADAL" clId="{7689E4C4-26E7-4232-9C2E-DE978DA4CFB3}" dt="2020-11-23T17:49:58.206" v="218" actId="20577"/>
        <pc:sldMkLst>
          <pc:docMk/>
          <pc:sldMk cId="3513166889" sldId="4545"/>
        </pc:sldMkLst>
        <pc:spChg chg="mod">
          <ac:chgData name="Robin Rettien" userId="d3b77970-caed-4e6f-89f3-1a113df11dad" providerId="ADAL" clId="{7689E4C4-26E7-4232-9C2E-DE978DA4CFB3}" dt="2020-11-23T17:49:58.206" v="218" actId="20577"/>
          <ac:spMkLst>
            <pc:docMk/>
            <pc:sldMk cId="3513166889" sldId="4545"/>
            <ac:spMk id="2" creationId="{3C1B0296-6F83-4A61-8271-7BDDAF75F8E3}"/>
          </ac:spMkLst>
        </pc:spChg>
      </pc:sldChg>
      <pc:sldChg chg="modSp mod">
        <pc:chgData name="Robin Rettien" userId="d3b77970-caed-4e6f-89f3-1a113df11dad" providerId="ADAL" clId="{7689E4C4-26E7-4232-9C2E-DE978DA4CFB3}" dt="2020-11-23T17:50:02.971" v="219" actId="20577"/>
        <pc:sldMkLst>
          <pc:docMk/>
          <pc:sldMk cId="1716576604" sldId="4546"/>
        </pc:sldMkLst>
        <pc:spChg chg="mod">
          <ac:chgData name="Robin Rettien" userId="d3b77970-caed-4e6f-89f3-1a113df11dad" providerId="ADAL" clId="{7689E4C4-26E7-4232-9C2E-DE978DA4CFB3}" dt="2020-11-23T17:50:02.971" v="219" actId="20577"/>
          <ac:spMkLst>
            <pc:docMk/>
            <pc:sldMk cId="1716576604" sldId="4546"/>
            <ac:spMk id="2" creationId="{224FEEB2-3200-4E98-B0B4-F1D37DE5C119}"/>
          </ac:spMkLst>
        </pc:spChg>
      </pc:sldChg>
      <pc:sldChg chg="modSp mod">
        <pc:chgData name="Robin Rettien" userId="d3b77970-caed-4e6f-89f3-1a113df11dad" providerId="ADAL" clId="{7689E4C4-26E7-4232-9C2E-DE978DA4CFB3}" dt="2020-11-23T17:50:07.231" v="220" actId="20577"/>
        <pc:sldMkLst>
          <pc:docMk/>
          <pc:sldMk cId="350211027" sldId="4547"/>
        </pc:sldMkLst>
        <pc:spChg chg="mod">
          <ac:chgData name="Robin Rettien" userId="d3b77970-caed-4e6f-89f3-1a113df11dad" providerId="ADAL" clId="{7689E4C4-26E7-4232-9C2E-DE978DA4CFB3}" dt="2020-11-23T17:50:07.231" v="220" actId="20577"/>
          <ac:spMkLst>
            <pc:docMk/>
            <pc:sldMk cId="350211027" sldId="4547"/>
            <ac:spMk id="2" creationId="{224FEEB2-3200-4E98-B0B4-F1D37DE5C119}"/>
          </ac:spMkLst>
        </pc:spChg>
      </pc:sldChg>
      <pc:sldChg chg="modSp mod">
        <pc:chgData name="Robin Rettien" userId="d3b77970-caed-4e6f-89f3-1a113df11dad" providerId="ADAL" clId="{7689E4C4-26E7-4232-9C2E-DE978DA4CFB3}" dt="2020-11-23T17:50:10.455" v="221" actId="20577"/>
        <pc:sldMkLst>
          <pc:docMk/>
          <pc:sldMk cId="841112482" sldId="4548"/>
        </pc:sldMkLst>
        <pc:spChg chg="mod">
          <ac:chgData name="Robin Rettien" userId="d3b77970-caed-4e6f-89f3-1a113df11dad" providerId="ADAL" clId="{7689E4C4-26E7-4232-9C2E-DE978DA4CFB3}" dt="2020-11-23T17:50:10.455" v="221" actId="20577"/>
          <ac:spMkLst>
            <pc:docMk/>
            <pc:sldMk cId="841112482" sldId="4548"/>
            <ac:spMk id="2" creationId="{224FEEB2-3200-4E98-B0B4-F1D37DE5C119}"/>
          </ac:spMkLst>
        </pc:spChg>
      </pc:sldChg>
      <pc:sldChg chg="modSp mod">
        <pc:chgData name="Robin Rettien" userId="d3b77970-caed-4e6f-89f3-1a113df11dad" providerId="ADAL" clId="{7689E4C4-26E7-4232-9C2E-DE978DA4CFB3}" dt="2020-11-23T17:50:39.767" v="222" actId="20577"/>
        <pc:sldMkLst>
          <pc:docMk/>
          <pc:sldMk cId="3715053663" sldId="4549"/>
        </pc:sldMkLst>
        <pc:spChg chg="mod">
          <ac:chgData name="Robin Rettien" userId="d3b77970-caed-4e6f-89f3-1a113df11dad" providerId="ADAL" clId="{7689E4C4-26E7-4232-9C2E-DE978DA4CFB3}" dt="2020-11-23T17:50:39.767" v="222" actId="20577"/>
          <ac:spMkLst>
            <pc:docMk/>
            <pc:sldMk cId="3715053663" sldId="4549"/>
            <ac:spMk id="2" creationId="{0518E33F-A338-4998-BEAE-43248FEFDFA8}"/>
          </ac:spMkLst>
        </pc:spChg>
      </pc:sldChg>
      <pc:sldChg chg="modSp mod">
        <pc:chgData name="Robin Rettien" userId="d3b77970-caed-4e6f-89f3-1a113df11dad" providerId="ADAL" clId="{7689E4C4-26E7-4232-9C2E-DE978DA4CFB3}" dt="2020-11-23T17:50:48.002" v="223" actId="20577"/>
        <pc:sldMkLst>
          <pc:docMk/>
          <pc:sldMk cId="2696964311" sldId="4550"/>
        </pc:sldMkLst>
        <pc:spChg chg="mod">
          <ac:chgData name="Robin Rettien" userId="d3b77970-caed-4e6f-89f3-1a113df11dad" providerId="ADAL" clId="{7689E4C4-26E7-4232-9C2E-DE978DA4CFB3}" dt="2020-11-23T17:50:48.002" v="223" actId="20577"/>
          <ac:spMkLst>
            <pc:docMk/>
            <pc:sldMk cId="2696964311" sldId="4550"/>
            <ac:spMk id="2" creationId="{0518E33F-A338-4998-BEAE-43248FEFDFA8}"/>
          </ac:spMkLst>
        </pc:spChg>
      </pc:sldChg>
      <pc:sldChg chg="modSp mod">
        <pc:chgData name="Robin Rettien" userId="d3b77970-caed-4e6f-89f3-1a113df11dad" providerId="ADAL" clId="{7689E4C4-26E7-4232-9C2E-DE978DA4CFB3}" dt="2020-11-24T17:02:35.128" v="373" actId="20577"/>
        <pc:sldMkLst>
          <pc:docMk/>
          <pc:sldMk cId="2688802646" sldId="4551"/>
        </pc:sldMkLst>
        <pc:spChg chg="mod">
          <ac:chgData name="Robin Rettien" userId="d3b77970-caed-4e6f-89f3-1a113df11dad" providerId="ADAL" clId="{7689E4C4-26E7-4232-9C2E-DE978DA4CFB3}" dt="2020-11-23T17:50:54.954" v="231" actId="20577"/>
          <ac:spMkLst>
            <pc:docMk/>
            <pc:sldMk cId="2688802646" sldId="4551"/>
            <ac:spMk id="2" creationId="{3C1B0296-6F83-4A61-8271-7BDDAF75F8E3}"/>
          </ac:spMkLst>
        </pc:spChg>
        <pc:spChg chg="mod">
          <ac:chgData name="Robin Rettien" userId="d3b77970-caed-4e6f-89f3-1a113df11dad" providerId="ADAL" clId="{7689E4C4-26E7-4232-9C2E-DE978DA4CFB3}" dt="2020-11-24T17:02:35.128" v="373" actId="20577"/>
          <ac:spMkLst>
            <pc:docMk/>
            <pc:sldMk cId="2688802646" sldId="4551"/>
            <ac:spMk id="25" creationId="{F83F7EAB-E819-4F7C-AB07-9257B8B5B863}"/>
          </ac:spMkLst>
        </pc:spChg>
      </pc:sldChg>
      <pc:sldChg chg="modSp mod">
        <pc:chgData name="Robin Rettien" userId="d3b77970-caed-4e6f-89f3-1a113df11dad" providerId="ADAL" clId="{7689E4C4-26E7-4232-9C2E-DE978DA4CFB3}" dt="2020-11-23T17:51:00.403" v="232" actId="20577"/>
        <pc:sldMkLst>
          <pc:docMk/>
          <pc:sldMk cId="3786635756" sldId="4552"/>
        </pc:sldMkLst>
        <pc:spChg chg="mod">
          <ac:chgData name="Robin Rettien" userId="d3b77970-caed-4e6f-89f3-1a113df11dad" providerId="ADAL" clId="{7689E4C4-26E7-4232-9C2E-DE978DA4CFB3}" dt="2020-11-23T17:51:00.403" v="232" actId="20577"/>
          <ac:spMkLst>
            <pc:docMk/>
            <pc:sldMk cId="3786635756" sldId="4552"/>
            <ac:spMk id="2" creationId="{224FEEB2-3200-4E98-B0B4-F1D37DE5C119}"/>
          </ac:spMkLst>
        </pc:spChg>
      </pc:sldChg>
      <pc:sldChg chg="modSp mod">
        <pc:chgData name="Robin Rettien" userId="d3b77970-caed-4e6f-89f3-1a113df11dad" providerId="ADAL" clId="{7689E4C4-26E7-4232-9C2E-DE978DA4CFB3}" dt="2020-11-23T17:51:04.646" v="233" actId="20577"/>
        <pc:sldMkLst>
          <pc:docMk/>
          <pc:sldMk cId="2967990154" sldId="4553"/>
        </pc:sldMkLst>
        <pc:spChg chg="mod">
          <ac:chgData name="Robin Rettien" userId="d3b77970-caed-4e6f-89f3-1a113df11dad" providerId="ADAL" clId="{7689E4C4-26E7-4232-9C2E-DE978DA4CFB3}" dt="2020-11-23T17:51:04.646" v="233" actId="20577"/>
          <ac:spMkLst>
            <pc:docMk/>
            <pc:sldMk cId="2967990154" sldId="4553"/>
            <ac:spMk id="2" creationId="{224FEEB2-3200-4E98-B0B4-F1D37DE5C119}"/>
          </ac:spMkLst>
        </pc:spChg>
      </pc:sldChg>
      <pc:sldChg chg="modSp mod">
        <pc:chgData name="Robin Rettien" userId="d3b77970-caed-4e6f-89f3-1a113df11dad" providerId="ADAL" clId="{7689E4C4-26E7-4232-9C2E-DE978DA4CFB3}" dt="2020-11-23T17:51:08.947" v="234" actId="20577"/>
        <pc:sldMkLst>
          <pc:docMk/>
          <pc:sldMk cId="2176563733" sldId="4554"/>
        </pc:sldMkLst>
        <pc:spChg chg="mod">
          <ac:chgData name="Robin Rettien" userId="d3b77970-caed-4e6f-89f3-1a113df11dad" providerId="ADAL" clId="{7689E4C4-26E7-4232-9C2E-DE978DA4CFB3}" dt="2020-11-23T17:51:08.947" v="234" actId="20577"/>
          <ac:spMkLst>
            <pc:docMk/>
            <pc:sldMk cId="2176563733" sldId="4554"/>
            <ac:spMk id="2" creationId="{224FEEB2-3200-4E98-B0B4-F1D37DE5C119}"/>
          </ac:spMkLst>
        </pc:spChg>
      </pc:sldChg>
      <pc:sldChg chg="modSp mod">
        <pc:chgData name="Robin Rettien" userId="d3b77970-caed-4e6f-89f3-1a113df11dad" providerId="ADAL" clId="{7689E4C4-26E7-4232-9C2E-DE978DA4CFB3}" dt="2020-11-23T17:51:12.758" v="235" actId="20577"/>
        <pc:sldMkLst>
          <pc:docMk/>
          <pc:sldMk cId="3920924172" sldId="4555"/>
        </pc:sldMkLst>
        <pc:spChg chg="mod">
          <ac:chgData name="Robin Rettien" userId="d3b77970-caed-4e6f-89f3-1a113df11dad" providerId="ADAL" clId="{7689E4C4-26E7-4232-9C2E-DE978DA4CFB3}" dt="2020-11-23T17:51:12.758" v="235" actId="20577"/>
          <ac:spMkLst>
            <pc:docMk/>
            <pc:sldMk cId="3920924172" sldId="4555"/>
            <ac:spMk id="2" creationId="{0518E33F-A338-4998-BEAE-43248FEFDFA8}"/>
          </ac:spMkLst>
        </pc:spChg>
      </pc:sldChg>
      <pc:sldChg chg="modSp mod">
        <pc:chgData name="Robin Rettien" userId="d3b77970-caed-4e6f-89f3-1a113df11dad" providerId="ADAL" clId="{7689E4C4-26E7-4232-9C2E-DE978DA4CFB3}" dt="2020-11-23T17:51:15.847" v="236" actId="20577"/>
        <pc:sldMkLst>
          <pc:docMk/>
          <pc:sldMk cId="2516733516" sldId="4556"/>
        </pc:sldMkLst>
        <pc:spChg chg="mod">
          <ac:chgData name="Robin Rettien" userId="d3b77970-caed-4e6f-89f3-1a113df11dad" providerId="ADAL" clId="{7689E4C4-26E7-4232-9C2E-DE978DA4CFB3}" dt="2020-11-23T17:51:15.847" v="236" actId="20577"/>
          <ac:spMkLst>
            <pc:docMk/>
            <pc:sldMk cId="2516733516" sldId="4556"/>
            <ac:spMk id="2" creationId="{0518E33F-A338-4998-BEAE-43248FEFDFA8}"/>
          </ac:spMkLst>
        </pc:spChg>
      </pc:sldChg>
      <pc:sldChg chg="modSp mod">
        <pc:chgData name="Robin Rettien" userId="d3b77970-caed-4e6f-89f3-1a113df11dad" providerId="ADAL" clId="{7689E4C4-26E7-4232-9C2E-DE978DA4CFB3}" dt="2020-11-23T17:51:20.075" v="237" actId="20577"/>
        <pc:sldMkLst>
          <pc:docMk/>
          <pc:sldMk cId="2123963684" sldId="4557"/>
        </pc:sldMkLst>
        <pc:spChg chg="mod">
          <ac:chgData name="Robin Rettien" userId="d3b77970-caed-4e6f-89f3-1a113df11dad" providerId="ADAL" clId="{7689E4C4-26E7-4232-9C2E-DE978DA4CFB3}" dt="2020-11-23T17:51:20.075" v="237" actId="20577"/>
          <ac:spMkLst>
            <pc:docMk/>
            <pc:sldMk cId="2123963684" sldId="4557"/>
            <ac:spMk id="2" creationId="{426F34FD-19EF-42BE-B9A7-1668A36FEFF2}"/>
          </ac:spMkLst>
        </pc:spChg>
      </pc:sldChg>
      <pc:sldChg chg="del">
        <pc:chgData name="Robin Rettien" userId="d3b77970-caed-4e6f-89f3-1a113df11dad" providerId="ADAL" clId="{7689E4C4-26E7-4232-9C2E-DE978DA4CFB3}" dt="2020-11-23T14:20:44.297" v="10" actId="47"/>
        <pc:sldMkLst>
          <pc:docMk/>
          <pc:sldMk cId="3053500909" sldId="4558"/>
        </pc:sldMkLst>
      </pc:sldChg>
      <pc:sldChg chg="del">
        <pc:chgData name="Robin Rettien" userId="d3b77970-caed-4e6f-89f3-1a113df11dad" providerId="ADAL" clId="{7689E4C4-26E7-4232-9C2E-DE978DA4CFB3}" dt="2020-11-23T14:20:45.122" v="13" actId="47"/>
        <pc:sldMkLst>
          <pc:docMk/>
          <pc:sldMk cId="2550319828" sldId="4559"/>
        </pc:sldMkLst>
      </pc:sldChg>
      <pc:sldChg chg="addSp modSp mod">
        <pc:chgData name="Robin Rettien" userId="d3b77970-caed-4e6f-89f3-1a113df11dad" providerId="ADAL" clId="{7689E4C4-26E7-4232-9C2E-DE978DA4CFB3}" dt="2020-11-23T17:48:28.819" v="161" actId="1076"/>
        <pc:sldMkLst>
          <pc:docMk/>
          <pc:sldMk cId="321839724" sldId="4568"/>
        </pc:sldMkLst>
        <pc:picChg chg="add mod ord">
          <ac:chgData name="Robin Rettien" userId="d3b77970-caed-4e6f-89f3-1a113df11dad" providerId="ADAL" clId="{7689E4C4-26E7-4232-9C2E-DE978DA4CFB3}" dt="2020-11-23T17:48:28.819" v="161" actId="1076"/>
          <ac:picMkLst>
            <pc:docMk/>
            <pc:sldMk cId="321839724" sldId="4568"/>
            <ac:picMk id="59" creationId="{AE5F4E28-E1D8-4A14-923E-79705C5770A0}"/>
          </ac:picMkLst>
        </pc:picChg>
      </pc:sldChg>
      <pc:sldChg chg="addSp modSp mod">
        <pc:chgData name="Robin Rettien" userId="d3b77970-caed-4e6f-89f3-1a113df11dad" providerId="ADAL" clId="{7689E4C4-26E7-4232-9C2E-DE978DA4CFB3}" dt="2020-11-24T12:43:51.752" v="263" actId="1076"/>
        <pc:sldMkLst>
          <pc:docMk/>
          <pc:sldMk cId="2761733356" sldId="4569"/>
        </pc:sldMkLst>
        <pc:picChg chg="add mod ord">
          <ac:chgData name="Robin Rettien" userId="d3b77970-caed-4e6f-89f3-1a113df11dad" providerId="ADAL" clId="{7689E4C4-26E7-4232-9C2E-DE978DA4CFB3}" dt="2020-11-23T17:48:34.472" v="163" actId="167"/>
          <ac:picMkLst>
            <pc:docMk/>
            <pc:sldMk cId="2761733356" sldId="4569"/>
            <ac:picMk id="52" creationId="{360CF595-1C7E-4F56-9892-B771DF48B287}"/>
          </ac:picMkLst>
        </pc:picChg>
        <pc:picChg chg="add mod">
          <ac:chgData name="Robin Rettien" userId="d3b77970-caed-4e6f-89f3-1a113df11dad" providerId="ADAL" clId="{7689E4C4-26E7-4232-9C2E-DE978DA4CFB3}" dt="2020-11-24T12:43:51.752" v="263" actId="1076"/>
          <ac:picMkLst>
            <pc:docMk/>
            <pc:sldMk cId="2761733356" sldId="4569"/>
            <ac:picMk id="56" creationId="{1DABB7C0-582E-4B16-9D03-7CDA86638DF8}"/>
          </ac:picMkLst>
        </pc:picChg>
      </pc:sldChg>
      <pc:sldChg chg="del">
        <pc:chgData name="Robin Rettien" userId="d3b77970-caed-4e6f-89f3-1a113df11dad" providerId="ADAL" clId="{7689E4C4-26E7-4232-9C2E-DE978DA4CFB3}" dt="2020-11-23T14:20:45.415" v="14" actId="47"/>
        <pc:sldMkLst>
          <pc:docMk/>
          <pc:sldMk cId="1169208403" sldId="4572"/>
        </pc:sldMkLst>
      </pc:sldChg>
      <pc:sldChg chg="modSp mod">
        <pc:chgData name="Robin Rettien" userId="d3b77970-caed-4e6f-89f3-1a113df11dad" providerId="ADAL" clId="{7689E4C4-26E7-4232-9C2E-DE978DA4CFB3}" dt="2020-11-25T17:26:15.475" v="508" actId="20577"/>
        <pc:sldMkLst>
          <pc:docMk/>
          <pc:sldMk cId="2643318129" sldId="4576"/>
        </pc:sldMkLst>
        <pc:graphicFrameChg chg="modGraphic">
          <ac:chgData name="Robin Rettien" userId="d3b77970-caed-4e6f-89f3-1a113df11dad" providerId="ADAL" clId="{7689E4C4-26E7-4232-9C2E-DE978DA4CFB3}" dt="2020-11-25T17:26:15.475" v="508" actId="20577"/>
          <ac:graphicFrameMkLst>
            <pc:docMk/>
            <pc:sldMk cId="2643318129" sldId="4576"/>
            <ac:graphicFrameMk id="38" creationId="{EC973635-818A-4831-A1B7-4F1B1727D724}"/>
          </ac:graphicFrameMkLst>
        </pc:graphicFrameChg>
      </pc:sldChg>
      <pc:sldChg chg="modSp mod">
        <pc:chgData name="Robin Rettien" userId="d3b77970-caed-4e6f-89f3-1a113df11dad" providerId="ADAL" clId="{7689E4C4-26E7-4232-9C2E-DE978DA4CFB3}" dt="2020-11-25T17:26:21.779" v="516" actId="20577"/>
        <pc:sldMkLst>
          <pc:docMk/>
          <pc:sldMk cId="3568858931" sldId="4577"/>
        </pc:sldMkLst>
        <pc:graphicFrameChg chg="modGraphic">
          <ac:chgData name="Robin Rettien" userId="d3b77970-caed-4e6f-89f3-1a113df11dad" providerId="ADAL" clId="{7689E4C4-26E7-4232-9C2E-DE978DA4CFB3}" dt="2020-11-25T17:26:21.779" v="516" actId="20577"/>
          <ac:graphicFrameMkLst>
            <pc:docMk/>
            <pc:sldMk cId="3568858931" sldId="4577"/>
            <ac:graphicFrameMk id="38" creationId="{EC973635-818A-4831-A1B7-4F1B1727D724}"/>
          </ac:graphicFrameMkLst>
        </pc:graphicFrameChg>
      </pc:sldChg>
      <pc:sldChg chg="modSp mod">
        <pc:chgData name="Robin Rettien" userId="d3b77970-caed-4e6f-89f3-1a113df11dad" providerId="ADAL" clId="{7689E4C4-26E7-4232-9C2E-DE978DA4CFB3}" dt="2020-11-25T17:26:27.939" v="524" actId="20577"/>
        <pc:sldMkLst>
          <pc:docMk/>
          <pc:sldMk cId="734642804" sldId="4578"/>
        </pc:sldMkLst>
        <pc:graphicFrameChg chg="modGraphic">
          <ac:chgData name="Robin Rettien" userId="d3b77970-caed-4e6f-89f3-1a113df11dad" providerId="ADAL" clId="{7689E4C4-26E7-4232-9C2E-DE978DA4CFB3}" dt="2020-11-25T17:26:27.939" v="524" actId="20577"/>
          <ac:graphicFrameMkLst>
            <pc:docMk/>
            <pc:sldMk cId="734642804" sldId="4578"/>
            <ac:graphicFrameMk id="38" creationId="{EC973635-818A-4831-A1B7-4F1B1727D724}"/>
          </ac:graphicFrameMkLst>
        </pc:graphicFrameChg>
      </pc:sldChg>
      <pc:sldChg chg="addSp delSp modSp mod">
        <pc:chgData name="Robin Rettien" userId="d3b77970-caed-4e6f-89f3-1a113df11dad" providerId="ADAL" clId="{7689E4C4-26E7-4232-9C2E-DE978DA4CFB3}" dt="2020-11-25T16:51:04.972" v="424" actId="1076"/>
        <pc:sldMkLst>
          <pc:docMk/>
          <pc:sldMk cId="3340651568" sldId="4583"/>
        </pc:sldMkLst>
        <pc:spChg chg="mod">
          <ac:chgData name="Robin Rettien" userId="d3b77970-caed-4e6f-89f3-1a113df11dad" providerId="ADAL" clId="{7689E4C4-26E7-4232-9C2E-DE978DA4CFB3}" dt="2020-11-23T17:49:41.593" v="202" actId="20577"/>
          <ac:spMkLst>
            <pc:docMk/>
            <pc:sldMk cId="3340651568" sldId="4583"/>
            <ac:spMk id="2" creationId="{0518E33F-A338-4998-BEAE-43248FEFDFA8}"/>
          </ac:spMkLst>
        </pc:spChg>
        <pc:spChg chg="mod">
          <ac:chgData name="Robin Rettien" userId="d3b77970-caed-4e6f-89f3-1a113df11dad" providerId="ADAL" clId="{7689E4C4-26E7-4232-9C2E-DE978DA4CFB3}" dt="2020-11-24T12:59:45.403" v="367" actId="552"/>
          <ac:spMkLst>
            <pc:docMk/>
            <pc:sldMk cId="3340651568" sldId="4583"/>
            <ac:spMk id="3" creationId="{2DB1F36D-0C97-44A6-9A0C-82767ABBEDC1}"/>
          </ac:spMkLst>
        </pc:spChg>
        <pc:spChg chg="mod">
          <ac:chgData name="Robin Rettien" userId="d3b77970-caed-4e6f-89f3-1a113df11dad" providerId="ADAL" clId="{7689E4C4-26E7-4232-9C2E-DE978DA4CFB3}" dt="2020-11-24T12:53:29.436" v="364"/>
          <ac:spMkLst>
            <pc:docMk/>
            <pc:sldMk cId="3340651568" sldId="4583"/>
            <ac:spMk id="4" creationId="{29CB9718-F33C-45E0-97AD-AD6A26E51A3C}"/>
          </ac:spMkLst>
        </pc:spChg>
        <pc:spChg chg="mod">
          <ac:chgData name="Robin Rettien" userId="d3b77970-caed-4e6f-89f3-1a113df11dad" providerId="ADAL" clId="{7689E4C4-26E7-4232-9C2E-DE978DA4CFB3}" dt="2020-11-24T12:59:45.403" v="367" actId="552"/>
          <ac:spMkLst>
            <pc:docMk/>
            <pc:sldMk cId="3340651568" sldId="4583"/>
            <ac:spMk id="5" creationId="{EE1DFA93-663F-4907-91A3-91C44EA244A0}"/>
          </ac:spMkLst>
        </pc:spChg>
        <pc:spChg chg="mod">
          <ac:chgData name="Robin Rettien" userId="d3b77970-caed-4e6f-89f3-1a113df11dad" providerId="ADAL" clId="{7689E4C4-26E7-4232-9C2E-DE978DA4CFB3}" dt="2020-11-24T12:51:23.716" v="352" actId="1076"/>
          <ac:spMkLst>
            <pc:docMk/>
            <pc:sldMk cId="3340651568" sldId="4583"/>
            <ac:spMk id="6" creationId="{36977B23-E02B-4EBF-A01C-C334D81AAB40}"/>
          </ac:spMkLst>
        </pc:spChg>
        <pc:spChg chg="mod">
          <ac:chgData name="Robin Rettien" userId="d3b77970-caed-4e6f-89f3-1a113df11dad" providerId="ADAL" clId="{7689E4C4-26E7-4232-9C2E-DE978DA4CFB3}" dt="2020-11-25T16:51:04.972" v="424" actId="1076"/>
          <ac:spMkLst>
            <pc:docMk/>
            <pc:sldMk cId="3340651568" sldId="4583"/>
            <ac:spMk id="14" creationId="{857809CB-AA52-4959-8A8A-AFC74F14F40E}"/>
          </ac:spMkLst>
        </pc:spChg>
        <pc:spChg chg="mod">
          <ac:chgData name="Robin Rettien" userId="d3b77970-caed-4e6f-89f3-1a113df11dad" providerId="ADAL" clId="{7689E4C4-26E7-4232-9C2E-DE978DA4CFB3}" dt="2020-11-24T17:03:11.580" v="376" actId="20577"/>
          <ac:spMkLst>
            <pc:docMk/>
            <pc:sldMk cId="3340651568" sldId="4583"/>
            <ac:spMk id="26" creationId="{E3ADEEA2-430A-4A2B-924E-0EDE6C0EB75E}"/>
          </ac:spMkLst>
        </pc:spChg>
        <pc:picChg chg="del mod">
          <ac:chgData name="Robin Rettien" userId="d3b77970-caed-4e6f-89f3-1a113df11dad" providerId="ADAL" clId="{7689E4C4-26E7-4232-9C2E-DE978DA4CFB3}" dt="2020-11-25T16:50:48.131" v="422" actId="478"/>
          <ac:picMkLst>
            <pc:docMk/>
            <pc:sldMk cId="3340651568" sldId="4583"/>
            <ac:picMk id="12" creationId="{F004A504-0F22-4EAB-87B6-C5A95D698E52}"/>
          </ac:picMkLst>
        </pc:picChg>
        <pc:picChg chg="add mod ord">
          <ac:chgData name="Robin Rettien" userId="d3b77970-caed-4e6f-89f3-1a113df11dad" providerId="ADAL" clId="{7689E4C4-26E7-4232-9C2E-DE978DA4CFB3}" dt="2020-11-25T16:50:46.253" v="421" actId="167"/>
          <ac:picMkLst>
            <pc:docMk/>
            <pc:sldMk cId="3340651568" sldId="4583"/>
            <ac:picMk id="29" creationId="{C005A386-5E71-403D-B78A-3FFD46509C67}"/>
          </ac:picMkLst>
        </pc:picChg>
      </pc:sldChg>
      <pc:sldChg chg="del">
        <pc:chgData name="Robin Rettien" userId="d3b77970-caed-4e6f-89f3-1a113df11dad" providerId="ADAL" clId="{7689E4C4-26E7-4232-9C2E-DE978DA4CFB3}" dt="2020-11-23T17:49:30.485" v="190" actId="47"/>
        <pc:sldMkLst>
          <pc:docMk/>
          <pc:sldMk cId="981453204" sldId="4586"/>
        </pc:sldMkLst>
      </pc:sldChg>
      <pc:sldChg chg="add del">
        <pc:chgData name="Robin Rettien" userId="d3b77970-caed-4e6f-89f3-1a113df11dad" providerId="ADAL" clId="{7689E4C4-26E7-4232-9C2E-DE978DA4CFB3}" dt="2020-11-23T15:03:03.402" v="99" actId="47"/>
        <pc:sldMkLst>
          <pc:docMk/>
          <pc:sldMk cId="1329524560" sldId="4587"/>
        </pc:sldMkLst>
      </pc:sldChg>
      <pc:sldChg chg="new del">
        <pc:chgData name="Robin Rettien" userId="d3b77970-caed-4e6f-89f3-1a113df11dad" providerId="ADAL" clId="{7689E4C4-26E7-4232-9C2E-DE978DA4CFB3}" dt="2020-11-23T14:20:35.220" v="6" actId="680"/>
        <pc:sldMkLst>
          <pc:docMk/>
          <pc:sldMk cId="4288595888" sldId="4587"/>
        </pc:sldMkLst>
      </pc:sldChg>
      <pc:sldMasterChg chg="modSp mod modSldLayout">
        <pc:chgData name="Robin Rettien" userId="d3b77970-caed-4e6f-89f3-1a113df11dad" providerId="ADAL" clId="{7689E4C4-26E7-4232-9C2E-DE978DA4CFB3}" dt="2020-11-23T15:05:40.447" v="125"/>
        <pc:sldMasterMkLst>
          <pc:docMk/>
          <pc:sldMasterMk cId="0" sldId="2147483659"/>
        </pc:sldMasterMkLst>
        <pc:spChg chg="mod">
          <ac:chgData name="Robin Rettien" userId="d3b77970-caed-4e6f-89f3-1a113df11dad" providerId="ADAL" clId="{7689E4C4-26E7-4232-9C2E-DE978DA4CFB3}" dt="2020-11-23T15:05:21.474" v="122"/>
          <ac:spMkLst>
            <pc:docMk/>
            <pc:sldMasterMk cId="0" sldId="2147483659"/>
            <ac:spMk id="4" creationId="{B8A5604C-B8A6-4D35-A162-2F60AB989CD9}"/>
          </ac:spMkLst>
        </pc:spChg>
        <pc:sldLayoutChg chg="modSp mod">
          <pc:chgData name="Robin Rettien" userId="d3b77970-caed-4e6f-89f3-1a113df11dad" providerId="ADAL" clId="{7689E4C4-26E7-4232-9C2E-DE978DA4CFB3}" dt="2020-11-23T15:05:40.447" v="125"/>
          <pc:sldLayoutMkLst>
            <pc:docMk/>
            <pc:sldMasterMk cId="0" sldId="2147483659"/>
            <pc:sldLayoutMk cId="3081998058" sldId="2147483681"/>
          </pc:sldLayoutMkLst>
          <pc:spChg chg="mod">
            <ac:chgData name="Robin Rettien" userId="d3b77970-caed-4e6f-89f3-1a113df11dad" providerId="ADAL" clId="{7689E4C4-26E7-4232-9C2E-DE978DA4CFB3}" dt="2020-11-23T15:05:40.447" v="125"/>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9D17DE05-5C5A-432D-B72E-60EF13999893}"/>
    <pc:docChg chg="custSel modSld">
      <pc:chgData name="Robin Rettien" userId="d3b77970-caed-4e6f-89f3-1a113df11dad" providerId="ADAL" clId="{9D17DE05-5C5A-432D-B72E-60EF13999893}" dt="2020-11-04T20:04:37.263" v="111" actId="20577"/>
      <pc:docMkLst>
        <pc:docMk/>
      </pc:docMkLst>
      <pc:sldChg chg="addSp modSp mod">
        <pc:chgData name="Robin Rettien" userId="d3b77970-caed-4e6f-89f3-1a113df11dad" providerId="ADAL" clId="{9D17DE05-5C5A-432D-B72E-60EF13999893}" dt="2020-11-04T20:01:04.788" v="80" actId="20577"/>
        <pc:sldMkLst>
          <pc:docMk/>
          <pc:sldMk cId="3723857203" sldId="4505"/>
        </pc:sldMkLst>
        <pc:spChg chg="add mod">
          <ac:chgData name="Robin Rettien" userId="d3b77970-caed-4e6f-89f3-1a113df11dad" providerId="ADAL" clId="{9D17DE05-5C5A-432D-B72E-60EF13999893}" dt="2020-11-04T20:01:04.788" v="80" actId="20577"/>
          <ac:spMkLst>
            <pc:docMk/>
            <pc:sldMk cId="3723857203" sldId="4505"/>
            <ac:spMk id="3" creationId="{0252B5F5-9AC7-4F71-9222-E2738AC85ABC}"/>
          </ac:spMkLst>
        </pc:spChg>
        <pc:spChg chg="mod">
          <ac:chgData name="Robin Rettien" userId="d3b77970-caed-4e6f-89f3-1a113df11dad" providerId="ADAL" clId="{9D17DE05-5C5A-432D-B72E-60EF13999893}" dt="2020-11-04T20:00:13.124" v="61" actId="13926"/>
          <ac:spMkLst>
            <pc:docMk/>
            <pc:sldMk cId="3723857203" sldId="4505"/>
            <ac:spMk id="21" creationId="{A72AE591-3E09-4614-960C-8E841A43253C}"/>
          </ac:spMkLst>
        </pc:spChg>
        <pc:picChg chg="add">
          <ac:chgData name="Robin Rettien" userId="d3b77970-caed-4e6f-89f3-1a113df11dad" providerId="ADAL" clId="{9D17DE05-5C5A-432D-B72E-60EF13999893}" dt="2020-11-04T20:00:23.788" v="62" actId="22"/>
          <ac:picMkLst>
            <pc:docMk/>
            <pc:sldMk cId="3723857203" sldId="4505"/>
            <ac:picMk id="4" creationId="{9B71068C-80B5-44EE-BF11-55ECB18A22CE}"/>
          </ac:picMkLst>
        </pc:picChg>
      </pc:sldChg>
      <pc:sldChg chg="modSp mod">
        <pc:chgData name="Robin Rettien" userId="d3b77970-caed-4e6f-89f3-1a113df11dad" providerId="ADAL" clId="{9D17DE05-5C5A-432D-B72E-60EF13999893}" dt="2020-11-04T20:03:29.647" v="97" actId="20577"/>
        <pc:sldMkLst>
          <pc:docMk/>
          <pc:sldMk cId="783396592" sldId="4506"/>
        </pc:sldMkLst>
        <pc:spChg chg="mod">
          <ac:chgData name="Robin Rettien" userId="d3b77970-caed-4e6f-89f3-1a113df11dad" providerId="ADAL" clId="{9D17DE05-5C5A-432D-B72E-60EF13999893}" dt="2020-11-04T20:03:29.647" v="97" actId="20577"/>
          <ac:spMkLst>
            <pc:docMk/>
            <pc:sldMk cId="783396592" sldId="4506"/>
            <ac:spMk id="21" creationId="{A72AE591-3E09-4614-960C-8E841A43253C}"/>
          </ac:spMkLst>
        </pc:spChg>
      </pc:sldChg>
      <pc:sldChg chg="modSp mod">
        <pc:chgData name="Robin Rettien" userId="d3b77970-caed-4e6f-89f3-1a113df11dad" providerId="ADAL" clId="{9D17DE05-5C5A-432D-B72E-60EF13999893}" dt="2020-11-04T20:04:37.263" v="111" actId="20577"/>
        <pc:sldMkLst>
          <pc:docMk/>
          <pc:sldMk cId="1017006420" sldId="4518"/>
        </pc:sldMkLst>
        <pc:spChg chg="mod">
          <ac:chgData name="Robin Rettien" userId="d3b77970-caed-4e6f-89f3-1a113df11dad" providerId="ADAL" clId="{9D17DE05-5C5A-432D-B72E-60EF13999893}" dt="2020-11-04T20:04:37.263" v="111" actId="20577"/>
          <ac:spMkLst>
            <pc:docMk/>
            <pc:sldMk cId="1017006420" sldId="4518"/>
            <ac:spMk id="43" creationId="{E1D6872F-FF8F-4E24-A4E0-9460DD348BCA}"/>
          </ac:spMkLst>
        </pc:spChg>
      </pc:sldChg>
      <pc:sldChg chg="modSp mod">
        <pc:chgData name="Robin Rettien" userId="d3b77970-caed-4e6f-89f3-1a113df11dad" providerId="ADAL" clId="{9D17DE05-5C5A-432D-B72E-60EF13999893}" dt="2020-11-04T20:04:28.447" v="108" actId="20577"/>
        <pc:sldMkLst>
          <pc:docMk/>
          <pc:sldMk cId="3024342461" sldId="4519"/>
        </pc:sldMkLst>
        <pc:spChg chg="mod">
          <ac:chgData name="Robin Rettien" userId="d3b77970-caed-4e6f-89f3-1a113df11dad" providerId="ADAL" clId="{9D17DE05-5C5A-432D-B72E-60EF13999893}" dt="2020-11-04T20:04:28.447" v="108" actId="20577"/>
          <ac:spMkLst>
            <pc:docMk/>
            <pc:sldMk cId="3024342461" sldId="4519"/>
            <ac:spMk id="49" creationId="{1FA31E3C-0D66-439E-ABD2-A331D2BFF53E}"/>
          </ac:spMkLst>
        </pc:spChg>
      </pc:sldChg>
      <pc:sldChg chg="delSp mod">
        <pc:chgData name="Robin Rettien" userId="d3b77970-caed-4e6f-89f3-1a113df11dad" providerId="ADAL" clId="{9D17DE05-5C5A-432D-B72E-60EF13999893}" dt="2020-11-04T20:03:48.029" v="99" actId="478"/>
        <pc:sldMkLst>
          <pc:docMk/>
          <pc:sldMk cId="4081695896" sldId="4520"/>
        </pc:sldMkLst>
        <pc:picChg chg="del">
          <ac:chgData name="Robin Rettien" userId="d3b77970-caed-4e6f-89f3-1a113df11dad" providerId="ADAL" clId="{9D17DE05-5C5A-432D-B72E-60EF13999893}" dt="2020-11-04T20:03:44.018" v="98" actId="478"/>
          <ac:picMkLst>
            <pc:docMk/>
            <pc:sldMk cId="4081695896" sldId="4520"/>
            <ac:picMk id="33" creationId="{048AECDD-F52E-419D-B2AE-1AB01D64800C}"/>
          </ac:picMkLst>
        </pc:picChg>
        <pc:picChg chg="del">
          <ac:chgData name="Robin Rettien" userId="d3b77970-caed-4e6f-89f3-1a113df11dad" providerId="ADAL" clId="{9D17DE05-5C5A-432D-B72E-60EF13999893}" dt="2020-11-04T20:03:48.029" v="99" actId="478"/>
          <ac:picMkLst>
            <pc:docMk/>
            <pc:sldMk cId="4081695896" sldId="4520"/>
            <ac:picMk id="36" creationId="{D8AB83CA-2973-4650-9338-7C7862A5A84F}"/>
          </ac:picMkLst>
        </pc:picChg>
      </pc:sldChg>
      <pc:sldChg chg="addSp delSp modSp mod">
        <pc:chgData name="Robin Rettien" userId="d3b77970-caed-4e6f-89f3-1a113df11dad" providerId="ADAL" clId="{9D17DE05-5C5A-432D-B72E-60EF13999893}" dt="2020-11-04T19:53:38.901" v="22"/>
        <pc:sldMkLst>
          <pc:docMk/>
          <pc:sldMk cId="419548533" sldId="4534"/>
        </pc:sldMkLst>
        <pc:spChg chg="mod">
          <ac:chgData name="Robin Rettien" userId="d3b77970-caed-4e6f-89f3-1a113df11dad" providerId="ADAL" clId="{9D17DE05-5C5A-432D-B72E-60EF13999893}" dt="2020-11-04T19:53:17.817" v="20"/>
          <ac:spMkLst>
            <pc:docMk/>
            <pc:sldMk cId="419548533" sldId="4534"/>
            <ac:spMk id="15" creationId="{CE7FEFFD-2135-4875-BC5A-895AE5991D9A}"/>
          </ac:spMkLst>
        </pc:spChg>
        <pc:spChg chg="mod">
          <ac:chgData name="Robin Rettien" userId="d3b77970-caed-4e6f-89f3-1a113df11dad" providerId="ADAL" clId="{9D17DE05-5C5A-432D-B72E-60EF13999893}" dt="2020-11-04T19:53:30.297" v="21"/>
          <ac:spMkLst>
            <pc:docMk/>
            <pc:sldMk cId="419548533" sldId="4534"/>
            <ac:spMk id="26" creationId="{39560AB3-6B18-407E-BA8A-51D748D825B6}"/>
          </ac:spMkLst>
        </pc:spChg>
        <pc:spChg chg="mod">
          <ac:chgData name="Robin Rettien" userId="d3b77970-caed-4e6f-89f3-1a113df11dad" providerId="ADAL" clId="{9D17DE05-5C5A-432D-B72E-60EF13999893}" dt="2020-11-04T19:53:38.901" v="22"/>
          <ac:spMkLst>
            <pc:docMk/>
            <pc:sldMk cId="419548533" sldId="4534"/>
            <ac:spMk id="30" creationId="{72CE0773-BDE5-4FDF-B5D1-25248D377107}"/>
          </ac:spMkLst>
        </pc:spChg>
        <pc:picChg chg="add mod">
          <ac:chgData name="Robin Rettien" userId="d3b77970-caed-4e6f-89f3-1a113df11dad" providerId="ADAL" clId="{9D17DE05-5C5A-432D-B72E-60EF13999893}" dt="2020-11-04T19:52:58.738" v="14"/>
          <ac:picMkLst>
            <pc:docMk/>
            <pc:sldMk cId="419548533" sldId="4534"/>
            <ac:picMk id="12" creationId="{F2CA6F00-8D77-4C39-B746-6A1683E24631}"/>
          </ac:picMkLst>
        </pc:picChg>
        <pc:picChg chg="del mod">
          <ac:chgData name="Robin Rettien" userId="d3b77970-caed-4e6f-89f3-1a113df11dad" providerId="ADAL" clId="{9D17DE05-5C5A-432D-B72E-60EF13999893}" dt="2020-11-04T19:53:00.609" v="19" actId="478"/>
          <ac:picMkLst>
            <pc:docMk/>
            <pc:sldMk cId="419548533" sldId="4534"/>
            <ac:picMk id="22" creationId="{9E60FAA5-161F-4210-975C-2117EF2F634F}"/>
          </ac:picMkLst>
        </pc:picChg>
      </pc:sldChg>
      <pc:sldChg chg="modSp mod">
        <pc:chgData name="Robin Rettien" userId="d3b77970-caed-4e6f-89f3-1a113df11dad" providerId="ADAL" clId="{9D17DE05-5C5A-432D-B72E-60EF13999893}" dt="2020-11-04T19:54:00.500" v="23" actId="20577"/>
        <pc:sldMkLst>
          <pc:docMk/>
          <pc:sldMk cId="1377220271" sldId="4562"/>
        </pc:sldMkLst>
        <pc:spChg chg="mod">
          <ac:chgData name="Robin Rettien" userId="d3b77970-caed-4e6f-89f3-1a113df11dad" providerId="ADAL" clId="{9D17DE05-5C5A-432D-B72E-60EF13999893}" dt="2020-11-04T19:54:00.500" v="23" actId="20577"/>
          <ac:spMkLst>
            <pc:docMk/>
            <pc:sldMk cId="1377220271" sldId="4562"/>
            <ac:spMk id="26" creationId="{39560AB3-6B18-407E-BA8A-51D748D825B6}"/>
          </ac:spMkLst>
        </pc:spChg>
      </pc:sldChg>
      <pc:sldChg chg="addSp modSp mod">
        <pc:chgData name="Robin Rettien" userId="d3b77970-caed-4e6f-89f3-1a113df11dad" providerId="ADAL" clId="{9D17DE05-5C5A-432D-B72E-60EF13999893}" dt="2020-11-04T19:55:24.740" v="47" actId="22"/>
        <pc:sldMkLst>
          <pc:docMk/>
          <pc:sldMk cId="321839724" sldId="4568"/>
        </pc:sldMkLst>
        <pc:spChg chg="add">
          <ac:chgData name="Robin Rettien" userId="d3b77970-caed-4e6f-89f3-1a113df11dad" providerId="ADAL" clId="{9D17DE05-5C5A-432D-B72E-60EF13999893}" dt="2020-11-04T19:55:24.740" v="47" actId="22"/>
          <ac:spMkLst>
            <pc:docMk/>
            <pc:sldMk cId="321839724" sldId="4568"/>
            <ac:spMk id="7" creationId="{E25D11AF-2D41-4905-883B-5FEA1763E491}"/>
          </ac:spMkLst>
        </pc:spChg>
        <pc:spChg chg="mod">
          <ac:chgData name="Robin Rettien" userId="d3b77970-caed-4e6f-89f3-1a113df11dad" providerId="ADAL" clId="{9D17DE05-5C5A-432D-B72E-60EF13999893}" dt="2020-11-04T19:55:10.844" v="46" actId="20577"/>
          <ac:spMkLst>
            <pc:docMk/>
            <pc:sldMk cId="321839724" sldId="4568"/>
            <ac:spMk id="21" creationId="{A72AE591-3E09-4614-960C-8E841A43253C}"/>
          </ac:spMkLst>
        </pc:spChg>
        <pc:picChg chg="add">
          <ac:chgData name="Robin Rettien" userId="d3b77970-caed-4e6f-89f3-1a113df11dad" providerId="ADAL" clId="{9D17DE05-5C5A-432D-B72E-60EF13999893}" dt="2020-11-04T19:55:24.740" v="47" actId="22"/>
          <ac:picMkLst>
            <pc:docMk/>
            <pc:sldMk cId="321839724" sldId="4568"/>
            <ac:picMk id="8" creationId="{05324576-6A70-4CA3-9D20-801EAB846BAA}"/>
          </ac:picMkLst>
        </pc:picChg>
      </pc:sldChg>
      <pc:sldChg chg="addSp delSp modSp mod">
        <pc:chgData name="Robin Rettien" userId="d3b77970-caed-4e6f-89f3-1a113df11dad" providerId="ADAL" clId="{9D17DE05-5C5A-432D-B72E-60EF13999893}" dt="2020-11-04T19:56:36.786" v="54" actId="20577"/>
        <pc:sldMkLst>
          <pc:docMk/>
          <pc:sldMk cId="2761733356" sldId="4569"/>
        </pc:sldMkLst>
        <pc:spChg chg="del">
          <ac:chgData name="Robin Rettien" userId="d3b77970-caed-4e6f-89f3-1a113df11dad" providerId="ADAL" clId="{9D17DE05-5C5A-432D-B72E-60EF13999893}" dt="2020-11-04T19:56:30.596" v="48" actId="478"/>
          <ac:spMkLst>
            <pc:docMk/>
            <pc:sldMk cId="2761733356" sldId="4569"/>
            <ac:spMk id="4" creationId="{4C4D38EA-F223-4340-92B1-79278FCAA685}"/>
          </ac:spMkLst>
        </pc:spChg>
        <pc:spChg chg="del">
          <ac:chgData name="Robin Rettien" userId="d3b77970-caed-4e6f-89f3-1a113df11dad" providerId="ADAL" clId="{9D17DE05-5C5A-432D-B72E-60EF13999893}" dt="2020-11-04T19:56:30.596" v="48" actId="478"/>
          <ac:spMkLst>
            <pc:docMk/>
            <pc:sldMk cId="2761733356" sldId="4569"/>
            <ac:spMk id="5" creationId="{34DE3345-BF12-4590-82BA-08BF5D62A7A2}"/>
          </ac:spMkLst>
        </pc:spChg>
        <pc:spChg chg="add mod">
          <ac:chgData name="Robin Rettien" userId="d3b77970-caed-4e6f-89f3-1a113df11dad" providerId="ADAL" clId="{9D17DE05-5C5A-432D-B72E-60EF13999893}" dt="2020-11-04T19:56:36.786" v="54" actId="20577"/>
          <ac:spMkLst>
            <pc:docMk/>
            <pc:sldMk cId="2761733356" sldId="4569"/>
            <ac:spMk id="7" creationId="{E73D5105-F5BC-402C-B006-D9F1A167A1FB}"/>
          </ac:spMkLst>
        </pc:spChg>
        <pc:spChg chg="del">
          <ac:chgData name="Robin Rettien" userId="d3b77970-caed-4e6f-89f3-1a113df11dad" providerId="ADAL" clId="{9D17DE05-5C5A-432D-B72E-60EF13999893}" dt="2020-11-04T19:56:30.596" v="48" actId="478"/>
          <ac:spMkLst>
            <pc:docMk/>
            <pc:sldMk cId="2761733356" sldId="4569"/>
            <ac:spMk id="9" creationId="{DB3E10AF-4D26-494C-827B-48178D9E4333}"/>
          </ac:spMkLst>
        </pc:spChg>
        <pc:spChg chg="add">
          <ac:chgData name="Robin Rettien" userId="d3b77970-caed-4e6f-89f3-1a113df11dad" providerId="ADAL" clId="{9D17DE05-5C5A-432D-B72E-60EF13999893}" dt="2020-11-04T19:56:31.066" v="49" actId="22"/>
          <ac:spMkLst>
            <pc:docMk/>
            <pc:sldMk cId="2761733356" sldId="4569"/>
            <ac:spMk id="10" creationId="{9ED7A441-A060-42D8-9095-7D008E89A741}"/>
          </ac:spMkLst>
        </pc:spChg>
        <pc:spChg chg="add">
          <ac:chgData name="Robin Rettien" userId="d3b77970-caed-4e6f-89f3-1a113df11dad" providerId="ADAL" clId="{9D17DE05-5C5A-432D-B72E-60EF13999893}" dt="2020-11-04T19:56:31.066" v="49" actId="22"/>
          <ac:spMkLst>
            <pc:docMk/>
            <pc:sldMk cId="2761733356" sldId="4569"/>
            <ac:spMk id="12" creationId="{884FC309-076B-4904-B62C-7A142168EC50}"/>
          </ac:spMkLst>
        </pc:spChg>
        <pc:spChg chg="add">
          <ac:chgData name="Robin Rettien" userId="d3b77970-caed-4e6f-89f3-1a113df11dad" providerId="ADAL" clId="{9D17DE05-5C5A-432D-B72E-60EF13999893}" dt="2020-11-04T19:56:31.066" v="49" actId="22"/>
          <ac:spMkLst>
            <pc:docMk/>
            <pc:sldMk cId="2761733356" sldId="4569"/>
            <ac:spMk id="14" creationId="{22E2B548-DF3B-4866-9F66-7393E02E1CEA}"/>
          </ac:spMkLst>
        </pc:spChg>
        <pc:spChg chg="del">
          <ac:chgData name="Robin Rettien" userId="d3b77970-caed-4e6f-89f3-1a113df11dad" providerId="ADAL" clId="{9D17DE05-5C5A-432D-B72E-60EF13999893}" dt="2020-11-04T19:56:30.596" v="48" actId="478"/>
          <ac:spMkLst>
            <pc:docMk/>
            <pc:sldMk cId="2761733356" sldId="4569"/>
            <ac:spMk id="21" creationId="{A72AE591-3E09-4614-960C-8E841A43253C}"/>
          </ac:spMkLst>
        </pc:spChg>
        <pc:picChg chg="del">
          <ac:chgData name="Robin Rettien" userId="d3b77970-caed-4e6f-89f3-1a113df11dad" providerId="ADAL" clId="{9D17DE05-5C5A-432D-B72E-60EF13999893}" dt="2020-11-04T19:56:30.596" v="48" actId="478"/>
          <ac:picMkLst>
            <pc:docMk/>
            <pc:sldMk cId="2761733356" sldId="4569"/>
            <ac:picMk id="13" creationId="{9752C072-54A5-4D75-B979-99E99C67145B}"/>
          </ac:picMkLst>
        </pc:picChg>
        <pc:picChg chg="add">
          <ac:chgData name="Robin Rettien" userId="d3b77970-caed-4e6f-89f3-1a113df11dad" providerId="ADAL" clId="{9D17DE05-5C5A-432D-B72E-60EF13999893}" dt="2020-11-04T19:56:31.066" v="49" actId="22"/>
          <ac:picMkLst>
            <pc:docMk/>
            <pc:sldMk cId="2761733356" sldId="4569"/>
            <ac:picMk id="16" creationId="{91B4F8DE-C0B5-48B0-84D5-FD6C1670B9C6}"/>
          </ac:picMkLst>
        </pc:picChg>
      </pc:sldChg>
      <pc:sldChg chg="modSp mod">
        <pc:chgData name="Robin Rettien" userId="d3b77970-caed-4e6f-89f3-1a113df11dad" providerId="ADAL" clId="{9D17DE05-5C5A-432D-B72E-60EF13999893}" dt="2020-11-04T20:04:20.635" v="102" actId="20577"/>
        <pc:sldMkLst>
          <pc:docMk/>
          <pc:sldMk cId="2623748295" sldId="4570"/>
        </pc:sldMkLst>
        <pc:spChg chg="mod">
          <ac:chgData name="Robin Rettien" userId="d3b77970-caed-4e6f-89f3-1a113df11dad" providerId="ADAL" clId="{9D17DE05-5C5A-432D-B72E-60EF13999893}" dt="2020-11-04T20:04:20.635" v="102" actId="20577"/>
          <ac:spMkLst>
            <pc:docMk/>
            <pc:sldMk cId="2623748295" sldId="4570"/>
            <ac:spMk id="19" creationId="{197440D0-D94A-40D6-8A4C-706BD75AD0B0}"/>
          </ac:spMkLst>
        </pc:spChg>
      </pc:sldChg>
    </pc:docChg>
  </pc:docChgLst>
  <pc:docChgLst>
    <pc:chgData name="Thomas Deys" userId="647f37d8-f9bd-4b43-9716-bf59537be276" providerId="ADAL" clId="{82AFEA71-06B9-4872-B8E5-03561CF7D20A}"/>
    <pc:docChg chg="custSel modSld">
      <pc:chgData name="Thomas Deys" userId="647f37d8-f9bd-4b43-9716-bf59537be276" providerId="ADAL" clId="{82AFEA71-06B9-4872-B8E5-03561CF7D20A}" dt="2020-10-22T11:26:22.404" v="233" actId="14100"/>
      <pc:docMkLst>
        <pc:docMk/>
      </pc:docMkLst>
      <pc:sldChg chg="modSp mod">
        <pc:chgData name="Thomas Deys" userId="647f37d8-f9bd-4b43-9716-bf59537be276" providerId="ADAL" clId="{82AFEA71-06B9-4872-B8E5-03561CF7D20A}" dt="2020-10-22T11:25:35.835" v="232" actId="20577"/>
        <pc:sldMkLst>
          <pc:docMk/>
          <pc:sldMk cId="783396592" sldId="4506"/>
        </pc:sldMkLst>
        <pc:spChg chg="mod">
          <ac:chgData name="Thomas Deys" userId="647f37d8-f9bd-4b43-9716-bf59537be276" providerId="ADAL" clId="{82AFEA71-06B9-4872-B8E5-03561CF7D20A}" dt="2020-10-22T11:25:35.835" v="232" actId="20577"/>
          <ac:spMkLst>
            <pc:docMk/>
            <pc:sldMk cId="783396592" sldId="4506"/>
            <ac:spMk id="21" creationId="{A72AE591-3E09-4614-960C-8E841A43253C}"/>
          </ac:spMkLst>
        </pc:spChg>
      </pc:sldChg>
      <pc:sldChg chg="modSp mod">
        <pc:chgData name="Thomas Deys" userId="647f37d8-f9bd-4b43-9716-bf59537be276" providerId="ADAL" clId="{82AFEA71-06B9-4872-B8E5-03561CF7D20A}" dt="2020-10-22T10:53:21.130" v="230" actId="20577"/>
        <pc:sldMkLst>
          <pc:docMk/>
          <pc:sldMk cId="3024342461" sldId="4519"/>
        </pc:sldMkLst>
        <pc:spChg chg="mod">
          <ac:chgData name="Thomas Deys" userId="647f37d8-f9bd-4b43-9716-bf59537be276" providerId="ADAL" clId="{82AFEA71-06B9-4872-B8E5-03561CF7D20A}" dt="2020-10-22T10:53:21.130" v="230" actId="20577"/>
          <ac:spMkLst>
            <pc:docMk/>
            <pc:sldMk cId="3024342461" sldId="4519"/>
            <ac:spMk id="45" creationId="{B41C75A4-BA6D-4D8D-B496-01A7BA8EA02E}"/>
          </ac:spMkLst>
        </pc:spChg>
        <pc:graphicFrameChg chg="mod">
          <ac:chgData name="Thomas Deys" userId="647f37d8-f9bd-4b43-9716-bf59537be276" providerId="ADAL" clId="{82AFEA71-06B9-4872-B8E5-03561CF7D20A}" dt="2020-10-22T10:25:25.466" v="181" actId="1038"/>
          <ac:graphicFrameMkLst>
            <pc:docMk/>
            <pc:sldMk cId="3024342461" sldId="4519"/>
            <ac:graphicFrameMk id="5" creationId="{42930AB3-FBC1-4DCC-A67C-FCE8C9801E51}"/>
          </ac:graphicFrameMkLst>
        </pc:graphicFrameChg>
      </pc:sldChg>
      <pc:sldChg chg="modSp mod">
        <pc:chgData name="Thomas Deys" userId="647f37d8-f9bd-4b43-9716-bf59537be276" providerId="ADAL" clId="{82AFEA71-06B9-4872-B8E5-03561CF7D20A}" dt="2020-10-22T10:16:11.957" v="7" actId="20577"/>
        <pc:sldMkLst>
          <pc:docMk/>
          <pc:sldMk cId="4081695896" sldId="4520"/>
        </pc:sldMkLst>
        <pc:spChg chg="mod">
          <ac:chgData name="Thomas Deys" userId="647f37d8-f9bd-4b43-9716-bf59537be276" providerId="ADAL" clId="{82AFEA71-06B9-4872-B8E5-03561CF7D20A}" dt="2020-10-22T10:16:11.957" v="7" actId="20577"/>
          <ac:spMkLst>
            <pc:docMk/>
            <pc:sldMk cId="4081695896" sldId="4520"/>
            <ac:spMk id="19" creationId="{197440D0-D94A-40D6-8A4C-706BD75AD0B0}"/>
          </ac:spMkLst>
        </pc:spChg>
        <pc:spChg chg="mod">
          <ac:chgData name="Thomas Deys" userId="647f37d8-f9bd-4b43-9716-bf59537be276" providerId="ADAL" clId="{82AFEA71-06B9-4872-B8E5-03561CF7D20A}" dt="2020-10-22T10:16:08.468" v="5" actId="20577"/>
          <ac:spMkLst>
            <pc:docMk/>
            <pc:sldMk cId="4081695896" sldId="4520"/>
            <ac:spMk id="21" creationId="{A72AE591-3E09-4614-960C-8E841A43253C}"/>
          </ac:spMkLst>
        </pc:spChg>
      </pc:sldChg>
      <pc:sldChg chg="addSp modSp mod">
        <pc:chgData name="Thomas Deys" userId="647f37d8-f9bd-4b43-9716-bf59537be276" providerId="ADAL" clId="{82AFEA71-06B9-4872-B8E5-03561CF7D20A}" dt="2020-10-22T10:17:56.437" v="152" actId="1076"/>
        <pc:sldMkLst>
          <pc:docMk/>
          <pc:sldMk cId="1101744368" sldId="4524"/>
        </pc:sldMkLst>
        <pc:spChg chg="add mod">
          <ac:chgData name="Thomas Deys" userId="647f37d8-f9bd-4b43-9716-bf59537be276" providerId="ADAL" clId="{82AFEA71-06B9-4872-B8E5-03561CF7D20A}" dt="2020-10-22T10:17:56.437" v="152" actId="1076"/>
          <ac:spMkLst>
            <pc:docMk/>
            <pc:sldMk cId="1101744368" sldId="4524"/>
            <ac:spMk id="2" creationId="{E513B1B9-E321-4290-9060-628713E590DD}"/>
          </ac:spMkLst>
        </pc:spChg>
      </pc:sldChg>
      <pc:sldChg chg="modSp mod">
        <pc:chgData name="Thomas Deys" userId="647f37d8-f9bd-4b43-9716-bf59537be276" providerId="ADAL" clId="{82AFEA71-06B9-4872-B8E5-03561CF7D20A}" dt="2020-10-22T10:01:31.991" v="3" actId="20577"/>
        <pc:sldMkLst>
          <pc:docMk/>
          <pc:sldMk cId="321839724" sldId="4568"/>
        </pc:sldMkLst>
        <pc:spChg chg="mod">
          <ac:chgData name="Thomas Deys" userId="647f37d8-f9bd-4b43-9716-bf59537be276" providerId="ADAL" clId="{82AFEA71-06B9-4872-B8E5-03561CF7D20A}" dt="2020-10-22T10:01:31.991" v="3" actId="20577"/>
          <ac:spMkLst>
            <pc:docMk/>
            <pc:sldMk cId="321839724" sldId="4568"/>
            <ac:spMk id="36" creationId="{60B94625-8BDB-4038-9EC2-329AE5C51B21}"/>
          </ac:spMkLst>
        </pc:spChg>
      </pc:sldChg>
      <pc:sldChg chg="modSp mod">
        <pc:chgData name="Thomas Deys" userId="647f37d8-f9bd-4b43-9716-bf59537be276" providerId="ADAL" clId="{82AFEA71-06B9-4872-B8E5-03561CF7D20A}" dt="2020-10-22T11:26:22.404" v="233" actId="14100"/>
        <pc:sldMkLst>
          <pc:docMk/>
          <pc:sldMk cId="2623748295" sldId="4570"/>
        </pc:sldMkLst>
        <pc:cxnChg chg="mod">
          <ac:chgData name="Thomas Deys" userId="647f37d8-f9bd-4b43-9716-bf59537be276" providerId="ADAL" clId="{82AFEA71-06B9-4872-B8E5-03561CF7D20A}" dt="2020-10-22T11:26:22.404" v="233" actId="14100"/>
          <ac:cxnSpMkLst>
            <pc:docMk/>
            <pc:sldMk cId="2623748295" sldId="4570"/>
            <ac:cxnSpMk id="40" creationId="{0EF2CDFC-7052-428E-A358-1AE73A9BF4F7}"/>
          </ac:cxnSpMkLst>
        </pc:cxnChg>
      </pc:sldChg>
    </pc:docChg>
  </pc:docChgLst>
  <pc:docChgLst>
    <pc:chgData name="Robin Rettien" userId="d3b77970-caed-4e6f-89f3-1a113df11dad" providerId="ADAL" clId="{7F0D39C6-E5FA-48C6-9A87-61F305881C25}"/>
    <pc:docChg chg="undo redo custSel modSld">
      <pc:chgData name="Robin Rettien" userId="d3b77970-caed-4e6f-89f3-1a113df11dad" providerId="ADAL" clId="{7F0D39C6-E5FA-48C6-9A87-61F305881C25}" dt="2020-11-20T14:45:37.675" v="974" actId="13926"/>
      <pc:docMkLst>
        <pc:docMk/>
      </pc:docMkLst>
      <pc:sldChg chg="addSp delSp modSp mod">
        <pc:chgData name="Robin Rettien" userId="d3b77970-caed-4e6f-89f3-1a113df11dad" providerId="ADAL" clId="{7F0D39C6-E5FA-48C6-9A87-61F305881C25}" dt="2020-11-20T14:09:42.882" v="897" actId="313"/>
        <pc:sldMkLst>
          <pc:docMk/>
          <pc:sldMk cId="2715772111" sldId="3215"/>
        </pc:sldMkLst>
        <pc:spChg chg="add del mod">
          <ac:chgData name="Robin Rettien" userId="d3b77970-caed-4e6f-89f3-1a113df11dad" providerId="ADAL" clId="{7F0D39C6-E5FA-48C6-9A87-61F305881C25}" dt="2020-11-20T13:21:20.299" v="599" actId="478"/>
          <ac:spMkLst>
            <pc:docMk/>
            <pc:sldMk cId="2715772111" sldId="3215"/>
            <ac:spMk id="20" creationId="{1BABA303-3B9F-4835-AEBF-257ADB251D9E}"/>
          </ac:spMkLst>
        </pc:spChg>
        <pc:spChg chg="add del mod">
          <ac:chgData name="Robin Rettien" userId="d3b77970-caed-4e6f-89f3-1a113df11dad" providerId="ADAL" clId="{7F0D39C6-E5FA-48C6-9A87-61F305881C25}" dt="2020-11-20T13:21:20.299" v="599" actId="478"/>
          <ac:spMkLst>
            <pc:docMk/>
            <pc:sldMk cId="2715772111" sldId="3215"/>
            <ac:spMk id="22" creationId="{A9604E5F-6F64-49A3-8EFC-AB6A62280B44}"/>
          </ac:spMkLst>
        </pc:spChg>
        <pc:spChg chg="del">
          <ac:chgData name="Robin Rettien" userId="d3b77970-caed-4e6f-89f3-1a113df11dad" providerId="ADAL" clId="{7F0D39C6-E5FA-48C6-9A87-61F305881C25}" dt="2020-11-19T08:45:20.701" v="22" actId="478"/>
          <ac:spMkLst>
            <pc:docMk/>
            <pc:sldMk cId="2715772111" sldId="3215"/>
            <ac:spMk id="24" creationId="{5786C565-D64D-4800-87C6-6A144408BB7B}"/>
          </ac:spMkLst>
        </pc:spChg>
        <pc:spChg chg="add del mod">
          <ac:chgData name="Robin Rettien" userId="d3b77970-caed-4e6f-89f3-1a113df11dad" providerId="ADAL" clId="{7F0D39C6-E5FA-48C6-9A87-61F305881C25}" dt="2020-11-20T13:58:55.203" v="845" actId="478"/>
          <ac:spMkLst>
            <pc:docMk/>
            <pc:sldMk cId="2715772111" sldId="3215"/>
            <ac:spMk id="24" creationId="{C2561095-BD57-4EFE-8218-09F626378046}"/>
          </ac:spMkLst>
        </pc:spChg>
        <pc:spChg chg="add del mod">
          <ac:chgData name="Robin Rettien" userId="d3b77970-caed-4e6f-89f3-1a113df11dad" providerId="ADAL" clId="{7F0D39C6-E5FA-48C6-9A87-61F305881C25}" dt="2020-11-20T13:58:55.203" v="845" actId="478"/>
          <ac:spMkLst>
            <pc:docMk/>
            <pc:sldMk cId="2715772111" sldId="3215"/>
            <ac:spMk id="25" creationId="{1D586BC8-8533-4A6F-A382-1EC08EC5DB4A}"/>
          </ac:spMkLst>
        </pc:spChg>
        <pc:spChg chg="del">
          <ac:chgData name="Robin Rettien" userId="d3b77970-caed-4e6f-89f3-1a113df11dad" providerId="ADAL" clId="{7F0D39C6-E5FA-48C6-9A87-61F305881C25}" dt="2020-11-19T08:45:20.701" v="22" actId="478"/>
          <ac:spMkLst>
            <pc:docMk/>
            <pc:sldMk cId="2715772111" sldId="3215"/>
            <ac:spMk id="25" creationId="{F83F7EAB-E819-4F7C-AB07-9257B8B5B863}"/>
          </ac:spMkLst>
        </pc:spChg>
        <pc:spChg chg="add mod">
          <ac:chgData name="Robin Rettien" userId="d3b77970-caed-4e6f-89f3-1a113df11dad" providerId="ADAL" clId="{7F0D39C6-E5FA-48C6-9A87-61F305881C25}" dt="2020-11-20T13:58:55.419" v="846"/>
          <ac:spMkLst>
            <pc:docMk/>
            <pc:sldMk cId="2715772111" sldId="3215"/>
            <ac:spMk id="34" creationId="{30902728-2EC2-4AE9-AD86-87F1FAD69903}"/>
          </ac:spMkLst>
        </pc:spChg>
        <pc:spChg chg="add mod">
          <ac:chgData name="Robin Rettien" userId="d3b77970-caed-4e6f-89f3-1a113df11dad" providerId="ADAL" clId="{7F0D39C6-E5FA-48C6-9A87-61F305881C25}" dt="2020-11-20T14:09:42.882" v="897" actId="313"/>
          <ac:spMkLst>
            <pc:docMk/>
            <pc:sldMk cId="2715772111" sldId="3215"/>
            <ac:spMk id="35" creationId="{B8C44AE2-703E-48AD-8190-3A6EE62E0F14}"/>
          </ac:spMkLst>
        </pc:spChg>
      </pc:sldChg>
      <pc:sldChg chg="modSp mod">
        <pc:chgData name="Robin Rettien" userId="d3b77970-caed-4e6f-89f3-1a113df11dad" providerId="ADAL" clId="{7F0D39C6-E5FA-48C6-9A87-61F305881C25}" dt="2020-11-19T08:49:34.975" v="73" actId="1035"/>
        <pc:sldMkLst>
          <pc:docMk/>
          <pc:sldMk cId="1315835274" sldId="3371"/>
        </pc:sldMkLst>
        <pc:spChg chg="mod">
          <ac:chgData name="Robin Rettien" userId="d3b77970-caed-4e6f-89f3-1a113df11dad" providerId="ADAL" clId="{7F0D39C6-E5FA-48C6-9A87-61F305881C25}" dt="2020-11-19T08:49:22.686" v="69" actId="1076"/>
          <ac:spMkLst>
            <pc:docMk/>
            <pc:sldMk cId="1315835274" sldId="3371"/>
            <ac:spMk id="25" creationId="{5E938347-9033-4287-AC25-9DB961AC90B9}"/>
          </ac:spMkLst>
        </pc:spChg>
        <pc:spChg chg="mod">
          <ac:chgData name="Robin Rettien" userId="d3b77970-caed-4e6f-89f3-1a113df11dad" providerId="ADAL" clId="{7F0D39C6-E5FA-48C6-9A87-61F305881C25}" dt="2020-11-19T08:49:18.559" v="68" actId="1076"/>
          <ac:spMkLst>
            <pc:docMk/>
            <pc:sldMk cId="1315835274" sldId="3371"/>
            <ac:spMk id="26" creationId="{6D19C1A3-0EB8-453B-8E1F-364796FFFBB9}"/>
          </ac:spMkLst>
        </pc:spChg>
        <pc:spChg chg="mod">
          <ac:chgData name="Robin Rettien" userId="d3b77970-caed-4e6f-89f3-1a113df11dad" providerId="ADAL" clId="{7F0D39C6-E5FA-48C6-9A87-61F305881C25}" dt="2020-11-19T08:49:27.662" v="72" actId="1035"/>
          <ac:spMkLst>
            <pc:docMk/>
            <pc:sldMk cId="1315835274" sldId="3371"/>
            <ac:spMk id="27" creationId="{586952F3-BF24-4B28-8F55-5E32C6D08DB0}"/>
          </ac:spMkLst>
        </pc:spChg>
        <pc:spChg chg="mod">
          <ac:chgData name="Robin Rettien" userId="d3b77970-caed-4e6f-89f3-1a113df11dad" providerId="ADAL" clId="{7F0D39C6-E5FA-48C6-9A87-61F305881C25}" dt="2020-11-19T08:49:06.399" v="66" actId="207"/>
          <ac:spMkLst>
            <pc:docMk/>
            <pc:sldMk cId="1315835274" sldId="3371"/>
            <ac:spMk id="30" creationId="{F0F08F1B-787E-4C5E-AB15-3DF291ECF517}"/>
          </ac:spMkLst>
        </pc:spChg>
        <pc:spChg chg="mod">
          <ac:chgData name="Robin Rettien" userId="d3b77970-caed-4e6f-89f3-1a113df11dad" providerId="ADAL" clId="{7F0D39C6-E5FA-48C6-9A87-61F305881C25}" dt="2020-11-19T08:49:34.975" v="73" actId="1035"/>
          <ac:spMkLst>
            <pc:docMk/>
            <pc:sldMk cId="1315835274" sldId="3371"/>
            <ac:spMk id="31" creationId="{15F2128A-629D-439C-8B82-499B386E2B1C}"/>
          </ac:spMkLst>
        </pc:spChg>
        <pc:spChg chg="mod">
          <ac:chgData name="Robin Rettien" userId="d3b77970-caed-4e6f-89f3-1a113df11dad" providerId="ADAL" clId="{7F0D39C6-E5FA-48C6-9A87-61F305881C25}" dt="2020-11-19T08:49:14.379" v="67" actId="1076"/>
          <ac:spMkLst>
            <pc:docMk/>
            <pc:sldMk cId="1315835274" sldId="3371"/>
            <ac:spMk id="36" creationId="{BF4D31E3-29F4-4A05-8069-73C7F35274C5}"/>
          </ac:spMkLst>
        </pc:spChg>
      </pc:sldChg>
      <pc:sldChg chg="modSp mod">
        <pc:chgData name="Robin Rettien" userId="d3b77970-caed-4e6f-89f3-1a113df11dad" providerId="ADAL" clId="{7F0D39C6-E5FA-48C6-9A87-61F305881C25}" dt="2020-11-20T10:22:34.333" v="264" actId="20577"/>
        <pc:sldMkLst>
          <pc:docMk/>
          <pc:sldMk cId="2666718201" sldId="4240"/>
        </pc:sldMkLst>
        <pc:spChg chg="mod">
          <ac:chgData name="Robin Rettien" userId="d3b77970-caed-4e6f-89f3-1a113df11dad" providerId="ADAL" clId="{7F0D39C6-E5FA-48C6-9A87-61F305881C25}" dt="2020-11-20T10:22:34.333" v="264" actId="20577"/>
          <ac:spMkLst>
            <pc:docMk/>
            <pc:sldMk cId="2666718201" sldId="4240"/>
            <ac:spMk id="25" creationId="{F83F7EAB-E819-4F7C-AB07-9257B8B5B863}"/>
          </ac:spMkLst>
        </pc:spChg>
      </pc:sldChg>
      <pc:sldChg chg="modSp mod">
        <pc:chgData name="Robin Rettien" userId="d3b77970-caed-4e6f-89f3-1a113df11dad" providerId="ADAL" clId="{7F0D39C6-E5FA-48C6-9A87-61F305881C25}" dt="2020-11-20T14:37:13.701" v="963"/>
        <pc:sldMkLst>
          <pc:docMk/>
          <pc:sldMk cId="4020422460" sldId="4243"/>
        </pc:sldMkLst>
        <pc:spChg chg="mod">
          <ac:chgData name="Robin Rettien" userId="d3b77970-caed-4e6f-89f3-1a113df11dad" providerId="ADAL" clId="{7F0D39C6-E5FA-48C6-9A87-61F305881C25}" dt="2020-11-20T14:37:13.701" v="963"/>
          <ac:spMkLst>
            <pc:docMk/>
            <pc:sldMk cId="4020422460" sldId="4243"/>
            <ac:spMk id="25" creationId="{F83F7EAB-E819-4F7C-AB07-9257B8B5B863}"/>
          </ac:spMkLst>
        </pc:spChg>
      </pc:sldChg>
      <pc:sldChg chg="modSp mod">
        <pc:chgData name="Robin Rettien" userId="d3b77970-caed-4e6f-89f3-1a113df11dad" providerId="ADAL" clId="{7F0D39C6-E5FA-48C6-9A87-61F305881C25}" dt="2020-11-20T14:38:48.492" v="967" actId="13926"/>
        <pc:sldMkLst>
          <pc:docMk/>
          <pc:sldMk cId="917409064" sldId="4391"/>
        </pc:sldMkLst>
        <pc:spChg chg="mod">
          <ac:chgData name="Robin Rettien" userId="d3b77970-caed-4e6f-89f3-1a113df11dad" providerId="ADAL" clId="{7F0D39C6-E5FA-48C6-9A87-61F305881C25}" dt="2020-11-20T14:38:48.492" v="967" actId="13926"/>
          <ac:spMkLst>
            <pc:docMk/>
            <pc:sldMk cId="917409064" sldId="4391"/>
            <ac:spMk id="27" creationId="{77E0E204-8D21-48E0-B021-10D5F2DA2334}"/>
          </ac:spMkLst>
        </pc:spChg>
      </pc:sldChg>
      <pc:sldChg chg="modSp mod">
        <pc:chgData name="Robin Rettien" userId="d3b77970-caed-4e6f-89f3-1a113df11dad" providerId="ADAL" clId="{7F0D39C6-E5FA-48C6-9A87-61F305881C25}" dt="2020-11-20T14:10:18.067" v="913" actId="6549"/>
        <pc:sldMkLst>
          <pc:docMk/>
          <pc:sldMk cId="2944978965" sldId="4392"/>
        </pc:sldMkLst>
        <pc:spChg chg="mod">
          <ac:chgData name="Robin Rettien" userId="d3b77970-caed-4e6f-89f3-1a113df11dad" providerId="ADAL" clId="{7F0D39C6-E5FA-48C6-9A87-61F305881C25}" dt="2020-11-19T08:46:40.467" v="39" actId="1076"/>
          <ac:spMkLst>
            <pc:docMk/>
            <pc:sldMk cId="2944978965" sldId="4392"/>
            <ac:spMk id="4" creationId="{7E570542-7061-43E6-9DCE-67CD993E5A7E}"/>
          </ac:spMkLst>
        </pc:spChg>
        <pc:spChg chg="mod">
          <ac:chgData name="Robin Rettien" userId="d3b77970-caed-4e6f-89f3-1a113df11dad" providerId="ADAL" clId="{7F0D39C6-E5FA-48C6-9A87-61F305881C25}" dt="2020-11-20T14:10:18.067" v="913" actId="6549"/>
          <ac:spMkLst>
            <pc:docMk/>
            <pc:sldMk cId="2944978965" sldId="4392"/>
            <ac:spMk id="5" creationId="{26784425-6E78-468A-A979-B81C06D1F93B}"/>
          </ac:spMkLst>
        </pc:spChg>
        <pc:picChg chg="mod">
          <ac:chgData name="Robin Rettien" userId="d3b77970-caed-4e6f-89f3-1a113df11dad" providerId="ADAL" clId="{7F0D39C6-E5FA-48C6-9A87-61F305881C25}" dt="2020-11-19T08:46:37.817" v="38" actId="1076"/>
          <ac:picMkLst>
            <pc:docMk/>
            <pc:sldMk cId="2944978965" sldId="4392"/>
            <ac:picMk id="6" creationId="{9D2EC49C-9F64-4194-8CD5-66A85FECA1FD}"/>
          </ac:picMkLst>
        </pc:picChg>
      </pc:sldChg>
      <pc:sldChg chg="addSp delSp modSp mod">
        <pc:chgData name="Robin Rettien" userId="d3b77970-caed-4e6f-89f3-1a113df11dad" providerId="ADAL" clId="{7F0D39C6-E5FA-48C6-9A87-61F305881C25}" dt="2020-11-20T14:09:52.395" v="899"/>
        <pc:sldMkLst>
          <pc:docMk/>
          <pc:sldMk cId="2871285774" sldId="4469"/>
        </pc:sldMkLst>
        <pc:spChg chg="add mod">
          <ac:chgData name="Robin Rettien" userId="d3b77970-caed-4e6f-89f3-1a113df11dad" providerId="ADAL" clId="{7F0D39C6-E5FA-48C6-9A87-61F305881C25}" dt="2020-11-20T14:09:52.395" v="899"/>
          <ac:spMkLst>
            <pc:docMk/>
            <pc:sldMk cId="2871285774" sldId="4469"/>
            <ac:spMk id="20" creationId="{C27381E7-409D-44C7-8E2A-C0EC7332A167}"/>
          </ac:spMkLst>
        </pc:spChg>
        <pc:spChg chg="add mod">
          <ac:chgData name="Robin Rettien" userId="d3b77970-caed-4e6f-89f3-1a113df11dad" providerId="ADAL" clId="{7F0D39C6-E5FA-48C6-9A87-61F305881C25}" dt="2020-11-20T14:09:52.395" v="899"/>
          <ac:spMkLst>
            <pc:docMk/>
            <pc:sldMk cId="2871285774" sldId="4469"/>
            <ac:spMk id="22" creationId="{A3C10B9C-6C4E-4C6F-9A7F-3F80D2D4C701}"/>
          </ac:spMkLst>
        </pc:spChg>
        <pc:spChg chg="del mod">
          <ac:chgData name="Robin Rettien" userId="d3b77970-caed-4e6f-89f3-1a113df11dad" providerId="ADAL" clId="{7F0D39C6-E5FA-48C6-9A87-61F305881C25}" dt="2020-11-20T14:09:52.019" v="898" actId="478"/>
          <ac:spMkLst>
            <pc:docMk/>
            <pc:sldMk cId="2871285774" sldId="4469"/>
            <ac:spMk id="24" creationId="{5786C565-D64D-4800-87C6-6A144408BB7B}"/>
          </ac:spMkLst>
        </pc:spChg>
        <pc:spChg chg="del mod">
          <ac:chgData name="Robin Rettien" userId="d3b77970-caed-4e6f-89f3-1a113df11dad" providerId="ADAL" clId="{7F0D39C6-E5FA-48C6-9A87-61F305881C25}" dt="2020-11-20T14:09:52.019" v="898" actId="478"/>
          <ac:spMkLst>
            <pc:docMk/>
            <pc:sldMk cId="2871285774" sldId="4469"/>
            <ac:spMk id="25" creationId="{F83F7EAB-E819-4F7C-AB07-9257B8B5B863}"/>
          </ac:spMkLst>
        </pc:spChg>
      </pc:sldChg>
      <pc:sldChg chg="modSp mod">
        <pc:chgData name="Robin Rettien" userId="d3b77970-caed-4e6f-89f3-1a113df11dad" providerId="ADAL" clId="{7F0D39C6-E5FA-48C6-9A87-61F305881C25}" dt="2020-11-20T14:35:22.922" v="927" actId="13926"/>
        <pc:sldMkLst>
          <pc:docMk/>
          <pc:sldMk cId="1407192383" sldId="4474"/>
        </pc:sldMkLst>
        <pc:spChg chg="mod">
          <ac:chgData name="Robin Rettien" userId="d3b77970-caed-4e6f-89f3-1a113df11dad" providerId="ADAL" clId="{7F0D39C6-E5FA-48C6-9A87-61F305881C25}" dt="2020-11-20T14:35:22.922" v="927" actId="13926"/>
          <ac:spMkLst>
            <pc:docMk/>
            <pc:sldMk cId="1407192383" sldId="4474"/>
            <ac:spMk id="16" creationId="{363004E6-5D0B-4972-B740-FE08672547D7}"/>
          </ac:spMkLst>
        </pc:spChg>
      </pc:sldChg>
      <pc:sldChg chg="modSp mod">
        <pc:chgData name="Robin Rettien" userId="d3b77970-caed-4e6f-89f3-1a113df11dad" providerId="ADAL" clId="{7F0D39C6-E5FA-48C6-9A87-61F305881C25}" dt="2020-11-20T10:12:01.500" v="260" actId="20577"/>
        <pc:sldMkLst>
          <pc:docMk/>
          <pc:sldMk cId="1815526282" sldId="4477"/>
        </pc:sldMkLst>
        <pc:spChg chg="mod">
          <ac:chgData name="Robin Rettien" userId="d3b77970-caed-4e6f-89f3-1a113df11dad" providerId="ADAL" clId="{7F0D39C6-E5FA-48C6-9A87-61F305881C25}" dt="2020-11-20T10:12:01.500" v="260" actId="20577"/>
          <ac:spMkLst>
            <pc:docMk/>
            <pc:sldMk cId="1815526282" sldId="4477"/>
            <ac:spMk id="16" creationId="{363004E6-5D0B-4972-B740-FE08672547D7}"/>
          </ac:spMkLst>
        </pc:spChg>
      </pc:sldChg>
      <pc:sldChg chg="modSp mod">
        <pc:chgData name="Robin Rettien" userId="d3b77970-caed-4e6f-89f3-1a113df11dad" providerId="ADAL" clId="{7F0D39C6-E5FA-48C6-9A87-61F305881C25}" dt="2020-11-20T14:09:24.310" v="890" actId="313"/>
        <pc:sldMkLst>
          <pc:docMk/>
          <pc:sldMk cId="3934869442" sldId="4491"/>
        </pc:sldMkLst>
        <pc:spChg chg="mod">
          <ac:chgData name="Robin Rettien" userId="d3b77970-caed-4e6f-89f3-1a113df11dad" providerId="ADAL" clId="{7F0D39C6-E5FA-48C6-9A87-61F305881C25}" dt="2020-11-19T08:50:57.314" v="82" actId="1076"/>
          <ac:spMkLst>
            <pc:docMk/>
            <pc:sldMk cId="3934869442" sldId="4491"/>
            <ac:spMk id="23" creationId="{062274EE-3732-41AE-85D6-A625A01B5838}"/>
          </ac:spMkLst>
        </pc:spChg>
        <pc:spChg chg="mod">
          <ac:chgData name="Robin Rettien" userId="d3b77970-caed-4e6f-89f3-1a113df11dad" providerId="ADAL" clId="{7F0D39C6-E5FA-48C6-9A87-61F305881C25}" dt="2020-11-20T14:09:24.310" v="890" actId="313"/>
          <ac:spMkLst>
            <pc:docMk/>
            <pc:sldMk cId="3934869442" sldId="4491"/>
            <ac:spMk id="28" creationId="{1915FD22-2941-43E3-94C2-8BDD87DD535A}"/>
          </ac:spMkLst>
        </pc:spChg>
        <pc:spChg chg="mod">
          <ac:chgData name="Robin Rettien" userId="d3b77970-caed-4e6f-89f3-1a113df11dad" providerId="ADAL" clId="{7F0D39C6-E5FA-48C6-9A87-61F305881C25}" dt="2020-11-19T08:50:59.446" v="83" actId="1076"/>
          <ac:spMkLst>
            <pc:docMk/>
            <pc:sldMk cId="3934869442" sldId="4491"/>
            <ac:spMk id="36" creationId="{65143589-3531-4FCF-A0C0-085D20CC4861}"/>
          </ac:spMkLst>
        </pc:spChg>
        <pc:spChg chg="mod">
          <ac:chgData name="Robin Rettien" userId="d3b77970-caed-4e6f-89f3-1a113df11dad" providerId="ADAL" clId="{7F0D39C6-E5FA-48C6-9A87-61F305881C25}" dt="2020-11-19T08:50:51.583" v="81" actId="1076"/>
          <ac:spMkLst>
            <pc:docMk/>
            <pc:sldMk cId="3934869442" sldId="4491"/>
            <ac:spMk id="38" creationId="{6E087813-E61A-44FC-8E49-19A03F236837}"/>
          </ac:spMkLst>
        </pc:spChg>
      </pc:sldChg>
      <pc:sldChg chg="modSp mod">
        <pc:chgData name="Robin Rettien" userId="d3b77970-caed-4e6f-89f3-1a113df11dad" providerId="ADAL" clId="{7F0D39C6-E5FA-48C6-9A87-61F305881C25}" dt="2020-11-20T13:55:33.795" v="824" actId="20577"/>
        <pc:sldMkLst>
          <pc:docMk/>
          <pc:sldMk cId="4081695896" sldId="4520"/>
        </pc:sldMkLst>
        <pc:spChg chg="mod">
          <ac:chgData name="Robin Rettien" userId="d3b77970-caed-4e6f-89f3-1a113df11dad" providerId="ADAL" clId="{7F0D39C6-E5FA-48C6-9A87-61F305881C25}" dt="2020-11-20T13:55:33.795" v="824" actId="20577"/>
          <ac:spMkLst>
            <pc:docMk/>
            <pc:sldMk cId="4081695896" sldId="4520"/>
            <ac:spMk id="27" creationId="{C82C07AC-89D3-4CC2-96F8-C392922EA6B8}"/>
          </ac:spMkLst>
        </pc:spChg>
      </pc:sldChg>
      <pc:sldChg chg="modSp mod">
        <pc:chgData name="Robin Rettien" userId="d3b77970-caed-4e6f-89f3-1a113df11dad" providerId="ADAL" clId="{7F0D39C6-E5FA-48C6-9A87-61F305881C25}" dt="2020-11-20T14:12:46.275" v="926" actId="13926"/>
        <pc:sldMkLst>
          <pc:docMk/>
          <pc:sldMk cId="1101744368" sldId="4524"/>
        </pc:sldMkLst>
        <pc:spChg chg="mod">
          <ac:chgData name="Robin Rettien" userId="d3b77970-caed-4e6f-89f3-1a113df11dad" providerId="ADAL" clId="{7F0D39C6-E5FA-48C6-9A87-61F305881C25}" dt="2020-11-20T14:12:46.275" v="926" actId="13926"/>
          <ac:spMkLst>
            <pc:docMk/>
            <pc:sldMk cId="1101744368" sldId="4524"/>
            <ac:spMk id="7" creationId="{431603C3-0313-437E-A629-5B4052624569}"/>
          </ac:spMkLst>
        </pc:spChg>
        <pc:spChg chg="mod">
          <ac:chgData name="Robin Rettien" userId="d3b77970-caed-4e6f-89f3-1a113df11dad" providerId="ADAL" clId="{7F0D39C6-E5FA-48C6-9A87-61F305881C25}" dt="2020-11-20T13:17:41.434" v="550" actId="1076"/>
          <ac:spMkLst>
            <pc:docMk/>
            <pc:sldMk cId="1101744368" sldId="4524"/>
            <ac:spMk id="49" creationId="{580BCEDD-37D3-4397-B42B-0508E38F59BB}"/>
          </ac:spMkLst>
        </pc:spChg>
      </pc:sldChg>
      <pc:sldChg chg="addSp delSp modSp mod">
        <pc:chgData name="Robin Rettien" userId="d3b77970-caed-4e6f-89f3-1a113df11dad" providerId="ADAL" clId="{7F0D39C6-E5FA-48C6-9A87-61F305881C25}" dt="2020-11-20T13:59:39.267" v="878" actId="20577"/>
        <pc:sldMkLst>
          <pc:docMk/>
          <pc:sldMk cId="2172363109" sldId="4531"/>
        </pc:sldMkLst>
        <pc:spChg chg="add del mod">
          <ac:chgData name="Robin Rettien" userId="d3b77970-caed-4e6f-89f3-1a113df11dad" providerId="ADAL" clId="{7F0D39C6-E5FA-48C6-9A87-61F305881C25}" dt="2020-11-19T08:45:44.816" v="27"/>
          <ac:spMkLst>
            <pc:docMk/>
            <pc:sldMk cId="2172363109" sldId="4531"/>
            <ac:spMk id="9" creationId="{23856B89-246C-4E11-A85A-6A9038510D8D}"/>
          </ac:spMkLst>
        </pc:spChg>
        <pc:spChg chg="add del mod">
          <ac:chgData name="Robin Rettien" userId="d3b77970-caed-4e6f-89f3-1a113df11dad" providerId="ADAL" clId="{7F0D39C6-E5FA-48C6-9A87-61F305881C25}" dt="2020-11-19T08:45:44.816" v="27"/>
          <ac:spMkLst>
            <pc:docMk/>
            <pc:sldMk cId="2172363109" sldId="4531"/>
            <ac:spMk id="10" creationId="{7F507EF7-6266-4609-B215-F24A477D4336}"/>
          </ac:spMkLst>
        </pc:spChg>
        <pc:graphicFrameChg chg="mod modGraphic">
          <ac:chgData name="Robin Rettien" userId="d3b77970-caed-4e6f-89f3-1a113df11dad" providerId="ADAL" clId="{7F0D39C6-E5FA-48C6-9A87-61F305881C25}" dt="2020-11-20T13:59:39.267" v="878" actId="20577"/>
          <ac:graphicFrameMkLst>
            <pc:docMk/>
            <pc:sldMk cId="2172363109" sldId="4531"/>
            <ac:graphicFrameMk id="5" creationId="{12CA20DD-86FB-4A49-B398-887C7612D442}"/>
          </ac:graphicFrameMkLst>
        </pc:graphicFrameChg>
        <pc:picChg chg="mod">
          <ac:chgData name="Robin Rettien" userId="d3b77970-caed-4e6f-89f3-1a113df11dad" providerId="ADAL" clId="{7F0D39C6-E5FA-48C6-9A87-61F305881C25}" dt="2020-11-19T08:47:59.873" v="53" actId="1035"/>
          <ac:picMkLst>
            <pc:docMk/>
            <pc:sldMk cId="2172363109" sldId="4531"/>
            <ac:picMk id="4" creationId="{F6C70035-C6C6-469C-920D-E6FCD35E5D03}"/>
          </ac:picMkLst>
        </pc:picChg>
        <pc:picChg chg="mod">
          <ac:chgData name="Robin Rettien" userId="d3b77970-caed-4e6f-89f3-1a113df11dad" providerId="ADAL" clId="{7F0D39C6-E5FA-48C6-9A87-61F305881C25}" dt="2020-11-19T08:47:59.873" v="53" actId="1035"/>
          <ac:picMkLst>
            <pc:docMk/>
            <pc:sldMk cId="2172363109" sldId="4531"/>
            <ac:picMk id="7" creationId="{C53FE726-95D6-44E4-9221-B2D7A9C29E56}"/>
          </ac:picMkLst>
        </pc:picChg>
        <pc:picChg chg="mod">
          <ac:chgData name="Robin Rettien" userId="d3b77970-caed-4e6f-89f3-1a113df11dad" providerId="ADAL" clId="{7F0D39C6-E5FA-48C6-9A87-61F305881C25}" dt="2020-11-19T08:47:59.873" v="53" actId="1035"/>
          <ac:picMkLst>
            <pc:docMk/>
            <pc:sldMk cId="2172363109" sldId="4531"/>
            <ac:picMk id="8" creationId="{7DC9D0CD-C3E3-45DB-8D85-D03723086788}"/>
          </ac:picMkLst>
        </pc:picChg>
      </pc:sldChg>
      <pc:sldChg chg="modSp mod">
        <pc:chgData name="Robin Rettien" userId="d3b77970-caed-4e6f-89f3-1a113df11dad" providerId="ADAL" clId="{7F0D39C6-E5FA-48C6-9A87-61F305881C25}" dt="2020-11-20T10:46:00.632" v="392" actId="20577"/>
        <pc:sldMkLst>
          <pc:docMk/>
          <pc:sldMk cId="1716576604" sldId="4546"/>
        </pc:sldMkLst>
        <pc:spChg chg="mod">
          <ac:chgData name="Robin Rettien" userId="d3b77970-caed-4e6f-89f3-1a113df11dad" providerId="ADAL" clId="{7F0D39C6-E5FA-48C6-9A87-61F305881C25}" dt="2020-11-20T10:46:00.632" v="392" actId="20577"/>
          <ac:spMkLst>
            <pc:docMk/>
            <pc:sldMk cId="1716576604" sldId="4546"/>
            <ac:spMk id="21" creationId="{E96389A5-E012-4C40-A497-D1A77798C5E9}"/>
          </ac:spMkLst>
        </pc:spChg>
        <pc:spChg chg="mod">
          <ac:chgData name="Robin Rettien" userId="d3b77970-caed-4e6f-89f3-1a113df11dad" providerId="ADAL" clId="{7F0D39C6-E5FA-48C6-9A87-61F305881C25}" dt="2020-11-20T10:45:11.790" v="380" actId="20577"/>
          <ac:spMkLst>
            <pc:docMk/>
            <pc:sldMk cId="1716576604" sldId="4546"/>
            <ac:spMk id="57" creationId="{FC636CBF-59A6-45C9-932B-E1750A2A489C}"/>
          </ac:spMkLst>
        </pc:spChg>
        <pc:spChg chg="mod">
          <ac:chgData name="Robin Rettien" userId="d3b77970-caed-4e6f-89f3-1a113df11dad" providerId="ADAL" clId="{7F0D39C6-E5FA-48C6-9A87-61F305881C25}" dt="2020-11-20T10:45:53.304" v="388" actId="313"/>
          <ac:spMkLst>
            <pc:docMk/>
            <pc:sldMk cId="1716576604" sldId="4546"/>
            <ac:spMk id="58" creationId="{A1E93DE1-6DBE-496F-B495-6CDBFEE877CA}"/>
          </ac:spMkLst>
        </pc:spChg>
      </pc:sldChg>
      <pc:sldChg chg="modSp mod">
        <pc:chgData name="Robin Rettien" userId="d3b77970-caed-4e6f-89f3-1a113df11dad" providerId="ADAL" clId="{7F0D39C6-E5FA-48C6-9A87-61F305881C25}" dt="2020-11-20T14:38:18.672" v="964" actId="13926"/>
        <pc:sldMkLst>
          <pc:docMk/>
          <pc:sldMk cId="2688802646" sldId="4551"/>
        </pc:sldMkLst>
        <pc:spChg chg="mod">
          <ac:chgData name="Robin Rettien" userId="d3b77970-caed-4e6f-89f3-1a113df11dad" providerId="ADAL" clId="{7F0D39C6-E5FA-48C6-9A87-61F305881C25}" dt="2020-11-19T10:45:25.369" v="143" actId="1076"/>
          <ac:spMkLst>
            <pc:docMk/>
            <pc:sldMk cId="2688802646" sldId="4551"/>
            <ac:spMk id="24" creationId="{5786C565-D64D-4800-87C6-6A144408BB7B}"/>
          </ac:spMkLst>
        </pc:spChg>
        <pc:spChg chg="mod">
          <ac:chgData name="Robin Rettien" userId="d3b77970-caed-4e6f-89f3-1a113df11dad" providerId="ADAL" clId="{7F0D39C6-E5FA-48C6-9A87-61F305881C25}" dt="2020-11-20T14:38:18.672" v="964" actId="13926"/>
          <ac:spMkLst>
            <pc:docMk/>
            <pc:sldMk cId="2688802646" sldId="4551"/>
            <ac:spMk id="25" creationId="{F83F7EAB-E819-4F7C-AB07-9257B8B5B863}"/>
          </ac:spMkLst>
        </pc:spChg>
      </pc:sldChg>
      <pc:sldChg chg="modSp mod">
        <pc:chgData name="Robin Rettien" userId="d3b77970-caed-4e6f-89f3-1a113df11dad" providerId="ADAL" clId="{7F0D39C6-E5FA-48C6-9A87-61F305881C25}" dt="2020-11-20T10:46:15.407" v="402" actId="20577"/>
        <pc:sldMkLst>
          <pc:docMk/>
          <pc:sldMk cId="3786635756" sldId="4552"/>
        </pc:sldMkLst>
        <pc:spChg chg="mod">
          <ac:chgData name="Robin Rettien" userId="d3b77970-caed-4e6f-89f3-1a113df11dad" providerId="ADAL" clId="{7F0D39C6-E5FA-48C6-9A87-61F305881C25}" dt="2020-11-20T10:46:08.221" v="396" actId="20577"/>
          <ac:spMkLst>
            <pc:docMk/>
            <pc:sldMk cId="3786635756" sldId="4552"/>
            <ac:spMk id="21" creationId="{E96389A5-E012-4C40-A497-D1A77798C5E9}"/>
          </ac:spMkLst>
        </pc:spChg>
        <pc:spChg chg="mod">
          <ac:chgData name="Robin Rettien" userId="d3b77970-caed-4e6f-89f3-1a113df11dad" providerId="ADAL" clId="{7F0D39C6-E5FA-48C6-9A87-61F305881C25}" dt="2020-11-20T10:46:15.407" v="402" actId="20577"/>
          <ac:spMkLst>
            <pc:docMk/>
            <pc:sldMk cId="3786635756" sldId="4552"/>
            <ac:spMk id="57" creationId="{FC636CBF-59A6-45C9-932B-E1750A2A489C}"/>
          </ac:spMkLst>
        </pc:spChg>
      </pc:sldChg>
      <pc:sldChg chg="modSp mod">
        <pc:chgData name="Robin Rettien" userId="d3b77970-caed-4e6f-89f3-1a113df11dad" providerId="ADAL" clId="{7F0D39C6-E5FA-48C6-9A87-61F305881C25}" dt="2020-11-20T08:57:22.256" v="181" actId="20577"/>
        <pc:sldMkLst>
          <pc:docMk/>
          <pc:sldMk cId="3920924172" sldId="4555"/>
        </pc:sldMkLst>
        <pc:spChg chg="mod">
          <ac:chgData name="Robin Rettien" userId="d3b77970-caed-4e6f-89f3-1a113df11dad" providerId="ADAL" clId="{7F0D39C6-E5FA-48C6-9A87-61F305881C25}" dt="2020-11-20T08:57:22.256" v="181" actId="20577"/>
          <ac:spMkLst>
            <pc:docMk/>
            <pc:sldMk cId="3920924172" sldId="4555"/>
            <ac:spMk id="49" creationId="{3B09F82E-872F-4B7B-B389-F72F1F740FF8}"/>
          </ac:spMkLst>
        </pc:spChg>
      </pc:sldChg>
      <pc:sldChg chg="modSp mod">
        <pc:chgData name="Robin Rettien" userId="d3b77970-caed-4e6f-89f3-1a113df11dad" providerId="ADAL" clId="{7F0D39C6-E5FA-48C6-9A87-61F305881C25}" dt="2020-11-20T14:38:31.646" v="965" actId="13926"/>
        <pc:sldMkLst>
          <pc:docMk/>
          <pc:sldMk cId="2123963684" sldId="4557"/>
        </pc:sldMkLst>
        <pc:spChg chg="mod">
          <ac:chgData name="Robin Rettien" userId="d3b77970-caed-4e6f-89f3-1a113df11dad" providerId="ADAL" clId="{7F0D39C6-E5FA-48C6-9A87-61F305881C25}" dt="2020-11-20T14:38:31.646" v="965" actId="13926"/>
          <ac:spMkLst>
            <pc:docMk/>
            <pc:sldMk cId="2123963684" sldId="4557"/>
            <ac:spMk id="13" creationId="{DFC10865-F65C-4A3D-96CC-1803BD30985C}"/>
          </ac:spMkLst>
        </pc:spChg>
      </pc:sldChg>
      <pc:sldChg chg="addSp delSp modSp mod">
        <pc:chgData name="Robin Rettien" userId="d3b77970-caed-4e6f-89f3-1a113df11dad" providerId="ADAL" clId="{7F0D39C6-E5FA-48C6-9A87-61F305881C25}" dt="2020-11-20T14:10:02.405" v="906" actId="313"/>
        <pc:sldMkLst>
          <pc:docMk/>
          <pc:sldMk cId="2550319828" sldId="4559"/>
        </pc:sldMkLst>
        <pc:spChg chg="mod">
          <ac:chgData name="Robin Rettien" userId="d3b77970-caed-4e6f-89f3-1a113df11dad" providerId="ADAL" clId="{7F0D39C6-E5FA-48C6-9A87-61F305881C25}" dt="2020-11-20T14:10:02.405" v="906" actId="313"/>
          <ac:spMkLst>
            <pc:docMk/>
            <pc:sldMk cId="2550319828" sldId="4559"/>
            <ac:spMk id="4" creationId="{29CB9718-F33C-45E0-97AD-AD6A26E51A3C}"/>
          </ac:spMkLst>
        </pc:spChg>
        <pc:spChg chg="add del mod">
          <ac:chgData name="Robin Rettien" userId="d3b77970-caed-4e6f-89f3-1a113df11dad" providerId="ADAL" clId="{7F0D39C6-E5FA-48C6-9A87-61F305881C25}" dt="2020-11-20T13:57:49.682" v="834" actId="478"/>
          <ac:spMkLst>
            <pc:docMk/>
            <pc:sldMk cId="2550319828" sldId="4559"/>
            <ac:spMk id="5" creationId="{F5C3E925-1DA2-4ABE-B98F-0FE8D499FEF1}"/>
          </ac:spMkLst>
        </pc:spChg>
        <pc:spChg chg="mod">
          <ac:chgData name="Robin Rettien" userId="d3b77970-caed-4e6f-89f3-1a113df11dad" providerId="ADAL" clId="{7F0D39C6-E5FA-48C6-9A87-61F305881C25}" dt="2020-11-19T08:44:24.999" v="11" actId="1076"/>
          <ac:spMkLst>
            <pc:docMk/>
            <pc:sldMk cId="2550319828" sldId="4559"/>
            <ac:spMk id="28" creationId="{BA260B84-D4E7-4EE4-8818-50B92B59F1E2}"/>
          </ac:spMkLst>
        </pc:spChg>
        <pc:spChg chg="mod">
          <ac:chgData name="Robin Rettien" userId="d3b77970-caed-4e6f-89f3-1a113df11dad" providerId="ADAL" clId="{7F0D39C6-E5FA-48C6-9A87-61F305881C25}" dt="2020-11-19T08:44:21.955" v="10" actId="1076"/>
          <ac:spMkLst>
            <pc:docMk/>
            <pc:sldMk cId="2550319828" sldId="4559"/>
            <ac:spMk id="31" creationId="{9BF789E7-A8F5-427D-A98A-496A6889BAC7}"/>
          </ac:spMkLst>
        </pc:spChg>
        <pc:graphicFrameChg chg="add del mod">
          <ac:chgData name="Robin Rettien" userId="d3b77970-caed-4e6f-89f3-1a113df11dad" providerId="ADAL" clId="{7F0D39C6-E5FA-48C6-9A87-61F305881C25}" dt="2020-11-19T08:43:25.904" v="4"/>
          <ac:graphicFrameMkLst>
            <pc:docMk/>
            <pc:sldMk cId="2550319828" sldId="4559"/>
            <ac:graphicFrameMk id="5" creationId="{8CB0DB8A-44CF-4EC6-8AFA-9FC8E1011D84}"/>
          </ac:graphicFrameMkLst>
        </pc:graphicFrameChg>
      </pc:sldChg>
      <pc:sldChg chg="addSp modSp mod">
        <pc:chgData name="Robin Rettien" userId="d3b77970-caed-4e6f-89f3-1a113df11dad" providerId="ADAL" clId="{7F0D39C6-E5FA-48C6-9A87-61F305881C25}" dt="2020-11-20T13:43:37.682" v="764" actId="14100"/>
        <pc:sldMkLst>
          <pc:docMk/>
          <pc:sldMk cId="2413002912" sldId="4563"/>
        </pc:sldMkLst>
        <pc:spChg chg="add mod">
          <ac:chgData name="Robin Rettien" userId="d3b77970-caed-4e6f-89f3-1a113df11dad" providerId="ADAL" clId="{7F0D39C6-E5FA-48C6-9A87-61F305881C25}" dt="2020-11-20T13:43:37.682" v="764" actId="14100"/>
          <ac:spMkLst>
            <pc:docMk/>
            <pc:sldMk cId="2413002912" sldId="4563"/>
            <ac:spMk id="25" creationId="{BD804BDE-410B-46BE-B5D6-B3AF17B6824E}"/>
          </ac:spMkLst>
        </pc:spChg>
      </pc:sldChg>
      <pc:sldChg chg="modSp mod">
        <pc:chgData name="Robin Rettien" userId="d3b77970-caed-4e6f-89f3-1a113df11dad" providerId="ADAL" clId="{7F0D39C6-E5FA-48C6-9A87-61F305881C25}" dt="2020-11-20T13:45:17.855" v="808" actId="13926"/>
        <pc:sldMkLst>
          <pc:docMk/>
          <pc:sldMk cId="574132940" sldId="4564"/>
        </pc:sldMkLst>
        <pc:spChg chg="mod">
          <ac:chgData name="Robin Rettien" userId="d3b77970-caed-4e6f-89f3-1a113df11dad" providerId="ADAL" clId="{7F0D39C6-E5FA-48C6-9A87-61F305881C25}" dt="2020-11-20T13:45:17.855" v="808" actId="13926"/>
          <ac:spMkLst>
            <pc:docMk/>
            <pc:sldMk cId="574132940" sldId="4564"/>
            <ac:spMk id="22" creationId="{2F47D0DB-84EB-4CC5-96D9-A82370ACA5EC}"/>
          </ac:spMkLst>
        </pc:spChg>
      </pc:sldChg>
      <pc:sldChg chg="modSp mod">
        <pc:chgData name="Robin Rettien" userId="d3b77970-caed-4e6f-89f3-1a113df11dad" providerId="ADAL" clId="{7F0D39C6-E5FA-48C6-9A87-61F305881C25}" dt="2020-11-20T13:46:58.849" v="811" actId="13926"/>
        <pc:sldMkLst>
          <pc:docMk/>
          <pc:sldMk cId="2322720532" sldId="4566"/>
        </pc:sldMkLst>
        <pc:spChg chg="mod">
          <ac:chgData name="Robin Rettien" userId="d3b77970-caed-4e6f-89f3-1a113df11dad" providerId="ADAL" clId="{7F0D39C6-E5FA-48C6-9A87-61F305881C25}" dt="2020-11-20T13:15:14.637" v="534" actId="207"/>
          <ac:spMkLst>
            <pc:docMk/>
            <pc:sldMk cId="2322720532" sldId="4566"/>
            <ac:spMk id="15" creationId="{0DE89775-2FB7-43D0-984E-D073C7A1DC9F}"/>
          </ac:spMkLst>
        </pc:spChg>
        <pc:spChg chg="mod">
          <ac:chgData name="Robin Rettien" userId="d3b77970-caed-4e6f-89f3-1a113df11dad" providerId="ADAL" clId="{7F0D39C6-E5FA-48C6-9A87-61F305881C25}" dt="2020-11-20T13:46:52.278" v="810" actId="13926"/>
          <ac:spMkLst>
            <pc:docMk/>
            <pc:sldMk cId="2322720532" sldId="4566"/>
            <ac:spMk id="16" creationId="{3894E82E-994D-4A25-85D0-08B09665DC1C}"/>
          </ac:spMkLst>
        </pc:spChg>
        <pc:spChg chg="mod">
          <ac:chgData name="Robin Rettien" userId="d3b77970-caed-4e6f-89f3-1a113df11dad" providerId="ADAL" clId="{7F0D39C6-E5FA-48C6-9A87-61F305881C25}" dt="2020-11-20T13:46:58.849" v="811" actId="13926"/>
          <ac:spMkLst>
            <pc:docMk/>
            <pc:sldMk cId="2322720532" sldId="4566"/>
            <ac:spMk id="28" creationId="{38DB51CF-8B54-4E26-A981-4676275867C7}"/>
          </ac:spMkLst>
        </pc:spChg>
      </pc:sldChg>
      <pc:sldChg chg="modSp mod">
        <pc:chgData name="Robin Rettien" userId="d3b77970-caed-4e6f-89f3-1a113df11dad" providerId="ADAL" clId="{7F0D39C6-E5FA-48C6-9A87-61F305881C25}" dt="2020-11-20T09:38:01.918" v="185" actId="13926"/>
        <pc:sldMkLst>
          <pc:docMk/>
          <pc:sldMk cId="321839724" sldId="4568"/>
        </pc:sldMkLst>
        <pc:spChg chg="mod">
          <ac:chgData name="Robin Rettien" userId="d3b77970-caed-4e6f-89f3-1a113df11dad" providerId="ADAL" clId="{7F0D39C6-E5FA-48C6-9A87-61F305881C25}" dt="2020-11-20T09:38:01.918" v="185" actId="13926"/>
          <ac:spMkLst>
            <pc:docMk/>
            <pc:sldMk cId="321839724" sldId="4568"/>
            <ac:spMk id="36" creationId="{60B94625-8BDB-4038-9EC2-329AE5C51B21}"/>
          </ac:spMkLst>
        </pc:spChg>
      </pc:sldChg>
      <pc:sldChg chg="modSp mod">
        <pc:chgData name="Robin Rettien" userId="d3b77970-caed-4e6f-89f3-1a113df11dad" providerId="ADAL" clId="{7F0D39C6-E5FA-48C6-9A87-61F305881C25}" dt="2020-11-20T13:56:44.462" v="825" actId="13926"/>
        <pc:sldMkLst>
          <pc:docMk/>
          <pc:sldMk cId="1884533410" sldId="4571"/>
        </pc:sldMkLst>
        <pc:spChg chg="mod">
          <ac:chgData name="Robin Rettien" userId="d3b77970-caed-4e6f-89f3-1a113df11dad" providerId="ADAL" clId="{7F0D39C6-E5FA-48C6-9A87-61F305881C25}" dt="2020-11-20T13:56:44.462" v="825" actId="13926"/>
          <ac:spMkLst>
            <pc:docMk/>
            <pc:sldMk cId="1884533410" sldId="4571"/>
            <ac:spMk id="38" creationId="{DD9C1822-C1E4-4234-B2D4-71D10096A409}"/>
          </ac:spMkLst>
        </pc:spChg>
      </pc:sldChg>
      <pc:sldChg chg="modSp mod">
        <pc:chgData name="Robin Rettien" userId="d3b77970-caed-4e6f-89f3-1a113df11dad" providerId="ADAL" clId="{7F0D39C6-E5FA-48C6-9A87-61F305881C25}" dt="2020-11-20T14:39:23.721" v="968" actId="13926"/>
        <pc:sldMkLst>
          <pc:docMk/>
          <pc:sldMk cId="2643318129" sldId="4576"/>
        </pc:sldMkLst>
        <pc:graphicFrameChg chg="modGraphic">
          <ac:chgData name="Robin Rettien" userId="d3b77970-caed-4e6f-89f3-1a113df11dad" providerId="ADAL" clId="{7F0D39C6-E5FA-48C6-9A87-61F305881C25}" dt="2020-11-20T14:39:23.721" v="968" actId="13926"/>
          <ac:graphicFrameMkLst>
            <pc:docMk/>
            <pc:sldMk cId="2643318129" sldId="4576"/>
            <ac:graphicFrameMk id="38" creationId="{EC973635-818A-4831-A1B7-4F1B1727D724}"/>
          </ac:graphicFrameMkLst>
        </pc:graphicFrameChg>
      </pc:sldChg>
      <pc:sldChg chg="modSp mod">
        <pc:chgData name="Robin Rettien" userId="d3b77970-caed-4e6f-89f3-1a113df11dad" providerId="ADAL" clId="{7F0D39C6-E5FA-48C6-9A87-61F305881C25}" dt="2020-11-20T14:43:28.954" v="969" actId="13926"/>
        <pc:sldMkLst>
          <pc:docMk/>
          <pc:sldMk cId="3568858931" sldId="4577"/>
        </pc:sldMkLst>
        <pc:graphicFrameChg chg="mod modGraphic">
          <ac:chgData name="Robin Rettien" userId="d3b77970-caed-4e6f-89f3-1a113df11dad" providerId="ADAL" clId="{7F0D39C6-E5FA-48C6-9A87-61F305881C25}" dt="2020-11-20T14:43:28.954" v="969" actId="13926"/>
          <ac:graphicFrameMkLst>
            <pc:docMk/>
            <pc:sldMk cId="3568858931" sldId="4577"/>
            <ac:graphicFrameMk id="38" creationId="{EC973635-818A-4831-A1B7-4F1B1727D724}"/>
          </ac:graphicFrameMkLst>
        </pc:graphicFrameChg>
      </pc:sldChg>
      <pc:sldChg chg="modSp mod">
        <pc:chgData name="Robin Rettien" userId="d3b77970-caed-4e6f-89f3-1a113df11dad" providerId="ADAL" clId="{7F0D39C6-E5FA-48C6-9A87-61F305881C25}" dt="2020-11-20T14:44:22.855" v="972" actId="13926"/>
        <pc:sldMkLst>
          <pc:docMk/>
          <pc:sldMk cId="734642804" sldId="4578"/>
        </pc:sldMkLst>
        <pc:graphicFrameChg chg="mod modGraphic">
          <ac:chgData name="Robin Rettien" userId="d3b77970-caed-4e6f-89f3-1a113df11dad" providerId="ADAL" clId="{7F0D39C6-E5FA-48C6-9A87-61F305881C25}" dt="2020-11-20T14:44:22.855" v="972" actId="13926"/>
          <ac:graphicFrameMkLst>
            <pc:docMk/>
            <pc:sldMk cId="734642804" sldId="4578"/>
            <ac:graphicFrameMk id="38" creationId="{EC973635-818A-4831-A1B7-4F1B1727D724}"/>
          </ac:graphicFrameMkLst>
        </pc:graphicFrameChg>
      </pc:sldChg>
      <pc:sldChg chg="modSp mod">
        <pc:chgData name="Robin Rettien" userId="d3b77970-caed-4e6f-89f3-1a113df11dad" providerId="ADAL" clId="{7F0D39C6-E5FA-48C6-9A87-61F305881C25}" dt="2020-11-20T14:44:48.584" v="973" actId="13926"/>
        <pc:sldMkLst>
          <pc:docMk/>
          <pc:sldMk cId="2628767347" sldId="4579"/>
        </pc:sldMkLst>
        <pc:graphicFrameChg chg="mod modGraphic">
          <ac:chgData name="Robin Rettien" userId="d3b77970-caed-4e6f-89f3-1a113df11dad" providerId="ADAL" clId="{7F0D39C6-E5FA-48C6-9A87-61F305881C25}" dt="2020-11-20T14:44:48.584" v="973" actId="13926"/>
          <ac:graphicFrameMkLst>
            <pc:docMk/>
            <pc:sldMk cId="2628767347" sldId="4579"/>
            <ac:graphicFrameMk id="3" creationId="{D93FDC0A-7EE4-4855-9517-1B1C5093A8EC}"/>
          </ac:graphicFrameMkLst>
        </pc:graphicFrameChg>
      </pc:sldChg>
      <pc:sldChg chg="modSp mod">
        <pc:chgData name="Robin Rettien" userId="d3b77970-caed-4e6f-89f3-1a113df11dad" providerId="ADAL" clId="{7F0D39C6-E5FA-48C6-9A87-61F305881C25}" dt="2020-11-20T14:45:37.675" v="974" actId="13926"/>
        <pc:sldMkLst>
          <pc:docMk/>
          <pc:sldMk cId="3118885946" sldId="4580"/>
        </pc:sldMkLst>
        <pc:graphicFrameChg chg="modGraphic">
          <ac:chgData name="Robin Rettien" userId="d3b77970-caed-4e6f-89f3-1a113df11dad" providerId="ADAL" clId="{7F0D39C6-E5FA-48C6-9A87-61F305881C25}" dt="2020-11-20T14:45:37.675" v="974" actId="13926"/>
          <ac:graphicFrameMkLst>
            <pc:docMk/>
            <pc:sldMk cId="3118885946" sldId="4580"/>
            <ac:graphicFrameMk id="7" creationId="{8B887F9A-08A5-42AB-BF63-6A1461294A9C}"/>
          </ac:graphicFrameMkLst>
        </pc:graphicFrameChg>
      </pc:sldChg>
      <pc:sldChg chg="modSp mod">
        <pc:chgData name="Robin Rettien" userId="d3b77970-caed-4e6f-89f3-1a113df11dad" providerId="ADAL" clId="{7F0D39C6-E5FA-48C6-9A87-61F305881C25}" dt="2020-11-20T13:16:46.880" v="549" actId="13926"/>
        <pc:sldMkLst>
          <pc:docMk/>
          <pc:sldMk cId="981453204" sldId="4586"/>
        </pc:sldMkLst>
        <pc:spChg chg="mod">
          <ac:chgData name="Robin Rettien" userId="d3b77970-caed-4e6f-89f3-1a113df11dad" providerId="ADAL" clId="{7F0D39C6-E5FA-48C6-9A87-61F305881C25}" dt="2020-11-20T13:16:46.880" v="549" actId="13926"/>
          <ac:spMkLst>
            <pc:docMk/>
            <pc:sldMk cId="981453204" sldId="4586"/>
            <ac:spMk id="30" creationId="{128664FB-6826-4E34-A7C2-BB803A50DAB9}"/>
          </ac:spMkLst>
        </pc:spChg>
      </pc:sldChg>
    </pc:docChg>
  </pc:docChgLst>
  <pc:docChgLst>
    <pc:chgData name="Robin Rettien" userId="d3b77970-caed-4e6f-89f3-1a113df11dad" providerId="ADAL" clId="{1822D9C9-3DE1-4284-863A-A50F4AB021D2}"/>
    <pc:docChg chg="undo custSel addSld delSld modSld modMainMaster modSection">
      <pc:chgData name="Robin Rettien" userId="d3b77970-caed-4e6f-89f3-1a113df11dad" providerId="ADAL" clId="{1822D9C9-3DE1-4284-863A-A50F4AB021D2}" dt="2020-11-25T18:09:32.429" v="35" actId="207"/>
      <pc:docMkLst>
        <pc:docMk/>
      </pc:docMkLst>
      <pc:sldChg chg="modSp mod">
        <pc:chgData name="Robin Rettien" userId="d3b77970-caed-4e6f-89f3-1a113df11dad" providerId="ADAL" clId="{1822D9C9-3DE1-4284-863A-A50F4AB021D2}" dt="2020-11-25T18:06:02.295" v="3" actId="20577"/>
        <pc:sldMkLst>
          <pc:docMk/>
          <pc:sldMk cId="3680767580" sldId="3066"/>
        </pc:sldMkLst>
        <pc:spChg chg="mod">
          <ac:chgData name="Robin Rettien" userId="d3b77970-caed-4e6f-89f3-1a113df11dad" providerId="ADAL" clId="{1822D9C9-3DE1-4284-863A-A50F4AB021D2}" dt="2020-11-25T18:06:02.295" v="3" actId="20577"/>
          <ac:spMkLst>
            <pc:docMk/>
            <pc:sldMk cId="3680767580" sldId="3066"/>
            <ac:spMk id="3" creationId="{48F5C1C9-0257-4D57-911B-1B120E4B8C8E}"/>
          </ac:spMkLst>
        </pc:spChg>
      </pc:sldChg>
      <pc:sldChg chg="del">
        <pc:chgData name="Robin Rettien" userId="d3b77970-caed-4e6f-89f3-1a113df11dad" providerId="ADAL" clId="{1822D9C9-3DE1-4284-863A-A50F4AB021D2}" dt="2020-11-25T18:08:31.835" v="28" actId="2696"/>
        <pc:sldMkLst>
          <pc:docMk/>
          <pc:sldMk cId="3375518357" sldId="3214"/>
        </pc:sldMkLst>
      </pc:sldChg>
      <pc:sldChg chg="add">
        <pc:chgData name="Robin Rettien" userId="d3b77970-caed-4e6f-89f3-1a113df11dad" providerId="ADAL" clId="{1822D9C9-3DE1-4284-863A-A50F4AB021D2}" dt="2020-11-25T18:08:16.347" v="27"/>
        <pc:sldMkLst>
          <pc:docMk/>
          <pc:sldMk cId="2811059684" sldId="3224"/>
        </pc:sldMkLst>
      </pc:sldChg>
      <pc:sldChg chg="del">
        <pc:chgData name="Robin Rettien" userId="d3b77970-caed-4e6f-89f3-1a113df11dad" providerId="ADAL" clId="{1822D9C9-3DE1-4284-863A-A50F4AB021D2}" dt="2020-11-25T18:08:31.835" v="28" actId="2696"/>
        <pc:sldMkLst>
          <pc:docMk/>
          <pc:sldMk cId="2215098716" sldId="3228"/>
        </pc:sldMkLst>
      </pc:sldChg>
      <pc:sldChg chg="del">
        <pc:chgData name="Robin Rettien" userId="d3b77970-caed-4e6f-89f3-1a113df11dad" providerId="ADAL" clId="{1822D9C9-3DE1-4284-863A-A50F4AB021D2}" dt="2020-11-25T18:08:31.835" v="28" actId="2696"/>
        <pc:sldMkLst>
          <pc:docMk/>
          <pc:sldMk cId="563068854" sldId="3281"/>
        </pc:sldMkLst>
      </pc:sldChg>
      <pc:sldChg chg="del">
        <pc:chgData name="Robin Rettien" userId="d3b77970-caed-4e6f-89f3-1a113df11dad" providerId="ADAL" clId="{1822D9C9-3DE1-4284-863A-A50F4AB021D2}" dt="2020-11-25T18:09:11.872" v="30" actId="47"/>
        <pc:sldMkLst>
          <pc:docMk/>
          <pc:sldMk cId="2023517861" sldId="3292"/>
        </pc:sldMkLst>
      </pc:sldChg>
      <pc:sldChg chg="modSp add mod">
        <pc:chgData name="Robin Rettien" userId="d3b77970-caed-4e6f-89f3-1a113df11dad" providerId="ADAL" clId="{1822D9C9-3DE1-4284-863A-A50F4AB021D2}" dt="2020-11-25T18:09:28.887" v="34" actId="207"/>
        <pc:sldMkLst>
          <pc:docMk/>
          <pc:sldMk cId="45512336" sldId="3325"/>
        </pc:sldMkLst>
        <pc:graphicFrameChg chg="modGraphic">
          <ac:chgData name="Robin Rettien" userId="d3b77970-caed-4e6f-89f3-1a113df11dad" providerId="ADAL" clId="{1822D9C9-3DE1-4284-863A-A50F4AB021D2}" dt="2020-11-25T18:09:28.887" v="34" actId="207"/>
          <ac:graphicFrameMkLst>
            <pc:docMk/>
            <pc:sldMk cId="45512336" sldId="3325"/>
            <ac:graphicFrameMk id="4" creationId="{6D79E59A-374D-415E-8645-1A20DE6105FB}"/>
          </ac:graphicFrameMkLst>
        </pc:graphicFrameChg>
      </pc:sldChg>
      <pc:sldChg chg="modSp add mod">
        <pc:chgData name="Robin Rettien" userId="d3b77970-caed-4e6f-89f3-1a113df11dad" providerId="ADAL" clId="{1822D9C9-3DE1-4284-863A-A50F4AB021D2}" dt="2020-11-25T18:09:32.429" v="35" actId="207"/>
        <pc:sldMkLst>
          <pc:docMk/>
          <pc:sldMk cId="769565367" sldId="3326"/>
        </pc:sldMkLst>
        <pc:graphicFrameChg chg="modGraphic">
          <ac:chgData name="Robin Rettien" userId="d3b77970-caed-4e6f-89f3-1a113df11dad" providerId="ADAL" clId="{1822D9C9-3DE1-4284-863A-A50F4AB021D2}" dt="2020-11-25T18:09:32.429" v="35" actId="207"/>
          <ac:graphicFrameMkLst>
            <pc:docMk/>
            <pc:sldMk cId="769565367" sldId="3326"/>
            <ac:graphicFrameMk id="4" creationId="{6D79E59A-374D-415E-8645-1A20DE6105FB}"/>
          </ac:graphicFrameMkLst>
        </pc:graphicFrameChg>
      </pc:sldChg>
      <pc:sldChg chg="del">
        <pc:chgData name="Robin Rettien" userId="d3b77970-caed-4e6f-89f3-1a113df11dad" providerId="ADAL" clId="{1822D9C9-3DE1-4284-863A-A50F4AB021D2}" dt="2020-11-25T18:09:12.460" v="31" actId="47"/>
        <pc:sldMkLst>
          <pc:docMk/>
          <pc:sldMk cId="3302184884" sldId="3349"/>
        </pc:sldMkLst>
      </pc:sldChg>
      <pc:sldChg chg="add">
        <pc:chgData name="Robin Rettien" userId="d3b77970-caed-4e6f-89f3-1a113df11dad" providerId="ADAL" clId="{1822D9C9-3DE1-4284-863A-A50F4AB021D2}" dt="2020-11-25T18:08:16.347" v="27"/>
        <pc:sldMkLst>
          <pc:docMk/>
          <pc:sldMk cId="2666718201" sldId="4240"/>
        </pc:sldMkLst>
      </pc:sldChg>
      <pc:sldChg chg="del">
        <pc:chgData name="Robin Rettien" userId="d3b77970-caed-4e6f-89f3-1a113df11dad" providerId="ADAL" clId="{1822D9C9-3DE1-4284-863A-A50F4AB021D2}" dt="2020-11-25T18:08:31.835" v="28" actId="2696"/>
        <pc:sldMkLst>
          <pc:docMk/>
          <pc:sldMk cId="1747198398" sldId="4280"/>
        </pc:sldMkLst>
      </pc:sldChg>
      <pc:sldChg chg="del">
        <pc:chgData name="Robin Rettien" userId="d3b77970-caed-4e6f-89f3-1a113df11dad" providerId="ADAL" clId="{1822D9C9-3DE1-4284-863A-A50F4AB021D2}" dt="2020-11-25T18:08:31.835" v="28" actId="2696"/>
        <pc:sldMkLst>
          <pc:docMk/>
          <pc:sldMk cId="2213945299" sldId="4299"/>
        </pc:sldMkLst>
      </pc:sldChg>
      <pc:sldChg chg="add">
        <pc:chgData name="Robin Rettien" userId="d3b77970-caed-4e6f-89f3-1a113df11dad" providerId="ADAL" clId="{1822D9C9-3DE1-4284-863A-A50F4AB021D2}" dt="2020-11-25T18:08:16.347" v="27"/>
        <pc:sldMkLst>
          <pc:docMk/>
          <pc:sldMk cId="2222952965" sldId="4300"/>
        </pc:sldMkLst>
      </pc:sldChg>
      <pc:sldChg chg="add">
        <pc:chgData name="Robin Rettien" userId="d3b77970-caed-4e6f-89f3-1a113df11dad" providerId="ADAL" clId="{1822D9C9-3DE1-4284-863A-A50F4AB021D2}" dt="2020-11-25T18:08:16.347" v="27"/>
        <pc:sldMkLst>
          <pc:docMk/>
          <pc:sldMk cId="790942364" sldId="4302"/>
        </pc:sldMkLst>
      </pc:sldChg>
      <pc:sldChg chg="add">
        <pc:chgData name="Robin Rettien" userId="d3b77970-caed-4e6f-89f3-1a113df11dad" providerId="ADAL" clId="{1822D9C9-3DE1-4284-863A-A50F4AB021D2}" dt="2020-11-25T18:08:16.347" v="27"/>
        <pc:sldMkLst>
          <pc:docMk/>
          <pc:sldMk cId="2944978965" sldId="4392"/>
        </pc:sldMkLst>
      </pc:sldChg>
      <pc:sldChg chg="del">
        <pc:chgData name="Robin Rettien" userId="d3b77970-caed-4e6f-89f3-1a113df11dad" providerId="ADAL" clId="{1822D9C9-3DE1-4284-863A-A50F4AB021D2}" dt="2020-11-25T18:08:31.835" v="28" actId="2696"/>
        <pc:sldMkLst>
          <pc:docMk/>
          <pc:sldMk cId="2843032093" sldId="4437"/>
        </pc:sldMkLst>
      </pc:sldChg>
      <pc:sldChg chg="del">
        <pc:chgData name="Robin Rettien" userId="d3b77970-caed-4e6f-89f3-1a113df11dad" providerId="ADAL" clId="{1822D9C9-3DE1-4284-863A-A50F4AB021D2}" dt="2020-11-25T18:08:31.835" v="28" actId="2696"/>
        <pc:sldMkLst>
          <pc:docMk/>
          <pc:sldMk cId="3607771872" sldId="4467"/>
        </pc:sldMkLst>
      </pc:sldChg>
      <pc:sldChg chg="del">
        <pc:chgData name="Robin Rettien" userId="d3b77970-caed-4e6f-89f3-1a113df11dad" providerId="ADAL" clId="{1822D9C9-3DE1-4284-863A-A50F4AB021D2}" dt="2020-11-25T18:08:31.835" v="28" actId="2696"/>
        <pc:sldMkLst>
          <pc:docMk/>
          <pc:sldMk cId="3561715792" sldId="4468"/>
        </pc:sldMkLst>
      </pc:sldChg>
      <pc:sldChg chg="del">
        <pc:chgData name="Robin Rettien" userId="d3b77970-caed-4e6f-89f3-1a113df11dad" providerId="ADAL" clId="{1822D9C9-3DE1-4284-863A-A50F4AB021D2}" dt="2020-11-25T18:08:31.835" v="28" actId="2696"/>
        <pc:sldMkLst>
          <pc:docMk/>
          <pc:sldMk cId="2871285774" sldId="4469"/>
        </pc:sldMkLst>
      </pc:sldChg>
      <pc:sldChg chg="del">
        <pc:chgData name="Robin Rettien" userId="d3b77970-caed-4e6f-89f3-1a113df11dad" providerId="ADAL" clId="{1822D9C9-3DE1-4284-863A-A50F4AB021D2}" dt="2020-11-25T18:08:31.835" v="28" actId="2696"/>
        <pc:sldMkLst>
          <pc:docMk/>
          <pc:sldMk cId="2657895909" sldId="4470"/>
        </pc:sldMkLst>
      </pc:sldChg>
      <pc:sldChg chg="del">
        <pc:chgData name="Robin Rettien" userId="d3b77970-caed-4e6f-89f3-1a113df11dad" providerId="ADAL" clId="{1822D9C9-3DE1-4284-863A-A50F4AB021D2}" dt="2020-11-25T18:08:31.835" v="28" actId="2696"/>
        <pc:sldMkLst>
          <pc:docMk/>
          <pc:sldMk cId="2530781139" sldId="4471"/>
        </pc:sldMkLst>
      </pc:sldChg>
      <pc:sldChg chg="del">
        <pc:chgData name="Robin Rettien" userId="d3b77970-caed-4e6f-89f3-1a113df11dad" providerId="ADAL" clId="{1822D9C9-3DE1-4284-863A-A50F4AB021D2}" dt="2020-11-25T18:08:31.835" v="28" actId="2696"/>
        <pc:sldMkLst>
          <pc:docMk/>
          <pc:sldMk cId="359526628" sldId="4472"/>
        </pc:sldMkLst>
      </pc:sldChg>
      <pc:sldChg chg="add">
        <pc:chgData name="Robin Rettien" userId="d3b77970-caed-4e6f-89f3-1a113df11dad" providerId="ADAL" clId="{1822D9C9-3DE1-4284-863A-A50F4AB021D2}" dt="2020-11-25T18:08:16.347" v="27"/>
        <pc:sldMkLst>
          <pc:docMk/>
          <pc:sldMk cId="2718131396" sldId="4473"/>
        </pc:sldMkLst>
      </pc:sldChg>
      <pc:sldChg chg="add">
        <pc:chgData name="Robin Rettien" userId="d3b77970-caed-4e6f-89f3-1a113df11dad" providerId="ADAL" clId="{1822D9C9-3DE1-4284-863A-A50F4AB021D2}" dt="2020-11-25T18:08:16.347" v="27"/>
        <pc:sldMkLst>
          <pc:docMk/>
          <pc:sldMk cId="1407192383" sldId="4474"/>
        </pc:sldMkLst>
      </pc:sldChg>
      <pc:sldChg chg="add">
        <pc:chgData name="Robin Rettien" userId="d3b77970-caed-4e6f-89f3-1a113df11dad" providerId="ADAL" clId="{1822D9C9-3DE1-4284-863A-A50F4AB021D2}" dt="2020-11-25T18:08:16.347" v="27"/>
        <pc:sldMkLst>
          <pc:docMk/>
          <pc:sldMk cId="4175044044" sldId="4475"/>
        </pc:sldMkLst>
      </pc:sldChg>
      <pc:sldChg chg="add">
        <pc:chgData name="Robin Rettien" userId="d3b77970-caed-4e6f-89f3-1a113df11dad" providerId="ADAL" clId="{1822D9C9-3DE1-4284-863A-A50F4AB021D2}" dt="2020-11-25T18:08:16.347" v="27"/>
        <pc:sldMkLst>
          <pc:docMk/>
          <pc:sldMk cId="4198397139" sldId="4476"/>
        </pc:sldMkLst>
      </pc:sldChg>
      <pc:sldChg chg="add">
        <pc:chgData name="Robin Rettien" userId="d3b77970-caed-4e6f-89f3-1a113df11dad" providerId="ADAL" clId="{1822D9C9-3DE1-4284-863A-A50F4AB021D2}" dt="2020-11-25T18:08:16.347" v="27"/>
        <pc:sldMkLst>
          <pc:docMk/>
          <pc:sldMk cId="1815526282" sldId="4477"/>
        </pc:sldMkLst>
      </pc:sldChg>
      <pc:sldChg chg="add">
        <pc:chgData name="Robin Rettien" userId="d3b77970-caed-4e6f-89f3-1a113df11dad" providerId="ADAL" clId="{1822D9C9-3DE1-4284-863A-A50F4AB021D2}" dt="2020-11-25T18:08:16.347" v="27"/>
        <pc:sldMkLst>
          <pc:docMk/>
          <pc:sldMk cId="58685191" sldId="4482"/>
        </pc:sldMkLst>
      </pc:sldChg>
      <pc:sldChg chg="add">
        <pc:chgData name="Robin Rettien" userId="d3b77970-caed-4e6f-89f3-1a113df11dad" providerId="ADAL" clId="{1822D9C9-3DE1-4284-863A-A50F4AB021D2}" dt="2020-11-25T18:08:16.347" v="27"/>
        <pc:sldMkLst>
          <pc:docMk/>
          <pc:sldMk cId="4073120430" sldId="4515"/>
        </pc:sldMkLst>
      </pc:sldChg>
      <pc:sldChg chg="add">
        <pc:chgData name="Robin Rettien" userId="d3b77970-caed-4e6f-89f3-1a113df11dad" providerId="ADAL" clId="{1822D9C9-3DE1-4284-863A-A50F4AB021D2}" dt="2020-11-25T18:08:16.347" v="27"/>
        <pc:sldMkLst>
          <pc:docMk/>
          <pc:sldMk cId="3615338953" sldId="4543"/>
        </pc:sldMkLst>
      </pc:sldChg>
      <pc:sldChg chg="del">
        <pc:chgData name="Robin Rettien" userId="d3b77970-caed-4e6f-89f3-1a113df11dad" providerId="ADAL" clId="{1822D9C9-3DE1-4284-863A-A50F4AB021D2}" dt="2020-11-25T18:08:31.835" v="28" actId="2696"/>
        <pc:sldMkLst>
          <pc:docMk/>
          <pc:sldMk cId="3053500909" sldId="4558"/>
        </pc:sldMkLst>
      </pc:sldChg>
      <pc:sldChg chg="del">
        <pc:chgData name="Robin Rettien" userId="d3b77970-caed-4e6f-89f3-1a113df11dad" providerId="ADAL" clId="{1822D9C9-3DE1-4284-863A-A50F4AB021D2}" dt="2020-11-25T18:08:31.835" v="28" actId="2696"/>
        <pc:sldMkLst>
          <pc:docMk/>
          <pc:sldMk cId="2550319828" sldId="4559"/>
        </pc:sldMkLst>
      </pc:sldChg>
      <pc:sldChg chg="del">
        <pc:chgData name="Robin Rettien" userId="d3b77970-caed-4e6f-89f3-1a113df11dad" providerId="ADAL" clId="{1822D9C9-3DE1-4284-863A-A50F4AB021D2}" dt="2020-11-25T18:08:31.835" v="28" actId="2696"/>
        <pc:sldMkLst>
          <pc:docMk/>
          <pc:sldMk cId="1169208403" sldId="4572"/>
        </pc:sldMkLst>
      </pc:sldChg>
      <pc:sldChg chg="add">
        <pc:chgData name="Robin Rettien" userId="d3b77970-caed-4e6f-89f3-1a113df11dad" providerId="ADAL" clId="{1822D9C9-3DE1-4284-863A-A50F4AB021D2}" dt="2020-11-25T18:08:16.347" v="27"/>
        <pc:sldMkLst>
          <pc:docMk/>
          <pc:sldMk cId="2997457341" sldId="4588"/>
        </pc:sldMkLst>
      </pc:sldChg>
      <pc:sldMasterChg chg="modSp mod modSldLayout">
        <pc:chgData name="Robin Rettien" userId="d3b77970-caed-4e6f-89f3-1a113df11dad" providerId="ADAL" clId="{1822D9C9-3DE1-4284-863A-A50F4AB021D2}" dt="2020-11-25T18:06:26.414" v="26"/>
        <pc:sldMasterMkLst>
          <pc:docMk/>
          <pc:sldMasterMk cId="0" sldId="2147483659"/>
        </pc:sldMasterMkLst>
        <pc:spChg chg="mod">
          <ac:chgData name="Robin Rettien" userId="d3b77970-caed-4e6f-89f3-1a113df11dad" providerId="ADAL" clId="{1822D9C9-3DE1-4284-863A-A50F4AB021D2}" dt="2020-11-25T18:06:21.377" v="25" actId="20577"/>
          <ac:spMkLst>
            <pc:docMk/>
            <pc:sldMasterMk cId="0" sldId="2147483659"/>
            <ac:spMk id="4" creationId="{B8A5604C-B8A6-4D35-A162-2F60AB989CD9}"/>
          </ac:spMkLst>
        </pc:spChg>
        <pc:sldLayoutChg chg="modSp mod">
          <pc:chgData name="Robin Rettien" userId="d3b77970-caed-4e6f-89f3-1a113df11dad" providerId="ADAL" clId="{1822D9C9-3DE1-4284-863A-A50F4AB021D2}" dt="2020-11-25T18:06:26.414" v="26"/>
          <pc:sldLayoutMkLst>
            <pc:docMk/>
            <pc:sldMasterMk cId="0" sldId="2147483659"/>
            <pc:sldLayoutMk cId="3081998058" sldId="2147483681"/>
          </pc:sldLayoutMkLst>
          <pc:spChg chg="mod">
            <ac:chgData name="Robin Rettien" userId="d3b77970-caed-4e6f-89f3-1a113df11dad" providerId="ADAL" clId="{1822D9C9-3DE1-4284-863A-A50F4AB021D2}" dt="2020-11-25T18:06:26.414" v="26"/>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1D5EC6F1-1BC0-4BFC-8442-9F4765AE90C0}"/>
    <pc:docChg chg="custSel addSld delSld modSld sldOrd modMainMaster modSection">
      <pc:chgData name="Robin Rettien" userId="d3b77970-caed-4e6f-89f3-1a113df11dad" providerId="ADAL" clId="{1D5EC6F1-1BC0-4BFC-8442-9F4765AE90C0}" dt="2020-11-25T18:30:49.682" v="131"/>
      <pc:docMkLst>
        <pc:docMk/>
      </pc:docMkLst>
      <pc:sldChg chg="modSp add mod">
        <pc:chgData name="Robin Rettien" userId="d3b77970-caed-4e6f-89f3-1a113df11dad" providerId="ADAL" clId="{1D5EC6F1-1BC0-4BFC-8442-9F4765AE90C0}" dt="2020-11-25T18:24:40.305" v="50" actId="20577"/>
        <pc:sldMkLst>
          <pc:docMk/>
          <pc:sldMk cId="1339569737" sldId="409"/>
        </pc:sldMkLst>
        <pc:spChg chg="mod">
          <ac:chgData name="Robin Rettien" userId="d3b77970-caed-4e6f-89f3-1a113df11dad" providerId="ADAL" clId="{1D5EC6F1-1BC0-4BFC-8442-9F4765AE90C0}" dt="2020-11-25T18:24:40.305" v="50" actId="20577"/>
          <ac:spMkLst>
            <pc:docMk/>
            <pc:sldMk cId="1339569737" sldId="409"/>
            <ac:spMk id="11" creationId="{D1474C99-3988-4AD3-8CDF-B7C1C40D375C}"/>
          </ac:spMkLst>
        </pc:spChg>
      </pc:sldChg>
      <pc:sldChg chg="modSp mod">
        <pc:chgData name="Robin Rettien" userId="d3b77970-caed-4e6f-89f3-1a113df11dad" providerId="ADAL" clId="{1D5EC6F1-1BC0-4BFC-8442-9F4765AE90C0}" dt="2020-11-25T18:23:25.067" v="34" actId="20577"/>
        <pc:sldMkLst>
          <pc:docMk/>
          <pc:sldMk cId="3680767580" sldId="3066"/>
        </pc:sldMkLst>
        <pc:spChg chg="mod">
          <ac:chgData name="Robin Rettien" userId="d3b77970-caed-4e6f-89f3-1a113df11dad" providerId="ADAL" clId="{1D5EC6F1-1BC0-4BFC-8442-9F4765AE90C0}" dt="2020-11-25T18:23:25.067" v="34" actId="20577"/>
          <ac:spMkLst>
            <pc:docMk/>
            <pc:sldMk cId="3680767580" sldId="3066"/>
            <ac:spMk id="3" creationId="{48F5C1C9-0257-4D57-911B-1B120E4B8C8E}"/>
          </ac:spMkLst>
        </pc:spChg>
      </pc:sldChg>
      <pc:sldChg chg="add">
        <pc:chgData name="Robin Rettien" userId="d3b77970-caed-4e6f-89f3-1a113df11dad" providerId="ADAL" clId="{1D5EC6F1-1BC0-4BFC-8442-9F4765AE90C0}" dt="2020-11-25T18:28:01.615" v="100"/>
        <pc:sldMkLst>
          <pc:docMk/>
          <pc:sldMk cId="3375518357" sldId="3214"/>
        </pc:sldMkLst>
      </pc:sldChg>
      <pc:sldChg chg="del">
        <pc:chgData name="Robin Rettien" userId="d3b77970-caed-4e6f-89f3-1a113df11dad" providerId="ADAL" clId="{1D5EC6F1-1BC0-4BFC-8442-9F4765AE90C0}" dt="2020-11-25T18:25:40.020" v="56" actId="47"/>
        <pc:sldMkLst>
          <pc:docMk/>
          <pc:sldMk cId="2715772111" sldId="3215"/>
        </pc:sldMkLst>
      </pc:sldChg>
      <pc:sldChg chg="add">
        <pc:chgData name="Robin Rettien" userId="d3b77970-caed-4e6f-89f3-1a113df11dad" providerId="ADAL" clId="{1D5EC6F1-1BC0-4BFC-8442-9F4765AE90C0}" dt="2020-11-25T18:28:01.615" v="100"/>
        <pc:sldMkLst>
          <pc:docMk/>
          <pc:sldMk cId="2811059684" sldId="3224"/>
        </pc:sldMkLst>
      </pc:sldChg>
      <pc:sldChg chg="add">
        <pc:chgData name="Robin Rettien" userId="d3b77970-caed-4e6f-89f3-1a113df11dad" providerId="ADAL" clId="{1D5EC6F1-1BC0-4BFC-8442-9F4765AE90C0}" dt="2020-11-25T18:28:01.615" v="100"/>
        <pc:sldMkLst>
          <pc:docMk/>
          <pc:sldMk cId="2215098716" sldId="3228"/>
        </pc:sldMkLst>
      </pc:sldChg>
      <pc:sldChg chg="add">
        <pc:chgData name="Robin Rettien" userId="d3b77970-caed-4e6f-89f3-1a113df11dad" providerId="ADAL" clId="{1D5EC6F1-1BC0-4BFC-8442-9F4765AE90C0}" dt="2020-11-25T18:27:35.712" v="99"/>
        <pc:sldMkLst>
          <pc:docMk/>
          <pc:sldMk cId="3506868071" sldId="3231"/>
        </pc:sldMkLst>
      </pc:sldChg>
      <pc:sldChg chg="add">
        <pc:chgData name="Robin Rettien" userId="d3b77970-caed-4e6f-89f3-1a113df11dad" providerId="ADAL" clId="{1D5EC6F1-1BC0-4BFC-8442-9F4765AE90C0}" dt="2020-11-25T18:28:01.615" v="100"/>
        <pc:sldMkLst>
          <pc:docMk/>
          <pc:sldMk cId="563068854" sldId="3281"/>
        </pc:sldMkLst>
      </pc:sldChg>
      <pc:sldChg chg="add">
        <pc:chgData name="Robin Rettien" userId="d3b77970-caed-4e6f-89f3-1a113df11dad" providerId="ADAL" clId="{1D5EC6F1-1BC0-4BFC-8442-9F4765AE90C0}" dt="2020-11-25T18:28:49.012" v="101"/>
        <pc:sldMkLst>
          <pc:docMk/>
          <pc:sldMk cId="2023517861" sldId="3292"/>
        </pc:sldMkLst>
      </pc:sldChg>
      <pc:sldChg chg="del">
        <pc:chgData name="Robin Rettien" userId="d3b77970-caed-4e6f-89f3-1a113df11dad" providerId="ADAL" clId="{1D5EC6F1-1BC0-4BFC-8442-9F4765AE90C0}" dt="2020-11-25T18:28:52.048" v="102" actId="47"/>
        <pc:sldMkLst>
          <pc:docMk/>
          <pc:sldMk cId="45512336" sldId="3325"/>
        </pc:sldMkLst>
      </pc:sldChg>
      <pc:sldChg chg="del">
        <pc:chgData name="Robin Rettien" userId="d3b77970-caed-4e6f-89f3-1a113df11dad" providerId="ADAL" clId="{1D5EC6F1-1BC0-4BFC-8442-9F4765AE90C0}" dt="2020-11-25T18:28:52.257" v="103" actId="47"/>
        <pc:sldMkLst>
          <pc:docMk/>
          <pc:sldMk cId="769565367" sldId="3326"/>
        </pc:sldMkLst>
      </pc:sldChg>
      <pc:sldChg chg="add">
        <pc:chgData name="Robin Rettien" userId="d3b77970-caed-4e6f-89f3-1a113df11dad" providerId="ADAL" clId="{1D5EC6F1-1BC0-4BFC-8442-9F4765AE90C0}" dt="2020-11-25T18:28:49.012" v="101"/>
        <pc:sldMkLst>
          <pc:docMk/>
          <pc:sldMk cId="3302184884" sldId="3349"/>
        </pc:sldMkLst>
      </pc:sldChg>
      <pc:sldChg chg="del">
        <pc:chgData name="Robin Rettien" userId="d3b77970-caed-4e6f-89f3-1a113df11dad" providerId="ADAL" clId="{1D5EC6F1-1BC0-4BFC-8442-9F4765AE90C0}" dt="2020-11-25T18:25:40.849" v="58" actId="47"/>
        <pc:sldMkLst>
          <pc:docMk/>
          <pc:sldMk cId="1315835274" sldId="3371"/>
        </pc:sldMkLst>
      </pc:sldChg>
      <pc:sldChg chg="del">
        <pc:chgData name="Robin Rettien" userId="d3b77970-caed-4e6f-89f3-1a113df11dad" providerId="ADAL" clId="{1D5EC6F1-1BC0-4BFC-8442-9F4765AE90C0}" dt="2020-11-25T18:25:41.269" v="63" actId="47"/>
        <pc:sldMkLst>
          <pc:docMk/>
          <pc:sldMk cId="1699335963" sldId="4241"/>
        </pc:sldMkLst>
      </pc:sldChg>
      <pc:sldChg chg="del">
        <pc:chgData name="Robin Rettien" userId="d3b77970-caed-4e6f-89f3-1a113df11dad" providerId="ADAL" clId="{1D5EC6F1-1BC0-4BFC-8442-9F4765AE90C0}" dt="2020-11-25T18:25:46.047" v="82" actId="47"/>
        <pc:sldMkLst>
          <pc:docMk/>
          <pc:sldMk cId="4046598321" sldId="4242"/>
        </pc:sldMkLst>
      </pc:sldChg>
      <pc:sldChg chg="del">
        <pc:chgData name="Robin Rettien" userId="d3b77970-caed-4e6f-89f3-1a113df11dad" providerId="ADAL" clId="{1D5EC6F1-1BC0-4BFC-8442-9F4765AE90C0}" dt="2020-11-25T18:25:41.479" v="66" actId="47"/>
        <pc:sldMkLst>
          <pc:docMk/>
          <pc:sldMk cId="4020422460" sldId="4243"/>
        </pc:sldMkLst>
      </pc:sldChg>
      <pc:sldChg chg="add">
        <pc:chgData name="Robin Rettien" userId="d3b77970-caed-4e6f-89f3-1a113df11dad" providerId="ADAL" clId="{1D5EC6F1-1BC0-4BFC-8442-9F4765AE90C0}" dt="2020-11-25T18:25:25.555" v="51"/>
        <pc:sldMkLst>
          <pc:docMk/>
          <pc:sldMk cId="3322995288" sldId="4245"/>
        </pc:sldMkLst>
      </pc:sldChg>
      <pc:sldChg chg="add">
        <pc:chgData name="Robin Rettien" userId="d3b77970-caed-4e6f-89f3-1a113df11dad" providerId="ADAL" clId="{1D5EC6F1-1BC0-4BFC-8442-9F4765AE90C0}" dt="2020-11-25T18:27:35.712" v="99"/>
        <pc:sldMkLst>
          <pc:docMk/>
          <pc:sldMk cId="1463496280" sldId="4270"/>
        </pc:sldMkLst>
      </pc:sldChg>
      <pc:sldChg chg="add">
        <pc:chgData name="Robin Rettien" userId="d3b77970-caed-4e6f-89f3-1a113df11dad" providerId="ADAL" clId="{1D5EC6F1-1BC0-4BFC-8442-9F4765AE90C0}" dt="2020-11-25T18:28:01.615" v="100"/>
        <pc:sldMkLst>
          <pc:docMk/>
          <pc:sldMk cId="1747198398" sldId="4280"/>
        </pc:sldMkLst>
      </pc:sldChg>
      <pc:sldChg chg="del">
        <pc:chgData name="Robin Rettien" userId="d3b77970-caed-4e6f-89f3-1a113df11dad" providerId="ADAL" clId="{1D5EC6F1-1BC0-4BFC-8442-9F4765AE90C0}" dt="2020-11-25T18:25:41.005" v="60" actId="47"/>
        <pc:sldMkLst>
          <pc:docMk/>
          <pc:sldMk cId="2534189807" sldId="4297"/>
        </pc:sldMkLst>
      </pc:sldChg>
      <pc:sldChg chg="add">
        <pc:chgData name="Robin Rettien" userId="d3b77970-caed-4e6f-89f3-1a113df11dad" providerId="ADAL" clId="{1D5EC6F1-1BC0-4BFC-8442-9F4765AE90C0}" dt="2020-11-25T18:28:01.615" v="100"/>
        <pc:sldMkLst>
          <pc:docMk/>
          <pc:sldMk cId="2213945299" sldId="4299"/>
        </pc:sldMkLst>
      </pc:sldChg>
      <pc:sldChg chg="add">
        <pc:chgData name="Robin Rettien" userId="d3b77970-caed-4e6f-89f3-1a113df11dad" providerId="ADAL" clId="{1D5EC6F1-1BC0-4BFC-8442-9F4765AE90C0}" dt="2020-11-25T18:28:01.615" v="100"/>
        <pc:sldMkLst>
          <pc:docMk/>
          <pc:sldMk cId="790942364" sldId="4302"/>
        </pc:sldMkLst>
      </pc:sldChg>
      <pc:sldChg chg="add">
        <pc:chgData name="Robin Rettien" userId="d3b77970-caed-4e6f-89f3-1a113df11dad" providerId="ADAL" clId="{1D5EC6F1-1BC0-4BFC-8442-9F4765AE90C0}" dt="2020-11-25T18:27:35.712" v="99"/>
        <pc:sldMkLst>
          <pc:docMk/>
          <pc:sldMk cId="1667808993" sldId="4360"/>
        </pc:sldMkLst>
      </pc:sldChg>
      <pc:sldChg chg="add">
        <pc:chgData name="Robin Rettien" userId="d3b77970-caed-4e6f-89f3-1a113df11dad" providerId="ADAL" clId="{1D5EC6F1-1BC0-4BFC-8442-9F4765AE90C0}" dt="2020-11-25T18:25:25.555" v="51"/>
        <pc:sldMkLst>
          <pc:docMk/>
          <pc:sldMk cId="1566171282" sldId="4387"/>
        </pc:sldMkLst>
      </pc:sldChg>
      <pc:sldChg chg="add">
        <pc:chgData name="Robin Rettien" userId="d3b77970-caed-4e6f-89f3-1a113df11dad" providerId="ADAL" clId="{1D5EC6F1-1BC0-4BFC-8442-9F4765AE90C0}" dt="2020-11-25T18:28:01.615" v="100"/>
        <pc:sldMkLst>
          <pc:docMk/>
          <pc:sldMk cId="2944978965" sldId="4392"/>
        </pc:sldMkLst>
      </pc:sldChg>
      <pc:sldChg chg="add">
        <pc:chgData name="Robin Rettien" userId="d3b77970-caed-4e6f-89f3-1a113df11dad" providerId="ADAL" clId="{1D5EC6F1-1BC0-4BFC-8442-9F4765AE90C0}" dt="2020-11-25T18:27:35.712" v="99"/>
        <pc:sldMkLst>
          <pc:docMk/>
          <pc:sldMk cId="2389333436" sldId="4397"/>
        </pc:sldMkLst>
      </pc:sldChg>
      <pc:sldChg chg="del">
        <pc:chgData name="Robin Rettien" userId="d3b77970-caed-4e6f-89f3-1a113df11dad" providerId="ADAL" clId="{1D5EC6F1-1BC0-4BFC-8442-9F4765AE90C0}" dt="2020-11-25T18:23:36.444" v="35" actId="47"/>
        <pc:sldMkLst>
          <pc:docMk/>
          <pc:sldMk cId="3250590676" sldId="4411"/>
        </pc:sldMkLst>
      </pc:sldChg>
      <pc:sldChg chg="del">
        <pc:chgData name="Robin Rettien" userId="d3b77970-caed-4e6f-89f3-1a113df11dad" providerId="ADAL" clId="{1D5EC6F1-1BC0-4BFC-8442-9F4765AE90C0}" dt="2020-11-25T18:23:37.402" v="36" actId="47"/>
        <pc:sldMkLst>
          <pc:docMk/>
          <pc:sldMk cId="3147842004" sldId="4420"/>
        </pc:sldMkLst>
      </pc:sldChg>
      <pc:sldChg chg="add">
        <pc:chgData name="Robin Rettien" userId="d3b77970-caed-4e6f-89f3-1a113df11dad" providerId="ADAL" clId="{1D5EC6F1-1BC0-4BFC-8442-9F4765AE90C0}" dt="2020-11-25T18:28:01.615" v="100"/>
        <pc:sldMkLst>
          <pc:docMk/>
          <pc:sldMk cId="2843032093" sldId="4437"/>
        </pc:sldMkLst>
      </pc:sldChg>
      <pc:sldChg chg="add">
        <pc:chgData name="Robin Rettien" userId="d3b77970-caed-4e6f-89f3-1a113df11dad" providerId="ADAL" clId="{1D5EC6F1-1BC0-4BFC-8442-9F4765AE90C0}" dt="2020-11-25T18:27:35.712" v="99"/>
        <pc:sldMkLst>
          <pc:docMk/>
          <pc:sldMk cId="3456538281" sldId="4454"/>
        </pc:sldMkLst>
      </pc:sldChg>
      <pc:sldChg chg="add">
        <pc:chgData name="Robin Rettien" userId="d3b77970-caed-4e6f-89f3-1a113df11dad" providerId="ADAL" clId="{1D5EC6F1-1BC0-4BFC-8442-9F4765AE90C0}" dt="2020-11-25T18:27:35.712" v="99"/>
        <pc:sldMkLst>
          <pc:docMk/>
          <pc:sldMk cId="686699456" sldId="4466"/>
        </pc:sldMkLst>
      </pc:sldChg>
      <pc:sldChg chg="add">
        <pc:chgData name="Robin Rettien" userId="d3b77970-caed-4e6f-89f3-1a113df11dad" providerId="ADAL" clId="{1D5EC6F1-1BC0-4BFC-8442-9F4765AE90C0}" dt="2020-11-25T18:28:01.615" v="100"/>
        <pc:sldMkLst>
          <pc:docMk/>
          <pc:sldMk cId="3607771872" sldId="4467"/>
        </pc:sldMkLst>
      </pc:sldChg>
      <pc:sldChg chg="add">
        <pc:chgData name="Robin Rettien" userId="d3b77970-caed-4e6f-89f3-1a113df11dad" providerId="ADAL" clId="{1D5EC6F1-1BC0-4BFC-8442-9F4765AE90C0}" dt="2020-11-25T18:28:01.615" v="100"/>
        <pc:sldMkLst>
          <pc:docMk/>
          <pc:sldMk cId="3561715792" sldId="4468"/>
        </pc:sldMkLst>
      </pc:sldChg>
      <pc:sldChg chg="add">
        <pc:chgData name="Robin Rettien" userId="d3b77970-caed-4e6f-89f3-1a113df11dad" providerId="ADAL" clId="{1D5EC6F1-1BC0-4BFC-8442-9F4765AE90C0}" dt="2020-11-25T18:28:01.615" v="100"/>
        <pc:sldMkLst>
          <pc:docMk/>
          <pc:sldMk cId="2871285774" sldId="4469"/>
        </pc:sldMkLst>
      </pc:sldChg>
      <pc:sldChg chg="add">
        <pc:chgData name="Robin Rettien" userId="d3b77970-caed-4e6f-89f3-1a113df11dad" providerId="ADAL" clId="{1D5EC6F1-1BC0-4BFC-8442-9F4765AE90C0}" dt="2020-11-25T18:28:01.615" v="100"/>
        <pc:sldMkLst>
          <pc:docMk/>
          <pc:sldMk cId="2657895909" sldId="4470"/>
        </pc:sldMkLst>
      </pc:sldChg>
      <pc:sldChg chg="add">
        <pc:chgData name="Robin Rettien" userId="d3b77970-caed-4e6f-89f3-1a113df11dad" providerId="ADAL" clId="{1D5EC6F1-1BC0-4BFC-8442-9F4765AE90C0}" dt="2020-11-25T18:28:01.615" v="100"/>
        <pc:sldMkLst>
          <pc:docMk/>
          <pc:sldMk cId="2530781139" sldId="4471"/>
        </pc:sldMkLst>
      </pc:sldChg>
      <pc:sldChg chg="add">
        <pc:chgData name="Robin Rettien" userId="d3b77970-caed-4e6f-89f3-1a113df11dad" providerId="ADAL" clId="{1D5EC6F1-1BC0-4BFC-8442-9F4765AE90C0}" dt="2020-11-25T18:28:01.615" v="100"/>
        <pc:sldMkLst>
          <pc:docMk/>
          <pc:sldMk cId="359526628" sldId="4472"/>
        </pc:sldMkLst>
      </pc:sldChg>
      <pc:sldChg chg="add">
        <pc:chgData name="Robin Rettien" userId="d3b77970-caed-4e6f-89f3-1a113df11dad" providerId="ADAL" clId="{1D5EC6F1-1BC0-4BFC-8442-9F4765AE90C0}" dt="2020-11-25T18:28:01.615" v="100"/>
        <pc:sldMkLst>
          <pc:docMk/>
          <pc:sldMk cId="2718131396" sldId="4473"/>
        </pc:sldMkLst>
      </pc:sldChg>
      <pc:sldChg chg="add">
        <pc:chgData name="Robin Rettien" userId="d3b77970-caed-4e6f-89f3-1a113df11dad" providerId="ADAL" clId="{1D5EC6F1-1BC0-4BFC-8442-9F4765AE90C0}" dt="2020-11-25T18:28:01.615" v="100"/>
        <pc:sldMkLst>
          <pc:docMk/>
          <pc:sldMk cId="1407192383" sldId="4474"/>
        </pc:sldMkLst>
      </pc:sldChg>
      <pc:sldChg chg="add">
        <pc:chgData name="Robin Rettien" userId="d3b77970-caed-4e6f-89f3-1a113df11dad" providerId="ADAL" clId="{1D5EC6F1-1BC0-4BFC-8442-9F4765AE90C0}" dt="2020-11-25T18:28:01.615" v="100"/>
        <pc:sldMkLst>
          <pc:docMk/>
          <pc:sldMk cId="4175044044" sldId="4475"/>
        </pc:sldMkLst>
      </pc:sldChg>
      <pc:sldChg chg="add">
        <pc:chgData name="Robin Rettien" userId="d3b77970-caed-4e6f-89f3-1a113df11dad" providerId="ADAL" clId="{1D5EC6F1-1BC0-4BFC-8442-9F4765AE90C0}" dt="2020-11-25T18:28:01.615" v="100"/>
        <pc:sldMkLst>
          <pc:docMk/>
          <pc:sldMk cId="4198397139" sldId="4476"/>
        </pc:sldMkLst>
      </pc:sldChg>
      <pc:sldChg chg="add">
        <pc:chgData name="Robin Rettien" userId="d3b77970-caed-4e6f-89f3-1a113df11dad" providerId="ADAL" clId="{1D5EC6F1-1BC0-4BFC-8442-9F4765AE90C0}" dt="2020-11-25T18:28:01.615" v="100"/>
        <pc:sldMkLst>
          <pc:docMk/>
          <pc:sldMk cId="1815526282" sldId="4477"/>
        </pc:sldMkLst>
      </pc:sldChg>
      <pc:sldChg chg="del">
        <pc:chgData name="Robin Rettien" userId="d3b77970-caed-4e6f-89f3-1a113df11dad" providerId="ADAL" clId="{1D5EC6F1-1BC0-4BFC-8442-9F4765AE90C0}" dt="2020-11-25T18:25:40.365" v="57" actId="47"/>
        <pc:sldMkLst>
          <pc:docMk/>
          <pc:sldMk cId="776454013" sldId="4478"/>
        </pc:sldMkLst>
      </pc:sldChg>
      <pc:sldChg chg="del">
        <pc:chgData name="Robin Rettien" userId="d3b77970-caed-4e6f-89f3-1a113df11dad" providerId="ADAL" clId="{1D5EC6F1-1BC0-4BFC-8442-9F4765AE90C0}" dt="2020-11-25T18:25:40.929" v="59" actId="47"/>
        <pc:sldMkLst>
          <pc:docMk/>
          <pc:sldMk cId="1058518698" sldId="4480"/>
        </pc:sldMkLst>
      </pc:sldChg>
      <pc:sldChg chg="del">
        <pc:chgData name="Robin Rettien" userId="d3b77970-caed-4e6f-89f3-1a113df11dad" providerId="ADAL" clId="{1D5EC6F1-1BC0-4BFC-8442-9F4765AE90C0}" dt="2020-11-25T18:25:41.329" v="64" actId="47"/>
        <pc:sldMkLst>
          <pc:docMk/>
          <pc:sldMk cId="4273903994" sldId="4483"/>
        </pc:sldMkLst>
      </pc:sldChg>
      <pc:sldChg chg="del">
        <pc:chgData name="Robin Rettien" userId="d3b77970-caed-4e6f-89f3-1a113df11dad" providerId="ADAL" clId="{1D5EC6F1-1BC0-4BFC-8442-9F4765AE90C0}" dt="2020-11-25T18:25:41.395" v="65" actId="47"/>
        <pc:sldMkLst>
          <pc:docMk/>
          <pc:sldMk cId="4003307983" sldId="4484"/>
        </pc:sldMkLst>
      </pc:sldChg>
      <pc:sldChg chg="del">
        <pc:chgData name="Robin Rettien" userId="d3b77970-caed-4e6f-89f3-1a113df11dad" providerId="ADAL" clId="{1D5EC6F1-1BC0-4BFC-8442-9F4765AE90C0}" dt="2020-11-25T18:25:46.267" v="83" actId="47"/>
        <pc:sldMkLst>
          <pc:docMk/>
          <pc:sldMk cId="274967218" sldId="4485"/>
        </pc:sldMkLst>
      </pc:sldChg>
      <pc:sldChg chg="del">
        <pc:chgData name="Robin Rettien" userId="d3b77970-caed-4e6f-89f3-1a113df11dad" providerId="ADAL" clId="{1D5EC6F1-1BC0-4BFC-8442-9F4765AE90C0}" dt="2020-11-25T18:25:46.432" v="84" actId="47"/>
        <pc:sldMkLst>
          <pc:docMk/>
          <pc:sldMk cId="642597585" sldId="4486"/>
        </pc:sldMkLst>
      </pc:sldChg>
      <pc:sldChg chg="del">
        <pc:chgData name="Robin Rettien" userId="d3b77970-caed-4e6f-89f3-1a113df11dad" providerId="ADAL" clId="{1D5EC6F1-1BC0-4BFC-8442-9F4765AE90C0}" dt="2020-11-25T18:25:46.640" v="85" actId="47"/>
        <pc:sldMkLst>
          <pc:docMk/>
          <pc:sldMk cId="267242912" sldId="4487"/>
        </pc:sldMkLst>
      </pc:sldChg>
      <pc:sldChg chg="del">
        <pc:chgData name="Robin Rettien" userId="d3b77970-caed-4e6f-89f3-1a113df11dad" providerId="ADAL" clId="{1D5EC6F1-1BC0-4BFC-8442-9F4765AE90C0}" dt="2020-11-25T18:25:46.832" v="86" actId="47"/>
        <pc:sldMkLst>
          <pc:docMk/>
          <pc:sldMk cId="1822598996" sldId="4488"/>
        </pc:sldMkLst>
      </pc:sldChg>
      <pc:sldChg chg="del">
        <pc:chgData name="Robin Rettien" userId="d3b77970-caed-4e6f-89f3-1a113df11dad" providerId="ADAL" clId="{1D5EC6F1-1BC0-4BFC-8442-9F4765AE90C0}" dt="2020-11-25T18:25:47.076" v="87" actId="47"/>
        <pc:sldMkLst>
          <pc:docMk/>
          <pc:sldMk cId="1969409480" sldId="4489"/>
        </pc:sldMkLst>
      </pc:sldChg>
      <pc:sldChg chg="del">
        <pc:chgData name="Robin Rettien" userId="d3b77970-caed-4e6f-89f3-1a113df11dad" providerId="ADAL" clId="{1D5EC6F1-1BC0-4BFC-8442-9F4765AE90C0}" dt="2020-11-25T18:25:41.571" v="67" actId="47"/>
        <pc:sldMkLst>
          <pc:docMk/>
          <pc:sldMk cId="381624051" sldId="4490"/>
        </pc:sldMkLst>
      </pc:sldChg>
      <pc:sldChg chg="del">
        <pc:chgData name="Robin Rettien" userId="d3b77970-caed-4e6f-89f3-1a113df11dad" providerId="ADAL" clId="{1D5EC6F1-1BC0-4BFC-8442-9F4765AE90C0}" dt="2020-11-25T18:25:41.673" v="68" actId="47"/>
        <pc:sldMkLst>
          <pc:docMk/>
          <pc:sldMk cId="3934869442" sldId="4491"/>
        </pc:sldMkLst>
      </pc:sldChg>
      <pc:sldChg chg="del">
        <pc:chgData name="Robin Rettien" userId="d3b77970-caed-4e6f-89f3-1a113df11dad" providerId="ADAL" clId="{1D5EC6F1-1BC0-4BFC-8442-9F4765AE90C0}" dt="2020-11-25T18:25:41.185" v="62" actId="47"/>
        <pc:sldMkLst>
          <pc:docMk/>
          <pc:sldMk cId="435248604" sldId="4498"/>
        </pc:sldMkLst>
      </pc:sldChg>
      <pc:sldChg chg="add">
        <pc:chgData name="Robin Rettien" userId="d3b77970-caed-4e6f-89f3-1a113df11dad" providerId="ADAL" clId="{1D5EC6F1-1BC0-4BFC-8442-9F4765AE90C0}" dt="2020-11-25T18:27:19.728" v="98"/>
        <pc:sldMkLst>
          <pc:docMk/>
          <pc:sldMk cId="783396592" sldId="4506"/>
        </pc:sldMkLst>
      </pc:sldChg>
      <pc:sldChg chg="add">
        <pc:chgData name="Robin Rettien" userId="d3b77970-caed-4e6f-89f3-1a113df11dad" providerId="ADAL" clId="{1D5EC6F1-1BC0-4BFC-8442-9F4765AE90C0}" dt="2020-11-25T18:27:19.728" v="98"/>
        <pc:sldMkLst>
          <pc:docMk/>
          <pc:sldMk cId="1017006420" sldId="4518"/>
        </pc:sldMkLst>
      </pc:sldChg>
      <pc:sldChg chg="add">
        <pc:chgData name="Robin Rettien" userId="d3b77970-caed-4e6f-89f3-1a113df11dad" providerId="ADAL" clId="{1D5EC6F1-1BC0-4BFC-8442-9F4765AE90C0}" dt="2020-11-25T18:27:19.728" v="98"/>
        <pc:sldMkLst>
          <pc:docMk/>
          <pc:sldMk cId="3024342461" sldId="4519"/>
        </pc:sldMkLst>
      </pc:sldChg>
      <pc:sldChg chg="add">
        <pc:chgData name="Robin Rettien" userId="d3b77970-caed-4e6f-89f3-1a113df11dad" providerId="ADAL" clId="{1D5EC6F1-1BC0-4BFC-8442-9F4765AE90C0}" dt="2020-11-25T18:27:19.728" v="98"/>
        <pc:sldMkLst>
          <pc:docMk/>
          <pc:sldMk cId="4081695896" sldId="4520"/>
        </pc:sldMkLst>
      </pc:sldChg>
      <pc:sldChg chg="add">
        <pc:chgData name="Robin Rettien" userId="d3b77970-caed-4e6f-89f3-1a113df11dad" providerId="ADAL" clId="{1D5EC6F1-1BC0-4BFC-8442-9F4765AE90C0}" dt="2020-11-25T18:27:19.728" v="98"/>
        <pc:sldMkLst>
          <pc:docMk/>
          <pc:sldMk cId="1101744368" sldId="4524"/>
        </pc:sldMkLst>
      </pc:sldChg>
      <pc:sldChg chg="add">
        <pc:chgData name="Robin Rettien" userId="d3b77970-caed-4e6f-89f3-1a113df11dad" providerId="ADAL" clId="{1D5EC6F1-1BC0-4BFC-8442-9F4765AE90C0}" dt="2020-11-25T18:27:06.651" v="97"/>
        <pc:sldMkLst>
          <pc:docMk/>
          <pc:sldMk cId="419548533" sldId="4534"/>
        </pc:sldMkLst>
      </pc:sldChg>
      <pc:sldChg chg="del">
        <pc:chgData name="Robin Rettien" userId="d3b77970-caed-4e6f-89f3-1a113df11dad" providerId="ADAL" clId="{1D5EC6F1-1BC0-4BFC-8442-9F4765AE90C0}" dt="2020-11-25T18:25:41.761" v="69" actId="47"/>
        <pc:sldMkLst>
          <pc:docMk/>
          <pc:sldMk cId="3513166889" sldId="4545"/>
        </pc:sldMkLst>
      </pc:sldChg>
      <pc:sldChg chg="del">
        <pc:chgData name="Robin Rettien" userId="d3b77970-caed-4e6f-89f3-1a113df11dad" providerId="ADAL" clId="{1D5EC6F1-1BC0-4BFC-8442-9F4765AE90C0}" dt="2020-11-25T18:25:41.829" v="70" actId="47"/>
        <pc:sldMkLst>
          <pc:docMk/>
          <pc:sldMk cId="1716576604" sldId="4546"/>
        </pc:sldMkLst>
      </pc:sldChg>
      <pc:sldChg chg="del">
        <pc:chgData name="Robin Rettien" userId="d3b77970-caed-4e6f-89f3-1a113df11dad" providerId="ADAL" clId="{1D5EC6F1-1BC0-4BFC-8442-9F4765AE90C0}" dt="2020-11-25T18:25:41.885" v="71" actId="47"/>
        <pc:sldMkLst>
          <pc:docMk/>
          <pc:sldMk cId="350211027" sldId="4547"/>
        </pc:sldMkLst>
      </pc:sldChg>
      <pc:sldChg chg="del">
        <pc:chgData name="Robin Rettien" userId="d3b77970-caed-4e6f-89f3-1a113df11dad" providerId="ADAL" clId="{1D5EC6F1-1BC0-4BFC-8442-9F4765AE90C0}" dt="2020-11-25T18:25:41.985" v="72" actId="47"/>
        <pc:sldMkLst>
          <pc:docMk/>
          <pc:sldMk cId="841112482" sldId="4548"/>
        </pc:sldMkLst>
      </pc:sldChg>
      <pc:sldChg chg="del">
        <pc:chgData name="Robin Rettien" userId="d3b77970-caed-4e6f-89f3-1a113df11dad" providerId="ADAL" clId="{1D5EC6F1-1BC0-4BFC-8442-9F4765AE90C0}" dt="2020-11-25T18:25:42.145" v="73" actId="47"/>
        <pc:sldMkLst>
          <pc:docMk/>
          <pc:sldMk cId="3715053663" sldId="4549"/>
        </pc:sldMkLst>
      </pc:sldChg>
      <pc:sldChg chg="del">
        <pc:chgData name="Robin Rettien" userId="d3b77970-caed-4e6f-89f3-1a113df11dad" providerId="ADAL" clId="{1D5EC6F1-1BC0-4BFC-8442-9F4765AE90C0}" dt="2020-11-25T18:25:42.211" v="74" actId="47"/>
        <pc:sldMkLst>
          <pc:docMk/>
          <pc:sldMk cId="2696964311" sldId="4550"/>
        </pc:sldMkLst>
      </pc:sldChg>
      <pc:sldChg chg="del">
        <pc:chgData name="Robin Rettien" userId="d3b77970-caed-4e6f-89f3-1a113df11dad" providerId="ADAL" clId="{1D5EC6F1-1BC0-4BFC-8442-9F4765AE90C0}" dt="2020-11-25T18:25:42.830" v="75" actId="47"/>
        <pc:sldMkLst>
          <pc:docMk/>
          <pc:sldMk cId="2688802646" sldId="4551"/>
        </pc:sldMkLst>
      </pc:sldChg>
      <pc:sldChg chg="del">
        <pc:chgData name="Robin Rettien" userId="d3b77970-caed-4e6f-89f3-1a113df11dad" providerId="ADAL" clId="{1D5EC6F1-1BC0-4BFC-8442-9F4765AE90C0}" dt="2020-11-25T18:25:43.036" v="76" actId="47"/>
        <pc:sldMkLst>
          <pc:docMk/>
          <pc:sldMk cId="3786635756" sldId="4552"/>
        </pc:sldMkLst>
      </pc:sldChg>
      <pc:sldChg chg="del">
        <pc:chgData name="Robin Rettien" userId="d3b77970-caed-4e6f-89f3-1a113df11dad" providerId="ADAL" clId="{1D5EC6F1-1BC0-4BFC-8442-9F4765AE90C0}" dt="2020-11-25T18:25:43.548" v="77" actId="47"/>
        <pc:sldMkLst>
          <pc:docMk/>
          <pc:sldMk cId="2967990154" sldId="4553"/>
        </pc:sldMkLst>
      </pc:sldChg>
      <pc:sldChg chg="del">
        <pc:chgData name="Robin Rettien" userId="d3b77970-caed-4e6f-89f3-1a113df11dad" providerId="ADAL" clId="{1D5EC6F1-1BC0-4BFC-8442-9F4765AE90C0}" dt="2020-11-25T18:25:43.760" v="78" actId="47"/>
        <pc:sldMkLst>
          <pc:docMk/>
          <pc:sldMk cId="2176563733" sldId="4554"/>
        </pc:sldMkLst>
      </pc:sldChg>
      <pc:sldChg chg="del">
        <pc:chgData name="Robin Rettien" userId="d3b77970-caed-4e6f-89f3-1a113df11dad" providerId="ADAL" clId="{1D5EC6F1-1BC0-4BFC-8442-9F4765AE90C0}" dt="2020-11-25T18:25:44" v="79" actId="47"/>
        <pc:sldMkLst>
          <pc:docMk/>
          <pc:sldMk cId="3920924172" sldId="4555"/>
        </pc:sldMkLst>
      </pc:sldChg>
      <pc:sldChg chg="del">
        <pc:chgData name="Robin Rettien" userId="d3b77970-caed-4e6f-89f3-1a113df11dad" providerId="ADAL" clId="{1D5EC6F1-1BC0-4BFC-8442-9F4765AE90C0}" dt="2020-11-25T18:25:44.563" v="80" actId="47"/>
        <pc:sldMkLst>
          <pc:docMk/>
          <pc:sldMk cId="2516733516" sldId="4556"/>
        </pc:sldMkLst>
      </pc:sldChg>
      <pc:sldChg chg="del">
        <pc:chgData name="Robin Rettien" userId="d3b77970-caed-4e6f-89f3-1a113df11dad" providerId="ADAL" clId="{1D5EC6F1-1BC0-4BFC-8442-9F4765AE90C0}" dt="2020-11-25T18:25:44.921" v="81" actId="47"/>
        <pc:sldMkLst>
          <pc:docMk/>
          <pc:sldMk cId="2123963684" sldId="4557"/>
        </pc:sldMkLst>
      </pc:sldChg>
      <pc:sldChg chg="add">
        <pc:chgData name="Robin Rettien" userId="d3b77970-caed-4e6f-89f3-1a113df11dad" providerId="ADAL" clId="{1D5EC6F1-1BC0-4BFC-8442-9F4765AE90C0}" dt="2020-11-25T18:28:01.615" v="100"/>
        <pc:sldMkLst>
          <pc:docMk/>
          <pc:sldMk cId="3053500909" sldId="4558"/>
        </pc:sldMkLst>
      </pc:sldChg>
      <pc:sldChg chg="add">
        <pc:chgData name="Robin Rettien" userId="d3b77970-caed-4e6f-89f3-1a113df11dad" providerId="ADAL" clId="{1D5EC6F1-1BC0-4BFC-8442-9F4765AE90C0}" dt="2020-11-25T18:28:01.615" v="100"/>
        <pc:sldMkLst>
          <pc:docMk/>
          <pc:sldMk cId="2550319828" sldId="4559"/>
        </pc:sldMkLst>
      </pc:sldChg>
      <pc:sldChg chg="add">
        <pc:chgData name="Robin Rettien" userId="d3b77970-caed-4e6f-89f3-1a113df11dad" providerId="ADAL" clId="{1D5EC6F1-1BC0-4BFC-8442-9F4765AE90C0}" dt="2020-11-25T18:27:06.651" v="97"/>
        <pc:sldMkLst>
          <pc:docMk/>
          <pc:sldMk cId="1377220271" sldId="4562"/>
        </pc:sldMkLst>
      </pc:sldChg>
      <pc:sldChg chg="add">
        <pc:chgData name="Robin Rettien" userId="d3b77970-caed-4e6f-89f3-1a113df11dad" providerId="ADAL" clId="{1D5EC6F1-1BC0-4BFC-8442-9F4765AE90C0}" dt="2020-11-25T18:27:06.651" v="97"/>
        <pc:sldMkLst>
          <pc:docMk/>
          <pc:sldMk cId="2413002912" sldId="4563"/>
        </pc:sldMkLst>
      </pc:sldChg>
      <pc:sldChg chg="add">
        <pc:chgData name="Robin Rettien" userId="d3b77970-caed-4e6f-89f3-1a113df11dad" providerId="ADAL" clId="{1D5EC6F1-1BC0-4BFC-8442-9F4765AE90C0}" dt="2020-11-25T18:27:06.651" v="97"/>
        <pc:sldMkLst>
          <pc:docMk/>
          <pc:sldMk cId="574132940" sldId="4564"/>
        </pc:sldMkLst>
      </pc:sldChg>
      <pc:sldChg chg="add">
        <pc:chgData name="Robin Rettien" userId="d3b77970-caed-4e6f-89f3-1a113df11dad" providerId="ADAL" clId="{1D5EC6F1-1BC0-4BFC-8442-9F4765AE90C0}" dt="2020-11-25T18:27:06.651" v="97"/>
        <pc:sldMkLst>
          <pc:docMk/>
          <pc:sldMk cId="2417076013" sldId="4565"/>
        </pc:sldMkLst>
      </pc:sldChg>
      <pc:sldChg chg="add">
        <pc:chgData name="Robin Rettien" userId="d3b77970-caed-4e6f-89f3-1a113df11dad" providerId="ADAL" clId="{1D5EC6F1-1BC0-4BFC-8442-9F4765AE90C0}" dt="2020-11-25T18:27:06.651" v="97"/>
        <pc:sldMkLst>
          <pc:docMk/>
          <pc:sldMk cId="2322720532" sldId="4566"/>
        </pc:sldMkLst>
      </pc:sldChg>
      <pc:sldChg chg="add">
        <pc:chgData name="Robin Rettien" userId="d3b77970-caed-4e6f-89f3-1a113df11dad" providerId="ADAL" clId="{1D5EC6F1-1BC0-4BFC-8442-9F4765AE90C0}" dt="2020-11-25T18:27:06.651" v="97"/>
        <pc:sldMkLst>
          <pc:docMk/>
          <pc:sldMk cId="1804045032" sldId="4567"/>
        </pc:sldMkLst>
      </pc:sldChg>
      <pc:sldChg chg="add">
        <pc:chgData name="Robin Rettien" userId="d3b77970-caed-4e6f-89f3-1a113df11dad" providerId="ADAL" clId="{1D5EC6F1-1BC0-4BFC-8442-9F4765AE90C0}" dt="2020-11-25T18:27:19.728" v="98"/>
        <pc:sldMkLst>
          <pc:docMk/>
          <pc:sldMk cId="321839724" sldId="4568"/>
        </pc:sldMkLst>
      </pc:sldChg>
      <pc:sldChg chg="add">
        <pc:chgData name="Robin Rettien" userId="d3b77970-caed-4e6f-89f3-1a113df11dad" providerId="ADAL" clId="{1D5EC6F1-1BC0-4BFC-8442-9F4765AE90C0}" dt="2020-11-25T18:27:19.728" v="98"/>
        <pc:sldMkLst>
          <pc:docMk/>
          <pc:sldMk cId="2761733356" sldId="4569"/>
        </pc:sldMkLst>
      </pc:sldChg>
      <pc:sldChg chg="add">
        <pc:chgData name="Robin Rettien" userId="d3b77970-caed-4e6f-89f3-1a113df11dad" providerId="ADAL" clId="{1D5EC6F1-1BC0-4BFC-8442-9F4765AE90C0}" dt="2020-11-25T18:27:19.728" v="98"/>
        <pc:sldMkLst>
          <pc:docMk/>
          <pc:sldMk cId="2623748295" sldId="4570"/>
        </pc:sldMkLst>
      </pc:sldChg>
      <pc:sldChg chg="add">
        <pc:chgData name="Robin Rettien" userId="d3b77970-caed-4e6f-89f3-1a113df11dad" providerId="ADAL" clId="{1D5EC6F1-1BC0-4BFC-8442-9F4765AE90C0}" dt="2020-11-25T18:27:19.728" v="98"/>
        <pc:sldMkLst>
          <pc:docMk/>
          <pc:sldMk cId="1884533410" sldId="4571"/>
        </pc:sldMkLst>
      </pc:sldChg>
      <pc:sldChg chg="add">
        <pc:chgData name="Robin Rettien" userId="d3b77970-caed-4e6f-89f3-1a113df11dad" providerId="ADAL" clId="{1D5EC6F1-1BC0-4BFC-8442-9F4765AE90C0}" dt="2020-11-25T18:28:01.615" v="100"/>
        <pc:sldMkLst>
          <pc:docMk/>
          <pc:sldMk cId="1169208403" sldId="4572"/>
        </pc:sldMkLst>
      </pc:sldChg>
      <pc:sldChg chg="add">
        <pc:chgData name="Robin Rettien" userId="d3b77970-caed-4e6f-89f3-1a113df11dad" providerId="ADAL" clId="{1D5EC6F1-1BC0-4BFC-8442-9F4765AE90C0}" dt="2020-11-25T18:25:25.555" v="51"/>
        <pc:sldMkLst>
          <pc:docMk/>
          <pc:sldMk cId="2272080729" sldId="4582"/>
        </pc:sldMkLst>
      </pc:sldChg>
      <pc:sldChg chg="del">
        <pc:chgData name="Robin Rettien" userId="d3b77970-caed-4e6f-89f3-1a113df11dad" providerId="ADAL" clId="{1D5EC6F1-1BC0-4BFC-8442-9F4765AE90C0}" dt="2020-11-25T18:25:41.101" v="61" actId="47"/>
        <pc:sldMkLst>
          <pc:docMk/>
          <pc:sldMk cId="981453204" sldId="4586"/>
        </pc:sldMkLst>
      </pc:sldChg>
      <pc:sldChg chg="add">
        <pc:chgData name="Robin Rettien" userId="d3b77970-caed-4e6f-89f3-1a113df11dad" providerId="ADAL" clId="{1D5EC6F1-1BC0-4BFC-8442-9F4765AE90C0}" dt="2020-11-25T18:24:01.314" v="37"/>
        <pc:sldMkLst>
          <pc:docMk/>
          <pc:sldMk cId="4219065176" sldId="4587"/>
        </pc:sldMkLst>
      </pc:sldChg>
      <pc:sldChg chg="modSp add mod ord">
        <pc:chgData name="Robin Rettien" userId="d3b77970-caed-4e6f-89f3-1a113df11dad" providerId="ADAL" clId="{1D5EC6F1-1BC0-4BFC-8442-9F4765AE90C0}" dt="2020-11-25T18:26:10.633" v="88" actId="1076"/>
        <pc:sldMkLst>
          <pc:docMk/>
          <pc:sldMk cId="808662917" sldId="4588"/>
        </pc:sldMkLst>
        <pc:spChg chg="mod">
          <ac:chgData name="Robin Rettien" userId="d3b77970-caed-4e6f-89f3-1a113df11dad" providerId="ADAL" clId="{1D5EC6F1-1BC0-4BFC-8442-9F4765AE90C0}" dt="2020-11-25T18:26:10.633" v="88" actId="1076"/>
          <ac:spMkLst>
            <pc:docMk/>
            <pc:sldMk cId="808662917" sldId="4588"/>
            <ac:spMk id="10" creationId="{755FB1E2-02B2-49B2-8E43-8A7FA9F93FC7}"/>
          </ac:spMkLst>
        </pc:spChg>
      </pc:sldChg>
      <pc:sldChg chg="add del">
        <pc:chgData name="Robin Rettien" userId="d3b77970-caed-4e6f-89f3-1a113df11dad" providerId="ADAL" clId="{1D5EC6F1-1BC0-4BFC-8442-9F4765AE90C0}" dt="2020-11-25T18:25:28.360" v="52" actId="47"/>
        <pc:sldMkLst>
          <pc:docMk/>
          <pc:sldMk cId="3734604584" sldId="4588"/>
        </pc:sldMkLst>
      </pc:sldChg>
      <pc:sldChg chg="modSp add mod">
        <pc:chgData name="Robin Rettien" userId="d3b77970-caed-4e6f-89f3-1a113df11dad" providerId="ADAL" clId="{1D5EC6F1-1BC0-4BFC-8442-9F4765AE90C0}" dt="2020-11-25T18:26:17.441" v="90" actId="1076"/>
        <pc:sldMkLst>
          <pc:docMk/>
          <pc:sldMk cId="75549454" sldId="4589"/>
        </pc:sldMkLst>
        <pc:spChg chg="mod">
          <ac:chgData name="Robin Rettien" userId="d3b77970-caed-4e6f-89f3-1a113df11dad" providerId="ADAL" clId="{1D5EC6F1-1BC0-4BFC-8442-9F4765AE90C0}" dt="2020-11-25T18:26:17.441" v="90" actId="1076"/>
          <ac:spMkLst>
            <pc:docMk/>
            <pc:sldMk cId="75549454" sldId="4589"/>
            <ac:spMk id="10" creationId="{755FB1E2-02B2-49B2-8E43-8A7FA9F93FC7}"/>
          </ac:spMkLst>
        </pc:spChg>
      </pc:sldChg>
      <pc:sldChg chg="addSp delSp modSp add mod">
        <pc:chgData name="Robin Rettien" userId="d3b77970-caed-4e6f-89f3-1a113df11dad" providerId="ADAL" clId="{1D5EC6F1-1BC0-4BFC-8442-9F4765AE90C0}" dt="2020-11-25T18:26:29.485" v="94" actId="1076"/>
        <pc:sldMkLst>
          <pc:docMk/>
          <pc:sldMk cId="21002626" sldId="4590"/>
        </pc:sldMkLst>
        <pc:spChg chg="mod">
          <ac:chgData name="Robin Rettien" userId="d3b77970-caed-4e6f-89f3-1a113df11dad" providerId="ADAL" clId="{1D5EC6F1-1BC0-4BFC-8442-9F4765AE90C0}" dt="2020-11-25T18:26:29.485" v="94" actId="1076"/>
          <ac:spMkLst>
            <pc:docMk/>
            <pc:sldMk cId="21002626" sldId="4590"/>
            <ac:spMk id="7" creationId="{00000000-0000-0000-0000-000000000000}"/>
          </ac:spMkLst>
        </pc:spChg>
        <pc:spChg chg="del">
          <ac:chgData name="Robin Rettien" userId="d3b77970-caed-4e6f-89f3-1a113df11dad" providerId="ADAL" clId="{1D5EC6F1-1BC0-4BFC-8442-9F4765AE90C0}" dt="2020-11-25T18:26:25.395" v="93" actId="478"/>
          <ac:spMkLst>
            <pc:docMk/>
            <pc:sldMk cId="21002626" sldId="4590"/>
            <ac:spMk id="10" creationId="{755FB1E2-02B2-49B2-8E43-8A7FA9F93FC7}"/>
          </ac:spMkLst>
        </pc:spChg>
        <pc:spChg chg="add mod">
          <ac:chgData name="Robin Rettien" userId="d3b77970-caed-4e6f-89f3-1a113df11dad" providerId="ADAL" clId="{1D5EC6F1-1BC0-4BFC-8442-9F4765AE90C0}" dt="2020-11-25T18:26:23.108" v="92" actId="571"/>
          <ac:spMkLst>
            <pc:docMk/>
            <pc:sldMk cId="21002626" sldId="4590"/>
            <ac:spMk id="15" creationId="{F4D8EA7B-DD0E-46B4-9EC3-F36A02941619}"/>
          </ac:spMkLst>
        </pc:spChg>
      </pc:sldChg>
      <pc:sldChg chg="modSp add mod">
        <pc:chgData name="Robin Rettien" userId="d3b77970-caed-4e6f-89f3-1a113df11dad" providerId="ADAL" clId="{1D5EC6F1-1BC0-4BFC-8442-9F4765AE90C0}" dt="2020-11-25T18:26:37.931" v="96" actId="1076"/>
        <pc:sldMkLst>
          <pc:docMk/>
          <pc:sldMk cId="1175883376" sldId="4591"/>
        </pc:sldMkLst>
        <pc:spChg chg="mod">
          <ac:chgData name="Robin Rettien" userId="d3b77970-caed-4e6f-89f3-1a113df11dad" providerId="ADAL" clId="{1D5EC6F1-1BC0-4BFC-8442-9F4765AE90C0}" dt="2020-11-25T18:26:37.931" v="96" actId="1076"/>
          <ac:spMkLst>
            <pc:docMk/>
            <pc:sldMk cId="1175883376" sldId="4591"/>
            <ac:spMk id="15" creationId="{F4D8EA7B-DD0E-46B4-9EC3-F36A02941619}"/>
          </ac:spMkLst>
        </pc:spChg>
      </pc:sldChg>
      <pc:sldChg chg="add">
        <pc:chgData name="Robin Rettien" userId="d3b77970-caed-4e6f-89f3-1a113df11dad" providerId="ADAL" clId="{1D5EC6F1-1BC0-4BFC-8442-9F4765AE90C0}" dt="2020-11-25T18:27:19.728" v="98"/>
        <pc:sldMkLst>
          <pc:docMk/>
          <pc:sldMk cId="711719025" sldId="4592"/>
        </pc:sldMkLst>
      </pc:sldChg>
      <pc:sldMasterChg chg="modSp mod modSldLayout">
        <pc:chgData name="Robin Rettien" userId="d3b77970-caed-4e6f-89f3-1a113df11dad" providerId="ADAL" clId="{1D5EC6F1-1BC0-4BFC-8442-9F4765AE90C0}" dt="2020-11-25T18:30:49.682" v="131"/>
        <pc:sldMasterMkLst>
          <pc:docMk/>
          <pc:sldMasterMk cId="0" sldId="2147483659"/>
        </pc:sldMasterMkLst>
        <pc:spChg chg="mod">
          <ac:chgData name="Robin Rettien" userId="d3b77970-caed-4e6f-89f3-1a113df11dad" providerId="ADAL" clId="{1D5EC6F1-1BC0-4BFC-8442-9F4765AE90C0}" dt="2020-11-25T18:30:30" v="130" actId="20577"/>
          <ac:spMkLst>
            <pc:docMk/>
            <pc:sldMasterMk cId="0" sldId="2147483659"/>
            <ac:spMk id="4" creationId="{B8A5604C-B8A6-4D35-A162-2F60AB989CD9}"/>
          </ac:spMkLst>
        </pc:spChg>
        <pc:sldLayoutChg chg="modSp mod">
          <pc:chgData name="Robin Rettien" userId="d3b77970-caed-4e6f-89f3-1a113df11dad" providerId="ADAL" clId="{1D5EC6F1-1BC0-4BFC-8442-9F4765AE90C0}" dt="2020-11-25T18:30:49.682" v="131"/>
          <pc:sldLayoutMkLst>
            <pc:docMk/>
            <pc:sldMasterMk cId="0" sldId="2147483659"/>
            <pc:sldLayoutMk cId="3081998058" sldId="2147483681"/>
          </pc:sldLayoutMkLst>
          <pc:spChg chg="mod">
            <ac:chgData name="Robin Rettien" userId="d3b77970-caed-4e6f-89f3-1a113df11dad" providerId="ADAL" clId="{1D5EC6F1-1BC0-4BFC-8442-9F4765AE90C0}" dt="2020-11-25T18:30:49.682" v="131"/>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488A7B1F-5944-4883-B408-EEC07C86ED6A}"/>
    <pc:docChg chg="custSel modSld">
      <pc:chgData name="Robin Rettien" userId="d3b77970-caed-4e6f-89f3-1a113df11dad" providerId="ADAL" clId="{488A7B1F-5944-4883-B408-EEC07C86ED6A}" dt="2020-11-04T15:37:33.011" v="17" actId="20577"/>
      <pc:docMkLst>
        <pc:docMk/>
      </pc:docMkLst>
      <pc:sldChg chg="modSp mod">
        <pc:chgData name="Robin Rettien" userId="d3b77970-caed-4e6f-89f3-1a113df11dad" providerId="ADAL" clId="{488A7B1F-5944-4883-B408-EEC07C86ED6A}" dt="2020-11-03T08:07:50.314" v="1" actId="20577"/>
        <pc:sldMkLst>
          <pc:docMk/>
          <pc:sldMk cId="3723857203" sldId="4505"/>
        </pc:sldMkLst>
        <pc:spChg chg="mod">
          <ac:chgData name="Robin Rettien" userId="d3b77970-caed-4e6f-89f3-1a113df11dad" providerId="ADAL" clId="{488A7B1F-5944-4883-B408-EEC07C86ED6A}" dt="2020-11-03T08:07:50.314" v="1" actId="20577"/>
          <ac:spMkLst>
            <pc:docMk/>
            <pc:sldMk cId="3723857203" sldId="4505"/>
            <ac:spMk id="71" creationId="{8AEA603A-879B-4C70-A99F-4F97AE4C98E5}"/>
          </ac:spMkLst>
        </pc:spChg>
      </pc:sldChg>
      <pc:sldChg chg="modSp mod">
        <pc:chgData name="Robin Rettien" userId="d3b77970-caed-4e6f-89f3-1a113df11dad" providerId="ADAL" clId="{488A7B1F-5944-4883-B408-EEC07C86ED6A}" dt="2020-11-04T15:37:33.011" v="17" actId="20577"/>
        <pc:sldMkLst>
          <pc:docMk/>
          <pc:sldMk cId="1017006420" sldId="4518"/>
        </pc:sldMkLst>
        <pc:spChg chg="mod">
          <ac:chgData name="Robin Rettien" userId="d3b77970-caed-4e6f-89f3-1a113df11dad" providerId="ADAL" clId="{488A7B1F-5944-4883-B408-EEC07C86ED6A}" dt="2020-11-04T15:37:33.011" v="17" actId="20577"/>
          <ac:spMkLst>
            <pc:docMk/>
            <pc:sldMk cId="1017006420" sldId="4518"/>
            <ac:spMk id="46" creationId="{4BAAB852-3E63-4E57-A281-6C4F06FF143E}"/>
          </ac:spMkLst>
        </pc:spChg>
      </pc:sldChg>
      <pc:sldChg chg="addSp delSp modSp mod">
        <pc:chgData name="Robin Rettien" userId="d3b77970-caed-4e6f-89f3-1a113df11dad" providerId="ADAL" clId="{488A7B1F-5944-4883-B408-EEC07C86ED6A}" dt="2020-11-03T08:30:22.524" v="14" actId="478"/>
        <pc:sldMkLst>
          <pc:docMk/>
          <pc:sldMk cId="1865490284" sldId="4581"/>
        </pc:sldMkLst>
        <pc:spChg chg="mod">
          <ac:chgData name="Robin Rettien" userId="d3b77970-caed-4e6f-89f3-1a113df11dad" providerId="ADAL" clId="{488A7B1F-5944-4883-B408-EEC07C86ED6A}" dt="2020-11-03T08:15:16.715" v="7" actId="313"/>
          <ac:spMkLst>
            <pc:docMk/>
            <pc:sldMk cId="1865490284" sldId="4581"/>
            <ac:spMk id="4" creationId="{CDDC7632-1DC7-4CE4-8E9B-ACA285222032}"/>
          </ac:spMkLst>
        </pc:spChg>
        <pc:picChg chg="mod">
          <ac:chgData name="Robin Rettien" userId="d3b77970-caed-4e6f-89f3-1a113df11dad" providerId="ADAL" clId="{488A7B1F-5944-4883-B408-EEC07C86ED6A}" dt="2020-11-03T08:15:37.307" v="9" actId="1076"/>
          <ac:picMkLst>
            <pc:docMk/>
            <pc:sldMk cId="1865490284" sldId="4581"/>
            <ac:picMk id="5" creationId="{F9ADA662-3947-4163-9B8E-9BD1239A6054}"/>
          </ac:picMkLst>
        </pc:picChg>
        <pc:picChg chg="add del mod">
          <ac:chgData name="Robin Rettien" userId="d3b77970-caed-4e6f-89f3-1a113df11dad" providerId="ADAL" clId="{488A7B1F-5944-4883-B408-EEC07C86ED6A}" dt="2020-11-03T08:30:22.524" v="14" actId="478"/>
          <ac:picMkLst>
            <pc:docMk/>
            <pc:sldMk cId="1865490284" sldId="4581"/>
            <ac:picMk id="6" creationId="{9C3AC1F0-5031-454C-9F8A-A684BFA2C503}"/>
          </ac:picMkLst>
        </pc:picChg>
      </pc:sldChg>
    </pc:docChg>
  </pc:docChgLst>
  <pc:docChgLst>
    <pc:chgData name="Robin Rettien" userId="d3b77970-caed-4e6f-89f3-1a113df11dad" providerId="ADAL" clId="{7A77649F-AB43-4B0C-824B-28A7B392E260}"/>
    <pc:docChg chg="custSel addSld delSld modSld sldOrd modMainMaster modSection">
      <pc:chgData name="Robin Rettien" userId="d3b77970-caed-4e6f-89f3-1a113df11dad" providerId="ADAL" clId="{7A77649F-AB43-4B0C-824B-28A7B392E260}" dt="2020-11-25T17:59:08.635" v="163" actId="20577"/>
      <pc:docMkLst>
        <pc:docMk/>
      </pc:docMkLst>
      <pc:sldChg chg="addSp delSp modSp mod">
        <pc:chgData name="Robin Rettien" userId="d3b77970-caed-4e6f-89f3-1a113df11dad" providerId="ADAL" clId="{7A77649F-AB43-4B0C-824B-28A7B392E260}" dt="2020-11-25T17:52:26.661" v="57" actId="1076"/>
        <pc:sldMkLst>
          <pc:docMk/>
          <pc:sldMk cId="1339569737" sldId="409"/>
        </pc:sldMkLst>
        <pc:spChg chg="mod">
          <ac:chgData name="Robin Rettien" userId="d3b77970-caed-4e6f-89f3-1a113df11dad" providerId="ADAL" clId="{7A77649F-AB43-4B0C-824B-28A7B392E260}" dt="2020-11-25T17:52:10.831" v="39"/>
          <ac:spMkLst>
            <pc:docMk/>
            <pc:sldMk cId="1339569737" sldId="409"/>
            <ac:spMk id="3" creationId="{00000000-0000-0000-0000-000000000000}"/>
          </ac:spMkLst>
        </pc:spChg>
        <pc:spChg chg="mod">
          <ac:chgData name="Robin Rettien" userId="d3b77970-caed-4e6f-89f3-1a113df11dad" providerId="ADAL" clId="{7A77649F-AB43-4B0C-824B-28A7B392E260}" dt="2020-11-25T17:51:56.187" v="34"/>
          <ac:spMkLst>
            <pc:docMk/>
            <pc:sldMk cId="1339569737" sldId="409"/>
            <ac:spMk id="5" creationId="{00000000-0000-0000-0000-000000000000}"/>
          </ac:spMkLst>
        </pc:spChg>
        <pc:spChg chg="mod">
          <ac:chgData name="Robin Rettien" userId="d3b77970-caed-4e6f-89f3-1a113df11dad" providerId="ADAL" clId="{7A77649F-AB43-4B0C-824B-28A7B392E260}" dt="2020-11-25T17:51:49.985" v="26"/>
          <ac:spMkLst>
            <pc:docMk/>
            <pc:sldMk cId="1339569737" sldId="409"/>
            <ac:spMk id="7" creationId="{00000000-0000-0000-0000-000000000000}"/>
          </ac:spMkLst>
        </pc:spChg>
        <pc:spChg chg="del">
          <ac:chgData name="Robin Rettien" userId="d3b77970-caed-4e6f-89f3-1a113df11dad" providerId="ADAL" clId="{7A77649F-AB43-4B0C-824B-28A7B392E260}" dt="2020-11-25T17:51:44.803" v="18" actId="478"/>
          <ac:spMkLst>
            <pc:docMk/>
            <pc:sldMk cId="1339569737" sldId="409"/>
            <ac:spMk id="9" creationId="{00000000-0000-0000-0000-000000000000}"/>
          </ac:spMkLst>
        </pc:spChg>
        <pc:spChg chg="mod">
          <ac:chgData name="Robin Rettien" userId="d3b77970-caed-4e6f-89f3-1a113df11dad" providerId="ADAL" clId="{7A77649F-AB43-4B0C-824B-28A7B392E260}" dt="2020-11-25T17:52:26.661" v="57" actId="1076"/>
          <ac:spMkLst>
            <pc:docMk/>
            <pc:sldMk cId="1339569737" sldId="409"/>
            <ac:spMk id="10" creationId="{755FB1E2-02B2-49B2-8E43-8A7FA9F93FC7}"/>
          </ac:spMkLst>
        </pc:spChg>
        <pc:spChg chg="add mod">
          <ac:chgData name="Robin Rettien" userId="d3b77970-caed-4e6f-89f3-1a113df11dad" providerId="ADAL" clId="{7A77649F-AB43-4B0C-824B-28A7B392E260}" dt="2020-11-25T17:52:19.496" v="56" actId="108"/>
          <ac:spMkLst>
            <pc:docMk/>
            <pc:sldMk cId="1339569737" sldId="409"/>
            <ac:spMk id="14" creationId="{CE2419FE-2149-4F2A-875C-7577DAF7C300}"/>
          </ac:spMkLst>
        </pc:spChg>
      </pc:sldChg>
      <pc:sldChg chg="modSp mod">
        <pc:chgData name="Robin Rettien" userId="d3b77970-caed-4e6f-89f3-1a113df11dad" providerId="ADAL" clId="{7A77649F-AB43-4B0C-824B-28A7B392E260}" dt="2020-11-25T17:51:28.689" v="17" actId="20577"/>
        <pc:sldMkLst>
          <pc:docMk/>
          <pc:sldMk cId="3680767580" sldId="3066"/>
        </pc:sldMkLst>
        <pc:spChg chg="mod">
          <ac:chgData name="Robin Rettien" userId="d3b77970-caed-4e6f-89f3-1a113df11dad" providerId="ADAL" clId="{7A77649F-AB43-4B0C-824B-28A7B392E260}" dt="2020-11-25T17:51:28.689" v="17" actId="20577"/>
          <ac:spMkLst>
            <pc:docMk/>
            <pc:sldMk cId="3680767580" sldId="3066"/>
            <ac:spMk id="3" creationId="{48F5C1C9-0257-4D57-911B-1B120E4B8C8E}"/>
          </ac:spMkLst>
        </pc:spChg>
      </pc:sldChg>
      <pc:sldChg chg="add">
        <pc:chgData name="Robin Rettien" userId="d3b77970-caed-4e6f-89f3-1a113df11dad" providerId="ADAL" clId="{7A77649F-AB43-4B0C-824B-28A7B392E260}" dt="2020-11-25T17:54:57.059" v="118"/>
        <pc:sldMkLst>
          <pc:docMk/>
          <pc:sldMk cId="3506868071" sldId="3231"/>
        </pc:sldMkLst>
      </pc:sldChg>
      <pc:sldChg chg="add del">
        <pc:chgData name="Robin Rettien" userId="d3b77970-caed-4e6f-89f3-1a113df11dad" providerId="ADAL" clId="{7A77649F-AB43-4B0C-824B-28A7B392E260}" dt="2020-11-25T17:53:30.480" v="102"/>
        <pc:sldMkLst>
          <pc:docMk/>
          <pc:sldMk cId="1073362777" sldId="3274"/>
        </pc:sldMkLst>
      </pc:sldChg>
      <pc:sldChg chg="modSp add mod">
        <pc:chgData name="Robin Rettien" userId="d3b77970-caed-4e6f-89f3-1a113df11dad" providerId="ADAL" clId="{7A77649F-AB43-4B0C-824B-28A7B392E260}" dt="2020-11-25T17:56:55.134" v="127" actId="207"/>
        <pc:sldMkLst>
          <pc:docMk/>
          <pc:sldMk cId="2023517861" sldId="3292"/>
        </pc:sldMkLst>
        <pc:graphicFrameChg chg="modGraphic">
          <ac:chgData name="Robin Rettien" userId="d3b77970-caed-4e6f-89f3-1a113df11dad" providerId="ADAL" clId="{7A77649F-AB43-4B0C-824B-28A7B392E260}" dt="2020-11-25T17:56:55.134" v="127" actId="207"/>
          <ac:graphicFrameMkLst>
            <pc:docMk/>
            <pc:sldMk cId="2023517861" sldId="3292"/>
            <ac:graphicFrameMk id="4" creationId="{6D79E59A-374D-415E-8645-1A20DE6105FB}"/>
          </ac:graphicFrameMkLst>
        </pc:graphicFrameChg>
      </pc:sldChg>
      <pc:sldChg chg="add del">
        <pc:chgData name="Robin Rettien" userId="d3b77970-caed-4e6f-89f3-1a113df11dad" providerId="ADAL" clId="{7A77649F-AB43-4B0C-824B-28A7B392E260}" dt="2020-11-25T17:55:49.156" v="124" actId="47"/>
        <pc:sldMkLst>
          <pc:docMk/>
          <pc:sldMk cId="45512336" sldId="3325"/>
        </pc:sldMkLst>
      </pc:sldChg>
      <pc:sldChg chg="add del">
        <pc:chgData name="Robin Rettien" userId="d3b77970-caed-4e6f-89f3-1a113df11dad" providerId="ADAL" clId="{7A77649F-AB43-4B0C-824B-28A7B392E260}" dt="2020-11-25T17:55:49.156" v="124" actId="47"/>
        <pc:sldMkLst>
          <pc:docMk/>
          <pc:sldMk cId="769565367" sldId="3326"/>
        </pc:sldMkLst>
      </pc:sldChg>
      <pc:sldChg chg="modSp add mod">
        <pc:chgData name="Robin Rettien" userId="d3b77970-caed-4e6f-89f3-1a113df11dad" providerId="ADAL" clId="{7A77649F-AB43-4B0C-824B-28A7B392E260}" dt="2020-11-25T17:57:07.646" v="129" actId="207"/>
        <pc:sldMkLst>
          <pc:docMk/>
          <pc:sldMk cId="3302184884" sldId="3349"/>
        </pc:sldMkLst>
        <pc:graphicFrameChg chg="modGraphic">
          <ac:chgData name="Robin Rettien" userId="d3b77970-caed-4e6f-89f3-1a113df11dad" providerId="ADAL" clId="{7A77649F-AB43-4B0C-824B-28A7B392E260}" dt="2020-11-25T17:57:07.646" v="129" actId="207"/>
          <ac:graphicFrameMkLst>
            <pc:docMk/>
            <pc:sldMk cId="3302184884" sldId="3349"/>
            <ac:graphicFrameMk id="4" creationId="{6D79E59A-374D-415E-8645-1A20DE6105FB}"/>
          </ac:graphicFrameMkLst>
        </pc:graphicFrameChg>
      </pc:sldChg>
      <pc:sldChg chg="del">
        <pc:chgData name="Robin Rettien" userId="d3b77970-caed-4e6f-89f3-1a113df11dad" providerId="ADAL" clId="{7A77649F-AB43-4B0C-824B-28A7B392E260}" dt="2020-11-25T17:53:05.721" v="84" actId="47"/>
        <pc:sldMkLst>
          <pc:docMk/>
          <pc:sldMk cId="2666718201" sldId="4240"/>
        </pc:sldMkLst>
      </pc:sldChg>
      <pc:sldChg chg="add">
        <pc:chgData name="Robin Rettien" userId="d3b77970-caed-4e6f-89f3-1a113df11dad" providerId="ADAL" clId="{7A77649F-AB43-4B0C-824B-28A7B392E260}" dt="2020-11-25T17:53:30.480" v="102"/>
        <pc:sldMkLst>
          <pc:docMk/>
          <pc:sldMk cId="3322995288" sldId="4245"/>
        </pc:sldMkLst>
      </pc:sldChg>
      <pc:sldChg chg="add del">
        <pc:chgData name="Robin Rettien" userId="d3b77970-caed-4e6f-89f3-1a113df11dad" providerId="ADAL" clId="{7A77649F-AB43-4B0C-824B-28A7B392E260}" dt="2020-11-25T17:54:57.059" v="118"/>
        <pc:sldMkLst>
          <pc:docMk/>
          <pc:sldMk cId="1463496280" sldId="4270"/>
        </pc:sldMkLst>
      </pc:sldChg>
      <pc:sldChg chg="add">
        <pc:chgData name="Robin Rettien" userId="d3b77970-caed-4e6f-89f3-1a113df11dad" providerId="ADAL" clId="{7A77649F-AB43-4B0C-824B-28A7B392E260}" dt="2020-11-25T17:54:57.059" v="118"/>
        <pc:sldMkLst>
          <pc:docMk/>
          <pc:sldMk cId="1667808993" sldId="4360"/>
        </pc:sldMkLst>
      </pc:sldChg>
      <pc:sldChg chg="add">
        <pc:chgData name="Robin Rettien" userId="d3b77970-caed-4e6f-89f3-1a113df11dad" providerId="ADAL" clId="{7A77649F-AB43-4B0C-824B-28A7B392E260}" dt="2020-11-25T17:53:30.480" v="102"/>
        <pc:sldMkLst>
          <pc:docMk/>
          <pc:sldMk cId="1566171282" sldId="4387"/>
        </pc:sldMkLst>
      </pc:sldChg>
      <pc:sldChg chg="add">
        <pc:chgData name="Robin Rettien" userId="d3b77970-caed-4e6f-89f3-1a113df11dad" providerId="ADAL" clId="{7A77649F-AB43-4B0C-824B-28A7B392E260}" dt="2020-11-25T17:54:57.059" v="118"/>
        <pc:sldMkLst>
          <pc:docMk/>
          <pc:sldMk cId="2389333436" sldId="4397"/>
        </pc:sldMkLst>
      </pc:sldChg>
      <pc:sldChg chg="del">
        <pc:chgData name="Robin Rettien" userId="d3b77970-caed-4e6f-89f3-1a113df11dad" providerId="ADAL" clId="{7A77649F-AB43-4B0C-824B-28A7B392E260}" dt="2020-11-25T17:52:59.580" v="68" actId="47"/>
        <pc:sldMkLst>
          <pc:docMk/>
          <pc:sldMk cId="3857773536" sldId="4426"/>
        </pc:sldMkLst>
      </pc:sldChg>
      <pc:sldChg chg="del">
        <pc:chgData name="Robin Rettien" userId="d3b77970-caed-4e6f-89f3-1a113df11dad" providerId="ADAL" clId="{7A77649F-AB43-4B0C-824B-28A7B392E260}" dt="2020-11-25T17:53:04.360" v="79" actId="47"/>
        <pc:sldMkLst>
          <pc:docMk/>
          <pc:sldMk cId="1123460336" sldId="4435"/>
        </pc:sldMkLst>
      </pc:sldChg>
      <pc:sldChg chg="del">
        <pc:chgData name="Robin Rettien" userId="d3b77970-caed-4e6f-89f3-1a113df11dad" providerId="ADAL" clId="{7A77649F-AB43-4B0C-824B-28A7B392E260}" dt="2020-11-25T17:53:05.527" v="83" actId="47"/>
        <pc:sldMkLst>
          <pc:docMk/>
          <pc:sldMk cId="3060794780" sldId="4436"/>
        </pc:sldMkLst>
      </pc:sldChg>
      <pc:sldChg chg="del">
        <pc:chgData name="Robin Rettien" userId="d3b77970-caed-4e6f-89f3-1a113df11dad" providerId="ADAL" clId="{7A77649F-AB43-4B0C-824B-28A7B392E260}" dt="2020-11-25T17:53:10.781" v="101" actId="47"/>
        <pc:sldMkLst>
          <pc:docMk/>
          <pc:sldMk cId="2395343683" sldId="4443"/>
        </pc:sldMkLst>
      </pc:sldChg>
      <pc:sldChg chg="add del">
        <pc:chgData name="Robin Rettien" userId="d3b77970-caed-4e6f-89f3-1a113df11dad" providerId="ADAL" clId="{7A77649F-AB43-4B0C-824B-28A7B392E260}" dt="2020-11-25T17:54:57.059" v="118"/>
        <pc:sldMkLst>
          <pc:docMk/>
          <pc:sldMk cId="3456538281" sldId="4454"/>
        </pc:sldMkLst>
      </pc:sldChg>
      <pc:sldChg chg="add del">
        <pc:chgData name="Robin Rettien" userId="d3b77970-caed-4e6f-89f3-1a113df11dad" providerId="ADAL" clId="{7A77649F-AB43-4B0C-824B-28A7B392E260}" dt="2020-11-25T17:54:57.059" v="118"/>
        <pc:sldMkLst>
          <pc:docMk/>
          <pc:sldMk cId="686699456" sldId="4466"/>
        </pc:sldMkLst>
      </pc:sldChg>
      <pc:sldChg chg="del">
        <pc:chgData name="Robin Rettien" userId="d3b77970-caed-4e6f-89f3-1a113df11dad" providerId="ADAL" clId="{7A77649F-AB43-4B0C-824B-28A7B392E260}" dt="2020-11-25T17:53:02.722" v="72" actId="47"/>
        <pc:sldMkLst>
          <pc:docMk/>
          <pc:sldMk cId="3723857203" sldId="4505"/>
        </pc:sldMkLst>
      </pc:sldChg>
      <pc:sldChg chg="add del">
        <pc:chgData name="Robin Rettien" userId="d3b77970-caed-4e6f-89f3-1a113df11dad" providerId="ADAL" clId="{7A77649F-AB43-4B0C-824B-28A7B392E260}" dt="2020-11-25T17:54:20.197" v="112"/>
        <pc:sldMkLst>
          <pc:docMk/>
          <pc:sldMk cId="783396592" sldId="4506"/>
        </pc:sldMkLst>
      </pc:sldChg>
      <pc:sldChg chg="del">
        <pc:chgData name="Robin Rettien" userId="d3b77970-caed-4e6f-89f3-1a113df11dad" providerId="ADAL" clId="{7A77649F-AB43-4B0C-824B-28A7B392E260}" dt="2020-11-25T17:53:06.061" v="86" actId="47"/>
        <pc:sldMkLst>
          <pc:docMk/>
          <pc:sldMk cId="4073120430" sldId="4515"/>
        </pc:sldMkLst>
      </pc:sldChg>
      <pc:sldChg chg="add del">
        <pc:chgData name="Robin Rettien" userId="d3b77970-caed-4e6f-89f3-1a113df11dad" providerId="ADAL" clId="{7A77649F-AB43-4B0C-824B-28A7B392E260}" dt="2020-11-25T17:54:20.197" v="112"/>
        <pc:sldMkLst>
          <pc:docMk/>
          <pc:sldMk cId="1017006420" sldId="4518"/>
        </pc:sldMkLst>
      </pc:sldChg>
      <pc:sldChg chg="add del">
        <pc:chgData name="Robin Rettien" userId="d3b77970-caed-4e6f-89f3-1a113df11dad" providerId="ADAL" clId="{7A77649F-AB43-4B0C-824B-28A7B392E260}" dt="2020-11-25T17:54:20.197" v="112"/>
        <pc:sldMkLst>
          <pc:docMk/>
          <pc:sldMk cId="3024342461" sldId="4519"/>
        </pc:sldMkLst>
      </pc:sldChg>
      <pc:sldChg chg="add del">
        <pc:chgData name="Robin Rettien" userId="d3b77970-caed-4e6f-89f3-1a113df11dad" providerId="ADAL" clId="{7A77649F-AB43-4B0C-824B-28A7B392E260}" dt="2020-11-25T17:54:20.197" v="112"/>
        <pc:sldMkLst>
          <pc:docMk/>
          <pc:sldMk cId="4081695896" sldId="4520"/>
        </pc:sldMkLst>
      </pc:sldChg>
      <pc:sldChg chg="add del">
        <pc:chgData name="Robin Rettien" userId="d3b77970-caed-4e6f-89f3-1a113df11dad" providerId="ADAL" clId="{7A77649F-AB43-4B0C-824B-28A7B392E260}" dt="2020-11-25T17:54:20.197" v="112"/>
        <pc:sldMkLst>
          <pc:docMk/>
          <pc:sldMk cId="1101744368" sldId="4524"/>
        </pc:sldMkLst>
      </pc:sldChg>
      <pc:sldChg chg="add del">
        <pc:chgData name="Robin Rettien" userId="d3b77970-caed-4e6f-89f3-1a113df11dad" providerId="ADAL" clId="{7A77649F-AB43-4B0C-824B-28A7B392E260}" dt="2020-11-25T17:53:53.176" v="107"/>
        <pc:sldMkLst>
          <pc:docMk/>
          <pc:sldMk cId="419548533" sldId="4534"/>
        </pc:sldMkLst>
      </pc:sldChg>
      <pc:sldChg chg="del">
        <pc:chgData name="Robin Rettien" userId="d3b77970-caed-4e6f-89f3-1a113df11dad" providerId="ADAL" clId="{7A77649F-AB43-4B0C-824B-28A7B392E260}" dt="2020-11-25T17:53:06.163" v="87" actId="47"/>
        <pc:sldMkLst>
          <pc:docMk/>
          <pc:sldMk cId="3615338953" sldId="4543"/>
        </pc:sldMkLst>
      </pc:sldChg>
      <pc:sldChg chg="del">
        <pc:chgData name="Robin Rettien" userId="d3b77970-caed-4e6f-89f3-1a113df11dad" providerId="ADAL" clId="{7A77649F-AB43-4B0C-824B-28A7B392E260}" dt="2020-11-25T17:53:06.335" v="88" actId="47"/>
        <pc:sldMkLst>
          <pc:docMk/>
          <pc:sldMk cId="3513166889" sldId="4545"/>
        </pc:sldMkLst>
      </pc:sldChg>
      <pc:sldChg chg="del">
        <pc:chgData name="Robin Rettien" userId="d3b77970-caed-4e6f-89f3-1a113df11dad" providerId="ADAL" clId="{7A77649F-AB43-4B0C-824B-28A7B392E260}" dt="2020-11-25T17:53:06.483" v="89" actId="47"/>
        <pc:sldMkLst>
          <pc:docMk/>
          <pc:sldMk cId="1716576604" sldId="4546"/>
        </pc:sldMkLst>
      </pc:sldChg>
      <pc:sldChg chg="del">
        <pc:chgData name="Robin Rettien" userId="d3b77970-caed-4e6f-89f3-1a113df11dad" providerId="ADAL" clId="{7A77649F-AB43-4B0C-824B-28A7B392E260}" dt="2020-11-25T17:53:06.679" v="90" actId="47"/>
        <pc:sldMkLst>
          <pc:docMk/>
          <pc:sldMk cId="350211027" sldId="4547"/>
        </pc:sldMkLst>
      </pc:sldChg>
      <pc:sldChg chg="del">
        <pc:chgData name="Robin Rettien" userId="d3b77970-caed-4e6f-89f3-1a113df11dad" providerId="ADAL" clId="{7A77649F-AB43-4B0C-824B-28A7B392E260}" dt="2020-11-25T17:53:06.907" v="91" actId="47"/>
        <pc:sldMkLst>
          <pc:docMk/>
          <pc:sldMk cId="841112482" sldId="4548"/>
        </pc:sldMkLst>
      </pc:sldChg>
      <pc:sldChg chg="del">
        <pc:chgData name="Robin Rettien" userId="d3b77970-caed-4e6f-89f3-1a113df11dad" providerId="ADAL" clId="{7A77649F-AB43-4B0C-824B-28A7B392E260}" dt="2020-11-25T17:53:07.037" v="92" actId="47"/>
        <pc:sldMkLst>
          <pc:docMk/>
          <pc:sldMk cId="3715053663" sldId="4549"/>
        </pc:sldMkLst>
      </pc:sldChg>
      <pc:sldChg chg="del">
        <pc:chgData name="Robin Rettien" userId="d3b77970-caed-4e6f-89f3-1a113df11dad" providerId="ADAL" clId="{7A77649F-AB43-4B0C-824B-28A7B392E260}" dt="2020-11-25T17:53:07.109" v="93" actId="47"/>
        <pc:sldMkLst>
          <pc:docMk/>
          <pc:sldMk cId="2696964311" sldId="4550"/>
        </pc:sldMkLst>
      </pc:sldChg>
      <pc:sldChg chg="del">
        <pc:chgData name="Robin Rettien" userId="d3b77970-caed-4e6f-89f3-1a113df11dad" providerId="ADAL" clId="{7A77649F-AB43-4B0C-824B-28A7B392E260}" dt="2020-11-25T17:53:07.293" v="94" actId="47"/>
        <pc:sldMkLst>
          <pc:docMk/>
          <pc:sldMk cId="2688802646" sldId="4551"/>
        </pc:sldMkLst>
      </pc:sldChg>
      <pc:sldChg chg="del">
        <pc:chgData name="Robin Rettien" userId="d3b77970-caed-4e6f-89f3-1a113df11dad" providerId="ADAL" clId="{7A77649F-AB43-4B0C-824B-28A7B392E260}" dt="2020-11-25T17:53:07.477" v="95" actId="47"/>
        <pc:sldMkLst>
          <pc:docMk/>
          <pc:sldMk cId="3786635756" sldId="4552"/>
        </pc:sldMkLst>
      </pc:sldChg>
      <pc:sldChg chg="del">
        <pc:chgData name="Robin Rettien" userId="d3b77970-caed-4e6f-89f3-1a113df11dad" providerId="ADAL" clId="{7A77649F-AB43-4B0C-824B-28A7B392E260}" dt="2020-11-25T17:53:08.074" v="96" actId="47"/>
        <pc:sldMkLst>
          <pc:docMk/>
          <pc:sldMk cId="2967990154" sldId="4553"/>
        </pc:sldMkLst>
      </pc:sldChg>
      <pc:sldChg chg="del">
        <pc:chgData name="Robin Rettien" userId="d3b77970-caed-4e6f-89f3-1a113df11dad" providerId="ADAL" clId="{7A77649F-AB43-4B0C-824B-28A7B392E260}" dt="2020-11-25T17:53:08.298" v="97" actId="47"/>
        <pc:sldMkLst>
          <pc:docMk/>
          <pc:sldMk cId="2176563733" sldId="4554"/>
        </pc:sldMkLst>
      </pc:sldChg>
      <pc:sldChg chg="del">
        <pc:chgData name="Robin Rettien" userId="d3b77970-caed-4e6f-89f3-1a113df11dad" providerId="ADAL" clId="{7A77649F-AB43-4B0C-824B-28A7B392E260}" dt="2020-11-25T17:53:08.518" v="98" actId="47"/>
        <pc:sldMkLst>
          <pc:docMk/>
          <pc:sldMk cId="3920924172" sldId="4555"/>
        </pc:sldMkLst>
      </pc:sldChg>
      <pc:sldChg chg="del">
        <pc:chgData name="Robin Rettien" userId="d3b77970-caed-4e6f-89f3-1a113df11dad" providerId="ADAL" clId="{7A77649F-AB43-4B0C-824B-28A7B392E260}" dt="2020-11-25T17:53:08.562" v="99" actId="47"/>
        <pc:sldMkLst>
          <pc:docMk/>
          <pc:sldMk cId="2516733516" sldId="4556"/>
        </pc:sldMkLst>
      </pc:sldChg>
      <pc:sldChg chg="del">
        <pc:chgData name="Robin Rettien" userId="d3b77970-caed-4e6f-89f3-1a113df11dad" providerId="ADAL" clId="{7A77649F-AB43-4B0C-824B-28A7B392E260}" dt="2020-11-25T17:53:09.592" v="100" actId="47"/>
        <pc:sldMkLst>
          <pc:docMk/>
          <pc:sldMk cId="2123963684" sldId="4557"/>
        </pc:sldMkLst>
      </pc:sldChg>
      <pc:sldChg chg="add del">
        <pc:chgData name="Robin Rettien" userId="d3b77970-caed-4e6f-89f3-1a113df11dad" providerId="ADAL" clId="{7A77649F-AB43-4B0C-824B-28A7B392E260}" dt="2020-11-25T17:53:53.176" v="107"/>
        <pc:sldMkLst>
          <pc:docMk/>
          <pc:sldMk cId="4044166720" sldId="4561"/>
        </pc:sldMkLst>
      </pc:sldChg>
      <pc:sldChg chg="add del">
        <pc:chgData name="Robin Rettien" userId="d3b77970-caed-4e6f-89f3-1a113df11dad" providerId="ADAL" clId="{7A77649F-AB43-4B0C-824B-28A7B392E260}" dt="2020-11-25T17:53:53.176" v="107"/>
        <pc:sldMkLst>
          <pc:docMk/>
          <pc:sldMk cId="1377220271" sldId="4562"/>
        </pc:sldMkLst>
      </pc:sldChg>
      <pc:sldChg chg="add del">
        <pc:chgData name="Robin Rettien" userId="d3b77970-caed-4e6f-89f3-1a113df11dad" providerId="ADAL" clId="{7A77649F-AB43-4B0C-824B-28A7B392E260}" dt="2020-11-25T17:53:53.176" v="107"/>
        <pc:sldMkLst>
          <pc:docMk/>
          <pc:sldMk cId="2413002912" sldId="4563"/>
        </pc:sldMkLst>
      </pc:sldChg>
      <pc:sldChg chg="add del">
        <pc:chgData name="Robin Rettien" userId="d3b77970-caed-4e6f-89f3-1a113df11dad" providerId="ADAL" clId="{7A77649F-AB43-4B0C-824B-28A7B392E260}" dt="2020-11-25T17:53:53.176" v="107"/>
        <pc:sldMkLst>
          <pc:docMk/>
          <pc:sldMk cId="574132940" sldId="4564"/>
        </pc:sldMkLst>
      </pc:sldChg>
      <pc:sldChg chg="add del">
        <pc:chgData name="Robin Rettien" userId="d3b77970-caed-4e6f-89f3-1a113df11dad" providerId="ADAL" clId="{7A77649F-AB43-4B0C-824B-28A7B392E260}" dt="2020-11-25T17:53:53.176" v="107"/>
        <pc:sldMkLst>
          <pc:docMk/>
          <pc:sldMk cId="2417076013" sldId="4565"/>
        </pc:sldMkLst>
      </pc:sldChg>
      <pc:sldChg chg="add del">
        <pc:chgData name="Robin Rettien" userId="d3b77970-caed-4e6f-89f3-1a113df11dad" providerId="ADAL" clId="{7A77649F-AB43-4B0C-824B-28A7B392E260}" dt="2020-11-25T17:53:53.176" v="107"/>
        <pc:sldMkLst>
          <pc:docMk/>
          <pc:sldMk cId="2322720532" sldId="4566"/>
        </pc:sldMkLst>
      </pc:sldChg>
      <pc:sldChg chg="add del">
        <pc:chgData name="Robin Rettien" userId="d3b77970-caed-4e6f-89f3-1a113df11dad" providerId="ADAL" clId="{7A77649F-AB43-4B0C-824B-28A7B392E260}" dt="2020-11-25T17:53:53.176" v="107"/>
        <pc:sldMkLst>
          <pc:docMk/>
          <pc:sldMk cId="1804045032" sldId="4567"/>
        </pc:sldMkLst>
      </pc:sldChg>
      <pc:sldChg chg="add del">
        <pc:chgData name="Robin Rettien" userId="d3b77970-caed-4e6f-89f3-1a113df11dad" providerId="ADAL" clId="{7A77649F-AB43-4B0C-824B-28A7B392E260}" dt="2020-11-25T17:54:20.197" v="112"/>
        <pc:sldMkLst>
          <pc:docMk/>
          <pc:sldMk cId="321839724" sldId="4568"/>
        </pc:sldMkLst>
      </pc:sldChg>
      <pc:sldChg chg="add del">
        <pc:chgData name="Robin Rettien" userId="d3b77970-caed-4e6f-89f3-1a113df11dad" providerId="ADAL" clId="{7A77649F-AB43-4B0C-824B-28A7B392E260}" dt="2020-11-25T17:54:20.197" v="112"/>
        <pc:sldMkLst>
          <pc:docMk/>
          <pc:sldMk cId="2761733356" sldId="4569"/>
        </pc:sldMkLst>
      </pc:sldChg>
      <pc:sldChg chg="add del">
        <pc:chgData name="Robin Rettien" userId="d3b77970-caed-4e6f-89f3-1a113df11dad" providerId="ADAL" clId="{7A77649F-AB43-4B0C-824B-28A7B392E260}" dt="2020-11-25T17:54:20.197" v="112"/>
        <pc:sldMkLst>
          <pc:docMk/>
          <pc:sldMk cId="2623748295" sldId="4570"/>
        </pc:sldMkLst>
      </pc:sldChg>
      <pc:sldChg chg="add del">
        <pc:chgData name="Robin Rettien" userId="d3b77970-caed-4e6f-89f3-1a113df11dad" providerId="ADAL" clId="{7A77649F-AB43-4B0C-824B-28A7B392E260}" dt="2020-11-25T17:54:20.197" v="112"/>
        <pc:sldMkLst>
          <pc:docMk/>
          <pc:sldMk cId="1884533410" sldId="4571"/>
        </pc:sldMkLst>
      </pc:sldChg>
      <pc:sldChg chg="add del">
        <pc:chgData name="Robin Rettien" userId="d3b77970-caed-4e6f-89f3-1a113df11dad" providerId="ADAL" clId="{7A77649F-AB43-4B0C-824B-28A7B392E260}" dt="2020-11-25T17:53:30.480" v="102"/>
        <pc:sldMkLst>
          <pc:docMk/>
          <pc:sldMk cId="2272080729" sldId="4582"/>
        </pc:sldMkLst>
      </pc:sldChg>
      <pc:sldChg chg="modSp add mod ord">
        <pc:chgData name="Robin Rettien" userId="d3b77970-caed-4e6f-89f3-1a113df11dad" providerId="ADAL" clId="{7A77649F-AB43-4B0C-824B-28A7B392E260}" dt="2020-11-25T17:53:39.508" v="106" actId="1076"/>
        <pc:sldMkLst>
          <pc:docMk/>
          <pc:sldMk cId="2951204214" sldId="4583"/>
        </pc:sldMkLst>
        <pc:spChg chg="mod">
          <ac:chgData name="Robin Rettien" userId="d3b77970-caed-4e6f-89f3-1a113df11dad" providerId="ADAL" clId="{7A77649F-AB43-4B0C-824B-28A7B392E260}" dt="2020-11-25T17:53:39.508" v="106" actId="1076"/>
          <ac:spMkLst>
            <pc:docMk/>
            <pc:sldMk cId="2951204214" sldId="4583"/>
            <ac:spMk id="10" creationId="{755FB1E2-02B2-49B2-8E43-8A7FA9F93FC7}"/>
          </ac:spMkLst>
        </pc:spChg>
      </pc:sldChg>
      <pc:sldChg chg="del">
        <pc:chgData name="Robin Rettien" userId="d3b77970-caed-4e6f-89f3-1a113df11dad" providerId="ADAL" clId="{7A77649F-AB43-4B0C-824B-28A7B392E260}" dt="2020-11-25T17:53:05.969" v="85" actId="47"/>
        <pc:sldMkLst>
          <pc:docMk/>
          <pc:sldMk cId="3340651568" sldId="4583"/>
        </pc:sldMkLst>
      </pc:sldChg>
      <pc:sldChg chg="modSp add mod ord">
        <pc:chgData name="Robin Rettien" userId="d3b77970-caed-4e6f-89f3-1a113df11dad" providerId="ADAL" clId="{7A77649F-AB43-4B0C-824B-28A7B392E260}" dt="2020-11-25T17:54:03.023" v="111" actId="1076"/>
        <pc:sldMkLst>
          <pc:docMk/>
          <pc:sldMk cId="410427352" sldId="4584"/>
        </pc:sldMkLst>
        <pc:spChg chg="mod">
          <ac:chgData name="Robin Rettien" userId="d3b77970-caed-4e6f-89f3-1a113df11dad" providerId="ADAL" clId="{7A77649F-AB43-4B0C-824B-28A7B392E260}" dt="2020-11-25T17:54:03.023" v="111" actId="1076"/>
          <ac:spMkLst>
            <pc:docMk/>
            <pc:sldMk cId="410427352" sldId="4584"/>
            <ac:spMk id="10" creationId="{755FB1E2-02B2-49B2-8E43-8A7FA9F93FC7}"/>
          </ac:spMkLst>
        </pc:spChg>
      </pc:sldChg>
      <pc:sldChg chg="add">
        <pc:chgData name="Robin Rettien" userId="d3b77970-caed-4e6f-89f3-1a113df11dad" providerId="ADAL" clId="{7A77649F-AB43-4B0C-824B-28A7B392E260}" dt="2020-11-25T17:54:20.197" v="112"/>
        <pc:sldMkLst>
          <pc:docMk/>
          <pc:sldMk cId="711719025" sldId="4587"/>
        </pc:sldMkLst>
      </pc:sldChg>
      <pc:sldChg chg="modSp add mod ord">
        <pc:chgData name="Robin Rettien" userId="d3b77970-caed-4e6f-89f3-1a113df11dad" providerId="ADAL" clId="{7A77649F-AB43-4B0C-824B-28A7B392E260}" dt="2020-11-25T17:54:42.350" v="117" actId="1076"/>
        <pc:sldMkLst>
          <pc:docMk/>
          <pc:sldMk cId="2998949739" sldId="4588"/>
        </pc:sldMkLst>
        <pc:spChg chg="mod">
          <ac:chgData name="Robin Rettien" userId="d3b77970-caed-4e6f-89f3-1a113df11dad" providerId="ADAL" clId="{7A77649F-AB43-4B0C-824B-28A7B392E260}" dt="2020-11-25T17:54:42.350" v="117" actId="1076"/>
          <ac:spMkLst>
            <pc:docMk/>
            <pc:sldMk cId="2998949739" sldId="4588"/>
            <ac:spMk id="7" creationId="{00000000-0000-0000-0000-000000000000}"/>
          </ac:spMkLst>
        </pc:spChg>
        <pc:spChg chg="mod">
          <ac:chgData name="Robin Rettien" userId="d3b77970-caed-4e6f-89f3-1a113df11dad" providerId="ADAL" clId="{7A77649F-AB43-4B0C-824B-28A7B392E260}" dt="2020-11-25T17:54:40.022" v="116" actId="1076"/>
          <ac:spMkLst>
            <pc:docMk/>
            <pc:sldMk cId="2998949739" sldId="4588"/>
            <ac:spMk id="10" creationId="{755FB1E2-02B2-49B2-8E43-8A7FA9F93FC7}"/>
          </ac:spMkLst>
        </pc:spChg>
      </pc:sldChg>
      <pc:sldChg chg="modSp add mod ord">
        <pc:chgData name="Robin Rettien" userId="d3b77970-caed-4e6f-89f3-1a113df11dad" providerId="ADAL" clId="{7A77649F-AB43-4B0C-824B-28A7B392E260}" dt="2020-11-25T17:58:32.246" v="131" actId="14100"/>
        <pc:sldMkLst>
          <pc:docMk/>
          <pc:sldMk cId="519522727" sldId="4589"/>
        </pc:sldMkLst>
        <pc:spChg chg="mod">
          <ac:chgData name="Robin Rettien" userId="d3b77970-caed-4e6f-89f3-1a113df11dad" providerId="ADAL" clId="{7A77649F-AB43-4B0C-824B-28A7B392E260}" dt="2020-11-25T17:58:32.246" v="131" actId="14100"/>
          <ac:spMkLst>
            <pc:docMk/>
            <pc:sldMk cId="519522727" sldId="4589"/>
            <ac:spMk id="10" creationId="{755FB1E2-02B2-49B2-8E43-8A7FA9F93FC7}"/>
          </ac:spMkLst>
        </pc:spChg>
      </pc:sldChg>
      <pc:sldMasterChg chg="modSp mod modSldLayout">
        <pc:chgData name="Robin Rettien" userId="d3b77970-caed-4e6f-89f3-1a113df11dad" providerId="ADAL" clId="{7A77649F-AB43-4B0C-824B-28A7B392E260}" dt="2020-11-25T17:59:08.635" v="163" actId="20577"/>
        <pc:sldMasterMkLst>
          <pc:docMk/>
          <pc:sldMasterMk cId="0" sldId="2147483659"/>
        </pc:sldMasterMkLst>
        <pc:spChg chg="mod">
          <ac:chgData name="Robin Rettien" userId="d3b77970-caed-4e6f-89f3-1a113df11dad" providerId="ADAL" clId="{7A77649F-AB43-4B0C-824B-28A7B392E260}" dt="2020-11-25T17:58:54.156" v="147" actId="20577"/>
          <ac:spMkLst>
            <pc:docMk/>
            <pc:sldMasterMk cId="0" sldId="2147483659"/>
            <ac:spMk id="4" creationId="{B8A5604C-B8A6-4D35-A162-2F60AB989CD9}"/>
          </ac:spMkLst>
        </pc:spChg>
        <pc:sldLayoutChg chg="modSp mod">
          <pc:chgData name="Robin Rettien" userId="d3b77970-caed-4e6f-89f3-1a113df11dad" providerId="ADAL" clId="{7A77649F-AB43-4B0C-824B-28A7B392E260}" dt="2020-11-25T17:59:08.635" v="163" actId="20577"/>
          <pc:sldLayoutMkLst>
            <pc:docMk/>
            <pc:sldMasterMk cId="0" sldId="2147483659"/>
            <pc:sldLayoutMk cId="3081998058" sldId="2147483681"/>
          </pc:sldLayoutMkLst>
          <pc:spChg chg="mod">
            <ac:chgData name="Robin Rettien" userId="d3b77970-caed-4e6f-89f3-1a113df11dad" providerId="ADAL" clId="{7A77649F-AB43-4B0C-824B-28A7B392E260}" dt="2020-11-25T17:59:08.635" v="163" actId="20577"/>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36D30FE2-1B69-4194-AF27-F421C4207B6D}"/>
    <pc:docChg chg="addSld delSld modSld modMainMaster modSection">
      <pc:chgData name="Robin Rettien" userId="d3b77970-caed-4e6f-89f3-1a113df11dad" providerId="ADAL" clId="{36D30FE2-1B69-4194-AF27-F421C4207B6D}" dt="2020-11-25T18:38:11.259" v="35" actId="47"/>
      <pc:docMkLst>
        <pc:docMk/>
      </pc:docMkLst>
      <pc:sldChg chg="modSp mod">
        <pc:chgData name="Robin Rettien" userId="d3b77970-caed-4e6f-89f3-1a113df11dad" providerId="ADAL" clId="{36D30FE2-1B69-4194-AF27-F421C4207B6D}" dt="2020-11-25T18:33:22.454" v="15" actId="20577"/>
        <pc:sldMkLst>
          <pc:docMk/>
          <pc:sldMk cId="3680767580" sldId="3066"/>
        </pc:sldMkLst>
        <pc:spChg chg="mod">
          <ac:chgData name="Robin Rettien" userId="d3b77970-caed-4e6f-89f3-1a113df11dad" providerId="ADAL" clId="{36D30FE2-1B69-4194-AF27-F421C4207B6D}" dt="2020-11-25T18:33:22.454" v="15" actId="20577"/>
          <ac:spMkLst>
            <pc:docMk/>
            <pc:sldMk cId="3680767580" sldId="3066"/>
            <ac:spMk id="3" creationId="{48F5C1C9-0257-4D57-911B-1B120E4B8C8E}"/>
          </ac:spMkLst>
        </pc:spChg>
      </pc:sldChg>
      <pc:sldChg chg="del">
        <pc:chgData name="Robin Rettien" userId="d3b77970-caed-4e6f-89f3-1a113df11dad" providerId="ADAL" clId="{36D30FE2-1B69-4194-AF27-F421C4207B6D}" dt="2020-11-25T18:35:34.808" v="31" actId="47"/>
        <pc:sldMkLst>
          <pc:docMk/>
          <pc:sldMk cId="3375518357" sldId="3214"/>
        </pc:sldMkLst>
      </pc:sldChg>
      <pc:sldChg chg="add">
        <pc:chgData name="Robin Rettien" userId="d3b77970-caed-4e6f-89f3-1a113df11dad" providerId="ADAL" clId="{36D30FE2-1B69-4194-AF27-F421C4207B6D}" dt="2020-11-25T18:35:24.808" v="30"/>
        <pc:sldMkLst>
          <pc:docMk/>
          <pc:sldMk cId="2715772111" sldId="3215"/>
        </pc:sldMkLst>
      </pc:sldChg>
      <pc:sldChg chg="add del">
        <pc:chgData name="Robin Rettien" userId="d3b77970-caed-4e6f-89f3-1a113df11dad" providerId="ADAL" clId="{36D30FE2-1B69-4194-AF27-F421C4207B6D}" dt="2020-11-25T18:36:04.600" v="32"/>
        <pc:sldMkLst>
          <pc:docMk/>
          <pc:sldMk cId="2811059684" sldId="3224"/>
        </pc:sldMkLst>
      </pc:sldChg>
      <pc:sldChg chg="del">
        <pc:chgData name="Robin Rettien" userId="d3b77970-caed-4e6f-89f3-1a113df11dad" providerId="ADAL" clId="{36D30FE2-1B69-4194-AF27-F421C4207B6D}" dt="2020-11-25T18:35:34.808" v="31" actId="47"/>
        <pc:sldMkLst>
          <pc:docMk/>
          <pc:sldMk cId="2215098716" sldId="3228"/>
        </pc:sldMkLst>
      </pc:sldChg>
      <pc:sldChg chg="del">
        <pc:chgData name="Robin Rettien" userId="d3b77970-caed-4e6f-89f3-1a113df11dad" providerId="ADAL" clId="{36D30FE2-1B69-4194-AF27-F421C4207B6D}" dt="2020-11-25T18:35:34.808" v="31" actId="47"/>
        <pc:sldMkLst>
          <pc:docMk/>
          <pc:sldMk cId="563068854" sldId="3281"/>
        </pc:sldMkLst>
      </pc:sldChg>
      <pc:sldChg chg="del">
        <pc:chgData name="Robin Rettien" userId="d3b77970-caed-4e6f-89f3-1a113df11dad" providerId="ADAL" clId="{36D30FE2-1B69-4194-AF27-F421C4207B6D}" dt="2020-11-25T18:34:35.086" v="28" actId="47"/>
        <pc:sldMkLst>
          <pc:docMk/>
          <pc:sldMk cId="2023517861" sldId="3292"/>
        </pc:sldMkLst>
      </pc:sldChg>
      <pc:sldChg chg="add del">
        <pc:chgData name="Robin Rettien" userId="d3b77970-caed-4e6f-89f3-1a113df11dad" providerId="ADAL" clId="{36D30FE2-1B69-4194-AF27-F421C4207B6D}" dt="2020-11-25T18:38:11.132" v="34" actId="47"/>
        <pc:sldMkLst>
          <pc:docMk/>
          <pc:sldMk cId="45512336" sldId="3325"/>
        </pc:sldMkLst>
      </pc:sldChg>
      <pc:sldChg chg="add del">
        <pc:chgData name="Robin Rettien" userId="d3b77970-caed-4e6f-89f3-1a113df11dad" providerId="ADAL" clId="{36D30FE2-1B69-4194-AF27-F421C4207B6D}" dt="2020-11-25T18:38:11.259" v="35" actId="47"/>
        <pc:sldMkLst>
          <pc:docMk/>
          <pc:sldMk cId="769565367" sldId="3326"/>
        </pc:sldMkLst>
      </pc:sldChg>
      <pc:sldChg chg="del">
        <pc:chgData name="Robin Rettien" userId="d3b77970-caed-4e6f-89f3-1a113df11dad" providerId="ADAL" clId="{36D30FE2-1B69-4194-AF27-F421C4207B6D}" dt="2020-11-25T18:34:35.478" v="29" actId="47"/>
        <pc:sldMkLst>
          <pc:docMk/>
          <pc:sldMk cId="3302184884" sldId="3349"/>
        </pc:sldMkLst>
      </pc:sldChg>
      <pc:sldChg chg="add">
        <pc:chgData name="Robin Rettien" userId="d3b77970-caed-4e6f-89f3-1a113df11dad" providerId="ADAL" clId="{36D30FE2-1B69-4194-AF27-F421C4207B6D}" dt="2020-11-25T18:35:24.808" v="30"/>
        <pc:sldMkLst>
          <pc:docMk/>
          <pc:sldMk cId="1315835274" sldId="3371"/>
        </pc:sldMkLst>
      </pc:sldChg>
      <pc:sldChg chg="add">
        <pc:chgData name="Robin Rettien" userId="d3b77970-caed-4e6f-89f3-1a113df11dad" providerId="ADAL" clId="{36D30FE2-1B69-4194-AF27-F421C4207B6D}" dt="2020-11-25T18:35:24.808" v="30"/>
        <pc:sldMkLst>
          <pc:docMk/>
          <pc:sldMk cId="2666718201" sldId="4240"/>
        </pc:sldMkLst>
      </pc:sldChg>
      <pc:sldChg chg="add">
        <pc:chgData name="Robin Rettien" userId="d3b77970-caed-4e6f-89f3-1a113df11dad" providerId="ADAL" clId="{36D30FE2-1B69-4194-AF27-F421C4207B6D}" dt="2020-11-25T18:35:24.808" v="30"/>
        <pc:sldMkLst>
          <pc:docMk/>
          <pc:sldMk cId="1699335963" sldId="4241"/>
        </pc:sldMkLst>
      </pc:sldChg>
      <pc:sldChg chg="add">
        <pc:chgData name="Robin Rettien" userId="d3b77970-caed-4e6f-89f3-1a113df11dad" providerId="ADAL" clId="{36D30FE2-1B69-4194-AF27-F421C4207B6D}" dt="2020-11-25T18:35:24.808" v="30"/>
        <pc:sldMkLst>
          <pc:docMk/>
          <pc:sldMk cId="1853415134" sldId="4242"/>
        </pc:sldMkLst>
      </pc:sldChg>
      <pc:sldChg chg="add">
        <pc:chgData name="Robin Rettien" userId="d3b77970-caed-4e6f-89f3-1a113df11dad" providerId="ADAL" clId="{36D30FE2-1B69-4194-AF27-F421C4207B6D}" dt="2020-11-25T18:35:24.808" v="30"/>
        <pc:sldMkLst>
          <pc:docMk/>
          <pc:sldMk cId="4020422460" sldId="4243"/>
        </pc:sldMkLst>
      </pc:sldChg>
      <pc:sldChg chg="del">
        <pc:chgData name="Robin Rettien" userId="d3b77970-caed-4e6f-89f3-1a113df11dad" providerId="ADAL" clId="{36D30FE2-1B69-4194-AF27-F421C4207B6D}" dt="2020-11-25T18:35:34.808" v="31" actId="47"/>
        <pc:sldMkLst>
          <pc:docMk/>
          <pc:sldMk cId="1747198398" sldId="4280"/>
        </pc:sldMkLst>
      </pc:sldChg>
      <pc:sldChg chg="add">
        <pc:chgData name="Robin Rettien" userId="d3b77970-caed-4e6f-89f3-1a113df11dad" providerId="ADAL" clId="{36D30FE2-1B69-4194-AF27-F421C4207B6D}" dt="2020-11-25T18:35:24.808" v="30"/>
        <pc:sldMkLst>
          <pc:docMk/>
          <pc:sldMk cId="2534189807" sldId="4297"/>
        </pc:sldMkLst>
      </pc:sldChg>
      <pc:sldChg chg="del">
        <pc:chgData name="Robin Rettien" userId="d3b77970-caed-4e6f-89f3-1a113df11dad" providerId="ADAL" clId="{36D30FE2-1B69-4194-AF27-F421C4207B6D}" dt="2020-11-25T18:35:34.808" v="31" actId="47"/>
        <pc:sldMkLst>
          <pc:docMk/>
          <pc:sldMk cId="2213945299" sldId="4299"/>
        </pc:sldMkLst>
      </pc:sldChg>
      <pc:sldChg chg="add">
        <pc:chgData name="Robin Rettien" userId="d3b77970-caed-4e6f-89f3-1a113df11dad" providerId="ADAL" clId="{36D30FE2-1B69-4194-AF27-F421C4207B6D}" dt="2020-11-25T18:35:24.808" v="30"/>
        <pc:sldMkLst>
          <pc:docMk/>
          <pc:sldMk cId="2222952965" sldId="4300"/>
        </pc:sldMkLst>
      </pc:sldChg>
      <pc:sldChg chg="add del">
        <pc:chgData name="Robin Rettien" userId="d3b77970-caed-4e6f-89f3-1a113df11dad" providerId="ADAL" clId="{36D30FE2-1B69-4194-AF27-F421C4207B6D}" dt="2020-11-25T18:36:04.600" v="32"/>
        <pc:sldMkLst>
          <pc:docMk/>
          <pc:sldMk cId="790942364" sldId="4302"/>
        </pc:sldMkLst>
      </pc:sldChg>
      <pc:sldChg chg="del">
        <pc:chgData name="Robin Rettien" userId="d3b77970-caed-4e6f-89f3-1a113df11dad" providerId="ADAL" clId="{36D30FE2-1B69-4194-AF27-F421C4207B6D}" dt="2020-11-25T18:35:34.808" v="31" actId="47"/>
        <pc:sldMkLst>
          <pc:docMk/>
          <pc:sldMk cId="2944978965" sldId="4392"/>
        </pc:sldMkLst>
      </pc:sldChg>
      <pc:sldChg chg="del">
        <pc:chgData name="Robin Rettien" userId="d3b77970-caed-4e6f-89f3-1a113df11dad" providerId="ADAL" clId="{36D30FE2-1B69-4194-AF27-F421C4207B6D}" dt="2020-11-25T18:35:34.808" v="31" actId="47"/>
        <pc:sldMkLst>
          <pc:docMk/>
          <pc:sldMk cId="2843032093" sldId="4437"/>
        </pc:sldMkLst>
      </pc:sldChg>
      <pc:sldChg chg="del">
        <pc:chgData name="Robin Rettien" userId="d3b77970-caed-4e6f-89f3-1a113df11dad" providerId="ADAL" clId="{36D30FE2-1B69-4194-AF27-F421C4207B6D}" dt="2020-11-25T18:35:34.808" v="31" actId="47"/>
        <pc:sldMkLst>
          <pc:docMk/>
          <pc:sldMk cId="3607771872" sldId="4467"/>
        </pc:sldMkLst>
      </pc:sldChg>
      <pc:sldChg chg="del">
        <pc:chgData name="Robin Rettien" userId="d3b77970-caed-4e6f-89f3-1a113df11dad" providerId="ADAL" clId="{36D30FE2-1B69-4194-AF27-F421C4207B6D}" dt="2020-11-25T18:35:34.808" v="31" actId="47"/>
        <pc:sldMkLst>
          <pc:docMk/>
          <pc:sldMk cId="3561715792" sldId="4468"/>
        </pc:sldMkLst>
      </pc:sldChg>
      <pc:sldChg chg="del">
        <pc:chgData name="Robin Rettien" userId="d3b77970-caed-4e6f-89f3-1a113df11dad" providerId="ADAL" clId="{36D30FE2-1B69-4194-AF27-F421C4207B6D}" dt="2020-11-25T18:35:34.808" v="31" actId="47"/>
        <pc:sldMkLst>
          <pc:docMk/>
          <pc:sldMk cId="2871285774" sldId="4469"/>
        </pc:sldMkLst>
      </pc:sldChg>
      <pc:sldChg chg="del">
        <pc:chgData name="Robin Rettien" userId="d3b77970-caed-4e6f-89f3-1a113df11dad" providerId="ADAL" clId="{36D30FE2-1B69-4194-AF27-F421C4207B6D}" dt="2020-11-25T18:35:34.808" v="31" actId="47"/>
        <pc:sldMkLst>
          <pc:docMk/>
          <pc:sldMk cId="2657895909" sldId="4470"/>
        </pc:sldMkLst>
      </pc:sldChg>
      <pc:sldChg chg="del">
        <pc:chgData name="Robin Rettien" userId="d3b77970-caed-4e6f-89f3-1a113df11dad" providerId="ADAL" clId="{36D30FE2-1B69-4194-AF27-F421C4207B6D}" dt="2020-11-25T18:35:34.808" v="31" actId="47"/>
        <pc:sldMkLst>
          <pc:docMk/>
          <pc:sldMk cId="2530781139" sldId="4471"/>
        </pc:sldMkLst>
      </pc:sldChg>
      <pc:sldChg chg="del">
        <pc:chgData name="Robin Rettien" userId="d3b77970-caed-4e6f-89f3-1a113df11dad" providerId="ADAL" clId="{36D30FE2-1B69-4194-AF27-F421C4207B6D}" dt="2020-11-25T18:35:34.808" v="31" actId="47"/>
        <pc:sldMkLst>
          <pc:docMk/>
          <pc:sldMk cId="359526628" sldId="4472"/>
        </pc:sldMkLst>
      </pc:sldChg>
      <pc:sldChg chg="del">
        <pc:chgData name="Robin Rettien" userId="d3b77970-caed-4e6f-89f3-1a113df11dad" providerId="ADAL" clId="{36D30FE2-1B69-4194-AF27-F421C4207B6D}" dt="2020-11-25T18:35:34.808" v="31" actId="47"/>
        <pc:sldMkLst>
          <pc:docMk/>
          <pc:sldMk cId="2718131396" sldId="4473"/>
        </pc:sldMkLst>
      </pc:sldChg>
      <pc:sldChg chg="del">
        <pc:chgData name="Robin Rettien" userId="d3b77970-caed-4e6f-89f3-1a113df11dad" providerId="ADAL" clId="{36D30FE2-1B69-4194-AF27-F421C4207B6D}" dt="2020-11-25T18:35:34.808" v="31" actId="47"/>
        <pc:sldMkLst>
          <pc:docMk/>
          <pc:sldMk cId="1407192383" sldId="4474"/>
        </pc:sldMkLst>
      </pc:sldChg>
      <pc:sldChg chg="del">
        <pc:chgData name="Robin Rettien" userId="d3b77970-caed-4e6f-89f3-1a113df11dad" providerId="ADAL" clId="{36D30FE2-1B69-4194-AF27-F421C4207B6D}" dt="2020-11-25T18:35:34.808" v="31" actId="47"/>
        <pc:sldMkLst>
          <pc:docMk/>
          <pc:sldMk cId="4175044044" sldId="4475"/>
        </pc:sldMkLst>
      </pc:sldChg>
      <pc:sldChg chg="del">
        <pc:chgData name="Robin Rettien" userId="d3b77970-caed-4e6f-89f3-1a113df11dad" providerId="ADAL" clId="{36D30FE2-1B69-4194-AF27-F421C4207B6D}" dt="2020-11-25T18:35:34.808" v="31" actId="47"/>
        <pc:sldMkLst>
          <pc:docMk/>
          <pc:sldMk cId="4198397139" sldId="4476"/>
        </pc:sldMkLst>
      </pc:sldChg>
      <pc:sldChg chg="add del">
        <pc:chgData name="Robin Rettien" userId="d3b77970-caed-4e6f-89f3-1a113df11dad" providerId="ADAL" clId="{36D30FE2-1B69-4194-AF27-F421C4207B6D}" dt="2020-11-25T18:36:04.600" v="32"/>
        <pc:sldMkLst>
          <pc:docMk/>
          <pc:sldMk cId="1815526282" sldId="4477"/>
        </pc:sldMkLst>
      </pc:sldChg>
      <pc:sldChg chg="add">
        <pc:chgData name="Robin Rettien" userId="d3b77970-caed-4e6f-89f3-1a113df11dad" providerId="ADAL" clId="{36D30FE2-1B69-4194-AF27-F421C4207B6D}" dt="2020-11-25T18:35:24.808" v="30"/>
        <pc:sldMkLst>
          <pc:docMk/>
          <pc:sldMk cId="776454013" sldId="4478"/>
        </pc:sldMkLst>
      </pc:sldChg>
      <pc:sldChg chg="add">
        <pc:chgData name="Robin Rettien" userId="d3b77970-caed-4e6f-89f3-1a113df11dad" providerId="ADAL" clId="{36D30FE2-1B69-4194-AF27-F421C4207B6D}" dt="2020-11-25T18:35:24.808" v="30"/>
        <pc:sldMkLst>
          <pc:docMk/>
          <pc:sldMk cId="1058518698" sldId="4480"/>
        </pc:sldMkLst>
      </pc:sldChg>
      <pc:sldChg chg="add">
        <pc:chgData name="Robin Rettien" userId="d3b77970-caed-4e6f-89f3-1a113df11dad" providerId="ADAL" clId="{36D30FE2-1B69-4194-AF27-F421C4207B6D}" dt="2020-11-25T18:35:24.808" v="30"/>
        <pc:sldMkLst>
          <pc:docMk/>
          <pc:sldMk cId="3712010389" sldId="4481"/>
        </pc:sldMkLst>
      </pc:sldChg>
      <pc:sldChg chg="add">
        <pc:chgData name="Robin Rettien" userId="d3b77970-caed-4e6f-89f3-1a113df11dad" providerId="ADAL" clId="{36D30FE2-1B69-4194-AF27-F421C4207B6D}" dt="2020-11-25T18:35:24.808" v="30"/>
        <pc:sldMkLst>
          <pc:docMk/>
          <pc:sldMk cId="58685191" sldId="4482"/>
        </pc:sldMkLst>
      </pc:sldChg>
      <pc:sldChg chg="add">
        <pc:chgData name="Robin Rettien" userId="d3b77970-caed-4e6f-89f3-1a113df11dad" providerId="ADAL" clId="{36D30FE2-1B69-4194-AF27-F421C4207B6D}" dt="2020-11-25T18:35:24.808" v="30"/>
        <pc:sldMkLst>
          <pc:docMk/>
          <pc:sldMk cId="4273903994" sldId="4483"/>
        </pc:sldMkLst>
      </pc:sldChg>
      <pc:sldChg chg="add">
        <pc:chgData name="Robin Rettien" userId="d3b77970-caed-4e6f-89f3-1a113df11dad" providerId="ADAL" clId="{36D30FE2-1B69-4194-AF27-F421C4207B6D}" dt="2020-11-25T18:35:24.808" v="30"/>
        <pc:sldMkLst>
          <pc:docMk/>
          <pc:sldMk cId="4003307983" sldId="4484"/>
        </pc:sldMkLst>
      </pc:sldChg>
      <pc:sldChg chg="add">
        <pc:chgData name="Robin Rettien" userId="d3b77970-caed-4e6f-89f3-1a113df11dad" providerId="ADAL" clId="{36D30FE2-1B69-4194-AF27-F421C4207B6D}" dt="2020-11-25T18:35:24.808" v="30"/>
        <pc:sldMkLst>
          <pc:docMk/>
          <pc:sldMk cId="1311273278" sldId="4485"/>
        </pc:sldMkLst>
      </pc:sldChg>
      <pc:sldChg chg="add">
        <pc:chgData name="Robin Rettien" userId="d3b77970-caed-4e6f-89f3-1a113df11dad" providerId="ADAL" clId="{36D30FE2-1B69-4194-AF27-F421C4207B6D}" dt="2020-11-25T18:35:24.808" v="30"/>
        <pc:sldMkLst>
          <pc:docMk/>
          <pc:sldMk cId="1532820432" sldId="4486"/>
        </pc:sldMkLst>
      </pc:sldChg>
      <pc:sldChg chg="add">
        <pc:chgData name="Robin Rettien" userId="d3b77970-caed-4e6f-89f3-1a113df11dad" providerId="ADAL" clId="{36D30FE2-1B69-4194-AF27-F421C4207B6D}" dt="2020-11-25T18:35:24.808" v="30"/>
        <pc:sldMkLst>
          <pc:docMk/>
          <pc:sldMk cId="1415521392" sldId="4487"/>
        </pc:sldMkLst>
      </pc:sldChg>
      <pc:sldChg chg="add">
        <pc:chgData name="Robin Rettien" userId="d3b77970-caed-4e6f-89f3-1a113df11dad" providerId="ADAL" clId="{36D30FE2-1B69-4194-AF27-F421C4207B6D}" dt="2020-11-25T18:35:24.808" v="30"/>
        <pc:sldMkLst>
          <pc:docMk/>
          <pc:sldMk cId="394294868" sldId="4488"/>
        </pc:sldMkLst>
      </pc:sldChg>
      <pc:sldChg chg="add">
        <pc:chgData name="Robin Rettien" userId="d3b77970-caed-4e6f-89f3-1a113df11dad" providerId="ADAL" clId="{36D30FE2-1B69-4194-AF27-F421C4207B6D}" dt="2020-11-25T18:35:24.808" v="30"/>
        <pc:sldMkLst>
          <pc:docMk/>
          <pc:sldMk cId="3099682598" sldId="4489"/>
        </pc:sldMkLst>
      </pc:sldChg>
      <pc:sldChg chg="add">
        <pc:chgData name="Robin Rettien" userId="d3b77970-caed-4e6f-89f3-1a113df11dad" providerId="ADAL" clId="{36D30FE2-1B69-4194-AF27-F421C4207B6D}" dt="2020-11-25T18:35:24.808" v="30"/>
        <pc:sldMkLst>
          <pc:docMk/>
          <pc:sldMk cId="381624051" sldId="4490"/>
        </pc:sldMkLst>
      </pc:sldChg>
      <pc:sldChg chg="add">
        <pc:chgData name="Robin Rettien" userId="d3b77970-caed-4e6f-89f3-1a113df11dad" providerId="ADAL" clId="{36D30FE2-1B69-4194-AF27-F421C4207B6D}" dt="2020-11-25T18:35:24.808" v="30"/>
        <pc:sldMkLst>
          <pc:docMk/>
          <pc:sldMk cId="3934869442" sldId="4491"/>
        </pc:sldMkLst>
      </pc:sldChg>
      <pc:sldChg chg="add">
        <pc:chgData name="Robin Rettien" userId="d3b77970-caed-4e6f-89f3-1a113df11dad" providerId="ADAL" clId="{36D30FE2-1B69-4194-AF27-F421C4207B6D}" dt="2020-11-25T18:35:24.808" v="30"/>
        <pc:sldMkLst>
          <pc:docMk/>
          <pc:sldMk cId="435248604" sldId="4498"/>
        </pc:sldMkLst>
      </pc:sldChg>
      <pc:sldChg chg="add">
        <pc:chgData name="Robin Rettien" userId="d3b77970-caed-4e6f-89f3-1a113df11dad" providerId="ADAL" clId="{36D30FE2-1B69-4194-AF27-F421C4207B6D}" dt="2020-11-25T18:35:24.808" v="30"/>
        <pc:sldMkLst>
          <pc:docMk/>
          <pc:sldMk cId="4073120430" sldId="4515"/>
        </pc:sldMkLst>
      </pc:sldChg>
      <pc:sldChg chg="add">
        <pc:chgData name="Robin Rettien" userId="d3b77970-caed-4e6f-89f3-1a113df11dad" providerId="ADAL" clId="{36D30FE2-1B69-4194-AF27-F421C4207B6D}" dt="2020-11-25T18:35:24.808" v="30"/>
        <pc:sldMkLst>
          <pc:docMk/>
          <pc:sldMk cId="2172363109" sldId="4531"/>
        </pc:sldMkLst>
      </pc:sldChg>
      <pc:sldChg chg="add">
        <pc:chgData name="Robin Rettien" userId="d3b77970-caed-4e6f-89f3-1a113df11dad" providerId="ADAL" clId="{36D30FE2-1B69-4194-AF27-F421C4207B6D}" dt="2020-11-25T18:35:24.808" v="30"/>
        <pc:sldMkLst>
          <pc:docMk/>
          <pc:sldMk cId="3615338953" sldId="4543"/>
        </pc:sldMkLst>
      </pc:sldChg>
      <pc:sldChg chg="add">
        <pc:chgData name="Robin Rettien" userId="d3b77970-caed-4e6f-89f3-1a113df11dad" providerId="ADAL" clId="{36D30FE2-1B69-4194-AF27-F421C4207B6D}" dt="2020-11-25T18:35:24.808" v="30"/>
        <pc:sldMkLst>
          <pc:docMk/>
          <pc:sldMk cId="3513166889" sldId="4545"/>
        </pc:sldMkLst>
      </pc:sldChg>
      <pc:sldChg chg="add">
        <pc:chgData name="Robin Rettien" userId="d3b77970-caed-4e6f-89f3-1a113df11dad" providerId="ADAL" clId="{36D30FE2-1B69-4194-AF27-F421C4207B6D}" dt="2020-11-25T18:35:24.808" v="30"/>
        <pc:sldMkLst>
          <pc:docMk/>
          <pc:sldMk cId="1716576604" sldId="4546"/>
        </pc:sldMkLst>
      </pc:sldChg>
      <pc:sldChg chg="add">
        <pc:chgData name="Robin Rettien" userId="d3b77970-caed-4e6f-89f3-1a113df11dad" providerId="ADAL" clId="{36D30FE2-1B69-4194-AF27-F421C4207B6D}" dt="2020-11-25T18:35:24.808" v="30"/>
        <pc:sldMkLst>
          <pc:docMk/>
          <pc:sldMk cId="350211027" sldId="4547"/>
        </pc:sldMkLst>
      </pc:sldChg>
      <pc:sldChg chg="add">
        <pc:chgData name="Robin Rettien" userId="d3b77970-caed-4e6f-89f3-1a113df11dad" providerId="ADAL" clId="{36D30FE2-1B69-4194-AF27-F421C4207B6D}" dt="2020-11-25T18:35:24.808" v="30"/>
        <pc:sldMkLst>
          <pc:docMk/>
          <pc:sldMk cId="841112482" sldId="4548"/>
        </pc:sldMkLst>
      </pc:sldChg>
      <pc:sldChg chg="add">
        <pc:chgData name="Robin Rettien" userId="d3b77970-caed-4e6f-89f3-1a113df11dad" providerId="ADAL" clId="{36D30FE2-1B69-4194-AF27-F421C4207B6D}" dt="2020-11-25T18:35:24.808" v="30"/>
        <pc:sldMkLst>
          <pc:docMk/>
          <pc:sldMk cId="3715053663" sldId="4549"/>
        </pc:sldMkLst>
      </pc:sldChg>
      <pc:sldChg chg="add">
        <pc:chgData name="Robin Rettien" userId="d3b77970-caed-4e6f-89f3-1a113df11dad" providerId="ADAL" clId="{36D30FE2-1B69-4194-AF27-F421C4207B6D}" dt="2020-11-25T18:35:24.808" v="30"/>
        <pc:sldMkLst>
          <pc:docMk/>
          <pc:sldMk cId="2696964311" sldId="4550"/>
        </pc:sldMkLst>
      </pc:sldChg>
      <pc:sldChg chg="add">
        <pc:chgData name="Robin Rettien" userId="d3b77970-caed-4e6f-89f3-1a113df11dad" providerId="ADAL" clId="{36D30FE2-1B69-4194-AF27-F421C4207B6D}" dt="2020-11-25T18:35:24.808" v="30"/>
        <pc:sldMkLst>
          <pc:docMk/>
          <pc:sldMk cId="2688802646" sldId="4551"/>
        </pc:sldMkLst>
      </pc:sldChg>
      <pc:sldChg chg="add">
        <pc:chgData name="Robin Rettien" userId="d3b77970-caed-4e6f-89f3-1a113df11dad" providerId="ADAL" clId="{36D30FE2-1B69-4194-AF27-F421C4207B6D}" dt="2020-11-25T18:35:24.808" v="30"/>
        <pc:sldMkLst>
          <pc:docMk/>
          <pc:sldMk cId="3786635756" sldId="4552"/>
        </pc:sldMkLst>
      </pc:sldChg>
      <pc:sldChg chg="add">
        <pc:chgData name="Robin Rettien" userId="d3b77970-caed-4e6f-89f3-1a113df11dad" providerId="ADAL" clId="{36D30FE2-1B69-4194-AF27-F421C4207B6D}" dt="2020-11-25T18:35:24.808" v="30"/>
        <pc:sldMkLst>
          <pc:docMk/>
          <pc:sldMk cId="2967990154" sldId="4553"/>
        </pc:sldMkLst>
      </pc:sldChg>
      <pc:sldChg chg="add">
        <pc:chgData name="Robin Rettien" userId="d3b77970-caed-4e6f-89f3-1a113df11dad" providerId="ADAL" clId="{36D30FE2-1B69-4194-AF27-F421C4207B6D}" dt="2020-11-25T18:35:24.808" v="30"/>
        <pc:sldMkLst>
          <pc:docMk/>
          <pc:sldMk cId="2176563733" sldId="4554"/>
        </pc:sldMkLst>
      </pc:sldChg>
      <pc:sldChg chg="add">
        <pc:chgData name="Robin Rettien" userId="d3b77970-caed-4e6f-89f3-1a113df11dad" providerId="ADAL" clId="{36D30FE2-1B69-4194-AF27-F421C4207B6D}" dt="2020-11-25T18:35:24.808" v="30"/>
        <pc:sldMkLst>
          <pc:docMk/>
          <pc:sldMk cId="3920924172" sldId="4555"/>
        </pc:sldMkLst>
      </pc:sldChg>
      <pc:sldChg chg="add">
        <pc:chgData name="Robin Rettien" userId="d3b77970-caed-4e6f-89f3-1a113df11dad" providerId="ADAL" clId="{36D30FE2-1B69-4194-AF27-F421C4207B6D}" dt="2020-11-25T18:35:24.808" v="30"/>
        <pc:sldMkLst>
          <pc:docMk/>
          <pc:sldMk cId="2516733516" sldId="4556"/>
        </pc:sldMkLst>
      </pc:sldChg>
      <pc:sldChg chg="add">
        <pc:chgData name="Robin Rettien" userId="d3b77970-caed-4e6f-89f3-1a113df11dad" providerId="ADAL" clId="{36D30FE2-1B69-4194-AF27-F421C4207B6D}" dt="2020-11-25T18:35:24.808" v="30"/>
        <pc:sldMkLst>
          <pc:docMk/>
          <pc:sldMk cId="2123963684" sldId="4557"/>
        </pc:sldMkLst>
      </pc:sldChg>
      <pc:sldChg chg="del">
        <pc:chgData name="Robin Rettien" userId="d3b77970-caed-4e6f-89f3-1a113df11dad" providerId="ADAL" clId="{36D30FE2-1B69-4194-AF27-F421C4207B6D}" dt="2020-11-25T18:35:34.808" v="31" actId="47"/>
        <pc:sldMkLst>
          <pc:docMk/>
          <pc:sldMk cId="3053500909" sldId="4558"/>
        </pc:sldMkLst>
      </pc:sldChg>
      <pc:sldChg chg="del">
        <pc:chgData name="Robin Rettien" userId="d3b77970-caed-4e6f-89f3-1a113df11dad" providerId="ADAL" clId="{36D30FE2-1B69-4194-AF27-F421C4207B6D}" dt="2020-11-25T18:35:34.808" v="31" actId="47"/>
        <pc:sldMkLst>
          <pc:docMk/>
          <pc:sldMk cId="2550319828" sldId="4559"/>
        </pc:sldMkLst>
      </pc:sldChg>
      <pc:sldChg chg="del">
        <pc:chgData name="Robin Rettien" userId="d3b77970-caed-4e6f-89f3-1a113df11dad" providerId="ADAL" clId="{36D30FE2-1B69-4194-AF27-F421C4207B6D}" dt="2020-11-25T18:35:34.808" v="31" actId="47"/>
        <pc:sldMkLst>
          <pc:docMk/>
          <pc:sldMk cId="1169208403" sldId="4572"/>
        </pc:sldMkLst>
      </pc:sldChg>
      <pc:sldChg chg="add">
        <pc:chgData name="Robin Rettien" userId="d3b77970-caed-4e6f-89f3-1a113df11dad" providerId="ADAL" clId="{36D30FE2-1B69-4194-AF27-F421C4207B6D}" dt="2020-11-25T18:35:24.808" v="30"/>
        <pc:sldMkLst>
          <pc:docMk/>
          <pc:sldMk cId="981453204" sldId="4586"/>
        </pc:sldMkLst>
      </pc:sldChg>
      <pc:sldChg chg="add">
        <pc:chgData name="Robin Rettien" userId="d3b77970-caed-4e6f-89f3-1a113df11dad" providerId="ADAL" clId="{36D30FE2-1B69-4194-AF27-F421C4207B6D}" dt="2020-11-25T18:35:24.808" v="30"/>
        <pc:sldMkLst>
          <pc:docMk/>
          <pc:sldMk cId="2997457341" sldId="4593"/>
        </pc:sldMkLst>
      </pc:sldChg>
      <pc:sldChg chg="add">
        <pc:chgData name="Robin Rettien" userId="d3b77970-caed-4e6f-89f3-1a113df11dad" providerId="ADAL" clId="{36D30FE2-1B69-4194-AF27-F421C4207B6D}" dt="2020-11-25T18:38:09.393" v="33"/>
        <pc:sldMkLst>
          <pc:docMk/>
          <pc:sldMk cId="1174528230" sldId="4594"/>
        </pc:sldMkLst>
      </pc:sldChg>
      <pc:sldChg chg="add">
        <pc:chgData name="Robin Rettien" userId="d3b77970-caed-4e6f-89f3-1a113df11dad" providerId="ADAL" clId="{36D30FE2-1B69-4194-AF27-F421C4207B6D}" dt="2020-11-25T18:38:09.393" v="33"/>
        <pc:sldMkLst>
          <pc:docMk/>
          <pc:sldMk cId="2618033214" sldId="4595"/>
        </pc:sldMkLst>
      </pc:sldChg>
      <pc:sldMasterChg chg="modSp mod modSldLayout">
        <pc:chgData name="Robin Rettien" userId="d3b77970-caed-4e6f-89f3-1a113df11dad" providerId="ADAL" clId="{36D30FE2-1B69-4194-AF27-F421C4207B6D}" dt="2020-11-25T18:34:01.023" v="26" actId="20577"/>
        <pc:sldMasterMkLst>
          <pc:docMk/>
          <pc:sldMasterMk cId="0" sldId="2147483659"/>
        </pc:sldMasterMkLst>
        <pc:spChg chg="mod">
          <ac:chgData name="Robin Rettien" userId="d3b77970-caed-4e6f-89f3-1a113df11dad" providerId="ADAL" clId="{36D30FE2-1B69-4194-AF27-F421C4207B6D}" dt="2020-11-25T18:33:57.675" v="24" actId="20577"/>
          <ac:spMkLst>
            <pc:docMk/>
            <pc:sldMasterMk cId="0" sldId="2147483659"/>
            <ac:spMk id="4" creationId="{B8A5604C-B8A6-4D35-A162-2F60AB989CD9}"/>
          </ac:spMkLst>
        </pc:spChg>
        <pc:sldLayoutChg chg="modSp mod">
          <pc:chgData name="Robin Rettien" userId="d3b77970-caed-4e6f-89f3-1a113df11dad" providerId="ADAL" clId="{36D30FE2-1B69-4194-AF27-F421C4207B6D}" dt="2020-11-25T18:34:01.023" v="26" actId="20577"/>
          <pc:sldLayoutMkLst>
            <pc:docMk/>
            <pc:sldMasterMk cId="0" sldId="2147483659"/>
            <pc:sldLayoutMk cId="3081998058" sldId="2147483681"/>
          </pc:sldLayoutMkLst>
          <pc:spChg chg="mod">
            <ac:chgData name="Robin Rettien" userId="d3b77970-caed-4e6f-89f3-1a113df11dad" providerId="ADAL" clId="{36D30FE2-1B69-4194-AF27-F421C4207B6D}" dt="2020-11-25T18:34:01.023" v="26" actId="20577"/>
            <ac:spMkLst>
              <pc:docMk/>
              <pc:sldMasterMk cId="0" sldId="2147483659"/>
              <pc:sldLayoutMk cId="3081998058" sldId="2147483681"/>
              <ac:spMk id="3" creationId="{AEBDF29C-7377-4E63-8C4C-1D03C8CA67DF}"/>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3"/>
            <a:ext cx="2980117" cy="500223"/>
          </a:xfrm>
          <a:prstGeom prst="rect">
            <a:avLst/>
          </a:prstGeom>
        </p:spPr>
        <p:txBody>
          <a:bodyPr vert="horz" lIns="92565" tIns="46282" rIns="92565" bIns="46282" rtlCol="0"/>
          <a:lstStyle>
            <a:lvl1pPr algn="l">
              <a:defRPr sz="1200"/>
            </a:lvl1pPr>
          </a:lstStyle>
          <a:p>
            <a:endParaRPr lang="fr-FR"/>
          </a:p>
        </p:txBody>
      </p:sp>
      <p:sp>
        <p:nvSpPr>
          <p:cNvPr id="3" name="Espace réservé de la date 2"/>
          <p:cNvSpPr>
            <a:spLocks noGrp="1"/>
          </p:cNvSpPr>
          <p:nvPr>
            <p:ph type="dt" sz="quarter" idx="1"/>
          </p:nvPr>
        </p:nvSpPr>
        <p:spPr>
          <a:xfrm>
            <a:off x="3893741" y="3"/>
            <a:ext cx="2980117" cy="500223"/>
          </a:xfrm>
          <a:prstGeom prst="rect">
            <a:avLst/>
          </a:prstGeom>
        </p:spPr>
        <p:txBody>
          <a:bodyPr vert="horz" lIns="92565" tIns="46282" rIns="92565" bIns="46282" rtlCol="0"/>
          <a:lstStyle>
            <a:lvl1pPr algn="r">
              <a:defRPr sz="1200"/>
            </a:lvl1pPr>
          </a:lstStyle>
          <a:p>
            <a:fld id="{3E09BF49-B416-42CB-A995-ACF7698E0F44}" type="datetimeFigureOut">
              <a:rPr lang="fr-FR" smtClean="0"/>
              <a:t>15/01/2021</a:t>
            </a:fld>
            <a:endParaRPr lang="fr-FR"/>
          </a:p>
        </p:txBody>
      </p:sp>
      <p:sp>
        <p:nvSpPr>
          <p:cNvPr id="4" name="Espace réservé du pied de page 3"/>
          <p:cNvSpPr>
            <a:spLocks noGrp="1"/>
          </p:cNvSpPr>
          <p:nvPr>
            <p:ph type="ftr" sz="quarter" idx="2"/>
          </p:nvPr>
        </p:nvSpPr>
        <p:spPr>
          <a:xfrm>
            <a:off x="3" y="9501007"/>
            <a:ext cx="2980117" cy="500222"/>
          </a:xfrm>
          <a:prstGeom prst="rect">
            <a:avLst/>
          </a:prstGeom>
        </p:spPr>
        <p:txBody>
          <a:bodyPr vert="horz" lIns="92565" tIns="46282" rIns="92565" bIns="46282"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93741" y="9501007"/>
            <a:ext cx="2980117" cy="500222"/>
          </a:xfrm>
          <a:prstGeom prst="rect">
            <a:avLst/>
          </a:prstGeom>
        </p:spPr>
        <p:txBody>
          <a:bodyPr vert="horz" lIns="92565" tIns="46282" rIns="92565" bIns="46282"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0013" y="747713"/>
            <a:ext cx="6675437" cy="37560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7559" y="4751349"/>
            <a:ext cx="5500369" cy="4501277"/>
          </a:xfrm>
          <a:prstGeom prst="rect">
            <a:avLst/>
          </a:prstGeom>
          <a:noFill/>
          <a:ln>
            <a:noFill/>
          </a:ln>
        </p:spPr>
        <p:txBody>
          <a:bodyPr lIns="92550" tIns="92550" rIns="92550" bIns="92550"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683140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687513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572561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918434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2360660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334731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8126234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6875139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748183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0757134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8808826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214542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
        <p:nvSpPr>
          <p:cNvPr id="11" name="Oval 13">
            <a:extLst>
              <a:ext uri="{FF2B5EF4-FFF2-40B4-BE49-F238E27FC236}">
                <a16:creationId xmlns:a16="http://schemas.microsoft.com/office/drawing/2014/main" id="{66055083-041B-4699-9D4A-B8D2E69D117E}"/>
              </a:ext>
            </a:extLst>
          </p:cNvPr>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13" name="Ellipse 12">
            <a:extLst>
              <a:ext uri="{FF2B5EF4-FFF2-40B4-BE49-F238E27FC236}">
                <a16:creationId xmlns:a16="http://schemas.microsoft.com/office/drawing/2014/main" id="{36438255-7A24-49DB-BFC2-87DD3214EA6A}"/>
              </a:ext>
            </a:extLst>
          </p:cNvPr>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e la date 3">
            <a:extLst>
              <a:ext uri="{FF2B5EF4-FFF2-40B4-BE49-F238E27FC236}">
                <a16:creationId xmlns:a16="http://schemas.microsoft.com/office/drawing/2014/main" id="{AEBDF29C-7377-4E63-8C4C-1D03C8CA67DF}"/>
              </a:ext>
            </a:extLst>
          </p:cNvPr>
          <p:cNvSpPr txBox="1">
            <a:spLocks noGrp="1"/>
          </p:cNvSpPr>
          <p:nvPr userDrawn="1"/>
        </p:nvSpPr>
        <p:spPr bwMode="auto">
          <a:xfrm>
            <a:off x="835968" y="4893149"/>
            <a:ext cx="1242328"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Formation LEA - Avancé</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81998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9" name="Espace réservé du texte 52"/>
          <p:cNvSpPr>
            <a:spLocks noGrp="1"/>
          </p:cNvSpPr>
          <p:nvPr>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pic>
        <p:nvPicPr>
          <p:cNvPr id="10" name="Image 9"/>
          <p:cNvPicPr>
            <a:picLocks noChangeAspect="1"/>
          </p:cNvPicPr>
          <p:nvPr userDrawn="1"/>
        </p:nvPicPr>
        <p:blipFill>
          <a:blip r:embed="rId4"/>
          <a:stretch>
            <a:fillRect/>
          </a:stretch>
        </p:blipFill>
        <p:spPr>
          <a:xfrm>
            <a:off x="5760000" y="4320000"/>
            <a:ext cx="3312000" cy="683680"/>
          </a:xfrm>
          <a:prstGeom prst="rect">
            <a:avLst/>
          </a:prstGeom>
        </p:spPr>
      </p:pic>
    </p:spTree>
    <p:extLst>
      <p:ext uri="{BB962C8B-B14F-4D97-AF65-F5344CB8AC3E}">
        <p14:creationId xmlns:p14="http://schemas.microsoft.com/office/powerpoint/2010/main" val="3889451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946532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00385" y="195486"/>
            <a:ext cx="7704098" cy="504056"/>
          </a:xfrm>
        </p:spPr>
        <p:txBody>
          <a:bodyPr/>
          <a:lstStyle/>
          <a:p>
            <a:r>
              <a:rPr lang="fr-FR"/>
              <a:t>Modifiez le style du titre</a:t>
            </a:r>
          </a:p>
        </p:txBody>
      </p:sp>
      <p:sp>
        <p:nvSpPr>
          <p:cNvPr id="13" name="Espace réservé du contenu 11"/>
          <p:cNvSpPr>
            <a:spLocks noGrp="1"/>
          </p:cNvSpPr>
          <p:nvPr>
            <p:ph sz="quarter" idx="14"/>
          </p:nvPr>
        </p:nvSpPr>
        <p:spPr>
          <a:xfrm>
            <a:off x="900113" y="1131888"/>
            <a:ext cx="3600450"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06972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827672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6084888" y="0"/>
            <a:ext cx="3059112" cy="5143500"/>
          </a:xfrm>
        </p:spPr>
        <p:txBody>
          <a:bodyPr/>
          <a:lstStyle/>
          <a:p>
            <a:endParaRPr lang="fr-FR"/>
          </a:p>
        </p:txBody>
      </p:sp>
      <p:sp>
        <p:nvSpPr>
          <p:cNvPr id="6"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61927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Titre">
    <p:spTree>
      <p:nvGrpSpPr>
        <p:cNvPr id="1" name="Shape 8"/>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2661784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grpSp>
        <p:nvGrpSpPr>
          <p:cNvPr id="35" name="Groupe 34"/>
          <p:cNvGrpSpPr/>
          <p:nvPr userDrawn="1"/>
        </p:nvGrpSpPr>
        <p:grpSpPr>
          <a:xfrm>
            <a:off x="1907007" y="2283718"/>
            <a:ext cx="5329986" cy="576064"/>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3617930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5576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914908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sp>
        <p:nvSpPr>
          <p:cNvPr id="13" name="Espace réservé pour une image  4"/>
          <p:cNvSpPr>
            <a:spLocks noGrp="1"/>
          </p:cNvSpPr>
          <p:nvPr>
            <p:ph type="pic" sz="quarter" idx="13"/>
          </p:nvPr>
        </p:nvSpPr>
        <p:spPr>
          <a:xfrm>
            <a:off x="1"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accent1"/>
          </a:solidFill>
        </p:spPr>
        <p:txBody>
          <a:bodyPr/>
          <a:lstStyle/>
          <a:p>
            <a:r>
              <a:rPr lang="fr-FR"/>
              <a:t>Cliquez sur l'icône pour ajouter une image</a:t>
            </a:r>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Shape 10"/>
          <p:cNvSpPr txBox="1">
            <a:spLocks noGrp="1"/>
          </p:cNvSpPr>
          <p:nvPr userDrawn="1">
            <p:ph type="ctrTitle"/>
          </p:nvPr>
        </p:nvSpPr>
        <p:spPr>
          <a:xfrm>
            <a:off x="291319" y="1902565"/>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bg1"/>
                </a:solidFill>
                <a:effectLst>
                  <a:outerShdw blurRad="50800" dist="38100" dir="2700000" algn="tl" rotWithShape="0">
                    <a:prstClr val="black">
                      <a:alpha val="40000"/>
                    </a:prstClr>
                  </a:outerShdw>
                </a:effectLst>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7" name="Espace réservé du texte 52"/>
          <p:cNvSpPr>
            <a:spLocks noGrp="1"/>
          </p:cNvSpPr>
          <p:nvPr userDrawn="1">
            <p:ph type="body" sz="quarter" idx="10" hasCustomPrompt="1"/>
          </p:nvPr>
        </p:nvSpPr>
        <p:spPr>
          <a:xfrm>
            <a:off x="291319" y="4086329"/>
            <a:ext cx="624751" cy="302955"/>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400" b="0" cap="all"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DATE</a:t>
            </a:r>
            <a:endParaRPr lang="fr-FR"/>
          </a:p>
        </p:txBody>
      </p:sp>
      <p:sp>
        <p:nvSpPr>
          <p:cNvPr id="6" name="Espace réservé du texte 52"/>
          <p:cNvSpPr>
            <a:spLocks noGrp="1"/>
          </p:cNvSpPr>
          <p:nvPr userDrawn="1">
            <p:ph type="body" sz="quarter" idx="11" hasCustomPrompt="1"/>
          </p:nvPr>
        </p:nvSpPr>
        <p:spPr>
          <a:xfrm>
            <a:off x="291319" y="3102519"/>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bg1"/>
                </a:solidFill>
                <a:effectLst>
                  <a:outerShdw blurRad="50800" dist="38100" dir="2700000" algn="tl" rotWithShape="0">
                    <a:prstClr val="black">
                      <a:alpha val="40000"/>
                    </a:prstClr>
                  </a:outerShdw>
                </a:effectLst>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L’EMETTEUR</a:t>
            </a:r>
          </a:p>
        </p:txBody>
      </p:sp>
      <p:pic>
        <p:nvPicPr>
          <p:cNvPr id="9" name="Image 8">
            <a:extLst>
              <a:ext uri="{FF2B5EF4-FFF2-40B4-BE49-F238E27FC236}">
                <a16:creationId xmlns:a16="http://schemas.microsoft.com/office/drawing/2014/main" id="{0926A04A-B60F-493B-80A5-8CBD84DA72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0283" y="4389318"/>
            <a:ext cx="2986484" cy="588398"/>
          </a:xfrm>
          <a:prstGeom prst="rect">
            <a:avLst/>
          </a:prstGeom>
        </p:spPr>
      </p:pic>
    </p:spTree>
    <p:extLst>
      <p:ext uri="{BB962C8B-B14F-4D97-AF65-F5344CB8AC3E}">
        <p14:creationId xmlns:p14="http://schemas.microsoft.com/office/powerpoint/2010/main" val="2836357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re B">
    <p:spTree>
      <p:nvGrpSpPr>
        <p:cNvPr id="1" name="Shape 8"/>
        <p:cNvGrpSpPr/>
        <p:nvPr/>
      </p:nvGrpSpPr>
      <p:grpSpPr>
        <a:xfrm>
          <a:off x="0" y="0"/>
          <a:ext cx="0" cy="0"/>
          <a:chOff x="0" y="0"/>
          <a:chExt cx="0" cy="0"/>
        </a:xfrm>
      </p:grpSpPr>
      <p:sp>
        <p:nvSpPr>
          <p:cNvPr id="9" name="Espace réservé pour une image  4"/>
          <p:cNvSpPr>
            <a:spLocks noGrp="1"/>
          </p:cNvSpPr>
          <p:nvPr>
            <p:ph type="pic" sz="quarter" idx="13"/>
          </p:nvPr>
        </p:nvSpPr>
        <p:spPr>
          <a:xfrm>
            <a:off x="1"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a:t>Cliquez sur l'icône pour ajouter une image</a:t>
            </a:r>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Shape 10"/>
          <p:cNvSpPr txBox="1">
            <a:spLocks noGrp="1"/>
          </p:cNvSpPr>
          <p:nvPr userDrawn="1">
            <p:ph type="ctrTitle"/>
          </p:nvPr>
        </p:nvSpPr>
        <p:spPr>
          <a:xfrm>
            <a:off x="291319" y="1347615"/>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7" name="Espace réservé du texte 52"/>
          <p:cNvSpPr>
            <a:spLocks noGrp="1"/>
          </p:cNvSpPr>
          <p:nvPr userDrawn="1">
            <p:ph type="body" sz="quarter" idx="10" hasCustomPrompt="1"/>
          </p:nvPr>
        </p:nvSpPr>
        <p:spPr>
          <a:xfrm>
            <a:off x="291319" y="4086329"/>
            <a:ext cx="624751" cy="302955"/>
          </a:xfrm>
          <a:prstGeom prst="roundRect">
            <a:avLst>
              <a:gd name="adj" fmla="val 50000"/>
            </a:avLst>
          </a:prstGeom>
          <a:solidFill>
            <a:schemeClr val="accent1"/>
          </a:solidFill>
          <a:ln>
            <a:noFill/>
          </a:ln>
        </p:spPr>
        <p:txBody>
          <a:bodyPr wrap="none" lIns="72000" tIns="0" rIns="72000" bIns="0" anchor="ctr" anchorCtr="0">
            <a:spAutoFit/>
          </a:bodyPr>
          <a:lstStyle>
            <a:lvl1pPr marL="0" indent="0">
              <a:buNone/>
              <a:defRPr sz="1400" b="0" cap="all" baseline="0">
                <a:solidFill>
                  <a:schemeClr val="bg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DATE</a:t>
            </a:r>
            <a:endParaRPr lang="fr-FR"/>
          </a:p>
        </p:txBody>
      </p:sp>
      <p:sp>
        <p:nvSpPr>
          <p:cNvPr id="6" name="Espace réservé du texte 52"/>
          <p:cNvSpPr>
            <a:spLocks noGrp="1"/>
          </p:cNvSpPr>
          <p:nvPr userDrawn="1">
            <p:ph type="body" sz="quarter" idx="11" hasCustomPrompt="1"/>
          </p:nvPr>
        </p:nvSpPr>
        <p:spPr>
          <a:xfrm>
            <a:off x="291319" y="254756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L’EMETTEUR</a:t>
            </a:r>
          </a:p>
        </p:txBody>
      </p:sp>
      <p:pic>
        <p:nvPicPr>
          <p:cNvPr id="13" name="Image 12">
            <a:extLst>
              <a:ext uri="{FF2B5EF4-FFF2-40B4-BE49-F238E27FC236}">
                <a16:creationId xmlns:a16="http://schemas.microsoft.com/office/drawing/2014/main" id="{AC1CB012-BE5D-414E-9BD5-5AF798E531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0283" y="4389318"/>
            <a:ext cx="2986484" cy="588398"/>
          </a:xfrm>
          <a:prstGeom prst="rect">
            <a:avLst/>
          </a:prstGeom>
        </p:spPr>
      </p:pic>
    </p:spTree>
    <p:extLst>
      <p:ext uri="{BB962C8B-B14F-4D97-AF65-F5344CB8AC3E}">
        <p14:creationId xmlns:p14="http://schemas.microsoft.com/office/powerpoint/2010/main" val="23593620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re C">
    <p:spTree>
      <p:nvGrpSpPr>
        <p:cNvPr id="1" name="Shape 8"/>
        <p:cNvGrpSpPr/>
        <p:nvPr/>
      </p:nvGrpSpPr>
      <p:grpSpPr>
        <a:xfrm>
          <a:off x="0" y="0"/>
          <a:ext cx="0" cy="0"/>
          <a:chOff x="0" y="0"/>
          <a:chExt cx="0" cy="0"/>
        </a:xfrm>
      </p:grpSpPr>
      <p:sp>
        <p:nvSpPr>
          <p:cNvPr id="9" name="Espace réservé pour une image  4"/>
          <p:cNvSpPr>
            <a:spLocks noGrp="1"/>
          </p:cNvSpPr>
          <p:nvPr>
            <p:ph type="pic" sz="quarter" idx="13"/>
          </p:nvPr>
        </p:nvSpPr>
        <p:spPr>
          <a:xfrm>
            <a:off x="1"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a:t>Cliquez sur l'icône pour ajouter une image</a:t>
            </a:r>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Shape 10"/>
          <p:cNvSpPr txBox="1">
            <a:spLocks noGrp="1"/>
          </p:cNvSpPr>
          <p:nvPr userDrawn="1">
            <p:ph type="ctrTitle"/>
          </p:nvPr>
        </p:nvSpPr>
        <p:spPr>
          <a:xfrm>
            <a:off x="291319" y="1347615"/>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7" name="Espace réservé du texte 52"/>
          <p:cNvSpPr>
            <a:spLocks noGrp="1"/>
          </p:cNvSpPr>
          <p:nvPr userDrawn="1">
            <p:ph type="body" sz="quarter" idx="10" hasCustomPrompt="1"/>
          </p:nvPr>
        </p:nvSpPr>
        <p:spPr>
          <a:xfrm>
            <a:off x="291319" y="4086329"/>
            <a:ext cx="624751" cy="302955"/>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400" b="0" cap="all"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DATE</a:t>
            </a:r>
            <a:endParaRPr lang="fr-FR"/>
          </a:p>
        </p:txBody>
      </p:sp>
      <p:sp>
        <p:nvSpPr>
          <p:cNvPr id="6" name="Espace réservé du texte 52"/>
          <p:cNvSpPr>
            <a:spLocks noGrp="1"/>
          </p:cNvSpPr>
          <p:nvPr userDrawn="1">
            <p:ph type="body" sz="quarter" idx="11" hasCustomPrompt="1"/>
          </p:nvPr>
        </p:nvSpPr>
        <p:spPr>
          <a:xfrm>
            <a:off x="291319" y="254756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L’EMETTEUR</a:t>
            </a:r>
          </a:p>
        </p:txBody>
      </p:sp>
      <p:pic>
        <p:nvPicPr>
          <p:cNvPr id="13" name="Image 12">
            <a:extLst>
              <a:ext uri="{FF2B5EF4-FFF2-40B4-BE49-F238E27FC236}">
                <a16:creationId xmlns:a16="http://schemas.microsoft.com/office/drawing/2014/main" id="{BB187DCB-39A3-4DD8-B021-430D21C44A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0283" y="4389318"/>
            <a:ext cx="2986484" cy="588398"/>
          </a:xfrm>
          <a:prstGeom prst="rect">
            <a:avLst/>
          </a:prstGeom>
        </p:spPr>
      </p:pic>
    </p:spTree>
    <p:extLst>
      <p:ext uri="{BB962C8B-B14F-4D97-AF65-F5344CB8AC3E}">
        <p14:creationId xmlns:p14="http://schemas.microsoft.com/office/powerpoint/2010/main" val="1112315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5" name="Shape 24"/>
          <p:cNvSpPr/>
          <p:nvPr userDrawn="1"/>
        </p:nvSpPr>
        <p:spPr>
          <a:xfrm>
            <a:off x="2323500" y="764746"/>
            <a:ext cx="190200" cy="190200"/>
          </a:xfrm>
          <a:prstGeom prst="ellipse">
            <a:avLst/>
          </a:prstGeom>
          <a:solidFill>
            <a:schemeClr val="bg1"/>
          </a:solidFill>
          <a:ln w="28575" cap="flat" cmpd="sng">
            <a:solidFill>
              <a:schemeClr val="bg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1800"/>
          </a:p>
        </p:txBody>
      </p:sp>
      <p:sp>
        <p:nvSpPr>
          <p:cNvPr id="6" name="Espace réservé du texte 52"/>
          <p:cNvSpPr txBox="1">
            <a:spLocks/>
          </p:cNvSpPr>
          <p:nvPr userDrawn="1"/>
        </p:nvSpPr>
        <p:spPr>
          <a:xfrm>
            <a:off x="251521" y="253131"/>
            <a:ext cx="909093" cy="259675"/>
          </a:xfrm>
          <a:prstGeom prst="roundRect">
            <a:avLst>
              <a:gd name="adj" fmla="val 50000"/>
            </a:avLst>
          </a:prstGeom>
          <a:solidFill>
            <a:schemeClr val="bg1"/>
          </a:solidFill>
          <a:ln>
            <a:solidFill>
              <a:schemeClr val="accent1"/>
            </a:solidFill>
          </a:ln>
        </p:spPr>
        <p:txBody>
          <a:bodyPr vert="horz" wrap="none" lIns="72000" tIns="0" rIns="72000" bIns="0" rtlCol="0" anchor="ctr" anchorCtr="0">
            <a:sp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chemeClr val="accent6"/>
              </a:buClr>
              <a:buFont typeface="Cambria Math" panose="02040503050406030204" pitchFamily="18" charset="0"/>
              <a:buNone/>
              <a:defRPr sz="1200" b="0" i="0" u="none" strike="noStrike" cap="all" baseline="0">
                <a:solidFill>
                  <a:schemeClr val="bg1"/>
                </a:solidFill>
                <a:latin typeface="Arial Narrow" panose="020B0606020202030204" pitchFamily="34" charset="0"/>
                <a:ea typeface="Arial"/>
                <a:cs typeface="Arial"/>
                <a:sym typeface="Arial"/>
              </a:defRPr>
            </a:lvl1pPr>
            <a:lvl2pPr marL="457200" marR="0" lvl="1" indent="0" algn="l" rtl="0">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a:lnSpc>
                <a:spcPct val="100000"/>
              </a:lnSpc>
              <a:spcBef>
                <a:spcPts val="0"/>
              </a:spcBef>
              <a:spcAft>
                <a:spcPts val="0"/>
              </a:spcAft>
              <a:buClr>
                <a:schemeClr val="accent4"/>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sz="1200">
                <a:solidFill>
                  <a:schemeClr val="accent1"/>
                </a:solidFill>
              </a:rPr>
              <a:t>sommaire</a:t>
            </a:r>
          </a:p>
        </p:txBody>
      </p:sp>
      <p:sp>
        <p:nvSpPr>
          <p:cNvPr id="27" name="Espace réservé du texte 2"/>
          <p:cNvSpPr>
            <a:spLocks noGrp="1"/>
          </p:cNvSpPr>
          <p:nvPr>
            <p:ph type="body" sz="quarter" idx="11"/>
          </p:nvPr>
        </p:nvSpPr>
        <p:spPr>
          <a:xfrm>
            <a:off x="2837383" y="411646"/>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29" name="Espace réservé du texte 2"/>
          <p:cNvSpPr>
            <a:spLocks noGrp="1"/>
          </p:cNvSpPr>
          <p:nvPr>
            <p:ph type="body" sz="quarter" idx="13"/>
          </p:nvPr>
        </p:nvSpPr>
        <p:spPr>
          <a:xfrm>
            <a:off x="2837383" y="1138914"/>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1" name="Espace réservé du texte 2"/>
          <p:cNvSpPr>
            <a:spLocks noGrp="1"/>
          </p:cNvSpPr>
          <p:nvPr>
            <p:ph type="body" sz="quarter" idx="15"/>
          </p:nvPr>
        </p:nvSpPr>
        <p:spPr>
          <a:xfrm>
            <a:off x="2837383" y="1866182"/>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3" name="Espace réservé du texte 2"/>
          <p:cNvSpPr>
            <a:spLocks noGrp="1"/>
          </p:cNvSpPr>
          <p:nvPr>
            <p:ph type="body" sz="quarter" idx="17"/>
          </p:nvPr>
        </p:nvSpPr>
        <p:spPr>
          <a:xfrm>
            <a:off x="2837383" y="2593450"/>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5" name="Espace réservé du texte 2"/>
          <p:cNvSpPr>
            <a:spLocks noGrp="1"/>
          </p:cNvSpPr>
          <p:nvPr>
            <p:ph type="body" sz="quarter" idx="19"/>
          </p:nvPr>
        </p:nvSpPr>
        <p:spPr>
          <a:xfrm>
            <a:off x="2837383" y="3320718"/>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7" name="Espace réservé du texte 2"/>
          <p:cNvSpPr>
            <a:spLocks noGrp="1"/>
          </p:cNvSpPr>
          <p:nvPr>
            <p:ph type="body" sz="quarter" idx="21"/>
          </p:nvPr>
        </p:nvSpPr>
        <p:spPr>
          <a:xfrm>
            <a:off x="2837383" y="4047986"/>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cxnSp>
        <p:nvCxnSpPr>
          <p:cNvPr id="18" name="Shape 23"/>
          <p:cNvCxnSpPr/>
          <p:nvPr userDrawn="1"/>
        </p:nvCxnSpPr>
        <p:spPr>
          <a:xfrm>
            <a:off x="2418600" y="-7925"/>
            <a:ext cx="0" cy="4883931"/>
          </a:xfrm>
          <a:prstGeom prst="straightConnector1">
            <a:avLst/>
          </a:prstGeom>
          <a:noFill/>
          <a:ln w="6350" cap="flat" cmpd="sng">
            <a:solidFill>
              <a:srgbClr val="999FA9"/>
            </a:solidFill>
            <a:prstDash val="solid"/>
            <a:round/>
            <a:headEnd type="none" w="lg" len="lg"/>
            <a:tailEnd type="none" w="lg" len="lg"/>
          </a:ln>
        </p:spPr>
      </p:cxnSp>
      <p:sp>
        <p:nvSpPr>
          <p:cNvPr id="26" name="Espace réservé du texte 52"/>
          <p:cNvSpPr>
            <a:spLocks noGrp="1"/>
          </p:cNvSpPr>
          <p:nvPr>
            <p:ph type="body" sz="quarter" idx="10" hasCustomPrompt="1"/>
          </p:nvPr>
        </p:nvSpPr>
        <p:spPr>
          <a:xfrm>
            <a:off x="2127164" y="411574"/>
            <a:ext cx="576000" cy="576000"/>
          </a:xfrm>
          <a:prstGeom prst="ellipse">
            <a:avLst/>
          </a:prstGeom>
          <a:solidFill>
            <a:schemeClr val="accent1"/>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a:t>1</a:t>
            </a:r>
          </a:p>
        </p:txBody>
      </p:sp>
      <p:sp>
        <p:nvSpPr>
          <p:cNvPr id="28" name="Espace réservé du texte 52"/>
          <p:cNvSpPr>
            <a:spLocks noGrp="1"/>
          </p:cNvSpPr>
          <p:nvPr>
            <p:ph type="body" sz="quarter" idx="12" hasCustomPrompt="1"/>
          </p:nvPr>
        </p:nvSpPr>
        <p:spPr>
          <a:xfrm>
            <a:off x="2127164" y="1138842"/>
            <a:ext cx="576000" cy="576000"/>
          </a:xfrm>
          <a:prstGeom prst="ellipse">
            <a:avLst/>
          </a:prstGeom>
          <a:solidFill>
            <a:schemeClr val="accent4"/>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2</a:t>
            </a:r>
            <a:endParaRPr lang="fr-FR"/>
          </a:p>
        </p:txBody>
      </p:sp>
      <p:sp>
        <p:nvSpPr>
          <p:cNvPr id="30" name="Espace réservé du texte 52"/>
          <p:cNvSpPr>
            <a:spLocks noGrp="1"/>
          </p:cNvSpPr>
          <p:nvPr>
            <p:ph type="body" sz="quarter" idx="14" hasCustomPrompt="1"/>
          </p:nvPr>
        </p:nvSpPr>
        <p:spPr>
          <a:xfrm>
            <a:off x="2127164" y="1866110"/>
            <a:ext cx="576000" cy="576000"/>
          </a:xfrm>
          <a:prstGeom prst="ellipse">
            <a:avLst/>
          </a:prstGeom>
          <a:solidFill>
            <a:schemeClr val="accent5"/>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3</a:t>
            </a:r>
            <a:endParaRPr lang="fr-FR"/>
          </a:p>
        </p:txBody>
      </p:sp>
      <p:sp>
        <p:nvSpPr>
          <p:cNvPr id="32" name="Espace réservé du texte 52"/>
          <p:cNvSpPr>
            <a:spLocks noGrp="1"/>
          </p:cNvSpPr>
          <p:nvPr>
            <p:ph type="body" sz="quarter" idx="16" hasCustomPrompt="1"/>
          </p:nvPr>
        </p:nvSpPr>
        <p:spPr>
          <a:xfrm>
            <a:off x="2127164" y="2593378"/>
            <a:ext cx="576000" cy="576000"/>
          </a:xfrm>
          <a:prstGeom prst="ellipse">
            <a:avLst/>
          </a:prstGeom>
          <a:solidFill>
            <a:schemeClr val="accent6"/>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4</a:t>
            </a:r>
            <a:endParaRPr lang="fr-FR"/>
          </a:p>
        </p:txBody>
      </p:sp>
      <p:sp>
        <p:nvSpPr>
          <p:cNvPr id="34" name="Espace réservé du texte 52"/>
          <p:cNvSpPr>
            <a:spLocks noGrp="1"/>
          </p:cNvSpPr>
          <p:nvPr>
            <p:ph type="body" sz="quarter" idx="18" hasCustomPrompt="1"/>
          </p:nvPr>
        </p:nvSpPr>
        <p:spPr>
          <a:xfrm>
            <a:off x="2127164" y="3320646"/>
            <a:ext cx="576000" cy="576000"/>
          </a:xfrm>
          <a:prstGeom prst="ellipse">
            <a:avLst/>
          </a:prstGeom>
          <a:solidFill>
            <a:schemeClr val="accent3"/>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5</a:t>
            </a:r>
            <a:endParaRPr lang="fr-FR"/>
          </a:p>
        </p:txBody>
      </p:sp>
      <p:sp>
        <p:nvSpPr>
          <p:cNvPr id="36" name="Espace réservé du texte 52"/>
          <p:cNvSpPr>
            <a:spLocks noGrp="1"/>
          </p:cNvSpPr>
          <p:nvPr>
            <p:ph type="body" sz="quarter" idx="20" hasCustomPrompt="1"/>
          </p:nvPr>
        </p:nvSpPr>
        <p:spPr>
          <a:xfrm>
            <a:off x="2127164" y="4047914"/>
            <a:ext cx="576000" cy="576000"/>
          </a:xfrm>
          <a:prstGeom prst="ellipse">
            <a:avLst/>
          </a:prstGeom>
          <a:solidFill>
            <a:schemeClr val="accent2"/>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6</a:t>
            </a:r>
            <a:endParaRPr lang="fr-FR"/>
          </a:p>
        </p:txBody>
      </p:sp>
    </p:spTree>
    <p:extLst>
      <p:ext uri="{BB962C8B-B14F-4D97-AF65-F5344CB8AC3E}">
        <p14:creationId xmlns:p14="http://schemas.microsoft.com/office/powerpoint/2010/main" val="16459251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 colonn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4" name="Espace réservé du texte 12"/>
          <p:cNvSpPr>
            <a:spLocks noGrp="1"/>
          </p:cNvSpPr>
          <p:nvPr>
            <p:ph idx="1"/>
          </p:nvPr>
        </p:nvSpPr>
        <p:spPr>
          <a:xfrm>
            <a:off x="2627785" y="411511"/>
            <a:ext cx="6336704" cy="4212307"/>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4786499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483518"/>
            <a:ext cx="3060000" cy="4284476"/>
          </a:xfrm>
          <a:prstGeom prst="rect">
            <a:avLst/>
          </a:prstGeom>
        </p:spPr>
        <p:txBody>
          <a:bodyPr vert="horz" lIns="0" tIns="0" rIns="0" bIns="0" rtlCol="0">
            <a:normAutofit/>
          </a:bodyPr>
          <a:lstStyle>
            <a:lvl1pPr marL="179384" indent="-179384">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5868484" y="483518"/>
            <a:ext cx="3060000" cy="4284476"/>
          </a:xfrm>
          <a:prstGeom prst="rect">
            <a:avLst/>
          </a:prstGeom>
        </p:spPr>
        <p:txBody>
          <a:bodyPr vert="horz" lIns="0" tIns="0" rIns="0" bIns="0" rtlCol="0">
            <a:normAutofit/>
          </a:bodyPr>
          <a:lstStyle>
            <a:lvl1pPr marL="179384" indent="-179384">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Titre 1"/>
          <p:cNvSpPr>
            <a:spLocks noGrp="1"/>
          </p:cNvSpPr>
          <p:nvPr>
            <p:ph type="title"/>
          </p:nvPr>
        </p:nvSpPr>
        <p:spPr>
          <a:xfrm>
            <a:off x="251520" y="437779"/>
            <a:ext cx="1944216" cy="1155851"/>
          </a:xfrm>
        </p:spPr>
        <p:txBody>
          <a:bodyPr/>
          <a:lstStyle>
            <a:lvl1pPr>
              <a:lnSpc>
                <a:spcPct val="90000"/>
              </a:lnSpc>
              <a:defRPr/>
            </a:lvl1pPr>
          </a:lstStyle>
          <a:p>
            <a:r>
              <a:rPr lang="fr-FR"/>
              <a:t>Modifiez le style du titre</a:t>
            </a:r>
          </a:p>
        </p:txBody>
      </p:sp>
      <p:sp>
        <p:nvSpPr>
          <p:cNvPr id="10" name="Espace réservé du texte 52"/>
          <p:cNvSpPr>
            <a:spLocks noGrp="1"/>
          </p:cNvSpPr>
          <p:nvPr>
            <p:ph type="body" sz="quarter" idx="12" hasCustomPrompt="1"/>
          </p:nvPr>
        </p:nvSpPr>
        <p:spPr>
          <a:xfrm>
            <a:off x="251520" y="1688041"/>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1057230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onnes bi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771550"/>
            <a:ext cx="3060000" cy="3888432"/>
          </a:xfrm>
          <a:prstGeom prst="rect">
            <a:avLst/>
          </a:prstGeom>
        </p:spPr>
        <p:txBody>
          <a:bodyPr vert="horz" lIns="0" tIns="0" rIns="0" bIns="0" rtlCol="0">
            <a:normAutofit/>
          </a:bodyPr>
          <a:lstStyle>
            <a:lvl1pPr>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5868484" y="771550"/>
            <a:ext cx="3060000" cy="3888432"/>
          </a:xfrm>
          <a:prstGeom prst="rect">
            <a:avLst/>
          </a:prstGeom>
        </p:spPr>
        <p:txBody>
          <a:bodyPr vert="horz" lIns="0" tIns="0" rIns="0" bIns="0" rtlCol="0">
            <a:normAutofit/>
          </a:bodyPr>
          <a:lstStyle>
            <a:lvl1pPr>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Titre 1"/>
          <p:cNvSpPr>
            <a:spLocks noGrp="1"/>
          </p:cNvSpPr>
          <p:nvPr>
            <p:ph type="title"/>
          </p:nvPr>
        </p:nvSpPr>
        <p:spPr>
          <a:xfrm>
            <a:off x="251520" y="439106"/>
            <a:ext cx="1944216" cy="1155851"/>
          </a:xfrm>
        </p:spPr>
        <p:txBody>
          <a:bodyPr/>
          <a:lstStyle>
            <a:lvl1pPr>
              <a:lnSpc>
                <a:spcPct val="90000"/>
              </a:lnSpc>
              <a:defRPr/>
            </a:lvl1pPr>
          </a:lstStyle>
          <a:p>
            <a:r>
              <a:rPr lang="fr-FR"/>
              <a:t>Modifiez le style du titre</a:t>
            </a:r>
          </a:p>
        </p:txBody>
      </p:sp>
      <p:sp>
        <p:nvSpPr>
          <p:cNvPr id="9" name="Espace réservé du texte 52"/>
          <p:cNvSpPr>
            <a:spLocks noGrp="1"/>
          </p:cNvSpPr>
          <p:nvPr>
            <p:ph type="body" sz="quarter" idx="12" hasCustomPrompt="1"/>
          </p:nvPr>
        </p:nvSpPr>
        <p:spPr>
          <a:xfrm>
            <a:off x="251520" y="1689367"/>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578661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526959"/>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4770022" y="526959"/>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Espace réservé du texte 12"/>
          <p:cNvSpPr>
            <a:spLocks noGrp="1"/>
          </p:cNvSpPr>
          <p:nvPr>
            <p:ph idx="16"/>
          </p:nvPr>
        </p:nvSpPr>
        <p:spPr>
          <a:xfrm>
            <a:off x="6912260" y="526959"/>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9" name="Titre 1"/>
          <p:cNvSpPr>
            <a:spLocks noGrp="1"/>
          </p:cNvSpPr>
          <p:nvPr>
            <p:ph type="title"/>
          </p:nvPr>
        </p:nvSpPr>
        <p:spPr>
          <a:xfrm>
            <a:off x="251520" y="447676"/>
            <a:ext cx="1944216" cy="1155851"/>
          </a:xfrm>
        </p:spPr>
        <p:txBody>
          <a:bodyPr/>
          <a:lstStyle>
            <a:lvl1pPr>
              <a:lnSpc>
                <a:spcPct val="90000"/>
              </a:lnSpc>
              <a:defRPr/>
            </a:lvl1pPr>
          </a:lstStyle>
          <a:p>
            <a:r>
              <a:rPr lang="fr-FR"/>
              <a:t>Modifiez le style du titre</a:t>
            </a:r>
          </a:p>
        </p:txBody>
      </p:sp>
      <p:sp>
        <p:nvSpPr>
          <p:cNvPr id="10" name="Espace réservé du texte 52"/>
          <p:cNvSpPr>
            <a:spLocks noGrp="1"/>
          </p:cNvSpPr>
          <p:nvPr>
            <p:ph type="body" sz="quarter" idx="12" hasCustomPrompt="1"/>
          </p:nvPr>
        </p:nvSpPr>
        <p:spPr>
          <a:xfrm>
            <a:off x="251520" y="1697938"/>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0699055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Entree de partie">
    <p:spTree>
      <p:nvGrpSpPr>
        <p:cNvPr id="1" name="Shape 11"/>
        <p:cNvGrpSpPr/>
        <p:nvPr/>
      </p:nvGrpSpPr>
      <p:grpSpPr>
        <a:xfrm>
          <a:off x="0" y="0"/>
          <a:ext cx="0" cy="0"/>
          <a:chOff x="0" y="0"/>
          <a:chExt cx="0" cy="0"/>
        </a:xfrm>
      </p:grpSpPr>
      <p:sp>
        <p:nvSpPr>
          <p:cNvPr id="10" name="Espace réservé du texte 52"/>
          <p:cNvSpPr>
            <a:spLocks noGrp="1"/>
          </p:cNvSpPr>
          <p:nvPr>
            <p:ph type="body" sz="quarter" idx="12"/>
          </p:nvPr>
        </p:nvSpPr>
        <p:spPr>
          <a:xfrm>
            <a:off x="179513" y="-576080"/>
            <a:ext cx="6364041" cy="6300160"/>
          </a:xfrm>
          <a:prstGeom prst="ellipse">
            <a:avLst/>
          </a:prstGeom>
          <a:noFill/>
          <a:ln w="76200">
            <a:solidFill>
              <a:schemeClr val="accent1"/>
            </a:solidFill>
          </a:ln>
        </p:spPr>
        <p:txBody>
          <a:bodyPr wrap="none" lIns="0" tIns="0" rIns="0" bIns="0" anchor="ctr" anchorCtr="0">
            <a:noAutofit/>
          </a:bodyPr>
          <a:lstStyle>
            <a:lvl1pPr marL="0" indent="0" algn="r">
              <a:buNone/>
              <a:defRPr sz="1100" b="0" cap="all" baseline="0">
                <a:solidFill>
                  <a:schemeClr val="bg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a:t>Modifiez les styles du texte du masque</a:t>
            </a:r>
          </a:p>
        </p:txBody>
      </p:sp>
      <p:sp>
        <p:nvSpPr>
          <p:cNvPr id="13" name="Shape 13"/>
          <p:cNvSpPr txBox="1">
            <a:spLocks noGrp="1"/>
          </p:cNvSpPr>
          <p:nvPr>
            <p:ph type="ctrTitle"/>
          </p:nvPr>
        </p:nvSpPr>
        <p:spPr>
          <a:xfrm>
            <a:off x="359533" y="2249214"/>
            <a:ext cx="6019388" cy="1132626"/>
          </a:xfrm>
          <a:prstGeom prst="rect">
            <a:avLst/>
          </a:prstGeom>
        </p:spPr>
        <p:txBody>
          <a:bodyPr lIns="91425" tIns="91425" rIns="91425" bIns="91425" anchor="b" anchorCtr="0">
            <a:normAutofit/>
          </a:bodyPr>
          <a:lstStyle>
            <a:lvl1pPr lvl="0" algn="ctr" rtl="0">
              <a:spcBef>
                <a:spcPts val="0"/>
              </a:spcBef>
              <a:buClr>
                <a:srgbClr val="000000"/>
              </a:buClr>
              <a:buSzPct val="100000"/>
              <a:defRPr sz="3600">
                <a:solidFill>
                  <a:schemeClr val="accent1"/>
                </a:solidFill>
                <a:latin typeface="Arial Narrow" panose="020B0606020202030204" pitchFamily="34" charset="0"/>
              </a:defRPr>
            </a:lvl1pPr>
            <a:lvl2pPr lvl="1" algn="ctr" rtl="0">
              <a:spcBef>
                <a:spcPts val="0"/>
              </a:spcBef>
              <a:buClr>
                <a:srgbClr val="000000"/>
              </a:buClr>
              <a:buSzPct val="100000"/>
              <a:defRPr sz="4800">
                <a:solidFill>
                  <a:srgbClr val="000000"/>
                </a:solidFill>
              </a:defRPr>
            </a:lvl2pPr>
            <a:lvl3pPr lvl="2" algn="ctr" rtl="0">
              <a:spcBef>
                <a:spcPts val="0"/>
              </a:spcBef>
              <a:buClr>
                <a:srgbClr val="000000"/>
              </a:buClr>
              <a:buSzPct val="100000"/>
              <a:defRPr sz="4800">
                <a:solidFill>
                  <a:srgbClr val="000000"/>
                </a:solidFill>
              </a:defRPr>
            </a:lvl3pPr>
            <a:lvl4pPr lvl="3" algn="ctr" rtl="0">
              <a:spcBef>
                <a:spcPts val="0"/>
              </a:spcBef>
              <a:buClr>
                <a:srgbClr val="000000"/>
              </a:buClr>
              <a:buSzPct val="100000"/>
              <a:defRPr sz="4800">
                <a:solidFill>
                  <a:srgbClr val="000000"/>
                </a:solidFill>
              </a:defRPr>
            </a:lvl4pPr>
            <a:lvl5pPr lvl="4" algn="ctr" rtl="0">
              <a:spcBef>
                <a:spcPts val="0"/>
              </a:spcBef>
              <a:buClr>
                <a:srgbClr val="000000"/>
              </a:buClr>
              <a:buSzPct val="100000"/>
              <a:defRPr sz="4800">
                <a:solidFill>
                  <a:srgbClr val="000000"/>
                </a:solidFill>
              </a:defRPr>
            </a:lvl5pPr>
            <a:lvl6pPr lvl="5" algn="ctr" rtl="0">
              <a:spcBef>
                <a:spcPts val="0"/>
              </a:spcBef>
              <a:buClr>
                <a:srgbClr val="000000"/>
              </a:buClr>
              <a:buSzPct val="100000"/>
              <a:defRPr sz="4800">
                <a:solidFill>
                  <a:srgbClr val="000000"/>
                </a:solidFill>
              </a:defRPr>
            </a:lvl6pPr>
            <a:lvl7pPr lvl="6" algn="ctr" rtl="0">
              <a:spcBef>
                <a:spcPts val="0"/>
              </a:spcBef>
              <a:buClr>
                <a:srgbClr val="000000"/>
              </a:buClr>
              <a:buSzPct val="100000"/>
              <a:defRPr sz="4800">
                <a:solidFill>
                  <a:srgbClr val="000000"/>
                </a:solidFill>
              </a:defRPr>
            </a:lvl7pPr>
            <a:lvl8pPr lvl="7" algn="ctr" rtl="0">
              <a:spcBef>
                <a:spcPts val="0"/>
              </a:spcBef>
              <a:buClr>
                <a:srgbClr val="000000"/>
              </a:buClr>
              <a:buSzPct val="100000"/>
              <a:defRPr sz="4800">
                <a:solidFill>
                  <a:srgbClr val="000000"/>
                </a:solidFill>
              </a:defRPr>
            </a:lvl8pPr>
            <a:lvl9pPr lvl="8" algn="ctr" rtl="0">
              <a:spcBef>
                <a:spcPts val="0"/>
              </a:spcBef>
              <a:buClr>
                <a:srgbClr val="000000"/>
              </a:buClr>
              <a:buSzPct val="100000"/>
              <a:defRPr sz="4800">
                <a:solidFill>
                  <a:srgbClr val="000000"/>
                </a:solidFill>
              </a:defRPr>
            </a:lvl9pPr>
          </a:lstStyle>
          <a:p>
            <a:r>
              <a:rPr lang="fr-FR"/>
              <a:t>Modifiez le style du titre</a:t>
            </a:r>
            <a:endParaRPr/>
          </a:p>
        </p:txBody>
      </p:sp>
      <p:sp>
        <p:nvSpPr>
          <p:cNvPr id="17" name="Shape 14"/>
          <p:cNvSpPr txBox="1">
            <a:spLocks noGrp="1"/>
          </p:cNvSpPr>
          <p:nvPr>
            <p:ph type="subTitle" idx="1" hasCustomPrompt="1"/>
          </p:nvPr>
        </p:nvSpPr>
        <p:spPr>
          <a:xfrm>
            <a:off x="2740464" y="1221601"/>
            <a:ext cx="1242138" cy="784799"/>
          </a:xfrm>
          <a:prstGeom prst="rect">
            <a:avLst/>
          </a:prstGeom>
          <a:noFill/>
        </p:spPr>
        <p:txBody>
          <a:bodyPr lIns="91425" tIns="91425" rIns="91425" bIns="91425" anchor="t" anchorCtr="0">
            <a:noAutofit/>
          </a:bodyPr>
          <a:lstStyle>
            <a:lvl1pPr marL="0" lvl="0" indent="0" algn="ctr" rtl="0">
              <a:spcBef>
                <a:spcPts val="0"/>
              </a:spcBef>
              <a:buClr>
                <a:srgbClr val="FFFFFF"/>
              </a:buClr>
              <a:buSzPct val="100000"/>
              <a:buNone/>
              <a:defRPr sz="6600" b="1" i="0" u="none" strike="noStrike" cap="all" baseline="0" dirty="0">
                <a:solidFill>
                  <a:schemeClr val="accent1"/>
                </a:solidFill>
                <a:latin typeface="Arial Narrow" panose="020B0606020202030204" pitchFamily="34" charset="0"/>
                <a:ea typeface="Arial Narrow" panose="020B0606020202030204" pitchFamily="34" charset="0"/>
                <a:cs typeface="Arial"/>
                <a:sym typeface="Arial"/>
              </a:defRPr>
            </a:lvl1pPr>
            <a:lvl2pPr lvl="1" algn="ctr" rtl="0">
              <a:spcBef>
                <a:spcPts val="0"/>
              </a:spcBef>
              <a:buClr>
                <a:srgbClr val="FFFFFF"/>
              </a:buClr>
              <a:buNone/>
              <a:defRPr>
                <a:solidFill>
                  <a:srgbClr val="FFFFFF"/>
                </a:solidFill>
                <a:highlight>
                  <a:srgbClr val="000000"/>
                </a:highlight>
              </a:defRPr>
            </a:lvl2pPr>
            <a:lvl3pPr lvl="2" algn="ctr" rtl="0">
              <a:spcBef>
                <a:spcPts val="0"/>
              </a:spcBef>
              <a:buClr>
                <a:srgbClr val="FFFFFF"/>
              </a:buClr>
              <a:buNone/>
              <a:defRPr>
                <a:solidFill>
                  <a:srgbClr val="FFFFFF"/>
                </a:solidFill>
                <a:highlight>
                  <a:srgbClr val="000000"/>
                </a:highlight>
              </a:defRPr>
            </a:lvl3pPr>
            <a:lvl4pPr lvl="3" algn="ctr" rtl="0">
              <a:spcBef>
                <a:spcPts val="0"/>
              </a:spcBef>
              <a:buClr>
                <a:srgbClr val="FFFFFF"/>
              </a:buClr>
              <a:buSzPct val="100000"/>
              <a:buNone/>
              <a:defRPr sz="2400">
                <a:solidFill>
                  <a:srgbClr val="FFFFFF"/>
                </a:solidFill>
                <a:highlight>
                  <a:srgbClr val="000000"/>
                </a:highlight>
              </a:defRPr>
            </a:lvl4pPr>
            <a:lvl5pPr lvl="4" algn="ctr" rtl="0">
              <a:spcBef>
                <a:spcPts val="0"/>
              </a:spcBef>
              <a:buClr>
                <a:srgbClr val="FFFFFF"/>
              </a:buClr>
              <a:buSzPct val="100000"/>
              <a:buNone/>
              <a:defRPr sz="2400">
                <a:solidFill>
                  <a:srgbClr val="FFFFFF"/>
                </a:solidFill>
                <a:highlight>
                  <a:srgbClr val="000000"/>
                </a:highlight>
              </a:defRPr>
            </a:lvl5pPr>
            <a:lvl6pPr lvl="5" algn="ctr" rtl="0">
              <a:spcBef>
                <a:spcPts val="0"/>
              </a:spcBef>
              <a:buClr>
                <a:srgbClr val="FFFFFF"/>
              </a:buClr>
              <a:buSzPct val="100000"/>
              <a:buNone/>
              <a:defRPr sz="2400">
                <a:solidFill>
                  <a:srgbClr val="FFFFFF"/>
                </a:solidFill>
                <a:highlight>
                  <a:srgbClr val="000000"/>
                </a:highlight>
              </a:defRPr>
            </a:lvl6pPr>
            <a:lvl7pPr lvl="6" algn="ctr" rtl="0">
              <a:spcBef>
                <a:spcPts val="0"/>
              </a:spcBef>
              <a:buClr>
                <a:srgbClr val="FFFFFF"/>
              </a:buClr>
              <a:buSzPct val="100000"/>
              <a:buNone/>
              <a:defRPr sz="2400">
                <a:solidFill>
                  <a:srgbClr val="FFFFFF"/>
                </a:solidFill>
                <a:highlight>
                  <a:srgbClr val="000000"/>
                </a:highlight>
              </a:defRPr>
            </a:lvl7pPr>
            <a:lvl8pPr lvl="7" algn="ctr" rtl="0">
              <a:spcBef>
                <a:spcPts val="0"/>
              </a:spcBef>
              <a:buClr>
                <a:srgbClr val="FFFFFF"/>
              </a:buClr>
              <a:buSzPct val="100000"/>
              <a:buNone/>
              <a:defRPr sz="2400">
                <a:solidFill>
                  <a:srgbClr val="FFFFFF"/>
                </a:solidFill>
                <a:highlight>
                  <a:srgbClr val="000000"/>
                </a:highlight>
              </a:defRPr>
            </a:lvl8pPr>
            <a:lvl9pPr lvl="8" algn="ctr" rtl="0">
              <a:spcBef>
                <a:spcPts val="0"/>
              </a:spcBef>
              <a:buClr>
                <a:srgbClr val="FFFFFF"/>
              </a:buClr>
              <a:buSzPct val="100000"/>
              <a:buNone/>
              <a:defRPr sz="2400">
                <a:solidFill>
                  <a:srgbClr val="FFFFFF"/>
                </a:solidFill>
                <a:highlight>
                  <a:srgbClr val="000000"/>
                </a:highlight>
              </a:defRPr>
            </a:lvl9pPr>
          </a:lstStyle>
          <a:p>
            <a:r>
              <a:rPr lang="fr-FR"/>
              <a:t>1</a:t>
            </a:r>
            <a:endParaRPr/>
          </a:p>
        </p:txBody>
      </p:sp>
      <p:sp>
        <p:nvSpPr>
          <p:cNvPr id="8" name="Oval 13"/>
          <p:cNvSpPr txBox="1">
            <a:spLocks noChangeAspect="1" noChangeArrowheads="1"/>
          </p:cNvSpPr>
          <p:nvPr userDrawn="1"/>
        </p:nvSpPr>
        <p:spPr bwMode="auto">
          <a:xfrm>
            <a:off x="71499" y="4946003"/>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900">
                <a:solidFill>
                  <a:schemeClr val="accent1"/>
                </a:solidFill>
              </a:rPr>
              <a:pPr algn="r">
                <a:defRPr/>
              </a:pPr>
              <a:t>‹N°›</a:t>
            </a:fld>
            <a:endParaRPr lang="fr-FR" sz="900">
              <a:solidFill>
                <a:schemeClr val="accent1"/>
              </a:solidFill>
            </a:endParaRPr>
          </a:p>
        </p:txBody>
      </p:sp>
      <p:pic>
        <p:nvPicPr>
          <p:cNvPr id="9" name="Image 8">
            <a:extLst>
              <a:ext uri="{FF2B5EF4-FFF2-40B4-BE49-F238E27FC236}">
                <a16:creationId xmlns:a16="http://schemas.microsoft.com/office/drawing/2014/main" id="{F7AFD00F-EF1C-47F0-8B7A-16D70A4629F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68345" y="4938472"/>
            <a:ext cx="1278143" cy="153558"/>
          </a:xfrm>
          <a:prstGeom prst="rect">
            <a:avLst/>
          </a:prstGeom>
        </p:spPr>
      </p:pic>
    </p:spTree>
    <p:extLst>
      <p:ext uri="{BB962C8B-B14F-4D97-AF65-F5344CB8AC3E}">
        <p14:creationId xmlns:p14="http://schemas.microsoft.com/office/powerpoint/2010/main" val="7527660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6590368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1646803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Fin vide">
    <p:bg>
      <p:bgPr>
        <a:solidFill>
          <a:schemeClr val="accent1"/>
        </a:solidFill>
        <a:effectLst/>
      </p:bgPr>
    </p:bg>
    <p:spTree>
      <p:nvGrpSpPr>
        <p:cNvPr id="1" name="Shape 8"/>
        <p:cNvGrpSpPr/>
        <p:nvPr/>
      </p:nvGrpSpPr>
      <p:grpSpPr>
        <a:xfrm>
          <a:off x="0" y="0"/>
          <a:ext cx="0" cy="0"/>
          <a:chOff x="0" y="0"/>
          <a:chExt cx="0" cy="0"/>
        </a:xfrm>
      </p:grpSpPr>
      <p:sp>
        <p:nvSpPr>
          <p:cNvPr id="4" name="Freeform 7"/>
          <p:cNvSpPr>
            <a:spLocks/>
          </p:cNvSpPr>
          <p:nvPr userDrawn="1"/>
        </p:nvSpPr>
        <p:spPr bwMode="auto">
          <a:xfrm>
            <a:off x="-15132" y="-30163"/>
            <a:ext cx="6159500" cy="517366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grpSp>
        <p:nvGrpSpPr>
          <p:cNvPr id="2" name="Groupe 1">
            <a:extLst>
              <a:ext uri="{FF2B5EF4-FFF2-40B4-BE49-F238E27FC236}">
                <a16:creationId xmlns:a16="http://schemas.microsoft.com/office/drawing/2014/main" id="{1D2443CA-E905-47B0-BFCE-9110C4EA9754}"/>
              </a:ext>
            </a:extLst>
          </p:cNvPr>
          <p:cNvGrpSpPr/>
          <p:nvPr userDrawn="1"/>
        </p:nvGrpSpPr>
        <p:grpSpPr>
          <a:xfrm>
            <a:off x="829942" y="1489470"/>
            <a:ext cx="4498142" cy="2164560"/>
            <a:chOff x="2495600" y="2055088"/>
            <a:chExt cx="5997523" cy="2886080"/>
          </a:xfrm>
        </p:grpSpPr>
        <p:pic>
          <p:nvPicPr>
            <p:cNvPr id="3" name="Image 2">
              <a:extLst>
                <a:ext uri="{FF2B5EF4-FFF2-40B4-BE49-F238E27FC236}">
                  <a16:creationId xmlns:a16="http://schemas.microsoft.com/office/drawing/2014/main" id="{7511C18B-2E93-4D8E-A407-E7B218528B67}"/>
                </a:ext>
              </a:extLst>
            </p:cNvPr>
            <p:cNvPicPr>
              <a:picLocks noChangeAspect="1"/>
            </p:cNvPicPr>
            <p:nvPr userDrawn="1"/>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47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2495600" y="2055088"/>
              <a:ext cx="2886080" cy="2886080"/>
            </a:xfrm>
            <a:prstGeom prst="rect">
              <a:avLst/>
            </a:prstGeom>
          </p:spPr>
        </p:pic>
        <p:sp>
          <p:nvSpPr>
            <p:cNvPr id="5" name="Rectangle 4">
              <a:extLst>
                <a:ext uri="{FF2B5EF4-FFF2-40B4-BE49-F238E27FC236}">
                  <a16:creationId xmlns:a16="http://schemas.microsoft.com/office/drawing/2014/main" id="{3F9DD0A1-C2D9-4BA1-B1D9-9561B6CBC11D}"/>
                </a:ext>
              </a:extLst>
            </p:cNvPr>
            <p:cNvSpPr/>
            <p:nvPr userDrawn="1"/>
          </p:nvSpPr>
          <p:spPr>
            <a:xfrm>
              <a:off x="5127521" y="3082631"/>
              <a:ext cx="3365602" cy="861775"/>
            </a:xfrm>
            <a:prstGeom prst="rect">
              <a:avLst/>
            </a:prstGeom>
          </p:spPr>
          <p:txBody>
            <a:bodyPr wrap="square">
              <a:spAutoFit/>
            </a:bodyPr>
            <a:lstStyle/>
            <a:p>
              <a:pPr algn="ctr"/>
              <a:r>
                <a:rPr lang="fr-FR" sz="3600" b="1">
                  <a:solidFill>
                    <a:schemeClr val="accent2"/>
                  </a:solidFill>
                  <a:latin typeface="Arial Narrow" panose="020B0606020202030204" pitchFamily="34" charset="0"/>
                </a:rPr>
                <a:t>PAUSE</a:t>
              </a:r>
            </a:p>
          </p:txBody>
        </p:sp>
      </p:grpSp>
      <p:sp>
        <p:nvSpPr>
          <p:cNvPr id="6" name="Rectangle 5">
            <a:extLst>
              <a:ext uri="{FF2B5EF4-FFF2-40B4-BE49-F238E27FC236}">
                <a16:creationId xmlns:a16="http://schemas.microsoft.com/office/drawing/2014/main" id="{6110B3BB-606C-443E-887E-F8CA36E7D662}"/>
              </a:ext>
            </a:extLst>
          </p:cNvPr>
          <p:cNvSpPr/>
          <p:nvPr userDrawn="1"/>
        </p:nvSpPr>
        <p:spPr>
          <a:xfrm>
            <a:off x="4517994" y="2063919"/>
            <a:ext cx="555498" cy="415498"/>
          </a:xfrm>
          <a:prstGeom prst="rect">
            <a:avLst/>
          </a:prstGeom>
        </p:spPr>
        <p:txBody>
          <a:bodyPr wrap="square">
            <a:spAutoFit/>
          </a:bodyPr>
          <a:lstStyle/>
          <a:p>
            <a:pPr algn="ctr"/>
            <a:r>
              <a:rPr lang="fr-FR" sz="2100" b="1">
                <a:solidFill>
                  <a:schemeClr val="accent2"/>
                </a:solidFill>
                <a:latin typeface="Arial Narrow" panose="020B0606020202030204" pitchFamily="34" charset="0"/>
              </a:rPr>
              <a:t>15’</a:t>
            </a:r>
          </a:p>
        </p:txBody>
      </p:sp>
    </p:spTree>
    <p:extLst>
      <p:ext uri="{BB962C8B-B14F-4D97-AF65-F5344CB8AC3E}">
        <p14:creationId xmlns:p14="http://schemas.microsoft.com/office/powerpoint/2010/main" val="18187369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Fin">
    <p:bg>
      <p:bgPr>
        <a:solidFill>
          <a:schemeClr val="accent1"/>
        </a:solidFill>
        <a:effectLst/>
      </p:bgPr>
    </p:bg>
    <p:spTree>
      <p:nvGrpSpPr>
        <p:cNvPr id="1" name="Shape 8"/>
        <p:cNvGrpSpPr/>
        <p:nvPr/>
      </p:nvGrpSpPr>
      <p:grpSpPr>
        <a:xfrm>
          <a:off x="0" y="0"/>
          <a:ext cx="0" cy="0"/>
          <a:chOff x="0" y="0"/>
          <a:chExt cx="0" cy="0"/>
        </a:xfrm>
      </p:grpSpPr>
      <p:sp>
        <p:nvSpPr>
          <p:cNvPr id="22" name="Freeform 7"/>
          <p:cNvSpPr>
            <a:spLocks/>
          </p:cNvSpPr>
          <p:nvPr userDrawn="1"/>
        </p:nvSpPr>
        <p:spPr bwMode="auto">
          <a:xfrm>
            <a:off x="-36512" y="-11113"/>
            <a:ext cx="6159500" cy="517366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pic>
        <p:nvPicPr>
          <p:cNvPr id="4" name="Image 3">
            <a:extLst>
              <a:ext uri="{FF2B5EF4-FFF2-40B4-BE49-F238E27FC236}">
                <a16:creationId xmlns:a16="http://schemas.microsoft.com/office/drawing/2014/main" id="{3E8E82C6-E5DF-4A93-A022-80F053A5BFF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43508" y="2014340"/>
            <a:ext cx="5753100" cy="1133475"/>
          </a:xfrm>
          <a:prstGeom prst="rect">
            <a:avLst/>
          </a:prstGeom>
        </p:spPr>
      </p:pic>
    </p:spTree>
    <p:extLst>
      <p:ext uri="{BB962C8B-B14F-4D97-AF65-F5344CB8AC3E}">
        <p14:creationId xmlns:p14="http://schemas.microsoft.com/office/powerpoint/2010/main" val="33388835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19528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1 colonn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BCDCF1-46A0-41E7-8471-A7A56B730875}"/>
              </a:ext>
            </a:extLst>
          </p:cNvPr>
          <p:cNvSpPr/>
          <p:nvPr userDrawn="1"/>
        </p:nvSpPr>
        <p:spPr>
          <a:xfrm>
            <a:off x="2324101" y="0"/>
            <a:ext cx="209549" cy="4873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 name="Titre 1"/>
          <p:cNvSpPr>
            <a:spLocks noGrp="1"/>
          </p:cNvSpPr>
          <p:nvPr>
            <p:ph type="title"/>
          </p:nvPr>
        </p:nvSpPr>
        <p:spPr>
          <a:xfrm>
            <a:off x="200565" y="221071"/>
            <a:ext cx="5927150" cy="298612"/>
          </a:xfrm>
        </p:spPr>
        <p:txBody>
          <a:bodyPr/>
          <a:lstStyle>
            <a:lvl1pPr algn="l">
              <a:lnSpc>
                <a:spcPct val="90000"/>
              </a:lnSpc>
              <a:defRPr/>
            </a:lvl1pPr>
          </a:lstStyle>
          <a:p>
            <a:r>
              <a:rPr lang="fr-FR"/>
              <a:t>Modifiez le style du titre</a:t>
            </a:r>
          </a:p>
        </p:txBody>
      </p:sp>
      <p:sp>
        <p:nvSpPr>
          <p:cNvPr id="4" name="Espace réservé du texte 12"/>
          <p:cNvSpPr>
            <a:spLocks noGrp="1"/>
          </p:cNvSpPr>
          <p:nvPr>
            <p:ph idx="1"/>
          </p:nvPr>
        </p:nvSpPr>
        <p:spPr>
          <a:xfrm>
            <a:off x="200565" y="1164567"/>
            <a:ext cx="8763924" cy="3608057"/>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6" name="Espace réservé du texte 52"/>
          <p:cNvSpPr>
            <a:spLocks noGrp="1"/>
          </p:cNvSpPr>
          <p:nvPr>
            <p:ph type="body" sz="quarter" idx="12" hasCustomPrompt="1"/>
          </p:nvPr>
        </p:nvSpPr>
        <p:spPr>
          <a:xfrm>
            <a:off x="200565" y="669076"/>
            <a:ext cx="5927150" cy="298613"/>
          </a:xfrm>
        </p:spPr>
        <p:txBody>
          <a:bodyPr lIns="0" tIns="0" rIns="0" bIns="0">
            <a:normAutofit/>
          </a:bodyPr>
          <a:lstStyle>
            <a:lvl1pPr marL="0" indent="0" algn="l">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232914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image" Target="../media/image7.png"/><Relationship Id="rId2" Type="http://schemas.openxmlformats.org/officeDocument/2006/relationships/slideLayout" Target="../slideLayouts/slideLayout12.xml"/><Relationship Id="rId16" Type="http://schemas.openxmlformats.org/officeDocument/2006/relationships/theme" Target="../theme/theme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40" name="Ellipse 39"/>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 10"/>
          <p:cNvGrpSpPr/>
          <p:nvPr userDrawn="1"/>
        </p:nvGrpSpPr>
        <p:grpSpPr>
          <a:xfrm>
            <a:off x="7740352" y="4879963"/>
            <a:ext cx="1258738" cy="130584"/>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5"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grpSp>
        <p:nvGrpSpPr>
          <p:cNvPr id="41" name="Groupe 40"/>
          <p:cNvGrpSpPr/>
          <p:nvPr userDrawn="1"/>
        </p:nvGrpSpPr>
        <p:grpSpPr>
          <a:xfrm>
            <a:off x="142259" y="195486"/>
            <a:ext cx="616636" cy="439173"/>
            <a:chOff x="865188" y="493713"/>
            <a:chExt cx="546100" cy="388938"/>
          </a:xfrm>
          <a:solidFill>
            <a:schemeClr val="bg1">
              <a:lumMod val="85000"/>
            </a:schemeClr>
          </a:solidFill>
        </p:grpSpPr>
        <p:sp>
          <p:nvSpPr>
            <p:cNvPr id="56"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7"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8"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7" name="Rectangle 36">
            <a:extLst>
              <a:ext uri="{FF2B5EF4-FFF2-40B4-BE49-F238E27FC236}">
                <a16:creationId xmlns:a16="http://schemas.microsoft.com/office/drawing/2014/main" id="{46F61F0F-C85F-4FFF-9C61-F755D263E2B4}"/>
              </a:ext>
            </a:extLst>
          </p:cNvPr>
          <p:cNvSpPr/>
          <p:nvPr userDrawn="1"/>
        </p:nvSpPr>
        <p:spPr>
          <a:xfrm>
            <a:off x="7601849" y="4811901"/>
            <a:ext cx="1478541" cy="238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Picture 2" descr="Résultat de recherche d'images pour &quot;caisse d'épargne png&quot;">
            <a:extLst>
              <a:ext uri="{FF2B5EF4-FFF2-40B4-BE49-F238E27FC236}">
                <a16:creationId xmlns:a16="http://schemas.microsoft.com/office/drawing/2014/main" id="{E27E3D1D-F2CB-43BB-BEB7-28348FF8F00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8569019" y="4831633"/>
            <a:ext cx="497133" cy="243146"/>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e la date 3">
            <a:extLst>
              <a:ext uri="{FF2B5EF4-FFF2-40B4-BE49-F238E27FC236}">
                <a16:creationId xmlns:a16="http://schemas.microsoft.com/office/drawing/2014/main" id="{B8A5604C-B8A6-4D35-A162-2F60AB989CD9}"/>
              </a:ext>
            </a:extLst>
          </p:cNvPr>
          <p:cNvSpPr txBox="1">
            <a:spLocks noGrp="1"/>
          </p:cNvSpPr>
          <p:nvPr userDrawn="1"/>
        </p:nvSpPr>
        <p:spPr bwMode="auto">
          <a:xfrm>
            <a:off x="835968" y="4893149"/>
            <a:ext cx="1242328"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Formation LEA - Avancé</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cSld>
  <p:clrMap bg1="lt1" tx1="dk1" bg2="dk2" tx2="lt2" accent1="accent1" accent2="accent2" accent3="accent3" accent4="accent4" accent5="accent5" accent6="accent6" hlink="hlink" folHlink="folHlink"/>
  <p:sldLayoutIdLst>
    <p:sldLayoutId id="2147483681" r:id="rId1"/>
    <p:sldLayoutId id="2147483727" r:id="rId2"/>
    <p:sldLayoutId id="2147483701" r:id="rId3"/>
    <p:sldLayoutId id="2147483702" r:id="rId4"/>
    <p:sldLayoutId id="2147483703" r:id="rId5"/>
    <p:sldLayoutId id="2147483704" r:id="rId6"/>
    <p:sldLayoutId id="2147483728" r:id="rId7"/>
    <p:sldLayoutId id="2147483726" r:id="rId8"/>
    <p:sldLayoutId id="2147483684" r:id="rId9"/>
    <p:sldLayoutId id="2147483746" r:id="rId10"/>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4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Shape 5"/>
        <p:cNvGrpSpPr/>
        <p:nvPr/>
      </p:nvGrpSpPr>
      <p:grpSpPr>
        <a:xfrm>
          <a:off x="0" y="0"/>
          <a:ext cx="0" cy="0"/>
          <a:chOff x="0" y="0"/>
          <a:chExt cx="0" cy="0"/>
        </a:xfrm>
      </p:grpSpPr>
      <p:cxnSp>
        <p:nvCxnSpPr>
          <p:cNvPr id="15" name="Shape 23"/>
          <p:cNvCxnSpPr/>
          <p:nvPr/>
        </p:nvCxnSpPr>
        <p:spPr>
          <a:xfrm>
            <a:off x="2418600" y="-7925"/>
            <a:ext cx="0" cy="4883931"/>
          </a:xfrm>
          <a:prstGeom prst="straightConnector1">
            <a:avLst/>
          </a:prstGeom>
          <a:noFill/>
          <a:ln w="6350" cap="flat" cmpd="sng">
            <a:solidFill>
              <a:srgbClr val="999FA9"/>
            </a:solidFill>
            <a:prstDash val="solid"/>
            <a:round/>
            <a:headEnd type="none" w="lg" len="lg"/>
            <a:tailEnd type="none" w="lg" len="lg"/>
          </a:ln>
        </p:spPr>
      </p:cxnSp>
      <p:sp>
        <p:nvSpPr>
          <p:cNvPr id="10" name="Espace réservé du titre 9"/>
          <p:cNvSpPr>
            <a:spLocks noGrp="1"/>
          </p:cNvSpPr>
          <p:nvPr>
            <p:ph type="title"/>
          </p:nvPr>
        </p:nvSpPr>
        <p:spPr>
          <a:xfrm>
            <a:off x="143508" y="446969"/>
            <a:ext cx="2052228" cy="1888222"/>
          </a:xfrm>
          <a:prstGeom prst="rect">
            <a:avLst/>
          </a:prstGeom>
        </p:spPr>
        <p:txBody>
          <a:bodyPr vert="horz" lIns="0" tIns="45720" rIns="0" bIns="45720" rtlCol="0" anchor="t" anchorCtr="0">
            <a:normAutofit/>
          </a:bodyPr>
          <a:lstStyle/>
          <a:p>
            <a:r>
              <a:rPr lang="fr-FR"/>
              <a:t>Modifiez le style du titre</a:t>
            </a:r>
          </a:p>
        </p:txBody>
      </p:sp>
      <p:sp>
        <p:nvSpPr>
          <p:cNvPr id="12" name="Shape 24"/>
          <p:cNvSpPr/>
          <p:nvPr/>
        </p:nvSpPr>
        <p:spPr>
          <a:xfrm>
            <a:off x="2323500" y="509342"/>
            <a:ext cx="190200" cy="190200"/>
          </a:xfrm>
          <a:prstGeom prst="ellipse">
            <a:avLst/>
          </a:prstGeom>
          <a:solidFill>
            <a:schemeClr val="accent1"/>
          </a:solidFill>
          <a:ln w="28575" cap="flat" cmpd="sng">
            <a:solidFill>
              <a:schemeClr val="bg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1800"/>
          </a:p>
        </p:txBody>
      </p:sp>
      <p:sp>
        <p:nvSpPr>
          <p:cNvPr id="13" name="Espace réservé du texte 12"/>
          <p:cNvSpPr>
            <a:spLocks noGrp="1"/>
          </p:cNvSpPr>
          <p:nvPr>
            <p:ph type="body" idx="1"/>
          </p:nvPr>
        </p:nvSpPr>
        <p:spPr>
          <a:xfrm>
            <a:off x="2627785" y="447515"/>
            <a:ext cx="6336704" cy="37934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p:nvSpPr>
        <p:spPr bwMode="auto">
          <a:xfrm>
            <a:off x="71499" y="4946003"/>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900">
                <a:solidFill>
                  <a:schemeClr val="accent1"/>
                </a:solidFill>
              </a:rPr>
              <a:pPr algn="r">
                <a:defRPr/>
              </a:pPr>
              <a:t>‹N°›</a:t>
            </a:fld>
            <a:endParaRPr lang="fr-FR" sz="900">
              <a:solidFill>
                <a:schemeClr val="accent1"/>
              </a:solidFill>
            </a:endParaRPr>
          </a:p>
        </p:txBody>
      </p:sp>
      <p:cxnSp>
        <p:nvCxnSpPr>
          <p:cNvPr id="22" name="Connecteur droit 21"/>
          <p:cNvCxnSpPr/>
          <p:nvPr/>
        </p:nvCxnSpPr>
        <p:spPr>
          <a:xfrm>
            <a:off x="0" y="4876006"/>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Espace réservé de la date 3">
            <a:extLst>
              <a:ext uri="{FF2B5EF4-FFF2-40B4-BE49-F238E27FC236}">
                <a16:creationId xmlns:a16="http://schemas.microsoft.com/office/drawing/2014/main" id="{831DA0F4-1C5D-4030-98F7-A728D0D5CA1A}"/>
              </a:ext>
            </a:extLst>
          </p:cNvPr>
          <p:cNvSpPr txBox="1">
            <a:spLocks noGrp="1"/>
          </p:cNvSpPr>
          <p:nvPr userDrawn="1"/>
        </p:nvSpPr>
        <p:spPr bwMode="auto">
          <a:xfrm>
            <a:off x="348322" y="4963888"/>
            <a:ext cx="2122376" cy="115416"/>
          </a:xfrm>
          <a:prstGeom prst="rect">
            <a:avLst/>
          </a:prstGeom>
          <a:noFill/>
          <a:ln>
            <a:noFill/>
          </a:ln>
        </p:spPr>
        <p:txBody>
          <a:bodyPr wrap="none" lIns="0" tIns="0" rIns="0" bIns="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auto">
              <a:spcBef>
                <a:spcPts val="0"/>
              </a:spcBef>
              <a:spcAft>
                <a:spcPts val="0"/>
              </a:spcAft>
              <a:defRPr/>
            </a:pPr>
            <a:r>
              <a:rPr lang="fr-FR" sz="750" kern="0" cap="all">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sym typeface="Arial"/>
              </a:rPr>
              <a:t>LEA – Formation cas pratiques –  AVRIL / MAI 2019</a:t>
            </a:r>
            <a:endParaRPr lang="fr-FR" sz="750" kern="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sym typeface="Arial"/>
            </a:endParaRPr>
          </a:p>
        </p:txBody>
      </p:sp>
      <p:pic>
        <p:nvPicPr>
          <p:cNvPr id="14" name="Image 13">
            <a:extLst>
              <a:ext uri="{FF2B5EF4-FFF2-40B4-BE49-F238E27FC236}">
                <a16:creationId xmlns:a16="http://schemas.microsoft.com/office/drawing/2014/main" id="{3C384955-B16F-4E25-AB4F-64B7A0C528C3}"/>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7668345" y="4938472"/>
            <a:ext cx="1278143" cy="153558"/>
          </a:xfrm>
          <a:prstGeom prst="rect">
            <a:avLst/>
          </a:prstGeom>
        </p:spPr>
      </p:pic>
    </p:spTree>
    <p:extLst>
      <p:ext uri="{BB962C8B-B14F-4D97-AF65-F5344CB8AC3E}">
        <p14:creationId xmlns:p14="http://schemas.microsoft.com/office/powerpoint/2010/main" val="2669644128"/>
      </p:ext>
    </p:extLst>
  </p:cSld>
  <p:clrMap bg1="lt1" tx1="dk1" bg2="dk2" tx2="lt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Lst>
  <p:hf sldNum="0" hdr="0" ftr="0" dt="0"/>
  <p:txStyles>
    <p:title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p:titleStyle>
    <p:bodyStyle>
      <a:defPPr marR="0" lvl="0" algn="l" rtl="0">
        <a:lnSpc>
          <a:spcPct val="100000"/>
        </a:lnSpc>
        <a:spcBef>
          <a:spcPts val="0"/>
        </a:spcBef>
        <a:spcAft>
          <a:spcPts val="0"/>
        </a:spcAft>
      </a:defPPr>
      <a:lvl1pPr marL="266693" marR="0" lvl="0" indent="-266693"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25" marR="0" lvl="1" indent="-204783"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18" marR="0" lvl="2" indent="-198433"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196" marR="0" lvl="3" indent="-196845"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23.pn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7" Type="http://schemas.microsoft.com/office/2007/relationships/hdphoto" Target="../media/hdphoto2.wdp"/><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37.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40.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7" Type="http://schemas.microsoft.com/office/2007/relationships/hdphoto" Target="../media/hdphoto2.wdp"/><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43.pn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181.svg"/><Relationship Id="rId2" Type="http://schemas.openxmlformats.org/officeDocument/2006/relationships/image" Target="../media/image44.png"/><Relationship Id="rId1" Type="http://schemas.openxmlformats.org/officeDocument/2006/relationships/slideLayout" Target="../slideLayouts/slideLayout5.xml"/><Relationship Id="rId5" Type="http://schemas.openxmlformats.org/officeDocument/2006/relationships/image" Target="../media/image183.svg"/><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1B0296-6F83-4A61-8271-7BDDAF75F8E3}"/>
              </a:ext>
            </a:extLst>
          </p:cNvPr>
          <p:cNvSpPr>
            <a:spLocks noGrp="1"/>
          </p:cNvSpPr>
          <p:nvPr>
            <p:ph type="ctrTitle"/>
          </p:nvPr>
        </p:nvSpPr>
        <p:spPr>
          <a:xfrm>
            <a:off x="412509" y="681531"/>
            <a:ext cx="5843909" cy="1159799"/>
          </a:xfrm>
        </p:spPr>
        <p:txBody>
          <a:bodyPr/>
          <a:lstStyle/>
          <a:p>
            <a:r>
              <a:rPr lang="fr-FR" sz="2800" dirty="0"/>
              <a:t>Cas d’usage</a:t>
            </a:r>
            <a:br>
              <a:rPr lang="fr-FR" sz="2800" dirty="0"/>
            </a:br>
            <a:r>
              <a:rPr lang="fr-FR" sz="2800" dirty="0"/>
              <a:t>Souscription d’un </a:t>
            </a:r>
            <a:r>
              <a:rPr lang="fr-FR" sz="2800" dirty="0" err="1"/>
              <a:t>Millevie</a:t>
            </a:r>
            <a:r>
              <a:rPr lang="fr-FR" sz="2800" dirty="0"/>
              <a:t> PER</a:t>
            </a:r>
          </a:p>
        </p:txBody>
      </p:sp>
      <p:sp>
        <p:nvSpPr>
          <p:cNvPr id="24" name="Rectangle 23">
            <a:extLst>
              <a:ext uri="{FF2B5EF4-FFF2-40B4-BE49-F238E27FC236}">
                <a16:creationId xmlns:a16="http://schemas.microsoft.com/office/drawing/2014/main" id="{5786C565-D64D-4800-87C6-6A144408BB7B}"/>
              </a:ext>
            </a:extLst>
          </p:cNvPr>
          <p:cNvSpPr/>
          <p:nvPr/>
        </p:nvSpPr>
        <p:spPr>
          <a:xfrm>
            <a:off x="6448752" y="958980"/>
            <a:ext cx="2467007" cy="180000"/>
          </a:xfrm>
          <a:prstGeom prst="rect">
            <a:avLst/>
          </a:pr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Posture du conseiller </a:t>
            </a:r>
          </a:p>
        </p:txBody>
      </p:sp>
      <p:sp>
        <p:nvSpPr>
          <p:cNvPr id="25" name="Rectangle 24">
            <a:extLst>
              <a:ext uri="{FF2B5EF4-FFF2-40B4-BE49-F238E27FC236}">
                <a16:creationId xmlns:a16="http://schemas.microsoft.com/office/drawing/2014/main" id="{F83F7EAB-E819-4F7C-AB07-9257B8B5B863}"/>
              </a:ext>
            </a:extLst>
          </p:cNvPr>
          <p:cNvSpPr/>
          <p:nvPr/>
        </p:nvSpPr>
        <p:spPr>
          <a:xfrm>
            <a:off x="6448752" y="1138981"/>
            <a:ext cx="2467007" cy="3199660"/>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marL="171450" indent="-171450">
              <a:spcAft>
                <a:spcPts val="600"/>
              </a:spcAft>
              <a:buClr>
                <a:srgbClr val="9176B4"/>
              </a:buClr>
              <a:buFont typeface="Wingdings" panose="05000000000000000000" pitchFamily="2" charset="2"/>
              <a:buChar char="Ø"/>
            </a:pPr>
            <a:r>
              <a:rPr lang="fr-FR" sz="750">
                <a:solidFill>
                  <a:schemeClr val="tx1"/>
                </a:solidFill>
              </a:rPr>
              <a:t>Le conseiller indique à son client qu’il lui est possible de préparer sa retraite en souscrivant des produits d’épargne spécifiques</a:t>
            </a:r>
          </a:p>
          <a:p>
            <a:pPr marL="171450" indent="-171450">
              <a:spcAft>
                <a:spcPts val="600"/>
              </a:spcAft>
              <a:buClr>
                <a:srgbClr val="9176B4"/>
              </a:buClr>
              <a:buFont typeface="Wingdings" panose="05000000000000000000" pitchFamily="2" charset="2"/>
              <a:buChar char="Ø"/>
            </a:pPr>
            <a:r>
              <a:rPr lang="fr-FR" sz="750">
                <a:solidFill>
                  <a:schemeClr val="tx1"/>
                </a:solidFill>
              </a:rPr>
              <a:t>Le conseiller explique à son client que les produits de retraite permettent de bénéficier d’une possible optimisation fiscale  </a:t>
            </a:r>
          </a:p>
          <a:p>
            <a:pPr marL="171450" indent="-171450">
              <a:buClr>
                <a:srgbClr val="9176B4"/>
              </a:buClr>
              <a:buFont typeface="Wingdings" panose="05000000000000000000" pitchFamily="2" charset="2"/>
              <a:buChar char="Ø"/>
            </a:pPr>
            <a:r>
              <a:rPr lang="fr-FR" sz="750">
                <a:solidFill>
                  <a:schemeClr val="tx1"/>
                </a:solidFill>
              </a:rPr>
              <a:t>La souscription d’un </a:t>
            </a:r>
            <a:r>
              <a:rPr lang="fr-FR" sz="750" err="1">
                <a:solidFill>
                  <a:schemeClr val="tx1"/>
                </a:solidFill>
              </a:rPr>
              <a:t>Millevie</a:t>
            </a:r>
            <a:r>
              <a:rPr lang="fr-FR" sz="750">
                <a:solidFill>
                  <a:schemeClr val="tx1"/>
                </a:solidFill>
              </a:rPr>
              <a:t> PER, peut se faire via : </a:t>
            </a:r>
          </a:p>
          <a:p>
            <a:pPr marL="361950" indent="-184150">
              <a:buClr>
                <a:srgbClr val="9176B4"/>
              </a:buClr>
              <a:buFont typeface="Courier New" panose="02070309020205020404" pitchFamily="49" charset="0"/>
              <a:buChar char="o"/>
            </a:pPr>
            <a:r>
              <a:rPr lang="fr-FR" sz="750">
                <a:solidFill>
                  <a:schemeClr val="tx1"/>
                </a:solidFill>
              </a:rPr>
              <a:t>toute nouvelle adhésion par fonds propres,</a:t>
            </a:r>
          </a:p>
          <a:p>
            <a:pPr marL="361950" indent="-184150">
              <a:buClr>
                <a:srgbClr val="9176B4"/>
              </a:buClr>
              <a:buFont typeface="Courier New" panose="02070309020205020404" pitchFamily="49" charset="0"/>
              <a:buChar char="o"/>
            </a:pPr>
            <a:r>
              <a:rPr lang="fr-FR" sz="750">
                <a:solidFill>
                  <a:schemeClr val="tx1"/>
                </a:solidFill>
              </a:rPr>
              <a:t>des rachats partiels ou totaux en assurance vie</a:t>
            </a:r>
          </a:p>
          <a:p>
            <a:pPr marL="361950" indent="-184150">
              <a:buClr>
                <a:srgbClr val="9176B4"/>
              </a:buClr>
              <a:buFont typeface="Courier New" panose="02070309020205020404" pitchFamily="49" charset="0"/>
              <a:buChar char="o"/>
            </a:pPr>
            <a:r>
              <a:rPr lang="fr-FR" sz="750">
                <a:solidFill>
                  <a:schemeClr val="tx1"/>
                </a:solidFill>
              </a:rPr>
              <a:t>transfert de PERP ou de PER, </a:t>
            </a:r>
          </a:p>
          <a:p>
            <a:pPr marL="361950" indent="-184150">
              <a:buClr>
                <a:srgbClr val="9176B4"/>
              </a:buClr>
              <a:buFont typeface="Courier New" panose="02070309020205020404" pitchFamily="49" charset="0"/>
              <a:buChar char="o"/>
            </a:pPr>
            <a:r>
              <a:rPr lang="fr-FR" sz="750">
                <a:solidFill>
                  <a:schemeClr val="tx1"/>
                </a:solidFill>
              </a:rPr>
              <a:t>transfert d’article 83 ou Madelin</a:t>
            </a:r>
          </a:p>
          <a:p>
            <a:pPr marL="361950" indent="-184150">
              <a:buClr>
                <a:srgbClr val="9176B4"/>
              </a:buClr>
              <a:buFont typeface="Courier New" panose="02070309020205020404" pitchFamily="49" charset="0"/>
              <a:buChar char="o"/>
            </a:pPr>
            <a:r>
              <a:rPr lang="fr-FR" sz="750">
                <a:solidFill>
                  <a:schemeClr val="tx1"/>
                </a:solidFill>
              </a:rPr>
              <a:t>transfert de PERCO</a:t>
            </a:r>
          </a:p>
          <a:p>
            <a:pPr marL="361950" indent="-184150">
              <a:buClr>
                <a:srgbClr val="9176B4"/>
              </a:buClr>
              <a:buFont typeface="Courier New" panose="02070309020205020404" pitchFamily="49" charset="0"/>
              <a:buChar char="o"/>
            </a:pPr>
            <a:endParaRPr lang="fr-FR" sz="750">
              <a:solidFill>
                <a:schemeClr val="tx1"/>
              </a:solidFill>
            </a:endParaRPr>
          </a:p>
          <a:p>
            <a:pPr marL="171450" indent="-171450">
              <a:buClr>
                <a:srgbClr val="9176B4"/>
              </a:buClr>
              <a:buFont typeface="Wingdings" panose="05000000000000000000" pitchFamily="2" charset="2"/>
              <a:buChar char="Ø"/>
            </a:pPr>
            <a:r>
              <a:rPr lang="fr-FR" sz="750">
                <a:solidFill>
                  <a:schemeClr val="tx1"/>
                </a:solidFill>
              </a:rPr>
              <a:t>Une fois à la retraite (ou de manière anticipée en cas d’accident de la vie), le client aura la possibilité de jouir de son épargne via : </a:t>
            </a:r>
          </a:p>
          <a:p>
            <a:pPr marL="361950" lvl="1" indent="-184150">
              <a:buClr>
                <a:srgbClr val="9176B4"/>
              </a:buClr>
              <a:buFont typeface="Courier New" panose="02070309020205020404" pitchFamily="49" charset="0"/>
              <a:buChar char="o"/>
            </a:pPr>
            <a:r>
              <a:rPr lang="fr-FR" sz="750">
                <a:solidFill>
                  <a:schemeClr val="tx1"/>
                </a:solidFill>
              </a:rPr>
              <a:t>Une sortie en rente viagère </a:t>
            </a:r>
          </a:p>
          <a:p>
            <a:pPr marL="360363" lvl="1" indent="-184150">
              <a:buClr>
                <a:srgbClr val="9176B4"/>
              </a:buClr>
              <a:buFont typeface="Courier New" panose="02070309020205020404" pitchFamily="49" charset="0"/>
              <a:buChar char="o"/>
            </a:pPr>
            <a:r>
              <a:rPr lang="fr-FR" sz="750">
                <a:solidFill>
                  <a:schemeClr val="tx1"/>
                </a:solidFill>
              </a:rPr>
              <a:t>Une sortie en capital </a:t>
            </a:r>
          </a:p>
          <a:p>
            <a:pPr marL="360363" lvl="1" indent="-184150">
              <a:buClr>
                <a:srgbClr val="9176B4"/>
              </a:buClr>
              <a:buFont typeface="Courier New" panose="02070309020205020404" pitchFamily="49" charset="0"/>
              <a:buChar char="o"/>
            </a:pPr>
            <a:r>
              <a:rPr lang="fr-FR" sz="750">
                <a:solidFill>
                  <a:schemeClr val="tx1"/>
                </a:solidFill>
              </a:rPr>
              <a:t>Une combinaison des deux </a:t>
            </a:r>
          </a:p>
          <a:p>
            <a:pPr marL="171450" indent="-171450">
              <a:spcAft>
                <a:spcPts val="600"/>
              </a:spcAft>
              <a:buClr>
                <a:srgbClr val="9176B4"/>
              </a:buClr>
              <a:buFont typeface="Wingdings" panose="05000000000000000000" pitchFamily="2" charset="2"/>
              <a:buChar char="Ø"/>
            </a:pPr>
            <a:endParaRPr lang="fr-FR" sz="750">
              <a:solidFill>
                <a:schemeClr val="tx1"/>
              </a:solidFill>
              <a:highlight>
                <a:srgbClr val="00FFFF"/>
              </a:highlight>
            </a:endParaRPr>
          </a:p>
        </p:txBody>
      </p:sp>
      <p:sp>
        <p:nvSpPr>
          <p:cNvPr id="21" name="ZoneTexte 20">
            <a:extLst>
              <a:ext uri="{FF2B5EF4-FFF2-40B4-BE49-F238E27FC236}">
                <a16:creationId xmlns:a16="http://schemas.microsoft.com/office/drawing/2014/main" id="{E326A521-C2F6-4CA6-9468-3A48790FFEE9}"/>
              </a:ext>
            </a:extLst>
          </p:cNvPr>
          <p:cNvSpPr txBox="1"/>
          <p:nvPr/>
        </p:nvSpPr>
        <p:spPr>
          <a:xfrm>
            <a:off x="2625358" y="2796450"/>
            <a:ext cx="1729084" cy="219600"/>
          </a:xfrm>
          <a:prstGeom prst="rect">
            <a:avLst/>
          </a:prstGeom>
          <a:solidFill>
            <a:schemeClr val="bg2"/>
          </a:solidFill>
          <a:ln>
            <a:solidFill>
              <a:schemeClr val="bg2"/>
            </a:solidFill>
          </a:ln>
        </p:spPr>
        <p:txBody>
          <a:bodyPr wrap="square" lIns="96000" tIns="48000" rIns="96000" bIns="48000" rtlCol="0">
            <a:spAutoFit/>
          </a:bodyPr>
          <a:lstStyle/>
          <a:p>
            <a:pPr lvl="0" algn="ctr" defTabSz="1219170">
              <a:defRPr/>
            </a:pPr>
            <a:r>
              <a:rPr lang="fr-FR" sz="700" b="1">
                <a:solidFill>
                  <a:srgbClr val="FFFFFF"/>
                </a:solidFill>
                <a:latin typeface="Montserrat SemiBold" panose="020B0604020202020204" charset="0"/>
              </a:rPr>
              <a:t>SOUHAIT(S) DU CLIENT</a:t>
            </a:r>
          </a:p>
        </p:txBody>
      </p:sp>
      <p:sp>
        <p:nvSpPr>
          <p:cNvPr id="26" name="ZoneTexte 25">
            <a:extLst>
              <a:ext uri="{FF2B5EF4-FFF2-40B4-BE49-F238E27FC236}">
                <a16:creationId xmlns:a16="http://schemas.microsoft.com/office/drawing/2014/main" id="{F9F78775-F6AB-467D-876E-1B707D699ACE}"/>
              </a:ext>
            </a:extLst>
          </p:cNvPr>
          <p:cNvSpPr txBox="1"/>
          <p:nvPr/>
        </p:nvSpPr>
        <p:spPr>
          <a:xfrm>
            <a:off x="2625358" y="3018361"/>
            <a:ext cx="1729084" cy="1216800"/>
          </a:xfrm>
          <a:prstGeom prst="rect">
            <a:avLst/>
          </a:prstGeom>
          <a:noFill/>
          <a:ln>
            <a:solidFill>
              <a:schemeClr val="bg2"/>
            </a:solidFill>
          </a:ln>
        </p:spPr>
        <p:txBody>
          <a:bodyPr wrap="square" lIns="96000" tIns="48000" rIns="96000" bIns="48000" rtlCol="0" anchor="t">
            <a:noAutofit/>
          </a:bodyPr>
          <a:lstStyle/>
          <a:p>
            <a:pPr>
              <a:buClr>
                <a:schemeClr val="bg2"/>
              </a:buClr>
            </a:pPr>
            <a:endParaRPr lang="fr-FR" sz="700"/>
          </a:p>
          <a:p>
            <a:pPr marL="171450" indent="-171450">
              <a:buClr>
                <a:schemeClr val="bg2"/>
              </a:buClr>
              <a:buFont typeface="Wingdings" panose="05000000000000000000" pitchFamily="2" charset="2"/>
              <a:buChar char="Ø"/>
            </a:pPr>
            <a:r>
              <a:rPr lang="fr-FR" sz="700"/>
              <a:t>Constituer une épargne pour sa retraite en bénéficiant d’une possible optimisation fiscale</a:t>
            </a:r>
          </a:p>
          <a:p>
            <a:pPr marL="171450" indent="-171450">
              <a:buClr>
                <a:schemeClr val="bg2"/>
              </a:buClr>
              <a:buFont typeface="Wingdings" panose="05000000000000000000" pitchFamily="2" charset="2"/>
              <a:buChar char="Ø"/>
            </a:pPr>
            <a:endParaRPr lang="fr-FR" sz="700"/>
          </a:p>
          <a:p>
            <a:pPr>
              <a:buClr>
                <a:schemeClr val="bg2"/>
              </a:buClr>
            </a:pPr>
            <a:endParaRPr lang="fr-FR" sz="70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700" b="0" i="0" u="none" strike="noStrike" kern="0" cap="none" spc="0" normalizeH="0" baseline="0" noProof="0">
              <a:ln>
                <a:noFill/>
              </a:ln>
              <a:solidFill>
                <a:srgbClr val="000000"/>
              </a:solidFill>
              <a:effectLst/>
              <a:uLnTx/>
              <a:uFillTx/>
              <a:latin typeface="Arial"/>
              <a:cs typeface="Arial"/>
              <a:sym typeface="Arial"/>
            </a:endParaRPr>
          </a:p>
        </p:txBody>
      </p:sp>
      <p:sp>
        <p:nvSpPr>
          <p:cNvPr id="33" name="ZoneTexte 32">
            <a:extLst>
              <a:ext uri="{FF2B5EF4-FFF2-40B4-BE49-F238E27FC236}">
                <a16:creationId xmlns:a16="http://schemas.microsoft.com/office/drawing/2014/main" id="{79F64A54-16EE-4BD2-A3EE-E41B1C0E02F0}"/>
              </a:ext>
            </a:extLst>
          </p:cNvPr>
          <p:cNvSpPr txBox="1"/>
          <p:nvPr/>
        </p:nvSpPr>
        <p:spPr>
          <a:xfrm>
            <a:off x="4435464" y="2796450"/>
            <a:ext cx="1729082" cy="219600"/>
          </a:xfrm>
          <a:prstGeom prst="rect">
            <a:avLst/>
          </a:prstGeom>
          <a:solidFill>
            <a:schemeClr val="accent2"/>
          </a:solidFill>
          <a:ln>
            <a:solidFill>
              <a:schemeClr val="accent2"/>
            </a:solidFill>
          </a:ln>
        </p:spPr>
        <p:txBody>
          <a:bodyPr wrap="square" lIns="96000" tIns="48000" rIns="96000" bIns="48000"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700" b="1" i="0" u="none" strike="noStrike" kern="0" cap="none" spc="0" normalizeH="0" baseline="0" noProof="0">
                <a:ln>
                  <a:noFill/>
                </a:ln>
                <a:solidFill>
                  <a:srgbClr val="FFFFFF"/>
                </a:solidFill>
                <a:effectLst/>
                <a:uLnTx/>
                <a:uFillTx/>
                <a:latin typeface="Montserrat SemiBold" panose="020B0604020202020204" charset="0"/>
                <a:cs typeface="Arial"/>
                <a:sym typeface="Arial"/>
              </a:rPr>
              <a:t>OBJECTIFS DU CAS</a:t>
            </a:r>
          </a:p>
        </p:txBody>
      </p:sp>
      <p:sp>
        <p:nvSpPr>
          <p:cNvPr id="35" name="ZoneTexte 34">
            <a:extLst>
              <a:ext uri="{FF2B5EF4-FFF2-40B4-BE49-F238E27FC236}">
                <a16:creationId xmlns:a16="http://schemas.microsoft.com/office/drawing/2014/main" id="{5870E721-212F-4666-A144-68B4748D97F7}"/>
              </a:ext>
            </a:extLst>
          </p:cNvPr>
          <p:cNvSpPr txBox="1"/>
          <p:nvPr/>
        </p:nvSpPr>
        <p:spPr>
          <a:xfrm>
            <a:off x="4435464" y="3018361"/>
            <a:ext cx="1729082" cy="1216800"/>
          </a:xfrm>
          <a:prstGeom prst="rect">
            <a:avLst/>
          </a:prstGeom>
          <a:noFill/>
          <a:ln>
            <a:solidFill>
              <a:schemeClr val="accent2"/>
            </a:solidFill>
          </a:ln>
        </p:spPr>
        <p:txBody>
          <a:bodyPr wrap="square" lIns="96000" tIns="48000" rIns="96000" bIns="48000" rtlCol="0">
            <a:no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700" b="0" i="0" u="none" strike="noStrike" kern="0" cap="none" spc="0" normalizeH="0" baseline="0" noProof="0">
              <a:ln>
                <a:noFill/>
              </a:ln>
              <a:solidFill>
                <a:srgbClr val="000000"/>
              </a:solidFill>
              <a:effectLst/>
              <a:uLnTx/>
              <a:uFillTx/>
              <a:latin typeface="Arial"/>
              <a:cs typeface="Arial"/>
              <a:sym typeface="Arial"/>
            </a:endParaRPr>
          </a:p>
          <a:p>
            <a:pPr marL="171450" indent="-171450">
              <a:buClr>
                <a:schemeClr val="accent2"/>
              </a:buClr>
              <a:buFont typeface="Wingdings" panose="05000000000000000000" pitchFamily="2" charset="2"/>
              <a:buChar char="Ø"/>
            </a:pPr>
            <a:r>
              <a:rPr lang="fr-FR" sz="700"/>
              <a:t>Sélectionner une session </a:t>
            </a:r>
            <a:r>
              <a:rPr lang="fr-FR" sz="700">
                <a:solidFill>
                  <a:schemeClr val="tx1"/>
                </a:solidFill>
              </a:rPr>
              <a:t>Plan d’Epargne Retraite</a:t>
            </a:r>
            <a:endParaRPr lang="fr-FR" sz="700"/>
          </a:p>
          <a:p>
            <a:pPr marL="171450" indent="-171450">
              <a:buClr>
                <a:schemeClr val="accent2"/>
              </a:buClr>
              <a:buFont typeface="Wingdings" panose="05000000000000000000" pitchFamily="2" charset="2"/>
              <a:buChar char="Ø"/>
            </a:pPr>
            <a:endParaRPr lang="fr-FR" sz="700"/>
          </a:p>
          <a:p>
            <a:pPr marL="171450" indent="-171450">
              <a:buClr>
                <a:schemeClr val="accent2"/>
              </a:buClr>
              <a:buFont typeface="Wingdings" panose="05000000000000000000" pitchFamily="2" charset="2"/>
              <a:buChar char="Ø"/>
            </a:pPr>
            <a:r>
              <a:rPr lang="fr-FR" sz="700"/>
              <a:t>Souscrire un </a:t>
            </a:r>
            <a:r>
              <a:rPr lang="fr-FR" sz="700" err="1"/>
              <a:t>Millevie</a:t>
            </a:r>
            <a:r>
              <a:rPr lang="fr-FR" sz="700"/>
              <a:t> PER</a:t>
            </a:r>
          </a:p>
          <a:p>
            <a:pPr marL="171450" indent="-171450">
              <a:buClr>
                <a:schemeClr val="accent2"/>
              </a:buClr>
              <a:buFont typeface="Wingdings" panose="05000000000000000000" pitchFamily="2" charset="2"/>
              <a:buChar char="Ø"/>
            </a:pPr>
            <a:endParaRPr lang="fr-FR" sz="700"/>
          </a:p>
          <a:p>
            <a:pPr marL="171450" indent="-171450">
              <a:buClr>
                <a:schemeClr val="accent2"/>
              </a:buClr>
              <a:buFont typeface="Wingdings" panose="05000000000000000000" pitchFamily="2" charset="2"/>
              <a:buChar char="Ø"/>
            </a:pPr>
            <a:r>
              <a:rPr lang="fr-FR" sz="700"/>
              <a:t>Choisir le mode de gestion en fonction de l’appétence du client</a:t>
            </a:r>
          </a:p>
        </p:txBody>
      </p:sp>
      <p:sp>
        <p:nvSpPr>
          <p:cNvPr id="36" name="Rectangle 35">
            <a:extLst>
              <a:ext uri="{FF2B5EF4-FFF2-40B4-BE49-F238E27FC236}">
                <a16:creationId xmlns:a16="http://schemas.microsoft.com/office/drawing/2014/main" id="{D9D7DA97-1948-4800-BA5A-2157E4194C5C}"/>
              </a:ext>
            </a:extLst>
          </p:cNvPr>
          <p:cNvSpPr/>
          <p:nvPr/>
        </p:nvSpPr>
        <p:spPr>
          <a:xfrm>
            <a:off x="405474" y="2667571"/>
            <a:ext cx="5849773" cy="1671069"/>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7" name="Rectangle 36">
            <a:extLst>
              <a:ext uri="{FF2B5EF4-FFF2-40B4-BE49-F238E27FC236}">
                <a16:creationId xmlns:a16="http://schemas.microsoft.com/office/drawing/2014/main" id="{F0DA165F-2A80-498D-80D9-5DA2A4647863}"/>
              </a:ext>
            </a:extLst>
          </p:cNvPr>
          <p:cNvSpPr/>
          <p:nvPr/>
        </p:nvSpPr>
        <p:spPr>
          <a:xfrm>
            <a:off x="405474" y="2475929"/>
            <a:ext cx="5850000" cy="180000"/>
          </a:xfrm>
          <a:prstGeom prst="rect">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Caractéristiques du cas</a:t>
            </a:r>
          </a:p>
        </p:txBody>
      </p:sp>
      <p:grpSp>
        <p:nvGrpSpPr>
          <p:cNvPr id="38" name="Groupe 37">
            <a:extLst>
              <a:ext uri="{FF2B5EF4-FFF2-40B4-BE49-F238E27FC236}">
                <a16:creationId xmlns:a16="http://schemas.microsoft.com/office/drawing/2014/main" id="{EE13296D-EE14-4A1B-B2A9-6186E2A92E4B}"/>
              </a:ext>
            </a:extLst>
          </p:cNvPr>
          <p:cNvGrpSpPr/>
          <p:nvPr/>
        </p:nvGrpSpPr>
        <p:grpSpPr>
          <a:xfrm>
            <a:off x="534037" y="2795575"/>
            <a:ext cx="2001763" cy="1436240"/>
            <a:chOff x="534037" y="2791383"/>
            <a:chExt cx="2001763" cy="1436240"/>
          </a:xfrm>
        </p:grpSpPr>
        <p:sp>
          <p:nvSpPr>
            <p:cNvPr id="39" name="ZoneTexte 38">
              <a:extLst>
                <a:ext uri="{FF2B5EF4-FFF2-40B4-BE49-F238E27FC236}">
                  <a16:creationId xmlns:a16="http://schemas.microsoft.com/office/drawing/2014/main" id="{9307B4AF-7214-4EC6-9C2F-09F6CDF0A496}"/>
                </a:ext>
              </a:extLst>
            </p:cNvPr>
            <p:cNvSpPr txBox="1"/>
            <p:nvPr/>
          </p:nvSpPr>
          <p:spPr>
            <a:xfrm>
              <a:off x="534037" y="3017141"/>
              <a:ext cx="2001763" cy="1210482"/>
            </a:xfrm>
            <a:prstGeom prst="rect">
              <a:avLst/>
            </a:prstGeom>
            <a:noFill/>
            <a:ln>
              <a:solidFill>
                <a:schemeClr val="accent4">
                  <a:lumMod val="60000"/>
                  <a:lumOff val="40000"/>
                </a:schemeClr>
              </a:solidFill>
            </a:ln>
          </p:spPr>
          <p:txBody>
            <a:bodyPr wrap="square" lIns="96000" tIns="48000" rIns="96000" bIns="4800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a:ln>
                  <a:noFill/>
                </a:ln>
                <a:solidFill>
                  <a:srgbClr val="000000"/>
                </a:solidFill>
                <a:effectLst/>
                <a:uLnTx/>
                <a:uFillTx/>
                <a:latin typeface="Arial"/>
                <a:cs typeface="Arial"/>
                <a:sym typeface="Arial"/>
              </a:endParaRPr>
            </a:p>
          </p:txBody>
        </p:sp>
        <p:sp>
          <p:nvSpPr>
            <p:cNvPr id="40" name="ZoneTexte 39">
              <a:extLst>
                <a:ext uri="{FF2B5EF4-FFF2-40B4-BE49-F238E27FC236}">
                  <a16:creationId xmlns:a16="http://schemas.microsoft.com/office/drawing/2014/main" id="{CDC8C643-D754-4273-84CF-6717D43E8356}"/>
                </a:ext>
              </a:extLst>
            </p:cNvPr>
            <p:cNvSpPr txBox="1"/>
            <p:nvPr/>
          </p:nvSpPr>
          <p:spPr>
            <a:xfrm>
              <a:off x="534037" y="2791383"/>
              <a:ext cx="2001763" cy="218069"/>
            </a:xfrm>
            <a:prstGeom prst="rect">
              <a:avLst/>
            </a:prstGeom>
            <a:solidFill>
              <a:schemeClr val="accent4">
                <a:lumMod val="60000"/>
                <a:lumOff val="40000"/>
              </a:schemeClr>
            </a:solidFill>
            <a:ln>
              <a:solidFill>
                <a:schemeClr val="accent4">
                  <a:lumMod val="60000"/>
                  <a:lumOff val="40000"/>
                </a:schemeClr>
              </a:solidFill>
            </a:ln>
          </p:spPr>
          <p:txBody>
            <a:bodyPr wrap="square" lIns="96000" tIns="48000" rIns="96000" bIns="48000"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a:ln>
                    <a:noFill/>
                  </a:ln>
                  <a:solidFill>
                    <a:srgbClr val="FFFFFF"/>
                  </a:solidFill>
                  <a:effectLst/>
                  <a:uLnTx/>
                  <a:uFillTx/>
                  <a:latin typeface="Montserrat SemiBold" panose="020B0604020202020204" charset="0"/>
                  <a:cs typeface="Arial"/>
                  <a:sym typeface="Arial"/>
                </a:rPr>
                <a:t>PERSONA</a:t>
              </a:r>
            </a:p>
          </p:txBody>
        </p:sp>
        <p:sp>
          <p:nvSpPr>
            <p:cNvPr id="41" name="ZoneTexte 40">
              <a:extLst>
                <a:ext uri="{FF2B5EF4-FFF2-40B4-BE49-F238E27FC236}">
                  <a16:creationId xmlns:a16="http://schemas.microsoft.com/office/drawing/2014/main" id="{E57C754B-B7AA-42E4-AA00-6136787AF2F0}"/>
                </a:ext>
              </a:extLst>
            </p:cNvPr>
            <p:cNvSpPr txBox="1"/>
            <p:nvPr/>
          </p:nvSpPr>
          <p:spPr>
            <a:xfrm>
              <a:off x="637215" y="3910175"/>
              <a:ext cx="585858" cy="193515"/>
            </a:xfrm>
            <a:prstGeom prst="rect">
              <a:avLst/>
            </a:prstGeom>
            <a:noFill/>
          </p:spPr>
          <p:txBody>
            <a:bodyPr wrap="square" lIns="0" tIns="0" rIns="0" bIns="0" rtlCol="0" anchor="ctr" anchorCtr="0">
              <a:spAutoFit/>
            </a:bodyPr>
            <a:lstStyle/>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9176B4">
                      <a:lumMod val="60000"/>
                      <a:lumOff val="40000"/>
                    </a:srgbClr>
                  </a:solidFill>
                  <a:effectLst/>
                  <a:uLnTx/>
                  <a:uFillTx/>
                  <a:latin typeface="Montserrat SemiBold" panose="020B0604020202020204" charset="0"/>
                  <a:cs typeface="Arial"/>
                  <a:sym typeface="Arial"/>
                </a:rPr>
                <a:t>SEGMENT</a:t>
              </a:r>
            </a:p>
            <a:p>
              <a:pPr marL="0" marR="0" lvl="0" indent="0" algn="l" defTabSz="1219170" rtl="0" eaLnBrk="1" fontAlgn="auto" latinLnBrk="0" hangingPunct="1">
                <a:lnSpc>
                  <a:spcPct val="108000"/>
                </a:lnSpc>
                <a:spcBef>
                  <a:spcPts val="0"/>
                </a:spcBef>
                <a:spcAft>
                  <a:spcPts val="0"/>
                </a:spcAft>
                <a:buClrTx/>
                <a:buSzTx/>
                <a:buFontTx/>
                <a:buNone/>
                <a:tabLst/>
                <a:defRPr/>
              </a:pPr>
              <a:r>
                <a:rPr lang="fr-FR" sz="600" b="1">
                  <a:latin typeface="Montserrat SemiBold" panose="020B0604020202020204" charset="0"/>
                </a:rPr>
                <a:t>Gestion Privée</a:t>
              </a:r>
              <a:endParaRPr kumimoji="0" lang="fr-FR" sz="600" b="1" i="0" u="none" strike="noStrike" kern="0" cap="none" spc="0" normalizeH="0" baseline="0" noProof="0">
                <a:ln>
                  <a:noFill/>
                </a:ln>
                <a:solidFill>
                  <a:srgbClr val="000000"/>
                </a:solidFill>
                <a:effectLst/>
                <a:uLnTx/>
                <a:uFillTx/>
                <a:latin typeface="Montserrat SemiBold" panose="020B0604020202020204" charset="0"/>
                <a:cs typeface="Arial"/>
                <a:sym typeface="Arial"/>
              </a:endParaRPr>
            </a:p>
          </p:txBody>
        </p:sp>
        <p:sp>
          <p:nvSpPr>
            <p:cNvPr id="42" name="ZoneTexte 41">
              <a:extLst>
                <a:ext uri="{FF2B5EF4-FFF2-40B4-BE49-F238E27FC236}">
                  <a16:creationId xmlns:a16="http://schemas.microsoft.com/office/drawing/2014/main" id="{23233FDD-3D65-4F18-B1BF-CCD61A7E29A6}"/>
                </a:ext>
              </a:extLst>
            </p:cNvPr>
            <p:cNvSpPr txBox="1"/>
            <p:nvPr/>
          </p:nvSpPr>
          <p:spPr>
            <a:xfrm>
              <a:off x="1356429" y="3910624"/>
              <a:ext cx="801693" cy="192617"/>
            </a:xfrm>
            <a:prstGeom prst="rect">
              <a:avLst/>
            </a:prstGeom>
            <a:noFill/>
          </p:spPr>
          <p:txBody>
            <a:bodyPr wrap="square" lIns="0" tIns="0" rIns="0" bIns="0" rtlCol="0" anchor="ctr" anchorCtr="0">
              <a:spAutoFit/>
            </a:bodyPr>
            <a:lstStyle/>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9176B4">
                      <a:lumMod val="60000"/>
                      <a:lumOff val="40000"/>
                    </a:srgbClr>
                  </a:solidFill>
                  <a:effectLst/>
                  <a:uLnTx/>
                  <a:uFillTx/>
                  <a:latin typeface="Montserrat SemiBold" panose="020B0604020202020204" charset="0"/>
                  <a:cs typeface="Arial"/>
                  <a:sym typeface="Arial"/>
                </a:rPr>
                <a:t>PROFIL DE RISQUE</a:t>
              </a:r>
            </a:p>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000000"/>
                  </a:solidFill>
                  <a:effectLst/>
                  <a:uLnTx/>
                  <a:uFillTx/>
                  <a:latin typeface="Montserrat SemiBold" panose="020B0604020202020204" charset="0"/>
                  <a:cs typeface="Arial"/>
                  <a:sym typeface="Arial"/>
                </a:rPr>
                <a:t>Dynamique</a:t>
              </a:r>
            </a:p>
          </p:txBody>
        </p:sp>
        <p:pic>
          <p:nvPicPr>
            <p:cNvPr id="43" name="Image 1">
              <a:extLst>
                <a:ext uri="{FF2B5EF4-FFF2-40B4-BE49-F238E27FC236}">
                  <a16:creationId xmlns:a16="http://schemas.microsoft.com/office/drawing/2014/main" id="{4C552E52-91AF-48EA-A9D3-9F2FF185FC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286" t="25821" r="22672" b="59560"/>
            <a:stretch/>
          </p:blipFill>
          <p:spPr bwMode="auto">
            <a:xfrm>
              <a:off x="604310" y="3090133"/>
              <a:ext cx="1566432" cy="707458"/>
            </a:xfrm>
            <a:prstGeom prst="rect">
              <a:avLst/>
            </a:prstGeom>
            <a:noFill/>
            <a:ln w="12700">
              <a:solidFill>
                <a:schemeClr val="bg1">
                  <a:lumMod val="85000"/>
                </a:schemeClr>
              </a:solidFill>
              <a:miter lim="800000"/>
              <a:headEnd/>
              <a:tailEnd/>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513166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ZoneTexte 61">
            <a:extLst>
              <a:ext uri="{FF2B5EF4-FFF2-40B4-BE49-F238E27FC236}">
                <a16:creationId xmlns:a16="http://schemas.microsoft.com/office/drawing/2014/main" id="{3AE82D02-F20F-4357-890C-B115D76EB4FC}"/>
              </a:ext>
            </a:extLst>
          </p:cNvPr>
          <p:cNvSpPr txBox="1"/>
          <p:nvPr/>
        </p:nvSpPr>
        <p:spPr>
          <a:xfrm>
            <a:off x="2091571" y="3187203"/>
            <a:ext cx="2660863" cy="200055"/>
          </a:xfrm>
          <a:prstGeom prst="rect">
            <a:avLst/>
          </a:prstGeom>
          <a:noFill/>
        </p:spPr>
        <p:txBody>
          <a:bodyPr wrap="square">
            <a:spAutoFit/>
          </a:bodyPr>
          <a:lstStyle/>
          <a:p>
            <a:pPr algn="ctr"/>
            <a:r>
              <a:rPr lang="fr-FR" sz="700" i="1">
                <a:solidFill>
                  <a:schemeClr val="accent6"/>
                </a:solidFill>
                <a:latin typeface="Montserrat" panose="00000500000000000000" pitchFamily="2" charset="0"/>
              </a:rPr>
              <a:t>Renonciation à la formule par défaut</a:t>
            </a:r>
            <a:endParaRPr lang="fr-FR" sz="1200" i="1">
              <a:solidFill>
                <a:schemeClr val="accent6"/>
              </a:solidFill>
              <a:latin typeface="Montserrat" panose="00000500000000000000" pitchFamily="2" charset="0"/>
            </a:endParaRPr>
          </a:p>
        </p:txBody>
      </p:sp>
      <p:sp>
        <p:nvSpPr>
          <p:cNvPr id="2" name="Titre 1">
            <a:extLst>
              <a:ext uri="{FF2B5EF4-FFF2-40B4-BE49-F238E27FC236}">
                <a16:creationId xmlns:a16="http://schemas.microsoft.com/office/drawing/2014/main" id="{224FEEB2-3200-4E98-B0B4-F1D37DE5C119}"/>
              </a:ext>
            </a:extLst>
          </p:cNvPr>
          <p:cNvSpPr>
            <a:spLocks noGrp="1"/>
          </p:cNvSpPr>
          <p:nvPr>
            <p:ph type="title"/>
          </p:nvPr>
        </p:nvSpPr>
        <p:spPr/>
        <p:txBody>
          <a:bodyPr/>
          <a:lstStyle/>
          <a:p>
            <a:r>
              <a:rPr lang="fr-FR" sz="1800" dirty="0"/>
              <a:t>Souscrire un </a:t>
            </a:r>
            <a:r>
              <a:rPr lang="fr-FR" sz="1800" dirty="0" err="1">
                <a:solidFill>
                  <a:schemeClr val="accent2"/>
                </a:solidFill>
              </a:rPr>
              <a:t>Millevie</a:t>
            </a:r>
            <a:r>
              <a:rPr lang="fr-FR" sz="1800" dirty="0">
                <a:solidFill>
                  <a:schemeClr val="accent2"/>
                </a:solidFill>
              </a:rPr>
              <a:t> PER</a:t>
            </a:r>
          </a:p>
        </p:txBody>
      </p:sp>
      <p:sp>
        <p:nvSpPr>
          <p:cNvPr id="3" name="Espace réservé du texte 2">
            <a:extLst>
              <a:ext uri="{FF2B5EF4-FFF2-40B4-BE49-F238E27FC236}">
                <a16:creationId xmlns:a16="http://schemas.microsoft.com/office/drawing/2014/main" id="{352E777A-37EE-49F7-9AA0-01CAE0A96A74}"/>
              </a:ext>
            </a:extLst>
          </p:cNvPr>
          <p:cNvSpPr>
            <a:spLocks noGrp="1"/>
          </p:cNvSpPr>
          <p:nvPr>
            <p:ph type="body" sz="quarter" idx="12"/>
          </p:nvPr>
        </p:nvSpPr>
        <p:spPr/>
        <p:txBody>
          <a:bodyPr>
            <a:normAutofit/>
          </a:bodyPr>
          <a:lstStyle/>
          <a:p>
            <a:r>
              <a:rPr lang="fr-FR" sz="1200"/>
              <a:t>Introduction</a:t>
            </a:r>
          </a:p>
        </p:txBody>
      </p:sp>
      <p:sp>
        <p:nvSpPr>
          <p:cNvPr id="12" name="Rectangle : coins arrondis 11">
            <a:extLst>
              <a:ext uri="{FF2B5EF4-FFF2-40B4-BE49-F238E27FC236}">
                <a16:creationId xmlns:a16="http://schemas.microsoft.com/office/drawing/2014/main" id="{8C414312-05B4-41D8-B0CD-0AAFD6525AC5}"/>
              </a:ext>
            </a:extLst>
          </p:cNvPr>
          <p:cNvSpPr/>
          <p:nvPr/>
        </p:nvSpPr>
        <p:spPr>
          <a:xfrm>
            <a:off x="393518" y="1264560"/>
            <a:ext cx="3218589" cy="484846"/>
          </a:xfrm>
          <a:prstGeom prst="round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32000" rtlCol="0" anchor="t"/>
          <a:lstStyle/>
          <a:p>
            <a:pPr>
              <a:buClr>
                <a:srgbClr val="55579E"/>
              </a:buClr>
            </a:pPr>
            <a:r>
              <a:rPr lang="fr-FR" sz="700">
                <a:solidFill>
                  <a:schemeClr val="tx1"/>
                </a:solidFill>
                <a:latin typeface="Montserrat SemiBold" panose="00000700000000000000" pitchFamily="2" charset="0"/>
              </a:rPr>
              <a:t>Les </a:t>
            </a:r>
            <a:r>
              <a:rPr lang="fr-FR" sz="700" b="1">
                <a:solidFill>
                  <a:schemeClr val="accent2"/>
                </a:solidFill>
                <a:latin typeface="Montserrat SemiBold" panose="00000700000000000000" pitchFamily="2" charset="0"/>
              </a:rPr>
              <a:t>choix clients </a:t>
            </a:r>
            <a:r>
              <a:rPr lang="fr-FR" sz="700">
                <a:solidFill>
                  <a:schemeClr val="tx1"/>
                </a:solidFill>
                <a:latin typeface="Montserrat SemiBold" panose="00000700000000000000" pitchFamily="2" charset="0"/>
              </a:rPr>
              <a:t>effectués se </a:t>
            </a:r>
            <a:r>
              <a:rPr lang="fr-FR" sz="700">
                <a:solidFill>
                  <a:schemeClr val="accent2"/>
                </a:solidFill>
                <a:latin typeface="Montserrat SemiBold" panose="00000700000000000000" pitchFamily="2" charset="0"/>
              </a:rPr>
              <a:t>matérialisent de différentes façons </a:t>
            </a:r>
            <a:r>
              <a:rPr lang="fr-FR" sz="700">
                <a:solidFill>
                  <a:schemeClr val="tx1"/>
                </a:solidFill>
                <a:latin typeface="Montserrat SemiBold" panose="00000700000000000000" pitchFamily="2" charset="0"/>
              </a:rPr>
              <a:t>tout au long du </a:t>
            </a:r>
            <a:r>
              <a:rPr lang="fr-FR" sz="700">
                <a:solidFill>
                  <a:schemeClr val="accent2"/>
                </a:solidFill>
                <a:latin typeface="Montserrat SemiBold" panose="00000700000000000000" pitchFamily="2" charset="0"/>
              </a:rPr>
              <a:t>parcours de souscription</a:t>
            </a:r>
            <a:r>
              <a:rPr lang="fr-FR" sz="700">
                <a:solidFill>
                  <a:schemeClr val="tx1"/>
                </a:solidFill>
                <a:latin typeface="Montserrat SemiBold" panose="00000700000000000000" pitchFamily="2" charset="0"/>
              </a:rPr>
              <a:t> </a:t>
            </a:r>
            <a:r>
              <a:rPr lang="fr-FR" sz="700" err="1">
                <a:solidFill>
                  <a:schemeClr val="tx1"/>
                </a:solidFill>
                <a:latin typeface="Montserrat SemiBold" panose="00000700000000000000" pitchFamily="2" charset="0"/>
              </a:rPr>
              <a:t>Millevie</a:t>
            </a:r>
            <a:r>
              <a:rPr lang="fr-FR" sz="700">
                <a:solidFill>
                  <a:schemeClr val="tx1"/>
                </a:solidFill>
                <a:latin typeface="Montserrat SemiBold" panose="00000700000000000000" pitchFamily="2" charset="0"/>
              </a:rPr>
              <a:t> PER ainsi que dans la </a:t>
            </a:r>
            <a:r>
              <a:rPr lang="fr-FR" sz="700">
                <a:solidFill>
                  <a:schemeClr val="accent2"/>
                </a:solidFill>
                <a:latin typeface="Montserrat SemiBold" panose="00000700000000000000" pitchFamily="2" charset="0"/>
              </a:rPr>
              <a:t>synthèse PDF</a:t>
            </a:r>
          </a:p>
        </p:txBody>
      </p:sp>
      <p:sp>
        <p:nvSpPr>
          <p:cNvPr id="4" name="Rectangle 3">
            <a:extLst>
              <a:ext uri="{FF2B5EF4-FFF2-40B4-BE49-F238E27FC236}">
                <a16:creationId xmlns:a16="http://schemas.microsoft.com/office/drawing/2014/main" id="{E948C395-1C93-4A9F-BC1B-49424FD0890C}"/>
              </a:ext>
            </a:extLst>
          </p:cNvPr>
          <p:cNvSpPr/>
          <p:nvPr/>
        </p:nvSpPr>
        <p:spPr>
          <a:xfrm>
            <a:off x="2313000" y="2593830"/>
            <a:ext cx="4500000" cy="3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A92E7A89-C3E7-45C3-804B-29CF36126F77}"/>
              </a:ext>
            </a:extLst>
          </p:cNvPr>
          <p:cNvSpPr/>
          <p:nvPr/>
        </p:nvSpPr>
        <p:spPr>
          <a:xfrm>
            <a:off x="1467000" y="3418269"/>
            <a:ext cx="1728000" cy="3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A6C31A90-4DCF-4148-9743-F6AC5C8A8D4B}"/>
              </a:ext>
            </a:extLst>
          </p:cNvPr>
          <p:cNvSpPr/>
          <p:nvPr/>
        </p:nvSpPr>
        <p:spPr>
          <a:xfrm rot="5400000">
            <a:off x="2169000" y="2737830"/>
            <a:ext cx="324000" cy="3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EE9D4B3A-01B5-40A2-BBA4-07686226FF00}"/>
              </a:ext>
            </a:extLst>
          </p:cNvPr>
          <p:cNvSpPr/>
          <p:nvPr/>
        </p:nvSpPr>
        <p:spPr>
          <a:xfrm rot="5400000">
            <a:off x="6658400" y="2737830"/>
            <a:ext cx="324000" cy="3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5DF8A67F-7A93-487E-930D-9514A09E0D3C}"/>
              </a:ext>
            </a:extLst>
          </p:cNvPr>
          <p:cNvSpPr/>
          <p:nvPr/>
        </p:nvSpPr>
        <p:spPr>
          <a:xfrm rot="5400000">
            <a:off x="7461594" y="3629780"/>
            <a:ext cx="396000" cy="36000"/>
          </a:xfrm>
          <a:prstGeom prst="rect">
            <a:avLst/>
          </a:prstGeom>
          <a:solidFill>
            <a:srgbClr val="EAB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7BD5D62C-FA5C-444F-81ED-4AAF881CF757}"/>
              </a:ext>
            </a:extLst>
          </p:cNvPr>
          <p:cNvSpPr/>
          <p:nvPr/>
        </p:nvSpPr>
        <p:spPr>
          <a:xfrm rot="5400000">
            <a:off x="2979000" y="3629780"/>
            <a:ext cx="396000" cy="3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E148ED63-385A-41AB-8110-A04FDBFCDA2B}"/>
              </a:ext>
            </a:extLst>
          </p:cNvPr>
          <p:cNvSpPr/>
          <p:nvPr/>
        </p:nvSpPr>
        <p:spPr>
          <a:xfrm rot="5400000">
            <a:off x="5769000" y="3629780"/>
            <a:ext cx="396000" cy="36000"/>
          </a:xfrm>
          <a:prstGeom prst="rect">
            <a:avLst/>
          </a:prstGeom>
          <a:solidFill>
            <a:srgbClr val="EAB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8CD9659D-9C27-4A19-8003-26C595734E6C}"/>
              </a:ext>
            </a:extLst>
          </p:cNvPr>
          <p:cNvSpPr/>
          <p:nvPr/>
        </p:nvSpPr>
        <p:spPr>
          <a:xfrm rot="5400000">
            <a:off x="1287200" y="3629780"/>
            <a:ext cx="396000" cy="3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F4A637D-6745-42D3-9CBC-1F47817A5183}"/>
              </a:ext>
            </a:extLst>
          </p:cNvPr>
          <p:cNvSpPr/>
          <p:nvPr/>
        </p:nvSpPr>
        <p:spPr>
          <a:xfrm rot="5400000">
            <a:off x="6658400" y="3244030"/>
            <a:ext cx="324000" cy="3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06B769FF-7072-453F-B54B-C6F3211ABC5E}"/>
              </a:ext>
            </a:extLst>
          </p:cNvPr>
          <p:cNvSpPr/>
          <p:nvPr/>
        </p:nvSpPr>
        <p:spPr>
          <a:xfrm rot="5400000">
            <a:off x="2169000" y="3244030"/>
            <a:ext cx="324000" cy="3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F49C4060-A4BC-4DB6-BDF1-882DD0C46464}"/>
              </a:ext>
            </a:extLst>
          </p:cNvPr>
          <p:cNvSpPr txBox="1"/>
          <p:nvPr/>
        </p:nvSpPr>
        <p:spPr>
          <a:xfrm>
            <a:off x="5999400" y="2917830"/>
            <a:ext cx="1627200" cy="238363"/>
          </a:xfrm>
          <a:prstGeom prst="roundRect">
            <a:avLst/>
          </a:prstGeom>
          <a:solidFill>
            <a:schemeClr val="bg1">
              <a:lumMod val="95000"/>
            </a:schemeClr>
          </a:solidFill>
          <a:ln w="19050">
            <a:solidFill>
              <a:schemeClr val="accent6"/>
            </a:solidFill>
          </a:ln>
        </p:spPr>
        <p:txBody>
          <a:bodyPr wrap="square" rtlCol="0">
            <a:spAutoFit/>
          </a:bodyPr>
          <a:lstStyle/>
          <a:p>
            <a:pPr algn="ctr"/>
            <a:r>
              <a:rPr lang="fr-FR" sz="800">
                <a:latin typeface="Montserrat ExtraBold" panose="00000900000000000000" pitchFamily="2" charset="0"/>
              </a:rPr>
              <a:t>Gestion Libre</a:t>
            </a:r>
          </a:p>
        </p:txBody>
      </p:sp>
      <p:sp>
        <p:nvSpPr>
          <p:cNvPr id="36" name="ZoneTexte 35">
            <a:extLst>
              <a:ext uri="{FF2B5EF4-FFF2-40B4-BE49-F238E27FC236}">
                <a16:creationId xmlns:a16="http://schemas.microsoft.com/office/drawing/2014/main" id="{BC660450-24EC-40CD-918A-35325A7C6E34}"/>
              </a:ext>
            </a:extLst>
          </p:cNvPr>
          <p:cNvSpPr txBox="1"/>
          <p:nvPr/>
        </p:nvSpPr>
        <p:spPr>
          <a:xfrm>
            <a:off x="1517400" y="2917830"/>
            <a:ext cx="1627200" cy="238363"/>
          </a:xfrm>
          <a:prstGeom prst="roundRect">
            <a:avLst/>
          </a:prstGeom>
          <a:solidFill>
            <a:schemeClr val="bg1">
              <a:lumMod val="95000"/>
            </a:schemeClr>
          </a:solidFill>
          <a:ln w="19050">
            <a:solidFill>
              <a:schemeClr val="accent5"/>
            </a:solidFill>
          </a:ln>
        </p:spPr>
        <p:txBody>
          <a:bodyPr wrap="square" rtlCol="0">
            <a:spAutoFit/>
          </a:bodyPr>
          <a:lstStyle/>
          <a:p>
            <a:pPr algn="ctr"/>
            <a:r>
              <a:rPr lang="fr-FR" sz="800">
                <a:latin typeface="Montserrat ExtraBold" panose="00000900000000000000" pitchFamily="2" charset="0"/>
              </a:rPr>
              <a:t>Sécurisation progressive</a:t>
            </a:r>
          </a:p>
        </p:txBody>
      </p:sp>
      <p:sp>
        <p:nvSpPr>
          <p:cNvPr id="38" name="Rectangle 37">
            <a:extLst>
              <a:ext uri="{FF2B5EF4-FFF2-40B4-BE49-F238E27FC236}">
                <a16:creationId xmlns:a16="http://schemas.microsoft.com/office/drawing/2014/main" id="{C06F3DEF-7555-4E3B-AF4C-ACE1CA91804C}"/>
              </a:ext>
            </a:extLst>
          </p:cNvPr>
          <p:cNvSpPr/>
          <p:nvPr/>
        </p:nvSpPr>
        <p:spPr>
          <a:xfrm>
            <a:off x="2313000" y="2593830"/>
            <a:ext cx="2271600" cy="3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0C51148D-3F53-4109-9663-4260F24BDF77}"/>
              </a:ext>
            </a:extLst>
          </p:cNvPr>
          <p:cNvSpPr/>
          <p:nvPr/>
        </p:nvSpPr>
        <p:spPr>
          <a:xfrm>
            <a:off x="2331000" y="3418269"/>
            <a:ext cx="864000" cy="36000"/>
          </a:xfrm>
          <a:prstGeom prst="rect">
            <a:avLst/>
          </a:prstGeom>
          <a:solidFill>
            <a:srgbClr val="EAB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ZoneTexte 40">
            <a:extLst>
              <a:ext uri="{FF2B5EF4-FFF2-40B4-BE49-F238E27FC236}">
                <a16:creationId xmlns:a16="http://schemas.microsoft.com/office/drawing/2014/main" id="{FE4DB746-FB3A-48D3-ACBC-B8B74CEE41F4}"/>
              </a:ext>
            </a:extLst>
          </p:cNvPr>
          <p:cNvSpPr txBox="1"/>
          <p:nvPr/>
        </p:nvSpPr>
        <p:spPr>
          <a:xfrm>
            <a:off x="2614942" y="3833962"/>
            <a:ext cx="1098200" cy="306467"/>
          </a:xfrm>
          <a:prstGeom prst="roundRect">
            <a:avLst/>
          </a:prstGeom>
          <a:solidFill>
            <a:schemeClr val="accent6"/>
          </a:solidFill>
          <a:ln w="19050">
            <a:solidFill>
              <a:schemeClr val="accent2"/>
            </a:solidFill>
          </a:ln>
        </p:spPr>
        <p:txBody>
          <a:bodyPr wrap="square" rtlCol="0" anchor="ctr">
            <a:spAutoFit/>
          </a:bodyPr>
          <a:lstStyle/>
          <a:p>
            <a:pPr algn="ctr"/>
            <a:r>
              <a:rPr lang="fr-FR" sz="600">
                <a:solidFill>
                  <a:schemeClr val="bg1"/>
                </a:solidFill>
                <a:latin typeface="Montserrat ExtraBold" panose="00000900000000000000" pitchFamily="2" charset="0"/>
              </a:rPr>
              <a:t>Formule Prudent</a:t>
            </a:r>
          </a:p>
          <a:p>
            <a:pPr algn="ctr"/>
            <a:r>
              <a:rPr lang="fr-FR" sz="600">
                <a:solidFill>
                  <a:schemeClr val="bg1"/>
                </a:solidFill>
                <a:latin typeface="Montserrat ExtraBold" panose="00000900000000000000" pitchFamily="2" charset="0"/>
              </a:rPr>
              <a:t>Formule Dynamique</a:t>
            </a:r>
          </a:p>
        </p:txBody>
      </p:sp>
      <p:sp>
        <p:nvSpPr>
          <p:cNvPr id="42" name="ZoneTexte 41">
            <a:extLst>
              <a:ext uri="{FF2B5EF4-FFF2-40B4-BE49-F238E27FC236}">
                <a16:creationId xmlns:a16="http://schemas.microsoft.com/office/drawing/2014/main" id="{3895D5F9-764D-4BE8-817E-40542E6E8F81}"/>
              </a:ext>
            </a:extLst>
          </p:cNvPr>
          <p:cNvSpPr txBox="1"/>
          <p:nvPr/>
        </p:nvSpPr>
        <p:spPr>
          <a:xfrm>
            <a:off x="933745" y="3830957"/>
            <a:ext cx="1098200" cy="306467"/>
          </a:xfrm>
          <a:prstGeom prst="roundRect">
            <a:avLst/>
          </a:prstGeom>
          <a:solidFill>
            <a:schemeClr val="accent5"/>
          </a:solidFill>
          <a:ln w="19050">
            <a:solidFill>
              <a:schemeClr val="accent2"/>
            </a:solidFill>
          </a:ln>
        </p:spPr>
        <p:txBody>
          <a:bodyPr wrap="square" rtlCol="0" anchor="ctr">
            <a:spAutoFit/>
          </a:bodyPr>
          <a:lstStyle/>
          <a:p>
            <a:pPr algn="ctr"/>
            <a:r>
              <a:rPr lang="fr-FR" sz="600">
                <a:solidFill>
                  <a:schemeClr val="bg1"/>
                </a:solidFill>
                <a:latin typeface="Montserrat ExtraBold" panose="00000900000000000000" pitchFamily="2" charset="0"/>
              </a:rPr>
              <a:t>Formule Equilibre</a:t>
            </a:r>
          </a:p>
        </p:txBody>
      </p:sp>
      <p:sp>
        <p:nvSpPr>
          <p:cNvPr id="43" name="ZoneTexte 42">
            <a:extLst>
              <a:ext uri="{FF2B5EF4-FFF2-40B4-BE49-F238E27FC236}">
                <a16:creationId xmlns:a16="http://schemas.microsoft.com/office/drawing/2014/main" id="{435DC431-6899-4D14-98F5-DC64F440816D}"/>
              </a:ext>
            </a:extLst>
          </p:cNvPr>
          <p:cNvSpPr txBox="1"/>
          <p:nvPr/>
        </p:nvSpPr>
        <p:spPr>
          <a:xfrm>
            <a:off x="7150200" y="3833962"/>
            <a:ext cx="1017200" cy="306467"/>
          </a:xfrm>
          <a:prstGeom prst="roundRect">
            <a:avLst/>
          </a:prstGeom>
          <a:solidFill>
            <a:schemeClr val="accent6"/>
          </a:solidFill>
          <a:ln w="19050">
            <a:solidFill>
              <a:schemeClr val="accent3"/>
            </a:solidFill>
          </a:ln>
        </p:spPr>
        <p:txBody>
          <a:bodyPr wrap="square" rtlCol="0" anchor="ctr">
            <a:noAutofit/>
          </a:bodyPr>
          <a:lstStyle/>
          <a:p>
            <a:pPr algn="ctr"/>
            <a:r>
              <a:rPr lang="fr-FR" sz="600">
                <a:solidFill>
                  <a:schemeClr val="bg1"/>
                </a:solidFill>
                <a:latin typeface="Montserrat ExtraBold" panose="00000900000000000000" pitchFamily="2" charset="0"/>
              </a:rPr>
              <a:t>Au moins un</a:t>
            </a:r>
          </a:p>
          <a:p>
            <a:pPr algn="ctr"/>
            <a:r>
              <a:rPr lang="fr-FR" sz="600">
                <a:solidFill>
                  <a:schemeClr val="bg1"/>
                </a:solidFill>
                <a:latin typeface="Montserrat ExtraBold" panose="00000900000000000000" pitchFamily="2" charset="0"/>
              </a:rPr>
              <a:t>Switch / Split</a:t>
            </a:r>
          </a:p>
        </p:txBody>
      </p:sp>
      <p:sp>
        <p:nvSpPr>
          <p:cNvPr id="44" name="ZoneTexte 43">
            <a:extLst>
              <a:ext uri="{FF2B5EF4-FFF2-40B4-BE49-F238E27FC236}">
                <a16:creationId xmlns:a16="http://schemas.microsoft.com/office/drawing/2014/main" id="{E4AC8764-0660-461F-AFE3-63B512CF046D}"/>
              </a:ext>
            </a:extLst>
          </p:cNvPr>
          <p:cNvSpPr txBox="1"/>
          <p:nvPr/>
        </p:nvSpPr>
        <p:spPr>
          <a:xfrm>
            <a:off x="5458400" y="3833962"/>
            <a:ext cx="1017200" cy="306467"/>
          </a:xfrm>
          <a:prstGeom prst="roundRect">
            <a:avLst/>
          </a:prstGeom>
          <a:solidFill>
            <a:schemeClr val="accent6"/>
          </a:solidFill>
          <a:ln w="19050">
            <a:solidFill>
              <a:schemeClr val="accent2"/>
            </a:solidFill>
          </a:ln>
        </p:spPr>
        <p:txBody>
          <a:bodyPr wrap="square" rtlCol="0" anchor="ctr">
            <a:spAutoFit/>
          </a:bodyPr>
          <a:lstStyle/>
          <a:p>
            <a:pPr algn="ctr"/>
            <a:r>
              <a:rPr lang="fr-FR" sz="600">
                <a:solidFill>
                  <a:schemeClr val="bg1"/>
                </a:solidFill>
                <a:latin typeface="Montserrat ExtraBold" panose="00000900000000000000" pitchFamily="2" charset="0"/>
              </a:rPr>
              <a:t>Aucun </a:t>
            </a:r>
          </a:p>
          <a:p>
            <a:pPr algn="ctr"/>
            <a:r>
              <a:rPr lang="fr-FR" sz="600">
                <a:solidFill>
                  <a:schemeClr val="bg1"/>
                </a:solidFill>
                <a:latin typeface="Montserrat ExtraBold" panose="00000900000000000000" pitchFamily="2" charset="0"/>
              </a:rPr>
              <a:t>Switch / Split</a:t>
            </a:r>
          </a:p>
        </p:txBody>
      </p:sp>
      <p:sp>
        <p:nvSpPr>
          <p:cNvPr id="47" name="Rectangle 46">
            <a:extLst>
              <a:ext uri="{FF2B5EF4-FFF2-40B4-BE49-F238E27FC236}">
                <a16:creationId xmlns:a16="http://schemas.microsoft.com/office/drawing/2014/main" id="{A2116474-554B-44D2-B80F-0CA8997CCB9D}"/>
              </a:ext>
            </a:extLst>
          </p:cNvPr>
          <p:cNvSpPr/>
          <p:nvPr/>
        </p:nvSpPr>
        <p:spPr>
          <a:xfrm>
            <a:off x="5948800" y="3418268"/>
            <a:ext cx="1728000" cy="36000"/>
          </a:xfrm>
          <a:prstGeom prst="rect">
            <a:avLst/>
          </a:prstGeom>
          <a:solidFill>
            <a:srgbClr val="EAB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 coins arrondis 13">
            <a:extLst>
              <a:ext uri="{FF2B5EF4-FFF2-40B4-BE49-F238E27FC236}">
                <a16:creationId xmlns:a16="http://schemas.microsoft.com/office/drawing/2014/main" id="{D7EB1B2C-D0BA-4ABE-A2BD-860B9D01277A}"/>
              </a:ext>
            </a:extLst>
          </p:cNvPr>
          <p:cNvSpPr/>
          <p:nvPr/>
        </p:nvSpPr>
        <p:spPr>
          <a:xfrm>
            <a:off x="2617682" y="4896315"/>
            <a:ext cx="187501" cy="94293"/>
          </a:xfrm>
          <a:prstGeom prst="roundRect">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 coins arrondis 48">
            <a:extLst>
              <a:ext uri="{FF2B5EF4-FFF2-40B4-BE49-F238E27FC236}">
                <a16:creationId xmlns:a16="http://schemas.microsoft.com/office/drawing/2014/main" id="{86AD518A-E83B-4AEA-9C28-00D7EBDFA75E}"/>
              </a:ext>
            </a:extLst>
          </p:cNvPr>
          <p:cNvSpPr/>
          <p:nvPr/>
        </p:nvSpPr>
        <p:spPr>
          <a:xfrm>
            <a:off x="4258320" y="4896807"/>
            <a:ext cx="187501" cy="94293"/>
          </a:xfrm>
          <a:prstGeom prst="roundRect">
            <a:avLst/>
          </a:prstGeom>
          <a:solidFill>
            <a:schemeClr val="accent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Rectangle : coins arrondis 49">
            <a:extLst>
              <a:ext uri="{FF2B5EF4-FFF2-40B4-BE49-F238E27FC236}">
                <a16:creationId xmlns:a16="http://schemas.microsoft.com/office/drawing/2014/main" id="{CF48517A-5EA5-4592-881D-FBB9693ABA19}"/>
              </a:ext>
            </a:extLst>
          </p:cNvPr>
          <p:cNvSpPr/>
          <p:nvPr/>
        </p:nvSpPr>
        <p:spPr>
          <a:xfrm>
            <a:off x="5749365" y="4896807"/>
            <a:ext cx="187501" cy="94293"/>
          </a:xfrm>
          <a:prstGeom prst="roundRect">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Rectangle : coins arrondis 50">
            <a:extLst>
              <a:ext uri="{FF2B5EF4-FFF2-40B4-BE49-F238E27FC236}">
                <a16:creationId xmlns:a16="http://schemas.microsoft.com/office/drawing/2014/main" id="{19613A94-F3D2-4312-81FC-9BC777C414D1}"/>
              </a:ext>
            </a:extLst>
          </p:cNvPr>
          <p:cNvSpPr/>
          <p:nvPr/>
        </p:nvSpPr>
        <p:spPr>
          <a:xfrm>
            <a:off x="7073499" y="4896807"/>
            <a:ext cx="187501" cy="94293"/>
          </a:xfrm>
          <a:prstGeom prst="roundRect">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D6952762-1E73-4EF9-B48D-D534E77FB382}"/>
              </a:ext>
            </a:extLst>
          </p:cNvPr>
          <p:cNvSpPr txBox="1"/>
          <p:nvPr/>
        </p:nvSpPr>
        <p:spPr>
          <a:xfrm>
            <a:off x="2889117" y="4894009"/>
            <a:ext cx="1075484" cy="76944"/>
          </a:xfrm>
          <a:prstGeom prst="rect">
            <a:avLst/>
          </a:prstGeom>
          <a:noFill/>
        </p:spPr>
        <p:txBody>
          <a:bodyPr wrap="square" lIns="0" tIns="0" rIns="0" bIns="0" rtlCol="0">
            <a:spAutoFit/>
          </a:bodyPr>
          <a:lstStyle/>
          <a:p>
            <a:r>
              <a:rPr lang="fr-FR" sz="500"/>
              <a:t>Parcours par défaut (d’après la loi)</a:t>
            </a:r>
          </a:p>
        </p:txBody>
      </p:sp>
      <p:sp>
        <p:nvSpPr>
          <p:cNvPr id="53" name="ZoneTexte 52">
            <a:extLst>
              <a:ext uri="{FF2B5EF4-FFF2-40B4-BE49-F238E27FC236}">
                <a16:creationId xmlns:a16="http://schemas.microsoft.com/office/drawing/2014/main" id="{C6458D34-D7A6-482F-8725-64F2F0121FF8}"/>
              </a:ext>
            </a:extLst>
          </p:cNvPr>
          <p:cNvSpPr txBox="1"/>
          <p:nvPr/>
        </p:nvSpPr>
        <p:spPr>
          <a:xfrm>
            <a:off x="4513145" y="4888289"/>
            <a:ext cx="743702" cy="153888"/>
          </a:xfrm>
          <a:prstGeom prst="rect">
            <a:avLst/>
          </a:prstGeom>
          <a:noFill/>
        </p:spPr>
        <p:txBody>
          <a:bodyPr wrap="square" lIns="0" tIns="0" rIns="0" bIns="0" rtlCol="0">
            <a:spAutoFit/>
          </a:bodyPr>
          <a:lstStyle/>
          <a:p>
            <a:r>
              <a:rPr lang="fr-FR" sz="500"/>
              <a:t>Renonciation du parcours par défaut (d’après la loi)</a:t>
            </a:r>
          </a:p>
        </p:txBody>
      </p:sp>
      <p:sp>
        <p:nvSpPr>
          <p:cNvPr id="54" name="ZoneTexte 53">
            <a:extLst>
              <a:ext uri="{FF2B5EF4-FFF2-40B4-BE49-F238E27FC236}">
                <a16:creationId xmlns:a16="http://schemas.microsoft.com/office/drawing/2014/main" id="{DAA66A08-EB2A-4764-ADDD-05B8C19158EE}"/>
              </a:ext>
            </a:extLst>
          </p:cNvPr>
          <p:cNvSpPr txBox="1"/>
          <p:nvPr/>
        </p:nvSpPr>
        <p:spPr>
          <a:xfrm>
            <a:off x="6020800" y="4866518"/>
            <a:ext cx="743702" cy="153888"/>
          </a:xfrm>
          <a:prstGeom prst="rect">
            <a:avLst/>
          </a:prstGeom>
          <a:noFill/>
        </p:spPr>
        <p:txBody>
          <a:bodyPr wrap="square" lIns="0" tIns="0" rIns="0" bIns="0" rtlCol="0">
            <a:spAutoFit/>
          </a:bodyPr>
          <a:lstStyle/>
          <a:p>
            <a:r>
              <a:rPr lang="fr-FR" sz="500"/>
              <a:t>Supports « Conseillés » par l’établissement</a:t>
            </a:r>
          </a:p>
        </p:txBody>
      </p:sp>
      <p:sp>
        <p:nvSpPr>
          <p:cNvPr id="55" name="ZoneTexte 54">
            <a:extLst>
              <a:ext uri="{FF2B5EF4-FFF2-40B4-BE49-F238E27FC236}">
                <a16:creationId xmlns:a16="http://schemas.microsoft.com/office/drawing/2014/main" id="{97E8E0E3-D5A8-4658-A850-0CEE4F3C4DC2}"/>
              </a:ext>
            </a:extLst>
          </p:cNvPr>
          <p:cNvSpPr txBox="1"/>
          <p:nvPr/>
        </p:nvSpPr>
        <p:spPr>
          <a:xfrm>
            <a:off x="7358948" y="4866518"/>
            <a:ext cx="849951" cy="153888"/>
          </a:xfrm>
          <a:prstGeom prst="rect">
            <a:avLst/>
          </a:prstGeom>
          <a:noFill/>
        </p:spPr>
        <p:txBody>
          <a:bodyPr wrap="square" lIns="0" tIns="0" rIns="0" bIns="0" rtlCol="0">
            <a:spAutoFit/>
          </a:bodyPr>
          <a:lstStyle/>
          <a:p>
            <a:r>
              <a:rPr lang="fr-FR" sz="500"/>
              <a:t>Supports « non conseillés » par l’établissement</a:t>
            </a:r>
          </a:p>
        </p:txBody>
      </p:sp>
      <p:sp>
        <p:nvSpPr>
          <p:cNvPr id="21" name="ZoneTexte 20">
            <a:extLst>
              <a:ext uri="{FF2B5EF4-FFF2-40B4-BE49-F238E27FC236}">
                <a16:creationId xmlns:a16="http://schemas.microsoft.com/office/drawing/2014/main" id="{E96389A5-E012-4C40-A497-D1A77798C5E9}"/>
              </a:ext>
            </a:extLst>
          </p:cNvPr>
          <p:cNvSpPr txBox="1"/>
          <p:nvPr/>
        </p:nvSpPr>
        <p:spPr>
          <a:xfrm>
            <a:off x="900385" y="4204435"/>
            <a:ext cx="1260924" cy="461665"/>
          </a:xfrm>
          <a:prstGeom prst="rect">
            <a:avLst/>
          </a:prstGeom>
          <a:noFill/>
        </p:spPr>
        <p:txBody>
          <a:bodyPr wrap="square" rtlCol="0">
            <a:spAutoFit/>
          </a:bodyPr>
          <a:lstStyle/>
          <a:p>
            <a:pPr marL="171450" indent="-171450">
              <a:buFont typeface="Wingdings" panose="05000000000000000000" pitchFamily="2" charset="2"/>
              <a:buChar char="Ø"/>
            </a:pPr>
            <a:r>
              <a:rPr lang="fr-FR" sz="600" b="1">
                <a:solidFill>
                  <a:schemeClr val="accent5"/>
                </a:solidFill>
              </a:rPr>
              <a:t>Parcours par défaut (d’après la loi)</a:t>
            </a:r>
          </a:p>
          <a:p>
            <a:pPr marL="171450" indent="-171450">
              <a:buFont typeface="Wingdings" panose="05000000000000000000" pitchFamily="2" charset="2"/>
              <a:buChar char="Ø"/>
            </a:pPr>
            <a:r>
              <a:rPr lang="fr-FR" sz="600" b="1">
                <a:solidFill>
                  <a:schemeClr val="accent2"/>
                </a:solidFill>
              </a:rPr>
              <a:t>Supports Conseillés dans la synthèse PDF</a:t>
            </a:r>
          </a:p>
        </p:txBody>
      </p:sp>
      <p:sp>
        <p:nvSpPr>
          <p:cNvPr id="57" name="ZoneTexte 56">
            <a:extLst>
              <a:ext uri="{FF2B5EF4-FFF2-40B4-BE49-F238E27FC236}">
                <a16:creationId xmlns:a16="http://schemas.microsoft.com/office/drawing/2014/main" id="{FC636CBF-59A6-45C9-932B-E1750A2A489C}"/>
              </a:ext>
            </a:extLst>
          </p:cNvPr>
          <p:cNvSpPr txBox="1"/>
          <p:nvPr/>
        </p:nvSpPr>
        <p:spPr>
          <a:xfrm>
            <a:off x="2493944" y="4204435"/>
            <a:ext cx="1524407" cy="461665"/>
          </a:xfrm>
          <a:prstGeom prst="rect">
            <a:avLst/>
          </a:prstGeom>
          <a:noFill/>
        </p:spPr>
        <p:txBody>
          <a:bodyPr wrap="square" rtlCol="0">
            <a:spAutoFit/>
          </a:bodyPr>
          <a:lstStyle/>
          <a:p>
            <a:pPr marL="171450" indent="-171450">
              <a:buFont typeface="Wingdings" panose="05000000000000000000" pitchFamily="2" charset="2"/>
              <a:buChar char="Ø"/>
            </a:pPr>
            <a:r>
              <a:rPr lang="fr-FR" sz="600" b="1">
                <a:solidFill>
                  <a:schemeClr val="accent6"/>
                </a:solidFill>
              </a:rPr>
              <a:t>Renonciation du parcours par défaut (d’après la loi)</a:t>
            </a:r>
          </a:p>
          <a:p>
            <a:pPr marL="171450" indent="-171450">
              <a:buFont typeface="Wingdings" panose="05000000000000000000" pitchFamily="2" charset="2"/>
              <a:buChar char="Ø"/>
            </a:pPr>
            <a:r>
              <a:rPr lang="fr-FR" sz="600" b="1">
                <a:solidFill>
                  <a:schemeClr val="accent2"/>
                </a:solidFill>
              </a:rPr>
              <a:t>Supports Conseillés dans </a:t>
            </a:r>
          </a:p>
          <a:p>
            <a:pPr indent="179388"/>
            <a:r>
              <a:rPr lang="fr-FR" sz="600" b="1">
                <a:solidFill>
                  <a:schemeClr val="accent2"/>
                </a:solidFill>
              </a:rPr>
              <a:t>la synthèse PDF</a:t>
            </a:r>
          </a:p>
        </p:txBody>
      </p:sp>
      <p:sp>
        <p:nvSpPr>
          <p:cNvPr id="58" name="ZoneTexte 57">
            <a:extLst>
              <a:ext uri="{FF2B5EF4-FFF2-40B4-BE49-F238E27FC236}">
                <a16:creationId xmlns:a16="http://schemas.microsoft.com/office/drawing/2014/main" id="{A1E93DE1-6DBE-496F-B495-6CDBFEE877CA}"/>
              </a:ext>
            </a:extLst>
          </p:cNvPr>
          <p:cNvSpPr txBox="1"/>
          <p:nvPr/>
        </p:nvSpPr>
        <p:spPr>
          <a:xfrm>
            <a:off x="5204796" y="4204435"/>
            <a:ext cx="1524407" cy="461665"/>
          </a:xfrm>
          <a:prstGeom prst="rect">
            <a:avLst/>
          </a:prstGeom>
          <a:noFill/>
        </p:spPr>
        <p:txBody>
          <a:bodyPr wrap="square" rtlCol="0">
            <a:spAutoFit/>
          </a:bodyPr>
          <a:lstStyle/>
          <a:p>
            <a:pPr marL="171450" indent="-171450">
              <a:buFont typeface="Wingdings" panose="05000000000000000000" pitchFamily="2" charset="2"/>
              <a:buChar char="Ø"/>
            </a:pPr>
            <a:r>
              <a:rPr lang="fr-FR" sz="600" b="1">
                <a:solidFill>
                  <a:schemeClr val="accent6"/>
                </a:solidFill>
              </a:rPr>
              <a:t>Renonciation du parcours par défaut (d’après la loi)</a:t>
            </a:r>
          </a:p>
          <a:p>
            <a:pPr marL="171450" indent="-171450">
              <a:buFont typeface="Wingdings" panose="05000000000000000000" pitchFamily="2" charset="2"/>
              <a:buChar char="Ø"/>
            </a:pPr>
            <a:r>
              <a:rPr lang="fr-FR" sz="600" b="1">
                <a:solidFill>
                  <a:schemeClr val="accent2"/>
                </a:solidFill>
              </a:rPr>
              <a:t>Supports « Conseillés » dans</a:t>
            </a:r>
          </a:p>
          <a:p>
            <a:pPr indent="179388"/>
            <a:r>
              <a:rPr lang="fr-FR" sz="600" b="1">
                <a:solidFill>
                  <a:schemeClr val="accent2"/>
                </a:solidFill>
              </a:rPr>
              <a:t>la synthèse PDF</a:t>
            </a:r>
          </a:p>
        </p:txBody>
      </p:sp>
      <p:sp>
        <p:nvSpPr>
          <p:cNvPr id="59" name="ZoneTexte 58">
            <a:extLst>
              <a:ext uri="{FF2B5EF4-FFF2-40B4-BE49-F238E27FC236}">
                <a16:creationId xmlns:a16="http://schemas.microsoft.com/office/drawing/2014/main" id="{B29DB079-09D4-4BB4-A44F-0F55F3CD6D15}"/>
              </a:ext>
            </a:extLst>
          </p:cNvPr>
          <p:cNvSpPr txBox="1"/>
          <p:nvPr/>
        </p:nvSpPr>
        <p:spPr>
          <a:xfrm>
            <a:off x="6979899" y="4204435"/>
            <a:ext cx="1524407" cy="553998"/>
          </a:xfrm>
          <a:prstGeom prst="rect">
            <a:avLst/>
          </a:prstGeom>
          <a:noFill/>
        </p:spPr>
        <p:txBody>
          <a:bodyPr wrap="square" rtlCol="0">
            <a:spAutoFit/>
          </a:bodyPr>
          <a:lstStyle/>
          <a:p>
            <a:pPr marL="171450" indent="-171450">
              <a:buFont typeface="Wingdings" panose="05000000000000000000" pitchFamily="2" charset="2"/>
              <a:buChar char="Ø"/>
            </a:pPr>
            <a:r>
              <a:rPr lang="fr-FR" sz="600" b="1">
                <a:solidFill>
                  <a:schemeClr val="accent6"/>
                </a:solidFill>
              </a:rPr>
              <a:t>Renonciation du parcours par défaut (d’après la loi)</a:t>
            </a:r>
          </a:p>
          <a:p>
            <a:pPr marL="171450" indent="-171450">
              <a:buFont typeface="Wingdings" panose="05000000000000000000" pitchFamily="2" charset="2"/>
              <a:buChar char="Ø"/>
            </a:pPr>
            <a:r>
              <a:rPr lang="fr-FR" sz="600" b="1">
                <a:solidFill>
                  <a:schemeClr val="accent3"/>
                </a:solidFill>
              </a:rPr>
              <a:t>Supports </a:t>
            </a:r>
            <a:r>
              <a:rPr lang="fr-FR" sz="600" b="1" err="1">
                <a:solidFill>
                  <a:schemeClr val="accent3"/>
                </a:solidFill>
              </a:rPr>
              <a:t>switchés</a:t>
            </a:r>
            <a:r>
              <a:rPr lang="fr-FR" sz="600" b="1">
                <a:solidFill>
                  <a:schemeClr val="accent3"/>
                </a:solidFill>
              </a:rPr>
              <a:t> / </a:t>
            </a:r>
            <a:r>
              <a:rPr lang="fr-FR" sz="600" b="1" err="1">
                <a:solidFill>
                  <a:schemeClr val="accent3"/>
                </a:solidFill>
              </a:rPr>
              <a:t>splités</a:t>
            </a:r>
            <a:r>
              <a:rPr lang="fr-FR" sz="600" b="1">
                <a:solidFill>
                  <a:schemeClr val="accent3"/>
                </a:solidFill>
              </a:rPr>
              <a:t> « non conseillés » dans la synthèse PDF</a:t>
            </a:r>
          </a:p>
        </p:txBody>
      </p:sp>
      <p:sp>
        <p:nvSpPr>
          <p:cNvPr id="45" name="ZoneTexte 44">
            <a:extLst>
              <a:ext uri="{FF2B5EF4-FFF2-40B4-BE49-F238E27FC236}">
                <a16:creationId xmlns:a16="http://schemas.microsoft.com/office/drawing/2014/main" id="{7A9B5D90-2AC0-45BE-BC76-EB05F46A4A19}"/>
              </a:ext>
            </a:extLst>
          </p:cNvPr>
          <p:cNvSpPr txBox="1"/>
          <p:nvPr/>
        </p:nvSpPr>
        <p:spPr>
          <a:xfrm>
            <a:off x="2779277" y="2295421"/>
            <a:ext cx="1538462" cy="200055"/>
          </a:xfrm>
          <a:prstGeom prst="rect">
            <a:avLst/>
          </a:prstGeom>
          <a:noFill/>
        </p:spPr>
        <p:txBody>
          <a:bodyPr wrap="square">
            <a:spAutoFit/>
          </a:bodyPr>
          <a:lstStyle/>
          <a:p>
            <a:pPr algn="ctr"/>
            <a:r>
              <a:rPr lang="fr-FR" sz="700" i="1">
                <a:solidFill>
                  <a:schemeClr val="accent5"/>
                </a:solidFill>
                <a:latin typeface="Montserrat" panose="00000500000000000000" pitchFamily="2" charset="0"/>
              </a:rPr>
              <a:t>Parcours proposé par défaut</a:t>
            </a:r>
            <a:endParaRPr lang="fr-FR" sz="1200" i="1">
              <a:latin typeface="Montserrat" panose="00000500000000000000" pitchFamily="2" charset="0"/>
            </a:endParaRPr>
          </a:p>
        </p:txBody>
      </p:sp>
      <p:sp>
        <p:nvSpPr>
          <p:cNvPr id="46" name="ZoneTexte 45">
            <a:extLst>
              <a:ext uri="{FF2B5EF4-FFF2-40B4-BE49-F238E27FC236}">
                <a16:creationId xmlns:a16="http://schemas.microsoft.com/office/drawing/2014/main" id="{93534447-C517-48E7-BF34-D6212135A07E}"/>
              </a:ext>
            </a:extLst>
          </p:cNvPr>
          <p:cNvSpPr txBox="1"/>
          <p:nvPr/>
        </p:nvSpPr>
        <p:spPr>
          <a:xfrm>
            <a:off x="4448670" y="2295421"/>
            <a:ext cx="2848175" cy="200055"/>
          </a:xfrm>
          <a:prstGeom prst="rect">
            <a:avLst/>
          </a:prstGeom>
          <a:noFill/>
        </p:spPr>
        <p:txBody>
          <a:bodyPr wrap="square">
            <a:spAutoFit/>
          </a:bodyPr>
          <a:lstStyle/>
          <a:p>
            <a:pPr algn="ctr"/>
            <a:r>
              <a:rPr lang="fr-FR" sz="700" i="1">
                <a:solidFill>
                  <a:schemeClr val="accent6"/>
                </a:solidFill>
                <a:latin typeface="Montserrat" panose="00000500000000000000" pitchFamily="2" charset="0"/>
              </a:rPr>
              <a:t>Renonciation à la sécurisation progressive</a:t>
            </a:r>
          </a:p>
        </p:txBody>
      </p:sp>
      <p:sp>
        <p:nvSpPr>
          <p:cNvPr id="6" name="Triangle isocèle 5">
            <a:extLst>
              <a:ext uri="{FF2B5EF4-FFF2-40B4-BE49-F238E27FC236}">
                <a16:creationId xmlns:a16="http://schemas.microsoft.com/office/drawing/2014/main" id="{F5385B37-FDDD-4E45-BCAC-69DC5D2E10EC}"/>
              </a:ext>
            </a:extLst>
          </p:cNvPr>
          <p:cNvSpPr/>
          <p:nvPr/>
        </p:nvSpPr>
        <p:spPr>
          <a:xfrm rot="16200000">
            <a:off x="4286530" y="2533351"/>
            <a:ext cx="134085" cy="161052"/>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Triangle isocèle 51">
            <a:extLst>
              <a:ext uri="{FF2B5EF4-FFF2-40B4-BE49-F238E27FC236}">
                <a16:creationId xmlns:a16="http://schemas.microsoft.com/office/drawing/2014/main" id="{D988A682-D522-4317-90AB-A9C7BDC65B03}"/>
              </a:ext>
            </a:extLst>
          </p:cNvPr>
          <p:cNvSpPr/>
          <p:nvPr/>
        </p:nvSpPr>
        <p:spPr>
          <a:xfrm rot="5400000" flipH="1">
            <a:off x="4729096" y="2533351"/>
            <a:ext cx="134085" cy="161052"/>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riangle isocèle 6">
            <a:extLst>
              <a:ext uri="{FF2B5EF4-FFF2-40B4-BE49-F238E27FC236}">
                <a16:creationId xmlns:a16="http://schemas.microsoft.com/office/drawing/2014/main" id="{58C4E554-07D1-4102-A526-A429EB1E0897}"/>
              </a:ext>
            </a:extLst>
          </p:cNvPr>
          <p:cNvSpPr/>
          <p:nvPr/>
        </p:nvSpPr>
        <p:spPr>
          <a:xfrm rot="16200000">
            <a:off x="2084806" y="3355741"/>
            <a:ext cx="134085" cy="161052"/>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riangle isocèle 7">
            <a:extLst>
              <a:ext uri="{FF2B5EF4-FFF2-40B4-BE49-F238E27FC236}">
                <a16:creationId xmlns:a16="http://schemas.microsoft.com/office/drawing/2014/main" id="{92ECC56E-4960-41FC-B412-121C9B93C729}"/>
              </a:ext>
            </a:extLst>
          </p:cNvPr>
          <p:cNvSpPr/>
          <p:nvPr/>
        </p:nvSpPr>
        <p:spPr>
          <a:xfrm rot="5400000" flipH="1">
            <a:off x="2467373" y="3355740"/>
            <a:ext cx="134085" cy="161052"/>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6" name="Groupe 15">
            <a:extLst>
              <a:ext uri="{FF2B5EF4-FFF2-40B4-BE49-F238E27FC236}">
                <a16:creationId xmlns:a16="http://schemas.microsoft.com/office/drawing/2014/main" id="{89E267D3-3A7D-43B0-B8BC-E4D063DB2EE2}"/>
              </a:ext>
            </a:extLst>
          </p:cNvPr>
          <p:cNvGrpSpPr/>
          <p:nvPr/>
        </p:nvGrpSpPr>
        <p:grpSpPr>
          <a:xfrm>
            <a:off x="4511634" y="2002325"/>
            <a:ext cx="74823" cy="612000"/>
            <a:chOff x="4511634" y="2093247"/>
            <a:chExt cx="74823" cy="333351"/>
          </a:xfrm>
        </p:grpSpPr>
        <p:sp>
          <p:nvSpPr>
            <p:cNvPr id="39" name="Rectangle 38">
              <a:extLst>
                <a:ext uri="{FF2B5EF4-FFF2-40B4-BE49-F238E27FC236}">
                  <a16:creationId xmlns:a16="http://schemas.microsoft.com/office/drawing/2014/main" id="{C2BCC711-A045-40C5-8E88-63E2E5C34807}"/>
                </a:ext>
              </a:extLst>
            </p:cNvPr>
            <p:cNvSpPr/>
            <p:nvPr/>
          </p:nvSpPr>
          <p:spPr>
            <a:xfrm rot="5400000">
              <a:off x="4406457" y="2246598"/>
              <a:ext cx="324000" cy="3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800F0C47-E973-488D-9A76-CFAD9CDF9BEC}"/>
                </a:ext>
              </a:extLst>
            </p:cNvPr>
            <p:cNvSpPr/>
            <p:nvPr/>
          </p:nvSpPr>
          <p:spPr>
            <a:xfrm rot="18665095">
              <a:off x="4429200" y="2256075"/>
              <a:ext cx="210587"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3" name="Rectangle 72">
              <a:extLst>
                <a:ext uri="{FF2B5EF4-FFF2-40B4-BE49-F238E27FC236}">
                  <a16:creationId xmlns:a16="http://schemas.microsoft.com/office/drawing/2014/main" id="{FC12F628-9BD5-4D1B-97AB-DF03637101FF}"/>
                </a:ext>
              </a:extLst>
            </p:cNvPr>
            <p:cNvSpPr/>
            <p:nvPr/>
          </p:nvSpPr>
          <p:spPr>
            <a:xfrm rot="18665095">
              <a:off x="4429201" y="2175681"/>
              <a:ext cx="210587"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4" name="Rectangle 23">
            <a:extLst>
              <a:ext uri="{FF2B5EF4-FFF2-40B4-BE49-F238E27FC236}">
                <a16:creationId xmlns:a16="http://schemas.microsoft.com/office/drawing/2014/main" id="{A00E3720-43F5-4E39-8DAE-BBED39FDE609}"/>
              </a:ext>
            </a:extLst>
          </p:cNvPr>
          <p:cNvSpPr/>
          <p:nvPr/>
        </p:nvSpPr>
        <p:spPr>
          <a:xfrm>
            <a:off x="1467000" y="3418269"/>
            <a:ext cx="882000" cy="3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2F1A3A16-D666-4395-8B84-DB58E105C582}"/>
              </a:ext>
            </a:extLst>
          </p:cNvPr>
          <p:cNvSpPr txBox="1"/>
          <p:nvPr/>
        </p:nvSpPr>
        <p:spPr>
          <a:xfrm>
            <a:off x="627167" y="3187203"/>
            <a:ext cx="1591200" cy="200055"/>
          </a:xfrm>
          <a:prstGeom prst="rect">
            <a:avLst/>
          </a:prstGeom>
          <a:noFill/>
        </p:spPr>
        <p:txBody>
          <a:bodyPr wrap="square">
            <a:spAutoFit/>
          </a:bodyPr>
          <a:lstStyle/>
          <a:p>
            <a:pPr algn="ctr"/>
            <a:r>
              <a:rPr lang="fr-FR" sz="700" i="1">
                <a:solidFill>
                  <a:schemeClr val="accent5"/>
                </a:solidFill>
                <a:latin typeface="Montserrat" panose="00000500000000000000" pitchFamily="2" charset="0"/>
              </a:rPr>
              <a:t>Parcours proposé par défaut</a:t>
            </a:r>
            <a:endParaRPr lang="fr-FR" sz="1200" i="1">
              <a:latin typeface="Montserrat" panose="00000500000000000000" pitchFamily="2" charset="0"/>
            </a:endParaRPr>
          </a:p>
        </p:txBody>
      </p:sp>
      <p:sp>
        <p:nvSpPr>
          <p:cNvPr id="61" name="Rectangle 60">
            <a:extLst>
              <a:ext uri="{FF2B5EF4-FFF2-40B4-BE49-F238E27FC236}">
                <a16:creationId xmlns:a16="http://schemas.microsoft.com/office/drawing/2014/main" id="{70357AF6-C219-4A37-B83D-F5E79779C918}"/>
              </a:ext>
            </a:extLst>
          </p:cNvPr>
          <p:cNvSpPr/>
          <p:nvPr/>
        </p:nvSpPr>
        <p:spPr>
          <a:xfrm>
            <a:off x="5948800" y="3418268"/>
            <a:ext cx="864000" cy="36000"/>
          </a:xfrm>
          <a:prstGeom prst="rect">
            <a:avLst/>
          </a:prstGeom>
          <a:solidFill>
            <a:srgbClr val="EAB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Triangle isocèle 55">
            <a:extLst>
              <a:ext uri="{FF2B5EF4-FFF2-40B4-BE49-F238E27FC236}">
                <a16:creationId xmlns:a16="http://schemas.microsoft.com/office/drawing/2014/main" id="{81D0D4DE-9BFA-418C-8F6E-5323414A919D}"/>
              </a:ext>
            </a:extLst>
          </p:cNvPr>
          <p:cNvSpPr/>
          <p:nvPr/>
        </p:nvSpPr>
        <p:spPr>
          <a:xfrm rot="5400000" flipH="1">
            <a:off x="6947226" y="3355741"/>
            <a:ext cx="134085" cy="161052"/>
          </a:xfrm>
          <a:prstGeom prst="triangle">
            <a:avLst/>
          </a:prstGeom>
          <a:solidFill>
            <a:srgbClr val="EAB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Triangle isocèle 62">
            <a:extLst>
              <a:ext uri="{FF2B5EF4-FFF2-40B4-BE49-F238E27FC236}">
                <a16:creationId xmlns:a16="http://schemas.microsoft.com/office/drawing/2014/main" id="{FC9FB4E1-98A1-48A3-87C3-D788B8F67CAE}"/>
              </a:ext>
            </a:extLst>
          </p:cNvPr>
          <p:cNvSpPr/>
          <p:nvPr/>
        </p:nvSpPr>
        <p:spPr>
          <a:xfrm rot="16200000">
            <a:off x="6569185" y="3355742"/>
            <a:ext cx="134085" cy="161052"/>
          </a:xfrm>
          <a:prstGeom prst="triangle">
            <a:avLst/>
          </a:prstGeom>
          <a:solidFill>
            <a:srgbClr val="EAB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74" name="Picture 2" descr="choices Icon 1940245">
            <a:extLst>
              <a:ext uri="{FF2B5EF4-FFF2-40B4-BE49-F238E27FC236}">
                <a16:creationId xmlns:a16="http://schemas.microsoft.com/office/drawing/2014/main" id="{BDE47E6F-B56B-4152-8571-9ECA20F3D947}"/>
              </a:ext>
            </a:extLst>
          </p:cNvPr>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V="1">
            <a:off x="525223" y="1387840"/>
            <a:ext cx="218651" cy="21865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a:extLst>
              <a:ext uri="{FF2B5EF4-FFF2-40B4-BE49-F238E27FC236}">
                <a16:creationId xmlns:a16="http://schemas.microsoft.com/office/drawing/2014/main" id="{6FB9B5BD-CAA8-46B1-895D-43AD2F65806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44536" y="1542439"/>
            <a:ext cx="454929" cy="366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Image 31">
            <a:extLst>
              <a:ext uri="{FF2B5EF4-FFF2-40B4-BE49-F238E27FC236}">
                <a16:creationId xmlns:a16="http://schemas.microsoft.com/office/drawing/2014/main" id="{4BDF6FC4-E013-4CCF-98A1-62575E2CF1D5}"/>
              </a:ext>
            </a:extLst>
          </p:cNvPr>
          <p:cNvPicPr>
            <a:picLocks noChangeAspect="1"/>
          </p:cNvPicPr>
          <p:nvPr/>
        </p:nvPicPr>
        <p:blipFill>
          <a:blip r:embed="rId5"/>
          <a:stretch>
            <a:fillRect/>
          </a:stretch>
        </p:blipFill>
        <p:spPr>
          <a:xfrm>
            <a:off x="3957598" y="1078782"/>
            <a:ext cx="1233566" cy="824598"/>
          </a:xfrm>
          <a:prstGeom prst="rect">
            <a:avLst/>
          </a:prstGeom>
          <a:ln w="12700">
            <a:solidFill>
              <a:schemeClr val="bg1">
                <a:lumMod val="85000"/>
              </a:schemeClr>
            </a:solidFill>
          </a:ln>
        </p:spPr>
      </p:pic>
    </p:spTree>
    <p:extLst>
      <p:ext uri="{BB962C8B-B14F-4D97-AF65-F5344CB8AC3E}">
        <p14:creationId xmlns:p14="http://schemas.microsoft.com/office/powerpoint/2010/main" val="1716576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104E9AA7-9552-4073-82A9-3F3E75AF1F2A}"/>
              </a:ext>
            </a:extLst>
          </p:cNvPr>
          <p:cNvSpPr/>
          <p:nvPr/>
        </p:nvSpPr>
        <p:spPr>
          <a:xfrm rot="10800000">
            <a:off x="4568865" y="923131"/>
            <a:ext cx="2196000" cy="3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DAA840F3-B079-4075-B205-92804C518B7E}"/>
              </a:ext>
            </a:extLst>
          </p:cNvPr>
          <p:cNvSpPr/>
          <p:nvPr/>
        </p:nvSpPr>
        <p:spPr>
          <a:xfrm rot="5400000">
            <a:off x="6695113" y="964864"/>
            <a:ext cx="108000" cy="3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6D200AFD-6860-4FA7-8971-2678BD50AA8C}"/>
              </a:ext>
            </a:extLst>
          </p:cNvPr>
          <p:cNvSpPr/>
          <p:nvPr/>
        </p:nvSpPr>
        <p:spPr>
          <a:xfrm rot="5400000">
            <a:off x="4338000" y="689131"/>
            <a:ext cx="468000" cy="3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5BF8FCA0-5F74-4279-90B6-34B3F9FAB240}"/>
              </a:ext>
            </a:extLst>
          </p:cNvPr>
          <p:cNvSpPr/>
          <p:nvPr/>
        </p:nvSpPr>
        <p:spPr>
          <a:xfrm rot="5400000">
            <a:off x="2503130" y="964864"/>
            <a:ext cx="108000" cy="3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A8193682-E9D6-4D4A-AF07-8D3BBD74ADED}"/>
              </a:ext>
            </a:extLst>
          </p:cNvPr>
          <p:cNvSpPr/>
          <p:nvPr/>
        </p:nvSpPr>
        <p:spPr>
          <a:xfrm rot="10800000">
            <a:off x="2539130" y="923131"/>
            <a:ext cx="2052000" cy="3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Image 18">
            <a:extLst>
              <a:ext uri="{FF2B5EF4-FFF2-40B4-BE49-F238E27FC236}">
                <a16:creationId xmlns:a16="http://schemas.microsoft.com/office/drawing/2014/main" id="{9B161FCF-67F2-4F13-A4FC-742F97A8D53A}"/>
              </a:ext>
            </a:extLst>
          </p:cNvPr>
          <p:cNvPicPr>
            <a:picLocks noChangeAspect="1"/>
          </p:cNvPicPr>
          <p:nvPr/>
        </p:nvPicPr>
        <p:blipFill>
          <a:blip r:embed="rId3"/>
          <a:stretch>
            <a:fillRect/>
          </a:stretch>
        </p:blipFill>
        <p:spPr>
          <a:xfrm>
            <a:off x="4925923" y="1420463"/>
            <a:ext cx="3646382" cy="1631970"/>
          </a:xfrm>
          <a:prstGeom prst="rect">
            <a:avLst/>
          </a:prstGeom>
          <a:ln w="12700">
            <a:solidFill>
              <a:schemeClr val="bg1">
                <a:lumMod val="85000"/>
              </a:schemeClr>
            </a:solidFill>
          </a:ln>
        </p:spPr>
      </p:pic>
      <p:pic>
        <p:nvPicPr>
          <p:cNvPr id="17" name="Image 16">
            <a:extLst>
              <a:ext uri="{FF2B5EF4-FFF2-40B4-BE49-F238E27FC236}">
                <a16:creationId xmlns:a16="http://schemas.microsoft.com/office/drawing/2014/main" id="{59770413-0E53-498B-945E-6E2AECECB4A0}"/>
              </a:ext>
            </a:extLst>
          </p:cNvPr>
          <p:cNvPicPr>
            <a:picLocks noChangeAspect="1"/>
          </p:cNvPicPr>
          <p:nvPr/>
        </p:nvPicPr>
        <p:blipFill>
          <a:blip r:embed="rId4"/>
          <a:stretch>
            <a:fillRect/>
          </a:stretch>
        </p:blipFill>
        <p:spPr>
          <a:xfrm>
            <a:off x="740379" y="1417634"/>
            <a:ext cx="3633501" cy="1603540"/>
          </a:xfrm>
          <a:prstGeom prst="rect">
            <a:avLst/>
          </a:prstGeom>
          <a:ln w="12700">
            <a:solidFill>
              <a:schemeClr val="bg1">
                <a:lumMod val="85000"/>
              </a:schemeClr>
            </a:solidFill>
          </a:ln>
        </p:spPr>
      </p:pic>
      <p:pic>
        <p:nvPicPr>
          <p:cNvPr id="20" name="Image 19">
            <a:extLst>
              <a:ext uri="{FF2B5EF4-FFF2-40B4-BE49-F238E27FC236}">
                <a16:creationId xmlns:a16="http://schemas.microsoft.com/office/drawing/2014/main" id="{6FC91CC0-C9A5-4A52-8B9F-224C8E4533A5}"/>
              </a:ext>
            </a:extLst>
          </p:cNvPr>
          <p:cNvPicPr>
            <a:picLocks noChangeAspect="1"/>
          </p:cNvPicPr>
          <p:nvPr/>
        </p:nvPicPr>
        <p:blipFill>
          <a:blip r:embed="rId5"/>
          <a:stretch>
            <a:fillRect/>
          </a:stretch>
        </p:blipFill>
        <p:spPr>
          <a:xfrm>
            <a:off x="4932364" y="3388784"/>
            <a:ext cx="3633499" cy="1122994"/>
          </a:xfrm>
          <a:prstGeom prst="rect">
            <a:avLst/>
          </a:prstGeom>
          <a:ln w="12700">
            <a:solidFill>
              <a:schemeClr val="bg1">
                <a:lumMod val="85000"/>
              </a:schemeClr>
            </a:solidFill>
          </a:ln>
        </p:spPr>
      </p:pic>
      <p:pic>
        <p:nvPicPr>
          <p:cNvPr id="16" name="Image 15">
            <a:extLst>
              <a:ext uri="{FF2B5EF4-FFF2-40B4-BE49-F238E27FC236}">
                <a16:creationId xmlns:a16="http://schemas.microsoft.com/office/drawing/2014/main" id="{A21B46E8-7320-4058-BAEB-E037EAADCAB0}"/>
              </a:ext>
            </a:extLst>
          </p:cNvPr>
          <p:cNvPicPr>
            <a:picLocks noChangeAspect="1"/>
          </p:cNvPicPr>
          <p:nvPr/>
        </p:nvPicPr>
        <p:blipFill>
          <a:blip r:embed="rId6"/>
          <a:stretch>
            <a:fillRect/>
          </a:stretch>
        </p:blipFill>
        <p:spPr>
          <a:xfrm>
            <a:off x="740379" y="3368713"/>
            <a:ext cx="3633499" cy="1081655"/>
          </a:xfrm>
          <a:prstGeom prst="rect">
            <a:avLst/>
          </a:prstGeom>
          <a:ln w="12700">
            <a:solidFill>
              <a:schemeClr val="bg1">
                <a:lumMod val="85000"/>
              </a:schemeClr>
            </a:solidFill>
          </a:ln>
        </p:spPr>
      </p:pic>
      <p:sp>
        <p:nvSpPr>
          <p:cNvPr id="2" name="Titre 1">
            <a:extLst>
              <a:ext uri="{FF2B5EF4-FFF2-40B4-BE49-F238E27FC236}">
                <a16:creationId xmlns:a16="http://schemas.microsoft.com/office/drawing/2014/main" id="{224FEEB2-3200-4E98-B0B4-F1D37DE5C119}"/>
              </a:ext>
            </a:extLst>
          </p:cNvPr>
          <p:cNvSpPr>
            <a:spLocks noGrp="1"/>
          </p:cNvSpPr>
          <p:nvPr>
            <p:ph type="title"/>
          </p:nvPr>
        </p:nvSpPr>
        <p:spPr/>
        <p:txBody>
          <a:bodyPr/>
          <a:lstStyle/>
          <a:p>
            <a:r>
              <a:rPr lang="fr-FR" sz="1800" dirty="0"/>
              <a:t>Souscrire un </a:t>
            </a:r>
            <a:r>
              <a:rPr lang="fr-FR" sz="1800" dirty="0" err="1">
                <a:solidFill>
                  <a:schemeClr val="accent2"/>
                </a:solidFill>
              </a:rPr>
              <a:t>Millevie</a:t>
            </a:r>
            <a:r>
              <a:rPr lang="fr-FR" sz="1800" dirty="0">
                <a:solidFill>
                  <a:schemeClr val="accent2"/>
                </a:solidFill>
              </a:rPr>
              <a:t> PER</a:t>
            </a:r>
          </a:p>
        </p:txBody>
      </p:sp>
      <p:sp>
        <p:nvSpPr>
          <p:cNvPr id="3" name="Espace réservé du texte 2">
            <a:extLst>
              <a:ext uri="{FF2B5EF4-FFF2-40B4-BE49-F238E27FC236}">
                <a16:creationId xmlns:a16="http://schemas.microsoft.com/office/drawing/2014/main" id="{352E777A-37EE-49F7-9AA0-01CAE0A96A74}"/>
              </a:ext>
            </a:extLst>
          </p:cNvPr>
          <p:cNvSpPr>
            <a:spLocks noGrp="1"/>
          </p:cNvSpPr>
          <p:nvPr>
            <p:ph type="body" sz="quarter" idx="12"/>
          </p:nvPr>
        </p:nvSpPr>
        <p:spPr/>
        <p:txBody>
          <a:bodyPr>
            <a:normAutofit/>
          </a:bodyPr>
          <a:lstStyle/>
          <a:p>
            <a:r>
              <a:rPr lang="fr-FR" sz="1200"/>
              <a:t>Introduction</a:t>
            </a:r>
          </a:p>
        </p:txBody>
      </p:sp>
      <p:sp>
        <p:nvSpPr>
          <p:cNvPr id="36" name="ZoneTexte 35">
            <a:extLst>
              <a:ext uri="{FF2B5EF4-FFF2-40B4-BE49-F238E27FC236}">
                <a16:creationId xmlns:a16="http://schemas.microsoft.com/office/drawing/2014/main" id="{BC660450-24EC-40CD-918A-35325A7C6E34}"/>
              </a:ext>
            </a:extLst>
          </p:cNvPr>
          <p:cNvSpPr txBox="1"/>
          <p:nvPr/>
        </p:nvSpPr>
        <p:spPr>
          <a:xfrm>
            <a:off x="3758400" y="644577"/>
            <a:ext cx="1627200" cy="238363"/>
          </a:xfrm>
          <a:prstGeom prst="roundRect">
            <a:avLst/>
          </a:prstGeom>
          <a:solidFill>
            <a:schemeClr val="bg1">
              <a:lumMod val="95000"/>
            </a:schemeClr>
          </a:solidFill>
          <a:ln w="19050">
            <a:solidFill>
              <a:schemeClr val="accent5"/>
            </a:solidFill>
          </a:ln>
        </p:spPr>
        <p:txBody>
          <a:bodyPr wrap="square" rtlCol="0">
            <a:spAutoFit/>
          </a:bodyPr>
          <a:lstStyle/>
          <a:p>
            <a:pPr algn="ctr"/>
            <a:r>
              <a:rPr lang="fr-FR" sz="800">
                <a:latin typeface="Montserrat ExtraBold" panose="00000900000000000000" pitchFamily="2" charset="0"/>
              </a:rPr>
              <a:t>Sécurisation progressive</a:t>
            </a:r>
          </a:p>
        </p:txBody>
      </p:sp>
      <p:sp>
        <p:nvSpPr>
          <p:cNvPr id="31" name="ZoneTexte 30">
            <a:extLst>
              <a:ext uri="{FF2B5EF4-FFF2-40B4-BE49-F238E27FC236}">
                <a16:creationId xmlns:a16="http://schemas.microsoft.com/office/drawing/2014/main" id="{0C0420F1-46B5-4087-845F-A6173C4CF8F1}"/>
              </a:ext>
            </a:extLst>
          </p:cNvPr>
          <p:cNvSpPr txBox="1"/>
          <p:nvPr/>
        </p:nvSpPr>
        <p:spPr>
          <a:xfrm>
            <a:off x="740380" y="995240"/>
            <a:ext cx="3633500" cy="221337"/>
          </a:xfrm>
          <a:prstGeom prst="roundRect">
            <a:avLst/>
          </a:prstGeom>
          <a:solidFill>
            <a:schemeClr val="accent5"/>
          </a:solidFill>
          <a:ln w="19050">
            <a:solidFill>
              <a:schemeClr val="accent2"/>
            </a:solidFill>
          </a:ln>
        </p:spPr>
        <p:txBody>
          <a:bodyPr wrap="square" rtlCol="0" anchor="ctr">
            <a:spAutoFit/>
          </a:bodyPr>
          <a:lstStyle/>
          <a:p>
            <a:pPr algn="ctr"/>
            <a:r>
              <a:rPr lang="fr-FR" sz="700">
                <a:solidFill>
                  <a:schemeClr val="bg1"/>
                </a:solidFill>
                <a:latin typeface="Montserrat ExtraBold" panose="00000900000000000000" pitchFamily="2" charset="0"/>
              </a:rPr>
              <a:t>Formule Equilibre</a:t>
            </a:r>
          </a:p>
        </p:txBody>
      </p:sp>
      <p:sp>
        <p:nvSpPr>
          <p:cNvPr id="65" name="ZoneTexte 64">
            <a:extLst>
              <a:ext uri="{FF2B5EF4-FFF2-40B4-BE49-F238E27FC236}">
                <a16:creationId xmlns:a16="http://schemas.microsoft.com/office/drawing/2014/main" id="{FB10620B-B01F-4A5B-85C4-B9E4D0068344}"/>
              </a:ext>
            </a:extLst>
          </p:cNvPr>
          <p:cNvSpPr txBox="1"/>
          <p:nvPr/>
        </p:nvSpPr>
        <p:spPr>
          <a:xfrm>
            <a:off x="4932363" y="995240"/>
            <a:ext cx="3633500" cy="221337"/>
          </a:xfrm>
          <a:prstGeom prst="roundRect">
            <a:avLst/>
          </a:prstGeom>
          <a:solidFill>
            <a:schemeClr val="accent6"/>
          </a:solidFill>
          <a:ln w="19050">
            <a:solidFill>
              <a:schemeClr val="accent2"/>
            </a:solidFill>
          </a:ln>
        </p:spPr>
        <p:txBody>
          <a:bodyPr wrap="square" rtlCol="0" anchor="ctr">
            <a:spAutoFit/>
          </a:bodyPr>
          <a:lstStyle/>
          <a:p>
            <a:pPr algn="ctr"/>
            <a:r>
              <a:rPr lang="fr-FR" sz="700">
                <a:solidFill>
                  <a:schemeClr val="bg1"/>
                </a:solidFill>
                <a:latin typeface="Montserrat ExtraBold" panose="00000900000000000000" pitchFamily="2" charset="0"/>
              </a:rPr>
              <a:t>Formule Prudent / Formule Dynamique</a:t>
            </a:r>
          </a:p>
        </p:txBody>
      </p:sp>
      <p:sp>
        <p:nvSpPr>
          <p:cNvPr id="32" name="Rectangle 31">
            <a:extLst>
              <a:ext uri="{FF2B5EF4-FFF2-40B4-BE49-F238E27FC236}">
                <a16:creationId xmlns:a16="http://schemas.microsoft.com/office/drawing/2014/main" id="{AFCAE5D8-39DB-4A29-A9C8-303950288B1E}"/>
              </a:ext>
            </a:extLst>
          </p:cNvPr>
          <p:cNvSpPr/>
          <p:nvPr/>
        </p:nvSpPr>
        <p:spPr>
          <a:xfrm>
            <a:off x="1285981" y="2883843"/>
            <a:ext cx="1519202" cy="128180"/>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2" name="Rectangle 71">
            <a:extLst>
              <a:ext uri="{FF2B5EF4-FFF2-40B4-BE49-F238E27FC236}">
                <a16:creationId xmlns:a16="http://schemas.microsoft.com/office/drawing/2014/main" id="{69C1D583-971A-475C-92B1-FCE3FFEE39CA}"/>
              </a:ext>
            </a:extLst>
          </p:cNvPr>
          <p:cNvSpPr/>
          <p:nvPr/>
        </p:nvSpPr>
        <p:spPr>
          <a:xfrm>
            <a:off x="5427239" y="2861733"/>
            <a:ext cx="2781660" cy="150290"/>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C6DD607E-4696-4794-9613-B39A08C22DC7}"/>
              </a:ext>
            </a:extLst>
          </p:cNvPr>
          <p:cNvSpPr/>
          <p:nvPr/>
        </p:nvSpPr>
        <p:spPr>
          <a:xfrm>
            <a:off x="755913" y="4281620"/>
            <a:ext cx="1955669" cy="168748"/>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DFF0484F-D818-4EFF-8ED9-5E230B41B6A2}"/>
              </a:ext>
            </a:extLst>
          </p:cNvPr>
          <p:cNvSpPr/>
          <p:nvPr/>
        </p:nvSpPr>
        <p:spPr>
          <a:xfrm>
            <a:off x="4945178" y="4281620"/>
            <a:ext cx="3595283" cy="230158"/>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B8CD5E6F-EF93-4C99-AD04-6A525CC147EF}"/>
              </a:ext>
            </a:extLst>
          </p:cNvPr>
          <p:cNvSpPr txBox="1"/>
          <p:nvPr/>
        </p:nvSpPr>
        <p:spPr>
          <a:xfrm rot="16200000">
            <a:off x="32108" y="2092548"/>
            <a:ext cx="1216490" cy="200055"/>
          </a:xfrm>
          <a:prstGeom prst="rect">
            <a:avLst/>
          </a:prstGeom>
          <a:noFill/>
        </p:spPr>
        <p:txBody>
          <a:bodyPr wrap="square">
            <a:spAutoFit/>
          </a:bodyPr>
          <a:lstStyle/>
          <a:p>
            <a:pPr algn="ctr"/>
            <a:r>
              <a:rPr lang="fr-FR" sz="700" i="1">
                <a:solidFill>
                  <a:schemeClr val="tx1">
                    <a:lumMod val="50000"/>
                    <a:lumOff val="50000"/>
                  </a:schemeClr>
                </a:solidFill>
                <a:latin typeface="Montserrat" panose="00000500000000000000" pitchFamily="2" charset="0"/>
              </a:rPr>
              <a:t>Déclaration de projet</a:t>
            </a:r>
            <a:endParaRPr lang="fr-FR" sz="1200" i="1">
              <a:solidFill>
                <a:schemeClr val="tx1">
                  <a:lumMod val="50000"/>
                  <a:lumOff val="50000"/>
                </a:schemeClr>
              </a:solidFill>
              <a:latin typeface="Montserrat" panose="00000500000000000000" pitchFamily="2" charset="0"/>
            </a:endParaRPr>
          </a:p>
        </p:txBody>
      </p:sp>
      <p:sp>
        <p:nvSpPr>
          <p:cNvPr id="35" name="ZoneTexte 34">
            <a:extLst>
              <a:ext uri="{FF2B5EF4-FFF2-40B4-BE49-F238E27FC236}">
                <a16:creationId xmlns:a16="http://schemas.microsoft.com/office/drawing/2014/main" id="{7E727455-409E-416D-8620-18D3875A9697}"/>
              </a:ext>
            </a:extLst>
          </p:cNvPr>
          <p:cNvSpPr txBox="1"/>
          <p:nvPr/>
        </p:nvSpPr>
        <p:spPr>
          <a:xfrm rot="16200000">
            <a:off x="32108" y="3601750"/>
            <a:ext cx="1216490" cy="200055"/>
          </a:xfrm>
          <a:prstGeom prst="rect">
            <a:avLst/>
          </a:prstGeom>
          <a:noFill/>
        </p:spPr>
        <p:txBody>
          <a:bodyPr wrap="square">
            <a:spAutoFit/>
          </a:bodyPr>
          <a:lstStyle/>
          <a:p>
            <a:pPr algn="ctr"/>
            <a:r>
              <a:rPr lang="fr-FR" sz="700" i="1">
                <a:solidFill>
                  <a:schemeClr val="tx1">
                    <a:lumMod val="50000"/>
                    <a:lumOff val="50000"/>
                  </a:schemeClr>
                </a:solidFill>
                <a:latin typeface="Montserrat" panose="00000500000000000000" pitchFamily="2" charset="0"/>
              </a:rPr>
              <a:t>Synthèse PDF</a:t>
            </a:r>
            <a:endParaRPr lang="fr-FR" sz="1200" i="1">
              <a:solidFill>
                <a:schemeClr val="tx1">
                  <a:lumMod val="50000"/>
                  <a:lumOff val="50000"/>
                </a:schemeClr>
              </a:solidFill>
              <a:latin typeface="Montserrat" panose="00000500000000000000" pitchFamily="2" charset="0"/>
            </a:endParaRPr>
          </a:p>
        </p:txBody>
      </p:sp>
      <p:cxnSp>
        <p:nvCxnSpPr>
          <p:cNvPr id="10" name="Connecteur droit 9">
            <a:extLst>
              <a:ext uri="{FF2B5EF4-FFF2-40B4-BE49-F238E27FC236}">
                <a16:creationId xmlns:a16="http://schemas.microsoft.com/office/drawing/2014/main" id="{632AB204-8AEA-4EA1-8F75-D7FDAE044E10}"/>
              </a:ext>
            </a:extLst>
          </p:cNvPr>
          <p:cNvCxnSpPr>
            <a:cxnSpLocks/>
          </p:cNvCxnSpPr>
          <p:nvPr/>
        </p:nvCxnSpPr>
        <p:spPr>
          <a:xfrm flipV="1">
            <a:off x="479504" y="3093532"/>
            <a:ext cx="8184992" cy="1"/>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4" name="Rectangle : coins arrondis 3">
            <a:extLst>
              <a:ext uri="{FF2B5EF4-FFF2-40B4-BE49-F238E27FC236}">
                <a16:creationId xmlns:a16="http://schemas.microsoft.com/office/drawing/2014/main" id="{257EE237-C49A-4B45-ACD6-583F44F04406}"/>
              </a:ext>
            </a:extLst>
          </p:cNvPr>
          <p:cNvSpPr/>
          <p:nvPr/>
        </p:nvSpPr>
        <p:spPr>
          <a:xfrm>
            <a:off x="2617682" y="4896315"/>
            <a:ext cx="187501" cy="94293"/>
          </a:xfrm>
          <a:prstGeom prst="roundRect">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92717980-4C6E-48A3-8363-7C7BEA7D6BF0}"/>
              </a:ext>
            </a:extLst>
          </p:cNvPr>
          <p:cNvSpPr/>
          <p:nvPr/>
        </p:nvSpPr>
        <p:spPr>
          <a:xfrm>
            <a:off x="4258320" y="4896807"/>
            <a:ext cx="187501" cy="94293"/>
          </a:xfrm>
          <a:prstGeom prst="roundRect">
            <a:avLst/>
          </a:prstGeom>
          <a:solidFill>
            <a:schemeClr val="accent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4799DDAF-C738-4FAB-A252-87400A892409}"/>
              </a:ext>
            </a:extLst>
          </p:cNvPr>
          <p:cNvSpPr/>
          <p:nvPr/>
        </p:nvSpPr>
        <p:spPr>
          <a:xfrm>
            <a:off x="5749365" y="4896807"/>
            <a:ext cx="187501" cy="94293"/>
          </a:xfrm>
          <a:prstGeom prst="roundRect">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347D1176-F2A6-4BAD-82BE-CBACF045852E}"/>
              </a:ext>
            </a:extLst>
          </p:cNvPr>
          <p:cNvSpPr/>
          <p:nvPr/>
        </p:nvSpPr>
        <p:spPr>
          <a:xfrm>
            <a:off x="7073499" y="4896807"/>
            <a:ext cx="187501" cy="94293"/>
          </a:xfrm>
          <a:prstGeom prst="roundRect">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9BD04458-C7A3-4A00-894B-350665CABE84}"/>
              </a:ext>
            </a:extLst>
          </p:cNvPr>
          <p:cNvSpPr txBox="1"/>
          <p:nvPr/>
        </p:nvSpPr>
        <p:spPr>
          <a:xfrm>
            <a:off x="2889117" y="4894009"/>
            <a:ext cx="1075484" cy="76944"/>
          </a:xfrm>
          <a:prstGeom prst="rect">
            <a:avLst/>
          </a:prstGeom>
          <a:noFill/>
        </p:spPr>
        <p:txBody>
          <a:bodyPr wrap="square" lIns="0" tIns="0" rIns="0" bIns="0" rtlCol="0">
            <a:spAutoFit/>
          </a:bodyPr>
          <a:lstStyle/>
          <a:p>
            <a:r>
              <a:rPr lang="fr-FR" sz="500"/>
              <a:t>Parcours par défaut (d’après la loi)</a:t>
            </a:r>
          </a:p>
        </p:txBody>
      </p:sp>
      <p:sp>
        <p:nvSpPr>
          <p:cNvPr id="12" name="ZoneTexte 11">
            <a:extLst>
              <a:ext uri="{FF2B5EF4-FFF2-40B4-BE49-F238E27FC236}">
                <a16:creationId xmlns:a16="http://schemas.microsoft.com/office/drawing/2014/main" id="{8002DDFA-5D60-4F4B-AD3E-45E6E789D4DF}"/>
              </a:ext>
            </a:extLst>
          </p:cNvPr>
          <p:cNvSpPr txBox="1"/>
          <p:nvPr/>
        </p:nvSpPr>
        <p:spPr>
          <a:xfrm>
            <a:off x="4513145" y="4888289"/>
            <a:ext cx="743702" cy="153888"/>
          </a:xfrm>
          <a:prstGeom prst="rect">
            <a:avLst/>
          </a:prstGeom>
          <a:noFill/>
        </p:spPr>
        <p:txBody>
          <a:bodyPr wrap="square" lIns="0" tIns="0" rIns="0" bIns="0" rtlCol="0">
            <a:spAutoFit/>
          </a:bodyPr>
          <a:lstStyle/>
          <a:p>
            <a:r>
              <a:rPr lang="fr-FR" sz="500"/>
              <a:t>Renonciation du parcours par défaut (d’après la loi)</a:t>
            </a:r>
          </a:p>
        </p:txBody>
      </p:sp>
      <p:sp>
        <p:nvSpPr>
          <p:cNvPr id="13" name="ZoneTexte 12">
            <a:extLst>
              <a:ext uri="{FF2B5EF4-FFF2-40B4-BE49-F238E27FC236}">
                <a16:creationId xmlns:a16="http://schemas.microsoft.com/office/drawing/2014/main" id="{245C41A9-2092-4443-B558-B1598C2AB94B}"/>
              </a:ext>
            </a:extLst>
          </p:cNvPr>
          <p:cNvSpPr txBox="1"/>
          <p:nvPr/>
        </p:nvSpPr>
        <p:spPr>
          <a:xfrm>
            <a:off x="6020800" y="4866518"/>
            <a:ext cx="743702" cy="153888"/>
          </a:xfrm>
          <a:prstGeom prst="rect">
            <a:avLst/>
          </a:prstGeom>
          <a:noFill/>
        </p:spPr>
        <p:txBody>
          <a:bodyPr wrap="square" lIns="0" tIns="0" rIns="0" bIns="0" rtlCol="0">
            <a:spAutoFit/>
          </a:bodyPr>
          <a:lstStyle/>
          <a:p>
            <a:r>
              <a:rPr lang="fr-FR" sz="500"/>
              <a:t>Supports « Conseillés » par l’établissement</a:t>
            </a:r>
          </a:p>
        </p:txBody>
      </p:sp>
      <p:sp>
        <p:nvSpPr>
          <p:cNvPr id="14" name="ZoneTexte 13">
            <a:extLst>
              <a:ext uri="{FF2B5EF4-FFF2-40B4-BE49-F238E27FC236}">
                <a16:creationId xmlns:a16="http://schemas.microsoft.com/office/drawing/2014/main" id="{39A74B38-200C-44D8-B177-6DD8FD4D5810}"/>
              </a:ext>
            </a:extLst>
          </p:cNvPr>
          <p:cNvSpPr txBox="1"/>
          <p:nvPr/>
        </p:nvSpPr>
        <p:spPr>
          <a:xfrm>
            <a:off x="7358948" y="4866518"/>
            <a:ext cx="849951" cy="153888"/>
          </a:xfrm>
          <a:prstGeom prst="rect">
            <a:avLst/>
          </a:prstGeom>
          <a:noFill/>
        </p:spPr>
        <p:txBody>
          <a:bodyPr wrap="square" lIns="0" tIns="0" rIns="0" bIns="0" rtlCol="0">
            <a:spAutoFit/>
          </a:bodyPr>
          <a:lstStyle/>
          <a:p>
            <a:r>
              <a:rPr lang="fr-FR" sz="500"/>
              <a:t>Supports « non conseillés » par l’établissement</a:t>
            </a:r>
          </a:p>
        </p:txBody>
      </p:sp>
      <p:pic>
        <p:nvPicPr>
          <p:cNvPr id="21" name="Image 20">
            <a:extLst>
              <a:ext uri="{FF2B5EF4-FFF2-40B4-BE49-F238E27FC236}">
                <a16:creationId xmlns:a16="http://schemas.microsoft.com/office/drawing/2014/main" id="{3350D192-FFD6-4548-AF6C-6A039BF8F7B8}"/>
              </a:ext>
            </a:extLst>
          </p:cNvPr>
          <p:cNvPicPr>
            <a:picLocks noChangeAspect="1"/>
          </p:cNvPicPr>
          <p:nvPr/>
        </p:nvPicPr>
        <p:blipFill rotWithShape="1">
          <a:blip r:embed="rId7"/>
          <a:srcRect t="-1" b="58381"/>
          <a:stretch/>
        </p:blipFill>
        <p:spPr>
          <a:xfrm>
            <a:off x="740380" y="3388824"/>
            <a:ext cx="3633499" cy="489216"/>
          </a:xfrm>
          <a:prstGeom prst="rect">
            <a:avLst/>
          </a:prstGeom>
          <a:ln w="12700">
            <a:noFill/>
          </a:ln>
        </p:spPr>
      </p:pic>
      <p:pic>
        <p:nvPicPr>
          <p:cNvPr id="48" name="Image 47">
            <a:extLst>
              <a:ext uri="{FF2B5EF4-FFF2-40B4-BE49-F238E27FC236}">
                <a16:creationId xmlns:a16="http://schemas.microsoft.com/office/drawing/2014/main" id="{E376A642-D617-49E7-BF83-7C797A4D202E}"/>
              </a:ext>
            </a:extLst>
          </p:cNvPr>
          <p:cNvPicPr>
            <a:picLocks noChangeAspect="1"/>
          </p:cNvPicPr>
          <p:nvPr/>
        </p:nvPicPr>
        <p:blipFill rotWithShape="1">
          <a:blip r:embed="rId7"/>
          <a:srcRect t="-1" b="58381"/>
          <a:stretch/>
        </p:blipFill>
        <p:spPr>
          <a:xfrm>
            <a:off x="4932363" y="3388824"/>
            <a:ext cx="3633499" cy="489216"/>
          </a:xfrm>
          <a:prstGeom prst="rect">
            <a:avLst/>
          </a:prstGeom>
          <a:ln w="12700">
            <a:noFill/>
          </a:ln>
        </p:spPr>
      </p:pic>
      <p:sp>
        <p:nvSpPr>
          <p:cNvPr id="29" name="Flèche : droite 28">
            <a:extLst>
              <a:ext uri="{FF2B5EF4-FFF2-40B4-BE49-F238E27FC236}">
                <a16:creationId xmlns:a16="http://schemas.microsoft.com/office/drawing/2014/main" id="{1CEE659E-0A26-4884-98A8-2684820440A9}"/>
              </a:ext>
            </a:extLst>
          </p:cNvPr>
          <p:cNvSpPr/>
          <p:nvPr/>
        </p:nvSpPr>
        <p:spPr>
          <a:xfrm>
            <a:off x="983283" y="2486864"/>
            <a:ext cx="298415" cy="198987"/>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Flèche : droite 29">
            <a:extLst>
              <a:ext uri="{FF2B5EF4-FFF2-40B4-BE49-F238E27FC236}">
                <a16:creationId xmlns:a16="http://schemas.microsoft.com/office/drawing/2014/main" id="{0854BFF2-ECB5-4308-B84C-31A025A1BE4B}"/>
              </a:ext>
            </a:extLst>
          </p:cNvPr>
          <p:cNvSpPr/>
          <p:nvPr/>
        </p:nvSpPr>
        <p:spPr>
          <a:xfrm>
            <a:off x="5209902" y="2598676"/>
            <a:ext cx="298415" cy="198987"/>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Flèche : droite 40">
            <a:extLst>
              <a:ext uri="{FF2B5EF4-FFF2-40B4-BE49-F238E27FC236}">
                <a16:creationId xmlns:a16="http://schemas.microsoft.com/office/drawing/2014/main" id="{118ED9A4-193A-4AEE-BC9A-29026ADED536}"/>
              </a:ext>
            </a:extLst>
          </p:cNvPr>
          <p:cNvSpPr/>
          <p:nvPr/>
        </p:nvSpPr>
        <p:spPr>
          <a:xfrm>
            <a:off x="987566" y="1884297"/>
            <a:ext cx="298415" cy="198987"/>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Flèche : droite 42">
            <a:extLst>
              <a:ext uri="{FF2B5EF4-FFF2-40B4-BE49-F238E27FC236}">
                <a16:creationId xmlns:a16="http://schemas.microsoft.com/office/drawing/2014/main" id="{84DA08A4-0F5C-41EC-9FD4-CA5AE6B7B6F0}"/>
              </a:ext>
            </a:extLst>
          </p:cNvPr>
          <p:cNvSpPr/>
          <p:nvPr/>
        </p:nvSpPr>
        <p:spPr>
          <a:xfrm>
            <a:off x="5203744" y="1890938"/>
            <a:ext cx="298415" cy="198987"/>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a:extLst>
              <a:ext uri="{FF2B5EF4-FFF2-40B4-BE49-F238E27FC236}">
                <a16:creationId xmlns:a16="http://schemas.microsoft.com/office/drawing/2014/main" id="{BB8A9F6E-4A5A-4529-AEBB-6857B777B3B8}"/>
              </a:ext>
            </a:extLst>
          </p:cNvPr>
          <p:cNvPicPr>
            <a:picLocks noChangeAspect="1"/>
          </p:cNvPicPr>
          <p:nvPr/>
        </p:nvPicPr>
        <p:blipFill rotWithShape="1">
          <a:blip r:embed="rId8"/>
          <a:srcRect r="2547" b="-2576"/>
          <a:stretch/>
        </p:blipFill>
        <p:spPr>
          <a:xfrm>
            <a:off x="4897389" y="3143376"/>
            <a:ext cx="3668472" cy="169862"/>
          </a:xfrm>
          <a:prstGeom prst="rect">
            <a:avLst/>
          </a:prstGeom>
        </p:spPr>
      </p:pic>
      <p:pic>
        <p:nvPicPr>
          <p:cNvPr id="18" name="Image 17">
            <a:extLst>
              <a:ext uri="{FF2B5EF4-FFF2-40B4-BE49-F238E27FC236}">
                <a16:creationId xmlns:a16="http://schemas.microsoft.com/office/drawing/2014/main" id="{03CCE744-552A-4460-930D-65988705AF92}"/>
              </a:ext>
            </a:extLst>
          </p:cNvPr>
          <p:cNvPicPr>
            <a:picLocks noChangeAspect="1"/>
          </p:cNvPicPr>
          <p:nvPr/>
        </p:nvPicPr>
        <p:blipFill rotWithShape="1">
          <a:blip r:embed="rId8"/>
          <a:srcRect r="2547" b="-2576"/>
          <a:stretch/>
        </p:blipFill>
        <p:spPr>
          <a:xfrm>
            <a:off x="702233" y="3143376"/>
            <a:ext cx="3668472" cy="169862"/>
          </a:xfrm>
          <a:prstGeom prst="rect">
            <a:avLst/>
          </a:prstGeom>
        </p:spPr>
      </p:pic>
    </p:spTree>
    <p:extLst>
      <p:ext uri="{BB962C8B-B14F-4D97-AF65-F5344CB8AC3E}">
        <p14:creationId xmlns:p14="http://schemas.microsoft.com/office/powerpoint/2010/main" val="350211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7E43919E-6227-4BBB-8EED-85E12059F2D3}"/>
              </a:ext>
            </a:extLst>
          </p:cNvPr>
          <p:cNvSpPr/>
          <p:nvPr/>
        </p:nvSpPr>
        <p:spPr>
          <a:xfrm rot="10800000">
            <a:off x="4568865" y="923131"/>
            <a:ext cx="2196000" cy="3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Rectangle 56">
            <a:extLst>
              <a:ext uri="{FF2B5EF4-FFF2-40B4-BE49-F238E27FC236}">
                <a16:creationId xmlns:a16="http://schemas.microsoft.com/office/drawing/2014/main" id="{B06B1C3D-96C0-4AE4-90E4-97CC92E66501}"/>
              </a:ext>
            </a:extLst>
          </p:cNvPr>
          <p:cNvSpPr/>
          <p:nvPr/>
        </p:nvSpPr>
        <p:spPr>
          <a:xfrm rot="5400000">
            <a:off x="6695113" y="964864"/>
            <a:ext cx="108000" cy="3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Rectangle 58">
            <a:extLst>
              <a:ext uri="{FF2B5EF4-FFF2-40B4-BE49-F238E27FC236}">
                <a16:creationId xmlns:a16="http://schemas.microsoft.com/office/drawing/2014/main" id="{A252ECDD-030C-4712-89EA-BF13CC0554C9}"/>
              </a:ext>
            </a:extLst>
          </p:cNvPr>
          <p:cNvSpPr/>
          <p:nvPr/>
        </p:nvSpPr>
        <p:spPr>
          <a:xfrm rot="5400000">
            <a:off x="4356000" y="716913"/>
            <a:ext cx="432000" cy="3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 name="Rectangle 60">
            <a:extLst>
              <a:ext uri="{FF2B5EF4-FFF2-40B4-BE49-F238E27FC236}">
                <a16:creationId xmlns:a16="http://schemas.microsoft.com/office/drawing/2014/main" id="{2C3E88E4-338B-494F-B9E1-7F118BB06860}"/>
              </a:ext>
            </a:extLst>
          </p:cNvPr>
          <p:cNvSpPr/>
          <p:nvPr/>
        </p:nvSpPr>
        <p:spPr>
          <a:xfrm rot="5400000">
            <a:off x="2503130" y="964864"/>
            <a:ext cx="108000" cy="3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Rectangle 62">
            <a:extLst>
              <a:ext uri="{FF2B5EF4-FFF2-40B4-BE49-F238E27FC236}">
                <a16:creationId xmlns:a16="http://schemas.microsoft.com/office/drawing/2014/main" id="{EB802174-CE35-4171-A149-761B2166EB32}"/>
              </a:ext>
            </a:extLst>
          </p:cNvPr>
          <p:cNvSpPr/>
          <p:nvPr/>
        </p:nvSpPr>
        <p:spPr>
          <a:xfrm rot="10800000">
            <a:off x="2539130" y="923131"/>
            <a:ext cx="2052000" cy="3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224FEEB2-3200-4E98-B0B4-F1D37DE5C119}"/>
              </a:ext>
            </a:extLst>
          </p:cNvPr>
          <p:cNvSpPr>
            <a:spLocks noGrp="1"/>
          </p:cNvSpPr>
          <p:nvPr>
            <p:ph type="title"/>
          </p:nvPr>
        </p:nvSpPr>
        <p:spPr/>
        <p:txBody>
          <a:bodyPr/>
          <a:lstStyle/>
          <a:p>
            <a:r>
              <a:rPr lang="fr-FR" sz="1800" dirty="0"/>
              <a:t>Souscrire un </a:t>
            </a:r>
            <a:r>
              <a:rPr lang="fr-FR" sz="1800" dirty="0" err="1">
                <a:solidFill>
                  <a:schemeClr val="accent2"/>
                </a:solidFill>
              </a:rPr>
              <a:t>Millevie</a:t>
            </a:r>
            <a:r>
              <a:rPr lang="fr-FR" sz="1800" dirty="0">
                <a:solidFill>
                  <a:schemeClr val="accent2"/>
                </a:solidFill>
              </a:rPr>
              <a:t> PER</a:t>
            </a:r>
          </a:p>
        </p:txBody>
      </p:sp>
      <p:sp>
        <p:nvSpPr>
          <p:cNvPr id="3" name="Espace réservé du texte 2">
            <a:extLst>
              <a:ext uri="{FF2B5EF4-FFF2-40B4-BE49-F238E27FC236}">
                <a16:creationId xmlns:a16="http://schemas.microsoft.com/office/drawing/2014/main" id="{352E777A-37EE-49F7-9AA0-01CAE0A96A74}"/>
              </a:ext>
            </a:extLst>
          </p:cNvPr>
          <p:cNvSpPr>
            <a:spLocks noGrp="1"/>
          </p:cNvSpPr>
          <p:nvPr>
            <p:ph type="body" sz="quarter" idx="12"/>
          </p:nvPr>
        </p:nvSpPr>
        <p:spPr/>
        <p:txBody>
          <a:bodyPr>
            <a:normAutofit/>
          </a:bodyPr>
          <a:lstStyle/>
          <a:p>
            <a:r>
              <a:rPr lang="fr-FR" sz="1200"/>
              <a:t>Introduction</a:t>
            </a:r>
          </a:p>
        </p:txBody>
      </p:sp>
      <p:sp>
        <p:nvSpPr>
          <p:cNvPr id="36" name="ZoneTexte 35">
            <a:extLst>
              <a:ext uri="{FF2B5EF4-FFF2-40B4-BE49-F238E27FC236}">
                <a16:creationId xmlns:a16="http://schemas.microsoft.com/office/drawing/2014/main" id="{BC660450-24EC-40CD-918A-35325A7C6E34}"/>
              </a:ext>
            </a:extLst>
          </p:cNvPr>
          <p:cNvSpPr txBox="1"/>
          <p:nvPr/>
        </p:nvSpPr>
        <p:spPr>
          <a:xfrm>
            <a:off x="3758400" y="644577"/>
            <a:ext cx="1627200" cy="238363"/>
          </a:xfrm>
          <a:prstGeom prst="roundRect">
            <a:avLst/>
          </a:prstGeom>
          <a:solidFill>
            <a:schemeClr val="bg1">
              <a:lumMod val="95000"/>
            </a:schemeClr>
          </a:solidFill>
          <a:ln w="19050">
            <a:solidFill>
              <a:schemeClr val="accent6"/>
            </a:solidFill>
          </a:ln>
        </p:spPr>
        <p:txBody>
          <a:bodyPr wrap="square" rtlCol="0">
            <a:spAutoFit/>
          </a:bodyPr>
          <a:lstStyle/>
          <a:p>
            <a:pPr algn="ctr"/>
            <a:r>
              <a:rPr lang="fr-FR" sz="800">
                <a:latin typeface="Montserrat ExtraBold" panose="00000900000000000000" pitchFamily="2" charset="0"/>
              </a:rPr>
              <a:t>Gestion Libre</a:t>
            </a:r>
          </a:p>
        </p:txBody>
      </p:sp>
      <p:sp>
        <p:nvSpPr>
          <p:cNvPr id="31" name="ZoneTexte 30">
            <a:extLst>
              <a:ext uri="{FF2B5EF4-FFF2-40B4-BE49-F238E27FC236}">
                <a16:creationId xmlns:a16="http://schemas.microsoft.com/office/drawing/2014/main" id="{0C0420F1-46B5-4087-845F-A6173C4CF8F1}"/>
              </a:ext>
            </a:extLst>
          </p:cNvPr>
          <p:cNvSpPr txBox="1"/>
          <p:nvPr/>
        </p:nvSpPr>
        <p:spPr>
          <a:xfrm>
            <a:off x="740380" y="995240"/>
            <a:ext cx="3633500" cy="221337"/>
          </a:xfrm>
          <a:prstGeom prst="roundRect">
            <a:avLst/>
          </a:prstGeom>
          <a:solidFill>
            <a:srgbClr val="EAB818"/>
          </a:solidFill>
          <a:ln w="19050">
            <a:solidFill>
              <a:schemeClr val="accent2"/>
            </a:solidFill>
          </a:ln>
        </p:spPr>
        <p:txBody>
          <a:bodyPr wrap="square" rtlCol="0" anchor="ctr">
            <a:spAutoFit/>
          </a:bodyPr>
          <a:lstStyle/>
          <a:p>
            <a:pPr algn="ctr"/>
            <a:r>
              <a:rPr lang="fr-FR" sz="700">
                <a:solidFill>
                  <a:schemeClr val="bg1"/>
                </a:solidFill>
                <a:latin typeface="Montserrat ExtraBold" panose="00000900000000000000" pitchFamily="2" charset="0"/>
              </a:rPr>
              <a:t>Aucun Switch / Split</a:t>
            </a:r>
          </a:p>
        </p:txBody>
      </p:sp>
      <p:sp>
        <p:nvSpPr>
          <p:cNvPr id="65" name="ZoneTexte 64">
            <a:extLst>
              <a:ext uri="{FF2B5EF4-FFF2-40B4-BE49-F238E27FC236}">
                <a16:creationId xmlns:a16="http://schemas.microsoft.com/office/drawing/2014/main" id="{FB10620B-B01F-4A5B-85C4-B9E4D0068344}"/>
              </a:ext>
            </a:extLst>
          </p:cNvPr>
          <p:cNvSpPr txBox="1"/>
          <p:nvPr/>
        </p:nvSpPr>
        <p:spPr>
          <a:xfrm>
            <a:off x="4932363" y="995240"/>
            <a:ext cx="3633500" cy="221337"/>
          </a:xfrm>
          <a:prstGeom prst="roundRect">
            <a:avLst/>
          </a:prstGeom>
          <a:solidFill>
            <a:schemeClr val="accent6"/>
          </a:solidFill>
          <a:ln w="19050">
            <a:solidFill>
              <a:schemeClr val="accent3"/>
            </a:solidFill>
          </a:ln>
        </p:spPr>
        <p:txBody>
          <a:bodyPr wrap="square" rtlCol="0" anchor="ctr">
            <a:spAutoFit/>
          </a:bodyPr>
          <a:lstStyle/>
          <a:p>
            <a:pPr algn="ctr"/>
            <a:r>
              <a:rPr lang="fr-FR" sz="700">
                <a:solidFill>
                  <a:schemeClr val="bg1"/>
                </a:solidFill>
                <a:latin typeface="Montserrat ExtraBold" panose="00000900000000000000" pitchFamily="2" charset="0"/>
              </a:rPr>
              <a:t>Au moins un Switch / Split</a:t>
            </a:r>
          </a:p>
        </p:txBody>
      </p:sp>
      <p:grpSp>
        <p:nvGrpSpPr>
          <p:cNvPr id="18" name="Groupe 17">
            <a:extLst>
              <a:ext uri="{FF2B5EF4-FFF2-40B4-BE49-F238E27FC236}">
                <a16:creationId xmlns:a16="http://schemas.microsoft.com/office/drawing/2014/main" id="{2AE81CD2-B26B-4E8B-8903-70AB9B313DFE}"/>
              </a:ext>
            </a:extLst>
          </p:cNvPr>
          <p:cNvGrpSpPr/>
          <p:nvPr/>
        </p:nvGrpSpPr>
        <p:grpSpPr>
          <a:xfrm>
            <a:off x="740380" y="1340667"/>
            <a:ext cx="3633498" cy="1098584"/>
            <a:chOff x="740380" y="1340667"/>
            <a:chExt cx="3749070" cy="1098584"/>
          </a:xfrm>
        </p:grpSpPr>
        <p:pic>
          <p:nvPicPr>
            <p:cNvPr id="17" name="Image 16">
              <a:extLst>
                <a:ext uri="{FF2B5EF4-FFF2-40B4-BE49-F238E27FC236}">
                  <a16:creationId xmlns:a16="http://schemas.microsoft.com/office/drawing/2014/main" id="{68FDC380-6DD4-4C4F-A947-F24EED445C80}"/>
                </a:ext>
              </a:extLst>
            </p:cNvPr>
            <p:cNvPicPr>
              <a:picLocks noChangeAspect="1"/>
            </p:cNvPicPr>
            <p:nvPr/>
          </p:nvPicPr>
          <p:blipFill>
            <a:blip r:embed="rId3"/>
            <a:stretch>
              <a:fillRect/>
            </a:stretch>
          </p:blipFill>
          <p:spPr>
            <a:xfrm>
              <a:off x="740380" y="1340667"/>
              <a:ext cx="3749070" cy="1098584"/>
            </a:xfrm>
            <a:prstGeom prst="rect">
              <a:avLst/>
            </a:prstGeom>
            <a:ln w="12700">
              <a:solidFill>
                <a:schemeClr val="bg1">
                  <a:lumMod val="85000"/>
                </a:schemeClr>
              </a:solidFill>
            </a:ln>
          </p:spPr>
        </p:pic>
        <p:sp>
          <p:nvSpPr>
            <p:cNvPr id="28" name="Rectangle 27">
              <a:extLst>
                <a:ext uri="{FF2B5EF4-FFF2-40B4-BE49-F238E27FC236}">
                  <a16:creationId xmlns:a16="http://schemas.microsoft.com/office/drawing/2014/main" id="{C6DD607E-4696-4794-9613-B39A08C22DC7}"/>
                </a:ext>
              </a:extLst>
            </p:cNvPr>
            <p:cNvSpPr/>
            <p:nvPr/>
          </p:nvSpPr>
          <p:spPr>
            <a:xfrm>
              <a:off x="1033580" y="2225580"/>
              <a:ext cx="3355704" cy="140321"/>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8" name="ZoneTexte 7">
            <a:extLst>
              <a:ext uri="{FF2B5EF4-FFF2-40B4-BE49-F238E27FC236}">
                <a16:creationId xmlns:a16="http://schemas.microsoft.com/office/drawing/2014/main" id="{B8CD5E6F-EF93-4C99-AD04-6A525CC147EF}"/>
              </a:ext>
            </a:extLst>
          </p:cNvPr>
          <p:cNvSpPr txBox="1"/>
          <p:nvPr/>
        </p:nvSpPr>
        <p:spPr>
          <a:xfrm rot="16200000">
            <a:off x="32109" y="1810817"/>
            <a:ext cx="1216490" cy="200055"/>
          </a:xfrm>
          <a:prstGeom prst="rect">
            <a:avLst/>
          </a:prstGeom>
          <a:noFill/>
        </p:spPr>
        <p:txBody>
          <a:bodyPr wrap="square">
            <a:spAutoFit/>
          </a:bodyPr>
          <a:lstStyle/>
          <a:p>
            <a:pPr algn="ctr"/>
            <a:r>
              <a:rPr lang="fr-FR" sz="700" i="1">
                <a:solidFill>
                  <a:schemeClr val="tx1">
                    <a:lumMod val="50000"/>
                    <a:lumOff val="50000"/>
                  </a:schemeClr>
                </a:solidFill>
                <a:latin typeface="Montserrat" panose="00000500000000000000" pitchFamily="2" charset="0"/>
              </a:rPr>
              <a:t>Déclaration de projet</a:t>
            </a:r>
            <a:endParaRPr lang="fr-FR" sz="1200" i="1">
              <a:solidFill>
                <a:schemeClr val="tx1">
                  <a:lumMod val="50000"/>
                  <a:lumOff val="50000"/>
                </a:schemeClr>
              </a:solidFill>
              <a:latin typeface="Montserrat" panose="00000500000000000000" pitchFamily="2" charset="0"/>
            </a:endParaRPr>
          </a:p>
        </p:txBody>
      </p:sp>
      <p:sp>
        <p:nvSpPr>
          <p:cNvPr id="35" name="ZoneTexte 34">
            <a:extLst>
              <a:ext uri="{FF2B5EF4-FFF2-40B4-BE49-F238E27FC236}">
                <a16:creationId xmlns:a16="http://schemas.microsoft.com/office/drawing/2014/main" id="{7E727455-409E-416D-8620-18D3875A9697}"/>
              </a:ext>
            </a:extLst>
          </p:cNvPr>
          <p:cNvSpPr txBox="1"/>
          <p:nvPr/>
        </p:nvSpPr>
        <p:spPr>
          <a:xfrm rot="16200000">
            <a:off x="32110" y="3439988"/>
            <a:ext cx="1216490" cy="200055"/>
          </a:xfrm>
          <a:prstGeom prst="rect">
            <a:avLst/>
          </a:prstGeom>
          <a:noFill/>
        </p:spPr>
        <p:txBody>
          <a:bodyPr wrap="square">
            <a:spAutoFit/>
          </a:bodyPr>
          <a:lstStyle/>
          <a:p>
            <a:pPr algn="ctr"/>
            <a:r>
              <a:rPr lang="fr-FR" sz="700" i="1">
                <a:solidFill>
                  <a:schemeClr val="tx1">
                    <a:lumMod val="50000"/>
                    <a:lumOff val="50000"/>
                  </a:schemeClr>
                </a:solidFill>
                <a:latin typeface="Montserrat" panose="00000500000000000000" pitchFamily="2" charset="0"/>
              </a:rPr>
              <a:t>Synthèse PDF</a:t>
            </a:r>
            <a:endParaRPr lang="fr-FR" sz="1200" i="1">
              <a:solidFill>
                <a:schemeClr val="tx1">
                  <a:lumMod val="50000"/>
                  <a:lumOff val="50000"/>
                </a:schemeClr>
              </a:solidFill>
              <a:latin typeface="Montserrat" panose="00000500000000000000" pitchFamily="2" charset="0"/>
            </a:endParaRPr>
          </a:p>
        </p:txBody>
      </p:sp>
      <p:cxnSp>
        <p:nvCxnSpPr>
          <p:cNvPr id="40" name="Connecteur droit 39">
            <a:extLst>
              <a:ext uri="{FF2B5EF4-FFF2-40B4-BE49-F238E27FC236}">
                <a16:creationId xmlns:a16="http://schemas.microsoft.com/office/drawing/2014/main" id="{BA721917-CBAA-4C3B-AE50-9B21C28DA96F}"/>
              </a:ext>
            </a:extLst>
          </p:cNvPr>
          <p:cNvCxnSpPr>
            <a:cxnSpLocks/>
          </p:cNvCxnSpPr>
          <p:nvPr/>
        </p:nvCxnSpPr>
        <p:spPr>
          <a:xfrm flipV="1">
            <a:off x="479504" y="2589639"/>
            <a:ext cx="8184992" cy="1"/>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4" name="Rectangle : coins arrondis 3">
            <a:extLst>
              <a:ext uri="{FF2B5EF4-FFF2-40B4-BE49-F238E27FC236}">
                <a16:creationId xmlns:a16="http://schemas.microsoft.com/office/drawing/2014/main" id="{B66EBBA6-7D8D-4D3A-9FF5-0AE7F1D8F9D2}"/>
              </a:ext>
            </a:extLst>
          </p:cNvPr>
          <p:cNvSpPr/>
          <p:nvPr/>
        </p:nvSpPr>
        <p:spPr>
          <a:xfrm>
            <a:off x="2617682" y="4896315"/>
            <a:ext cx="187501" cy="94293"/>
          </a:xfrm>
          <a:prstGeom prst="roundRect">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62D321AE-8AC6-4736-965E-4D6546DE1FD4}"/>
              </a:ext>
            </a:extLst>
          </p:cNvPr>
          <p:cNvSpPr/>
          <p:nvPr/>
        </p:nvSpPr>
        <p:spPr>
          <a:xfrm>
            <a:off x="4258320" y="4896807"/>
            <a:ext cx="187501" cy="94293"/>
          </a:xfrm>
          <a:prstGeom prst="roundRect">
            <a:avLst/>
          </a:prstGeom>
          <a:solidFill>
            <a:schemeClr val="accent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 coins arrondis 9">
            <a:extLst>
              <a:ext uri="{FF2B5EF4-FFF2-40B4-BE49-F238E27FC236}">
                <a16:creationId xmlns:a16="http://schemas.microsoft.com/office/drawing/2014/main" id="{F75F2AE0-2C50-4180-8838-41918CC914FD}"/>
              </a:ext>
            </a:extLst>
          </p:cNvPr>
          <p:cNvSpPr/>
          <p:nvPr/>
        </p:nvSpPr>
        <p:spPr>
          <a:xfrm>
            <a:off x="5749365" y="4896807"/>
            <a:ext cx="187501" cy="94293"/>
          </a:xfrm>
          <a:prstGeom prst="roundRect">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 coins arrondis 10">
            <a:extLst>
              <a:ext uri="{FF2B5EF4-FFF2-40B4-BE49-F238E27FC236}">
                <a16:creationId xmlns:a16="http://schemas.microsoft.com/office/drawing/2014/main" id="{5702C809-2D12-447D-90DD-6E7C772512D7}"/>
              </a:ext>
            </a:extLst>
          </p:cNvPr>
          <p:cNvSpPr/>
          <p:nvPr/>
        </p:nvSpPr>
        <p:spPr>
          <a:xfrm>
            <a:off x="7073499" y="4896807"/>
            <a:ext cx="187501" cy="94293"/>
          </a:xfrm>
          <a:prstGeom prst="roundRect">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C7B08E01-76E3-4158-9C7D-902D09689C9F}"/>
              </a:ext>
            </a:extLst>
          </p:cNvPr>
          <p:cNvSpPr txBox="1"/>
          <p:nvPr/>
        </p:nvSpPr>
        <p:spPr>
          <a:xfrm>
            <a:off x="2889117" y="4894009"/>
            <a:ext cx="1075484" cy="76944"/>
          </a:xfrm>
          <a:prstGeom prst="rect">
            <a:avLst/>
          </a:prstGeom>
          <a:noFill/>
        </p:spPr>
        <p:txBody>
          <a:bodyPr wrap="square" lIns="0" tIns="0" rIns="0" bIns="0" rtlCol="0">
            <a:spAutoFit/>
          </a:bodyPr>
          <a:lstStyle/>
          <a:p>
            <a:r>
              <a:rPr lang="fr-FR" sz="500"/>
              <a:t>Parcours par défaut (d’après la loi)</a:t>
            </a:r>
          </a:p>
        </p:txBody>
      </p:sp>
      <p:sp>
        <p:nvSpPr>
          <p:cNvPr id="13" name="ZoneTexte 12">
            <a:extLst>
              <a:ext uri="{FF2B5EF4-FFF2-40B4-BE49-F238E27FC236}">
                <a16:creationId xmlns:a16="http://schemas.microsoft.com/office/drawing/2014/main" id="{D12EA6D4-E15E-495C-B7BF-C5826956FD62}"/>
              </a:ext>
            </a:extLst>
          </p:cNvPr>
          <p:cNvSpPr txBox="1"/>
          <p:nvPr/>
        </p:nvSpPr>
        <p:spPr>
          <a:xfrm>
            <a:off x="4513145" y="4888289"/>
            <a:ext cx="743702" cy="153888"/>
          </a:xfrm>
          <a:prstGeom prst="rect">
            <a:avLst/>
          </a:prstGeom>
          <a:noFill/>
        </p:spPr>
        <p:txBody>
          <a:bodyPr wrap="square" lIns="0" tIns="0" rIns="0" bIns="0" rtlCol="0">
            <a:spAutoFit/>
          </a:bodyPr>
          <a:lstStyle/>
          <a:p>
            <a:r>
              <a:rPr lang="fr-FR" sz="500"/>
              <a:t>Renonciation du parcours par défaut (d’après la loi)</a:t>
            </a:r>
          </a:p>
        </p:txBody>
      </p:sp>
      <p:sp>
        <p:nvSpPr>
          <p:cNvPr id="14" name="ZoneTexte 13">
            <a:extLst>
              <a:ext uri="{FF2B5EF4-FFF2-40B4-BE49-F238E27FC236}">
                <a16:creationId xmlns:a16="http://schemas.microsoft.com/office/drawing/2014/main" id="{591F37A1-054F-4DB0-AB65-F15F9491F752}"/>
              </a:ext>
            </a:extLst>
          </p:cNvPr>
          <p:cNvSpPr txBox="1"/>
          <p:nvPr/>
        </p:nvSpPr>
        <p:spPr>
          <a:xfrm>
            <a:off x="6020800" y="4866518"/>
            <a:ext cx="743702" cy="153888"/>
          </a:xfrm>
          <a:prstGeom prst="rect">
            <a:avLst/>
          </a:prstGeom>
          <a:noFill/>
        </p:spPr>
        <p:txBody>
          <a:bodyPr wrap="square" lIns="0" tIns="0" rIns="0" bIns="0" rtlCol="0">
            <a:spAutoFit/>
          </a:bodyPr>
          <a:lstStyle/>
          <a:p>
            <a:r>
              <a:rPr lang="fr-FR" sz="500"/>
              <a:t>Supports « Conseillés » par l’établissement</a:t>
            </a:r>
          </a:p>
        </p:txBody>
      </p:sp>
      <p:sp>
        <p:nvSpPr>
          <p:cNvPr id="15" name="ZoneTexte 14">
            <a:extLst>
              <a:ext uri="{FF2B5EF4-FFF2-40B4-BE49-F238E27FC236}">
                <a16:creationId xmlns:a16="http://schemas.microsoft.com/office/drawing/2014/main" id="{2D634399-5F77-46E7-8EFD-828CF6AEEB71}"/>
              </a:ext>
            </a:extLst>
          </p:cNvPr>
          <p:cNvSpPr txBox="1"/>
          <p:nvPr/>
        </p:nvSpPr>
        <p:spPr>
          <a:xfrm>
            <a:off x="7358948" y="4866518"/>
            <a:ext cx="849951" cy="153888"/>
          </a:xfrm>
          <a:prstGeom prst="rect">
            <a:avLst/>
          </a:prstGeom>
          <a:noFill/>
        </p:spPr>
        <p:txBody>
          <a:bodyPr wrap="square" lIns="0" tIns="0" rIns="0" bIns="0" rtlCol="0">
            <a:spAutoFit/>
          </a:bodyPr>
          <a:lstStyle/>
          <a:p>
            <a:r>
              <a:rPr lang="fr-FR" sz="500"/>
              <a:t>Supports « non conseillés » par l’établissement</a:t>
            </a:r>
          </a:p>
        </p:txBody>
      </p:sp>
      <p:grpSp>
        <p:nvGrpSpPr>
          <p:cNvPr id="47" name="Groupe 46">
            <a:extLst>
              <a:ext uri="{FF2B5EF4-FFF2-40B4-BE49-F238E27FC236}">
                <a16:creationId xmlns:a16="http://schemas.microsoft.com/office/drawing/2014/main" id="{7E6AD883-7D3F-4CB6-8C4B-009039CF0519}"/>
              </a:ext>
            </a:extLst>
          </p:cNvPr>
          <p:cNvGrpSpPr/>
          <p:nvPr/>
        </p:nvGrpSpPr>
        <p:grpSpPr>
          <a:xfrm>
            <a:off x="4932363" y="1340667"/>
            <a:ext cx="3633500" cy="1098584"/>
            <a:chOff x="740380" y="1340667"/>
            <a:chExt cx="3749070" cy="1098584"/>
          </a:xfrm>
        </p:grpSpPr>
        <p:pic>
          <p:nvPicPr>
            <p:cNvPr id="48" name="Image 47">
              <a:extLst>
                <a:ext uri="{FF2B5EF4-FFF2-40B4-BE49-F238E27FC236}">
                  <a16:creationId xmlns:a16="http://schemas.microsoft.com/office/drawing/2014/main" id="{BCE8D4A6-D398-4F1E-A76E-AD181AA25FDA}"/>
                </a:ext>
              </a:extLst>
            </p:cNvPr>
            <p:cNvPicPr>
              <a:picLocks noChangeAspect="1"/>
            </p:cNvPicPr>
            <p:nvPr/>
          </p:nvPicPr>
          <p:blipFill>
            <a:blip r:embed="rId3"/>
            <a:stretch>
              <a:fillRect/>
            </a:stretch>
          </p:blipFill>
          <p:spPr>
            <a:xfrm>
              <a:off x="740380" y="1340667"/>
              <a:ext cx="3749070" cy="1098584"/>
            </a:xfrm>
            <a:prstGeom prst="rect">
              <a:avLst/>
            </a:prstGeom>
            <a:ln w="12700">
              <a:solidFill>
                <a:schemeClr val="bg1">
                  <a:lumMod val="85000"/>
                </a:schemeClr>
              </a:solidFill>
            </a:ln>
          </p:spPr>
        </p:pic>
        <p:sp>
          <p:nvSpPr>
            <p:cNvPr id="49" name="Rectangle 48">
              <a:extLst>
                <a:ext uri="{FF2B5EF4-FFF2-40B4-BE49-F238E27FC236}">
                  <a16:creationId xmlns:a16="http://schemas.microsoft.com/office/drawing/2014/main" id="{0813A417-F492-4855-A9EF-BEAF4694B07F}"/>
                </a:ext>
              </a:extLst>
            </p:cNvPr>
            <p:cNvSpPr/>
            <p:nvPr/>
          </p:nvSpPr>
          <p:spPr>
            <a:xfrm>
              <a:off x="1033580" y="2225580"/>
              <a:ext cx="3355704" cy="140321"/>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9" name="Image 18">
            <a:extLst>
              <a:ext uri="{FF2B5EF4-FFF2-40B4-BE49-F238E27FC236}">
                <a16:creationId xmlns:a16="http://schemas.microsoft.com/office/drawing/2014/main" id="{61B9D43D-FBB3-4932-AD67-634FEFE1AD77}"/>
              </a:ext>
            </a:extLst>
          </p:cNvPr>
          <p:cNvPicPr>
            <a:picLocks noChangeAspect="1"/>
          </p:cNvPicPr>
          <p:nvPr/>
        </p:nvPicPr>
        <p:blipFill>
          <a:blip r:embed="rId4"/>
          <a:stretch>
            <a:fillRect/>
          </a:stretch>
        </p:blipFill>
        <p:spPr>
          <a:xfrm>
            <a:off x="740380" y="2894588"/>
            <a:ext cx="3633499" cy="743422"/>
          </a:xfrm>
          <a:prstGeom prst="rect">
            <a:avLst/>
          </a:prstGeom>
          <a:ln w="12700">
            <a:solidFill>
              <a:schemeClr val="bg1">
                <a:lumMod val="85000"/>
              </a:schemeClr>
            </a:solidFill>
          </a:ln>
        </p:spPr>
      </p:pic>
      <p:pic>
        <p:nvPicPr>
          <p:cNvPr id="20" name="Image 19">
            <a:extLst>
              <a:ext uri="{FF2B5EF4-FFF2-40B4-BE49-F238E27FC236}">
                <a16:creationId xmlns:a16="http://schemas.microsoft.com/office/drawing/2014/main" id="{B6A0E0CA-682F-44F3-AFE5-4B624282CEB4}"/>
              </a:ext>
            </a:extLst>
          </p:cNvPr>
          <p:cNvPicPr>
            <a:picLocks noChangeAspect="1"/>
          </p:cNvPicPr>
          <p:nvPr/>
        </p:nvPicPr>
        <p:blipFill rotWithShape="1">
          <a:blip r:embed="rId5"/>
          <a:srcRect t="59120"/>
          <a:stretch/>
        </p:blipFill>
        <p:spPr>
          <a:xfrm>
            <a:off x="4932363" y="3846514"/>
            <a:ext cx="3633500" cy="344882"/>
          </a:xfrm>
          <a:prstGeom prst="rect">
            <a:avLst/>
          </a:prstGeom>
          <a:ln w="12700">
            <a:solidFill>
              <a:schemeClr val="bg1">
                <a:lumMod val="85000"/>
              </a:schemeClr>
            </a:solidFill>
          </a:ln>
        </p:spPr>
      </p:pic>
      <p:sp>
        <p:nvSpPr>
          <p:cNvPr id="21" name="Rectangle 20">
            <a:extLst>
              <a:ext uri="{FF2B5EF4-FFF2-40B4-BE49-F238E27FC236}">
                <a16:creationId xmlns:a16="http://schemas.microsoft.com/office/drawing/2014/main" id="{74D60612-69C0-4B65-9A58-7DDC44340E6C}"/>
              </a:ext>
            </a:extLst>
          </p:cNvPr>
          <p:cNvSpPr/>
          <p:nvPr/>
        </p:nvSpPr>
        <p:spPr>
          <a:xfrm>
            <a:off x="758046" y="3293129"/>
            <a:ext cx="3594175" cy="344882"/>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D2E752A8-C3DC-4C67-9AA8-7A93DB1F82A8}"/>
              </a:ext>
            </a:extLst>
          </p:cNvPr>
          <p:cNvSpPr/>
          <p:nvPr/>
        </p:nvSpPr>
        <p:spPr>
          <a:xfrm>
            <a:off x="4934828" y="3923643"/>
            <a:ext cx="3594175" cy="253669"/>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Image 22">
            <a:extLst>
              <a:ext uri="{FF2B5EF4-FFF2-40B4-BE49-F238E27FC236}">
                <a16:creationId xmlns:a16="http://schemas.microsoft.com/office/drawing/2014/main" id="{3A85D7CA-EC71-4172-BEF7-D82375DC3040}"/>
              </a:ext>
            </a:extLst>
          </p:cNvPr>
          <p:cNvPicPr>
            <a:picLocks noChangeAspect="1"/>
          </p:cNvPicPr>
          <p:nvPr/>
        </p:nvPicPr>
        <p:blipFill rotWithShape="1">
          <a:blip r:embed="rId4"/>
          <a:srcRect t="-563"/>
          <a:stretch/>
        </p:blipFill>
        <p:spPr>
          <a:xfrm>
            <a:off x="4932364" y="2890398"/>
            <a:ext cx="3633499" cy="747612"/>
          </a:xfrm>
          <a:prstGeom prst="rect">
            <a:avLst/>
          </a:prstGeom>
          <a:ln w="12700">
            <a:solidFill>
              <a:schemeClr val="bg1">
                <a:lumMod val="85000"/>
              </a:schemeClr>
            </a:solidFill>
          </a:ln>
        </p:spPr>
      </p:pic>
      <p:sp>
        <p:nvSpPr>
          <p:cNvPr id="24" name="Rectangle 23">
            <a:extLst>
              <a:ext uri="{FF2B5EF4-FFF2-40B4-BE49-F238E27FC236}">
                <a16:creationId xmlns:a16="http://schemas.microsoft.com/office/drawing/2014/main" id="{B2A604EB-20A5-426E-936F-539AE8E13E1A}"/>
              </a:ext>
            </a:extLst>
          </p:cNvPr>
          <p:cNvSpPr/>
          <p:nvPr/>
        </p:nvSpPr>
        <p:spPr>
          <a:xfrm>
            <a:off x="4950030" y="3293129"/>
            <a:ext cx="3594175" cy="344882"/>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 name="Flèche : droite 66">
            <a:extLst>
              <a:ext uri="{FF2B5EF4-FFF2-40B4-BE49-F238E27FC236}">
                <a16:creationId xmlns:a16="http://schemas.microsoft.com/office/drawing/2014/main" id="{DAF8678A-A9D6-4390-88ED-9D6BE7CA9C60}"/>
              </a:ext>
            </a:extLst>
          </p:cNvPr>
          <p:cNvSpPr/>
          <p:nvPr/>
        </p:nvSpPr>
        <p:spPr>
          <a:xfrm>
            <a:off x="791228" y="1744513"/>
            <a:ext cx="298415" cy="198987"/>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 name="Flèche : droite 67">
            <a:extLst>
              <a:ext uri="{FF2B5EF4-FFF2-40B4-BE49-F238E27FC236}">
                <a16:creationId xmlns:a16="http://schemas.microsoft.com/office/drawing/2014/main" id="{9E33DAFA-F1C8-4CDA-B6FC-CA970C1A0EBD}"/>
              </a:ext>
            </a:extLst>
          </p:cNvPr>
          <p:cNvSpPr/>
          <p:nvPr/>
        </p:nvSpPr>
        <p:spPr>
          <a:xfrm>
            <a:off x="4958432" y="1744513"/>
            <a:ext cx="298415" cy="198987"/>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FD8E7439-5C63-402A-BB2A-1C882A6AC062}"/>
              </a:ext>
            </a:extLst>
          </p:cNvPr>
          <p:cNvPicPr>
            <a:picLocks noChangeAspect="1"/>
          </p:cNvPicPr>
          <p:nvPr/>
        </p:nvPicPr>
        <p:blipFill rotWithShape="1">
          <a:blip r:embed="rId6"/>
          <a:srcRect r="2547" b="-2576"/>
          <a:stretch/>
        </p:blipFill>
        <p:spPr>
          <a:xfrm>
            <a:off x="4897389" y="2653661"/>
            <a:ext cx="3668472" cy="169862"/>
          </a:xfrm>
          <a:prstGeom prst="rect">
            <a:avLst/>
          </a:prstGeom>
        </p:spPr>
      </p:pic>
      <p:pic>
        <p:nvPicPr>
          <p:cNvPr id="6" name="Image 5">
            <a:extLst>
              <a:ext uri="{FF2B5EF4-FFF2-40B4-BE49-F238E27FC236}">
                <a16:creationId xmlns:a16="http://schemas.microsoft.com/office/drawing/2014/main" id="{8C27DE40-4D1C-44B6-B7A5-E39380389094}"/>
              </a:ext>
            </a:extLst>
          </p:cNvPr>
          <p:cNvPicPr>
            <a:picLocks noChangeAspect="1"/>
          </p:cNvPicPr>
          <p:nvPr/>
        </p:nvPicPr>
        <p:blipFill rotWithShape="1">
          <a:blip r:embed="rId6"/>
          <a:srcRect r="2547" b="-2576"/>
          <a:stretch/>
        </p:blipFill>
        <p:spPr>
          <a:xfrm>
            <a:off x="702233" y="2653661"/>
            <a:ext cx="3668472" cy="169862"/>
          </a:xfrm>
          <a:prstGeom prst="rect">
            <a:avLst/>
          </a:prstGeom>
        </p:spPr>
      </p:pic>
    </p:spTree>
    <p:extLst>
      <p:ext uri="{BB962C8B-B14F-4D97-AF65-F5344CB8AC3E}">
        <p14:creationId xmlns:p14="http://schemas.microsoft.com/office/powerpoint/2010/main" val="841112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0580382B-C93E-48D6-A1EE-F81409C59A92}"/>
              </a:ext>
            </a:extLst>
          </p:cNvPr>
          <p:cNvPicPr>
            <a:picLocks noChangeAspect="1"/>
          </p:cNvPicPr>
          <p:nvPr/>
        </p:nvPicPr>
        <p:blipFill>
          <a:blip r:embed="rId3"/>
          <a:stretch>
            <a:fillRect/>
          </a:stretch>
        </p:blipFill>
        <p:spPr>
          <a:xfrm>
            <a:off x="438147" y="1325109"/>
            <a:ext cx="2529379" cy="2167726"/>
          </a:xfrm>
          <a:prstGeom prst="rect">
            <a:avLst/>
          </a:prstGeom>
          <a:ln w="12700">
            <a:solidFill>
              <a:schemeClr val="bg1">
                <a:lumMod val="85000"/>
              </a:schemeClr>
            </a:solidFill>
          </a:ln>
        </p:spPr>
      </p:pic>
      <p:pic>
        <p:nvPicPr>
          <p:cNvPr id="16" name="Image 15">
            <a:extLst>
              <a:ext uri="{FF2B5EF4-FFF2-40B4-BE49-F238E27FC236}">
                <a16:creationId xmlns:a16="http://schemas.microsoft.com/office/drawing/2014/main" id="{36212522-4E08-4139-8594-41E6981C6F7F}"/>
              </a:ext>
            </a:extLst>
          </p:cNvPr>
          <p:cNvPicPr>
            <a:picLocks noChangeAspect="1"/>
          </p:cNvPicPr>
          <p:nvPr/>
        </p:nvPicPr>
        <p:blipFill>
          <a:blip r:embed="rId4"/>
          <a:stretch>
            <a:fillRect/>
          </a:stretch>
        </p:blipFill>
        <p:spPr>
          <a:xfrm>
            <a:off x="6187319" y="1325109"/>
            <a:ext cx="2540716" cy="2167726"/>
          </a:xfrm>
          <a:prstGeom prst="rect">
            <a:avLst/>
          </a:prstGeom>
          <a:ln w="12700">
            <a:solidFill>
              <a:schemeClr val="bg1">
                <a:lumMod val="85000"/>
              </a:schemeClr>
            </a:solidFill>
          </a:ln>
        </p:spPr>
      </p:pic>
      <p:pic>
        <p:nvPicPr>
          <p:cNvPr id="12" name="Image 11">
            <a:extLst>
              <a:ext uri="{FF2B5EF4-FFF2-40B4-BE49-F238E27FC236}">
                <a16:creationId xmlns:a16="http://schemas.microsoft.com/office/drawing/2014/main" id="{65D6C5B8-7CAA-4921-A6F7-C25DB4233380}"/>
              </a:ext>
            </a:extLst>
          </p:cNvPr>
          <p:cNvPicPr>
            <a:picLocks noChangeAspect="1"/>
          </p:cNvPicPr>
          <p:nvPr/>
        </p:nvPicPr>
        <p:blipFill>
          <a:blip r:embed="rId5"/>
          <a:stretch>
            <a:fillRect/>
          </a:stretch>
        </p:blipFill>
        <p:spPr>
          <a:xfrm>
            <a:off x="3332971" y="1325109"/>
            <a:ext cx="2506639" cy="2167726"/>
          </a:xfrm>
          <a:prstGeom prst="rect">
            <a:avLst/>
          </a:prstGeom>
          <a:ln w="12700">
            <a:solidFill>
              <a:schemeClr val="bg1">
                <a:lumMod val="85000"/>
              </a:schemeClr>
            </a:solidFill>
          </a:ln>
        </p:spPr>
      </p:pic>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Souscrire un </a:t>
            </a:r>
            <a:r>
              <a:rPr lang="fr-FR" sz="1800" dirty="0" err="1">
                <a:solidFill>
                  <a:schemeClr val="accent2"/>
                </a:solidFill>
              </a:rPr>
              <a:t>Millevie</a:t>
            </a:r>
            <a:r>
              <a:rPr lang="fr-FR" sz="1800" dirty="0">
                <a:solidFill>
                  <a:schemeClr val="accent2"/>
                </a:solidFill>
              </a:rPr>
              <a:t> PER</a:t>
            </a:r>
          </a:p>
        </p:txBody>
      </p:sp>
      <p:sp>
        <p:nvSpPr>
          <p:cNvPr id="15" name="Espace réservé du texte 14">
            <a:extLst>
              <a:ext uri="{FF2B5EF4-FFF2-40B4-BE49-F238E27FC236}">
                <a16:creationId xmlns:a16="http://schemas.microsoft.com/office/drawing/2014/main" id="{CD839DB9-4AF9-4C4F-BF8E-1808B5DC10EF}"/>
              </a:ext>
            </a:extLst>
          </p:cNvPr>
          <p:cNvSpPr>
            <a:spLocks noGrp="1"/>
          </p:cNvSpPr>
          <p:nvPr>
            <p:ph type="body" sz="quarter" idx="12"/>
          </p:nvPr>
        </p:nvSpPr>
        <p:spPr>
          <a:xfrm>
            <a:off x="900385" y="612000"/>
            <a:ext cx="7704098" cy="288032"/>
          </a:xfrm>
        </p:spPr>
        <p:txBody>
          <a:bodyPr>
            <a:normAutofit/>
          </a:bodyPr>
          <a:lstStyle/>
          <a:p>
            <a:r>
              <a:rPr lang="fr-FR" sz="1200"/>
              <a:t>Déroulé du cas (1/2)</a:t>
            </a:r>
          </a:p>
        </p:txBody>
      </p:sp>
      <p:sp>
        <p:nvSpPr>
          <p:cNvPr id="4" name="Rectangle 3">
            <a:extLst>
              <a:ext uri="{FF2B5EF4-FFF2-40B4-BE49-F238E27FC236}">
                <a16:creationId xmlns:a16="http://schemas.microsoft.com/office/drawing/2014/main" id="{29CB9718-F33C-45E0-97AD-AD6A26E51A3C}"/>
              </a:ext>
            </a:extLst>
          </p:cNvPr>
          <p:cNvSpPr/>
          <p:nvPr/>
        </p:nvSpPr>
        <p:spPr>
          <a:xfrm>
            <a:off x="395252" y="3522852"/>
            <a:ext cx="2644483" cy="1179149"/>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fr-FR" sz="700">
                <a:solidFill>
                  <a:schemeClr val="tx1"/>
                </a:solidFill>
              </a:rPr>
              <a:t>Ouvrir une session Plan d’Epargne Retraite dans LEA. Pour la souscription d’un </a:t>
            </a:r>
            <a:r>
              <a:rPr lang="fr-FR" sz="700" err="1">
                <a:solidFill>
                  <a:schemeClr val="tx1"/>
                </a:solidFill>
              </a:rPr>
              <a:t>Millevie</a:t>
            </a:r>
            <a:r>
              <a:rPr lang="fr-FR" sz="700">
                <a:solidFill>
                  <a:schemeClr val="tx1"/>
                </a:solidFill>
              </a:rPr>
              <a:t> PER, plusieurs options sont offertes au client pour le montant à investir sur ce nouveau contrat : </a:t>
            </a:r>
          </a:p>
          <a:p>
            <a:pPr marL="88900" algn="just"/>
            <a:r>
              <a:rPr lang="fr-FR" sz="700">
                <a:solidFill>
                  <a:schemeClr val="tx1"/>
                </a:solidFill>
              </a:rPr>
              <a:t>Possibilité d’investir des liquidités à partir du compte à vue ou des livrets détenus par le client dans l’établissement depuis la page « Vos investissements – liquidités »</a:t>
            </a:r>
            <a:endParaRPr lang="fr-FR" sz="600" b="1" i="1" u="sng">
              <a:solidFill>
                <a:schemeClr val="accent5"/>
              </a:solidFill>
            </a:endParaRPr>
          </a:p>
          <a:p>
            <a:pPr algn="just"/>
            <a:endParaRPr lang="fr-FR" sz="600" b="1" i="1" u="sng">
              <a:solidFill>
                <a:schemeClr val="accent5"/>
              </a:solidFill>
            </a:endParaRPr>
          </a:p>
          <a:p>
            <a:pPr algn="just">
              <a:spcBef>
                <a:spcPts val="300"/>
              </a:spcBef>
            </a:pPr>
            <a:r>
              <a:rPr lang="fr-FR" sz="600" b="1" i="1" u="sng">
                <a:solidFill>
                  <a:schemeClr val="accent5"/>
                </a:solidFill>
              </a:rPr>
              <a:t>Note</a:t>
            </a:r>
            <a:r>
              <a:rPr lang="fr-FR" sz="600" i="1">
                <a:solidFill>
                  <a:schemeClr val="accent5"/>
                </a:solidFill>
              </a:rPr>
              <a:t> : Veiller à respecter les minimums de détention des livrets du client le cas échéant. </a:t>
            </a:r>
          </a:p>
        </p:txBody>
      </p:sp>
      <p:cxnSp>
        <p:nvCxnSpPr>
          <p:cNvPr id="19" name="Connecteur droit avec flèche 18">
            <a:extLst>
              <a:ext uri="{FF2B5EF4-FFF2-40B4-BE49-F238E27FC236}">
                <a16:creationId xmlns:a16="http://schemas.microsoft.com/office/drawing/2014/main" id="{CC9D4759-219E-4F42-9C50-671CCD0C5D5E}"/>
              </a:ext>
            </a:extLst>
          </p:cNvPr>
          <p:cNvCxnSpPr>
            <a:cxnSpLocks/>
          </p:cNvCxnSpPr>
          <p:nvPr/>
        </p:nvCxnSpPr>
        <p:spPr>
          <a:xfrm>
            <a:off x="426009" y="1029466"/>
            <a:ext cx="8506865" cy="30017"/>
          </a:xfrm>
          <a:prstGeom prst="straightConnector1">
            <a:avLst/>
          </a:prstGeom>
          <a:ln w="38100">
            <a:solidFill>
              <a:srgbClr val="F1B7B7"/>
            </a:solidFill>
            <a:tailEnd type="none"/>
          </a:ln>
        </p:spPr>
        <p:style>
          <a:lnRef idx="1">
            <a:schemeClr val="accent6"/>
          </a:lnRef>
          <a:fillRef idx="0">
            <a:schemeClr val="accent6"/>
          </a:fillRef>
          <a:effectRef idx="0">
            <a:schemeClr val="accent6"/>
          </a:effectRef>
          <a:fontRef idx="minor">
            <a:schemeClr val="tx1"/>
          </a:fontRef>
        </p:style>
      </p:cxnSp>
      <p:sp>
        <p:nvSpPr>
          <p:cNvPr id="31" name="Ellipse 30">
            <a:extLst>
              <a:ext uri="{FF2B5EF4-FFF2-40B4-BE49-F238E27FC236}">
                <a16:creationId xmlns:a16="http://schemas.microsoft.com/office/drawing/2014/main" id="{1EE18AD8-47B0-4059-BA6E-0DED6FEB3E39}"/>
              </a:ext>
            </a:extLst>
          </p:cNvPr>
          <p:cNvSpPr/>
          <p:nvPr/>
        </p:nvSpPr>
        <p:spPr>
          <a:xfrm>
            <a:off x="1613029" y="939659"/>
            <a:ext cx="179615" cy="179615"/>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latin typeface="Montserrat SemiBold" panose="020B0604020202020204" charset="0"/>
              </a:rPr>
              <a:t>1</a:t>
            </a:r>
          </a:p>
        </p:txBody>
      </p:sp>
      <p:sp>
        <p:nvSpPr>
          <p:cNvPr id="45" name="Rectangle 44">
            <a:extLst>
              <a:ext uri="{FF2B5EF4-FFF2-40B4-BE49-F238E27FC236}">
                <a16:creationId xmlns:a16="http://schemas.microsoft.com/office/drawing/2014/main" id="{E4CD8218-4200-4FF1-85CB-287BDE3E17D8}"/>
              </a:ext>
            </a:extLst>
          </p:cNvPr>
          <p:cNvSpPr/>
          <p:nvPr/>
        </p:nvSpPr>
        <p:spPr>
          <a:xfrm rot="1345007">
            <a:off x="8465821" y="916467"/>
            <a:ext cx="45719" cy="225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a:extLst>
              <a:ext uri="{FF2B5EF4-FFF2-40B4-BE49-F238E27FC236}">
                <a16:creationId xmlns:a16="http://schemas.microsoft.com/office/drawing/2014/main" id="{B2B62B81-8D74-4923-A424-14D94E7E9EF5}"/>
              </a:ext>
            </a:extLst>
          </p:cNvPr>
          <p:cNvSpPr/>
          <p:nvPr/>
        </p:nvSpPr>
        <p:spPr>
          <a:xfrm rot="1345007">
            <a:off x="8636589" y="916468"/>
            <a:ext cx="45719" cy="225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a:extLst>
              <a:ext uri="{FF2B5EF4-FFF2-40B4-BE49-F238E27FC236}">
                <a16:creationId xmlns:a16="http://schemas.microsoft.com/office/drawing/2014/main" id="{A6B221C7-07A8-4064-94C8-318141D5E6F1}"/>
              </a:ext>
            </a:extLst>
          </p:cNvPr>
          <p:cNvSpPr/>
          <p:nvPr/>
        </p:nvSpPr>
        <p:spPr>
          <a:xfrm rot="1345007">
            <a:off x="8807357" y="916468"/>
            <a:ext cx="45719" cy="225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Ellipse 47">
            <a:extLst>
              <a:ext uri="{FF2B5EF4-FFF2-40B4-BE49-F238E27FC236}">
                <a16:creationId xmlns:a16="http://schemas.microsoft.com/office/drawing/2014/main" id="{14BFAB0A-E1F7-423A-AB42-B2DDA7B7966D}"/>
              </a:ext>
            </a:extLst>
          </p:cNvPr>
          <p:cNvSpPr/>
          <p:nvPr/>
        </p:nvSpPr>
        <p:spPr>
          <a:xfrm>
            <a:off x="4482192" y="939659"/>
            <a:ext cx="179615" cy="179615"/>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latin typeface="Montserrat SemiBold" panose="020B0604020202020204" charset="0"/>
              </a:rPr>
              <a:t>2</a:t>
            </a:r>
          </a:p>
        </p:txBody>
      </p:sp>
      <p:sp>
        <p:nvSpPr>
          <p:cNvPr id="49" name="Rectangle 48">
            <a:extLst>
              <a:ext uri="{FF2B5EF4-FFF2-40B4-BE49-F238E27FC236}">
                <a16:creationId xmlns:a16="http://schemas.microsoft.com/office/drawing/2014/main" id="{3B09F82E-872F-4B7B-B389-F72F1F740FF8}"/>
              </a:ext>
            </a:extLst>
          </p:cNvPr>
          <p:cNvSpPr/>
          <p:nvPr/>
        </p:nvSpPr>
        <p:spPr>
          <a:xfrm>
            <a:off x="3251875" y="3523396"/>
            <a:ext cx="2644483" cy="1360889"/>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88900"/>
            <a:r>
              <a:rPr lang="fr-FR" sz="700">
                <a:solidFill>
                  <a:schemeClr val="tx1"/>
                </a:solidFill>
              </a:rPr>
              <a:t>Possibilité d’investir de l’épargne financière (rachat partiel ou total) détenue par le client dans l’établissement depuis la page « Vos investissements Epargne financière ». Choisir alors le montant à investir support par support.</a:t>
            </a:r>
          </a:p>
        </p:txBody>
      </p:sp>
      <p:sp>
        <p:nvSpPr>
          <p:cNvPr id="50" name="Rectangle 49">
            <a:extLst>
              <a:ext uri="{FF2B5EF4-FFF2-40B4-BE49-F238E27FC236}">
                <a16:creationId xmlns:a16="http://schemas.microsoft.com/office/drawing/2014/main" id="{3B51962E-58C7-4ABD-99CD-1C9BEC1C54C1}"/>
              </a:ext>
            </a:extLst>
          </p:cNvPr>
          <p:cNvSpPr/>
          <p:nvPr/>
        </p:nvSpPr>
        <p:spPr>
          <a:xfrm>
            <a:off x="6162718" y="3523396"/>
            <a:ext cx="2644483" cy="1360889"/>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88900"/>
            <a:r>
              <a:rPr lang="fr-FR" sz="700">
                <a:solidFill>
                  <a:schemeClr val="tx1"/>
                </a:solidFill>
              </a:rPr>
              <a:t>Possibilité d’investir des avoirs externes dans le projet à la page « Saisissez vos autres investissements »</a:t>
            </a:r>
          </a:p>
          <a:p>
            <a:pPr>
              <a:spcBef>
                <a:spcPts val="300"/>
              </a:spcBef>
            </a:pPr>
            <a:endParaRPr lang="fr-FR" sz="600" b="1" i="1" u="sng">
              <a:solidFill>
                <a:schemeClr val="accent5"/>
              </a:solidFill>
            </a:endParaRPr>
          </a:p>
          <a:p>
            <a:pPr>
              <a:spcBef>
                <a:spcPts val="300"/>
              </a:spcBef>
            </a:pPr>
            <a:r>
              <a:rPr lang="fr-FR" sz="600" b="1" i="1" u="sng">
                <a:solidFill>
                  <a:schemeClr val="accent5"/>
                </a:solidFill>
              </a:rPr>
              <a:t>Note 1</a:t>
            </a:r>
            <a:r>
              <a:rPr lang="fr-FR" sz="600" b="1" i="1">
                <a:solidFill>
                  <a:schemeClr val="accent5"/>
                </a:solidFill>
              </a:rPr>
              <a:t> </a:t>
            </a:r>
            <a:r>
              <a:rPr lang="fr-FR" sz="600" i="1">
                <a:solidFill>
                  <a:schemeClr val="accent5"/>
                </a:solidFill>
              </a:rPr>
              <a:t>: Il est possible d’investir des avoirs externes depuis plusieurs établissements concurrents en cliquant sur « Ajouter un investissement » pour chaque nouvelle déclaration. </a:t>
            </a:r>
          </a:p>
          <a:p>
            <a:pPr>
              <a:spcBef>
                <a:spcPts val="300"/>
              </a:spcBef>
            </a:pPr>
            <a:r>
              <a:rPr lang="fr-FR" sz="600" b="1" i="1" u="sng">
                <a:solidFill>
                  <a:schemeClr val="accent5"/>
                </a:solidFill>
              </a:rPr>
              <a:t>Note 2</a:t>
            </a:r>
            <a:r>
              <a:rPr lang="fr-FR" sz="600" i="1">
                <a:solidFill>
                  <a:schemeClr val="accent5"/>
                </a:solidFill>
              </a:rPr>
              <a:t> : L’intégralité des avoirs déclarés sont investis dans le projet.</a:t>
            </a:r>
          </a:p>
          <a:p>
            <a:pPr>
              <a:spcBef>
                <a:spcPts val="300"/>
              </a:spcBef>
            </a:pPr>
            <a:r>
              <a:rPr lang="fr-FR" sz="600" b="1" i="1" u="sng">
                <a:solidFill>
                  <a:schemeClr val="accent5"/>
                </a:solidFill>
              </a:rPr>
              <a:t>Note 3 : </a:t>
            </a:r>
            <a:r>
              <a:rPr lang="fr-FR" sz="600" i="1">
                <a:solidFill>
                  <a:schemeClr val="accent5"/>
                </a:solidFill>
              </a:rPr>
              <a:t>Dans le cas d’un transfert d’article 83, Madelin, PERCO… (même détenus en interne à l’établissement), il est nécessaire de les déclarer en avoirs externes à cette étape.</a:t>
            </a:r>
          </a:p>
          <a:p>
            <a:pPr>
              <a:spcBef>
                <a:spcPts val="300"/>
              </a:spcBef>
            </a:pPr>
            <a:endParaRPr lang="fr-FR" sz="600" i="1">
              <a:solidFill>
                <a:schemeClr val="accent5"/>
              </a:solidFill>
            </a:endParaRPr>
          </a:p>
        </p:txBody>
      </p:sp>
      <p:sp>
        <p:nvSpPr>
          <p:cNvPr id="51" name="Ellipse 50">
            <a:extLst>
              <a:ext uri="{FF2B5EF4-FFF2-40B4-BE49-F238E27FC236}">
                <a16:creationId xmlns:a16="http://schemas.microsoft.com/office/drawing/2014/main" id="{F5551B22-044E-4241-A6EA-AAACCBC18A46}"/>
              </a:ext>
            </a:extLst>
          </p:cNvPr>
          <p:cNvSpPr/>
          <p:nvPr/>
        </p:nvSpPr>
        <p:spPr>
          <a:xfrm>
            <a:off x="7367869" y="939659"/>
            <a:ext cx="179615" cy="179615"/>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latin typeface="Montserrat SemiBold" panose="020B0604020202020204" charset="0"/>
              </a:rPr>
              <a:t>3</a:t>
            </a:r>
          </a:p>
        </p:txBody>
      </p:sp>
      <p:sp>
        <p:nvSpPr>
          <p:cNvPr id="36" name="Ellipse 35">
            <a:extLst>
              <a:ext uri="{FF2B5EF4-FFF2-40B4-BE49-F238E27FC236}">
                <a16:creationId xmlns:a16="http://schemas.microsoft.com/office/drawing/2014/main" id="{2028515E-E4BC-4F9E-B744-2DD39F71A60B}"/>
              </a:ext>
            </a:extLst>
          </p:cNvPr>
          <p:cNvSpPr/>
          <p:nvPr/>
        </p:nvSpPr>
        <p:spPr>
          <a:xfrm>
            <a:off x="435585" y="3912365"/>
            <a:ext cx="108000" cy="10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a:latin typeface="Montserrat SemiBold" panose="020B0604020202020204" charset="0"/>
              </a:rPr>
              <a:t>a</a:t>
            </a:r>
          </a:p>
        </p:txBody>
      </p:sp>
      <p:sp>
        <p:nvSpPr>
          <p:cNvPr id="52" name="Ellipse 51">
            <a:extLst>
              <a:ext uri="{FF2B5EF4-FFF2-40B4-BE49-F238E27FC236}">
                <a16:creationId xmlns:a16="http://schemas.microsoft.com/office/drawing/2014/main" id="{48C780D0-AA17-440C-B725-F7BF14128E35}"/>
              </a:ext>
            </a:extLst>
          </p:cNvPr>
          <p:cNvSpPr/>
          <p:nvPr/>
        </p:nvSpPr>
        <p:spPr>
          <a:xfrm>
            <a:off x="3295477" y="3577970"/>
            <a:ext cx="108000" cy="10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a:latin typeface="Montserrat SemiBold" panose="020B0604020202020204" charset="0"/>
              </a:rPr>
              <a:t>b</a:t>
            </a:r>
          </a:p>
        </p:txBody>
      </p:sp>
      <p:sp>
        <p:nvSpPr>
          <p:cNvPr id="53" name="Ellipse 52">
            <a:extLst>
              <a:ext uri="{FF2B5EF4-FFF2-40B4-BE49-F238E27FC236}">
                <a16:creationId xmlns:a16="http://schemas.microsoft.com/office/drawing/2014/main" id="{A49D116D-2F57-4428-930B-109981745F80}"/>
              </a:ext>
            </a:extLst>
          </p:cNvPr>
          <p:cNvSpPr/>
          <p:nvPr/>
        </p:nvSpPr>
        <p:spPr>
          <a:xfrm>
            <a:off x="2715235" y="2508416"/>
            <a:ext cx="108000" cy="10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a:latin typeface="Montserrat SemiBold" panose="020B0604020202020204" charset="0"/>
              </a:rPr>
              <a:t>a</a:t>
            </a:r>
          </a:p>
        </p:txBody>
      </p:sp>
      <p:sp>
        <p:nvSpPr>
          <p:cNvPr id="54" name="Ellipse 53">
            <a:extLst>
              <a:ext uri="{FF2B5EF4-FFF2-40B4-BE49-F238E27FC236}">
                <a16:creationId xmlns:a16="http://schemas.microsoft.com/office/drawing/2014/main" id="{0D441B42-64F9-4574-8D2F-C52E962A4385}"/>
              </a:ext>
            </a:extLst>
          </p:cNvPr>
          <p:cNvSpPr/>
          <p:nvPr/>
        </p:nvSpPr>
        <p:spPr>
          <a:xfrm>
            <a:off x="5632277" y="2866663"/>
            <a:ext cx="108000" cy="10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a:latin typeface="Montserrat SemiBold" panose="020B0604020202020204" charset="0"/>
              </a:rPr>
              <a:t>b</a:t>
            </a:r>
          </a:p>
        </p:txBody>
      </p:sp>
      <p:sp>
        <p:nvSpPr>
          <p:cNvPr id="55" name="Ellipse 54">
            <a:extLst>
              <a:ext uri="{FF2B5EF4-FFF2-40B4-BE49-F238E27FC236}">
                <a16:creationId xmlns:a16="http://schemas.microsoft.com/office/drawing/2014/main" id="{B70A4A55-8B9F-4D8C-9D82-EAAA04749981}"/>
              </a:ext>
            </a:extLst>
          </p:cNvPr>
          <p:cNvSpPr/>
          <p:nvPr/>
        </p:nvSpPr>
        <p:spPr>
          <a:xfrm>
            <a:off x="8488680" y="2336697"/>
            <a:ext cx="108000" cy="10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a:latin typeface="Montserrat SemiBold" panose="020B0604020202020204" charset="0"/>
              </a:rPr>
              <a:t>c</a:t>
            </a:r>
          </a:p>
        </p:txBody>
      </p:sp>
      <p:sp>
        <p:nvSpPr>
          <p:cNvPr id="56" name="Ellipse 55">
            <a:extLst>
              <a:ext uri="{FF2B5EF4-FFF2-40B4-BE49-F238E27FC236}">
                <a16:creationId xmlns:a16="http://schemas.microsoft.com/office/drawing/2014/main" id="{701A61DA-C0F7-4288-8EAA-BAFAE4156EC0}"/>
              </a:ext>
            </a:extLst>
          </p:cNvPr>
          <p:cNvSpPr/>
          <p:nvPr/>
        </p:nvSpPr>
        <p:spPr>
          <a:xfrm>
            <a:off x="6187102" y="3577970"/>
            <a:ext cx="108000" cy="10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a:latin typeface="Montserrat SemiBold" panose="020B0604020202020204" charset="0"/>
              </a:rPr>
              <a:t>c</a:t>
            </a:r>
          </a:p>
        </p:txBody>
      </p:sp>
      <p:sp>
        <p:nvSpPr>
          <p:cNvPr id="39" name="Rectangle 38">
            <a:extLst>
              <a:ext uri="{FF2B5EF4-FFF2-40B4-BE49-F238E27FC236}">
                <a16:creationId xmlns:a16="http://schemas.microsoft.com/office/drawing/2014/main" id="{5EC033E3-BEA4-4580-8BE6-2D7DD51C6DA6}"/>
              </a:ext>
            </a:extLst>
          </p:cNvPr>
          <p:cNvSpPr/>
          <p:nvPr/>
        </p:nvSpPr>
        <p:spPr>
          <a:xfrm>
            <a:off x="2482055" y="2514741"/>
            <a:ext cx="206985" cy="80525"/>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Rectangle 56">
            <a:extLst>
              <a:ext uri="{FF2B5EF4-FFF2-40B4-BE49-F238E27FC236}">
                <a16:creationId xmlns:a16="http://schemas.microsoft.com/office/drawing/2014/main" id="{5451A8E6-A395-456F-9812-20951101F9F1}"/>
              </a:ext>
            </a:extLst>
          </p:cNvPr>
          <p:cNvSpPr/>
          <p:nvPr/>
        </p:nvSpPr>
        <p:spPr>
          <a:xfrm>
            <a:off x="5363368" y="2880401"/>
            <a:ext cx="206985" cy="80525"/>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Rectangle 59">
            <a:extLst>
              <a:ext uri="{FF2B5EF4-FFF2-40B4-BE49-F238E27FC236}">
                <a16:creationId xmlns:a16="http://schemas.microsoft.com/office/drawing/2014/main" id="{0AC7D265-C2BB-42CA-B059-FA763006F447}"/>
              </a:ext>
            </a:extLst>
          </p:cNvPr>
          <p:cNvSpPr/>
          <p:nvPr/>
        </p:nvSpPr>
        <p:spPr>
          <a:xfrm>
            <a:off x="5363368" y="3215538"/>
            <a:ext cx="206985" cy="80525"/>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 name="Rectangle 60">
            <a:extLst>
              <a:ext uri="{FF2B5EF4-FFF2-40B4-BE49-F238E27FC236}">
                <a16:creationId xmlns:a16="http://schemas.microsoft.com/office/drawing/2014/main" id="{9DC3B197-F45E-4D21-B3BF-D8125CFB6D7D}"/>
              </a:ext>
            </a:extLst>
          </p:cNvPr>
          <p:cNvSpPr/>
          <p:nvPr/>
        </p:nvSpPr>
        <p:spPr>
          <a:xfrm>
            <a:off x="6449218" y="2350435"/>
            <a:ext cx="206985" cy="80525"/>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80FF25F2-0C2D-4BC2-AD4C-71A7C5C35E11}"/>
              </a:ext>
            </a:extLst>
          </p:cNvPr>
          <p:cNvSpPr txBox="1"/>
          <p:nvPr/>
        </p:nvSpPr>
        <p:spPr>
          <a:xfrm>
            <a:off x="395252" y="1102636"/>
            <a:ext cx="9068062" cy="200055"/>
          </a:xfrm>
          <a:prstGeom prst="rect">
            <a:avLst/>
          </a:prstGeom>
          <a:noFill/>
        </p:spPr>
        <p:txBody>
          <a:bodyPr wrap="square">
            <a:spAutoFit/>
          </a:bodyPr>
          <a:lstStyle/>
          <a:p>
            <a:r>
              <a:rPr lang="fr-FR" sz="700">
                <a:latin typeface="Montserrat" panose="00000500000000000000" pitchFamily="2" charset="0"/>
              </a:rPr>
              <a:t>Ecrans du parcours dans le cas d’une </a:t>
            </a:r>
            <a:r>
              <a:rPr lang="fr-FR" sz="700" b="1">
                <a:latin typeface="Montserrat" panose="00000500000000000000" pitchFamily="2" charset="0"/>
              </a:rPr>
              <a:t>sécurisation progressive </a:t>
            </a:r>
            <a:r>
              <a:rPr lang="fr-FR" sz="700">
                <a:latin typeface="Montserrat" panose="00000500000000000000" pitchFamily="2" charset="0"/>
              </a:rPr>
              <a:t>– </a:t>
            </a:r>
            <a:r>
              <a:rPr lang="fr-FR" sz="700" b="1">
                <a:latin typeface="Montserrat" panose="00000500000000000000" pitchFamily="2" charset="0"/>
              </a:rPr>
              <a:t>Formule « Equilibré Horizon Retraite »</a:t>
            </a:r>
          </a:p>
        </p:txBody>
      </p:sp>
    </p:spTree>
    <p:extLst>
      <p:ext uri="{BB962C8B-B14F-4D97-AF65-F5344CB8AC3E}">
        <p14:creationId xmlns:p14="http://schemas.microsoft.com/office/powerpoint/2010/main" val="3715053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Souscrire un </a:t>
            </a:r>
            <a:r>
              <a:rPr lang="fr-FR" sz="1800" dirty="0" err="1">
                <a:solidFill>
                  <a:schemeClr val="accent2"/>
                </a:solidFill>
              </a:rPr>
              <a:t>Millevie</a:t>
            </a:r>
            <a:r>
              <a:rPr lang="fr-FR" sz="1800" dirty="0">
                <a:solidFill>
                  <a:schemeClr val="accent2"/>
                </a:solidFill>
              </a:rPr>
              <a:t> PER</a:t>
            </a:r>
          </a:p>
        </p:txBody>
      </p:sp>
      <p:sp>
        <p:nvSpPr>
          <p:cNvPr id="15" name="Espace réservé du texte 14">
            <a:extLst>
              <a:ext uri="{FF2B5EF4-FFF2-40B4-BE49-F238E27FC236}">
                <a16:creationId xmlns:a16="http://schemas.microsoft.com/office/drawing/2014/main" id="{CD839DB9-4AF9-4C4F-BF8E-1808B5DC10EF}"/>
              </a:ext>
            </a:extLst>
          </p:cNvPr>
          <p:cNvSpPr>
            <a:spLocks noGrp="1"/>
          </p:cNvSpPr>
          <p:nvPr>
            <p:ph type="body" sz="quarter" idx="12"/>
          </p:nvPr>
        </p:nvSpPr>
        <p:spPr>
          <a:xfrm>
            <a:off x="900385" y="612000"/>
            <a:ext cx="7704098" cy="288032"/>
          </a:xfrm>
        </p:spPr>
        <p:txBody>
          <a:bodyPr>
            <a:normAutofit/>
          </a:bodyPr>
          <a:lstStyle/>
          <a:p>
            <a:r>
              <a:rPr lang="fr-FR" sz="1200"/>
              <a:t>Déroulé du cas (2/2)</a:t>
            </a:r>
          </a:p>
        </p:txBody>
      </p:sp>
      <p:sp>
        <p:nvSpPr>
          <p:cNvPr id="4" name="Rectangle 3">
            <a:extLst>
              <a:ext uri="{FF2B5EF4-FFF2-40B4-BE49-F238E27FC236}">
                <a16:creationId xmlns:a16="http://schemas.microsoft.com/office/drawing/2014/main" id="{29CB9718-F33C-45E0-97AD-AD6A26E51A3C}"/>
              </a:ext>
            </a:extLst>
          </p:cNvPr>
          <p:cNvSpPr/>
          <p:nvPr/>
        </p:nvSpPr>
        <p:spPr>
          <a:xfrm>
            <a:off x="369422" y="3471192"/>
            <a:ext cx="2713708" cy="139290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fr-FR" sz="700">
                <a:solidFill>
                  <a:schemeClr val="tx1"/>
                </a:solidFill>
              </a:rPr>
              <a:t>A la page « Modalités d’ouverture de votre Plan Epargne Retraite », indiquer à quel âge le client souhaite prendre sa retraite, le montant des versements programmés (VP) ainsi que le mode de gestion désiré. </a:t>
            </a:r>
          </a:p>
          <a:p>
            <a:pPr algn="just">
              <a:spcBef>
                <a:spcPts val="300"/>
              </a:spcBef>
            </a:pPr>
            <a:r>
              <a:rPr lang="fr-FR" sz="600" b="1" i="1" u="sng">
                <a:solidFill>
                  <a:schemeClr val="accent5"/>
                </a:solidFill>
              </a:rPr>
              <a:t>Note 1</a:t>
            </a:r>
            <a:r>
              <a:rPr lang="fr-FR" sz="600" b="1" i="1">
                <a:solidFill>
                  <a:schemeClr val="accent5"/>
                </a:solidFill>
              </a:rPr>
              <a:t> </a:t>
            </a:r>
            <a:r>
              <a:rPr lang="fr-FR" sz="600" i="1">
                <a:solidFill>
                  <a:schemeClr val="accent5"/>
                </a:solidFill>
              </a:rPr>
              <a:t>: Le choix du mode « Gestion libre » plutôt que le mode « Sécurisation progressive » implique une renonciation du mode de gestion par défaut (NB : cette renonciation sera précisée dans la synthèse PDF fournie au client)</a:t>
            </a:r>
          </a:p>
          <a:p>
            <a:pPr algn="just">
              <a:spcBef>
                <a:spcPts val="300"/>
              </a:spcBef>
            </a:pPr>
            <a:r>
              <a:rPr lang="fr-FR" sz="600" b="1" i="1" u="sng">
                <a:solidFill>
                  <a:schemeClr val="accent5"/>
                </a:solidFill>
              </a:rPr>
              <a:t>Note 2</a:t>
            </a:r>
            <a:r>
              <a:rPr lang="fr-FR" sz="600" i="1">
                <a:solidFill>
                  <a:schemeClr val="accent5"/>
                </a:solidFill>
              </a:rPr>
              <a:t> :</a:t>
            </a:r>
            <a:r>
              <a:rPr lang="fr-FR" sz="600" b="1" i="1">
                <a:solidFill>
                  <a:schemeClr val="accent5"/>
                </a:solidFill>
              </a:rPr>
              <a:t> </a:t>
            </a:r>
            <a:r>
              <a:rPr lang="fr-FR" sz="600" i="1">
                <a:solidFill>
                  <a:schemeClr val="accent5"/>
                </a:solidFill>
              </a:rPr>
              <a:t>Si le mode de Sécurisation progressive est choisi, l’outil propose par défaut la formule « Equilibré Horizon Retraite ». Dans le cas où le client choisit de changer de formule, il renonce alors à la proposition de formule d’investissement par défaut (une phrase s’affiche alors en-dessous de la formule sélectionnée par le client dans le parcours)</a:t>
            </a:r>
            <a:endParaRPr lang="fr-FR" sz="600" b="1" i="1">
              <a:solidFill>
                <a:schemeClr val="accent5"/>
              </a:solidFill>
            </a:endParaRPr>
          </a:p>
        </p:txBody>
      </p:sp>
      <p:sp>
        <p:nvSpPr>
          <p:cNvPr id="30" name="Ellipse 29">
            <a:extLst>
              <a:ext uri="{FF2B5EF4-FFF2-40B4-BE49-F238E27FC236}">
                <a16:creationId xmlns:a16="http://schemas.microsoft.com/office/drawing/2014/main" id="{29FF4931-6C5F-46C0-9984-E18351C70BBC}"/>
              </a:ext>
            </a:extLst>
          </p:cNvPr>
          <p:cNvSpPr/>
          <p:nvPr/>
        </p:nvSpPr>
        <p:spPr>
          <a:xfrm>
            <a:off x="665378" y="2300891"/>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2</a:t>
            </a:r>
          </a:p>
        </p:txBody>
      </p:sp>
      <p:cxnSp>
        <p:nvCxnSpPr>
          <p:cNvPr id="19" name="Connecteur droit avec flèche 18">
            <a:extLst>
              <a:ext uri="{FF2B5EF4-FFF2-40B4-BE49-F238E27FC236}">
                <a16:creationId xmlns:a16="http://schemas.microsoft.com/office/drawing/2014/main" id="{CC9D4759-219E-4F42-9C50-671CCD0C5D5E}"/>
              </a:ext>
            </a:extLst>
          </p:cNvPr>
          <p:cNvCxnSpPr>
            <a:cxnSpLocks/>
          </p:cNvCxnSpPr>
          <p:nvPr/>
        </p:nvCxnSpPr>
        <p:spPr>
          <a:xfrm>
            <a:off x="426009" y="1029466"/>
            <a:ext cx="7488000" cy="30017"/>
          </a:xfrm>
          <a:prstGeom prst="straightConnector1">
            <a:avLst/>
          </a:prstGeom>
          <a:ln w="38100">
            <a:solidFill>
              <a:srgbClr val="F1B7B7"/>
            </a:solidFill>
            <a:headEnd w="med" len="lg"/>
            <a:tailEnd type="stealth"/>
          </a:ln>
        </p:spPr>
        <p:style>
          <a:lnRef idx="1">
            <a:schemeClr val="accent6"/>
          </a:lnRef>
          <a:fillRef idx="0">
            <a:schemeClr val="accent6"/>
          </a:fillRef>
          <a:effectRef idx="0">
            <a:schemeClr val="accent6"/>
          </a:effectRef>
          <a:fontRef idx="minor">
            <a:schemeClr val="tx1"/>
          </a:fontRef>
        </p:style>
      </p:cxnSp>
      <p:sp>
        <p:nvSpPr>
          <p:cNvPr id="31" name="Ellipse 30">
            <a:extLst>
              <a:ext uri="{FF2B5EF4-FFF2-40B4-BE49-F238E27FC236}">
                <a16:creationId xmlns:a16="http://schemas.microsoft.com/office/drawing/2014/main" id="{1EE18AD8-47B0-4059-BA6E-0DED6FEB3E39}"/>
              </a:ext>
            </a:extLst>
          </p:cNvPr>
          <p:cNvSpPr/>
          <p:nvPr/>
        </p:nvSpPr>
        <p:spPr>
          <a:xfrm>
            <a:off x="1613029" y="939659"/>
            <a:ext cx="179615" cy="179615"/>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latin typeface="Montserrat SemiBold" panose="020B0604020202020204" charset="0"/>
              </a:rPr>
              <a:t>4</a:t>
            </a:r>
          </a:p>
        </p:txBody>
      </p:sp>
      <p:sp>
        <p:nvSpPr>
          <p:cNvPr id="48" name="Ellipse 47">
            <a:extLst>
              <a:ext uri="{FF2B5EF4-FFF2-40B4-BE49-F238E27FC236}">
                <a16:creationId xmlns:a16="http://schemas.microsoft.com/office/drawing/2014/main" id="{14BFAB0A-E1F7-423A-AB42-B2DDA7B7966D}"/>
              </a:ext>
            </a:extLst>
          </p:cNvPr>
          <p:cNvSpPr/>
          <p:nvPr/>
        </p:nvSpPr>
        <p:spPr>
          <a:xfrm>
            <a:off x="4482192" y="939659"/>
            <a:ext cx="179615" cy="179615"/>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latin typeface="Montserrat SemiBold" panose="020B0604020202020204" charset="0"/>
              </a:rPr>
              <a:t>5</a:t>
            </a:r>
          </a:p>
        </p:txBody>
      </p:sp>
      <p:sp>
        <p:nvSpPr>
          <p:cNvPr id="49" name="Rectangle 48">
            <a:extLst>
              <a:ext uri="{FF2B5EF4-FFF2-40B4-BE49-F238E27FC236}">
                <a16:creationId xmlns:a16="http://schemas.microsoft.com/office/drawing/2014/main" id="{3B09F82E-872F-4B7B-B389-F72F1F740FF8}"/>
              </a:ext>
            </a:extLst>
          </p:cNvPr>
          <p:cNvSpPr/>
          <p:nvPr/>
        </p:nvSpPr>
        <p:spPr>
          <a:xfrm>
            <a:off x="3251875" y="3471192"/>
            <a:ext cx="2713708" cy="1360889"/>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fr-FR" sz="700">
                <a:solidFill>
                  <a:schemeClr val="tx1"/>
                </a:solidFill>
              </a:rPr>
              <a:t>Dans le cadre du mode de gestion « Sécurisation progressive », l’écran récapitule la transformation de l’épargne effectuée par l’outil. Les éventuels versements programmés sont affichés en bas de la page le cas échéant. Cliquer ensuite sur « Suivant » en bas à droite de l’écran.</a:t>
            </a:r>
          </a:p>
          <a:p>
            <a:pPr marL="0" marR="0" lvl="0" indent="0" algn="just" defTabSz="914400" rtl="0" eaLnBrk="1" fontAlgn="auto" latinLnBrk="0" hangingPunct="1">
              <a:lnSpc>
                <a:spcPct val="100000"/>
              </a:lnSpc>
              <a:spcBef>
                <a:spcPts val="300"/>
              </a:spcBef>
              <a:spcAft>
                <a:spcPts val="0"/>
              </a:spcAft>
              <a:buClrTx/>
              <a:buSzTx/>
              <a:buFontTx/>
              <a:buNone/>
              <a:tabLst/>
              <a:defRPr/>
            </a:pPr>
            <a:r>
              <a:rPr kumimoji="0" lang="fr-FR" sz="600" b="1" i="1" u="sng" strike="noStrike" kern="0" cap="none" spc="0" normalizeH="0" baseline="0" noProof="0">
                <a:ln>
                  <a:noFill/>
                </a:ln>
                <a:solidFill>
                  <a:srgbClr val="55579E"/>
                </a:solidFill>
                <a:effectLst/>
                <a:uLnTx/>
                <a:uFillTx/>
                <a:latin typeface="Arial" panose="020B0604020202020204"/>
                <a:ea typeface="+mn-ea"/>
                <a:cs typeface="+mn-cs"/>
                <a:sym typeface="Arial"/>
              </a:rPr>
              <a:t>Note 1 </a:t>
            </a:r>
            <a:r>
              <a:rPr kumimoji="0" lang="fr-FR" sz="600" b="0" i="1" u="none" strike="noStrike" kern="0" cap="none" spc="0" normalizeH="0" baseline="0" noProof="0">
                <a:ln>
                  <a:noFill/>
                </a:ln>
                <a:solidFill>
                  <a:srgbClr val="55579E"/>
                </a:solidFill>
                <a:effectLst/>
                <a:uLnTx/>
                <a:uFillTx/>
                <a:latin typeface="Arial" panose="020B0604020202020204"/>
                <a:ea typeface="+mn-ea"/>
                <a:cs typeface="+mn-cs"/>
                <a:sym typeface="Arial"/>
              </a:rPr>
              <a:t>: Dans le cas où le client choisit le mode « Gestion libre » à l’étape précédente, il est possible d’arbitrer l’allocation proposée. Toutefois, ces modifications effectuées apparaîtront comme « non conseillées » en synthèse des opérations et dans la synthèse PDF.</a:t>
            </a:r>
          </a:p>
          <a:p>
            <a:pPr marL="0" marR="0" lvl="0" indent="0" algn="just" defTabSz="914400" rtl="0" eaLnBrk="1" fontAlgn="auto" latinLnBrk="0" hangingPunct="1">
              <a:lnSpc>
                <a:spcPct val="100000"/>
              </a:lnSpc>
              <a:spcBef>
                <a:spcPts val="300"/>
              </a:spcBef>
              <a:spcAft>
                <a:spcPts val="0"/>
              </a:spcAft>
              <a:buClrTx/>
              <a:buSzTx/>
              <a:buFontTx/>
              <a:buNone/>
              <a:tabLst/>
              <a:defRPr/>
            </a:pPr>
            <a:r>
              <a:rPr lang="fr-FR" sz="600" b="1" i="1" u="sng">
                <a:solidFill>
                  <a:srgbClr val="55579E"/>
                </a:solidFill>
                <a:latin typeface="Arial" panose="020B0604020202020204"/>
              </a:rPr>
              <a:t>Note 2</a:t>
            </a:r>
            <a:r>
              <a:rPr lang="fr-FR" sz="600" i="1">
                <a:solidFill>
                  <a:srgbClr val="55579E"/>
                </a:solidFill>
                <a:latin typeface="Arial" panose="020B0604020202020204"/>
              </a:rPr>
              <a:t> : un portefeuille modèle spécifique </a:t>
            </a:r>
            <a:r>
              <a:rPr lang="fr-FR" sz="600" i="1" err="1">
                <a:solidFill>
                  <a:srgbClr val="55579E"/>
                </a:solidFill>
                <a:latin typeface="Arial" panose="020B0604020202020204"/>
              </a:rPr>
              <a:t>Millevie</a:t>
            </a:r>
            <a:r>
              <a:rPr lang="fr-FR" sz="600" i="1">
                <a:solidFill>
                  <a:srgbClr val="55579E"/>
                </a:solidFill>
                <a:latin typeface="Arial" panose="020B0604020202020204"/>
              </a:rPr>
              <a:t> PER / PER CE est proposé au client. Il est composé de Fonds € ainsi que de fonds de fonds ESG ISR. </a:t>
            </a:r>
            <a:endParaRPr kumimoji="0" lang="fr-FR" sz="600" b="0" i="1" u="none" strike="noStrike" kern="0" cap="none" spc="0" normalizeH="0" baseline="0" noProof="0">
              <a:ln>
                <a:noFill/>
              </a:ln>
              <a:solidFill>
                <a:srgbClr val="55579E"/>
              </a:solidFill>
              <a:effectLst/>
              <a:uLnTx/>
              <a:uFillTx/>
              <a:latin typeface="Arial" panose="020B0604020202020204"/>
              <a:ea typeface="+mn-ea"/>
              <a:cs typeface="+mn-cs"/>
              <a:sym typeface="Arial"/>
            </a:endParaRPr>
          </a:p>
          <a:p>
            <a:pPr algn="just"/>
            <a:endParaRPr lang="fr-FR" sz="700">
              <a:solidFill>
                <a:schemeClr val="tx1"/>
              </a:solidFill>
            </a:endParaRPr>
          </a:p>
        </p:txBody>
      </p:sp>
      <p:sp>
        <p:nvSpPr>
          <p:cNvPr id="50" name="Rectangle 49">
            <a:extLst>
              <a:ext uri="{FF2B5EF4-FFF2-40B4-BE49-F238E27FC236}">
                <a16:creationId xmlns:a16="http://schemas.microsoft.com/office/drawing/2014/main" id="{3B51962E-58C7-4ABD-99CD-1C9BEC1C54C1}"/>
              </a:ext>
            </a:extLst>
          </p:cNvPr>
          <p:cNvSpPr/>
          <p:nvPr/>
        </p:nvSpPr>
        <p:spPr>
          <a:xfrm>
            <a:off x="6162718" y="3471192"/>
            <a:ext cx="2644483" cy="1360889"/>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700">
                <a:solidFill>
                  <a:schemeClr val="tx1"/>
                </a:solidFill>
              </a:rPr>
              <a:t>L’écran récapitule la proposition d’allocation ainsi que les transactions d’achat, de vente ou de transfert à réaliser. </a:t>
            </a:r>
          </a:p>
          <a:p>
            <a:r>
              <a:rPr lang="fr-FR" sz="700">
                <a:solidFill>
                  <a:schemeClr val="tx1"/>
                </a:solidFill>
              </a:rPr>
              <a:t>Dans le cadre d’une sécurisation progressive, toutes les opérations apparaissent comme « conseillées ».</a:t>
            </a:r>
          </a:p>
          <a:p>
            <a:r>
              <a:rPr lang="fr-FR" sz="700">
                <a:solidFill>
                  <a:schemeClr val="tx1"/>
                </a:solidFill>
              </a:rPr>
              <a:t>Finaliser le parcours jusqu’à la signature de la synthèse</a:t>
            </a:r>
          </a:p>
          <a:p>
            <a:pPr algn="just">
              <a:spcBef>
                <a:spcPts val="300"/>
              </a:spcBef>
              <a:defRPr/>
            </a:pPr>
            <a:r>
              <a:rPr lang="fr-FR" sz="600" b="1" i="1" u="sng">
                <a:solidFill>
                  <a:srgbClr val="55579E"/>
                </a:solidFill>
                <a:latin typeface="Arial" panose="020B0604020202020204"/>
              </a:rPr>
              <a:t>Note</a:t>
            </a:r>
            <a:r>
              <a:rPr lang="fr-FR" sz="600" i="1">
                <a:solidFill>
                  <a:srgbClr val="55579E"/>
                </a:solidFill>
                <a:latin typeface="Arial" panose="020B0604020202020204"/>
              </a:rPr>
              <a:t> : Dans le cas d’une Gestion libre sans switch/split réalisé, toutes les opérations apparaitront également comme conseillées dans la synthèse des opérations et en synthèse PDF.</a:t>
            </a:r>
          </a:p>
          <a:p>
            <a:r>
              <a:rPr lang="fr-FR" sz="700">
                <a:solidFill>
                  <a:schemeClr val="tx1"/>
                </a:solidFill>
              </a:rPr>
              <a:t> </a:t>
            </a:r>
          </a:p>
        </p:txBody>
      </p:sp>
      <p:sp>
        <p:nvSpPr>
          <p:cNvPr id="51" name="Ellipse 50">
            <a:extLst>
              <a:ext uri="{FF2B5EF4-FFF2-40B4-BE49-F238E27FC236}">
                <a16:creationId xmlns:a16="http://schemas.microsoft.com/office/drawing/2014/main" id="{F5551B22-044E-4241-A6EA-AAACCBC18A46}"/>
              </a:ext>
            </a:extLst>
          </p:cNvPr>
          <p:cNvSpPr/>
          <p:nvPr/>
        </p:nvSpPr>
        <p:spPr>
          <a:xfrm>
            <a:off x="7367869" y="939659"/>
            <a:ext cx="179615" cy="179615"/>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latin typeface="Montserrat SemiBold" panose="020B0604020202020204" charset="0"/>
              </a:rPr>
              <a:t>6</a:t>
            </a:r>
          </a:p>
        </p:txBody>
      </p:sp>
      <p:sp>
        <p:nvSpPr>
          <p:cNvPr id="6" name="Rectangle 5">
            <a:extLst>
              <a:ext uri="{FF2B5EF4-FFF2-40B4-BE49-F238E27FC236}">
                <a16:creationId xmlns:a16="http://schemas.microsoft.com/office/drawing/2014/main" id="{9E9AB709-050E-4079-B6A6-6E95E6B03342}"/>
              </a:ext>
            </a:extLst>
          </p:cNvPr>
          <p:cNvSpPr/>
          <p:nvPr/>
        </p:nvSpPr>
        <p:spPr>
          <a:xfrm rot="1345007">
            <a:off x="706741" y="916467"/>
            <a:ext cx="45719" cy="225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5EF6A706-98CD-4AC2-8B9D-B819A5D3D121}"/>
              </a:ext>
            </a:extLst>
          </p:cNvPr>
          <p:cNvSpPr/>
          <p:nvPr/>
        </p:nvSpPr>
        <p:spPr>
          <a:xfrm rot="1345007">
            <a:off x="877509" y="916468"/>
            <a:ext cx="45719" cy="225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A4E1A99B-6105-4875-9A1F-DDC63435BE69}"/>
              </a:ext>
            </a:extLst>
          </p:cNvPr>
          <p:cNvSpPr/>
          <p:nvPr/>
        </p:nvSpPr>
        <p:spPr>
          <a:xfrm rot="1345007">
            <a:off x="1048277" y="916468"/>
            <a:ext cx="45719" cy="225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A053075D-565D-4A57-9DB6-C3C9AD3D1869}"/>
              </a:ext>
            </a:extLst>
          </p:cNvPr>
          <p:cNvSpPr txBox="1"/>
          <p:nvPr/>
        </p:nvSpPr>
        <p:spPr>
          <a:xfrm>
            <a:off x="395252" y="1102636"/>
            <a:ext cx="9068062" cy="200055"/>
          </a:xfrm>
          <a:prstGeom prst="rect">
            <a:avLst/>
          </a:prstGeom>
          <a:noFill/>
        </p:spPr>
        <p:txBody>
          <a:bodyPr wrap="square">
            <a:spAutoFit/>
          </a:bodyPr>
          <a:lstStyle/>
          <a:p>
            <a:r>
              <a:rPr lang="fr-FR" sz="700">
                <a:latin typeface="Montserrat" panose="00000500000000000000" pitchFamily="2" charset="0"/>
              </a:rPr>
              <a:t>Ecrans du parcours dans le cas d’une </a:t>
            </a:r>
            <a:r>
              <a:rPr lang="fr-FR" sz="700" b="1">
                <a:latin typeface="Montserrat" panose="00000500000000000000" pitchFamily="2" charset="0"/>
              </a:rPr>
              <a:t>sécurisation progressive </a:t>
            </a:r>
            <a:r>
              <a:rPr lang="fr-FR" sz="700">
                <a:latin typeface="Montserrat" panose="00000500000000000000" pitchFamily="2" charset="0"/>
              </a:rPr>
              <a:t>– </a:t>
            </a:r>
            <a:r>
              <a:rPr lang="fr-FR" sz="700" b="1">
                <a:latin typeface="Montserrat" panose="00000500000000000000" pitchFamily="2" charset="0"/>
              </a:rPr>
              <a:t>Formule « Equilibré Horizon Retraite »</a:t>
            </a:r>
          </a:p>
        </p:txBody>
      </p:sp>
      <p:pic>
        <p:nvPicPr>
          <p:cNvPr id="18" name="Image 17">
            <a:extLst>
              <a:ext uri="{FF2B5EF4-FFF2-40B4-BE49-F238E27FC236}">
                <a16:creationId xmlns:a16="http://schemas.microsoft.com/office/drawing/2014/main" id="{70E544A6-9D9A-44F7-9491-FD04F7BC8705}"/>
              </a:ext>
            </a:extLst>
          </p:cNvPr>
          <p:cNvPicPr>
            <a:picLocks noChangeAspect="1"/>
          </p:cNvPicPr>
          <p:nvPr/>
        </p:nvPicPr>
        <p:blipFill>
          <a:blip r:embed="rId3"/>
          <a:stretch>
            <a:fillRect/>
          </a:stretch>
        </p:blipFill>
        <p:spPr>
          <a:xfrm>
            <a:off x="446436" y="1301209"/>
            <a:ext cx="2512803" cy="2168253"/>
          </a:xfrm>
          <a:prstGeom prst="rect">
            <a:avLst/>
          </a:prstGeom>
          <a:ln w="12700">
            <a:solidFill>
              <a:schemeClr val="bg1">
                <a:lumMod val="85000"/>
              </a:schemeClr>
            </a:solidFill>
          </a:ln>
        </p:spPr>
      </p:pic>
      <p:pic>
        <p:nvPicPr>
          <p:cNvPr id="21" name="Image 20">
            <a:extLst>
              <a:ext uri="{FF2B5EF4-FFF2-40B4-BE49-F238E27FC236}">
                <a16:creationId xmlns:a16="http://schemas.microsoft.com/office/drawing/2014/main" id="{2E4AC55A-9274-4E5F-83BF-A1577032A72B}"/>
              </a:ext>
            </a:extLst>
          </p:cNvPr>
          <p:cNvPicPr>
            <a:picLocks noChangeAspect="1"/>
          </p:cNvPicPr>
          <p:nvPr/>
        </p:nvPicPr>
        <p:blipFill>
          <a:blip r:embed="rId4"/>
          <a:stretch>
            <a:fillRect/>
          </a:stretch>
        </p:blipFill>
        <p:spPr>
          <a:xfrm>
            <a:off x="3337322" y="1307067"/>
            <a:ext cx="2497939" cy="2162395"/>
          </a:xfrm>
          <a:prstGeom prst="rect">
            <a:avLst/>
          </a:prstGeom>
          <a:ln w="12700">
            <a:solidFill>
              <a:schemeClr val="bg1">
                <a:lumMod val="85000"/>
              </a:schemeClr>
            </a:solidFill>
          </a:ln>
        </p:spPr>
      </p:pic>
      <p:pic>
        <p:nvPicPr>
          <p:cNvPr id="23" name="Image 22">
            <a:extLst>
              <a:ext uri="{FF2B5EF4-FFF2-40B4-BE49-F238E27FC236}">
                <a16:creationId xmlns:a16="http://schemas.microsoft.com/office/drawing/2014/main" id="{B83E9495-E916-47C2-908E-568FDCA99D4D}"/>
              </a:ext>
            </a:extLst>
          </p:cNvPr>
          <p:cNvPicPr>
            <a:picLocks noChangeAspect="1"/>
          </p:cNvPicPr>
          <p:nvPr/>
        </p:nvPicPr>
        <p:blipFill>
          <a:blip r:embed="rId5"/>
          <a:stretch>
            <a:fillRect/>
          </a:stretch>
        </p:blipFill>
        <p:spPr>
          <a:xfrm>
            <a:off x="6209217" y="1301210"/>
            <a:ext cx="2496921" cy="2162395"/>
          </a:xfrm>
          <a:prstGeom prst="rect">
            <a:avLst/>
          </a:prstGeom>
          <a:ln w="12700">
            <a:solidFill>
              <a:schemeClr val="bg1">
                <a:lumMod val="85000"/>
              </a:schemeClr>
            </a:solidFill>
          </a:ln>
        </p:spPr>
      </p:pic>
      <p:pic>
        <p:nvPicPr>
          <p:cNvPr id="20" name="Image 19">
            <a:extLst>
              <a:ext uri="{FF2B5EF4-FFF2-40B4-BE49-F238E27FC236}">
                <a16:creationId xmlns:a16="http://schemas.microsoft.com/office/drawing/2014/main" id="{6050D100-4096-459D-8AFF-C02F1253D7E3}"/>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0" b="99471" l="265" r="97090">
                        <a14:foregroundMark x1="20370" y1="27778" x2="75926" y2="38360"/>
                        <a14:foregroundMark x1="57143" y1="28836" x2="57143" y2="28836"/>
                        <a14:foregroundMark x1="73810" y1="38360" x2="50794" y2="46825"/>
                        <a14:foregroundMark x1="9788" y1="59259" x2="9788" y2="59259"/>
                        <a14:foregroundMark x1="16138" y1="50000" x2="16138" y2="50000"/>
                        <a14:foregroundMark x1="17196" y1="48942" x2="17196" y2="48942"/>
                        <a14:foregroundMark x1="18254" y1="46825" x2="18254" y2="46825"/>
                        <a14:foregroundMark x1="20370" y1="46825" x2="20370" y2="46825"/>
                        <a14:foregroundMark x1="20370" y1="46825" x2="20370" y2="46825"/>
                        <a14:foregroundMark x1="20370" y1="44709" x2="20370" y2="44709"/>
                        <a14:foregroundMark x1="25132" y1="38624" x2="25132" y2="38624"/>
                        <a14:foregroundMark x1="20106" y1="42593" x2="28307" y2="56878"/>
                        <a14:foregroundMark x1="33862" y1="79630" x2="15608" y2="32540"/>
                        <a14:foregroundMark x1="16402" y1="23810" x2="62169" y2="79365"/>
                        <a14:foregroundMark x1="67460" y1="83598" x2="67460" y2="83598"/>
                        <a14:foregroundMark x1="66931" y1="81746" x2="34656" y2="68254"/>
                        <a14:foregroundMark x1="49735" y1="84392" x2="49735" y2="84392"/>
                        <a14:foregroundMark x1="55556" y1="86772" x2="55556" y2="86772"/>
                        <a14:foregroundMark x1="56614" y1="86772" x2="56614" y2="86772"/>
                        <a14:foregroundMark x1="64286" y1="83598" x2="65873" y2="83333"/>
                        <a14:foregroundMark x1="68519" y1="80952" x2="73280" y2="77249"/>
                        <a14:foregroundMark x1="48148" y1="17196" x2="48148" y2="17196"/>
                        <a14:foregroundMark x1="61905" y1="23016" x2="37037" y2="48942"/>
                        <a14:foregroundMark x1="24868" y1="44974" x2="26455" y2="43915"/>
                        <a14:foregroundMark x1="20370" y1="57937" x2="20370" y2="57937"/>
                        <a14:foregroundMark x1="17725" y1="61111" x2="16931" y2="63492"/>
                        <a14:foregroundMark x1="16931" y1="64815" x2="17196" y2="68254"/>
                        <a14:foregroundMark x1="20899" y1="73810" x2="23545" y2="76984"/>
                        <a14:foregroundMark x1="25132" y1="79630" x2="35450" y2="87566"/>
                        <a14:foregroundMark x1="36243" y1="87566" x2="23545" y2="62434"/>
                        <a14:foregroundMark x1="19312" y1="68783" x2="10582" y2="47884"/>
                        <a14:foregroundMark x1="8201" y1="54233" x2="13757" y2="40212"/>
                        <a14:foregroundMark x1="6349" y1="39947" x2="21958" y2="29630"/>
                        <a14:foregroundMark x1="23545" y1="19841" x2="63757" y2="30952"/>
                        <a14:foregroundMark x1="67460" y1="26190" x2="79101" y2="64021"/>
                        <a14:foregroundMark x1="34127" y1="83598" x2="24339" y2="23810"/>
                        <a14:foregroundMark x1="32011" y1="15608" x2="57407" y2="19048"/>
                        <a14:foregroundMark x1="34921" y1="15873" x2="61376" y2="21429"/>
                        <a14:foregroundMark x1="38889" y1="11905" x2="82275" y2="28571"/>
                        <a14:foregroundMark x1="60317" y1="15608" x2="93386" y2="48148"/>
                        <a14:foregroundMark x1="78307" y1="31746" x2="92857" y2="62698"/>
                        <a14:foregroundMark x1="58201" y1="47884" x2="65079" y2="62698"/>
                        <a14:foregroundMark x1="39683" y1="48677" x2="65873" y2="52910"/>
                        <a14:foregroundMark x1="32275" y1="49471" x2="52381" y2="61111"/>
                        <a14:foregroundMark x1="28836" y1="51323" x2="50529" y2="70370"/>
                        <a14:foregroundMark x1="46561" y1="32540" x2="46561" y2="32540"/>
                        <a14:foregroundMark x1="47619" y1="30952" x2="50000" y2="27778"/>
                        <a14:foregroundMark x1="31481" y1="58466" x2="47619" y2="68254"/>
                        <a14:foregroundMark x1="8201" y1="54233" x2="28042" y2="20635"/>
                        <a14:foregroundMark x1="38624" y1="15079" x2="38624" y2="15079"/>
                        <a14:foregroundMark x1="46825" y1="15873" x2="46825" y2="15873"/>
                        <a14:foregroundMark x1="49735" y1="12698" x2="49735" y2="12698"/>
                        <a14:foregroundMark x1="51323" y1="12698" x2="51323" y2="12698"/>
                        <a14:foregroundMark x1="52910" y1="12698" x2="58995" y2="16402"/>
                        <a14:foregroundMark x1="64286" y1="14286" x2="66138" y2="14021"/>
                        <a14:foregroundMark x1="67460" y1="14021" x2="69312" y2="14815"/>
                        <a14:foregroundMark x1="71429" y1="15873" x2="72751" y2="17196"/>
                        <a14:foregroundMark x1="73545" y1="18254" x2="75661" y2="19312"/>
                        <a14:foregroundMark x1="76720" y1="19841" x2="78836" y2="20899"/>
                        <a14:foregroundMark x1="78836" y1="20899" x2="81481" y2="23810"/>
                        <a14:foregroundMark x1="83598" y1="26455" x2="84656" y2="28571"/>
                        <a14:foregroundMark x1="85185" y1="30159" x2="85185" y2="30159"/>
                        <a14:foregroundMark x1="85185" y1="32804" x2="84656" y2="36772"/>
                        <a14:foregroundMark x1="84656" y1="39418" x2="84656" y2="39418"/>
                        <a14:foregroundMark x1="86772" y1="41005" x2="87037" y2="42328"/>
                        <a14:foregroundMark x1="87037" y1="44974" x2="86243" y2="53704"/>
                        <a14:foregroundMark x1="85450" y1="60053" x2="83598" y2="64815"/>
                        <a14:foregroundMark x1="82275" y1="65608" x2="80423" y2="67460"/>
                        <a14:foregroundMark x1="78042" y1="69841" x2="73545" y2="72222"/>
                        <a14:foregroundMark x1="72487" y1="72222" x2="68254" y2="74339"/>
                        <a14:foregroundMark x1="65079" y1="76190" x2="60317" y2="80159"/>
                        <a14:foregroundMark x1="60317" y1="80423" x2="65079" y2="81746"/>
                        <a14:foregroundMark x1="72222" y1="80159" x2="75926" y2="79365"/>
                        <a14:foregroundMark x1="79894" y1="78042" x2="83862" y2="75926"/>
                        <a14:foregroundMark x1="85185" y1="74603" x2="85979" y2="72222"/>
                        <a14:foregroundMark x1="86243" y1="67989" x2="86243" y2="67989"/>
                        <a14:foregroundMark x1="87831" y1="64815" x2="83598" y2="68254"/>
                        <a14:foregroundMark x1="78307" y1="75132" x2="74339" y2="77249"/>
                        <a14:foregroundMark x1="66138" y1="81217" x2="55556" y2="84921"/>
                        <a14:foregroundMark x1="51587" y1="84921" x2="42593" y2="84127"/>
                        <a14:foregroundMark x1="35450" y1="82540" x2="29630" y2="80159"/>
                        <a14:foregroundMark x1="31217" y1="80159" x2="44444" y2="81746"/>
                        <a14:foregroundMark x1="46825" y1="81746" x2="64550" y2="86508"/>
                        <a14:foregroundMark x1="65873" y1="85979" x2="58201" y2="86508"/>
                        <a14:foregroundMark x1="53968" y1="87302" x2="50529" y2="87302"/>
                        <a14:foregroundMark x1="46032" y1="86772" x2="39683" y2="86772"/>
                        <a14:foregroundMark x1="38624" y1="86772" x2="31481" y2="84921"/>
                        <a14:foregroundMark x1="28836" y1="84921" x2="27249" y2="84127"/>
                        <a14:foregroundMark x1="25661" y1="83598" x2="24339" y2="80952"/>
                        <a14:foregroundMark x1="24074" y1="80952" x2="22487" y2="80952"/>
                        <a14:foregroundMark x1="21958" y1="79365" x2="20370" y2="78042"/>
                        <a14:foregroundMark x1="20106" y1="78042" x2="19312" y2="75926"/>
                        <a14:foregroundMark x1="18519" y1="74603" x2="18519" y2="74603"/>
                        <a14:foregroundMark x1="17196" y1="73016" x2="17196" y2="73016"/>
                        <a14:foregroundMark x1="16138" y1="71429" x2="16138" y2="71429"/>
                        <a14:foregroundMark x1="15344" y1="69577" x2="5026" y2="46296"/>
                        <a14:foregroundMark x1="10317" y1="62698" x2="10317" y2="62698"/>
                        <a14:foregroundMark x1="47619" y1="5556" x2="47619" y2="5556"/>
                        <a14:foregroundMark x1="50000" y1="4762" x2="50000" y2="4762"/>
                        <a14:foregroundMark x1="53439" y1="5291" x2="53439" y2="5291"/>
                        <a14:foregroundMark x1="33598" y1="93122" x2="50529" y2="95503"/>
                        <a14:foregroundMark x1="54233" y1="95503" x2="54233" y2="95503"/>
                        <a14:foregroundMark x1="97354" y1="47090" x2="97354" y2="47090"/>
                        <a14:foregroundMark x1="65873" y1="67460" x2="32804" y2="32540"/>
                        <a14:foregroundMark x1="64286" y1="41799" x2="65344" y2="43122"/>
                        <a14:foregroundMark x1="67460" y1="45767" x2="67460" y2="45767"/>
                        <a14:foregroundMark x1="65344" y1="57143" x2="67725" y2="60053"/>
                        <a14:foregroundMark x1="70899" y1="61905" x2="70635" y2="60847"/>
                        <a14:foregroundMark x1="69048" y1="64286" x2="69048" y2="64286"/>
                        <a14:foregroundMark x1="66667" y1="68783" x2="66667" y2="68783"/>
                        <a14:foregroundMark x1="57407" y1="71429" x2="57407" y2="71429"/>
                        <a14:foregroundMark x1="56614" y1="68254" x2="56614" y2="68254"/>
                        <a14:foregroundMark x1="59524" y1="68254" x2="67725" y2="60317"/>
                        <a14:foregroundMark x1="25926" y1="13228" x2="33862" y2="17725"/>
                        <a14:foregroundMark x1="39683" y1="22222" x2="47354" y2="4233"/>
                        <a14:foregroundMark x1="2646" y1="50529" x2="265" y2="49471"/>
                        <a14:foregroundMark x1="31217" y1="87566" x2="52910" y2="99735"/>
                        <a14:foregroundMark x1="52646" y1="35185" x2="47884" y2="0"/>
                        <a14:foregroundMark x1="13757" y1="71693" x2="13757" y2="71693"/>
                        <a14:foregroundMark x1="38889" y1="43651" x2="43122" y2="64550"/>
                      </a14:backgroundRemoval>
                    </a14:imgEffect>
                  </a14:imgLayer>
                </a14:imgProps>
              </a:ext>
            </a:extLst>
          </a:blip>
          <a:stretch>
            <a:fillRect/>
          </a:stretch>
        </p:blipFill>
        <p:spPr>
          <a:xfrm>
            <a:off x="7037608" y="2201719"/>
            <a:ext cx="71217" cy="71217"/>
          </a:xfrm>
          <a:prstGeom prst="rect">
            <a:avLst/>
          </a:prstGeom>
        </p:spPr>
      </p:pic>
      <p:pic>
        <p:nvPicPr>
          <p:cNvPr id="22" name="Image 21">
            <a:extLst>
              <a:ext uri="{FF2B5EF4-FFF2-40B4-BE49-F238E27FC236}">
                <a16:creationId xmlns:a16="http://schemas.microsoft.com/office/drawing/2014/main" id="{5BD96B75-944C-481D-9C47-62D0A720E096}"/>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0" b="99471" l="265" r="97090">
                        <a14:foregroundMark x1="20370" y1="27778" x2="75926" y2="38360"/>
                        <a14:foregroundMark x1="57143" y1="28836" x2="57143" y2="28836"/>
                        <a14:foregroundMark x1="73810" y1="38360" x2="50794" y2="46825"/>
                        <a14:foregroundMark x1="9788" y1="59259" x2="9788" y2="59259"/>
                        <a14:foregroundMark x1="16138" y1="50000" x2="16138" y2="50000"/>
                        <a14:foregroundMark x1="17196" y1="48942" x2="17196" y2="48942"/>
                        <a14:foregroundMark x1="18254" y1="46825" x2="18254" y2="46825"/>
                        <a14:foregroundMark x1="20370" y1="46825" x2="20370" y2="46825"/>
                        <a14:foregroundMark x1="20370" y1="46825" x2="20370" y2="46825"/>
                        <a14:foregroundMark x1="20370" y1="44709" x2="20370" y2="44709"/>
                        <a14:foregroundMark x1="25132" y1="38624" x2="25132" y2="38624"/>
                        <a14:foregroundMark x1="20106" y1="42593" x2="28307" y2="56878"/>
                        <a14:foregroundMark x1="33862" y1="79630" x2="15608" y2="32540"/>
                        <a14:foregroundMark x1="16402" y1="23810" x2="62169" y2="79365"/>
                        <a14:foregroundMark x1="67460" y1="83598" x2="67460" y2="83598"/>
                        <a14:foregroundMark x1="66931" y1="81746" x2="34656" y2="68254"/>
                        <a14:foregroundMark x1="49735" y1="84392" x2="49735" y2="84392"/>
                        <a14:foregroundMark x1="55556" y1="86772" x2="55556" y2="86772"/>
                        <a14:foregroundMark x1="56614" y1="86772" x2="56614" y2="86772"/>
                        <a14:foregroundMark x1="64286" y1="83598" x2="65873" y2="83333"/>
                        <a14:foregroundMark x1="68519" y1="80952" x2="73280" y2="77249"/>
                        <a14:foregroundMark x1="48148" y1="17196" x2="48148" y2="17196"/>
                        <a14:foregroundMark x1="61905" y1="23016" x2="37037" y2="48942"/>
                        <a14:foregroundMark x1="24868" y1="44974" x2="26455" y2="43915"/>
                        <a14:foregroundMark x1="20370" y1="57937" x2="20370" y2="57937"/>
                        <a14:foregroundMark x1="17725" y1="61111" x2="16931" y2="63492"/>
                        <a14:foregroundMark x1="16931" y1="64815" x2="17196" y2="68254"/>
                        <a14:foregroundMark x1="20899" y1="73810" x2="23545" y2="76984"/>
                        <a14:foregroundMark x1="25132" y1="79630" x2="35450" y2="87566"/>
                        <a14:foregroundMark x1="36243" y1="87566" x2="23545" y2="62434"/>
                        <a14:foregroundMark x1="19312" y1="68783" x2="10582" y2="47884"/>
                        <a14:foregroundMark x1="8201" y1="54233" x2="13757" y2="40212"/>
                        <a14:foregroundMark x1="6349" y1="39947" x2="21958" y2="29630"/>
                        <a14:foregroundMark x1="23545" y1="19841" x2="63757" y2="30952"/>
                        <a14:foregroundMark x1="67460" y1="26190" x2="79101" y2="64021"/>
                        <a14:foregroundMark x1="34127" y1="83598" x2="24339" y2="23810"/>
                        <a14:foregroundMark x1="32011" y1="15608" x2="57407" y2="19048"/>
                        <a14:foregroundMark x1="34921" y1="15873" x2="61376" y2="21429"/>
                        <a14:foregroundMark x1="38889" y1="11905" x2="82275" y2="28571"/>
                        <a14:foregroundMark x1="60317" y1="15608" x2="93386" y2="48148"/>
                        <a14:foregroundMark x1="78307" y1="31746" x2="92857" y2="62698"/>
                        <a14:foregroundMark x1="58201" y1="47884" x2="65079" y2="62698"/>
                        <a14:foregroundMark x1="39683" y1="48677" x2="65873" y2="52910"/>
                        <a14:foregroundMark x1="32275" y1="49471" x2="52381" y2="61111"/>
                        <a14:foregroundMark x1="28836" y1="51323" x2="50529" y2="70370"/>
                        <a14:foregroundMark x1="46561" y1="32540" x2="46561" y2="32540"/>
                        <a14:foregroundMark x1="47619" y1="30952" x2="50000" y2="27778"/>
                        <a14:foregroundMark x1="31481" y1="58466" x2="47619" y2="68254"/>
                        <a14:foregroundMark x1="8201" y1="54233" x2="28042" y2="20635"/>
                        <a14:foregroundMark x1="38624" y1="15079" x2="38624" y2="15079"/>
                        <a14:foregroundMark x1="46825" y1="15873" x2="46825" y2="15873"/>
                        <a14:foregroundMark x1="49735" y1="12698" x2="49735" y2="12698"/>
                        <a14:foregroundMark x1="51323" y1="12698" x2="51323" y2="12698"/>
                        <a14:foregroundMark x1="52910" y1="12698" x2="58995" y2="16402"/>
                        <a14:foregroundMark x1="64286" y1="14286" x2="66138" y2="14021"/>
                        <a14:foregroundMark x1="67460" y1="14021" x2="69312" y2="14815"/>
                        <a14:foregroundMark x1="71429" y1="15873" x2="72751" y2="17196"/>
                        <a14:foregroundMark x1="73545" y1="18254" x2="75661" y2="19312"/>
                        <a14:foregroundMark x1="76720" y1="19841" x2="78836" y2="20899"/>
                        <a14:foregroundMark x1="78836" y1="20899" x2="81481" y2="23810"/>
                        <a14:foregroundMark x1="83598" y1="26455" x2="84656" y2="28571"/>
                        <a14:foregroundMark x1="85185" y1="30159" x2="85185" y2="30159"/>
                        <a14:foregroundMark x1="85185" y1="32804" x2="84656" y2="36772"/>
                        <a14:foregroundMark x1="84656" y1="39418" x2="84656" y2="39418"/>
                        <a14:foregroundMark x1="86772" y1="41005" x2="87037" y2="42328"/>
                        <a14:foregroundMark x1="87037" y1="44974" x2="86243" y2="53704"/>
                        <a14:foregroundMark x1="85450" y1="60053" x2="83598" y2="64815"/>
                        <a14:foregroundMark x1="82275" y1="65608" x2="80423" y2="67460"/>
                        <a14:foregroundMark x1="78042" y1="69841" x2="73545" y2="72222"/>
                        <a14:foregroundMark x1="72487" y1="72222" x2="68254" y2="74339"/>
                        <a14:foregroundMark x1="65079" y1="76190" x2="60317" y2="80159"/>
                        <a14:foregroundMark x1="60317" y1="80423" x2="65079" y2="81746"/>
                        <a14:foregroundMark x1="72222" y1="80159" x2="75926" y2="79365"/>
                        <a14:foregroundMark x1="79894" y1="78042" x2="83862" y2="75926"/>
                        <a14:foregroundMark x1="85185" y1="74603" x2="85979" y2="72222"/>
                        <a14:foregroundMark x1="86243" y1="67989" x2="86243" y2="67989"/>
                        <a14:foregroundMark x1="87831" y1="64815" x2="83598" y2="68254"/>
                        <a14:foregroundMark x1="78307" y1="75132" x2="74339" y2="77249"/>
                        <a14:foregroundMark x1="66138" y1="81217" x2="55556" y2="84921"/>
                        <a14:foregroundMark x1="51587" y1="84921" x2="42593" y2="84127"/>
                        <a14:foregroundMark x1="35450" y1="82540" x2="29630" y2="80159"/>
                        <a14:foregroundMark x1="31217" y1="80159" x2="44444" y2="81746"/>
                        <a14:foregroundMark x1="46825" y1="81746" x2="64550" y2="86508"/>
                        <a14:foregroundMark x1="65873" y1="85979" x2="58201" y2="86508"/>
                        <a14:foregroundMark x1="53968" y1="87302" x2="50529" y2="87302"/>
                        <a14:foregroundMark x1="46032" y1="86772" x2="39683" y2="86772"/>
                        <a14:foregroundMark x1="38624" y1="86772" x2="31481" y2="84921"/>
                        <a14:foregroundMark x1="28836" y1="84921" x2="27249" y2="84127"/>
                        <a14:foregroundMark x1="25661" y1="83598" x2="24339" y2="80952"/>
                        <a14:foregroundMark x1="24074" y1="80952" x2="22487" y2="80952"/>
                        <a14:foregroundMark x1="21958" y1="79365" x2="20370" y2="78042"/>
                        <a14:foregroundMark x1="20106" y1="78042" x2="19312" y2="75926"/>
                        <a14:foregroundMark x1="18519" y1="74603" x2="18519" y2="74603"/>
                        <a14:foregroundMark x1="17196" y1="73016" x2="17196" y2="73016"/>
                        <a14:foregroundMark x1="16138" y1="71429" x2="16138" y2="71429"/>
                        <a14:foregroundMark x1="15344" y1="69577" x2="5026" y2="46296"/>
                        <a14:foregroundMark x1="10317" y1="62698" x2="10317" y2="62698"/>
                        <a14:foregroundMark x1="47619" y1="5556" x2="47619" y2="5556"/>
                        <a14:foregroundMark x1="50000" y1="4762" x2="50000" y2="4762"/>
                        <a14:foregroundMark x1="53439" y1="5291" x2="53439" y2="5291"/>
                        <a14:foregroundMark x1="33598" y1="93122" x2="50529" y2="95503"/>
                        <a14:foregroundMark x1="54233" y1="95503" x2="54233" y2="95503"/>
                        <a14:foregroundMark x1="97354" y1="47090" x2="97354" y2="47090"/>
                        <a14:foregroundMark x1="65873" y1="67460" x2="32804" y2="32540"/>
                        <a14:foregroundMark x1="64286" y1="41799" x2="65344" y2="43122"/>
                        <a14:foregroundMark x1="67460" y1="45767" x2="67460" y2="45767"/>
                        <a14:foregroundMark x1="65344" y1="57143" x2="67725" y2="60053"/>
                        <a14:foregroundMark x1="70899" y1="61905" x2="70635" y2="60847"/>
                        <a14:foregroundMark x1="69048" y1="64286" x2="69048" y2="64286"/>
                        <a14:foregroundMark x1="66667" y1="68783" x2="66667" y2="68783"/>
                        <a14:foregroundMark x1="57407" y1="71429" x2="57407" y2="71429"/>
                        <a14:foregroundMark x1="56614" y1="68254" x2="56614" y2="68254"/>
                        <a14:foregroundMark x1="59524" y1="68254" x2="67725" y2="60317"/>
                        <a14:foregroundMark x1="25926" y1="13228" x2="33862" y2="17725"/>
                        <a14:foregroundMark x1="39683" y1="22222" x2="47354" y2="4233"/>
                        <a14:foregroundMark x1="2646" y1="50529" x2="265" y2="49471"/>
                        <a14:foregroundMark x1="31217" y1="87566" x2="52910" y2="99735"/>
                        <a14:foregroundMark x1="52646" y1="35185" x2="47884" y2="0"/>
                        <a14:foregroundMark x1="13757" y1="71693" x2="13757" y2="71693"/>
                        <a14:foregroundMark x1="38889" y1="43651" x2="43122" y2="64550"/>
                      </a14:backgroundRemoval>
                    </a14:imgEffect>
                  </a14:imgLayer>
                </a14:imgProps>
              </a:ext>
            </a:extLst>
          </a:blip>
          <a:stretch>
            <a:fillRect/>
          </a:stretch>
        </p:blipFill>
        <p:spPr>
          <a:xfrm>
            <a:off x="5237383" y="2387056"/>
            <a:ext cx="71217" cy="71217"/>
          </a:xfrm>
          <a:prstGeom prst="rect">
            <a:avLst/>
          </a:prstGeom>
        </p:spPr>
      </p:pic>
      <p:pic>
        <p:nvPicPr>
          <p:cNvPr id="24" name="Image 23">
            <a:extLst>
              <a:ext uri="{FF2B5EF4-FFF2-40B4-BE49-F238E27FC236}">
                <a16:creationId xmlns:a16="http://schemas.microsoft.com/office/drawing/2014/main" id="{E854DA30-70C2-4B0F-A4CF-C7468CFEF96F}"/>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0" b="99471" l="265" r="97090">
                        <a14:foregroundMark x1="20370" y1="27778" x2="75926" y2="38360"/>
                        <a14:foregroundMark x1="57143" y1="28836" x2="57143" y2="28836"/>
                        <a14:foregroundMark x1="73810" y1="38360" x2="50794" y2="46825"/>
                        <a14:foregroundMark x1="9788" y1="59259" x2="9788" y2="59259"/>
                        <a14:foregroundMark x1="16138" y1="50000" x2="16138" y2="50000"/>
                        <a14:foregroundMark x1="17196" y1="48942" x2="17196" y2="48942"/>
                        <a14:foregroundMark x1="18254" y1="46825" x2="18254" y2="46825"/>
                        <a14:foregroundMark x1="20370" y1="46825" x2="20370" y2="46825"/>
                        <a14:foregroundMark x1="20370" y1="46825" x2="20370" y2="46825"/>
                        <a14:foregroundMark x1="20370" y1="44709" x2="20370" y2="44709"/>
                        <a14:foregroundMark x1="25132" y1="38624" x2="25132" y2="38624"/>
                        <a14:foregroundMark x1="20106" y1="42593" x2="28307" y2="56878"/>
                        <a14:foregroundMark x1="33862" y1="79630" x2="15608" y2="32540"/>
                        <a14:foregroundMark x1="16402" y1="23810" x2="62169" y2="79365"/>
                        <a14:foregroundMark x1="67460" y1="83598" x2="67460" y2="83598"/>
                        <a14:foregroundMark x1="66931" y1="81746" x2="34656" y2="68254"/>
                        <a14:foregroundMark x1="49735" y1="84392" x2="49735" y2="84392"/>
                        <a14:foregroundMark x1="55556" y1="86772" x2="55556" y2="86772"/>
                        <a14:foregroundMark x1="56614" y1="86772" x2="56614" y2="86772"/>
                        <a14:foregroundMark x1="64286" y1="83598" x2="65873" y2="83333"/>
                        <a14:foregroundMark x1="68519" y1="80952" x2="73280" y2="77249"/>
                        <a14:foregroundMark x1="48148" y1="17196" x2="48148" y2="17196"/>
                        <a14:foregroundMark x1="61905" y1="23016" x2="37037" y2="48942"/>
                        <a14:foregroundMark x1="24868" y1="44974" x2="26455" y2="43915"/>
                        <a14:foregroundMark x1="20370" y1="57937" x2="20370" y2="57937"/>
                        <a14:foregroundMark x1="17725" y1="61111" x2="16931" y2="63492"/>
                        <a14:foregroundMark x1="16931" y1="64815" x2="17196" y2="68254"/>
                        <a14:foregroundMark x1="20899" y1="73810" x2="23545" y2="76984"/>
                        <a14:foregroundMark x1="25132" y1="79630" x2="35450" y2="87566"/>
                        <a14:foregroundMark x1="36243" y1="87566" x2="23545" y2="62434"/>
                        <a14:foregroundMark x1="19312" y1="68783" x2="10582" y2="47884"/>
                        <a14:foregroundMark x1="8201" y1="54233" x2="13757" y2="40212"/>
                        <a14:foregroundMark x1="6349" y1="39947" x2="21958" y2="29630"/>
                        <a14:foregroundMark x1="23545" y1="19841" x2="63757" y2="30952"/>
                        <a14:foregroundMark x1="67460" y1="26190" x2="79101" y2="64021"/>
                        <a14:foregroundMark x1="34127" y1="83598" x2="24339" y2="23810"/>
                        <a14:foregroundMark x1="32011" y1="15608" x2="57407" y2="19048"/>
                        <a14:foregroundMark x1="34921" y1="15873" x2="61376" y2="21429"/>
                        <a14:foregroundMark x1="38889" y1="11905" x2="82275" y2="28571"/>
                        <a14:foregroundMark x1="60317" y1="15608" x2="93386" y2="48148"/>
                        <a14:foregroundMark x1="78307" y1="31746" x2="92857" y2="62698"/>
                        <a14:foregroundMark x1="58201" y1="47884" x2="65079" y2="62698"/>
                        <a14:foregroundMark x1="39683" y1="48677" x2="65873" y2="52910"/>
                        <a14:foregroundMark x1="32275" y1="49471" x2="52381" y2="61111"/>
                        <a14:foregroundMark x1="28836" y1="51323" x2="50529" y2="70370"/>
                        <a14:foregroundMark x1="46561" y1="32540" x2="46561" y2="32540"/>
                        <a14:foregroundMark x1="47619" y1="30952" x2="50000" y2="27778"/>
                        <a14:foregroundMark x1="31481" y1="58466" x2="47619" y2="68254"/>
                        <a14:foregroundMark x1="8201" y1="54233" x2="28042" y2="20635"/>
                        <a14:foregroundMark x1="38624" y1="15079" x2="38624" y2="15079"/>
                        <a14:foregroundMark x1="46825" y1="15873" x2="46825" y2="15873"/>
                        <a14:foregroundMark x1="49735" y1="12698" x2="49735" y2="12698"/>
                        <a14:foregroundMark x1="51323" y1="12698" x2="51323" y2="12698"/>
                        <a14:foregroundMark x1="52910" y1="12698" x2="58995" y2="16402"/>
                        <a14:foregroundMark x1="64286" y1="14286" x2="66138" y2="14021"/>
                        <a14:foregroundMark x1="67460" y1="14021" x2="69312" y2="14815"/>
                        <a14:foregroundMark x1="71429" y1="15873" x2="72751" y2="17196"/>
                        <a14:foregroundMark x1="73545" y1="18254" x2="75661" y2="19312"/>
                        <a14:foregroundMark x1="76720" y1="19841" x2="78836" y2="20899"/>
                        <a14:foregroundMark x1="78836" y1="20899" x2="81481" y2="23810"/>
                        <a14:foregroundMark x1="83598" y1="26455" x2="84656" y2="28571"/>
                        <a14:foregroundMark x1="85185" y1="30159" x2="85185" y2="30159"/>
                        <a14:foregroundMark x1="85185" y1="32804" x2="84656" y2="36772"/>
                        <a14:foregroundMark x1="84656" y1="39418" x2="84656" y2="39418"/>
                        <a14:foregroundMark x1="86772" y1="41005" x2="87037" y2="42328"/>
                        <a14:foregroundMark x1="87037" y1="44974" x2="86243" y2="53704"/>
                        <a14:foregroundMark x1="85450" y1="60053" x2="83598" y2="64815"/>
                        <a14:foregroundMark x1="82275" y1="65608" x2="80423" y2="67460"/>
                        <a14:foregroundMark x1="78042" y1="69841" x2="73545" y2="72222"/>
                        <a14:foregroundMark x1="72487" y1="72222" x2="68254" y2="74339"/>
                        <a14:foregroundMark x1="65079" y1="76190" x2="60317" y2="80159"/>
                        <a14:foregroundMark x1="60317" y1="80423" x2="65079" y2="81746"/>
                        <a14:foregroundMark x1="72222" y1="80159" x2="75926" y2="79365"/>
                        <a14:foregroundMark x1="79894" y1="78042" x2="83862" y2="75926"/>
                        <a14:foregroundMark x1="85185" y1="74603" x2="85979" y2="72222"/>
                        <a14:foregroundMark x1="86243" y1="67989" x2="86243" y2="67989"/>
                        <a14:foregroundMark x1="87831" y1="64815" x2="83598" y2="68254"/>
                        <a14:foregroundMark x1="78307" y1="75132" x2="74339" y2="77249"/>
                        <a14:foregroundMark x1="66138" y1="81217" x2="55556" y2="84921"/>
                        <a14:foregroundMark x1="51587" y1="84921" x2="42593" y2="84127"/>
                        <a14:foregroundMark x1="35450" y1="82540" x2="29630" y2="80159"/>
                        <a14:foregroundMark x1="31217" y1="80159" x2="44444" y2="81746"/>
                        <a14:foregroundMark x1="46825" y1="81746" x2="64550" y2="86508"/>
                        <a14:foregroundMark x1="65873" y1="85979" x2="58201" y2="86508"/>
                        <a14:foregroundMark x1="53968" y1="87302" x2="50529" y2="87302"/>
                        <a14:foregroundMark x1="46032" y1="86772" x2="39683" y2="86772"/>
                        <a14:foregroundMark x1="38624" y1="86772" x2="31481" y2="84921"/>
                        <a14:foregroundMark x1="28836" y1="84921" x2="27249" y2="84127"/>
                        <a14:foregroundMark x1="25661" y1="83598" x2="24339" y2="80952"/>
                        <a14:foregroundMark x1="24074" y1="80952" x2="22487" y2="80952"/>
                        <a14:foregroundMark x1="21958" y1="79365" x2="20370" y2="78042"/>
                        <a14:foregroundMark x1="20106" y1="78042" x2="19312" y2="75926"/>
                        <a14:foregroundMark x1="18519" y1="74603" x2="18519" y2="74603"/>
                        <a14:foregroundMark x1="17196" y1="73016" x2="17196" y2="73016"/>
                        <a14:foregroundMark x1="16138" y1="71429" x2="16138" y2="71429"/>
                        <a14:foregroundMark x1="15344" y1="69577" x2="5026" y2="46296"/>
                        <a14:foregroundMark x1="10317" y1="62698" x2="10317" y2="62698"/>
                        <a14:foregroundMark x1="47619" y1="5556" x2="47619" y2="5556"/>
                        <a14:foregroundMark x1="50000" y1="4762" x2="50000" y2="4762"/>
                        <a14:foregroundMark x1="53439" y1="5291" x2="53439" y2="5291"/>
                        <a14:foregroundMark x1="33598" y1="93122" x2="50529" y2="95503"/>
                        <a14:foregroundMark x1="54233" y1="95503" x2="54233" y2="95503"/>
                        <a14:foregroundMark x1="97354" y1="47090" x2="97354" y2="47090"/>
                        <a14:foregroundMark x1="65873" y1="67460" x2="32804" y2="32540"/>
                        <a14:foregroundMark x1="64286" y1="41799" x2="65344" y2="43122"/>
                        <a14:foregroundMark x1="67460" y1="45767" x2="67460" y2="45767"/>
                        <a14:foregroundMark x1="65344" y1="57143" x2="67725" y2="60053"/>
                        <a14:foregroundMark x1="70899" y1="61905" x2="70635" y2="60847"/>
                        <a14:foregroundMark x1="69048" y1="64286" x2="69048" y2="64286"/>
                        <a14:foregroundMark x1="66667" y1="68783" x2="66667" y2="68783"/>
                        <a14:foregroundMark x1="57407" y1="71429" x2="57407" y2="71429"/>
                        <a14:foregroundMark x1="56614" y1="68254" x2="56614" y2="68254"/>
                        <a14:foregroundMark x1="59524" y1="68254" x2="67725" y2="60317"/>
                        <a14:foregroundMark x1="25926" y1="13228" x2="33862" y2="17725"/>
                        <a14:foregroundMark x1="39683" y1="22222" x2="47354" y2="4233"/>
                        <a14:foregroundMark x1="2646" y1="50529" x2="265" y2="49471"/>
                        <a14:foregroundMark x1="31217" y1="87566" x2="52910" y2="99735"/>
                        <a14:foregroundMark x1="52646" y1="35185" x2="47884" y2="0"/>
                        <a14:foregroundMark x1="13757" y1="71693" x2="13757" y2="71693"/>
                        <a14:foregroundMark x1="38889" y1="43651" x2="43122" y2="64550"/>
                      </a14:backgroundRemoval>
                    </a14:imgEffect>
                  </a14:imgLayer>
                </a14:imgProps>
              </a:ext>
            </a:extLst>
          </a:blip>
          <a:stretch>
            <a:fillRect/>
          </a:stretch>
        </p:blipFill>
        <p:spPr>
          <a:xfrm>
            <a:off x="5237382" y="2685228"/>
            <a:ext cx="71217" cy="71217"/>
          </a:xfrm>
          <a:prstGeom prst="rect">
            <a:avLst/>
          </a:prstGeom>
        </p:spPr>
      </p:pic>
      <p:pic>
        <p:nvPicPr>
          <p:cNvPr id="25" name="Image 24">
            <a:extLst>
              <a:ext uri="{FF2B5EF4-FFF2-40B4-BE49-F238E27FC236}">
                <a16:creationId xmlns:a16="http://schemas.microsoft.com/office/drawing/2014/main" id="{B954ED6B-F55A-4C90-81CD-867F85EF05EF}"/>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0" b="99471" l="265" r="97090">
                        <a14:foregroundMark x1="20370" y1="27778" x2="75926" y2="38360"/>
                        <a14:foregroundMark x1="57143" y1="28836" x2="57143" y2="28836"/>
                        <a14:foregroundMark x1="73810" y1="38360" x2="50794" y2="46825"/>
                        <a14:foregroundMark x1="9788" y1="59259" x2="9788" y2="59259"/>
                        <a14:foregroundMark x1="16138" y1="50000" x2="16138" y2="50000"/>
                        <a14:foregroundMark x1="17196" y1="48942" x2="17196" y2="48942"/>
                        <a14:foregroundMark x1="18254" y1="46825" x2="18254" y2="46825"/>
                        <a14:foregroundMark x1="20370" y1="46825" x2="20370" y2="46825"/>
                        <a14:foregroundMark x1="20370" y1="46825" x2="20370" y2="46825"/>
                        <a14:foregroundMark x1="20370" y1="44709" x2="20370" y2="44709"/>
                        <a14:foregroundMark x1="25132" y1="38624" x2="25132" y2="38624"/>
                        <a14:foregroundMark x1="20106" y1="42593" x2="28307" y2="56878"/>
                        <a14:foregroundMark x1="33862" y1="79630" x2="15608" y2="32540"/>
                        <a14:foregroundMark x1="16402" y1="23810" x2="62169" y2="79365"/>
                        <a14:foregroundMark x1="67460" y1="83598" x2="67460" y2="83598"/>
                        <a14:foregroundMark x1="66931" y1="81746" x2="34656" y2="68254"/>
                        <a14:foregroundMark x1="49735" y1="84392" x2="49735" y2="84392"/>
                        <a14:foregroundMark x1="55556" y1="86772" x2="55556" y2="86772"/>
                        <a14:foregroundMark x1="56614" y1="86772" x2="56614" y2="86772"/>
                        <a14:foregroundMark x1="64286" y1="83598" x2="65873" y2="83333"/>
                        <a14:foregroundMark x1="68519" y1="80952" x2="73280" y2="77249"/>
                        <a14:foregroundMark x1="48148" y1="17196" x2="48148" y2="17196"/>
                        <a14:foregroundMark x1="61905" y1="23016" x2="37037" y2="48942"/>
                        <a14:foregroundMark x1="24868" y1="44974" x2="26455" y2="43915"/>
                        <a14:foregroundMark x1="20370" y1="57937" x2="20370" y2="57937"/>
                        <a14:foregroundMark x1="17725" y1="61111" x2="16931" y2="63492"/>
                        <a14:foregroundMark x1="16931" y1="64815" x2="17196" y2="68254"/>
                        <a14:foregroundMark x1="20899" y1="73810" x2="23545" y2="76984"/>
                        <a14:foregroundMark x1="25132" y1="79630" x2="35450" y2="87566"/>
                        <a14:foregroundMark x1="36243" y1="87566" x2="23545" y2="62434"/>
                        <a14:foregroundMark x1="19312" y1="68783" x2="10582" y2="47884"/>
                        <a14:foregroundMark x1="8201" y1="54233" x2="13757" y2="40212"/>
                        <a14:foregroundMark x1="6349" y1="39947" x2="21958" y2="29630"/>
                        <a14:foregroundMark x1="23545" y1="19841" x2="63757" y2="30952"/>
                        <a14:foregroundMark x1="67460" y1="26190" x2="79101" y2="64021"/>
                        <a14:foregroundMark x1="34127" y1="83598" x2="24339" y2="23810"/>
                        <a14:foregroundMark x1="32011" y1="15608" x2="57407" y2="19048"/>
                        <a14:foregroundMark x1="34921" y1="15873" x2="61376" y2="21429"/>
                        <a14:foregroundMark x1="38889" y1="11905" x2="82275" y2="28571"/>
                        <a14:foregroundMark x1="60317" y1="15608" x2="93386" y2="48148"/>
                        <a14:foregroundMark x1="78307" y1="31746" x2="92857" y2="62698"/>
                        <a14:foregroundMark x1="58201" y1="47884" x2="65079" y2="62698"/>
                        <a14:foregroundMark x1="39683" y1="48677" x2="65873" y2="52910"/>
                        <a14:foregroundMark x1="32275" y1="49471" x2="52381" y2="61111"/>
                        <a14:foregroundMark x1="28836" y1="51323" x2="50529" y2="70370"/>
                        <a14:foregroundMark x1="46561" y1="32540" x2="46561" y2="32540"/>
                        <a14:foregroundMark x1="47619" y1="30952" x2="50000" y2="27778"/>
                        <a14:foregroundMark x1="31481" y1="58466" x2="47619" y2="68254"/>
                        <a14:foregroundMark x1="8201" y1="54233" x2="28042" y2="20635"/>
                        <a14:foregroundMark x1="38624" y1="15079" x2="38624" y2="15079"/>
                        <a14:foregroundMark x1="46825" y1="15873" x2="46825" y2="15873"/>
                        <a14:foregroundMark x1="49735" y1="12698" x2="49735" y2="12698"/>
                        <a14:foregroundMark x1="51323" y1="12698" x2="51323" y2="12698"/>
                        <a14:foregroundMark x1="52910" y1="12698" x2="58995" y2="16402"/>
                        <a14:foregroundMark x1="64286" y1="14286" x2="66138" y2="14021"/>
                        <a14:foregroundMark x1="67460" y1="14021" x2="69312" y2="14815"/>
                        <a14:foregroundMark x1="71429" y1="15873" x2="72751" y2="17196"/>
                        <a14:foregroundMark x1="73545" y1="18254" x2="75661" y2="19312"/>
                        <a14:foregroundMark x1="76720" y1="19841" x2="78836" y2="20899"/>
                        <a14:foregroundMark x1="78836" y1="20899" x2="81481" y2="23810"/>
                        <a14:foregroundMark x1="83598" y1="26455" x2="84656" y2="28571"/>
                        <a14:foregroundMark x1="85185" y1="30159" x2="85185" y2="30159"/>
                        <a14:foregroundMark x1="85185" y1="32804" x2="84656" y2="36772"/>
                        <a14:foregroundMark x1="84656" y1="39418" x2="84656" y2="39418"/>
                        <a14:foregroundMark x1="86772" y1="41005" x2="87037" y2="42328"/>
                        <a14:foregroundMark x1="87037" y1="44974" x2="86243" y2="53704"/>
                        <a14:foregroundMark x1="85450" y1="60053" x2="83598" y2="64815"/>
                        <a14:foregroundMark x1="82275" y1="65608" x2="80423" y2="67460"/>
                        <a14:foregroundMark x1="78042" y1="69841" x2="73545" y2="72222"/>
                        <a14:foregroundMark x1="72487" y1="72222" x2="68254" y2="74339"/>
                        <a14:foregroundMark x1="65079" y1="76190" x2="60317" y2="80159"/>
                        <a14:foregroundMark x1="60317" y1="80423" x2="65079" y2="81746"/>
                        <a14:foregroundMark x1="72222" y1="80159" x2="75926" y2="79365"/>
                        <a14:foregroundMark x1="79894" y1="78042" x2="83862" y2="75926"/>
                        <a14:foregroundMark x1="85185" y1="74603" x2="85979" y2="72222"/>
                        <a14:foregroundMark x1="86243" y1="67989" x2="86243" y2="67989"/>
                        <a14:foregroundMark x1="87831" y1="64815" x2="83598" y2="68254"/>
                        <a14:foregroundMark x1="78307" y1="75132" x2="74339" y2="77249"/>
                        <a14:foregroundMark x1="66138" y1="81217" x2="55556" y2="84921"/>
                        <a14:foregroundMark x1="51587" y1="84921" x2="42593" y2="84127"/>
                        <a14:foregroundMark x1="35450" y1="82540" x2="29630" y2="80159"/>
                        <a14:foregroundMark x1="31217" y1="80159" x2="44444" y2="81746"/>
                        <a14:foregroundMark x1="46825" y1="81746" x2="64550" y2="86508"/>
                        <a14:foregroundMark x1="65873" y1="85979" x2="58201" y2="86508"/>
                        <a14:foregroundMark x1="53968" y1="87302" x2="50529" y2="87302"/>
                        <a14:foregroundMark x1="46032" y1="86772" x2="39683" y2="86772"/>
                        <a14:foregroundMark x1="38624" y1="86772" x2="31481" y2="84921"/>
                        <a14:foregroundMark x1="28836" y1="84921" x2="27249" y2="84127"/>
                        <a14:foregroundMark x1="25661" y1="83598" x2="24339" y2="80952"/>
                        <a14:foregroundMark x1="24074" y1="80952" x2="22487" y2="80952"/>
                        <a14:foregroundMark x1="21958" y1="79365" x2="20370" y2="78042"/>
                        <a14:foregroundMark x1="20106" y1="78042" x2="19312" y2="75926"/>
                        <a14:foregroundMark x1="18519" y1="74603" x2="18519" y2="74603"/>
                        <a14:foregroundMark x1="17196" y1="73016" x2="17196" y2="73016"/>
                        <a14:foregroundMark x1="16138" y1="71429" x2="16138" y2="71429"/>
                        <a14:foregroundMark x1="15344" y1="69577" x2="5026" y2="46296"/>
                        <a14:foregroundMark x1="10317" y1="62698" x2="10317" y2="62698"/>
                        <a14:foregroundMark x1="47619" y1="5556" x2="47619" y2="5556"/>
                        <a14:foregroundMark x1="50000" y1="4762" x2="50000" y2="4762"/>
                        <a14:foregroundMark x1="53439" y1="5291" x2="53439" y2="5291"/>
                        <a14:foregroundMark x1="33598" y1="93122" x2="50529" y2="95503"/>
                        <a14:foregroundMark x1="54233" y1="95503" x2="54233" y2="95503"/>
                        <a14:foregroundMark x1="97354" y1="47090" x2="97354" y2="47090"/>
                        <a14:foregroundMark x1="65873" y1="67460" x2="32804" y2="32540"/>
                        <a14:foregroundMark x1="64286" y1="41799" x2="65344" y2="43122"/>
                        <a14:foregroundMark x1="67460" y1="45767" x2="67460" y2="45767"/>
                        <a14:foregroundMark x1="65344" y1="57143" x2="67725" y2="60053"/>
                        <a14:foregroundMark x1="70899" y1="61905" x2="70635" y2="60847"/>
                        <a14:foregroundMark x1="69048" y1="64286" x2="69048" y2="64286"/>
                        <a14:foregroundMark x1="66667" y1="68783" x2="66667" y2="68783"/>
                        <a14:foregroundMark x1="57407" y1="71429" x2="57407" y2="71429"/>
                        <a14:foregroundMark x1="56614" y1="68254" x2="56614" y2="68254"/>
                        <a14:foregroundMark x1="59524" y1="68254" x2="67725" y2="60317"/>
                        <a14:foregroundMark x1="25926" y1="13228" x2="33862" y2="17725"/>
                        <a14:foregroundMark x1="39683" y1="22222" x2="47354" y2="4233"/>
                        <a14:foregroundMark x1="2646" y1="50529" x2="265" y2="49471"/>
                        <a14:foregroundMark x1="31217" y1="87566" x2="52910" y2="99735"/>
                        <a14:foregroundMark x1="52646" y1="35185" x2="47884" y2="0"/>
                        <a14:foregroundMark x1="13757" y1="71693" x2="13757" y2="71693"/>
                        <a14:foregroundMark x1="38889" y1="43651" x2="43122" y2="64550"/>
                      </a14:backgroundRemoval>
                    </a14:imgEffect>
                  </a14:imgLayer>
                </a14:imgProps>
              </a:ext>
            </a:extLst>
          </a:blip>
          <a:stretch>
            <a:fillRect/>
          </a:stretch>
        </p:blipFill>
        <p:spPr>
          <a:xfrm>
            <a:off x="7152635" y="2351447"/>
            <a:ext cx="71217" cy="71217"/>
          </a:xfrm>
          <a:prstGeom prst="rect">
            <a:avLst/>
          </a:prstGeom>
        </p:spPr>
      </p:pic>
      <p:pic>
        <p:nvPicPr>
          <p:cNvPr id="26" name="Image 25">
            <a:extLst>
              <a:ext uri="{FF2B5EF4-FFF2-40B4-BE49-F238E27FC236}">
                <a16:creationId xmlns:a16="http://schemas.microsoft.com/office/drawing/2014/main" id="{60CE4F30-4D29-40CC-B9F4-2253ED76F9B8}"/>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0" b="99471" l="265" r="97090">
                        <a14:foregroundMark x1="20370" y1="27778" x2="75926" y2="38360"/>
                        <a14:foregroundMark x1="57143" y1="28836" x2="57143" y2="28836"/>
                        <a14:foregroundMark x1="73810" y1="38360" x2="50794" y2="46825"/>
                        <a14:foregroundMark x1="9788" y1="59259" x2="9788" y2="59259"/>
                        <a14:foregroundMark x1="16138" y1="50000" x2="16138" y2="50000"/>
                        <a14:foregroundMark x1="17196" y1="48942" x2="17196" y2="48942"/>
                        <a14:foregroundMark x1="18254" y1="46825" x2="18254" y2="46825"/>
                        <a14:foregroundMark x1="20370" y1="46825" x2="20370" y2="46825"/>
                        <a14:foregroundMark x1="20370" y1="46825" x2="20370" y2="46825"/>
                        <a14:foregroundMark x1="20370" y1="44709" x2="20370" y2="44709"/>
                        <a14:foregroundMark x1="25132" y1="38624" x2="25132" y2="38624"/>
                        <a14:foregroundMark x1="20106" y1="42593" x2="28307" y2="56878"/>
                        <a14:foregroundMark x1="33862" y1="79630" x2="15608" y2="32540"/>
                        <a14:foregroundMark x1="16402" y1="23810" x2="62169" y2="79365"/>
                        <a14:foregroundMark x1="67460" y1="83598" x2="67460" y2="83598"/>
                        <a14:foregroundMark x1="66931" y1="81746" x2="34656" y2="68254"/>
                        <a14:foregroundMark x1="49735" y1="84392" x2="49735" y2="84392"/>
                        <a14:foregroundMark x1="55556" y1="86772" x2="55556" y2="86772"/>
                        <a14:foregroundMark x1="56614" y1="86772" x2="56614" y2="86772"/>
                        <a14:foregroundMark x1="64286" y1="83598" x2="65873" y2="83333"/>
                        <a14:foregroundMark x1="68519" y1="80952" x2="73280" y2="77249"/>
                        <a14:foregroundMark x1="48148" y1="17196" x2="48148" y2="17196"/>
                        <a14:foregroundMark x1="61905" y1="23016" x2="37037" y2="48942"/>
                        <a14:foregroundMark x1="24868" y1="44974" x2="26455" y2="43915"/>
                        <a14:foregroundMark x1="20370" y1="57937" x2="20370" y2="57937"/>
                        <a14:foregroundMark x1="17725" y1="61111" x2="16931" y2="63492"/>
                        <a14:foregroundMark x1="16931" y1="64815" x2="17196" y2="68254"/>
                        <a14:foregroundMark x1="20899" y1="73810" x2="23545" y2="76984"/>
                        <a14:foregroundMark x1="25132" y1="79630" x2="35450" y2="87566"/>
                        <a14:foregroundMark x1="36243" y1="87566" x2="23545" y2="62434"/>
                        <a14:foregroundMark x1="19312" y1="68783" x2="10582" y2="47884"/>
                        <a14:foregroundMark x1="8201" y1="54233" x2="13757" y2="40212"/>
                        <a14:foregroundMark x1="6349" y1="39947" x2="21958" y2="29630"/>
                        <a14:foregroundMark x1="23545" y1="19841" x2="63757" y2="30952"/>
                        <a14:foregroundMark x1="67460" y1="26190" x2="79101" y2="64021"/>
                        <a14:foregroundMark x1="34127" y1="83598" x2="24339" y2="23810"/>
                        <a14:foregroundMark x1="32011" y1="15608" x2="57407" y2="19048"/>
                        <a14:foregroundMark x1="34921" y1="15873" x2="61376" y2="21429"/>
                        <a14:foregroundMark x1="38889" y1="11905" x2="82275" y2="28571"/>
                        <a14:foregroundMark x1="60317" y1="15608" x2="93386" y2="48148"/>
                        <a14:foregroundMark x1="78307" y1="31746" x2="92857" y2="62698"/>
                        <a14:foregroundMark x1="58201" y1="47884" x2="65079" y2="62698"/>
                        <a14:foregroundMark x1="39683" y1="48677" x2="65873" y2="52910"/>
                        <a14:foregroundMark x1="32275" y1="49471" x2="52381" y2="61111"/>
                        <a14:foregroundMark x1="28836" y1="51323" x2="50529" y2="70370"/>
                        <a14:foregroundMark x1="46561" y1="32540" x2="46561" y2="32540"/>
                        <a14:foregroundMark x1="47619" y1="30952" x2="50000" y2="27778"/>
                        <a14:foregroundMark x1="31481" y1="58466" x2="47619" y2="68254"/>
                        <a14:foregroundMark x1="8201" y1="54233" x2="28042" y2="20635"/>
                        <a14:foregroundMark x1="38624" y1="15079" x2="38624" y2="15079"/>
                        <a14:foregroundMark x1="46825" y1="15873" x2="46825" y2="15873"/>
                        <a14:foregroundMark x1="49735" y1="12698" x2="49735" y2="12698"/>
                        <a14:foregroundMark x1="51323" y1="12698" x2="51323" y2="12698"/>
                        <a14:foregroundMark x1="52910" y1="12698" x2="58995" y2="16402"/>
                        <a14:foregroundMark x1="64286" y1="14286" x2="66138" y2="14021"/>
                        <a14:foregroundMark x1="67460" y1="14021" x2="69312" y2="14815"/>
                        <a14:foregroundMark x1="71429" y1="15873" x2="72751" y2="17196"/>
                        <a14:foregroundMark x1="73545" y1="18254" x2="75661" y2="19312"/>
                        <a14:foregroundMark x1="76720" y1="19841" x2="78836" y2="20899"/>
                        <a14:foregroundMark x1="78836" y1="20899" x2="81481" y2="23810"/>
                        <a14:foregroundMark x1="83598" y1="26455" x2="84656" y2="28571"/>
                        <a14:foregroundMark x1="85185" y1="30159" x2="85185" y2="30159"/>
                        <a14:foregroundMark x1="85185" y1="32804" x2="84656" y2="36772"/>
                        <a14:foregroundMark x1="84656" y1="39418" x2="84656" y2="39418"/>
                        <a14:foregroundMark x1="86772" y1="41005" x2="87037" y2="42328"/>
                        <a14:foregroundMark x1="87037" y1="44974" x2="86243" y2="53704"/>
                        <a14:foregroundMark x1="85450" y1="60053" x2="83598" y2="64815"/>
                        <a14:foregroundMark x1="82275" y1="65608" x2="80423" y2="67460"/>
                        <a14:foregroundMark x1="78042" y1="69841" x2="73545" y2="72222"/>
                        <a14:foregroundMark x1="72487" y1="72222" x2="68254" y2="74339"/>
                        <a14:foregroundMark x1="65079" y1="76190" x2="60317" y2="80159"/>
                        <a14:foregroundMark x1="60317" y1="80423" x2="65079" y2="81746"/>
                        <a14:foregroundMark x1="72222" y1="80159" x2="75926" y2="79365"/>
                        <a14:foregroundMark x1="79894" y1="78042" x2="83862" y2="75926"/>
                        <a14:foregroundMark x1="85185" y1="74603" x2="85979" y2="72222"/>
                        <a14:foregroundMark x1="86243" y1="67989" x2="86243" y2="67989"/>
                        <a14:foregroundMark x1="87831" y1="64815" x2="83598" y2="68254"/>
                        <a14:foregroundMark x1="78307" y1="75132" x2="74339" y2="77249"/>
                        <a14:foregroundMark x1="66138" y1="81217" x2="55556" y2="84921"/>
                        <a14:foregroundMark x1="51587" y1="84921" x2="42593" y2="84127"/>
                        <a14:foregroundMark x1="35450" y1="82540" x2="29630" y2="80159"/>
                        <a14:foregroundMark x1="31217" y1="80159" x2="44444" y2="81746"/>
                        <a14:foregroundMark x1="46825" y1="81746" x2="64550" y2="86508"/>
                        <a14:foregroundMark x1="65873" y1="85979" x2="58201" y2="86508"/>
                        <a14:foregroundMark x1="53968" y1="87302" x2="50529" y2="87302"/>
                        <a14:foregroundMark x1="46032" y1="86772" x2="39683" y2="86772"/>
                        <a14:foregroundMark x1="38624" y1="86772" x2="31481" y2="84921"/>
                        <a14:foregroundMark x1="28836" y1="84921" x2="27249" y2="84127"/>
                        <a14:foregroundMark x1="25661" y1="83598" x2="24339" y2="80952"/>
                        <a14:foregroundMark x1="24074" y1="80952" x2="22487" y2="80952"/>
                        <a14:foregroundMark x1="21958" y1="79365" x2="20370" y2="78042"/>
                        <a14:foregroundMark x1="20106" y1="78042" x2="19312" y2="75926"/>
                        <a14:foregroundMark x1="18519" y1="74603" x2="18519" y2="74603"/>
                        <a14:foregroundMark x1="17196" y1="73016" x2="17196" y2="73016"/>
                        <a14:foregroundMark x1="16138" y1="71429" x2="16138" y2="71429"/>
                        <a14:foregroundMark x1="15344" y1="69577" x2="5026" y2="46296"/>
                        <a14:foregroundMark x1="10317" y1="62698" x2="10317" y2="62698"/>
                        <a14:foregroundMark x1="47619" y1="5556" x2="47619" y2="5556"/>
                        <a14:foregroundMark x1="50000" y1="4762" x2="50000" y2="4762"/>
                        <a14:foregroundMark x1="53439" y1="5291" x2="53439" y2="5291"/>
                        <a14:foregroundMark x1="33598" y1="93122" x2="50529" y2="95503"/>
                        <a14:foregroundMark x1="54233" y1="95503" x2="54233" y2="95503"/>
                        <a14:foregroundMark x1="97354" y1="47090" x2="97354" y2="47090"/>
                        <a14:foregroundMark x1="65873" y1="67460" x2="32804" y2="32540"/>
                        <a14:foregroundMark x1="64286" y1="41799" x2="65344" y2="43122"/>
                        <a14:foregroundMark x1="67460" y1="45767" x2="67460" y2="45767"/>
                        <a14:foregroundMark x1="65344" y1="57143" x2="67725" y2="60053"/>
                        <a14:foregroundMark x1="70899" y1="61905" x2="70635" y2="60847"/>
                        <a14:foregroundMark x1="69048" y1="64286" x2="69048" y2="64286"/>
                        <a14:foregroundMark x1="66667" y1="68783" x2="66667" y2="68783"/>
                        <a14:foregroundMark x1="57407" y1="71429" x2="57407" y2="71429"/>
                        <a14:foregroundMark x1="56614" y1="68254" x2="56614" y2="68254"/>
                        <a14:foregroundMark x1="59524" y1="68254" x2="67725" y2="60317"/>
                        <a14:foregroundMark x1="25926" y1="13228" x2="33862" y2="17725"/>
                        <a14:foregroundMark x1="39683" y1="22222" x2="47354" y2="4233"/>
                        <a14:foregroundMark x1="2646" y1="50529" x2="265" y2="49471"/>
                        <a14:foregroundMark x1="31217" y1="87566" x2="52910" y2="99735"/>
                        <a14:foregroundMark x1="52646" y1="35185" x2="47884" y2="0"/>
                        <a14:foregroundMark x1="13757" y1="71693" x2="13757" y2="71693"/>
                        <a14:foregroundMark x1="38889" y1="43651" x2="43122" y2="64550"/>
                      </a14:backgroundRemoval>
                    </a14:imgEffect>
                  </a14:imgLayer>
                </a14:imgProps>
              </a:ext>
            </a:extLst>
          </a:blip>
          <a:stretch>
            <a:fillRect/>
          </a:stretch>
        </p:blipFill>
        <p:spPr>
          <a:xfrm>
            <a:off x="3953560" y="2571750"/>
            <a:ext cx="71217" cy="71217"/>
          </a:xfrm>
          <a:prstGeom prst="rect">
            <a:avLst/>
          </a:prstGeom>
        </p:spPr>
      </p:pic>
    </p:spTree>
    <p:extLst>
      <p:ext uri="{BB962C8B-B14F-4D97-AF65-F5344CB8AC3E}">
        <p14:creationId xmlns:p14="http://schemas.microsoft.com/office/powerpoint/2010/main" val="2696964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1B0296-6F83-4A61-8271-7BDDAF75F8E3}"/>
              </a:ext>
            </a:extLst>
          </p:cNvPr>
          <p:cNvSpPr>
            <a:spLocks noGrp="1"/>
          </p:cNvSpPr>
          <p:nvPr>
            <p:ph type="ctrTitle"/>
          </p:nvPr>
        </p:nvSpPr>
        <p:spPr>
          <a:xfrm>
            <a:off x="412509" y="681531"/>
            <a:ext cx="5843909" cy="1159799"/>
          </a:xfrm>
        </p:spPr>
        <p:txBody>
          <a:bodyPr/>
          <a:lstStyle/>
          <a:p>
            <a:r>
              <a:rPr lang="fr-FR" sz="2800" dirty="0"/>
              <a:t>Cas d’usage</a:t>
            </a:r>
            <a:br>
              <a:rPr lang="fr-FR" sz="2800" dirty="0"/>
            </a:br>
            <a:r>
              <a:rPr lang="fr-FR" sz="2800" dirty="0"/>
              <a:t>Souscription d’un PER CE</a:t>
            </a:r>
          </a:p>
        </p:txBody>
      </p:sp>
      <p:sp>
        <p:nvSpPr>
          <p:cNvPr id="24" name="Rectangle 23">
            <a:extLst>
              <a:ext uri="{FF2B5EF4-FFF2-40B4-BE49-F238E27FC236}">
                <a16:creationId xmlns:a16="http://schemas.microsoft.com/office/drawing/2014/main" id="{5786C565-D64D-4800-87C6-6A144408BB7B}"/>
              </a:ext>
            </a:extLst>
          </p:cNvPr>
          <p:cNvSpPr/>
          <p:nvPr/>
        </p:nvSpPr>
        <p:spPr>
          <a:xfrm>
            <a:off x="6448752" y="421133"/>
            <a:ext cx="2568248" cy="180000"/>
          </a:xfrm>
          <a:prstGeom prst="rect">
            <a:avLst/>
          </a:pr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Posture du conseiller </a:t>
            </a:r>
          </a:p>
        </p:txBody>
      </p:sp>
      <p:sp>
        <p:nvSpPr>
          <p:cNvPr id="25" name="Rectangle 24">
            <a:extLst>
              <a:ext uri="{FF2B5EF4-FFF2-40B4-BE49-F238E27FC236}">
                <a16:creationId xmlns:a16="http://schemas.microsoft.com/office/drawing/2014/main" id="{F83F7EAB-E819-4F7C-AB07-9257B8B5B863}"/>
              </a:ext>
            </a:extLst>
          </p:cNvPr>
          <p:cNvSpPr/>
          <p:nvPr/>
        </p:nvSpPr>
        <p:spPr>
          <a:xfrm>
            <a:off x="6448753" y="601133"/>
            <a:ext cx="2568248" cy="3737508"/>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marL="171450" indent="-171450">
              <a:spcAft>
                <a:spcPts val="600"/>
              </a:spcAft>
              <a:buClr>
                <a:srgbClr val="9176B4"/>
              </a:buClr>
              <a:buFont typeface="Wingdings" panose="05000000000000000000" pitchFamily="2" charset="2"/>
              <a:buChar char="Ø"/>
            </a:pPr>
            <a:r>
              <a:rPr lang="fr-FR" sz="750" dirty="0">
                <a:solidFill>
                  <a:schemeClr val="tx1"/>
                </a:solidFill>
              </a:rPr>
              <a:t>Le conseiller indique à son client qu’il lui est possible de préparer sa retraite en souscrivant des produits d’épargne spécifiques</a:t>
            </a:r>
          </a:p>
          <a:p>
            <a:pPr marL="171450" indent="-171450">
              <a:spcAft>
                <a:spcPts val="600"/>
              </a:spcAft>
              <a:buClr>
                <a:srgbClr val="9176B4"/>
              </a:buClr>
              <a:buFont typeface="Wingdings" panose="05000000000000000000" pitchFamily="2" charset="2"/>
              <a:buChar char="Ø"/>
            </a:pPr>
            <a:r>
              <a:rPr lang="fr-FR" sz="750" dirty="0">
                <a:solidFill>
                  <a:schemeClr val="tx1"/>
                </a:solidFill>
              </a:rPr>
              <a:t>Le conseiller explique à son client que les produits de retraite permettent de bénéficier d’une possible optimisation fiscale  </a:t>
            </a:r>
          </a:p>
          <a:p>
            <a:pPr marL="171450" indent="-171450">
              <a:buClr>
                <a:srgbClr val="9176B4"/>
              </a:buClr>
              <a:buFont typeface="Wingdings" panose="05000000000000000000" pitchFamily="2" charset="2"/>
              <a:buChar char="Ø"/>
            </a:pPr>
            <a:r>
              <a:rPr lang="fr-FR" sz="750" dirty="0">
                <a:solidFill>
                  <a:schemeClr val="tx1"/>
                </a:solidFill>
              </a:rPr>
              <a:t>La souscription d’un PER CE, peut se faire uniquement via : </a:t>
            </a:r>
          </a:p>
          <a:p>
            <a:pPr marL="361950" indent="-184150">
              <a:buClr>
                <a:srgbClr val="9176B4"/>
              </a:buClr>
              <a:buFont typeface="Courier New" panose="02070309020205020404" pitchFamily="49" charset="0"/>
              <a:buChar char="o"/>
            </a:pPr>
            <a:r>
              <a:rPr lang="fr-FR" sz="750" dirty="0">
                <a:solidFill>
                  <a:schemeClr val="tx1"/>
                </a:solidFill>
              </a:rPr>
              <a:t>Un rachat total ou partiel d’un contrat d’assurance vie : Nuances 3D, Nuances Plus, Nuances Privilège, Initiatives transmission, Initiatives Plus.</a:t>
            </a:r>
          </a:p>
          <a:p>
            <a:pPr marL="361950" indent="-184150">
              <a:buClr>
                <a:srgbClr val="9176B4"/>
              </a:buClr>
              <a:buFont typeface="Courier New" panose="02070309020205020404" pitchFamily="49" charset="0"/>
              <a:buChar char="o"/>
            </a:pPr>
            <a:r>
              <a:rPr lang="fr-FR" sz="750" b="1" dirty="0">
                <a:solidFill>
                  <a:schemeClr val="tx1"/>
                </a:solidFill>
              </a:rPr>
              <a:t>Ou</a:t>
            </a:r>
            <a:r>
              <a:rPr lang="fr-FR" sz="750" dirty="0">
                <a:solidFill>
                  <a:schemeClr val="tx1"/>
                </a:solidFill>
              </a:rPr>
              <a:t> un transfert d’un PERP CE</a:t>
            </a:r>
          </a:p>
          <a:p>
            <a:pPr marL="177800">
              <a:buClr>
                <a:srgbClr val="9176B4"/>
              </a:buClr>
            </a:pPr>
            <a:endParaRPr lang="fr-FR" sz="750" dirty="0">
              <a:solidFill>
                <a:schemeClr val="tx1"/>
              </a:solidFill>
            </a:endParaRPr>
          </a:p>
          <a:p>
            <a:pPr marL="171450" indent="-171450">
              <a:buClr>
                <a:srgbClr val="9176B4"/>
              </a:buClr>
              <a:buFont typeface="Wingdings" panose="05000000000000000000" pitchFamily="2" charset="2"/>
              <a:buChar char="Ø"/>
            </a:pPr>
            <a:r>
              <a:rPr lang="fr-FR" sz="750" dirty="0">
                <a:solidFill>
                  <a:schemeClr val="tx1"/>
                </a:solidFill>
              </a:rPr>
              <a:t>Une fois à la retraite (ou de manière anticipée en cas d’accident de la vie), le client aura la possibilité de jouir de son épargne via : </a:t>
            </a:r>
          </a:p>
          <a:p>
            <a:pPr marL="361950" lvl="1" indent="-184150">
              <a:buClr>
                <a:srgbClr val="9176B4"/>
              </a:buClr>
              <a:buFont typeface="Courier New" panose="02070309020205020404" pitchFamily="49" charset="0"/>
              <a:buChar char="o"/>
            </a:pPr>
            <a:r>
              <a:rPr lang="fr-FR" sz="750" dirty="0">
                <a:solidFill>
                  <a:schemeClr val="tx1"/>
                </a:solidFill>
              </a:rPr>
              <a:t>Une sortie en rente viagère </a:t>
            </a:r>
          </a:p>
          <a:p>
            <a:pPr marL="360363" lvl="1" indent="-184150">
              <a:buClr>
                <a:srgbClr val="9176B4"/>
              </a:buClr>
              <a:buFont typeface="Courier New" panose="02070309020205020404" pitchFamily="49" charset="0"/>
              <a:buChar char="o"/>
            </a:pPr>
            <a:r>
              <a:rPr lang="fr-FR" sz="750" dirty="0">
                <a:solidFill>
                  <a:schemeClr val="tx1"/>
                </a:solidFill>
              </a:rPr>
              <a:t>Une sortie en capital </a:t>
            </a:r>
          </a:p>
          <a:p>
            <a:pPr marL="360363" lvl="1" indent="-184150">
              <a:buClr>
                <a:srgbClr val="9176B4"/>
              </a:buClr>
              <a:buFont typeface="Courier New" panose="02070309020205020404" pitchFamily="49" charset="0"/>
              <a:buChar char="o"/>
            </a:pPr>
            <a:r>
              <a:rPr lang="fr-FR" sz="750" dirty="0">
                <a:solidFill>
                  <a:schemeClr val="tx1"/>
                </a:solidFill>
              </a:rPr>
              <a:t>Une combinaison des deux VP).</a:t>
            </a:r>
            <a:endParaRPr lang="fr-FR" sz="650" dirty="0">
              <a:solidFill>
                <a:schemeClr val="tx1"/>
              </a:solidFill>
            </a:endParaRPr>
          </a:p>
          <a:p>
            <a:pPr>
              <a:spcBef>
                <a:spcPts val="150"/>
              </a:spcBef>
              <a:buClr>
                <a:srgbClr val="9176B4"/>
              </a:buClr>
            </a:pPr>
            <a:r>
              <a:rPr lang="fr-FR" sz="650" b="1" i="1" dirty="0">
                <a:solidFill>
                  <a:schemeClr val="accent5"/>
                </a:solidFill>
              </a:rPr>
              <a:t>Note :</a:t>
            </a:r>
            <a:r>
              <a:rPr lang="fr-FR" sz="650" i="1" dirty="0">
                <a:solidFill>
                  <a:schemeClr val="accent5"/>
                </a:solidFill>
              </a:rPr>
              <a:t> Nous vous rappelons que le rachat partiel est exprimé net de prélèvements sociaux et fiscaux, il est nécessaire de s’assurer que le montant disponible est bien suffisant pour couvrir les prélèvements fiscaux et respecte bien les minimum devant rester en compte indiqués dans les notices produits, à savoir :</a:t>
            </a:r>
          </a:p>
          <a:p>
            <a:pPr marL="171450" indent="-171450">
              <a:spcAft>
                <a:spcPts val="100"/>
              </a:spcAft>
              <a:buClr>
                <a:srgbClr val="9176B4"/>
              </a:buClr>
              <a:buFont typeface="Arial" panose="020B0604020202020204" pitchFamily="34" charset="0"/>
              <a:buChar char="•"/>
            </a:pPr>
            <a:r>
              <a:rPr lang="fr-FR" sz="650" i="1" dirty="0">
                <a:solidFill>
                  <a:schemeClr val="accent5"/>
                </a:solidFill>
              </a:rPr>
              <a:t>250 euros pour Nuances 3D</a:t>
            </a:r>
          </a:p>
          <a:p>
            <a:pPr marL="171450" indent="-171450">
              <a:spcAft>
                <a:spcPts val="100"/>
              </a:spcAft>
              <a:buClr>
                <a:srgbClr val="9176B4"/>
              </a:buClr>
              <a:buFont typeface="Arial" panose="020B0604020202020204" pitchFamily="34" charset="0"/>
              <a:buChar char="•"/>
            </a:pPr>
            <a:r>
              <a:rPr lang="fr-FR" sz="650" i="1" dirty="0">
                <a:solidFill>
                  <a:schemeClr val="accent5"/>
                </a:solidFill>
              </a:rPr>
              <a:t>5000 euros pour Nuances Plus</a:t>
            </a:r>
          </a:p>
          <a:p>
            <a:pPr marL="171450" indent="-171450">
              <a:spcAft>
                <a:spcPts val="100"/>
              </a:spcAft>
              <a:buClr>
                <a:srgbClr val="9176B4"/>
              </a:buClr>
              <a:buFont typeface="Arial" panose="020B0604020202020204" pitchFamily="34" charset="0"/>
              <a:buChar char="•"/>
            </a:pPr>
            <a:r>
              <a:rPr lang="fr-FR" sz="650" i="1" dirty="0">
                <a:solidFill>
                  <a:schemeClr val="accent5"/>
                </a:solidFill>
              </a:rPr>
              <a:t>1 500 euros pour Initiatives Transmission</a:t>
            </a:r>
          </a:p>
          <a:p>
            <a:pPr marL="171450" indent="-171450">
              <a:buClr>
                <a:srgbClr val="9176B4"/>
              </a:buClr>
              <a:buFont typeface="Arial" panose="020B0604020202020204" pitchFamily="34" charset="0"/>
              <a:buChar char="•"/>
            </a:pPr>
            <a:r>
              <a:rPr lang="fr-FR" sz="650" i="1" dirty="0">
                <a:solidFill>
                  <a:schemeClr val="accent5"/>
                </a:solidFill>
              </a:rPr>
              <a:t>75 000 euros pour Initiatives Plus</a:t>
            </a:r>
          </a:p>
          <a:p>
            <a:pPr>
              <a:buClr>
                <a:srgbClr val="9176B4"/>
              </a:buClr>
            </a:pPr>
            <a:r>
              <a:rPr lang="fr-FR" sz="650" i="1" dirty="0">
                <a:solidFill>
                  <a:schemeClr val="accent5"/>
                </a:solidFill>
              </a:rPr>
              <a:t>Pour Nuances Privilège, vous devez conserver un minimum de 5 000 € sur le fonds euro après un rachat partiel</a:t>
            </a:r>
          </a:p>
        </p:txBody>
      </p:sp>
      <p:sp>
        <p:nvSpPr>
          <p:cNvPr id="21" name="ZoneTexte 20">
            <a:extLst>
              <a:ext uri="{FF2B5EF4-FFF2-40B4-BE49-F238E27FC236}">
                <a16:creationId xmlns:a16="http://schemas.microsoft.com/office/drawing/2014/main" id="{E326A521-C2F6-4CA6-9468-3A48790FFEE9}"/>
              </a:ext>
            </a:extLst>
          </p:cNvPr>
          <p:cNvSpPr txBox="1"/>
          <p:nvPr/>
        </p:nvSpPr>
        <p:spPr>
          <a:xfrm>
            <a:off x="2625358" y="2796450"/>
            <a:ext cx="1729084" cy="219600"/>
          </a:xfrm>
          <a:prstGeom prst="rect">
            <a:avLst/>
          </a:prstGeom>
          <a:solidFill>
            <a:schemeClr val="bg2"/>
          </a:solidFill>
          <a:ln>
            <a:solidFill>
              <a:schemeClr val="bg2"/>
            </a:solidFill>
          </a:ln>
        </p:spPr>
        <p:txBody>
          <a:bodyPr wrap="square" lIns="96000" tIns="48000" rIns="96000" bIns="48000" rtlCol="0">
            <a:spAutoFit/>
          </a:bodyPr>
          <a:lstStyle/>
          <a:p>
            <a:pPr lvl="0" algn="ctr" defTabSz="1219170">
              <a:defRPr/>
            </a:pPr>
            <a:r>
              <a:rPr lang="fr-FR" sz="700" b="1">
                <a:solidFill>
                  <a:srgbClr val="FFFFFF"/>
                </a:solidFill>
                <a:latin typeface="Montserrat SemiBold" panose="020B0604020202020204" charset="0"/>
              </a:rPr>
              <a:t>SOUHAIT(S) DU CLIENT</a:t>
            </a:r>
          </a:p>
        </p:txBody>
      </p:sp>
      <p:sp>
        <p:nvSpPr>
          <p:cNvPr id="26" name="ZoneTexte 25">
            <a:extLst>
              <a:ext uri="{FF2B5EF4-FFF2-40B4-BE49-F238E27FC236}">
                <a16:creationId xmlns:a16="http://schemas.microsoft.com/office/drawing/2014/main" id="{F9F78775-F6AB-467D-876E-1B707D699ACE}"/>
              </a:ext>
            </a:extLst>
          </p:cNvPr>
          <p:cNvSpPr txBox="1"/>
          <p:nvPr/>
        </p:nvSpPr>
        <p:spPr>
          <a:xfrm>
            <a:off x="2625358" y="3018361"/>
            <a:ext cx="1729084" cy="1216800"/>
          </a:xfrm>
          <a:prstGeom prst="rect">
            <a:avLst/>
          </a:prstGeom>
          <a:noFill/>
          <a:ln>
            <a:solidFill>
              <a:schemeClr val="bg2"/>
            </a:solidFill>
          </a:ln>
        </p:spPr>
        <p:txBody>
          <a:bodyPr wrap="square" lIns="96000" tIns="48000" rIns="96000" bIns="48000" rtlCol="0" anchor="t">
            <a:noAutofit/>
          </a:bodyPr>
          <a:lstStyle/>
          <a:p>
            <a:pPr>
              <a:buClr>
                <a:schemeClr val="bg2"/>
              </a:buClr>
            </a:pPr>
            <a:endParaRPr lang="fr-FR" sz="700"/>
          </a:p>
          <a:p>
            <a:pPr marL="171450" indent="-171450">
              <a:buClr>
                <a:schemeClr val="bg2"/>
              </a:buClr>
              <a:buFont typeface="Wingdings" panose="05000000000000000000" pitchFamily="2" charset="2"/>
              <a:buChar char="Ø"/>
            </a:pPr>
            <a:r>
              <a:rPr lang="fr-FR" sz="700"/>
              <a:t>Constituer une épargne pour sa retraite en bénéficiant d’une possible optimisation fiscale</a:t>
            </a:r>
          </a:p>
          <a:p>
            <a:pPr marL="171450" indent="-171450">
              <a:buClr>
                <a:schemeClr val="bg2"/>
              </a:buClr>
              <a:buFont typeface="Wingdings" panose="05000000000000000000" pitchFamily="2" charset="2"/>
              <a:buChar char="Ø"/>
            </a:pPr>
            <a:endParaRPr lang="fr-FR" sz="700"/>
          </a:p>
          <a:p>
            <a:pPr>
              <a:buClr>
                <a:schemeClr val="bg2"/>
              </a:buClr>
            </a:pPr>
            <a:endParaRPr lang="fr-FR" sz="70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700" b="0" i="0" u="none" strike="noStrike" kern="0" cap="none" spc="0" normalizeH="0" baseline="0" noProof="0">
              <a:ln>
                <a:noFill/>
              </a:ln>
              <a:solidFill>
                <a:srgbClr val="000000"/>
              </a:solidFill>
              <a:effectLst/>
              <a:uLnTx/>
              <a:uFillTx/>
              <a:latin typeface="Arial"/>
              <a:cs typeface="Arial"/>
              <a:sym typeface="Arial"/>
            </a:endParaRPr>
          </a:p>
        </p:txBody>
      </p:sp>
      <p:sp>
        <p:nvSpPr>
          <p:cNvPr id="33" name="ZoneTexte 32">
            <a:extLst>
              <a:ext uri="{FF2B5EF4-FFF2-40B4-BE49-F238E27FC236}">
                <a16:creationId xmlns:a16="http://schemas.microsoft.com/office/drawing/2014/main" id="{79F64A54-16EE-4BD2-A3EE-E41B1C0E02F0}"/>
              </a:ext>
            </a:extLst>
          </p:cNvPr>
          <p:cNvSpPr txBox="1"/>
          <p:nvPr/>
        </p:nvSpPr>
        <p:spPr>
          <a:xfrm>
            <a:off x="4435464" y="2796450"/>
            <a:ext cx="1729082" cy="219600"/>
          </a:xfrm>
          <a:prstGeom prst="rect">
            <a:avLst/>
          </a:prstGeom>
          <a:solidFill>
            <a:schemeClr val="accent2"/>
          </a:solidFill>
          <a:ln>
            <a:solidFill>
              <a:schemeClr val="accent2"/>
            </a:solidFill>
          </a:ln>
        </p:spPr>
        <p:txBody>
          <a:bodyPr wrap="square" lIns="96000" tIns="48000" rIns="96000" bIns="48000"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700" b="1" i="0" u="none" strike="noStrike" kern="0" cap="none" spc="0" normalizeH="0" baseline="0" noProof="0">
                <a:ln>
                  <a:noFill/>
                </a:ln>
                <a:solidFill>
                  <a:srgbClr val="FFFFFF"/>
                </a:solidFill>
                <a:effectLst/>
                <a:uLnTx/>
                <a:uFillTx/>
                <a:latin typeface="Montserrat SemiBold" panose="020B0604020202020204" charset="0"/>
                <a:cs typeface="Arial"/>
                <a:sym typeface="Arial"/>
              </a:rPr>
              <a:t>OBJECTIFS DU CAS</a:t>
            </a:r>
          </a:p>
        </p:txBody>
      </p:sp>
      <p:sp>
        <p:nvSpPr>
          <p:cNvPr id="35" name="ZoneTexte 34">
            <a:extLst>
              <a:ext uri="{FF2B5EF4-FFF2-40B4-BE49-F238E27FC236}">
                <a16:creationId xmlns:a16="http://schemas.microsoft.com/office/drawing/2014/main" id="{5870E721-212F-4666-A144-68B4748D97F7}"/>
              </a:ext>
            </a:extLst>
          </p:cNvPr>
          <p:cNvSpPr txBox="1"/>
          <p:nvPr/>
        </p:nvSpPr>
        <p:spPr>
          <a:xfrm>
            <a:off x="4435464" y="3018361"/>
            <a:ext cx="1729082" cy="1216800"/>
          </a:xfrm>
          <a:prstGeom prst="rect">
            <a:avLst/>
          </a:prstGeom>
          <a:noFill/>
          <a:ln>
            <a:solidFill>
              <a:schemeClr val="accent2"/>
            </a:solidFill>
          </a:ln>
        </p:spPr>
        <p:txBody>
          <a:bodyPr wrap="square" lIns="96000" tIns="48000" rIns="96000" bIns="48000" rtlCol="0">
            <a:no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700" b="0" i="0" u="none" strike="noStrike" kern="0" cap="none" spc="0" normalizeH="0" baseline="0" noProof="0">
              <a:ln>
                <a:noFill/>
              </a:ln>
              <a:solidFill>
                <a:srgbClr val="000000"/>
              </a:solidFill>
              <a:effectLst/>
              <a:uLnTx/>
              <a:uFillTx/>
              <a:latin typeface="Arial"/>
              <a:cs typeface="Arial"/>
              <a:sym typeface="Arial"/>
            </a:endParaRPr>
          </a:p>
          <a:p>
            <a:pPr marL="171450" indent="-171450">
              <a:buClr>
                <a:schemeClr val="accent2"/>
              </a:buClr>
              <a:buFont typeface="Wingdings" panose="05000000000000000000" pitchFamily="2" charset="2"/>
              <a:buChar char="Ø"/>
            </a:pPr>
            <a:r>
              <a:rPr lang="fr-FR" sz="700"/>
              <a:t>Souscrire un PER CE</a:t>
            </a:r>
          </a:p>
          <a:p>
            <a:pPr marL="171450" indent="-171450">
              <a:buClr>
                <a:schemeClr val="accent2"/>
              </a:buClr>
              <a:buFont typeface="Wingdings" panose="05000000000000000000" pitchFamily="2" charset="2"/>
              <a:buChar char="Ø"/>
            </a:pPr>
            <a:endParaRPr lang="fr-FR" sz="700"/>
          </a:p>
          <a:p>
            <a:pPr marL="171450" indent="-171450">
              <a:buClr>
                <a:schemeClr val="accent2"/>
              </a:buClr>
              <a:buFont typeface="Wingdings" panose="05000000000000000000" pitchFamily="2" charset="2"/>
              <a:buChar char="Ø"/>
            </a:pPr>
            <a:r>
              <a:rPr lang="fr-FR" sz="700"/>
              <a:t>Choisir le mode de gestion en fonction de l’appétence du client</a:t>
            </a:r>
          </a:p>
        </p:txBody>
      </p:sp>
      <p:sp>
        <p:nvSpPr>
          <p:cNvPr id="36" name="Rectangle 35">
            <a:extLst>
              <a:ext uri="{FF2B5EF4-FFF2-40B4-BE49-F238E27FC236}">
                <a16:creationId xmlns:a16="http://schemas.microsoft.com/office/drawing/2014/main" id="{D9D7DA97-1948-4800-BA5A-2157E4194C5C}"/>
              </a:ext>
            </a:extLst>
          </p:cNvPr>
          <p:cNvSpPr/>
          <p:nvPr/>
        </p:nvSpPr>
        <p:spPr>
          <a:xfrm>
            <a:off x="405474" y="2667571"/>
            <a:ext cx="5849773" cy="1671069"/>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7" name="Rectangle 36">
            <a:extLst>
              <a:ext uri="{FF2B5EF4-FFF2-40B4-BE49-F238E27FC236}">
                <a16:creationId xmlns:a16="http://schemas.microsoft.com/office/drawing/2014/main" id="{F0DA165F-2A80-498D-80D9-5DA2A4647863}"/>
              </a:ext>
            </a:extLst>
          </p:cNvPr>
          <p:cNvSpPr/>
          <p:nvPr/>
        </p:nvSpPr>
        <p:spPr>
          <a:xfrm>
            <a:off x="405474" y="2475929"/>
            <a:ext cx="5850000" cy="180000"/>
          </a:xfrm>
          <a:prstGeom prst="rect">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Caractéristiques du cas</a:t>
            </a:r>
          </a:p>
        </p:txBody>
      </p:sp>
      <p:grpSp>
        <p:nvGrpSpPr>
          <p:cNvPr id="38" name="Groupe 37">
            <a:extLst>
              <a:ext uri="{FF2B5EF4-FFF2-40B4-BE49-F238E27FC236}">
                <a16:creationId xmlns:a16="http://schemas.microsoft.com/office/drawing/2014/main" id="{EE13296D-EE14-4A1B-B2A9-6186E2A92E4B}"/>
              </a:ext>
            </a:extLst>
          </p:cNvPr>
          <p:cNvGrpSpPr/>
          <p:nvPr/>
        </p:nvGrpSpPr>
        <p:grpSpPr>
          <a:xfrm>
            <a:off x="534037" y="2795575"/>
            <a:ext cx="2001763" cy="1436240"/>
            <a:chOff x="534037" y="2791383"/>
            <a:chExt cx="2001763" cy="1436240"/>
          </a:xfrm>
        </p:grpSpPr>
        <p:sp>
          <p:nvSpPr>
            <p:cNvPr id="39" name="ZoneTexte 38">
              <a:extLst>
                <a:ext uri="{FF2B5EF4-FFF2-40B4-BE49-F238E27FC236}">
                  <a16:creationId xmlns:a16="http://schemas.microsoft.com/office/drawing/2014/main" id="{9307B4AF-7214-4EC6-9C2F-09F6CDF0A496}"/>
                </a:ext>
              </a:extLst>
            </p:cNvPr>
            <p:cNvSpPr txBox="1"/>
            <p:nvPr/>
          </p:nvSpPr>
          <p:spPr>
            <a:xfrm>
              <a:off x="534037" y="3017141"/>
              <a:ext cx="2001763" cy="1210482"/>
            </a:xfrm>
            <a:prstGeom prst="rect">
              <a:avLst/>
            </a:prstGeom>
            <a:noFill/>
            <a:ln>
              <a:solidFill>
                <a:schemeClr val="accent4">
                  <a:lumMod val="60000"/>
                  <a:lumOff val="40000"/>
                </a:schemeClr>
              </a:solidFill>
            </a:ln>
          </p:spPr>
          <p:txBody>
            <a:bodyPr wrap="square" lIns="96000" tIns="48000" rIns="96000" bIns="4800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a:ln>
                  <a:noFill/>
                </a:ln>
                <a:solidFill>
                  <a:srgbClr val="000000"/>
                </a:solidFill>
                <a:effectLst/>
                <a:uLnTx/>
                <a:uFillTx/>
                <a:latin typeface="Arial"/>
                <a:cs typeface="Arial"/>
                <a:sym typeface="Arial"/>
              </a:endParaRPr>
            </a:p>
          </p:txBody>
        </p:sp>
        <p:sp>
          <p:nvSpPr>
            <p:cNvPr id="40" name="ZoneTexte 39">
              <a:extLst>
                <a:ext uri="{FF2B5EF4-FFF2-40B4-BE49-F238E27FC236}">
                  <a16:creationId xmlns:a16="http://schemas.microsoft.com/office/drawing/2014/main" id="{CDC8C643-D754-4273-84CF-6717D43E8356}"/>
                </a:ext>
              </a:extLst>
            </p:cNvPr>
            <p:cNvSpPr txBox="1"/>
            <p:nvPr/>
          </p:nvSpPr>
          <p:spPr>
            <a:xfrm>
              <a:off x="534037" y="2791383"/>
              <a:ext cx="2001763" cy="218069"/>
            </a:xfrm>
            <a:prstGeom prst="rect">
              <a:avLst/>
            </a:prstGeom>
            <a:solidFill>
              <a:schemeClr val="accent4">
                <a:lumMod val="60000"/>
                <a:lumOff val="40000"/>
              </a:schemeClr>
            </a:solidFill>
            <a:ln>
              <a:solidFill>
                <a:schemeClr val="accent4">
                  <a:lumMod val="60000"/>
                  <a:lumOff val="40000"/>
                </a:schemeClr>
              </a:solidFill>
            </a:ln>
          </p:spPr>
          <p:txBody>
            <a:bodyPr wrap="square" lIns="96000" tIns="48000" rIns="96000" bIns="48000"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a:ln>
                    <a:noFill/>
                  </a:ln>
                  <a:solidFill>
                    <a:srgbClr val="FFFFFF"/>
                  </a:solidFill>
                  <a:effectLst/>
                  <a:uLnTx/>
                  <a:uFillTx/>
                  <a:latin typeface="Montserrat SemiBold" panose="020B0604020202020204" charset="0"/>
                  <a:cs typeface="Arial"/>
                  <a:sym typeface="Arial"/>
                </a:rPr>
                <a:t>PERSONA</a:t>
              </a:r>
            </a:p>
          </p:txBody>
        </p:sp>
        <p:sp>
          <p:nvSpPr>
            <p:cNvPr id="41" name="ZoneTexte 40">
              <a:extLst>
                <a:ext uri="{FF2B5EF4-FFF2-40B4-BE49-F238E27FC236}">
                  <a16:creationId xmlns:a16="http://schemas.microsoft.com/office/drawing/2014/main" id="{E57C754B-B7AA-42E4-AA00-6136787AF2F0}"/>
                </a:ext>
              </a:extLst>
            </p:cNvPr>
            <p:cNvSpPr txBox="1"/>
            <p:nvPr/>
          </p:nvSpPr>
          <p:spPr>
            <a:xfrm>
              <a:off x="637215" y="3910624"/>
              <a:ext cx="585858" cy="192617"/>
            </a:xfrm>
            <a:prstGeom prst="rect">
              <a:avLst/>
            </a:prstGeom>
            <a:noFill/>
          </p:spPr>
          <p:txBody>
            <a:bodyPr wrap="square" lIns="0" tIns="0" rIns="0" bIns="0" rtlCol="0" anchor="ctr" anchorCtr="0">
              <a:spAutoFit/>
            </a:bodyPr>
            <a:lstStyle/>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9176B4">
                      <a:lumMod val="60000"/>
                      <a:lumOff val="40000"/>
                    </a:srgbClr>
                  </a:solidFill>
                  <a:effectLst/>
                  <a:uLnTx/>
                  <a:uFillTx/>
                  <a:latin typeface="Montserrat SemiBold" panose="020B0604020202020204" charset="0"/>
                  <a:cs typeface="Arial"/>
                  <a:sym typeface="Arial"/>
                </a:rPr>
                <a:t>SEGMENT</a:t>
              </a:r>
            </a:p>
            <a:p>
              <a:pPr marL="0" marR="0" lvl="0" indent="0" algn="l" defTabSz="1219170" rtl="0" eaLnBrk="1" fontAlgn="auto" latinLnBrk="0" hangingPunct="1">
                <a:lnSpc>
                  <a:spcPct val="108000"/>
                </a:lnSpc>
                <a:spcBef>
                  <a:spcPts val="0"/>
                </a:spcBef>
                <a:spcAft>
                  <a:spcPts val="0"/>
                </a:spcAft>
                <a:buClrTx/>
                <a:buSzTx/>
                <a:buFontTx/>
                <a:buNone/>
                <a:tabLst/>
                <a:defRPr/>
              </a:pPr>
              <a:r>
                <a:rPr lang="fr-FR" sz="600" b="1">
                  <a:latin typeface="Montserrat SemiBold" panose="020B0604020202020204" charset="0"/>
                </a:rPr>
                <a:t>Gestion Privée</a:t>
              </a:r>
              <a:endParaRPr kumimoji="0" lang="fr-FR" sz="600" b="1" i="0" u="none" strike="noStrike" kern="0" cap="none" spc="0" normalizeH="0" baseline="0" noProof="0">
                <a:ln>
                  <a:noFill/>
                </a:ln>
                <a:solidFill>
                  <a:srgbClr val="000000"/>
                </a:solidFill>
                <a:effectLst/>
                <a:uLnTx/>
                <a:uFillTx/>
                <a:latin typeface="Montserrat SemiBold" panose="020B0604020202020204" charset="0"/>
                <a:cs typeface="Arial"/>
                <a:sym typeface="Arial"/>
              </a:endParaRPr>
            </a:p>
          </p:txBody>
        </p:sp>
        <p:sp>
          <p:nvSpPr>
            <p:cNvPr id="42" name="ZoneTexte 41">
              <a:extLst>
                <a:ext uri="{FF2B5EF4-FFF2-40B4-BE49-F238E27FC236}">
                  <a16:creationId xmlns:a16="http://schemas.microsoft.com/office/drawing/2014/main" id="{23233FDD-3D65-4F18-B1BF-CCD61A7E29A6}"/>
                </a:ext>
              </a:extLst>
            </p:cNvPr>
            <p:cNvSpPr txBox="1"/>
            <p:nvPr/>
          </p:nvSpPr>
          <p:spPr>
            <a:xfrm>
              <a:off x="1356429" y="3910624"/>
              <a:ext cx="801693" cy="192617"/>
            </a:xfrm>
            <a:prstGeom prst="rect">
              <a:avLst/>
            </a:prstGeom>
            <a:noFill/>
          </p:spPr>
          <p:txBody>
            <a:bodyPr wrap="square" lIns="0" tIns="0" rIns="0" bIns="0" rtlCol="0" anchor="ctr" anchorCtr="0">
              <a:spAutoFit/>
            </a:bodyPr>
            <a:lstStyle/>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9176B4">
                      <a:lumMod val="60000"/>
                      <a:lumOff val="40000"/>
                    </a:srgbClr>
                  </a:solidFill>
                  <a:effectLst/>
                  <a:uLnTx/>
                  <a:uFillTx/>
                  <a:latin typeface="Montserrat SemiBold" panose="020B0604020202020204" charset="0"/>
                  <a:cs typeface="Arial"/>
                  <a:sym typeface="Arial"/>
                </a:rPr>
                <a:t>PROFIL DE RISQUE</a:t>
              </a:r>
            </a:p>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000000"/>
                  </a:solidFill>
                  <a:effectLst/>
                  <a:uLnTx/>
                  <a:uFillTx/>
                  <a:latin typeface="Montserrat SemiBold" panose="020B0604020202020204" charset="0"/>
                  <a:cs typeface="Arial"/>
                  <a:sym typeface="Arial"/>
                </a:rPr>
                <a:t>Dynamique</a:t>
              </a:r>
            </a:p>
          </p:txBody>
        </p:sp>
        <p:pic>
          <p:nvPicPr>
            <p:cNvPr id="43" name="Image 1">
              <a:extLst>
                <a:ext uri="{FF2B5EF4-FFF2-40B4-BE49-F238E27FC236}">
                  <a16:creationId xmlns:a16="http://schemas.microsoft.com/office/drawing/2014/main" id="{4C552E52-91AF-48EA-A9D3-9F2FF185FC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286" t="25821" r="22672" b="59560"/>
            <a:stretch/>
          </p:blipFill>
          <p:spPr bwMode="auto">
            <a:xfrm>
              <a:off x="604310" y="3090133"/>
              <a:ext cx="1566432" cy="707458"/>
            </a:xfrm>
            <a:prstGeom prst="rect">
              <a:avLst/>
            </a:prstGeom>
            <a:noFill/>
            <a:ln w="12700">
              <a:solidFill>
                <a:schemeClr val="bg1">
                  <a:lumMod val="85000"/>
                </a:schemeClr>
              </a:solidFill>
              <a:miter lim="800000"/>
              <a:headEnd/>
              <a:tailEnd/>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88802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12C99A8C-EDB2-43D3-B924-5FB2A23C57C4}"/>
              </a:ext>
            </a:extLst>
          </p:cNvPr>
          <p:cNvPicPr>
            <a:picLocks noChangeAspect="1"/>
          </p:cNvPicPr>
          <p:nvPr/>
        </p:nvPicPr>
        <p:blipFill>
          <a:blip r:embed="rId3"/>
          <a:stretch>
            <a:fillRect/>
          </a:stretch>
        </p:blipFill>
        <p:spPr>
          <a:xfrm>
            <a:off x="4207927" y="1111830"/>
            <a:ext cx="746995" cy="623927"/>
          </a:xfrm>
          <a:prstGeom prst="rect">
            <a:avLst/>
          </a:prstGeom>
          <a:ln w="6350">
            <a:solidFill>
              <a:schemeClr val="bg1">
                <a:lumMod val="75000"/>
              </a:schemeClr>
            </a:solidFill>
          </a:ln>
        </p:spPr>
      </p:pic>
      <p:sp>
        <p:nvSpPr>
          <p:cNvPr id="62" name="ZoneTexte 61">
            <a:extLst>
              <a:ext uri="{FF2B5EF4-FFF2-40B4-BE49-F238E27FC236}">
                <a16:creationId xmlns:a16="http://schemas.microsoft.com/office/drawing/2014/main" id="{3AE82D02-F20F-4357-890C-B115D76EB4FC}"/>
              </a:ext>
            </a:extLst>
          </p:cNvPr>
          <p:cNvSpPr txBox="1"/>
          <p:nvPr/>
        </p:nvSpPr>
        <p:spPr>
          <a:xfrm>
            <a:off x="2091571" y="3187203"/>
            <a:ext cx="2660863" cy="200055"/>
          </a:xfrm>
          <a:prstGeom prst="rect">
            <a:avLst/>
          </a:prstGeom>
          <a:noFill/>
        </p:spPr>
        <p:txBody>
          <a:bodyPr wrap="square">
            <a:spAutoFit/>
          </a:bodyPr>
          <a:lstStyle/>
          <a:p>
            <a:pPr algn="ctr"/>
            <a:r>
              <a:rPr lang="fr-FR" sz="700" i="1">
                <a:solidFill>
                  <a:schemeClr val="accent6"/>
                </a:solidFill>
                <a:latin typeface="Montserrat" panose="00000500000000000000" pitchFamily="2" charset="0"/>
              </a:rPr>
              <a:t>Renonciation au profil par défaut</a:t>
            </a:r>
            <a:endParaRPr lang="fr-FR" sz="1200" i="1">
              <a:solidFill>
                <a:schemeClr val="accent6"/>
              </a:solidFill>
              <a:latin typeface="Montserrat" panose="00000500000000000000" pitchFamily="2" charset="0"/>
            </a:endParaRPr>
          </a:p>
        </p:txBody>
      </p:sp>
      <p:sp>
        <p:nvSpPr>
          <p:cNvPr id="2" name="Titre 1">
            <a:extLst>
              <a:ext uri="{FF2B5EF4-FFF2-40B4-BE49-F238E27FC236}">
                <a16:creationId xmlns:a16="http://schemas.microsoft.com/office/drawing/2014/main" id="{224FEEB2-3200-4E98-B0B4-F1D37DE5C119}"/>
              </a:ext>
            </a:extLst>
          </p:cNvPr>
          <p:cNvSpPr>
            <a:spLocks noGrp="1"/>
          </p:cNvSpPr>
          <p:nvPr>
            <p:ph type="title"/>
          </p:nvPr>
        </p:nvSpPr>
        <p:spPr/>
        <p:txBody>
          <a:bodyPr/>
          <a:lstStyle/>
          <a:p>
            <a:r>
              <a:rPr lang="fr-FR" sz="1800" dirty="0"/>
              <a:t>Souscrire un </a:t>
            </a:r>
            <a:r>
              <a:rPr lang="fr-FR" sz="1800" dirty="0">
                <a:solidFill>
                  <a:schemeClr val="accent2"/>
                </a:solidFill>
              </a:rPr>
              <a:t>PER CE</a:t>
            </a:r>
          </a:p>
        </p:txBody>
      </p:sp>
      <p:sp>
        <p:nvSpPr>
          <p:cNvPr id="3" name="Espace réservé du texte 2">
            <a:extLst>
              <a:ext uri="{FF2B5EF4-FFF2-40B4-BE49-F238E27FC236}">
                <a16:creationId xmlns:a16="http://schemas.microsoft.com/office/drawing/2014/main" id="{352E777A-37EE-49F7-9AA0-01CAE0A96A74}"/>
              </a:ext>
            </a:extLst>
          </p:cNvPr>
          <p:cNvSpPr>
            <a:spLocks noGrp="1"/>
          </p:cNvSpPr>
          <p:nvPr>
            <p:ph type="body" sz="quarter" idx="12"/>
          </p:nvPr>
        </p:nvSpPr>
        <p:spPr/>
        <p:txBody>
          <a:bodyPr>
            <a:normAutofit/>
          </a:bodyPr>
          <a:lstStyle/>
          <a:p>
            <a:r>
              <a:rPr lang="fr-FR" sz="1200"/>
              <a:t>Introduction</a:t>
            </a:r>
          </a:p>
        </p:txBody>
      </p:sp>
      <p:sp>
        <p:nvSpPr>
          <p:cNvPr id="12" name="Rectangle : coins arrondis 11">
            <a:extLst>
              <a:ext uri="{FF2B5EF4-FFF2-40B4-BE49-F238E27FC236}">
                <a16:creationId xmlns:a16="http://schemas.microsoft.com/office/drawing/2014/main" id="{8C414312-05B4-41D8-B0CD-0AAFD6525AC5}"/>
              </a:ext>
            </a:extLst>
          </p:cNvPr>
          <p:cNvSpPr/>
          <p:nvPr/>
        </p:nvSpPr>
        <p:spPr>
          <a:xfrm>
            <a:off x="393518" y="1264560"/>
            <a:ext cx="3218589" cy="484846"/>
          </a:xfrm>
          <a:prstGeom prst="round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32000" rtlCol="0" anchor="t"/>
          <a:lstStyle/>
          <a:p>
            <a:pPr>
              <a:buClr>
                <a:srgbClr val="55579E"/>
              </a:buClr>
            </a:pPr>
            <a:r>
              <a:rPr lang="fr-FR" sz="700">
                <a:solidFill>
                  <a:schemeClr val="tx1"/>
                </a:solidFill>
                <a:latin typeface="Montserrat SemiBold" panose="00000700000000000000" pitchFamily="2" charset="0"/>
              </a:rPr>
              <a:t>Les </a:t>
            </a:r>
            <a:r>
              <a:rPr lang="fr-FR" sz="700" b="1">
                <a:solidFill>
                  <a:schemeClr val="accent2"/>
                </a:solidFill>
                <a:latin typeface="Montserrat SemiBold" panose="00000700000000000000" pitchFamily="2" charset="0"/>
              </a:rPr>
              <a:t>choix clients </a:t>
            </a:r>
            <a:r>
              <a:rPr lang="fr-FR" sz="700">
                <a:solidFill>
                  <a:schemeClr val="tx1"/>
                </a:solidFill>
                <a:latin typeface="Montserrat SemiBold" panose="00000700000000000000" pitchFamily="2" charset="0"/>
              </a:rPr>
              <a:t>effectués se </a:t>
            </a:r>
            <a:r>
              <a:rPr lang="fr-FR" sz="700">
                <a:solidFill>
                  <a:schemeClr val="accent2"/>
                </a:solidFill>
                <a:latin typeface="Montserrat SemiBold" panose="00000700000000000000" pitchFamily="2" charset="0"/>
              </a:rPr>
              <a:t>matérialisent de différentes façons </a:t>
            </a:r>
            <a:r>
              <a:rPr lang="fr-FR" sz="700">
                <a:solidFill>
                  <a:schemeClr val="tx1"/>
                </a:solidFill>
                <a:latin typeface="Montserrat SemiBold" panose="00000700000000000000" pitchFamily="2" charset="0"/>
              </a:rPr>
              <a:t>tout au long du </a:t>
            </a:r>
            <a:r>
              <a:rPr lang="fr-FR" sz="700">
                <a:solidFill>
                  <a:schemeClr val="accent2"/>
                </a:solidFill>
                <a:latin typeface="Montserrat SemiBold" panose="00000700000000000000" pitchFamily="2" charset="0"/>
              </a:rPr>
              <a:t>parcours de souscription</a:t>
            </a:r>
            <a:r>
              <a:rPr lang="fr-FR" sz="700">
                <a:solidFill>
                  <a:schemeClr val="tx1"/>
                </a:solidFill>
                <a:latin typeface="Montserrat SemiBold" panose="00000700000000000000" pitchFamily="2" charset="0"/>
              </a:rPr>
              <a:t> PER CE ainsi que dans la </a:t>
            </a:r>
            <a:r>
              <a:rPr lang="fr-FR" sz="700">
                <a:solidFill>
                  <a:schemeClr val="accent2"/>
                </a:solidFill>
                <a:latin typeface="Montserrat SemiBold" panose="00000700000000000000" pitchFamily="2" charset="0"/>
              </a:rPr>
              <a:t>synthèse PDF</a:t>
            </a:r>
          </a:p>
        </p:txBody>
      </p:sp>
      <p:sp>
        <p:nvSpPr>
          <p:cNvPr id="4" name="Rectangle 3">
            <a:extLst>
              <a:ext uri="{FF2B5EF4-FFF2-40B4-BE49-F238E27FC236}">
                <a16:creationId xmlns:a16="http://schemas.microsoft.com/office/drawing/2014/main" id="{E948C395-1C93-4A9F-BC1B-49424FD0890C}"/>
              </a:ext>
            </a:extLst>
          </p:cNvPr>
          <p:cNvSpPr/>
          <p:nvPr/>
        </p:nvSpPr>
        <p:spPr>
          <a:xfrm>
            <a:off x="2313000" y="2593830"/>
            <a:ext cx="4500000" cy="3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A92E7A89-C3E7-45C3-804B-29CF36126F77}"/>
              </a:ext>
            </a:extLst>
          </p:cNvPr>
          <p:cNvSpPr/>
          <p:nvPr/>
        </p:nvSpPr>
        <p:spPr>
          <a:xfrm>
            <a:off x="1467000" y="3418269"/>
            <a:ext cx="1728000" cy="3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A6C31A90-4DCF-4148-9743-F6AC5C8A8D4B}"/>
              </a:ext>
            </a:extLst>
          </p:cNvPr>
          <p:cNvSpPr/>
          <p:nvPr/>
        </p:nvSpPr>
        <p:spPr>
          <a:xfrm rot="5400000">
            <a:off x="2169000" y="2737830"/>
            <a:ext cx="324000" cy="3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EE9D4B3A-01B5-40A2-BBA4-07686226FF00}"/>
              </a:ext>
            </a:extLst>
          </p:cNvPr>
          <p:cNvSpPr/>
          <p:nvPr/>
        </p:nvSpPr>
        <p:spPr>
          <a:xfrm rot="5400000">
            <a:off x="6658400" y="2737830"/>
            <a:ext cx="324000" cy="3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5DF8A67F-7A93-487E-930D-9514A09E0D3C}"/>
              </a:ext>
            </a:extLst>
          </p:cNvPr>
          <p:cNvSpPr/>
          <p:nvPr/>
        </p:nvSpPr>
        <p:spPr>
          <a:xfrm rot="5400000">
            <a:off x="7461594" y="3629780"/>
            <a:ext cx="396000" cy="36000"/>
          </a:xfrm>
          <a:prstGeom prst="rect">
            <a:avLst/>
          </a:prstGeom>
          <a:solidFill>
            <a:srgbClr val="EAB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7BD5D62C-FA5C-444F-81ED-4AAF881CF757}"/>
              </a:ext>
            </a:extLst>
          </p:cNvPr>
          <p:cNvSpPr/>
          <p:nvPr/>
        </p:nvSpPr>
        <p:spPr>
          <a:xfrm rot="5400000">
            <a:off x="2979000" y="3629780"/>
            <a:ext cx="396000" cy="3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E148ED63-385A-41AB-8110-A04FDBFCDA2B}"/>
              </a:ext>
            </a:extLst>
          </p:cNvPr>
          <p:cNvSpPr/>
          <p:nvPr/>
        </p:nvSpPr>
        <p:spPr>
          <a:xfrm rot="5400000">
            <a:off x="5769000" y="3629780"/>
            <a:ext cx="396000" cy="36000"/>
          </a:xfrm>
          <a:prstGeom prst="rect">
            <a:avLst/>
          </a:prstGeom>
          <a:solidFill>
            <a:srgbClr val="EAB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8CD9659D-9C27-4A19-8003-26C595734E6C}"/>
              </a:ext>
            </a:extLst>
          </p:cNvPr>
          <p:cNvSpPr/>
          <p:nvPr/>
        </p:nvSpPr>
        <p:spPr>
          <a:xfrm rot="5400000">
            <a:off x="1287200" y="3629780"/>
            <a:ext cx="396000" cy="3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F4A637D-6745-42D3-9CBC-1F47817A5183}"/>
              </a:ext>
            </a:extLst>
          </p:cNvPr>
          <p:cNvSpPr/>
          <p:nvPr/>
        </p:nvSpPr>
        <p:spPr>
          <a:xfrm rot="5400000">
            <a:off x="6658400" y="3244030"/>
            <a:ext cx="324000" cy="3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06B769FF-7072-453F-B54B-C6F3211ABC5E}"/>
              </a:ext>
            </a:extLst>
          </p:cNvPr>
          <p:cNvSpPr/>
          <p:nvPr/>
        </p:nvSpPr>
        <p:spPr>
          <a:xfrm rot="5400000">
            <a:off x="2169000" y="3244030"/>
            <a:ext cx="324000" cy="3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F49C4060-A4BC-4DB6-BDF1-882DD0C46464}"/>
              </a:ext>
            </a:extLst>
          </p:cNvPr>
          <p:cNvSpPr txBox="1"/>
          <p:nvPr/>
        </p:nvSpPr>
        <p:spPr>
          <a:xfrm>
            <a:off x="5999400" y="2917830"/>
            <a:ext cx="1627200" cy="238363"/>
          </a:xfrm>
          <a:prstGeom prst="roundRect">
            <a:avLst/>
          </a:prstGeom>
          <a:solidFill>
            <a:schemeClr val="bg1">
              <a:lumMod val="95000"/>
            </a:schemeClr>
          </a:solidFill>
          <a:ln w="19050">
            <a:solidFill>
              <a:schemeClr val="accent6"/>
            </a:solidFill>
          </a:ln>
        </p:spPr>
        <p:txBody>
          <a:bodyPr wrap="square" rtlCol="0">
            <a:spAutoFit/>
          </a:bodyPr>
          <a:lstStyle/>
          <a:p>
            <a:pPr algn="ctr"/>
            <a:r>
              <a:rPr lang="fr-FR" sz="800">
                <a:latin typeface="Montserrat ExtraBold" panose="00000900000000000000" pitchFamily="2" charset="0"/>
              </a:rPr>
              <a:t>Gestion Libre</a:t>
            </a:r>
          </a:p>
        </p:txBody>
      </p:sp>
      <p:sp>
        <p:nvSpPr>
          <p:cNvPr id="36" name="ZoneTexte 35">
            <a:extLst>
              <a:ext uri="{FF2B5EF4-FFF2-40B4-BE49-F238E27FC236}">
                <a16:creationId xmlns:a16="http://schemas.microsoft.com/office/drawing/2014/main" id="{BC660450-24EC-40CD-918A-35325A7C6E34}"/>
              </a:ext>
            </a:extLst>
          </p:cNvPr>
          <p:cNvSpPr txBox="1"/>
          <p:nvPr/>
        </p:nvSpPr>
        <p:spPr>
          <a:xfrm>
            <a:off x="1517400" y="2917830"/>
            <a:ext cx="1627200" cy="238363"/>
          </a:xfrm>
          <a:prstGeom prst="roundRect">
            <a:avLst/>
          </a:prstGeom>
          <a:solidFill>
            <a:schemeClr val="bg1">
              <a:lumMod val="95000"/>
            </a:schemeClr>
          </a:solidFill>
          <a:ln w="19050">
            <a:solidFill>
              <a:schemeClr val="accent5"/>
            </a:solidFill>
          </a:ln>
        </p:spPr>
        <p:txBody>
          <a:bodyPr wrap="square" rtlCol="0">
            <a:spAutoFit/>
          </a:bodyPr>
          <a:lstStyle/>
          <a:p>
            <a:pPr algn="ctr"/>
            <a:r>
              <a:rPr lang="fr-FR" sz="800">
                <a:latin typeface="Montserrat ExtraBold" panose="00000900000000000000" pitchFamily="2" charset="0"/>
              </a:rPr>
              <a:t>Gestion Horizon</a:t>
            </a:r>
          </a:p>
        </p:txBody>
      </p:sp>
      <p:sp>
        <p:nvSpPr>
          <p:cNvPr id="38" name="Rectangle 37">
            <a:extLst>
              <a:ext uri="{FF2B5EF4-FFF2-40B4-BE49-F238E27FC236}">
                <a16:creationId xmlns:a16="http://schemas.microsoft.com/office/drawing/2014/main" id="{C06F3DEF-7555-4E3B-AF4C-ACE1CA91804C}"/>
              </a:ext>
            </a:extLst>
          </p:cNvPr>
          <p:cNvSpPr/>
          <p:nvPr/>
        </p:nvSpPr>
        <p:spPr>
          <a:xfrm>
            <a:off x="2313000" y="2593830"/>
            <a:ext cx="2271600" cy="3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0C51148D-3F53-4109-9663-4260F24BDF77}"/>
              </a:ext>
            </a:extLst>
          </p:cNvPr>
          <p:cNvSpPr/>
          <p:nvPr/>
        </p:nvSpPr>
        <p:spPr>
          <a:xfrm>
            <a:off x="2331000" y="3418269"/>
            <a:ext cx="864000" cy="36000"/>
          </a:xfrm>
          <a:prstGeom prst="rect">
            <a:avLst/>
          </a:prstGeom>
          <a:solidFill>
            <a:srgbClr val="EAB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ZoneTexte 40">
            <a:extLst>
              <a:ext uri="{FF2B5EF4-FFF2-40B4-BE49-F238E27FC236}">
                <a16:creationId xmlns:a16="http://schemas.microsoft.com/office/drawing/2014/main" id="{FE4DB746-FB3A-48D3-ACBC-B8B74CEE41F4}"/>
              </a:ext>
            </a:extLst>
          </p:cNvPr>
          <p:cNvSpPr txBox="1"/>
          <p:nvPr/>
        </p:nvSpPr>
        <p:spPr>
          <a:xfrm>
            <a:off x="2668400" y="3833962"/>
            <a:ext cx="1017200" cy="306467"/>
          </a:xfrm>
          <a:prstGeom prst="roundRect">
            <a:avLst/>
          </a:prstGeom>
          <a:solidFill>
            <a:schemeClr val="accent6"/>
          </a:solidFill>
          <a:ln w="19050">
            <a:solidFill>
              <a:schemeClr val="accent2"/>
            </a:solidFill>
          </a:ln>
        </p:spPr>
        <p:txBody>
          <a:bodyPr wrap="square" rtlCol="0" anchor="ctr">
            <a:spAutoFit/>
          </a:bodyPr>
          <a:lstStyle/>
          <a:p>
            <a:pPr algn="ctr"/>
            <a:r>
              <a:rPr lang="fr-FR" sz="600">
                <a:solidFill>
                  <a:schemeClr val="bg1"/>
                </a:solidFill>
                <a:latin typeface="Montserrat ExtraBold" panose="00000900000000000000" pitchFamily="2" charset="0"/>
              </a:rPr>
              <a:t>Profil Prudent</a:t>
            </a:r>
          </a:p>
          <a:p>
            <a:pPr algn="ctr"/>
            <a:r>
              <a:rPr lang="fr-FR" sz="600">
                <a:solidFill>
                  <a:schemeClr val="bg1"/>
                </a:solidFill>
                <a:latin typeface="Montserrat ExtraBold" panose="00000900000000000000" pitchFamily="2" charset="0"/>
              </a:rPr>
              <a:t>Profil Dynamique</a:t>
            </a:r>
          </a:p>
        </p:txBody>
      </p:sp>
      <p:sp>
        <p:nvSpPr>
          <p:cNvPr id="42" name="ZoneTexte 41">
            <a:extLst>
              <a:ext uri="{FF2B5EF4-FFF2-40B4-BE49-F238E27FC236}">
                <a16:creationId xmlns:a16="http://schemas.microsoft.com/office/drawing/2014/main" id="{3895D5F9-764D-4BE8-817E-40542E6E8F81}"/>
              </a:ext>
            </a:extLst>
          </p:cNvPr>
          <p:cNvSpPr txBox="1"/>
          <p:nvPr/>
        </p:nvSpPr>
        <p:spPr>
          <a:xfrm>
            <a:off x="976600" y="3833962"/>
            <a:ext cx="1017200" cy="306467"/>
          </a:xfrm>
          <a:prstGeom prst="roundRect">
            <a:avLst/>
          </a:prstGeom>
          <a:solidFill>
            <a:schemeClr val="accent5"/>
          </a:solidFill>
          <a:ln w="19050">
            <a:solidFill>
              <a:schemeClr val="accent2"/>
            </a:solidFill>
          </a:ln>
        </p:spPr>
        <p:txBody>
          <a:bodyPr wrap="square" rtlCol="0" anchor="ctr">
            <a:spAutoFit/>
          </a:bodyPr>
          <a:lstStyle/>
          <a:p>
            <a:pPr algn="ctr"/>
            <a:r>
              <a:rPr lang="fr-FR" sz="600">
                <a:solidFill>
                  <a:schemeClr val="bg1"/>
                </a:solidFill>
                <a:latin typeface="Montserrat ExtraBold" panose="00000900000000000000" pitchFamily="2" charset="0"/>
              </a:rPr>
              <a:t>Profil Equilibre</a:t>
            </a:r>
          </a:p>
        </p:txBody>
      </p:sp>
      <p:sp>
        <p:nvSpPr>
          <p:cNvPr id="43" name="ZoneTexte 42">
            <a:extLst>
              <a:ext uri="{FF2B5EF4-FFF2-40B4-BE49-F238E27FC236}">
                <a16:creationId xmlns:a16="http://schemas.microsoft.com/office/drawing/2014/main" id="{435DC431-6899-4D14-98F5-DC64F440816D}"/>
              </a:ext>
            </a:extLst>
          </p:cNvPr>
          <p:cNvSpPr txBox="1"/>
          <p:nvPr/>
        </p:nvSpPr>
        <p:spPr>
          <a:xfrm>
            <a:off x="7150200" y="3833962"/>
            <a:ext cx="1017200" cy="306467"/>
          </a:xfrm>
          <a:prstGeom prst="roundRect">
            <a:avLst/>
          </a:prstGeom>
          <a:solidFill>
            <a:schemeClr val="accent6"/>
          </a:solidFill>
          <a:ln w="19050">
            <a:solidFill>
              <a:schemeClr val="accent3"/>
            </a:solidFill>
          </a:ln>
        </p:spPr>
        <p:txBody>
          <a:bodyPr wrap="square" rtlCol="0" anchor="ctr">
            <a:noAutofit/>
          </a:bodyPr>
          <a:lstStyle/>
          <a:p>
            <a:pPr algn="ctr"/>
            <a:r>
              <a:rPr lang="fr-FR" sz="600">
                <a:solidFill>
                  <a:schemeClr val="bg1"/>
                </a:solidFill>
                <a:latin typeface="Montserrat ExtraBold" panose="00000900000000000000" pitchFamily="2" charset="0"/>
              </a:rPr>
              <a:t>Au moins un</a:t>
            </a:r>
          </a:p>
          <a:p>
            <a:pPr algn="ctr"/>
            <a:r>
              <a:rPr lang="fr-FR" sz="600">
                <a:solidFill>
                  <a:schemeClr val="bg1"/>
                </a:solidFill>
                <a:latin typeface="Montserrat ExtraBold" panose="00000900000000000000" pitchFamily="2" charset="0"/>
              </a:rPr>
              <a:t>Switch / Split</a:t>
            </a:r>
          </a:p>
        </p:txBody>
      </p:sp>
      <p:sp>
        <p:nvSpPr>
          <p:cNvPr id="44" name="ZoneTexte 43">
            <a:extLst>
              <a:ext uri="{FF2B5EF4-FFF2-40B4-BE49-F238E27FC236}">
                <a16:creationId xmlns:a16="http://schemas.microsoft.com/office/drawing/2014/main" id="{E4AC8764-0660-461F-AFE3-63B512CF046D}"/>
              </a:ext>
            </a:extLst>
          </p:cNvPr>
          <p:cNvSpPr txBox="1"/>
          <p:nvPr/>
        </p:nvSpPr>
        <p:spPr>
          <a:xfrm>
            <a:off x="5458400" y="3833962"/>
            <a:ext cx="1017200" cy="306467"/>
          </a:xfrm>
          <a:prstGeom prst="roundRect">
            <a:avLst/>
          </a:prstGeom>
          <a:solidFill>
            <a:schemeClr val="accent6"/>
          </a:solidFill>
          <a:ln w="19050">
            <a:solidFill>
              <a:schemeClr val="accent2"/>
            </a:solidFill>
          </a:ln>
        </p:spPr>
        <p:txBody>
          <a:bodyPr wrap="square" rtlCol="0" anchor="ctr">
            <a:spAutoFit/>
          </a:bodyPr>
          <a:lstStyle/>
          <a:p>
            <a:pPr algn="ctr"/>
            <a:r>
              <a:rPr lang="fr-FR" sz="600">
                <a:solidFill>
                  <a:schemeClr val="bg1"/>
                </a:solidFill>
                <a:latin typeface="Montserrat ExtraBold" panose="00000900000000000000" pitchFamily="2" charset="0"/>
              </a:rPr>
              <a:t>Aucun </a:t>
            </a:r>
          </a:p>
          <a:p>
            <a:pPr algn="ctr"/>
            <a:r>
              <a:rPr lang="fr-FR" sz="600">
                <a:solidFill>
                  <a:schemeClr val="bg1"/>
                </a:solidFill>
                <a:latin typeface="Montserrat ExtraBold" panose="00000900000000000000" pitchFamily="2" charset="0"/>
              </a:rPr>
              <a:t>Switch / Split</a:t>
            </a:r>
          </a:p>
        </p:txBody>
      </p:sp>
      <p:sp>
        <p:nvSpPr>
          <p:cNvPr id="47" name="Rectangle 46">
            <a:extLst>
              <a:ext uri="{FF2B5EF4-FFF2-40B4-BE49-F238E27FC236}">
                <a16:creationId xmlns:a16="http://schemas.microsoft.com/office/drawing/2014/main" id="{A2116474-554B-44D2-B80F-0CA8997CCB9D}"/>
              </a:ext>
            </a:extLst>
          </p:cNvPr>
          <p:cNvSpPr/>
          <p:nvPr/>
        </p:nvSpPr>
        <p:spPr>
          <a:xfrm>
            <a:off x="5948800" y="3418268"/>
            <a:ext cx="1728000" cy="36000"/>
          </a:xfrm>
          <a:prstGeom prst="rect">
            <a:avLst/>
          </a:prstGeom>
          <a:solidFill>
            <a:srgbClr val="EAB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20">
            <a:extLst>
              <a:ext uri="{FF2B5EF4-FFF2-40B4-BE49-F238E27FC236}">
                <a16:creationId xmlns:a16="http://schemas.microsoft.com/office/drawing/2014/main" id="{E96389A5-E012-4C40-A497-D1A77798C5E9}"/>
              </a:ext>
            </a:extLst>
          </p:cNvPr>
          <p:cNvSpPr txBox="1"/>
          <p:nvPr/>
        </p:nvSpPr>
        <p:spPr>
          <a:xfrm>
            <a:off x="900385" y="4204435"/>
            <a:ext cx="1260924" cy="461665"/>
          </a:xfrm>
          <a:prstGeom prst="rect">
            <a:avLst/>
          </a:prstGeom>
          <a:noFill/>
        </p:spPr>
        <p:txBody>
          <a:bodyPr wrap="square" rtlCol="0">
            <a:spAutoFit/>
          </a:bodyPr>
          <a:lstStyle/>
          <a:p>
            <a:pPr marL="171450" indent="-171450">
              <a:buFont typeface="Wingdings" panose="05000000000000000000" pitchFamily="2" charset="2"/>
              <a:buChar char="Ø"/>
            </a:pPr>
            <a:r>
              <a:rPr lang="fr-FR" sz="600" b="1">
                <a:solidFill>
                  <a:schemeClr val="accent5"/>
                </a:solidFill>
              </a:rPr>
              <a:t>Parcours par défaut (d’après la loi)</a:t>
            </a:r>
          </a:p>
          <a:p>
            <a:pPr marL="171450" indent="-171450">
              <a:buFont typeface="Wingdings" panose="05000000000000000000" pitchFamily="2" charset="2"/>
              <a:buChar char="Ø"/>
            </a:pPr>
            <a:r>
              <a:rPr lang="fr-FR" sz="600" b="1">
                <a:solidFill>
                  <a:schemeClr val="accent2"/>
                </a:solidFill>
              </a:rPr>
              <a:t>Supports Conseillés dans la synthèse PDF</a:t>
            </a:r>
          </a:p>
        </p:txBody>
      </p:sp>
      <p:sp>
        <p:nvSpPr>
          <p:cNvPr id="57" name="ZoneTexte 56">
            <a:extLst>
              <a:ext uri="{FF2B5EF4-FFF2-40B4-BE49-F238E27FC236}">
                <a16:creationId xmlns:a16="http://schemas.microsoft.com/office/drawing/2014/main" id="{FC636CBF-59A6-45C9-932B-E1750A2A489C}"/>
              </a:ext>
            </a:extLst>
          </p:cNvPr>
          <p:cNvSpPr txBox="1"/>
          <p:nvPr/>
        </p:nvSpPr>
        <p:spPr>
          <a:xfrm>
            <a:off x="2493944" y="4204435"/>
            <a:ext cx="1524407" cy="461665"/>
          </a:xfrm>
          <a:prstGeom prst="rect">
            <a:avLst/>
          </a:prstGeom>
          <a:noFill/>
        </p:spPr>
        <p:txBody>
          <a:bodyPr wrap="square" rtlCol="0">
            <a:spAutoFit/>
          </a:bodyPr>
          <a:lstStyle/>
          <a:p>
            <a:pPr marL="171450" indent="-171450">
              <a:buFont typeface="Wingdings" panose="05000000000000000000" pitchFamily="2" charset="2"/>
              <a:buChar char="Ø"/>
            </a:pPr>
            <a:r>
              <a:rPr lang="fr-FR" sz="600" b="1">
                <a:solidFill>
                  <a:schemeClr val="accent6"/>
                </a:solidFill>
              </a:rPr>
              <a:t>Renonciation du parcours par défaut (d’après la loi)</a:t>
            </a:r>
          </a:p>
          <a:p>
            <a:pPr marL="171450" indent="-171450">
              <a:buFont typeface="Wingdings" panose="05000000000000000000" pitchFamily="2" charset="2"/>
              <a:buChar char="Ø"/>
            </a:pPr>
            <a:r>
              <a:rPr lang="fr-FR" sz="600" b="1">
                <a:solidFill>
                  <a:schemeClr val="accent2"/>
                </a:solidFill>
              </a:rPr>
              <a:t>Supports Conseillés dans </a:t>
            </a:r>
          </a:p>
          <a:p>
            <a:pPr indent="179388"/>
            <a:r>
              <a:rPr lang="fr-FR" sz="600" b="1">
                <a:solidFill>
                  <a:schemeClr val="accent2"/>
                </a:solidFill>
              </a:rPr>
              <a:t>la synthèse PDF</a:t>
            </a:r>
          </a:p>
        </p:txBody>
      </p:sp>
      <p:sp>
        <p:nvSpPr>
          <p:cNvPr id="58" name="ZoneTexte 57">
            <a:extLst>
              <a:ext uri="{FF2B5EF4-FFF2-40B4-BE49-F238E27FC236}">
                <a16:creationId xmlns:a16="http://schemas.microsoft.com/office/drawing/2014/main" id="{A1E93DE1-6DBE-496F-B495-6CDBFEE877CA}"/>
              </a:ext>
            </a:extLst>
          </p:cNvPr>
          <p:cNvSpPr txBox="1"/>
          <p:nvPr/>
        </p:nvSpPr>
        <p:spPr>
          <a:xfrm>
            <a:off x="5204796" y="4204435"/>
            <a:ext cx="1524407" cy="461665"/>
          </a:xfrm>
          <a:prstGeom prst="rect">
            <a:avLst/>
          </a:prstGeom>
          <a:noFill/>
        </p:spPr>
        <p:txBody>
          <a:bodyPr wrap="square" rtlCol="0">
            <a:spAutoFit/>
          </a:bodyPr>
          <a:lstStyle/>
          <a:p>
            <a:pPr marL="171450" indent="-171450">
              <a:buFont typeface="Wingdings" panose="05000000000000000000" pitchFamily="2" charset="2"/>
              <a:buChar char="Ø"/>
            </a:pPr>
            <a:r>
              <a:rPr lang="fr-FR" sz="600" b="1">
                <a:solidFill>
                  <a:schemeClr val="accent6"/>
                </a:solidFill>
              </a:rPr>
              <a:t>Renonciation du parcours par défaut (d’après la loi)</a:t>
            </a:r>
          </a:p>
          <a:p>
            <a:pPr marL="171450" indent="-171450">
              <a:buFont typeface="Wingdings" panose="05000000000000000000" pitchFamily="2" charset="2"/>
              <a:buChar char="Ø"/>
            </a:pPr>
            <a:r>
              <a:rPr lang="fr-FR" sz="600" b="1">
                <a:solidFill>
                  <a:schemeClr val="accent2"/>
                </a:solidFill>
              </a:rPr>
              <a:t>Supports « Conseillés » dans</a:t>
            </a:r>
          </a:p>
          <a:p>
            <a:pPr indent="179388"/>
            <a:r>
              <a:rPr lang="fr-FR" sz="600" b="1">
                <a:solidFill>
                  <a:schemeClr val="accent2"/>
                </a:solidFill>
              </a:rPr>
              <a:t>la synthèse PDF</a:t>
            </a:r>
          </a:p>
        </p:txBody>
      </p:sp>
      <p:sp>
        <p:nvSpPr>
          <p:cNvPr id="59" name="ZoneTexte 58">
            <a:extLst>
              <a:ext uri="{FF2B5EF4-FFF2-40B4-BE49-F238E27FC236}">
                <a16:creationId xmlns:a16="http://schemas.microsoft.com/office/drawing/2014/main" id="{B29DB079-09D4-4BB4-A44F-0F55F3CD6D15}"/>
              </a:ext>
            </a:extLst>
          </p:cNvPr>
          <p:cNvSpPr txBox="1"/>
          <p:nvPr/>
        </p:nvSpPr>
        <p:spPr>
          <a:xfrm>
            <a:off x="6979899" y="4204435"/>
            <a:ext cx="1524407" cy="553998"/>
          </a:xfrm>
          <a:prstGeom prst="rect">
            <a:avLst/>
          </a:prstGeom>
          <a:noFill/>
        </p:spPr>
        <p:txBody>
          <a:bodyPr wrap="square" rtlCol="0">
            <a:spAutoFit/>
          </a:bodyPr>
          <a:lstStyle/>
          <a:p>
            <a:pPr marL="171450" indent="-171450">
              <a:buFont typeface="Wingdings" panose="05000000000000000000" pitchFamily="2" charset="2"/>
              <a:buChar char="Ø"/>
            </a:pPr>
            <a:r>
              <a:rPr lang="fr-FR" sz="600" b="1">
                <a:solidFill>
                  <a:schemeClr val="accent6"/>
                </a:solidFill>
              </a:rPr>
              <a:t>Renonciation du parcours par défaut (d’après la loi)</a:t>
            </a:r>
          </a:p>
          <a:p>
            <a:pPr marL="171450" indent="-171450">
              <a:buFont typeface="Wingdings" panose="05000000000000000000" pitchFamily="2" charset="2"/>
              <a:buChar char="Ø"/>
            </a:pPr>
            <a:r>
              <a:rPr lang="fr-FR" sz="600" b="1">
                <a:solidFill>
                  <a:schemeClr val="accent3"/>
                </a:solidFill>
              </a:rPr>
              <a:t>Supports </a:t>
            </a:r>
            <a:r>
              <a:rPr lang="fr-FR" sz="600" b="1" err="1">
                <a:solidFill>
                  <a:schemeClr val="accent3"/>
                </a:solidFill>
              </a:rPr>
              <a:t>switchés</a:t>
            </a:r>
            <a:r>
              <a:rPr lang="fr-FR" sz="600" b="1">
                <a:solidFill>
                  <a:schemeClr val="accent3"/>
                </a:solidFill>
              </a:rPr>
              <a:t> / </a:t>
            </a:r>
            <a:r>
              <a:rPr lang="fr-FR" sz="600" b="1" err="1">
                <a:solidFill>
                  <a:schemeClr val="accent3"/>
                </a:solidFill>
              </a:rPr>
              <a:t>splités</a:t>
            </a:r>
            <a:r>
              <a:rPr lang="fr-FR" sz="600" b="1">
                <a:solidFill>
                  <a:schemeClr val="accent3"/>
                </a:solidFill>
              </a:rPr>
              <a:t> « non conseillés » dans la synthèse PDF</a:t>
            </a:r>
          </a:p>
        </p:txBody>
      </p:sp>
      <p:sp>
        <p:nvSpPr>
          <p:cNvPr id="45" name="ZoneTexte 44">
            <a:extLst>
              <a:ext uri="{FF2B5EF4-FFF2-40B4-BE49-F238E27FC236}">
                <a16:creationId xmlns:a16="http://schemas.microsoft.com/office/drawing/2014/main" id="{7A9B5D90-2AC0-45BE-BC76-EB05F46A4A19}"/>
              </a:ext>
            </a:extLst>
          </p:cNvPr>
          <p:cNvSpPr txBox="1"/>
          <p:nvPr/>
        </p:nvSpPr>
        <p:spPr>
          <a:xfrm>
            <a:off x="2873250" y="2295421"/>
            <a:ext cx="1522222" cy="200055"/>
          </a:xfrm>
          <a:prstGeom prst="rect">
            <a:avLst/>
          </a:prstGeom>
          <a:noFill/>
        </p:spPr>
        <p:txBody>
          <a:bodyPr wrap="square">
            <a:spAutoFit/>
          </a:bodyPr>
          <a:lstStyle/>
          <a:p>
            <a:pPr algn="ctr"/>
            <a:r>
              <a:rPr lang="fr-FR" sz="700" i="1">
                <a:solidFill>
                  <a:schemeClr val="accent5"/>
                </a:solidFill>
                <a:latin typeface="Montserrat" panose="00000500000000000000" pitchFamily="2" charset="0"/>
              </a:rPr>
              <a:t>Parcours proposé par défaut</a:t>
            </a:r>
            <a:endParaRPr lang="fr-FR" sz="1200" i="1">
              <a:latin typeface="Montserrat" panose="00000500000000000000" pitchFamily="2" charset="0"/>
            </a:endParaRPr>
          </a:p>
        </p:txBody>
      </p:sp>
      <p:sp>
        <p:nvSpPr>
          <p:cNvPr id="46" name="ZoneTexte 45">
            <a:extLst>
              <a:ext uri="{FF2B5EF4-FFF2-40B4-BE49-F238E27FC236}">
                <a16:creationId xmlns:a16="http://schemas.microsoft.com/office/drawing/2014/main" id="{93534447-C517-48E7-BF34-D6212135A07E}"/>
              </a:ext>
            </a:extLst>
          </p:cNvPr>
          <p:cNvSpPr txBox="1"/>
          <p:nvPr/>
        </p:nvSpPr>
        <p:spPr>
          <a:xfrm>
            <a:off x="4448670" y="2294165"/>
            <a:ext cx="2660863" cy="200055"/>
          </a:xfrm>
          <a:prstGeom prst="rect">
            <a:avLst/>
          </a:prstGeom>
          <a:noFill/>
        </p:spPr>
        <p:txBody>
          <a:bodyPr wrap="square">
            <a:spAutoFit/>
          </a:bodyPr>
          <a:lstStyle/>
          <a:p>
            <a:pPr algn="ctr"/>
            <a:r>
              <a:rPr lang="fr-FR" sz="700" i="1">
                <a:solidFill>
                  <a:schemeClr val="accent6"/>
                </a:solidFill>
                <a:latin typeface="Montserrat" panose="00000500000000000000" pitchFamily="2" charset="0"/>
              </a:rPr>
              <a:t>Renonciation à la Gestion Horizon</a:t>
            </a:r>
          </a:p>
        </p:txBody>
      </p:sp>
      <p:sp>
        <p:nvSpPr>
          <p:cNvPr id="6" name="Triangle isocèle 5">
            <a:extLst>
              <a:ext uri="{FF2B5EF4-FFF2-40B4-BE49-F238E27FC236}">
                <a16:creationId xmlns:a16="http://schemas.microsoft.com/office/drawing/2014/main" id="{F5385B37-FDDD-4E45-BCAC-69DC5D2E10EC}"/>
              </a:ext>
            </a:extLst>
          </p:cNvPr>
          <p:cNvSpPr/>
          <p:nvPr/>
        </p:nvSpPr>
        <p:spPr>
          <a:xfrm rot="16200000">
            <a:off x="4286530" y="2533351"/>
            <a:ext cx="134085" cy="161052"/>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Triangle isocèle 51">
            <a:extLst>
              <a:ext uri="{FF2B5EF4-FFF2-40B4-BE49-F238E27FC236}">
                <a16:creationId xmlns:a16="http://schemas.microsoft.com/office/drawing/2014/main" id="{D988A682-D522-4317-90AB-A9C7BDC65B03}"/>
              </a:ext>
            </a:extLst>
          </p:cNvPr>
          <p:cNvSpPr/>
          <p:nvPr/>
        </p:nvSpPr>
        <p:spPr>
          <a:xfrm rot="5400000" flipH="1">
            <a:off x="4693536" y="2533351"/>
            <a:ext cx="134085" cy="161052"/>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riangle isocèle 6">
            <a:extLst>
              <a:ext uri="{FF2B5EF4-FFF2-40B4-BE49-F238E27FC236}">
                <a16:creationId xmlns:a16="http://schemas.microsoft.com/office/drawing/2014/main" id="{58C4E554-07D1-4102-A526-A429EB1E0897}"/>
              </a:ext>
            </a:extLst>
          </p:cNvPr>
          <p:cNvSpPr/>
          <p:nvPr/>
        </p:nvSpPr>
        <p:spPr>
          <a:xfrm rot="16200000">
            <a:off x="2084806" y="3355741"/>
            <a:ext cx="134085" cy="161052"/>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riangle isocèle 7">
            <a:extLst>
              <a:ext uri="{FF2B5EF4-FFF2-40B4-BE49-F238E27FC236}">
                <a16:creationId xmlns:a16="http://schemas.microsoft.com/office/drawing/2014/main" id="{92ECC56E-4960-41FC-B412-121C9B93C729}"/>
              </a:ext>
            </a:extLst>
          </p:cNvPr>
          <p:cNvSpPr/>
          <p:nvPr/>
        </p:nvSpPr>
        <p:spPr>
          <a:xfrm rot="5400000" flipH="1">
            <a:off x="2467373" y="3355740"/>
            <a:ext cx="134085" cy="161052"/>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6" name="Groupe 15">
            <a:extLst>
              <a:ext uri="{FF2B5EF4-FFF2-40B4-BE49-F238E27FC236}">
                <a16:creationId xmlns:a16="http://schemas.microsoft.com/office/drawing/2014/main" id="{89E267D3-3A7D-43B0-B8BC-E4D063DB2EE2}"/>
              </a:ext>
            </a:extLst>
          </p:cNvPr>
          <p:cNvGrpSpPr/>
          <p:nvPr/>
        </p:nvGrpSpPr>
        <p:grpSpPr>
          <a:xfrm>
            <a:off x="4511634" y="2002325"/>
            <a:ext cx="74823" cy="612000"/>
            <a:chOff x="4511634" y="2093247"/>
            <a:chExt cx="74823" cy="333351"/>
          </a:xfrm>
        </p:grpSpPr>
        <p:sp>
          <p:nvSpPr>
            <p:cNvPr id="39" name="Rectangle 38">
              <a:extLst>
                <a:ext uri="{FF2B5EF4-FFF2-40B4-BE49-F238E27FC236}">
                  <a16:creationId xmlns:a16="http://schemas.microsoft.com/office/drawing/2014/main" id="{C2BCC711-A045-40C5-8E88-63E2E5C34807}"/>
                </a:ext>
              </a:extLst>
            </p:cNvPr>
            <p:cNvSpPr/>
            <p:nvPr/>
          </p:nvSpPr>
          <p:spPr>
            <a:xfrm rot="5400000">
              <a:off x="4406457" y="2246598"/>
              <a:ext cx="324000" cy="3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800F0C47-E973-488D-9A76-CFAD9CDF9BEC}"/>
                </a:ext>
              </a:extLst>
            </p:cNvPr>
            <p:cNvSpPr/>
            <p:nvPr/>
          </p:nvSpPr>
          <p:spPr>
            <a:xfrm rot="18665095">
              <a:off x="4429200" y="2256075"/>
              <a:ext cx="210587"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3" name="Rectangle 72">
              <a:extLst>
                <a:ext uri="{FF2B5EF4-FFF2-40B4-BE49-F238E27FC236}">
                  <a16:creationId xmlns:a16="http://schemas.microsoft.com/office/drawing/2014/main" id="{FC12F628-9BD5-4D1B-97AB-DF03637101FF}"/>
                </a:ext>
              </a:extLst>
            </p:cNvPr>
            <p:cNvSpPr/>
            <p:nvPr/>
          </p:nvSpPr>
          <p:spPr>
            <a:xfrm rot="18665095">
              <a:off x="4429201" y="2175681"/>
              <a:ext cx="210587"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4" name="Rectangle 23">
            <a:extLst>
              <a:ext uri="{FF2B5EF4-FFF2-40B4-BE49-F238E27FC236}">
                <a16:creationId xmlns:a16="http://schemas.microsoft.com/office/drawing/2014/main" id="{A00E3720-43F5-4E39-8DAE-BBED39FDE609}"/>
              </a:ext>
            </a:extLst>
          </p:cNvPr>
          <p:cNvSpPr/>
          <p:nvPr/>
        </p:nvSpPr>
        <p:spPr>
          <a:xfrm>
            <a:off x="1467000" y="3418269"/>
            <a:ext cx="882000" cy="3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2F1A3A16-D666-4395-8B84-DB58E105C582}"/>
              </a:ext>
            </a:extLst>
          </p:cNvPr>
          <p:cNvSpPr txBox="1"/>
          <p:nvPr/>
        </p:nvSpPr>
        <p:spPr>
          <a:xfrm>
            <a:off x="650622" y="3187203"/>
            <a:ext cx="1542468" cy="200055"/>
          </a:xfrm>
          <a:prstGeom prst="rect">
            <a:avLst/>
          </a:prstGeom>
          <a:noFill/>
        </p:spPr>
        <p:txBody>
          <a:bodyPr wrap="square">
            <a:spAutoFit/>
          </a:bodyPr>
          <a:lstStyle/>
          <a:p>
            <a:pPr algn="ctr"/>
            <a:r>
              <a:rPr lang="fr-FR" sz="700" i="1">
                <a:solidFill>
                  <a:schemeClr val="accent5"/>
                </a:solidFill>
                <a:latin typeface="Montserrat" panose="00000500000000000000" pitchFamily="2" charset="0"/>
              </a:rPr>
              <a:t>Parcours proposé par défaut</a:t>
            </a:r>
            <a:endParaRPr lang="fr-FR" sz="1200" i="1">
              <a:latin typeface="Montserrat" panose="00000500000000000000" pitchFamily="2" charset="0"/>
            </a:endParaRPr>
          </a:p>
        </p:txBody>
      </p:sp>
      <p:sp>
        <p:nvSpPr>
          <p:cNvPr id="61" name="Rectangle 60">
            <a:extLst>
              <a:ext uri="{FF2B5EF4-FFF2-40B4-BE49-F238E27FC236}">
                <a16:creationId xmlns:a16="http://schemas.microsoft.com/office/drawing/2014/main" id="{70357AF6-C219-4A37-B83D-F5E79779C918}"/>
              </a:ext>
            </a:extLst>
          </p:cNvPr>
          <p:cNvSpPr/>
          <p:nvPr/>
        </p:nvSpPr>
        <p:spPr>
          <a:xfrm>
            <a:off x="5948800" y="3418268"/>
            <a:ext cx="864000" cy="36000"/>
          </a:xfrm>
          <a:prstGeom prst="rect">
            <a:avLst/>
          </a:prstGeom>
          <a:solidFill>
            <a:srgbClr val="EAB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Triangle isocèle 55">
            <a:extLst>
              <a:ext uri="{FF2B5EF4-FFF2-40B4-BE49-F238E27FC236}">
                <a16:creationId xmlns:a16="http://schemas.microsoft.com/office/drawing/2014/main" id="{81D0D4DE-9BFA-418C-8F6E-5323414A919D}"/>
              </a:ext>
            </a:extLst>
          </p:cNvPr>
          <p:cNvSpPr/>
          <p:nvPr/>
        </p:nvSpPr>
        <p:spPr>
          <a:xfrm rot="5400000" flipH="1">
            <a:off x="6947226" y="3355741"/>
            <a:ext cx="134085" cy="161052"/>
          </a:xfrm>
          <a:prstGeom prst="triangle">
            <a:avLst/>
          </a:prstGeom>
          <a:solidFill>
            <a:srgbClr val="EAB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Triangle isocèle 62">
            <a:extLst>
              <a:ext uri="{FF2B5EF4-FFF2-40B4-BE49-F238E27FC236}">
                <a16:creationId xmlns:a16="http://schemas.microsoft.com/office/drawing/2014/main" id="{FC9FB4E1-98A1-48A3-87C3-D788B8F67CAE}"/>
              </a:ext>
            </a:extLst>
          </p:cNvPr>
          <p:cNvSpPr/>
          <p:nvPr/>
        </p:nvSpPr>
        <p:spPr>
          <a:xfrm rot="16200000">
            <a:off x="6569185" y="3355742"/>
            <a:ext cx="134085" cy="161052"/>
          </a:xfrm>
          <a:prstGeom prst="triangle">
            <a:avLst/>
          </a:prstGeom>
          <a:solidFill>
            <a:srgbClr val="EAB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74" name="Picture 2" descr="choices Icon 1940245">
            <a:extLst>
              <a:ext uri="{FF2B5EF4-FFF2-40B4-BE49-F238E27FC236}">
                <a16:creationId xmlns:a16="http://schemas.microsoft.com/office/drawing/2014/main" id="{BDE47E6F-B56B-4152-8571-9ECA20F3D947}"/>
              </a:ext>
            </a:extLst>
          </p:cNvPr>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V="1">
            <a:off x="525223" y="1387840"/>
            <a:ext cx="218651" cy="21865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a:extLst>
              <a:ext uri="{FF2B5EF4-FFF2-40B4-BE49-F238E27FC236}">
                <a16:creationId xmlns:a16="http://schemas.microsoft.com/office/drawing/2014/main" id="{6FB9B5BD-CAA8-46B1-895D-43AD2F65806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54061" y="1542439"/>
            <a:ext cx="454929" cy="366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 coins arrondis 9">
            <a:extLst>
              <a:ext uri="{FF2B5EF4-FFF2-40B4-BE49-F238E27FC236}">
                <a16:creationId xmlns:a16="http://schemas.microsoft.com/office/drawing/2014/main" id="{7FAF0FBC-892C-48F9-A538-E7A58325BCBC}"/>
              </a:ext>
            </a:extLst>
          </p:cNvPr>
          <p:cNvSpPr/>
          <p:nvPr/>
        </p:nvSpPr>
        <p:spPr>
          <a:xfrm>
            <a:off x="2617682" y="4896315"/>
            <a:ext cx="187501" cy="94293"/>
          </a:xfrm>
          <a:prstGeom prst="roundRect">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 coins arrondis 17">
            <a:extLst>
              <a:ext uri="{FF2B5EF4-FFF2-40B4-BE49-F238E27FC236}">
                <a16:creationId xmlns:a16="http://schemas.microsoft.com/office/drawing/2014/main" id="{29DE7126-BAC0-4988-B5A7-99E565ED67B3}"/>
              </a:ext>
            </a:extLst>
          </p:cNvPr>
          <p:cNvSpPr/>
          <p:nvPr/>
        </p:nvSpPr>
        <p:spPr>
          <a:xfrm>
            <a:off x="4258320" y="4896807"/>
            <a:ext cx="187501" cy="94293"/>
          </a:xfrm>
          <a:prstGeom prst="roundRect">
            <a:avLst/>
          </a:prstGeom>
          <a:solidFill>
            <a:schemeClr val="accent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958C989B-CDC9-4BF8-BFE4-AFA4511F94B4}"/>
              </a:ext>
            </a:extLst>
          </p:cNvPr>
          <p:cNvSpPr/>
          <p:nvPr/>
        </p:nvSpPr>
        <p:spPr>
          <a:xfrm>
            <a:off x="5749365" y="4896807"/>
            <a:ext cx="187501" cy="94293"/>
          </a:xfrm>
          <a:prstGeom prst="roundRect">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598601B1-9134-4303-9888-15BCF10151FA}"/>
              </a:ext>
            </a:extLst>
          </p:cNvPr>
          <p:cNvSpPr/>
          <p:nvPr/>
        </p:nvSpPr>
        <p:spPr>
          <a:xfrm>
            <a:off x="7073499" y="4896807"/>
            <a:ext cx="187501" cy="94293"/>
          </a:xfrm>
          <a:prstGeom prst="roundRect">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ZoneTexte 29">
            <a:extLst>
              <a:ext uri="{FF2B5EF4-FFF2-40B4-BE49-F238E27FC236}">
                <a16:creationId xmlns:a16="http://schemas.microsoft.com/office/drawing/2014/main" id="{CAEB61BD-AD50-4DF5-B15C-EC71F61EFB7A}"/>
              </a:ext>
            </a:extLst>
          </p:cNvPr>
          <p:cNvSpPr txBox="1"/>
          <p:nvPr/>
        </p:nvSpPr>
        <p:spPr>
          <a:xfrm>
            <a:off x="2889117" y="4894009"/>
            <a:ext cx="1075484" cy="76944"/>
          </a:xfrm>
          <a:prstGeom prst="rect">
            <a:avLst/>
          </a:prstGeom>
          <a:noFill/>
        </p:spPr>
        <p:txBody>
          <a:bodyPr wrap="square" lIns="0" tIns="0" rIns="0" bIns="0" rtlCol="0">
            <a:spAutoFit/>
          </a:bodyPr>
          <a:lstStyle/>
          <a:p>
            <a:r>
              <a:rPr lang="fr-FR" sz="500"/>
              <a:t>Parcours par défaut (d’après la loi)</a:t>
            </a:r>
          </a:p>
        </p:txBody>
      </p:sp>
      <p:sp>
        <p:nvSpPr>
          <p:cNvPr id="31" name="ZoneTexte 30">
            <a:extLst>
              <a:ext uri="{FF2B5EF4-FFF2-40B4-BE49-F238E27FC236}">
                <a16:creationId xmlns:a16="http://schemas.microsoft.com/office/drawing/2014/main" id="{4F8455E9-1E18-4A4E-B5C6-72E6CFEE3E60}"/>
              </a:ext>
            </a:extLst>
          </p:cNvPr>
          <p:cNvSpPr txBox="1"/>
          <p:nvPr/>
        </p:nvSpPr>
        <p:spPr>
          <a:xfrm>
            <a:off x="4513145" y="4888289"/>
            <a:ext cx="743702" cy="153888"/>
          </a:xfrm>
          <a:prstGeom prst="rect">
            <a:avLst/>
          </a:prstGeom>
          <a:noFill/>
        </p:spPr>
        <p:txBody>
          <a:bodyPr wrap="square" lIns="0" tIns="0" rIns="0" bIns="0" rtlCol="0">
            <a:spAutoFit/>
          </a:bodyPr>
          <a:lstStyle/>
          <a:p>
            <a:r>
              <a:rPr lang="fr-FR" sz="500"/>
              <a:t>Renonciation du parcours par défaut (d’après la loi)</a:t>
            </a:r>
          </a:p>
        </p:txBody>
      </p:sp>
      <p:sp>
        <p:nvSpPr>
          <p:cNvPr id="32" name="ZoneTexte 31">
            <a:extLst>
              <a:ext uri="{FF2B5EF4-FFF2-40B4-BE49-F238E27FC236}">
                <a16:creationId xmlns:a16="http://schemas.microsoft.com/office/drawing/2014/main" id="{23A050F3-0D7C-4F62-B8B7-222BE0DC3CD0}"/>
              </a:ext>
            </a:extLst>
          </p:cNvPr>
          <p:cNvSpPr txBox="1"/>
          <p:nvPr/>
        </p:nvSpPr>
        <p:spPr>
          <a:xfrm>
            <a:off x="6020800" y="4866518"/>
            <a:ext cx="743702" cy="153888"/>
          </a:xfrm>
          <a:prstGeom prst="rect">
            <a:avLst/>
          </a:prstGeom>
          <a:noFill/>
        </p:spPr>
        <p:txBody>
          <a:bodyPr wrap="square" lIns="0" tIns="0" rIns="0" bIns="0" rtlCol="0">
            <a:spAutoFit/>
          </a:bodyPr>
          <a:lstStyle/>
          <a:p>
            <a:r>
              <a:rPr lang="fr-FR" sz="500"/>
              <a:t>Supports « Conseillés » par l’établissement</a:t>
            </a:r>
          </a:p>
        </p:txBody>
      </p:sp>
      <p:sp>
        <p:nvSpPr>
          <p:cNvPr id="37" name="ZoneTexte 36">
            <a:extLst>
              <a:ext uri="{FF2B5EF4-FFF2-40B4-BE49-F238E27FC236}">
                <a16:creationId xmlns:a16="http://schemas.microsoft.com/office/drawing/2014/main" id="{9A6DDDD6-CD5F-4C19-A03B-01EB60281C40}"/>
              </a:ext>
            </a:extLst>
          </p:cNvPr>
          <p:cNvSpPr txBox="1"/>
          <p:nvPr/>
        </p:nvSpPr>
        <p:spPr>
          <a:xfrm>
            <a:off x="7358948" y="4866518"/>
            <a:ext cx="849951" cy="153888"/>
          </a:xfrm>
          <a:prstGeom prst="rect">
            <a:avLst/>
          </a:prstGeom>
          <a:noFill/>
        </p:spPr>
        <p:txBody>
          <a:bodyPr wrap="square" lIns="0" tIns="0" rIns="0" bIns="0" rtlCol="0">
            <a:spAutoFit/>
          </a:bodyPr>
          <a:lstStyle/>
          <a:p>
            <a:r>
              <a:rPr lang="fr-FR" sz="500"/>
              <a:t>Supports « non conseillés » par l’établissement</a:t>
            </a:r>
          </a:p>
        </p:txBody>
      </p:sp>
      <p:pic>
        <p:nvPicPr>
          <p:cNvPr id="14" name="Image 13">
            <a:extLst>
              <a:ext uri="{FF2B5EF4-FFF2-40B4-BE49-F238E27FC236}">
                <a16:creationId xmlns:a16="http://schemas.microsoft.com/office/drawing/2014/main" id="{BF250A77-1BC3-4718-8E50-00BA1F47BD61}"/>
              </a:ext>
            </a:extLst>
          </p:cNvPr>
          <p:cNvPicPr>
            <a:picLocks noChangeAspect="1"/>
          </p:cNvPicPr>
          <p:nvPr/>
        </p:nvPicPr>
        <p:blipFill>
          <a:blip r:embed="rId6"/>
          <a:stretch>
            <a:fillRect/>
          </a:stretch>
        </p:blipFill>
        <p:spPr>
          <a:xfrm>
            <a:off x="6979899" y="343717"/>
            <a:ext cx="1233566" cy="824598"/>
          </a:xfrm>
          <a:prstGeom prst="rect">
            <a:avLst/>
          </a:prstGeom>
          <a:ln w="12700">
            <a:solidFill>
              <a:schemeClr val="accent3"/>
            </a:solidFill>
          </a:ln>
        </p:spPr>
      </p:pic>
      <p:sp>
        <p:nvSpPr>
          <p:cNvPr id="15" name="ZoneTexte 14">
            <a:extLst>
              <a:ext uri="{FF2B5EF4-FFF2-40B4-BE49-F238E27FC236}">
                <a16:creationId xmlns:a16="http://schemas.microsoft.com/office/drawing/2014/main" id="{95932355-0F99-4EE7-9926-2B7D151C283F}"/>
              </a:ext>
            </a:extLst>
          </p:cNvPr>
          <p:cNvSpPr txBox="1"/>
          <p:nvPr/>
        </p:nvSpPr>
        <p:spPr>
          <a:xfrm>
            <a:off x="7129450" y="1172396"/>
            <a:ext cx="1058699" cy="215444"/>
          </a:xfrm>
          <a:prstGeom prst="rect">
            <a:avLst/>
          </a:prstGeom>
          <a:noFill/>
        </p:spPr>
        <p:txBody>
          <a:bodyPr wrap="square" rtlCol="0">
            <a:spAutoFit/>
          </a:bodyPr>
          <a:lstStyle/>
          <a:p>
            <a:r>
              <a:rPr lang="fr-FR" sz="800" b="1" i="1">
                <a:solidFill>
                  <a:schemeClr val="accent3"/>
                </a:solidFill>
              </a:rPr>
              <a:t>Écran préalable</a:t>
            </a:r>
          </a:p>
        </p:txBody>
      </p:sp>
    </p:spTree>
    <p:extLst>
      <p:ext uri="{BB962C8B-B14F-4D97-AF65-F5344CB8AC3E}">
        <p14:creationId xmlns:p14="http://schemas.microsoft.com/office/powerpoint/2010/main" val="3786635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D1EC2D01-CB29-450E-9569-9C56FE5B0D15}"/>
              </a:ext>
            </a:extLst>
          </p:cNvPr>
          <p:cNvSpPr/>
          <p:nvPr/>
        </p:nvSpPr>
        <p:spPr>
          <a:xfrm rot="10800000">
            <a:off x="4568865" y="923131"/>
            <a:ext cx="2196000" cy="3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A93BD274-72D3-4FF1-89BF-AC0CB4F3CA4A}"/>
              </a:ext>
            </a:extLst>
          </p:cNvPr>
          <p:cNvSpPr/>
          <p:nvPr/>
        </p:nvSpPr>
        <p:spPr>
          <a:xfrm rot="5400000">
            <a:off x="6695113" y="964864"/>
            <a:ext cx="108000" cy="3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A878E698-5DB4-4B05-8563-82A961D5E801}"/>
              </a:ext>
            </a:extLst>
          </p:cNvPr>
          <p:cNvSpPr/>
          <p:nvPr/>
        </p:nvSpPr>
        <p:spPr>
          <a:xfrm rot="5400000">
            <a:off x="4284000" y="651882"/>
            <a:ext cx="576000" cy="3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9" name="Image 28">
            <a:extLst>
              <a:ext uri="{FF2B5EF4-FFF2-40B4-BE49-F238E27FC236}">
                <a16:creationId xmlns:a16="http://schemas.microsoft.com/office/drawing/2014/main" id="{6E4DB0A2-27BE-4451-B984-02604E2B8699}"/>
              </a:ext>
            </a:extLst>
          </p:cNvPr>
          <p:cNvPicPr>
            <a:picLocks noChangeAspect="1"/>
          </p:cNvPicPr>
          <p:nvPr/>
        </p:nvPicPr>
        <p:blipFill>
          <a:blip r:embed="rId3"/>
          <a:stretch>
            <a:fillRect/>
          </a:stretch>
        </p:blipFill>
        <p:spPr>
          <a:xfrm>
            <a:off x="4929144" y="3387953"/>
            <a:ext cx="3639940" cy="1122994"/>
          </a:xfrm>
          <a:prstGeom prst="rect">
            <a:avLst/>
          </a:prstGeom>
          <a:ln w="12700">
            <a:solidFill>
              <a:schemeClr val="bg1">
                <a:lumMod val="85000"/>
              </a:schemeClr>
            </a:solidFill>
          </a:ln>
        </p:spPr>
      </p:pic>
      <p:pic>
        <p:nvPicPr>
          <p:cNvPr id="26" name="Image 25">
            <a:extLst>
              <a:ext uri="{FF2B5EF4-FFF2-40B4-BE49-F238E27FC236}">
                <a16:creationId xmlns:a16="http://schemas.microsoft.com/office/drawing/2014/main" id="{CED087B5-99AF-432D-918B-42A72515E512}"/>
              </a:ext>
            </a:extLst>
          </p:cNvPr>
          <p:cNvPicPr>
            <a:picLocks noChangeAspect="1"/>
          </p:cNvPicPr>
          <p:nvPr/>
        </p:nvPicPr>
        <p:blipFill>
          <a:blip r:embed="rId4"/>
          <a:stretch>
            <a:fillRect/>
          </a:stretch>
        </p:blipFill>
        <p:spPr>
          <a:xfrm>
            <a:off x="740378" y="3367882"/>
            <a:ext cx="3633500" cy="1081655"/>
          </a:xfrm>
          <a:prstGeom prst="rect">
            <a:avLst/>
          </a:prstGeom>
          <a:ln w="12700">
            <a:solidFill>
              <a:schemeClr val="bg1">
                <a:lumMod val="85000"/>
              </a:schemeClr>
            </a:solidFill>
          </a:ln>
        </p:spPr>
      </p:pic>
      <p:pic>
        <p:nvPicPr>
          <p:cNvPr id="24" name="Image 23">
            <a:extLst>
              <a:ext uri="{FF2B5EF4-FFF2-40B4-BE49-F238E27FC236}">
                <a16:creationId xmlns:a16="http://schemas.microsoft.com/office/drawing/2014/main" id="{3FE8F062-1371-4953-B3C3-4AE41F9E866B}"/>
              </a:ext>
            </a:extLst>
          </p:cNvPr>
          <p:cNvPicPr>
            <a:picLocks noChangeAspect="1"/>
          </p:cNvPicPr>
          <p:nvPr/>
        </p:nvPicPr>
        <p:blipFill rotWithShape="1">
          <a:blip r:embed="rId5"/>
          <a:srcRect l="15201"/>
          <a:stretch/>
        </p:blipFill>
        <p:spPr>
          <a:xfrm>
            <a:off x="4925923" y="1420463"/>
            <a:ext cx="3646382" cy="1631970"/>
          </a:xfrm>
          <a:prstGeom prst="rect">
            <a:avLst/>
          </a:prstGeom>
          <a:ln w="12700">
            <a:solidFill>
              <a:schemeClr val="bg1">
                <a:lumMod val="85000"/>
              </a:schemeClr>
            </a:solidFill>
          </a:ln>
        </p:spPr>
      </p:pic>
      <p:pic>
        <p:nvPicPr>
          <p:cNvPr id="22" name="Image 21">
            <a:extLst>
              <a:ext uri="{FF2B5EF4-FFF2-40B4-BE49-F238E27FC236}">
                <a16:creationId xmlns:a16="http://schemas.microsoft.com/office/drawing/2014/main" id="{E0DD4042-623E-411A-9597-236D8963E165}"/>
              </a:ext>
            </a:extLst>
          </p:cNvPr>
          <p:cNvPicPr>
            <a:picLocks noChangeAspect="1"/>
          </p:cNvPicPr>
          <p:nvPr/>
        </p:nvPicPr>
        <p:blipFill rotWithShape="1">
          <a:blip r:embed="rId6"/>
          <a:srcRect l="6063"/>
          <a:stretch/>
        </p:blipFill>
        <p:spPr>
          <a:xfrm>
            <a:off x="740379" y="1417634"/>
            <a:ext cx="3633501" cy="1603540"/>
          </a:xfrm>
          <a:prstGeom prst="rect">
            <a:avLst/>
          </a:prstGeom>
          <a:ln w="12700">
            <a:solidFill>
              <a:schemeClr val="bg1">
                <a:lumMod val="85000"/>
              </a:schemeClr>
            </a:solidFill>
          </a:ln>
        </p:spPr>
      </p:pic>
      <p:sp>
        <p:nvSpPr>
          <p:cNvPr id="2" name="Titre 1">
            <a:extLst>
              <a:ext uri="{FF2B5EF4-FFF2-40B4-BE49-F238E27FC236}">
                <a16:creationId xmlns:a16="http://schemas.microsoft.com/office/drawing/2014/main" id="{224FEEB2-3200-4E98-B0B4-F1D37DE5C119}"/>
              </a:ext>
            </a:extLst>
          </p:cNvPr>
          <p:cNvSpPr>
            <a:spLocks noGrp="1"/>
          </p:cNvSpPr>
          <p:nvPr>
            <p:ph type="title"/>
          </p:nvPr>
        </p:nvSpPr>
        <p:spPr/>
        <p:txBody>
          <a:bodyPr/>
          <a:lstStyle/>
          <a:p>
            <a:r>
              <a:rPr lang="fr-FR" sz="1800" dirty="0"/>
              <a:t>Souscrire un </a:t>
            </a:r>
            <a:r>
              <a:rPr lang="fr-FR" sz="1800" dirty="0">
                <a:solidFill>
                  <a:schemeClr val="accent2"/>
                </a:solidFill>
              </a:rPr>
              <a:t>PER CE</a:t>
            </a:r>
          </a:p>
        </p:txBody>
      </p:sp>
      <p:sp>
        <p:nvSpPr>
          <p:cNvPr id="3" name="Espace réservé du texte 2">
            <a:extLst>
              <a:ext uri="{FF2B5EF4-FFF2-40B4-BE49-F238E27FC236}">
                <a16:creationId xmlns:a16="http://schemas.microsoft.com/office/drawing/2014/main" id="{352E777A-37EE-49F7-9AA0-01CAE0A96A74}"/>
              </a:ext>
            </a:extLst>
          </p:cNvPr>
          <p:cNvSpPr>
            <a:spLocks noGrp="1"/>
          </p:cNvSpPr>
          <p:nvPr>
            <p:ph type="body" sz="quarter" idx="12"/>
          </p:nvPr>
        </p:nvSpPr>
        <p:spPr/>
        <p:txBody>
          <a:bodyPr>
            <a:normAutofit/>
          </a:bodyPr>
          <a:lstStyle/>
          <a:p>
            <a:r>
              <a:rPr lang="fr-FR" sz="1200"/>
              <a:t>Introduction</a:t>
            </a:r>
          </a:p>
        </p:txBody>
      </p:sp>
      <p:sp>
        <p:nvSpPr>
          <p:cNvPr id="36" name="ZoneTexte 35">
            <a:extLst>
              <a:ext uri="{FF2B5EF4-FFF2-40B4-BE49-F238E27FC236}">
                <a16:creationId xmlns:a16="http://schemas.microsoft.com/office/drawing/2014/main" id="{BC660450-24EC-40CD-918A-35325A7C6E34}"/>
              </a:ext>
            </a:extLst>
          </p:cNvPr>
          <p:cNvSpPr txBox="1"/>
          <p:nvPr/>
        </p:nvSpPr>
        <p:spPr>
          <a:xfrm>
            <a:off x="3758400" y="644577"/>
            <a:ext cx="1627200" cy="238363"/>
          </a:xfrm>
          <a:prstGeom prst="roundRect">
            <a:avLst/>
          </a:prstGeom>
          <a:solidFill>
            <a:schemeClr val="bg1">
              <a:lumMod val="95000"/>
            </a:schemeClr>
          </a:solidFill>
          <a:ln w="19050">
            <a:solidFill>
              <a:schemeClr val="accent5"/>
            </a:solidFill>
          </a:ln>
        </p:spPr>
        <p:txBody>
          <a:bodyPr wrap="square" rtlCol="0">
            <a:spAutoFit/>
          </a:bodyPr>
          <a:lstStyle/>
          <a:p>
            <a:pPr algn="ctr"/>
            <a:r>
              <a:rPr lang="fr-FR" sz="800">
                <a:latin typeface="Montserrat ExtraBold" panose="00000900000000000000" pitchFamily="2" charset="0"/>
              </a:rPr>
              <a:t>Gestion Horizon</a:t>
            </a:r>
          </a:p>
        </p:txBody>
      </p:sp>
      <p:sp>
        <p:nvSpPr>
          <p:cNvPr id="31" name="ZoneTexte 30">
            <a:extLst>
              <a:ext uri="{FF2B5EF4-FFF2-40B4-BE49-F238E27FC236}">
                <a16:creationId xmlns:a16="http://schemas.microsoft.com/office/drawing/2014/main" id="{0C0420F1-46B5-4087-845F-A6173C4CF8F1}"/>
              </a:ext>
            </a:extLst>
          </p:cNvPr>
          <p:cNvSpPr txBox="1"/>
          <p:nvPr/>
        </p:nvSpPr>
        <p:spPr>
          <a:xfrm>
            <a:off x="740380" y="995240"/>
            <a:ext cx="3633500" cy="221337"/>
          </a:xfrm>
          <a:prstGeom prst="roundRect">
            <a:avLst/>
          </a:prstGeom>
          <a:solidFill>
            <a:schemeClr val="accent5"/>
          </a:solidFill>
          <a:ln w="19050">
            <a:solidFill>
              <a:schemeClr val="accent2"/>
            </a:solidFill>
          </a:ln>
        </p:spPr>
        <p:txBody>
          <a:bodyPr wrap="square" rtlCol="0" anchor="ctr">
            <a:spAutoFit/>
          </a:bodyPr>
          <a:lstStyle/>
          <a:p>
            <a:pPr algn="ctr"/>
            <a:r>
              <a:rPr lang="fr-FR" sz="700">
                <a:solidFill>
                  <a:schemeClr val="bg1"/>
                </a:solidFill>
                <a:latin typeface="Montserrat ExtraBold" panose="00000900000000000000" pitchFamily="2" charset="0"/>
              </a:rPr>
              <a:t>Profil Equilibre</a:t>
            </a:r>
          </a:p>
        </p:txBody>
      </p:sp>
      <p:sp>
        <p:nvSpPr>
          <p:cNvPr id="65" name="ZoneTexte 64">
            <a:extLst>
              <a:ext uri="{FF2B5EF4-FFF2-40B4-BE49-F238E27FC236}">
                <a16:creationId xmlns:a16="http://schemas.microsoft.com/office/drawing/2014/main" id="{FB10620B-B01F-4A5B-85C4-B9E4D0068344}"/>
              </a:ext>
            </a:extLst>
          </p:cNvPr>
          <p:cNvSpPr txBox="1"/>
          <p:nvPr/>
        </p:nvSpPr>
        <p:spPr>
          <a:xfrm>
            <a:off x="4932363" y="995240"/>
            <a:ext cx="3633500" cy="221337"/>
          </a:xfrm>
          <a:prstGeom prst="roundRect">
            <a:avLst/>
          </a:prstGeom>
          <a:solidFill>
            <a:schemeClr val="accent6"/>
          </a:solidFill>
          <a:ln w="19050">
            <a:solidFill>
              <a:schemeClr val="accent2"/>
            </a:solidFill>
          </a:ln>
        </p:spPr>
        <p:txBody>
          <a:bodyPr wrap="square" rtlCol="0" anchor="ctr">
            <a:spAutoFit/>
          </a:bodyPr>
          <a:lstStyle/>
          <a:p>
            <a:pPr algn="ctr"/>
            <a:r>
              <a:rPr lang="fr-FR" sz="700">
                <a:solidFill>
                  <a:schemeClr val="bg1"/>
                </a:solidFill>
                <a:latin typeface="Montserrat ExtraBold" panose="00000900000000000000" pitchFamily="2" charset="0"/>
              </a:rPr>
              <a:t>Profil Prudent / Profil Dynamique</a:t>
            </a:r>
          </a:p>
        </p:txBody>
      </p:sp>
      <p:sp>
        <p:nvSpPr>
          <p:cNvPr id="32" name="Rectangle 31">
            <a:extLst>
              <a:ext uri="{FF2B5EF4-FFF2-40B4-BE49-F238E27FC236}">
                <a16:creationId xmlns:a16="http://schemas.microsoft.com/office/drawing/2014/main" id="{AFCAE5D8-39DB-4A29-A9C8-303950288B1E}"/>
              </a:ext>
            </a:extLst>
          </p:cNvPr>
          <p:cNvSpPr/>
          <p:nvPr/>
        </p:nvSpPr>
        <p:spPr>
          <a:xfrm>
            <a:off x="1495531" y="2861057"/>
            <a:ext cx="1519202" cy="128180"/>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2" name="Rectangle 71">
            <a:extLst>
              <a:ext uri="{FF2B5EF4-FFF2-40B4-BE49-F238E27FC236}">
                <a16:creationId xmlns:a16="http://schemas.microsoft.com/office/drawing/2014/main" id="{69C1D583-971A-475C-92B1-FCE3FFEE39CA}"/>
              </a:ext>
            </a:extLst>
          </p:cNvPr>
          <p:cNvSpPr/>
          <p:nvPr/>
        </p:nvSpPr>
        <p:spPr>
          <a:xfrm>
            <a:off x="5181600" y="2908299"/>
            <a:ext cx="3027299" cy="103723"/>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C6DD607E-4696-4794-9613-B39A08C22DC7}"/>
              </a:ext>
            </a:extLst>
          </p:cNvPr>
          <p:cNvSpPr/>
          <p:nvPr/>
        </p:nvSpPr>
        <p:spPr>
          <a:xfrm>
            <a:off x="755913" y="4280789"/>
            <a:ext cx="1955669" cy="168748"/>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DFF0484F-D818-4EFF-8ED9-5E230B41B6A2}"/>
              </a:ext>
            </a:extLst>
          </p:cNvPr>
          <p:cNvSpPr/>
          <p:nvPr/>
        </p:nvSpPr>
        <p:spPr>
          <a:xfrm>
            <a:off x="4945178" y="4280789"/>
            <a:ext cx="3595283" cy="230158"/>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B8CD5E6F-EF93-4C99-AD04-6A525CC147EF}"/>
              </a:ext>
            </a:extLst>
          </p:cNvPr>
          <p:cNvSpPr txBox="1"/>
          <p:nvPr/>
        </p:nvSpPr>
        <p:spPr>
          <a:xfrm rot="16200000">
            <a:off x="32108" y="2092548"/>
            <a:ext cx="1216490" cy="200055"/>
          </a:xfrm>
          <a:prstGeom prst="rect">
            <a:avLst/>
          </a:prstGeom>
          <a:noFill/>
        </p:spPr>
        <p:txBody>
          <a:bodyPr wrap="square">
            <a:spAutoFit/>
          </a:bodyPr>
          <a:lstStyle/>
          <a:p>
            <a:pPr algn="ctr"/>
            <a:r>
              <a:rPr lang="fr-FR" sz="700" i="1">
                <a:solidFill>
                  <a:schemeClr val="tx1">
                    <a:lumMod val="50000"/>
                    <a:lumOff val="50000"/>
                  </a:schemeClr>
                </a:solidFill>
                <a:latin typeface="Montserrat" panose="00000500000000000000" pitchFamily="2" charset="0"/>
              </a:rPr>
              <a:t>Déclaration de projet</a:t>
            </a:r>
            <a:endParaRPr lang="fr-FR" sz="1200" i="1">
              <a:solidFill>
                <a:schemeClr val="tx1">
                  <a:lumMod val="50000"/>
                  <a:lumOff val="50000"/>
                </a:schemeClr>
              </a:solidFill>
              <a:latin typeface="Montserrat" panose="00000500000000000000" pitchFamily="2" charset="0"/>
            </a:endParaRPr>
          </a:p>
        </p:txBody>
      </p:sp>
      <p:sp>
        <p:nvSpPr>
          <p:cNvPr id="35" name="ZoneTexte 34">
            <a:extLst>
              <a:ext uri="{FF2B5EF4-FFF2-40B4-BE49-F238E27FC236}">
                <a16:creationId xmlns:a16="http://schemas.microsoft.com/office/drawing/2014/main" id="{7E727455-409E-416D-8620-18D3875A9697}"/>
              </a:ext>
            </a:extLst>
          </p:cNvPr>
          <p:cNvSpPr txBox="1"/>
          <p:nvPr/>
        </p:nvSpPr>
        <p:spPr>
          <a:xfrm rot="16200000">
            <a:off x="32108" y="3601750"/>
            <a:ext cx="1216490" cy="200055"/>
          </a:xfrm>
          <a:prstGeom prst="rect">
            <a:avLst/>
          </a:prstGeom>
          <a:noFill/>
        </p:spPr>
        <p:txBody>
          <a:bodyPr wrap="square">
            <a:spAutoFit/>
          </a:bodyPr>
          <a:lstStyle/>
          <a:p>
            <a:pPr algn="ctr"/>
            <a:r>
              <a:rPr lang="fr-FR" sz="700" i="1">
                <a:solidFill>
                  <a:schemeClr val="tx1">
                    <a:lumMod val="50000"/>
                    <a:lumOff val="50000"/>
                  </a:schemeClr>
                </a:solidFill>
                <a:latin typeface="Montserrat" panose="00000500000000000000" pitchFamily="2" charset="0"/>
              </a:rPr>
              <a:t>Synthèse PDF</a:t>
            </a:r>
            <a:endParaRPr lang="fr-FR" sz="1200" i="1">
              <a:solidFill>
                <a:schemeClr val="tx1">
                  <a:lumMod val="50000"/>
                  <a:lumOff val="50000"/>
                </a:schemeClr>
              </a:solidFill>
              <a:latin typeface="Montserrat" panose="00000500000000000000" pitchFamily="2" charset="0"/>
            </a:endParaRPr>
          </a:p>
        </p:txBody>
      </p:sp>
      <p:cxnSp>
        <p:nvCxnSpPr>
          <p:cNvPr id="10" name="Connecteur droit 9">
            <a:extLst>
              <a:ext uri="{FF2B5EF4-FFF2-40B4-BE49-F238E27FC236}">
                <a16:creationId xmlns:a16="http://schemas.microsoft.com/office/drawing/2014/main" id="{632AB204-8AEA-4EA1-8F75-D7FDAE044E10}"/>
              </a:ext>
            </a:extLst>
          </p:cNvPr>
          <p:cNvCxnSpPr>
            <a:cxnSpLocks/>
          </p:cNvCxnSpPr>
          <p:nvPr/>
        </p:nvCxnSpPr>
        <p:spPr>
          <a:xfrm flipV="1">
            <a:off x="479504" y="3093532"/>
            <a:ext cx="8184992" cy="1"/>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4" name="Rectangle : coins arrondis 3">
            <a:extLst>
              <a:ext uri="{FF2B5EF4-FFF2-40B4-BE49-F238E27FC236}">
                <a16:creationId xmlns:a16="http://schemas.microsoft.com/office/drawing/2014/main" id="{257EE237-C49A-4B45-ACD6-583F44F04406}"/>
              </a:ext>
            </a:extLst>
          </p:cNvPr>
          <p:cNvSpPr/>
          <p:nvPr/>
        </p:nvSpPr>
        <p:spPr>
          <a:xfrm>
            <a:off x="2617682" y="4896315"/>
            <a:ext cx="187501" cy="94293"/>
          </a:xfrm>
          <a:prstGeom prst="roundRect">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92717980-4C6E-48A3-8363-7C7BEA7D6BF0}"/>
              </a:ext>
            </a:extLst>
          </p:cNvPr>
          <p:cNvSpPr/>
          <p:nvPr/>
        </p:nvSpPr>
        <p:spPr>
          <a:xfrm>
            <a:off x="4258320" y="4896807"/>
            <a:ext cx="187501" cy="94293"/>
          </a:xfrm>
          <a:prstGeom prst="roundRect">
            <a:avLst/>
          </a:prstGeom>
          <a:solidFill>
            <a:schemeClr val="accent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4799DDAF-C738-4FAB-A252-87400A892409}"/>
              </a:ext>
            </a:extLst>
          </p:cNvPr>
          <p:cNvSpPr/>
          <p:nvPr/>
        </p:nvSpPr>
        <p:spPr>
          <a:xfrm>
            <a:off x="5749365" y="4896807"/>
            <a:ext cx="187501" cy="94293"/>
          </a:xfrm>
          <a:prstGeom prst="roundRect">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347D1176-F2A6-4BAD-82BE-CBACF045852E}"/>
              </a:ext>
            </a:extLst>
          </p:cNvPr>
          <p:cNvSpPr/>
          <p:nvPr/>
        </p:nvSpPr>
        <p:spPr>
          <a:xfrm>
            <a:off x="7073499" y="4896807"/>
            <a:ext cx="187501" cy="94293"/>
          </a:xfrm>
          <a:prstGeom prst="roundRect">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9BD04458-C7A3-4A00-894B-350665CABE84}"/>
              </a:ext>
            </a:extLst>
          </p:cNvPr>
          <p:cNvSpPr txBox="1"/>
          <p:nvPr/>
        </p:nvSpPr>
        <p:spPr>
          <a:xfrm>
            <a:off x="2889117" y="4894009"/>
            <a:ext cx="1075484" cy="76944"/>
          </a:xfrm>
          <a:prstGeom prst="rect">
            <a:avLst/>
          </a:prstGeom>
          <a:noFill/>
        </p:spPr>
        <p:txBody>
          <a:bodyPr wrap="square" lIns="0" tIns="0" rIns="0" bIns="0" rtlCol="0">
            <a:spAutoFit/>
          </a:bodyPr>
          <a:lstStyle/>
          <a:p>
            <a:r>
              <a:rPr lang="fr-FR" sz="500"/>
              <a:t>Parcours par défaut (d’après la loi)</a:t>
            </a:r>
          </a:p>
        </p:txBody>
      </p:sp>
      <p:sp>
        <p:nvSpPr>
          <p:cNvPr id="12" name="ZoneTexte 11">
            <a:extLst>
              <a:ext uri="{FF2B5EF4-FFF2-40B4-BE49-F238E27FC236}">
                <a16:creationId xmlns:a16="http://schemas.microsoft.com/office/drawing/2014/main" id="{8002DDFA-5D60-4F4B-AD3E-45E6E789D4DF}"/>
              </a:ext>
            </a:extLst>
          </p:cNvPr>
          <p:cNvSpPr txBox="1"/>
          <p:nvPr/>
        </p:nvSpPr>
        <p:spPr>
          <a:xfrm>
            <a:off x="4513145" y="4888289"/>
            <a:ext cx="743702" cy="153888"/>
          </a:xfrm>
          <a:prstGeom prst="rect">
            <a:avLst/>
          </a:prstGeom>
          <a:noFill/>
        </p:spPr>
        <p:txBody>
          <a:bodyPr wrap="square" lIns="0" tIns="0" rIns="0" bIns="0" rtlCol="0">
            <a:spAutoFit/>
          </a:bodyPr>
          <a:lstStyle/>
          <a:p>
            <a:r>
              <a:rPr lang="fr-FR" sz="500"/>
              <a:t>Renonciation du parcours par défaut (d’après la loi)</a:t>
            </a:r>
          </a:p>
        </p:txBody>
      </p:sp>
      <p:sp>
        <p:nvSpPr>
          <p:cNvPr id="13" name="ZoneTexte 12">
            <a:extLst>
              <a:ext uri="{FF2B5EF4-FFF2-40B4-BE49-F238E27FC236}">
                <a16:creationId xmlns:a16="http://schemas.microsoft.com/office/drawing/2014/main" id="{245C41A9-2092-4443-B558-B1598C2AB94B}"/>
              </a:ext>
            </a:extLst>
          </p:cNvPr>
          <p:cNvSpPr txBox="1"/>
          <p:nvPr/>
        </p:nvSpPr>
        <p:spPr>
          <a:xfrm>
            <a:off x="6020800" y="4866518"/>
            <a:ext cx="743702" cy="153888"/>
          </a:xfrm>
          <a:prstGeom prst="rect">
            <a:avLst/>
          </a:prstGeom>
          <a:noFill/>
        </p:spPr>
        <p:txBody>
          <a:bodyPr wrap="square" lIns="0" tIns="0" rIns="0" bIns="0" rtlCol="0">
            <a:spAutoFit/>
          </a:bodyPr>
          <a:lstStyle/>
          <a:p>
            <a:r>
              <a:rPr lang="fr-FR" sz="500"/>
              <a:t>Supports « Conseillés » par l’établissement</a:t>
            </a:r>
          </a:p>
        </p:txBody>
      </p:sp>
      <p:sp>
        <p:nvSpPr>
          <p:cNvPr id="14" name="ZoneTexte 13">
            <a:extLst>
              <a:ext uri="{FF2B5EF4-FFF2-40B4-BE49-F238E27FC236}">
                <a16:creationId xmlns:a16="http://schemas.microsoft.com/office/drawing/2014/main" id="{39A74B38-200C-44D8-B177-6DD8FD4D5810}"/>
              </a:ext>
            </a:extLst>
          </p:cNvPr>
          <p:cNvSpPr txBox="1"/>
          <p:nvPr/>
        </p:nvSpPr>
        <p:spPr>
          <a:xfrm>
            <a:off x="7358948" y="4866518"/>
            <a:ext cx="849951" cy="153888"/>
          </a:xfrm>
          <a:prstGeom prst="rect">
            <a:avLst/>
          </a:prstGeom>
          <a:noFill/>
        </p:spPr>
        <p:txBody>
          <a:bodyPr wrap="square" lIns="0" tIns="0" rIns="0" bIns="0" rtlCol="0">
            <a:spAutoFit/>
          </a:bodyPr>
          <a:lstStyle/>
          <a:p>
            <a:r>
              <a:rPr lang="fr-FR" sz="500"/>
              <a:t>Supports « non conseillés » par l’établissement</a:t>
            </a:r>
          </a:p>
        </p:txBody>
      </p:sp>
      <p:sp>
        <p:nvSpPr>
          <p:cNvPr id="30" name="Flèche : droite 29">
            <a:extLst>
              <a:ext uri="{FF2B5EF4-FFF2-40B4-BE49-F238E27FC236}">
                <a16:creationId xmlns:a16="http://schemas.microsoft.com/office/drawing/2014/main" id="{4A1EA03B-70BE-46E6-89B2-BA1345A01194}"/>
              </a:ext>
            </a:extLst>
          </p:cNvPr>
          <p:cNvSpPr/>
          <p:nvPr/>
        </p:nvSpPr>
        <p:spPr>
          <a:xfrm>
            <a:off x="1218017" y="2486864"/>
            <a:ext cx="298415" cy="198987"/>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37">
            <a:extLst>
              <a:ext uri="{FF2B5EF4-FFF2-40B4-BE49-F238E27FC236}">
                <a16:creationId xmlns:a16="http://schemas.microsoft.com/office/drawing/2014/main" id="{775B92E4-1A8E-4143-8683-2318811CF38D}"/>
              </a:ext>
            </a:extLst>
          </p:cNvPr>
          <p:cNvSpPr/>
          <p:nvPr/>
        </p:nvSpPr>
        <p:spPr>
          <a:xfrm rot="5400000">
            <a:off x="2503130" y="964864"/>
            <a:ext cx="108000" cy="3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6C9A21CB-F302-4037-BD3A-48515DBEAED1}"/>
              </a:ext>
            </a:extLst>
          </p:cNvPr>
          <p:cNvSpPr/>
          <p:nvPr/>
        </p:nvSpPr>
        <p:spPr>
          <a:xfrm rot="10800000">
            <a:off x="2539130" y="923131"/>
            <a:ext cx="2052000" cy="3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Flèche : droite 41">
            <a:extLst>
              <a:ext uri="{FF2B5EF4-FFF2-40B4-BE49-F238E27FC236}">
                <a16:creationId xmlns:a16="http://schemas.microsoft.com/office/drawing/2014/main" id="{F066C725-D241-4740-9941-B2B4CD05BA61}"/>
              </a:ext>
            </a:extLst>
          </p:cNvPr>
          <p:cNvSpPr/>
          <p:nvPr/>
        </p:nvSpPr>
        <p:spPr>
          <a:xfrm>
            <a:off x="4851516" y="2637100"/>
            <a:ext cx="298415" cy="198987"/>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Flèche : droite 42">
            <a:extLst>
              <a:ext uri="{FF2B5EF4-FFF2-40B4-BE49-F238E27FC236}">
                <a16:creationId xmlns:a16="http://schemas.microsoft.com/office/drawing/2014/main" id="{83D5A13C-6B87-43EB-AF37-D83513A1F464}"/>
              </a:ext>
            </a:extLst>
          </p:cNvPr>
          <p:cNvSpPr/>
          <p:nvPr/>
        </p:nvSpPr>
        <p:spPr>
          <a:xfrm>
            <a:off x="1218017" y="1852756"/>
            <a:ext cx="298415" cy="198987"/>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Flèche : droite 43">
            <a:extLst>
              <a:ext uri="{FF2B5EF4-FFF2-40B4-BE49-F238E27FC236}">
                <a16:creationId xmlns:a16="http://schemas.microsoft.com/office/drawing/2014/main" id="{26A8D490-F631-4A73-95D4-0A4ED9A248CA}"/>
              </a:ext>
            </a:extLst>
          </p:cNvPr>
          <p:cNvSpPr/>
          <p:nvPr/>
        </p:nvSpPr>
        <p:spPr>
          <a:xfrm>
            <a:off x="4884996" y="1914967"/>
            <a:ext cx="298415" cy="198987"/>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a:extLst>
              <a:ext uri="{FF2B5EF4-FFF2-40B4-BE49-F238E27FC236}">
                <a16:creationId xmlns:a16="http://schemas.microsoft.com/office/drawing/2014/main" id="{EAD81D7E-5522-46E6-B95E-B49F4DFC2AA6}"/>
              </a:ext>
            </a:extLst>
          </p:cNvPr>
          <p:cNvPicPr>
            <a:picLocks noChangeAspect="1"/>
          </p:cNvPicPr>
          <p:nvPr/>
        </p:nvPicPr>
        <p:blipFill rotWithShape="1">
          <a:blip r:embed="rId7"/>
          <a:srcRect r="2547" b="-2576"/>
          <a:stretch/>
        </p:blipFill>
        <p:spPr>
          <a:xfrm>
            <a:off x="4897389" y="3149643"/>
            <a:ext cx="3668472" cy="169862"/>
          </a:xfrm>
          <a:prstGeom prst="rect">
            <a:avLst/>
          </a:prstGeom>
        </p:spPr>
      </p:pic>
      <p:pic>
        <p:nvPicPr>
          <p:cNvPr id="17" name="Image 16">
            <a:extLst>
              <a:ext uri="{FF2B5EF4-FFF2-40B4-BE49-F238E27FC236}">
                <a16:creationId xmlns:a16="http://schemas.microsoft.com/office/drawing/2014/main" id="{65B1D42F-BF16-47A1-BF67-D4048F48054C}"/>
              </a:ext>
            </a:extLst>
          </p:cNvPr>
          <p:cNvPicPr>
            <a:picLocks noChangeAspect="1"/>
          </p:cNvPicPr>
          <p:nvPr/>
        </p:nvPicPr>
        <p:blipFill rotWithShape="1">
          <a:blip r:embed="rId7"/>
          <a:srcRect r="2547" b="-2576"/>
          <a:stretch/>
        </p:blipFill>
        <p:spPr>
          <a:xfrm>
            <a:off x="702233" y="3149643"/>
            <a:ext cx="3668472" cy="169862"/>
          </a:xfrm>
          <a:prstGeom prst="rect">
            <a:avLst/>
          </a:prstGeom>
        </p:spPr>
      </p:pic>
    </p:spTree>
    <p:extLst>
      <p:ext uri="{BB962C8B-B14F-4D97-AF65-F5344CB8AC3E}">
        <p14:creationId xmlns:p14="http://schemas.microsoft.com/office/powerpoint/2010/main" val="2967990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DCAD5B6C-BADB-464B-8F2A-844EB0198624}"/>
              </a:ext>
            </a:extLst>
          </p:cNvPr>
          <p:cNvSpPr/>
          <p:nvPr/>
        </p:nvSpPr>
        <p:spPr>
          <a:xfrm rot="10800000">
            <a:off x="4568865" y="923131"/>
            <a:ext cx="2196000" cy="3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1C024CD1-9425-44D0-9B6C-080D66E847C8}"/>
              </a:ext>
            </a:extLst>
          </p:cNvPr>
          <p:cNvSpPr/>
          <p:nvPr/>
        </p:nvSpPr>
        <p:spPr>
          <a:xfrm rot="5400000">
            <a:off x="6695113" y="964864"/>
            <a:ext cx="108000" cy="3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377CC16A-BB15-4302-8848-13D62F18917C}"/>
              </a:ext>
            </a:extLst>
          </p:cNvPr>
          <p:cNvSpPr/>
          <p:nvPr/>
        </p:nvSpPr>
        <p:spPr>
          <a:xfrm rot="5400000">
            <a:off x="4284000" y="651882"/>
            <a:ext cx="576000" cy="3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42E44573-5815-417D-9725-65EB0C4F8E88}"/>
              </a:ext>
            </a:extLst>
          </p:cNvPr>
          <p:cNvSpPr/>
          <p:nvPr/>
        </p:nvSpPr>
        <p:spPr>
          <a:xfrm rot="5400000">
            <a:off x="2503130" y="964864"/>
            <a:ext cx="108000" cy="3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223F9E59-DEF5-4F1A-9673-E990A0BE49DA}"/>
              </a:ext>
            </a:extLst>
          </p:cNvPr>
          <p:cNvSpPr/>
          <p:nvPr/>
        </p:nvSpPr>
        <p:spPr>
          <a:xfrm rot="10800000">
            <a:off x="2539130" y="923131"/>
            <a:ext cx="2052000" cy="3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224FEEB2-3200-4E98-B0B4-F1D37DE5C119}"/>
              </a:ext>
            </a:extLst>
          </p:cNvPr>
          <p:cNvSpPr>
            <a:spLocks noGrp="1"/>
          </p:cNvSpPr>
          <p:nvPr>
            <p:ph type="title"/>
          </p:nvPr>
        </p:nvSpPr>
        <p:spPr/>
        <p:txBody>
          <a:bodyPr/>
          <a:lstStyle/>
          <a:p>
            <a:r>
              <a:rPr lang="fr-FR" sz="1800" dirty="0"/>
              <a:t>Souscrire un </a:t>
            </a:r>
            <a:r>
              <a:rPr lang="fr-FR" sz="1800" dirty="0">
                <a:solidFill>
                  <a:schemeClr val="accent2"/>
                </a:solidFill>
              </a:rPr>
              <a:t>PER CE</a:t>
            </a:r>
          </a:p>
        </p:txBody>
      </p:sp>
      <p:sp>
        <p:nvSpPr>
          <p:cNvPr id="3" name="Espace réservé du texte 2">
            <a:extLst>
              <a:ext uri="{FF2B5EF4-FFF2-40B4-BE49-F238E27FC236}">
                <a16:creationId xmlns:a16="http://schemas.microsoft.com/office/drawing/2014/main" id="{352E777A-37EE-49F7-9AA0-01CAE0A96A74}"/>
              </a:ext>
            </a:extLst>
          </p:cNvPr>
          <p:cNvSpPr>
            <a:spLocks noGrp="1"/>
          </p:cNvSpPr>
          <p:nvPr>
            <p:ph type="body" sz="quarter" idx="12"/>
          </p:nvPr>
        </p:nvSpPr>
        <p:spPr/>
        <p:txBody>
          <a:bodyPr>
            <a:normAutofit/>
          </a:bodyPr>
          <a:lstStyle/>
          <a:p>
            <a:r>
              <a:rPr lang="fr-FR" sz="1200"/>
              <a:t>Introduction</a:t>
            </a:r>
          </a:p>
        </p:txBody>
      </p:sp>
      <p:sp>
        <p:nvSpPr>
          <p:cNvPr id="36" name="ZoneTexte 35">
            <a:extLst>
              <a:ext uri="{FF2B5EF4-FFF2-40B4-BE49-F238E27FC236}">
                <a16:creationId xmlns:a16="http://schemas.microsoft.com/office/drawing/2014/main" id="{BC660450-24EC-40CD-918A-35325A7C6E34}"/>
              </a:ext>
            </a:extLst>
          </p:cNvPr>
          <p:cNvSpPr txBox="1"/>
          <p:nvPr/>
        </p:nvSpPr>
        <p:spPr>
          <a:xfrm>
            <a:off x="3758400" y="644577"/>
            <a:ext cx="1627200" cy="238363"/>
          </a:xfrm>
          <a:prstGeom prst="roundRect">
            <a:avLst/>
          </a:prstGeom>
          <a:solidFill>
            <a:schemeClr val="bg1">
              <a:lumMod val="95000"/>
            </a:schemeClr>
          </a:solidFill>
          <a:ln w="19050">
            <a:solidFill>
              <a:schemeClr val="accent6"/>
            </a:solidFill>
          </a:ln>
        </p:spPr>
        <p:txBody>
          <a:bodyPr wrap="square" rtlCol="0">
            <a:spAutoFit/>
          </a:bodyPr>
          <a:lstStyle/>
          <a:p>
            <a:pPr algn="ctr"/>
            <a:r>
              <a:rPr lang="fr-FR" sz="800">
                <a:latin typeface="Montserrat ExtraBold" panose="00000900000000000000" pitchFamily="2" charset="0"/>
              </a:rPr>
              <a:t>Gestion Libre</a:t>
            </a:r>
          </a:p>
        </p:txBody>
      </p:sp>
      <p:sp>
        <p:nvSpPr>
          <p:cNvPr id="31" name="ZoneTexte 30">
            <a:extLst>
              <a:ext uri="{FF2B5EF4-FFF2-40B4-BE49-F238E27FC236}">
                <a16:creationId xmlns:a16="http://schemas.microsoft.com/office/drawing/2014/main" id="{0C0420F1-46B5-4087-845F-A6173C4CF8F1}"/>
              </a:ext>
            </a:extLst>
          </p:cNvPr>
          <p:cNvSpPr txBox="1"/>
          <p:nvPr/>
        </p:nvSpPr>
        <p:spPr>
          <a:xfrm>
            <a:off x="740380" y="995240"/>
            <a:ext cx="3633500" cy="221337"/>
          </a:xfrm>
          <a:prstGeom prst="roundRect">
            <a:avLst/>
          </a:prstGeom>
          <a:solidFill>
            <a:srgbClr val="EAB818"/>
          </a:solidFill>
          <a:ln w="19050">
            <a:solidFill>
              <a:schemeClr val="accent2"/>
            </a:solidFill>
          </a:ln>
        </p:spPr>
        <p:txBody>
          <a:bodyPr wrap="square" rtlCol="0" anchor="ctr">
            <a:spAutoFit/>
          </a:bodyPr>
          <a:lstStyle/>
          <a:p>
            <a:pPr algn="ctr"/>
            <a:r>
              <a:rPr lang="fr-FR" sz="700">
                <a:solidFill>
                  <a:schemeClr val="bg1"/>
                </a:solidFill>
                <a:latin typeface="Montserrat ExtraBold" panose="00000900000000000000" pitchFamily="2" charset="0"/>
              </a:rPr>
              <a:t>Aucun Switch / Split</a:t>
            </a:r>
          </a:p>
        </p:txBody>
      </p:sp>
      <p:sp>
        <p:nvSpPr>
          <p:cNvPr id="65" name="ZoneTexte 64">
            <a:extLst>
              <a:ext uri="{FF2B5EF4-FFF2-40B4-BE49-F238E27FC236}">
                <a16:creationId xmlns:a16="http://schemas.microsoft.com/office/drawing/2014/main" id="{FB10620B-B01F-4A5B-85C4-B9E4D0068344}"/>
              </a:ext>
            </a:extLst>
          </p:cNvPr>
          <p:cNvSpPr txBox="1"/>
          <p:nvPr/>
        </p:nvSpPr>
        <p:spPr>
          <a:xfrm>
            <a:off x="4932363" y="995240"/>
            <a:ext cx="3633500" cy="221337"/>
          </a:xfrm>
          <a:prstGeom prst="roundRect">
            <a:avLst/>
          </a:prstGeom>
          <a:solidFill>
            <a:schemeClr val="accent6"/>
          </a:solidFill>
          <a:ln w="19050">
            <a:solidFill>
              <a:schemeClr val="accent3"/>
            </a:solidFill>
          </a:ln>
        </p:spPr>
        <p:txBody>
          <a:bodyPr wrap="square" rtlCol="0" anchor="ctr">
            <a:spAutoFit/>
          </a:bodyPr>
          <a:lstStyle/>
          <a:p>
            <a:pPr algn="ctr"/>
            <a:r>
              <a:rPr lang="fr-FR" sz="700">
                <a:solidFill>
                  <a:schemeClr val="bg1"/>
                </a:solidFill>
                <a:latin typeface="Montserrat ExtraBold" panose="00000900000000000000" pitchFamily="2" charset="0"/>
              </a:rPr>
              <a:t>Au moins un Switch / Split</a:t>
            </a:r>
          </a:p>
        </p:txBody>
      </p:sp>
      <p:grpSp>
        <p:nvGrpSpPr>
          <p:cNvPr id="9" name="Groupe 8">
            <a:extLst>
              <a:ext uri="{FF2B5EF4-FFF2-40B4-BE49-F238E27FC236}">
                <a16:creationId xmlns:a16="http://schemas.microsoft.com/office/drawing/2014/main" id="{3BF0859D-EB6F-428F-B9FF-49F6E232A265}"/>
              </a:ext>
            </a:extLst>
          </p:cNvPr>
          <p:cNvGrpSpPr/>
          <p:nvPr/>
        </p:nvGrpSpPr>
        <p:grpSpPr>
          <a:xfrm>
            <a:off x="740380" y="1340667"/>
            <a:ext cx="3633498" cy="1098584"/>
            <a:chOff x="740380" y="1340667"/>
            <a:chExt cx="3633498" cy="1098584"/>
          </a:xfrm>
        </p:grpSpPr>
        <p:pic>
          <p:nvPicPr>
            <p:cNvPr id="6" name="Image 5">
              <a:extLst>
                <a:ext uri="{FF2B5EF4-FFF2-40B4-BE49-F238E27FC236}">
                  <a16:creationId xmlns:a16="http://schemas.microsoft.com/office/drawing/2014/main" id="{3303801A-7241-45F1-8D7B-8F2AB8945CEE}"/>
                </a:ext>
              </a:extLst>
            </p:cNvPr>
            <p:cNvPicPr>
              <a:picLocks noChangeAspect="1"/>
            </p:cNvPicPr>
            <p:nvPr/>
          </p:nvPicPr>
          <p:blipFill rotWithShape="1">
            <a:blip r:embed="rId3"/>
            <a:srcRect r="5972"/>
            <a:stretch/>
          </p:blipFill>
          <p:spPr>
            <a:xfrm>
              <a:off x="740380" y="1340667"/>
              <a:ext cx="3633498" cy="1098584"/>
            </a:xfrm>
            <a:prstGeom prst="rect">
              <a:avLst/>
            </a:prstGeom>
            <a:ln w="12700">
              <a:solidFill>
                <a:schemeClr val="bg1">
                  <a:lumMod val="85000"/>
                </a:schemeClr>
              </a:solidFill>
            </a:ln>
          </p:spPr>
        </p:pic>
        <p:sp>
          <p:nvSpPr>
            <p:cNvPr id="28" name="Rectangle 27">
              <a:extLst>
                <a:ext uri="{FF2B5EF4-FFF2-40B4-BE49-F238E27FC236}">
                  <a16:creationId xmlns:a16="http://schemas.microsoft.com/office/drawing/2014/main" id="{C6DD607E-4696-4794-9613-B39A08C22DC7}"/>
                </a:ext>
              </a:extLst>
            </p:cNvPr>
            <p:cNvSpPr/>
            <p:nvPr/>
          </p:nvSpPr>
          <p:spPr>
            <a:xfrm>
              <a:off x="1005492" y="2225580"/>
              <a:ext cx="3252258" cy="140321"/>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8" name="ZoneTexte 7">
            <a:extLst>
              <a:ext uri="{FF2B5EF4-FFF2-40B4-BE49-F238E27FC236}">
                <a16:creationId xmlns:a16="http://schemas.microsoft.com/office/drawing/2014/main" id="{B8CD5E6F-EF93-4C99-AD04-6A525CC147EF}"/>
              </a:ext>
            </a:extLst>
          </p:cNvPr>
          <p:cNvSpPr txBox="1"/>
          <p:nvPr/>
        </p:nvSpPr>
        <p:spPr>
          <a:xfrm rot="16200000">
            <a:off x="32109" y="1810817"/>
            <a:ext cx="1216490" cy="200055"/>
          </a:xfrm>
          <a:prstGeom prst="rect">
            <a:avLst/>
          </a:prstGeom>
          <a:noFill/>
        </p:spPr>
        <p:txBody>
          <a:bodyPr wrap="square">
            <a:spAutoFit/>
          </a:bodyPr>
          <a:lstStyle/>
          <a:p>
            <a:pPr algn="ctr"/>
            <a:r>
              <a:rPr lang="fr-FR" sz="700" i="1">
                <a:solidFill>
                  <a:schemeClr val="tx1">
                    <a:lumMod val="50000"/>
                    <a:lumOff val="50000"/>
                  </a:schemeClr>
                </a:solidFill>
                <a:latin typeface="Montserrat" panose="00000500000000000000" pitchFamily="2" charset="0"/>
              </a:rPr>
              <a:t>Déclaration de projet</a:t>
            </a:r>
            <a:endParaRPr lang="fr-FR" sz="1200" i="1">
              <a:solidFill>
                <a:schemeClr val="tx1">
                  <a:lumMod val="50000"/>
                  <a:lumOff val="50000"/>
                </a:schemeClr>
              </a:solidFill>
              <a:latin typeface="Montserrat" panose="00000500000000000000" pitchFamily="2" charset="0"/>
            </a:endParaRPr>
          </a:p>
        </p:txBody>
      </p:sp>
      <p:sp>
        <p:nvSpPr>
          <p:cNvPr id="35" name="ZoneTexte 34">
            <a:extLst>
              <a:ext uri="{FF2B5EF4-FFF2-40B4-BE49-F238E27FC236}">
                <a16:creationId xmlns:a16="http://schemas.microsoft.com/office/drawing/2014/main" id="{7E727455-409E-416D-8620-18D3875A9697}"/>
              </a:ext>
            </a:extLst>
          </p:cNvPr>
          <p:cNvSpPr txBox="1"/>
          <p:nvPr/>
        </p:nvSpPr>
        <p:spPr>
          <a:xfrm rot="16200000">
            <a:off x="32110" y="3439988"/>
            <a:ext cx="1216490" cy="200055"/>
          </a:xfrm>
          <a:prstGeom prst="rect">
            <a:avLst/>
          </a:prstGeom>
          <a:noFill/>
        </p:spPr>
        <p:txBody>
          <a:bodyPr wrap="square">
            <a:spAutoFit/>
          </a:bodyPr>
          <a:lstStyle/>
          <a:p>
            <a:pPr algn="ctr"/>
            <a:r>
              <a:rPr lang="fr-FR" sz="700" i="1">
                <a:solidFill>
                  <a:schemeClr val="tx1">
                    <a:lumMod val="50000"/>
                    <a:lumOff val="50000"/>
                  </a:schemeClr>
                </a:solidFill>
                <a:latin typeface="Montserrat" panose="00000500000000000000" pitchFamily="2" charset="0"/>
              </a:rPr>
              <a:t>Synthèse PDF</a:t>
            </a:r>
            <a:endParaRPr lang="fr-FR" sz="1200" i="1">
              <a:solidFill>
                <a:schemeClr val="tx1">
                  <a:lumMod val="50000"/>
                  <a:lumOff val="50000"/>
                </a:schemeClr>
              </a:solidFill>
              <a:latin typeface="Montserrat" panose="00000500000000000000" pitchFamily="2" charset="0"/>
            </a:endParaRPr>
          </a:p>
        </p:txBody>
      </p:sp>
      <p:cxnSp>
        <p:nvCxnSpPr>
          <p:cNvPr id="40" name="Connecteur droit 39">
            <a:extLst>
              <a:ext uri="{FF2B5EF4-FFF2-40B4-BE49-F238E27FC236}">
                <a16:creationId xmlns:a16="http://schemas.microsoft.com/office/drawing/2014/main" id="{BA721917-CBAA-4C3B-AE50-9B21C28DA96F}"/>
              </a:ext>
            </a:extLst>
          </p:cNvPr>
          <p:cNvCxnSpPr>
            <a:cxnSpLocks/>
          </p:cNvCxnSpPr>
          <p:nvPr/>
        </p:nvCxnSpPr>
        <p:spPr>
          <a:xfrm flipV="1">
            <a:off x="479504" y="2589639"/>
            <a:ext cx="8184992" cy="1"/>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4" name="Rectangle : coins arrondis 3">
            <a:extLst>
              <a:ext uri="{FF2B5EF4-FFF2-40B4-BE49-F238E27FC236}">
                <a16:creationId xmlns:a16="http://schemas.microsoft.com/office/drawing/2014/main" id="{B66EBBA6-7D8D-4D3A-9FF5-0AE7F1D8F9D2}"/>
              </a:ext>
            </a:extLst>
          </p:cNvPr>
          <p:cNvSpPr/>
          <p:nvPr/>
        </p:nvSpPr>
        <p:spPr>
          <a:xfrm>
            <a:off x="2617682" y="4896315"/>
            <a:ext cx="187501" cy="94293"/>
          </a:xfrm>
          <a:prstGeom prst="roundRect">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62D321AE-8AC6-4736-965E-4D6546DE1FD4}"/>
              </a:ext>
            </a:extLst>
          </p:cNvPr>
          <p:cNvSpPr/>
          <p:nvPr/>
        </p:nvSpPr>
        <p:spPr>
          <a:xfrm>
            <a:off x="4258320" y="4896807"/>
            <a:ext cx="187501" cy="94293"/>
          </a:xfrm>
          <a:prstGeom prst="roundRect">
            <a:avLst/>
          </a:prstGeom>
          <a:solidFill>
            <a:schemeClr val="accent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 coins arrondis 9">
            <a:extLst>
              <a:ext uri="{FF2B5EF4-FFF2-40B4-BE49-F238E27FC236}">
                <a16:creationId xmlns:a16="http://schemas.microsoft.com/office/drawing/2014/main" id="{F75F2AE0-2C50-4180-8838-41918CC914FD}"/>
              </a:ext>
            </a:extLst>
          </p:cNvPr>
          <p:cNvSpPr/>
          <p:nvPr/>
        </p:nvSpPr>
        <p:spPr>
          <a:xfrm>
            <a:off x="5749365" y="4896807"/>
            <a:ext cx="187501" cy="94293"/>
          </a:xfrm>
          <a:prstGeom prst="roundRect">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 coins arrondis 10">
            <a:extLst>
              <a:ext uri="{FF2B5EF4-FFF2-40B4-BE49-F238E27FC236}">
                <a16:creationId xmlns:a16="http://schemas.microsoft.com/office/drawing/2014/main" id="{5702C809-2D12-447D-90DD-6E7C772512D7}"/>
              </a:ext>
            </a:extLst>
          </p:cNvPr>
          <p:cNvSpPr/>
          <p:nvPr/>
        </p:nvSpPr>
        <p:spPr>
          <a:xfrm>
            <a:off x="7073499" y="4896807"/>
            <a:ext cx="187501" cy="94293"/>
          </a:xfrm>
          <a:prstGeom prst="roundRect">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C7B08E01-76E3-4158-9C7D-902D09689C9F}"/>
              </a:ext>
            </a:extLst>
          </p:cNvPr>
          <p:cNvSpPr txBox="1"/>
          <p:nvPr/>
        </p:nvSpPr>
        <p:spPr>
          <a:xfrm>
            <a:off x="2889117" y="4894009"/>
            <a:ext cx="1075484" cy="76944"/>
          </a:xfrm>
          <a:prstGeom prst="rect">
            <a:avLst/>
          </a:prstGeom>
          <a:noFill/>
        </p:spPr>
        <p:txBody>
          <a:bodyPr wrap="square" lIns="0" tIns="0" rIns="0" bIns="0" rtlCol="0">
            <a:spAutoFit/>
          </a:bodyPr>
          <a:lstStyle/>
          <a:p>
            <a:r>
              <a:rPr lang="fr-FR" sz="500"/>
              <a:t>Parcours par défaut (d’après la loi)</a:t>
            </a:r>
          </a:p>
        </p:txBody>
      </p:sp>
      <p:sp>
        <p:nvSpPr>
          <p:cNvPr id="13" name="ZoneTexte 12">
            <a:extLst>
              <a:ext uri="{FF2B5EF4-FFF2-40B4-BE49-F238E27FC236}">
                <a16:creationId xmlns:a16="http://schemas.microsoft.com/office/drawing/2014/main" id="{D12EA6D4-E15E-495C-B7BF-C5826956FD62}"/>
              </a:ext>
            </a:extLst>
          </p:cNvPr>
          <p:cNvSpPr txBox="1"/>
          <p:nvPr/>
        </p:nvSpPr>
        <p:spPr>
          <a:xfrm>
            <a:off x="4513145" y="4888289"/>
            <a:ext cx="743702" cy="153888"/>
          </a:xfrm>
          <a:prstGeom prst="rect">
            <a:avLst/>
          </a:prstGeom>
          <a:noFill/>
        </p:spPr>
        <p:txBody>
          <a:bodyPr wrap="square" lIns="0" tIns="0" rIns="0" bIns="0" rtlCol="0">
            <a:spAutoFit/>
          </a:bodyPr>
          <a:lstStyle/>
          <a:p>
            <a:r>
              <a:rPr lang="fr-FR" sz="500"/>
              <a:t>Renonciation du parcours par défaut (d’après la loi)</a:t>
            </a:r>
          </a:p>
        </p:txBody>
      </p:sp>
      <p:sp>
        <p:nvSpPr>
          <p:cNvPr id="14" name="ZoneTexte 13">
            <a:extLst>
              <a:ext uri="{FF2B5EF4-FFF2-40B4-BE49-F238E27FC236}">
                <a16:creationId xmlns:a16="http://schemas.microsoft.com/office/drawing/2014/main" id="{591F37A1-054F-4DB0-AB65-F15F9491F752}"/>
              </a:ext>
            </a:extLst>
          </p:cNvPr>
          <p:cNvSpPr txBox="1"/>
          <p:nvPr/>
        </p:nvSpPr>
        <p:spPr>
          <a:xfrm>
            <a:off x="6020800" y="4866518"/>
            <a:ext cx="743702" cy="153888"/>
          </a:xfrm>
          <a:prstGeom prst="rect">
            <a:avLst/>
          </a:prstGeom>
          <a:noFill/>
        </p:spPr>
        <p:txBody>
          <a:bodyPr wrap="square" lIns="0" tIns="0" rIns="0" bIns="0" rtlCol="0">
            <a:spAutoFit/>
          </a:bodyPr>
          <a:lstStyle/>
          <a:p>
            <a:r>
              <a:rPr lang="fr-FR" sz="500"/>
              <a:t>Supports « Conseillés » par l’établissement</a:t>
            </a:r>
          </a:p>
        </p:txBody>
      </p:sp>
      <p:sp>
        <p:nvSpPr>
          <p:cNvPr id="15" name="ZoneTexte 14">
            <a:extLst>
              <a:ext uri="{FF2B5EF4-FFF2-40B4-BE49-F238E27FC236}">
                <a16:creationId xmlns:a16="http://schemas.microsoft.com/office/drawing/2014/main" id="{2D634399-5F77-46E7-8EFD-828CF6AEEB71}"/>
              </a:ext>
            </a:extLst>
          </p:cNvPr>
          <p:cNvSpPr txBox="1"/>
          <p:nvPr/>
        </p:nvSpPr>
        <p:spPr>
          <a:xfrm>
            <a:off x="7358948" y="4866518"/>
            <a:ext cx="849951" cy="153888"/>
          </a:xfrm>
          <a:prstGeom prst="rect">
            <a:avLst/>
          </a:prstGeom>
          <a:noFill/>
        </p:spPr>
        <p:txBody>
          <a:bodyPr wrap="square" lIns="0" tIns="0" rIns="0" bIns="0" rtlCol="0">
            <a:spAutoFit/>
          </a:bodyPr>
          <a:lstStyle/>
          <a:p>
            <a:r>
              <a:rPr lang="fr-FR" sz="500"/>
              <a:t>Supports « non conseillés » par l’établissement</a:t>
            </a:r>
          </a:p>
        </p:txBody>
      </p:sp>
      <p:pic>
        <p:nvPicPr>
          <p:cNvPr id="20" name="Image 19">
            <a:extLst>
              <a:ext uri="{FF2B5EF4-FFF2-40B4-BE49-F238E27FC236}">
                <a16:creationId xmlns:a16="http://schemas.microsoft.com/office/drawing/2014/main" id="{B6A0E0CA-682F-44F3-AFE5-4B624282CEB4}"/>
              </a:ext>
            </a:extLst>
          </p:cNvPr>
          <p:cNvPicPr>
            <a:picLocks noChangeAspect="1"/>
          </p:cNvPicPr>
          <p:nvPr/>
        </p:nvPicPr>
        <p:blipFill rotWithShape="1">
          <a:blip r:embed="rId4"/>
          <a:srcRect t="59120"/>
          <a:stretch/>
        </p:blipFill>
        <p:spPr>
          <a:xfrm>
            <a:off x="4932363" y="3825646"/>
            <a:ext cx="3633500" cy="344882"/>
          </a:xfrm>
          <a:prstGeom prst="rect">
            <a:avLst/>
          </a:prstGeom>
          <a:ln w="12700">
            <a:solidFill>
              <a:schemeClr val="bg1">
                <a:lumMod val="85000"/>
              </a:schemeClr>
            </a:solidFill>
          </a:ln>
        </p:spPr>
      </p:pic>
      <p:grpSp>
        <p:nvGrpSpPr>
          <p:cNvPr id="26" name="Groupe 25">
            <a:extLst>
              <a:ext uri="{FF2B5EF4-FFF2-40B4-BE49-F238E27FC236}">
                <a16:creationId xmlns:a16="http://schemas.microsoft.com/office/drawing/2014/main" id="{A3050F15-0916-404A-AEE4-5920D3041463}"/>
              </a:ext>
            </a:extLst>
          </p:cNvPr>
          <p:cNvGrpSpPr/>
          <p:nvPr/>
        </p:nvGrpSpPr>
        <p:grpSpPr>
          <a:xfrm>
            <a:off x="740381" y="2877400"/>
            <a:ext cx="3633498" cy="743422"/>
            <a:chOff x="740381" y="2762380"/>
            <a:chExt cx="3633498" cy="743422"/>
          </a:xfrm>
        </p:grpSpPr>
        <p:pic>
          <p:nvPicPr>
            <p:cNvPr id="25" name="Image 24">
              <a:extLst>
                <a:ext uri="{FF2B5EF4-FFF2-40B4-BE49-F238E27FC236}">
                  <a16:creationId xmlns:a16="http://schemas.microsoft.com/office/drawing/2014/main" id="{AF133C18-2B98-4AE0-AEAB-6C89D4AD4198}"/>
                </a:ext>
              </a:extLst>
            </p:cNvPr>
            <p:cNvPicPr>
              <a:picLocks noChangeAspect="1"/>
            </p:cNvPicPr>
            <p:nvPr/>
          </p:nvPicPr>
          <p:blipFill>
            <a:blip r:embed="rId5"/>
            <a:stretch>
              <a:fillRect/>
            </a:stretch>
          </p:blipFill>
          <p:spPr>
            <a:xfrm>
              <a:off x="740381" y="2762380"/>
              <a:ext cx="3633498" cy="743422"/>
            </a:xfrm>
            <a:prstGeom prst="rect">
              <a:avLst/>
            </a:prstGeom>
            <a:ln w="12700">
              <a:solidFill>
                <a:schemeClr val="bg1">
                  <a:lumMod val="85000"/>
                </a:schemeClr>
              </a:solidFill>
            </a:ln>
          </p:spPr>
        </p:pic>
        <p:sp>
          <p:nvSpPr>
            <p:cNvPr id="21" name="Rectangle 20">
              <a:extLst>
                <a:ext uri="{FF2B5EF4-FFF2-40B4-BE49-F238E27FC236}">
                  <a16:creationId xmlns:a16="http://schemas.microsoft.com/office/drawing/2014/main" id="{74D60612-69C0-4B65-9A58-7DDC44340E6C}"/>
                </a:ext>
              </a:extLst>
            </p:cNvPr>
            <p:cNvSpPr/>
            <p:nvPr/>
          </p:nvSpPr>
          <p:spPr>
            <a:xfrm>
              <a:off x="758046" y="3157241"/>
              <a:ext cx="3594175" cy="344882"/>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2" name="Rectangle 21">
            <a:extLst>
              <a:ext uri="{FF2B5EF4-FFF2-40B4-BE49-F238E27FC236}">
                <a16:creationId xmlns:a16="http://schemas.microsoft.com/office/drawing/2014/main" id="{D2E752A8-C3DC-4C67-9AA8-7A93DB1F82A8}"/>
              </a:ext>
            </a:extLst>
          </p:cNvPr>
          <p:cNvSpPr/>
          <p:nvPr/>
        </p:nvSpPr>
        <p:spPr>
          <a:xfrm>
            <a:off x="4934828" y="3902775"/>
            <a:ext cx="3594175" cy="253669"/>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3" name="Groupe 32">
            <a:extLst>
              <a:ext uri="{FF2B5EF4-FFF2-40B4-BE49-F238E27FC236}">
                <a16:creationId xmlns:a16="http://schemas.microsoft.com/office/drawing/2014/main" id="{952573D2-2E32-4A50-9348-720D65F27E78}"/>
              </a:ext>
            </a:extLst>
          </p:cNvPr>
          <p:cNvGrpSpPr/>
          <p:nvPr/>
        </p:nvGrpSpPr>
        <p:grpSpPr>
          <a:xfrm>
            <a:off x="4932363" y="1340667"/>
            <a:ext cx="3633498" cy="1098584"/>
            <a:chOff x="740380" y="1340667"/>
            <a:chExt cx="3633498" cy="1098584"/>
          </a:xfrm>
        </p:grpSpPr>
        <p:pic>
          <p:nvPicPr>
            <p:cNvPr id="34" name="Image 33">
              <a:extLst>
                <a:ext uri="{FF2B5EF4-FFF2-40B4-BE49-F238E27FC236}">
                  <a16:creationId xmlns:a16="http://schemas.microsoft.com/office/drawing/2014/main" id="{47E84CB3-86E3-4349-A234-718F760FE805}"/>
                </a:ext>
              </a:extLst>
            </p:cNvPr>
            <p:cNvPicPr>
              <a:picLocks noChangeAspect="1"/>
            </p:cNvPicPr>
            <p:nvPr/>
          </p:nvPicPr>
          <p:blipFill rotWithShape="1">
            <a:blip r:embed="rId3"/>
            <a:srcRect r="5972"/>
            <a:stretch/>
          </p:blipFill>
          <p:spPr>
            <a:xfrm>
              <a:off x="740380" y="1340667"/>
              <a:ext cx="3633498" cy="1098584"/>
            </a:xfrm>
            <a:prstGeom prst="rect">
              <a:avLst/>
            </a:prstGeom>
            <a:ln w="12700">
              <a:solidFill>
                <a:schemeClr val="bg1">
                  <a:lumMod val="85000"/>
                </a:schemeClr>
              </a:solidFill>
            </a:ln>
          </p:spPr>
        </p:pic>
        <p:sp>
          <p:nvSpPr>
            <p:cNvPr id="37" name="Rectangle 36">
              <a:extLst>
                <a:ext uri="{FF2B5EF4-FFF2-40B4-BE49-F238E27FC236}">
                  <a16:creationId xmlns:a16="http://schemas.microsoft.com/office/drawing/2014/main" id="{26F47B38-3885-4ED8-9EB8-986560003112}"/>
                </a:ext>
              </a:extLst>
            </p:cNvPr>
            <p:cNvSpPr/>
            <p:nvPr/>
          </p:nvSpPr>
          <p:spPr>
            <a:xfrm>
              <a:off x="992792" y="2225580"/>
              <a:ext cx="3252258" cy="140321"/>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9" name="Groupe 38">
            <a:extLst>
              <a:ext uri="{FF2B5EF4-FFF2-40B4-BE49-F238E27FC236}">
                <a16:creationId xmlns:a16="http://schemas.microsoft.com/office/drawing/2014/main" id="{24CA3FB2-0EC3-43C9-B2DA-20C806191C49}"/>
              </a:ext>
            </a:extLst>
          </p:cNvPr>
          <p:cNvGrpSpPr/>
          <p:nvPr/>
        </p:nvGrpSpPr>
        <p:grpSpPr>
          <a:xfrm>
            <a:off x="4932363" y="2877400"/>
            <a:ext cx="3633498" cy="743422"/>
            <a:chOff x="740381" y="2762380"/>
            <a:chExt cx="3633498" cy="743422"/>
          </a:xfrm>
        </p:grpSpPr>
        <p:pic>
          <p:nvPicPr>
            <p:cNvPr id="41" name="Image 40">
              <a:extLst>
                <a:ext uri="{FF2B5EF4-FFF2-40B4-BE49-F238E27FC236}">
                  <a16:creationId xmlns:a16="http://schemas.microsoft.com/office/drawing/2014/main" id="{D35CF006-0122-40A1-A436-ABE54CD1CFEA}"/>
                </a:ext>
              </a:extLst>
            </p:cNvPr>
            <p:cNvPicPr>
              <a:picLocks noChangeAspect="1"/>
            </p:cNvPicPr>
            <p:nvPr/>
          </p:nvPicPr>
          <p:blipFill>
            <a:blip r:embed="rId5"/>
            <a:stretch>
              <a:fillRect/>
            </a:stretch>
          </p:blipFill>
          <p:spPr>
            <a:xfrm>
              <a:off x="740381" y="2762380"/>
              <a:ext cx="3633498" cy="743422"/>
            </a:xfrm>
            <a:prstGeom prst="rect">
              <a:avLst/>
            </a:prstGeom>
            <a:ln w="12700">
              <a:solidFill>
                <a:schemeClr val="bg1">
                  <a:lumMod val="85000"/>
                </a:schemeClr>
              </a:solidFill>
            </a:ln>
          </p:spPr>
        </p:pic>
        <p:sp>
          <p:nvSpPr>
            <p:cNvPr id="42" name="Rectangle 41">
              <a:extLst>
                <a:ext uri="{FF2B5EF4-FFF2-40B4-BE49-F238E27FC236}">
                  <a16:creationId xmlns:a16="http://schemas.microsoft.com/office/drawing/2014/main" id="{6F69714A-C276-48EE-913C-CB3248D551FF}"/>
                </a:ext>
              </a:extLst>
            </p:cNvPr>
            <p:cNvSpPr/>
            <p:nvPr/>
          </p:nvSpPr>
          <p:spPr>
            <a:xfrm>
              <a:off x="758046" y="3157241"/>
              <a:ext cx="3594175" cy="344882"/>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4" name="Flèche : droite 23">
            <a:extLst>
              <a:ext uri="{FF2B5EF4-FFF2-40B4-BE49-F238E27FC236}">
                <a16:creationId xmlns:a16="http://schemas.microsoft.com/office/drawing/2014/main" id="{D8C95CC4-D829-4836-AAC9-50288DF9C742}"/>
              </a:ext>
            </a:extLst>
          </p:cNvPr>
          <p:cNvSpPr/>
          <p:nvPr/>
        </p:nvSpPr>
        <p:spPr>
          <a:xfrm>
            <a:off x="702233" y="1778701"/>
            <a:ext cx="298415" cy="198987"/>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Flèche : droite 47">
            <a:extLst>
              <a:ext uri="{FF2B5EF4-FFF2-40B4-BE49-F238E27FC236}">
                <a16:creationId xmlns:a16="http://schemas.microsoft.com/office/drawing/2014/main" id="{3020B7A7-F364-4E58-BD72-9476B17A0322}"/>
              </a:ext>
            </a:extLst>
          </p:cNvPr>
          <p:cNvSpPr/>
          <p:nvPr/>
        </p:nvSpPr>
        <p:spPr>
          <a:xfrm>
            <a:off x="4884996" y="1778701"/>
            <a:ext cx="298415" cy="198987"/>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9" name="Image 28">
            <a:extLst>
              <a:ext uri="{FF2B5EF4-FFF2-40B4-BE49-F238E27FC236}">
                <a16:creationId xmlns:a16="http://schemas.microsoft.com/office/drawing/2014/main" id="{E100BE0B-6DA0-446C-93A9-0F5B1BBAADAF}"/>
              </a:ext>
            </a:extLst>
          </p:cNvPr>
          <p:cNvPicPr>
            <a:picLocks noChangeAspect="1"/>
          </p:cNvPicPr>
          <p:nvPr/>
        </p:nvPicPr>
        <p:blipFill rotWithShape="1">
          <a:blip r:embed="rId6"/>
          <a:srcRect r="2547" b="-2576"/>
          <a:stretch/>
        </p:blipFill>
        <p:spPr>
          <a:xfrm>
            <a:off x="4897389" y="2653661"/>
            <a:ext cx="3668472" cy="169862"/>
          </a:xfrm>
          <a:prstGeom prst="rect">
            <a:avLst/>
          </a:prstGeom>
        </p:spPr>
      </p:pic>
      <p:pic>
        <p:nvPicPr>
          <p:cNvPr id="43" name="Image 42">
            <a:extLst>
              <a:ext uri="{FF2B5EF4-FFF2-40B4-BE49-F238E27FC236}">
                <a16:creationId xmlns:a16="http://schemas.microsoft.com/office/drawing/2014/main" id="{3F55A8A6-156D-4916-96B6-4F8186E9FB63}"/>
              </a:ext>
            </a:extLst>
          </p:cNvPr>
          <p:cNvPicPr>
            <a:picLocks noChangeAspect="1"/>
          </p:cNvPicPr>
          <p:nvPr/>
        </p:nvPicPr>
        <p:blipFill rotWithShape="1">
          <a:blip r:embed="rId6"/>
          <a:srcRect r="2547" b="-2576"/>
          <a:stretch/>
        </p:blipFill>
        <p:spPr>
          <a:xfrm>
            <a:off x="702233" y="2653661"/>
            <a:ext cx="3668472" cy="169862"/>
          </a:xfrm>
          <a:prstGeom prst="rect">
            <a:avLst/>
          </a:prstGeom>
        </p:spPr>
      </p:pic>
    </p:spTree>
    <p:extLst>
      <p:ext uri="{BB962C8B-B14F-4D97-AF65-F5344CB8AC3E}">
        <p14:creationId xmlns:p14="http://schemas.microsoft.com/office/powerpoint/2010/main" val="21765637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Souscrire un </a:t>
            </a:r>
            <a:r>
              <a:rPr lang="fr-FR" sz="1800" dirty="0">
                <a:solidFill>
                  <a:schemeClr val="accent2"/>
                </a:solidFill>
              </a:rPr>
              <a:t>PER CE</a:t>
            </a:r>
          </a:p>
        </p:txBody>
      </p:sp>
      <p:sp>
        <p:nvSpPr>
          <p:cNvPr id="15" name="Espace réservé du texte 14">
            <a:extLst>
              <a:ext uri="{FF2B5EF4-FFF2-40B4-BE49-F238E27FC236}">
                <a16:creationId xmlns:a16="http://schemas.microsoft.com/office/drawing/2014/main" id="{CD839DB9-4AF9-4C4F-BF8E-1808B5DC10EF}"/>
              </a:ext>
            </a:extLst>
          </p:cNvPr>
          <p:cNvSpPr>
            <a:spLocks noGrp="1"/>
          </p:cNvSpPr>
          <p:nvPr>
            <p:ph type="body" sz="quarter" idx="12"/>
          </p:nvPr>
        </p:nvSpPr>
        <p:spPr>
          <a:xfrm>
            <a:off x="900385" y="612000"/>
            <a:ext cx="7704098" cy="288032"/>
          </a:xfrm>
        </p:spPr>
        <p:txBody>
          <a:bodyPr>
            <a:normAutofit/>
          </a:bodyPr>
          <a:lstStyle/>
          <a:p>
            <a:r>
              <a:rPr lang="fr-FR" sz="1200"/>
              <a:t>Déroulé du cas (1/2)</a:t>
            </a:r>
          </a:p>
        </p:txBody>
      </p:sp>
      <p:sp>
        <p:nvSpPr>
          <p:cNvPr id="4" name="Rectangle 3">
            <a:extLst>
              <a:ext uri="{FF2B5EF4-FFF2-40B4-BE49-F238E27FC236}">
                <a16:creationId xmlns:a16="http://schemas.microsoft.com/office/drawing/2014/main" id="{29CB9718-F33C-45E0-97AD-AD6A26E51A3C}"/>
              </a:ext>
            </a:extLst>
          </p:cNvPr>
          <p:cNvSpPr/>
          <p:nvPr/>
        </p:nvSpPr>
        <p:spPr>
          <a:xfrm>
            <a:off x="395252" y="3522852"/>
            <a:ext cx="2644483" cy="1179149"/>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fr-FR" sz="700">
                <a:solidFill>
                  <a:schemeClr val="tx1"/>
                </a:solidFill>
              </a:rPr>
              <a:t>Ouvrir une session Plan d’Epargne Retraite dans LEA.</a:t>
            </a:r>
          </a:p>
          <a:p>
            <a:pPr algn="just"/>
            <a:r>
              <a:rPr lang="fr-FR" sz="700">
                <a:solidFill>
                  <a:schemeClr val="tx1"/>
                </a:solidFill>
              </a:rPr>
              <a:t>Par défaut, la rubrique au centre de l’écran permettant d’effectuer une souscription de PER CE est sélectionnée lorsque le client y est éligible (détient un Nuances 3D, Nuances Plus, Nuances Privilège, Initiatives transmission, Initiatives Plus ou PERP CE). </a:t>
            </a:r>
          </a:p>
          <a:p>
            <a:pPr algn="just"/>
            <a:r>
              <a:rPr lang="fr-FR" sz="700">
                <a:solidFill>
                  <a:schemeClr val="tx1"/>
                </a:solidFill>
              </a:rPr>
              <a:t>Cliquer donc sur valider en bas à droite de l’écran pour initier le parcours. </a:t>
            </a:r>
            <a:endParaRPr lang="fr-FR" sz="600" b="1" i="1" u="sng">
              <a:solidFill>
                <a:schemeClr val="accent5"/>
              </a:solidFill>
            </a:endParaRPr>
          </a:p>
          <a:p>
            <a:pPr algn="just">
              <a:spcBef>
                <a:spcPts val="300"/>
              </a:spcBef>
            </a:pPr>
            <a:r>
              <a:rPr lang="fr-FR" sz="600" b="1" i="1" u="sng">
                <a:solidFill>
                  <a:schemeClr val="accent5"/>
                </a:solidFill>
              </a:rPr>
              <a:t>Note 1</a:t>
            </a:r>
            <a:r>
              <a:rPr lang="fr-FR" sz="600" i="1">
                <a:solidFill>
                  <a:schemeClr val="accent5"/>
                </a:solidFill>
              </a:rPr>
              <a:t> : Il est également possible de souscrire un </a:t>
            </a:r>
            <a:r>
              <a:rPr lang="fr-FR" sz="600" i="1" err="1">
                <a:solidFill>
                  <a:schemeClr val="accent5"/>
                </a:solidFill>
              </a:rPr>
              <a:t>Millevie</a:t>
            </a:r>
            <a:r>
              <a:rPr lang="fr-FR" sz="600" i="1">
                <a:solidFill>
                  <a:schemeClr val="accent5"/>
                </a:solidFill>
              </a:rPr>
              <a:t> PER en cliquant sur « cliquer ici ». </a:t>
            </a:r>
          </a:p>
          <a:p>
            <a:pPr algn="just">
              <a:spcBef>
                <a:spcPts val="300"/>
              </a:spcBef>
            </a:pPr>
            <a:r>
              <a:rPr lang="fr-FR" sz="600" b="1" i="1" u="sng">
                <a:solidFill>
                  <a:schemeClr val="accent5"/>
                </a:solidFill>
              </a:rPr>
              <a:t>Note 2</a:t>
            </a:r>
            <a:r>
              <a:rPr lang="fr-FR" sz="600" b="1" i="1">
                <a:solidFill>
                  <a:schemeClr val="accent5"/>
                </a:solidFill>
              </a:rPr>
              <a:t> </a:t>
            </a:r>
            <a:r>
              <a:rPr lang="fr-FR" sz="600" i="1">
                <a:solidFill>
                  <a:schemeClr val="accent5"/>
                </a:solidFill>
              </a:rPr>
              <a:t>: Il est possible de télécharger les fiches produits en bas de l’écran.</a:t>
            </a:r>
          </a:p>
        </p:txBody>
      </p:sp>
      <p:sp>
        <p:nvSpPr>
          <p:cNvPr id="30" name="Ellipse 29">
            <a:extLst>
              <a:ext uri="{FF2B5EF4-FFF2-40B4-BE49-F238E27FC236}">
                <a16:creationId xmlns:a16="http://schemas.microsoft.com/office/drawing/2014/main" id="{29FF4931-6C5F-46C0-9984-E18351C70BBC}"/>
              </a:ext>
            </a:extLst>
          </p:cNvPr>
          <p:cNvSpPr/>
          <p:nvPr/>
        </p:nvSpPr>
        <p:spPr>
          <a:xfrm>
            <a:off x="665378" y="2300891"/>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highlight>
                  <a:srgbClr val="00FFFF"/>
                </a:highlight>
                <a:latin typeface="Montserrat SemiBold" panose="020B0604020202020204" charset="0"/>
              </a:rPr>
              <a:t>2</a:t>
            </a:r>
          </a:p>
        </p:txBody>
      </p:sp>
      <p:pic>
        <p:nvPicPr>
          <p:cNvPr id="6" name="Image 5">
            <a:extLst>
              <a:ext uri="{FF2B5EF4-FFF2-40B4-BE49-F238E27FC236}">
                <a16:creationId xmlns:a16="http://schemas.microsoft.com/office/drawing/2014/main" id="{408E1A41-A2FA-4D88-87BA-96ECC2998150}"/>
              </a:ext>
            </a:extLst>
          </p:cNvPr>
          <p:cNvPicPr>
            <a:picLocks noChangeAspect="1"/>
          </p:cNvPicPr>
          <p:nvPr/>
        </p:nvPicPr>
        <p:blipFill>
          <a:blip r:embed="rId3"/>
          <a:stretch>
            <a:fillRect/>
          </a:stretch>
        </p:blipFill>
        <p:spPr>
          <a:xfrm>
            <a:off x="435534" y="1318274"/>
            <a:ext cx="2534606" cy="2167726"/>
          </a:xfrm>
          <a:prstGeom prst="rect">
            <a:avLst/>
          </a:prstGeom>
          <a:ln w="12700">
            <a:solidFill>
              <a:schemeClr val="bg1">
                <a:lumMod val="85000"/>
              </a:schemeClr>
            </a:solidFill>
          </a:ln>
        </p:spPr>
      </p:pic>
      <p:cxnSp>
        <p:nvCxnSpPr>
          <p:cNvPr id="19" name="Connecteur droit avec flèche 18">
            <a:extLst>
              <a:ext uri="{FF2B5EF4-FFF2-40B4-BE49-F238E27FC236}">
                <a16:creationId xmlns:a16="http://schemas.microsoft.com/office/drawing/2014/main" id="{CC9D4759-219E-4F42-9C50-671CCD0C5D5E}"/>
              </a:ext>
            </a:extLst>
          </p:cNvPr>
          <p:cNvCxnSpPr>
            <a:cxnSpLocks/>
          </p:cNvCxnSpPr>
          <p:nvPr/>
        </p:nvCxnSpPr>
        <p:spPr>
          <a:xfrm>
            <a:off x="426009" y="1029466"/>
            <a:ext cx="8506865" cy="30017"/>
          </a:xfrm>
          <a:prstGeom prst="straightConnector1">
            <a:avLst/>
          </a:prstGeom>
          <a:ln w="38100">
            <a:solidFill>
              <a:srgbClr val="F1B7B7"/>
            </a:solidFill>
            <a:tailEnd type="none"/>
          </a:ln>
        </p:spPr>
        <p:style>
          <a:lnRef idx="1">
            <a:schemeClr val="accent6"/>
          </a:lnRef>
          <a:fillRef idx="0">
            <a:schemeClr val="accent6"/>
          </a:fillRef>
          <a:effectRef idx="0">
            <a:schemeClr val="accent6"/>
          </a:effectRef>
          <a:fontRef idx="minor">
            <a:schemeClr val="tx1"/>
          </a:fontRef>
        </p:style>
      </p:cxnSp>
      <p:sp>
        <p:nvSpPr>
          <p:cNvPr id="31" name="Ellipse 30">
            <a:extLst>
              <a:ext uri="{FF2B5EF4-FFF2-40B4-BE49-F238E27FC236}">
                <a16:creationId xmlns:a16="http://schemas.microsoft.com/office/drawing/2014/main" id="{1EE18AD8-47B0-4059-BA6E-0DED6FEB3E39}"/>
              </a:ext>
            </a:extLst>
          </p:cNvPr>
          <p:cNvSpPr/>
          <p:nvPr/>
        </p:nvSpPr>
        <p:spPr>
          <a:xfrm>
            <a:off x="1613029" y="939659"/>
            <a:ext cx="179615" cy="179615"/>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latin typeface="Montserrat SemiBold" panose="020B0604020202020204" charset="0"/>
              </a:rPr>
              <a:t>1</a:t>
            </a:r>
          </a:p>
        </p:txBody>
      </p:sp>
      <p:sp>
        <p:nvSpPr>
          <p:cNvPr id="45" name="Rectangle 44">
            <a:extLst>
              <a:ext uri="{FF2B5EF4-FFF2-40B4-BE49-F238E27FC236}">
                <a16:creationId xmlns:a16="http://schemas.microsoft.com/office/drawing/2014/main" id="{E4CD8218-4200-4FF1-85CB-287BDE3E17D8}"/>
              </a:ext>
            </a:extLst>
          </p:cNvPr>
          <p:cNvSpPr/>
          <p:nvPr/>
        </p:nvSpPr>
        <p:spPr>
          <a:xfrm rot="1345007">
            <a:off x="8465821" y="916467"/>
            <a:ext cx="45719" cy="225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highlight>
                <a:srgbClr val="00FFFF"/>
              </a:highlight>
            </a:endParaRPr>
          </a:p>
        </p:txBody>
      </p:sp>
      <p:sp>
        <p:nvSpPr>
          <p:cNvPr id="46" name="Rectangle 45">
            <a:extLst>
              <a:ext uri="{FF2B5EF4-FFF2-40B4-BE49-F238E27FC236}">
                <a16:creationId xmlns:a16="http://schemas.microsoft.com/office/drawing/2014/main" id="{B2B62B81-8D74-4923-A424-14D94E7E9EF5}"/>
              </a:ext>
            </a:extLst>
          </p:cNvPr>
          <p:cNvSpPr/>
          <p:nvPr/>
        </p:nvSpPr>
        <p:spPr>
          <a:xfrm rot="1345007">
            <a:off x="8636589" y="916468"/>
            <a:ext cx="45719" cy="225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highlight>
                <a:srgbClr val="00FFFF"/>
              </a:highlight>
            </a:endParaRPr>
          </a:p>
        </p:txBody>
      </p:sp>
      <p:sp>
        <p:nvSpPr>
          <p:cNvPr id="47" name="Rectangle 46">
            <a:extLst>
              <a:ext uri="{FF2B5EF4-FFF2-40B4-BE49-F238E27FC236}">
                <a16:creationId xmlns:a16="http://schemas.microsoft.com/office/drawing/2014/main" id="{A6B221C7-07A8-4064-94C8-318141D5E6F1}"/>
              </a:ext>
            </a:extLst>
          </p:cNvPr>
          <p:cNvSpPr/>
          <p:nvPr/>
        </p:nvSpPr>
        <p:spPr>
          <a:xfrm rot="1345007">
            <a:off x="8807357" y="916468"/>
            <a:ext cx="45719" cy="225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highlight>
                <a:srgbClr val="00FFFF"/>
              </a:highlight>
            </a:endParaRPr>
          </a:p>
        </p:txBody>
      </p:sp>
      <p:sp>
        <p:nvSpPr>
          <p:cNvPr id="48" name="Ellipse 47">
            <a:extLst>
              <a:ext uri="{FF2B5EF4-FFF2-40B4-BE49-F238E27FC236}">
                <a16:creationId xmlns:a16="http://schemas.microsoft.com/office/drawing/2014/main" id="{14BFAB0A-E1F7-423A-AB42-B2DDA7B7966D}"/>
              </a:ext>
            </a:extLst>
          </p:cNvPr>
          <p:cNvSpPr/>
          <p:nvPr/>
        </p:nvSpPr>
        <p:spPr>
          <a:xfrm>
            <a:off x="4482192" y="939659"/>
            <a:ext cx="179615" cy="179615"/>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latin typeface="Montserrat SemiBold" panose="020B0604020202020204" charset="0"/>
              </a:rPr>
              <a:t>2</a:t>
            </a:r>
          </a:p>
        </p:txBody>
      </p:sp>
      <p:sp>
        <p:nvSpPr>
          <p:cNvPr id="49" name="Rectangle 48">
            <a:extLst>
              <a:ext uri="{FF2B5EF4-FFF2-40B4-BE49-F238E27FC236}">
                <a16:creationId xmlns:a16="http://schemas.microsoft.com/office/drawing/2014/main" id="{3B09F82E-872F-4B7B-B389-F72F1F740FF8}"/>
              </a:ext>
            </a:extLst>
          </p:cNvPr>
          <p:cNvSpPr/>
          <p:nvPr/>
        </p:nvSpPr>
        <p:spPr>
          <a:xfrm>
            <a:off x="3251875" y="3523396"/>
            <a:ext cx="2644483" cy="162010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700">
                <a:solidFill>
                  <a:schemeClr val="tx1"/>
                </a:solidFill>
              </a:rPr>
              <a:t>Choisir les enveloppes que le client souhaite racheter (ASV existantes) ou transférer (PERP CE) pour souscrire son PER CE. </a:t>
            </a:r>
          </a:p>
          <a:p>
            <a:r>
              <a:rPr lang="fr-FR" sz="700">
                <a:solidFill>
                  <a:schemeClr val="tx1"/>
                </a:solidFill>
              </a:rPr>
              <a:t>Cocher la case indiquant que le client valide bien les conséquences fiscales du rachat puis cliquer sur « Suivant ». </a:t>
            </a:r>
          </a:p>
          <a:p>
            <a:pPr>
              <a:spcBef>
                <a:spcPts val="300"/>
              </a:spcBef>
            </a:pPr>
            <a:endParaRPr lang="fr-FR" sz="600" b="1" i="1" u="sng">
              <a:solidFill>
                <a:schemeClr val="accent5"/>
              </a:solidFill>
            </a:endParaRPr>
          </a:p>
          <a:p>
            <a:pPr>
              <a:spcBef>
                <a:spcPts val="300"/>
              </a:spcBef>
            </a:pPr>
            <a:r>
              <a:rPr lang="fr-FR" sz="600" b="1" i="1" u="sng">
                <a:solidFill>
                  <a:schemeClr val="accent5"/>
                </a:solidFill>
              </a:rPr>
              <a:t>Note 1</a:t>
            </a:r>
            <a:r>
              <a:rPr lang="fr-FR" sz="600" b="1" i="1">
                <a:solidFill>
                  <a:schemeClr val="accent5"/>
                </a:solidFill>
              </a:rPr>
              <a:t> </a:t>
            </a:r>
            <a:r>
              <a:rPr lang="fr-FR" sz="600" i="1">
                <a:solidFill>
                  <a:schemeClr val="accent5"/>
                </a:solidFill>
              </a:rPr>
              <a:t>: Seul le Fonds € est éligible au rachat partiel au sein d’un contrat. Veiller par ailleurs à respecter les minimums de détention des contrats (ceux-ci sont rappelés en bas de page).</a:t>
            </a:r>
          </a:p>
          <a:p>
            <a:pPr>
              <a:spcBef>
                <a:spcPts val="300"/>
              </a:spcBef>
            </a:pPr>
            <a:r>
              <a:rPr lang="fr-FR" sz="600" b="1" i="1" u="sng">
                <a:solidFill>
                  <a:schemeClr val="accent5"/>
                </a:solidFill>
              </a:rPr>
              <a:t>Note 2</a:t>
            </a:r>
            <a:r>
              <a:rPr lang="fr-FR" sz="600" i="1">
                <a:solidFill>
                  <a:schemeClr val="accent5"/>
                </a:solidFill>
              </a:rPr>
              <a:t> : Il n’est possible de sélectionner qu’un seul contrat d’origine à racheter ou à transférer.</a:t>
            </a:r>
          </a:p>
          <a:p>
            <a:pPr>
              <a:spcBef>
                <a:spcPts val="300"/>
              </a:spcBef>
            </a:pPr>
            <a:r>
              <a:rPr lang="fr-FR" sz="600" b="1" i="1">
                <a:solidFill>
                  <a:schemeClr val="accent3"/>
                </a:solidFill>
              </a:rPr>
              <a:t>Attention</a:t>
            </a:r>
            <a:r>
              <a:rPr lang="fr-FR" sz="600" i="1">
                <a:solidFill>
                  <a:schemeClr val="accent5"/>
                </a:solidFill>
              </a:rPr>
              <a:t> : </a:t>
            </a:r>
            <a:r>
              <a:rPr lang="fr-FR" sz="600" i="1">
                <a:solidFill>
                  <a:schemeClr val="accent3"/>
                </a:solidFill>
              </a:rPr>
              <a:t>Veiller à respecter les montants minimums de souscription du PER CE (VI de 1000€  si VP de 100€/mois ou VI de 2000€ si pas de VP).</a:t>
            </a:r>
          </a:p>
        </p:txBody>
      </p:sp>
      <p:sp>
        <p:nvSpPr>
          <p:cNvPr id="50" name="Rectangle 49">
            <a:extLst>
              <a:ext uri="{FF2B5EF4-FFF2-40B4-BE49-F238E27FC236}">
                <a16:creationId xmlns:a16="http://schemas.microsoft.com/office/drawing/2014/main" id="{3B51962E-58C7-4ABD-99CD-1C9BEC1C54C1}"/>
              </a:ext>
            </a:extLst>
          </p:cNvPr>
          <p:cNvSpPr/>
          <p:nvPr/>
        </p:nvSpPr>
        <p:spPr>
          <a:xfrm>
            <a:off x="6162718" y="3523396"/>
            <a:ext cx="2644483" cy="1360889"/>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700">
                <a:solidFill>
                  <a:schemeClr val="tx1"/>
                </a:solidFill>
              </a:rPr>
              <a:t>A la page « Modalités d’ouverture de votre Plan Epargne Retraite », indiquer à quel âge le client souhaite prendre sa retraite, le montant des VP ainsi que le mode de gestion désiré. </a:t>
            </a:r>
          </a:p>
          <a:p>
            <a:pPr>
              <a:spcBef>
                <a:spcPts val="300"/>
              </a:spcBef>
            </a:pPr>
            <a:endParaRPr lang="fr-FR" sz="600" b="1" i="1" u="sng">
              <a:solidFill>
                <a:schemeClr val="accent5"/>
              </a:solidFill>
            </a:endParaRPr>
          </a:p>
          <a:p>
            <a:pPr>
              <a:spcBef>
                <a:spcPts val="300"/>
              </a:spcBef>
            </a:pPr>
            <a:r>
              <a:rPr lang="fr-FR" sz="600" b="1" i="1" u="sng">
                <a:solidFill>
                  <a:schemeClr val="accent5"/>
                </a:solidFill>
              </a:rPr>
              <a:t>Note</a:t>
            </a:r>
            <a:r>
              <a:rPr lang="fr-FR" sz="600" b="1" i="1">
                <a:solidFill>
                  <a:schemeClr val="accent5"/>
                </a:solidFill>
              </a:rPr>
              <a:t> </a:t>
            </a:r>
            <a:r>
              <a:rPr lang="fr-FR" sz="600" i="1">
                <a:solidFill>
                  <a:schemeClr val="accent5"/>
                </a:solidFill>
              </a:rPr>
              <a:t>: Le choix du mode « Gestion libre », plutôt que le mode « Gestion horizon » qui est sélectionné par défaut, implique une renonciation du mode de gestion proposé par l’établissement (NB : cette renonciation sera précisée dans la synthèse PDF fournie au client)</a:t>
            </a:r>
          </a:p>
          <a:p>
            <a:pPr>
              <a:spcBef>
                <a:spcPts val="300"/>
              </a:spcBef>
            </a:pPr>
            <a:r>
              <a:rPr lang="fr-FR" sz="600" b="1" i="1" u="sng">
                <a:solidFill>
                  <a:schemeClr val="accent5"/>
                </a:solidFill>
              </a:rPr>
              <a:t>Note 2</a:t>
            </a:r>
            <a:r>
              <a:rPr lang="fr-FR" sz="600" i="1">
                <a:solidFill>
                  <a:schemeClr val="accent5"/>
                </a:solidFill>
              </a:rPr>
              <a:t> :</a:t>
            </a:r>
            <a:r>
              <a:rPr lang="fr-FR" sz="600" b="1" i="1">
                <a:solidFill>
                  <a:schemeClr val="accent5"/>
                </a:solidFill>
              </a:rPr>
              <a:t> </a:t>
            </a:r>
            <a:r>
              <a:rPr lang="fr-FR" sz="600" i="1">
                <a:solidFill>
                  <a:schemeClr val="accent5"/>
                </a:solidFill>
              </a:rPr>
              <a:t>Si le mode de Gestion Horizon est choisi, l’outil propose par défaut le profil « Equilibré Horizon Retraite ». Dans le cas où le client choisit de changer de profil, il renonce alors au devoir de conseil de l’établissement (une phrase s’affiche alors en-dessous du profil sélectionné par le client dans le parcours)</a:t>
            </a:r>
            <a:endParaRPr lang="fr-FR" sz="600" b="1" i="1">
              <a:solidFill>
                <a:schemeClr val="accent5"/>
              </a:solidFill>
            </a:endParaRPr>
          </a:p>
        </p:txBody>
      </p:sp>
      <p:sp>
        <p:nvSpPr>
          <p:cNvPr id="51" name="Ellipse 50">
            <a:extLst>
              <a:ext uri="{FF2B5EF4-FFF2-40B4-BE49-F238E27FC236}">
                <a16:creationId xmlns:a16="http://schemas.microsoft.com/office/drawing/2014/main" id="{F5551B22-044E-4241-A6EA-AAACCBC18A46}"/>
              </a:ext>
            </a:extLst>
          </p:cNvPr>
          <p:cNvSpPr/>
          <p:nvPr/>
        </p:nvSpPr>
        <p:spPr>
          <a:xfrm>
            <a:off x="7367869" y="939659"/>
            <a:ext cx="179615" cy="179615"/>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latin typeface="Montserrat SemiBold" panose="020B0604020202020204" charset="0"/>
              </a:rPr>
              <a:t>3</a:t>
            </a:r>
          </a:p>
        </p:txBody>
      </p:sp>
      <p:pic>
        <p:nvPicPr>
          <p:cNvPr id="13" name="Image 12">
            <a:extLst>
              <a:ext uri="{FF2B5EF4-FFF2-40B4-BE49-F238E27FC236}">
                <a16:creationId xmlns:a16="http://schemas.microsoft.com/office/drawing/2014/main" id="{31A12C6E-791E-405C-B332-6190E563E217}"/>
              </a:ext>
            </a:extLst>
          </p:cNvPr>
          <p:cNvPicPr>
            <a:picLocks noChangeAspect="1"/>
          </p:cNvPicPr>
          <p:nvPr/>
        </p:nvPicPr>
        <p:blipFill>
          <a:blip r:embed="rId4"/>
          <a:stretch>
            <a:fillRect/>
          </a:stretch>
        </p:blipFill>
        <p:spPr>
          <a:xfrm>
            <a:off x="6188952" y="1325109"/>
            <a:ext cx="2519514" cy="2167726"/>
          </a:xfrm>
          <a:prstGeom prst="rect">
            <a:avLst/>
          </a:prstGeom>
          <a:ln w="12700">
            <a:solidFill>
              <a:schemeClr val="bg1">
                <a:lumMod val="85000"/>
              </a:schemeClr>
            </a:solidFill>
          </a:ln>
        </p:spPr>
      </p:pic>
      <p:pic>
        <p:nvPicPr>
          <p:cNvPr id="5" name="Image 4">
            <a:extLst>
              <a:ext uri="{FF2B5EF4-FFF2-40B4-BE49-F238E27FC236}">
                <a16:creationId xmlns:a16="http://schemas.microsoft.com/office/drawing/2014/main" id="{4477CAD5-2289-472C-A84C-52D360A7D438}"/>
              </a:ext>
            </a:extLst>
          </p:cNvPr>
          <p:cNvPicPr>
            <a:picLocks noChangeAspect="1"/>
          </p:cNvPicPr>
          <p:nvPr/>
        </p:nvPicPr>
        <p:blipFill>
          <a:blip r:embed="rId5"/>
          <a:stretch>
            <a:fillRect/>
          </a:stretch>
        </p:blipFill>
        <p:spPr>
          <a:xfrm>
            <a:off x="3326426" y="1301210"/>
            <a:ext cx="2519731" cy="2167726"/>
          </a:xfrm>
          <a:prstGeom prst="rect">
            <a:avLst/>
          </a:prstGeom>
          <a:ln w="12700">
            <a:solidFill>
              <a:schemeClr val="bg1">
                <a:lumMod val="85000"/>
              </a:schemeClr>
            </a:solidFill>
          </a:ln>
        </p:spPr>
      </p:pic>
      <p:sp>
        <p:nvSpPr>
          <p:cNvPr id="3" name="ZoneTexte 2">
            <a:extLst>
              <a:ext uri="{FF2B5EF4-FFF2-40B4-BE49-F238E27FC236}">
                <a16:creationId xmlns:a16="http://schemas.microsoft.com/office/drawing/2014/main" id="{AD46D057-4F62-449F-B7E4-831C3FBC04FE}"/>
              </a:ext>
            </a:extLst>
          </p:cNvPr>
          <p:cNvSpPr txBox="1"/>
          <p:nvPr/>
        </p:nvSpPr>
        <p:spPr>
          <a:xfrm>
            <a:off x="395252" y="1102636"/>
            <a:ext cx="9068062" cy="200055"/>
          </a:xfrm>
          <a:prstGeom prst="rect">
            <a:avLst/>
          </a:prstGeom>
          <a:noFill/>
        </p:spPr>
        <p:txBody>
          <a:bodyPr wrap="square">
            <a:spAutoFit/>
          </a:bodyPr>
          <a:lstStyle/>
          <a:p>
            <a:r>
              <a:rPr lang="fr-FR" sz="700">
                <a:latin typeface="Montserrat" panose="00000500000000000000" pitchFamily="2" charset="0"/>
              </a:rPr>
              <a:t>Ecrans du parcours dans le cas d’une </a:t>
            </a:r>
            <a:r>
              <a:rPr lang="fr-FR" sz="700" b="1">
                <a:latin typeface="Montserrat" panose="00000500000000000000" pitchFamily="2" charset="0"/>
              </a:rPr>
              <a:t>Gestion Horizon </a:t>
            </a:r>
            <a:r>
              <a:rPr lang="fr-FR" sz="700">
                <a:latin typeface="Montserrat" panose="00000500000000000000" pitchFamily="2" charset="0"/>
              </a:rPr>
              <a:t>– </a:t>
            </a:r>
            <a:r>
              <a:rPr lang="fr-FR" sz="700" b="1">
                <a:latin typeface="Montserrat" panose="00000500000000000000" pitchFamily="2" charset="0"/>
              </a:rPr>
              <a:t>Profil « Equilibré Horizon Retraite »</a:t>
            </a:r>
          </a:p>
        </p:txBody>
      </p:sp>
    </p:spTree>
    <p:extLst>
      <p:ext uri="{BB962C8B-B14F-4D97-AF65-F5344CB8AC3E}">
        <p14:creationId xmlns:p14="http://schemas.microsoft.com/office/powerpoint/2010/main" val="3920924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Souscrire un </a:t>
            </a:r>
            <a:r>
              <a:rPr lang="fr-FR" sz="1800" dirty="0">
                <a:solidFill>
                  <a:schemeClr val="accent2"/>
                </a:solidFill>
              </a:rPr>
              <a:t>PER CE</a:t>
            </a:r>
          </a:p>
        </p:txBody>
      </p:sp>
      <p:sp>
        <p:nvSpPr>
          <p:cNvPr id="15" name="Espace réservé du texte 14">
            <a:extLst>
              <a:ext uri="{FF2B5EF4-FFF2-40B4-BE49-F238E27FC236}">
                <a16:creationId xmlns:a16="http://schemas.microsoft.com/office/drawing/2014/main" id="{CD839DB9-4AF9-4C4F-BF8E-1808B5DC10EF}"/>
              </a:ext>
            </a:extLst>
          </p:cNvPr>
          <p:cNvSpPr>
            <a:spLocks noGrp="1"/>
          </p:cNvSpPr>
          <p:nvPr>
            <p:ph type="body" sz="quarter" idx="12"/>
          </p:nvPr>
        </p:nvSpPr>
        <p:spPr>
          <a:xfrm>
            <a:off x="900385" y="612000"/>
            <a:ext cx="7704098" cy="288032"/>
          </a:xfrm>
        </p:spPr>
        <p:txBody>
          <a:bodyPr>
            <a:normAutofit/>
          </a:bodyPr>
          <a:lstStyle/>
          <a:p>
            <a:r>
              <a:rPr lang="fr-FR" sz="1200"/>
              <a:t>Déroulé du cas (2/2)</a:t>
            </a:r>
          </a:p>
        </p:txBody>
      </p:sp>
      <p:sp>
        <p:nvSpPr>
          <p:cNvPr id="4" name="Rectangle 3">
            <a:extLst>
              <a:ext uri="{FF2B5EF4-FFF2-40B4-BE49-F238E27FC236}">
                <a16:creationId xmlns:a16="http://schemas.microsoft.com/office/drawing/2014/main" id="{29CB9718-F33C-45E0-97AD-AD6A26E51A3C}"/>
              </a:ext>
            </a:extLst>
          </p:cNvPr>
          <p:cNvSpPr/>
          <p:nvPr/>
        </p:nvSpPr>
        <p:spPr>
          <a:xfrm>
            <a:off x="395252" y="3497452"/>
            <a:ext cx="2644483" cy="148602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fr-FR" sz="700">
                <a:solidFill>
                  <a:schemeClr val="tx1"/>
                </a:solidFill>
              </a:rPr>
              <a:t>Dans le cadre du mode de gestion « Gestion Horizon », l’écran récapitule la transformation de l’épargne effectuée par l’outil. Les éventuels versements programmés sont affichés en bas de la page le cas échéant. Cliquer ensuite sur « Suivant » en bas à droite de l’écran.</a:t>
            </a:r>
          </a:p>
          <a:p>
            <a:pPr algn="just">
              <a:spcBef>
                <a:spcPts val="150"/>
              </a:spcBef>
            </a:pPr>
            <a:r>
              <a:rPr lang="fr-FR" sz="600" b="1" i="1" u="sng">
                <a:solidFill>
                  <a:schemeClr val="accent5"/>
                </a:solidFill>
              </a:rPr>
              <a:t>Note 1</a:t>
            </a:r>
            <a:r>
              <a:rPr lang="fr-FR" sz="600" i="1">
                <a:solidFill>
                  <a:schemeClr val="accent5"/>
                </a:solidFill>
              </a:rPr>
              <a:t> : Le mode de gestion Horizon ne permet pas d’effectuer des arbitrages sur l’allocation proposée par l’outil.</a:t>
            </a:r>
          </a:p>
          <a:p>
            <a:pPr algn="just">
              <a:spcBef>
                <a:spcPts val="150"/>
              </a:spcBef>
            </a:pPr>
            <a:r>
              <a:rPr lang="fr-FR" sz="600" b="1" i="1" u="sng">
                <a:solidFill>
                  <a:srgbClr val="55579E"/>
                </a:solidFill>
                <a:latin typeface="Arial" panose="020B0604020202020204"/>
              </a:rPr>
              <a:t>Note 2</a:t>
            </a:r>
            <a:r>
              <a:rPr lang="fr-FR" sz="600" i="1">
                <a:solidFill>
                  <a:srgbClr val="55579E"/>
                </a:solidFill>
                <a:latin typeface="Arial" panose="020B0604020202020204"/>
              </a:rPr>
              <a:t> : un portefeuille modèle spécifique </a:t>
            </a:r>
            <a:r>
              <a:rPr lang="fr-FR" sz="600" i="1" err="1">
                <a:solidFill>
                  <a:srgbClr val="55579E"/>
                </a:solidFill>
                <a:latin typeface="Arial" panose="020B0604020202020204"/>
              </a:rPr>
              <a:t>Millevie</a:t>
            </a:r>
            <a:r>
              <a:rPr lang="fr-FR" sz="600" i="1">
                <a:solidFill>
                  <a:srgbClr val="55579E"/>
                </a:solidFill>
                <a:latin typeface="Arial" panose="020B0604020202020204"/>
              </a:rPr>
              <a:t> PER / PER CE est proposé au client. Il est composé de Fonds € ainsi que de fonds de fonds ESG ISR. </a:t>
            </a:r>
            <a:endParaRPr lang="fr-FR" sz="600" i="1">
              <a:solidFill>
                <a:schemeClr val="accent5"/>
              </a:solidFill>
            </a:endParaRPr>
          </a:p>
          <a:p>
            <a:pPr algn="just">
              <a:spcBef>
                <a:spcPts val="150"/>
              </a:spcBef>
            </a:pPr>
            <a:r>
              <a:rPr lang="fr-FR" sz="600" b="1" i="1" u="sng">
                <a:solidFill>
                  <a:schemeClr val="accent5"/>
                </a:solidFill>
              </a:rPr>
              <a:t>Note 3</a:t>
            </a:r>
            <a:r>
              <a:rPr lang="fr-FR" sz="600" i="1">
                <a:solidFill>
                  <a:schemeClr val="accent5"/>
                </a:solidFill>
              </a:rPr>
              <a:t> : Dans le cas où le client choisit le mode « gestion libre » à l’étape précédente, il est possible d’arbitrer l’allocation proposée mais les modifications effectuées apparaîtront comme non conseillées</a:t>
            </a:r>
          </a:p>
        </p:txBody>
      </p:sp>
      <p:sp>
        <p:nvSpPr>
          <p:cNvPr id="30" name="Ellipse 29">
            <a:extLst>
              <a:ext uri="{FF2B5EF4-FFF2-40B4-BE49-F238E27FC236}">
                <a16:creationId xmlns:a16="http://schemas.microsoft.com/office/drawing/2014/main" id="{29FF4931-6C5F-46C0-9984-E18351C70BBC}"/>
              </a:ext>
            </a:extLst>
          </p:cNvPr>
          <p:cNvSpPr/>
          <p:nvPr/>
        </p:nvSpPr>
        <p:spPr>
          <a:xfrm>
            <a:off x="665378" y="2300891"/>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highlight>
                  <a:srgbClr val="00FFFF"/>
                </a:highlight>
                <a:latin typeface="Montserrat SemiBold" panose="020B0604020202020204" charset="0"/>
              </a:rPr>
              <a:t>2</a:t>
            </a:r>
          </a:p>
        </p:txBody>
      </p:sp>
      <p:cxnSp>
        <p:nvCxnSpPr>
          <p:cNvPr id="19" name="Connecteur droit avec flèche 18">
            <a:extLst>
              <a:ext uri="{FF2B5EF4-FFF2-40B4-BE49-F238E27FC236}">
                <a16:creationId xmlns:a16="http://schemas.microsoft.com/office/drawing/2014/main" id="{CC9D4759-219E-4F42-9C50-671CCD0C5D5E}"/>
              </a:ext>
            </a:extLst>
          </p:cNvPr>
          <p:cNvCxnSpPr>
            <a:cxnSpLocks/>
          </p:cNvCxnSpPr>
          <p:nvPr/>
        </p:nvCxnSpPr>
        <p:spPr>
          <a:xfrm>
            <a:off x="426009" y="1029466"/>
            <a:ext cx="7272000" cy="30017"/>
          </a:xfrm>
          <a:prstGeom prst="straightConnector1">
            <a:avLst/>
          </a:prstGeom>
          <a:ln w="38100">
            <a:solidFill>
              <a:schemeClr val="accent3">
                <a:lumMod val="40000"/>
                <a:lumOff val="60000"/>
              </a:schemeClr>
            </a:solidFill>
            <a:headEnd w="med" len="lg"/>
            <a:tailEnd type="stealth"/>
          </a:ln>
        </p:spPr>
        <p:style>
          <a:lnRef idx="1">
            <a:schemeClr val="accent6"/>
          </a:lnRef>
          <a:fillRef idx="0">
            <a:schemeClr val="accent6"/>
          </a:fillRef>
          <a:effectRef idx="0">
            <a:schemeClr val="accent6"/>
          </a:effectRef>
          <a:fontRef idx="minor">
            <a:schemeClr val="tx1"/>
          </a:fontRef>
        </p:style>
      </p:cxnSp>
      <p:sp>
        <p:nvSpPr>
          <p:cNvPr id="31" name="Ellipse 30">
            <a:extLst>
              <a:ext uri="{FF2B5EF4-FFF2-40B4-BE49-F238E27FC236}">
                <a16:creationId xmlns:a16="http://schemas.microsoft.com/office/drawing/2014/main" id="{1EE18AD8-47B0-4059-BA6E-0DED6FEB3E39}"/>
              </a:ext>
            </a:extLst>
          </p:cNvPr>
          <p:cNvSpPr/>
          <p:nvPr/>
        </p:nvSpPr>
        <p:spPr>
          <a:xfrm>
            <a:off x="1613029" y="939659"/>
            <a:ext cx="179615" cy="179615"/>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latin typeface="Montserrat SemiBold" panose="020B0604020202020204" charset="0"/>
              </a:rPr>
              <a:t>4</a:t>
            </a:r>
          </a:p>
        </p:txBody>
      </p:sp>
      <p:sp>
        <p:nvSpPr>
          <p:cNvPr id="48" name="Ellipse 47">
            <a:extLst>
              <a:ext uri="{FF2B5EF4-FFF2-40B4-BE49-F238E27FC236}">
                <a16:creationId xmlns:a16="http://schemas.microsoft.com/office/drawing/2014/main" id="{14BFAB0A-E1F7-423A-AB42-B2DDA7B7966D}"/>
              </a:ext>
            </a:extLst>
          </p:cNvPr>
          <p:cNvSpPr/>
          <p:nvPr/>
        </p:nvSpPr>
        <p:spPr>
          <a:xfrm>
            <a:off x="4482192" y="939659"/>
            <a:ext cx="179615" cy="179615"/>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latin typeface="Montserrat SemiBold" panose="020B0604020202020204" charset="0"/>
              </a:rPr>
              <a:t>5</a:t>
            </a:r>
          </a:p>
        </p:txBody>
      </p:sp>
      <p:sp>
        <p:nvSpPr>
          <p:cNvPr id="49" name="Rectangle 48">
            <a:extLst>
              <a:ext uri="{FF2B5EF4-FFF2-40B4-BE49-F238E27FC236}">
                <a16:creationId xmlns:a16="http://schemas.microsoft.com/office/drawing/2014/main" id="{3B09F82E-872F-4B7B-B389-F72F1F740FF8}"/>
              </a:ext>
            </a:extLst>
          </p:cNvPr>
          <p:cNvSpPr/>
          <p:nvPr/>
        </p:nvSpPr>
        <p:spPr>
          <a:xfrm>
            <a:off x="3251875" y="3497452"/>
            <a:ext cx="2644483" cy="1360889"/>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700">
                <a:solidFill>
                  <a:schemeClr val="tx1"/>
                </a:solidFill>
              </a:rPr>
              <a:t>L’écran « synthèse des opérations » récapitule la proposition d’allocation ainsi que les transactions d’achat, de vente ou de transfert à réaliser. Dans le cadre du mode de gestion « Gestion horizon », toutes les opérations apparaissent comme conseillées. </a:t>
            </a:r>
          </a:p>
        </p:txBody>
      </p:sp>
      <p:sp>
        <p:nvSpPr>
          <p:cNvPr id="50" name="Rectangle 49">
            <a:extLst>
              <a:ext uri="{FF2B5EF4-FFF2-40B4-BE49-F238E27FC236}">
                <a16:creationId xmlns:a16="http://schemas.microsoft.com/office/drawing/2014/main" id="{3B51962E-58C7-4ABD-99CD-1C9BEC1C54C1}"/>
              </a:ext>
            </a:extLst>
          </p:cNvPr>
          <p:cNvSpPr/>
          <p:nvPr/>
        </p:nvSpPr>
        <p:spPr>
          <a:xfrm>
            <a:off x="6162718" y="3497452"/>
            <a:ext cx="2644483" cy="1360889"/>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700">
                <a:solidFill>
                  <a:schemeClr val="tx1"/>
                </a:solidFill>
              </a:rPr>
              <a:t>Finaliser le parcours jusqu’à la signature de la synthèse.</a:t>
            </a:r>
          </a:p>
        </p:txBody>
      </p:sp>
      <p:sp>
        <p:nvSpPr>
          <p:cNvPr id="51" name="Ellipse 50">
            <a:extLst>
              <a:ext uri="{FF2B5EF4-FFF2-40B4-BE49-F238E27FC236}">
                <a16:creationId xmlns:a16="http://schemas.microsoft.com/office/drawing/2014/main" id="{F5551B22-044E-4241-A6EA-AAACCBC18A46}"/>
              </a:ext>
            </a:extLst>
          </p:cNvPr>
          <p:cNvSpPr/>
          <p:nvPr/>
        </p:nvSpPr>
        <p:spPr>
          <a:xfrm>
            <a:off x="7367869" y="939659"/>
            <a:ext cx="179615" cy="179615"/>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latin typeface="Montserrat SemiBold" panose="020B0604020202020204" charset="0"/>
              </a:rPr>
              <a:t>6</a:t>
            </a:r>
          </a:p>
        </p:txBody>
      </p:sp>
      <p:pic>
        <p:nvPicPr>
          <p:cNvPr id="3" name="Image 2">
            <a:extLst>
              <a:ext uri="{FF2B5EF4-FFF2-40B4-BE49-F238E27FC236}">
                <a16:creationId xmlns:a16="http://schemas.microsoft.com/office/drawing/2014/main" id="{B1C3C239-FFCC-4C90-820A-912B77CC2ADF}"/>
              </a:ext>
            </a:extLst>
          </p:cNvPr>
          <p:cNvPicPr>
            <a:picLocks noChangeAspect="1"/>
          </p:cNvPicPr>
          <p:nvPr/>
        </p:nvPicPr>
        <p:blipFill>
          <a:blip r:embed="rId3"/>
          <a:stretch>
            <a:fillRect/>
          </a:stretch>
        </p:blipFill>
        <p:spPr>
          <a:xfrm>
            <a:off x="448716" y="1318274"/>
            <a:ext cx="2508242" cy="2167726"/>
          </a:xfrm>
          <a:prstGeom prst="rect">
            <a:avLst/>
          </a:prstGeom>
          <a:ln w="12700">
            <a:solidFill>
              <a:schemeClr val="bg1">
                <a:lumMod val="85000"/>
              </a:schemeClr>
            </a:solidFill>
          </a:ln>
        </p:spPr>
      </p:pic>
      <p:pic>
        <p:nvPicPr>
          <p:cNvPr id="5" name="Image 4">
            <a:extLst>
              <a:ext uri="{FF2B5EF4-FFF2-40B4-BE49-F238E27FC236}">
                <a16:creationId xmlns:a16="http://schemas.microsoft.com/office/drawing/2014/main" id="{07A0A03A-2374-4AB5-8B7D-2A3D9BF032D1}"/>
              </a:ext>
            </a:extLst>
          </p:cNvPr>
          <p:cNvPicPr>
            <a:picLocks noChangeAspect="1"/>
          </p:cNvPicPr>
          <p:nvPr/>
        </p:nvPicPr>
        <p:blipFill>
          <a:blip r:embed="rId4"/>
          <a:stretch>
            <a:fillRect/>
          </a:stretch>
        </p:blipFill>
        <p:spPr>
          <a:xfrm>
            <a:off x="3327899" y="1301210"/>
            <a:ext cx="2516785" cy="2167726"/>
          </a:xfrm>
          <a:prstGeom prst="rect">
            <a:avLst/>
          </a:prstGeom>
          <a:ln w="12700">
            <a:solidFill>
              <a:schemeClr val="bg1">
                <a:lumMod val="85000"/>
              </a:schemeClr>
            </a:solidFill>
          </a:ln>
        </p:spPr>
      </p:pic>
      <p:pic>
        <p:nvPicPr>
          <p:cNvPr id="8" name="Image 7">
            <a:extLst>
              <a:ext uri="{FF2B5EF4-FFF2-40B4-BE49-F238E27FC236}">
                <a16:creationId xmlns:a16="http://schemas.microsoft.com/office/drawing/2014/main" id="{5BAB76CA-D54E-4636-9DEE-22059F722DB0}"/>
              </a:ext>
            </a:extLst>
          </p:cNvPr>
          <p:cNvPicPr>
            <a:picLocks noChangeAspect="1"/>
          </p:cNvPicPr>
          <p:nvPr/>
        </p:nvPicPr>
        <p:blipFill>
          <a:blip r:embed="rId5"/>
          <a:stretch>
            <a:fillRect/>
          </a:stretch>
        </p:blipFill>
        <p:spPr>
          <a:xfrm>
            <a:off x="6175833" y="1301210"/>
            <a:ext cx="2563688" cy="2167726"/>
          </a:xfrm>
          <a:prstGeom prst="rect">
            <a:avLst/>
          </a:prstGeom>
          <a:ln w="12700">
            <a:solidFill>
              <a:schemeClr val="bg1">
                <a:lumMod val="85000"/>
              </a:schemeClr>
            </a:solidFill>
          </a:ln>
        </p:spPr>
      </p:pic>
      <p:sp>
        <p:nvSpPr>
          <p:cNvPr id="6" name="Rectangle 5">
            <a:extLst>
              <a:ext uri="{FF2B5EF4-FFF2-40B4-BE49-F238E27FC236}">
                <a16:creationId xmlns:a16="http://schemas.microsoft.com/office/drawing/2014/main" id="{9E9AB709-050E-4079-B6A6-6E95E6B03342}"/>
              </a:ext>
            </a:extLst>
          </p:cNvPr>
          <p:cNvSpPr/>
          <p:nvPr/>
        </p:nvSpPr>
        <p:spPr>
          <a:xfrm rot="1345007">
            <a:off x="706741" y="916467"/>
            <a:ext cx="45719" cy="225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5EF6A706-98CD-4AC2-8B9D-B819A5D3D121}"/>
              </a:ext>
            </a:extLst>
          </p:cNvPr>
          <p:cNvSpPr/>
          <p:nvPr/>
        </p:nvSpPr>
        <p:spPr>
          <a:xfrm rot="1345007">
            <a:off x="877509" y="916468"/>
            <a:ext cx="45719" cy="225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A4E1A99B-6105-4875-9A1F-DDC63435BE69}"/>
              </a:ext>
            </a:extLst>
          </p:cNvPr>
          <p:cNvSpPr/>
          <p:nvPr/>
        </p:nvSpPr>
        <p:spPr>
          <a:xfrm rot="1345007">
            <a:off x="1048277" y="916468"/>
            <a:ext cx="45719" cy="225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A274936D-271B-42D1-A39C-2FD2DDE101DB}"/>
              </a:ext>
            </a:extLst>
          </p:cNvPr>
          <p:cNvSpPr txBox="1"/>
          <p:nvPr/>
        </p:nvSpPr>
        <p:spPr>
          <a:xfrm>
            <a:off x="395252" y="1102636"/>
            <a:ext cx="9068062" cy="200055"/>
          </a:xfrm>
          <a:prstGeom prst="rect">
            <a:avLst/>
          </a:prstGeom>
          <a:noFill/>
        </p:spPr>
        <p:txBody>
          <a:bodyPr wrap="square">
            <a:spAutoFit/>
          </a:bodyPr>
          <a:lstStyle/>
          <a:p>
            <a:r>
              <a:rPr lang="fr-FR" sz="700">
                <a:latin typeface="Montserrat" panose="00000500000000000000" pitchFamily="2" charset="0"/>
              </a:rPr>
              <a:t>Ecrans du parcours dans le cas d’une </a:t>
            </a:r>
            <a:r>
              <a:rPr lang="fr-FR" sz="700" b="1">
                <a:latin typeface="Montserrat" panose="00000500000000000000" pitchFamily="2" charset="0"/>
              </a:rPr>
              <a:t>Gestion Horizon </a:t>
            </a:r>
            <a:r>
              <a:rPr lang="fr-FR" sz="700">
                <a:latin typeface="Montserrat" panose="00000500000000000000" pitchFamily="2" charset="0"/>
              </a:rPr>
              <a:t>– </a:t>
            </a:r>
            <a:r>
              <a:rPr lang="fr-FR" sz="700" b="1">
                <a:latin typeface="Montserrat" panose="00000500000000000000" pitchFamily="2" charset="0"/>
              </a:rPr>
              <a:t>Profil « Equilibré Horizon Retraite »</a:t>
            </a:r>
          </a:p>
        </p:txBody>
      </p:sp>
      <p:pic>
        <p:nvPicPr>
          <p:cNvPr id="20" name="Image 19">
            <a:extLst>
              <a:ext uri="{FF2B5EF4-FFF2-40B4-BE49-F238E27FC236}">
                <a16:creationId xmlns:a16="http://schemas.microsoft.com/office/drawing/2014/main" id="{EDF48DE2-97A7-422C-8266-4CE3CB7F2FE8}"/>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0" b="99471" l="265" r="97090">
                        <a14:foregroundMark x1="20370" y1="27778" x2="75926" y2="38360"/>
                        <a14:foregroundMark x1="57143" y1="28836" x2="57143" y2="28836"/>
                        <a14:foregroundMark x1="73810" y1="38360" x2="50794" y2="46825"/>
                        <a14:foregroundMark x1="9788" y1="59259" x2="9788" y2="59259"/>
                        <a14:foregroundMark x1="16138" y1="50000" x2="16138" y2="50000"/>
                        <a14:foregroundMark x1="17196" y1="48942" x2="17196" y2="48942"/>
                        <a14:foregroundMark x1="18254" y1="46825" x2="18254" y2="46825"/>
                        <a14:foregroundMark x1="20370" y1="46825" x2="20370" y2="46825"/>
                        <a14:foregroundMark x1="20370" y1="46825" x2="20370" y2="46825"/>
                        <a14:foregroundMark x1="20370" y1="44709" x2="20370" y2="44709"/>
                        <a14:foregroundMark x1="25132" y1="38624" x2="25132" y2="38624"/>
                        <a14:foregroundMark x1="20106" y1="42593" x2="28307" y2="56878"/>
                        <a14:foregroundMark x1="33862" y1="79630" x2="15608" y2="32540"/>
                        <a14:foregroundMark x1="16402" y1="23810" x2="62169" y2="79365"/>
                        <a14:foregroundMark x1="67460" y1="83598" x2="67460" y2="83598"/>
                        <a14:foregroundMark x1="66931" y1="81746" x2="34656" y2="68254"/>
                        <a14:foregroundMark x1="49735" y1="84392" x2="49735" y2="84392"/>
                        <a14:foregroundMark x1="55556" y1="86772" x2="55556" y2="86772"/>
                        <a14:foregroundMark x1="56614" y1="86772" x2="56614" y2="86772"/>
                        <a14:foregroundMark x1="64286" y1="83598" x2="65873" y2="83333"/>
                        <a14:foregroundMark x1="68519" y1="80952" x2="73280" y2="77249"/>
                        <a14:foregroundMark x1="48148" y1="17196" x2="48148" y2="17196"/>
                        <a14:foregroundMark x1="61905" y1="23016" x2="37037" y2="48942"/>
                        <a14:foregroundMark x1="24868" y1="44974" x2="26455" y2="43915"/>
                        <a14:foregroundMark x1="20370" y1="57937" x2="20370" y2="57937"/>
                        <a14:foregroundMark x1="17725" y1="61111" x2="16931" y2="63492"/>
                        <a14:foregroundMark x1="16931" y1="64815" x2="17196" y2="68254"/>
                        <a14:foregroundMark x1="20899" y1="73810" x2="23545" y2="76984"/>
                        <a14:foregroundMark x1="25132" y1="79630" x2="35450" y2="87566"/>
                        <a14:foregroundMark x1="36243" y1="87566" x2="23545" y2="62434"/>
                        <a14:foregroundMark x1="19312" y1="68783" x2="10582" y2="47884"/>
                        <a14:foregroundMark x1="8201" y1="54233" x2="13757" y2="40212"/>
                        <a14:foregroundMark x1="6349" y1="39947" x2="21958" y2="29630"/>
                        <a14:foregroundMark x1="23545" y1="19841" x2="63757" y2="30952"/>
                        <a14:foregroundMark x1="67460" y1="26190" x2="79101" y2="64021"/>
                        <a14:foregroundMark x1="34127" y1="83598" x2="24339" y2="23810"/>
                        <a14:foregroundMark x1="32011" y1="15608" x2="57407" y2="19048"/>
                        <a14:foregroundMark x1="34921" y1="15873" x2="61376" y2="21429"/>
                        <a14:foregroundMark x1="38889" y1="11905" x2="82275" y2="28571"/>
                        <a14:foregroundMark x1="60317" y1="15608" x2="93386" y2="48148"/>
                        <a14:foregroundMark x1="78307" y1="31746" x2="92857" y2="62698"/>
                        <a14:foregroundMark x1="58201" y1="47884" x2="65079" y2="62698"/>
                        <a14:foregroundMark x1="39683" y1="48677" x2="65873" y2="52910"/>
                        <a14:foregroundMark x1="32275" y1="49471" x2="52381" y2="61111"/>
                        <a14:foregroundMark x1="28836" y1="51323" x2="50529" y2="70370"/>
                        <a14:foregroundMark x1="46561" y1="32540" x2="46561" y2="32540"/>
                        <a14:foregroundMark x1="47619" y1="30952" x2="50000" y2="27778"/>
                        <a14:foregroundMark x1="31481" y1="58466" x2="47619" y2="68254"/>
                        <a14:foregroundMark x1="8201" y1="54233" x2="28042" y2="20635"/>
                        <a14:foregroundMark x1="38624" y1="15079" x2="38624" y2="15079"/>
                        <a14:foregroundMark x1="46825" y1="15873" x2="46825" y2="15873"/>
                        <a14:foregroundMark x1="49735" y1="12698" x2="49735" y2="12698"/>
                        <a14:foregroundMark x1="51323" y1="12698" x2="51323" y2="12698"/>
                        <a14:foregroundMark x1="52910" y1="12698" x2="58995" y2="16402"/>
                        <a14:foregroundMark x1="64286" y1="14286" x2="66138" y2="14021"/>
                        <a14:foregroundMark x1="67460" y1="14021" x2="69312" y2="14815"/>
                        <a14:foregroundMark x1="71429" y1="15873" x2="72751" y2="17196"/>
                        <a14:foregroundMark x1="73545" y1="18254" x2="75661" y2="19312"/>
                        <a14:foregroundMark x1="76720" y1="19841" x2="78836" y2="20899"/>
                        <a14:foregroundMark x1="78836" y1="20899" x2="81481" y2="23810"/>
                        <a14:foregroundMark x1="83598" y1="26455" x2="84656" y2="28571"/>
                        <a14:foregroundMark x1="85185" y1="30159" x2="85185" y2="30159"/>
                        <a14:foregroundMark x1="85185" y1="32804" x2="84656" y2="36772"/>
                        <a14:foregroundMark x1="84656" y1="39418" x2="84656" y2="39418"/>
                        <a14:foregroundMark x1="86772" y1="41005" x2="87037" y2="42328"/>
                        <a14:foregroundMark x1="87037" y1="44974" x2="86243" y2="53704"/>
                        <a14:foregroundMark x1="85450" y1="60053" x2="83598" y2="64815"/>
                        <a14:foregroundMark x1="82275" y1="65608" x2="80423" y2="67460"/>
                        <a14:foregroundMark x1="78042" y1="69841" x2="73545" y2="72222"/>
                        <a14:foregroundMark x1="72487" y1="72222" x2="68254" y2="74339"/>
                        <a14:foregroundMark x1="65079" y1="76190" x2="60317" y2="80159"/>
                        <a14:foregroundMark x1="60317" y1="80423" x2="65079" y2="81746"/>
                        <a14:foregroundMark x1="72222" y1="80159" x2="75926" y2="79365"/>
                        <a14:foregroundMark x1="79894" y1="78042" x2="83862" y2="75926"/>
                        <a14:foregroundMark x1="85185" y1="74603" x2="85979" y2="72222"/>
                        <a14:foregroundMark x1="86243" y1="67989" x2="86243" y2="67989"/>
                        <a14:foregroundMark x1="87831" y1="64815" x2="83598" y2="68254"/>
                        <a14:foregroundMark x1="78307" y1="75132" x2="74339" y2="77249"/>
                        <a14:foregroundMark x1="66138" y1="81217" x2="55556" y2="84921"/>
                        <a14:foregroundMark x1="51587" y1="84921" x2="42593" y2="84127"/>
                        <a14:foregroundMark x1="35450" y1="82540" x2="29630" y2="80159"/>
                        <a14:foregroundMark x1="31217" y1="80159" x2="44444" y2="81746"/>
                        <a14:foregroundMark x1="46825" y1="81746" x2="64550" y2="86508"/>
                        <a14:foregroundMark x1="65873" y1="85979" x2="58201" y2="86508"/>
                        <a14:foregroundMark x1="53968" y1="87302" x2="50529" y2="87302"/>
                        <a14:foregroundMark x1="46032" y1="86772" x2="39683" y2="86772"/>
                        <a14:foregroundMark x1="38624" y1="86772" x2="31481" y2="84921"/>
                        <a14:foregroundMark x1="28836" y1="84921" x2="27249" y2="84127"/>
                        <a14:foregroundMark x1="25661" y1="83598" x2="24339" y2="80952"/>
                        <a14:foregroundMark x1="24074" y1="80952" x2="22487" y2="80952"/>
                        <a14:foregroundMark x1="21958" y1="79365" x2="20370" y2="78042"/>
                        <a14:foregroundMark x1="20106" y1="78042" x2="19312" y2="75926"/>
                        <a14:foregroundMark x1="18519" y1="74603" x2="18519" y2="74603"/>
                        <a14:foregroundMark x1="17196" y1="73016" x2="17196" y2="73016"/>
                        <a14:foregroundMark x1="16138" y1="71429" x2="16138" y2="71429"/>
                        <a14:foregroundMark x1="15344" y1="69577" x2="5026" y2="46296"/>
                        <a14:foregroundMark x1="10317" y1="62698" x2="10317" y2="62698"/>
                        <a14:foregroundMark x1="47619" y1="5556" x2="47619" y2="5556"/>
                        <a14:foregroundMark x1="50000" y1="4762" x2="50000" y2="4762"/>
                        <a14:foregroundMark x1="53439" y1="5291" x2="53439" y2="5291"/>
                        <a14:foregroundMark x1="33598" y1="93122" x2="50529" y2="95503"/>
                        <a14:foregroundMark x1="54233" y1="95503" x2="54233" y2="95503"/>
                        <a14:foregroundMark x1="97354" y1="47090" x2="97354" y2="47090"/>
                        <a14:foregroundMark x1="65873" y1="67460" x2="32804" y2="32540"/>
                        <a14:foregroundMark x1="64286" y1="41799" x2="65344" y2="43122"/>
                        <a14:foregroundMark x1="67460" y1="45767" x2="67460" y2="45767"/>
                        <a14:foregroundMark x1="65344" y1="57143" x2="67725" y2="60053"/>
                        <a14:foregroundMark x1="70899" y1="61905" x2="70635" y2="60847"/>
                        <a14:foregroundMark x1="69048" y1="64286" x2="69048" y2="64286"/>
                        <a14:foregroundMark x1="66667" y1="68783" x2="66667" y2="68783"/>
                        <a14:foregroundMark x1="57407" y1="71429" x2="57407" y2="71429"/>
                        <a14:foregroundMark x1="56614" y1="68254" x2="56614" y2="68254"/>
                        <a14:foregroundMark x1="59524" y1="68254" x2="67725" y2="60317"/>
                        <a14:foregroundMark x1="25926" y1="13228" x2="33862" y2="17725"/>
                        <a14:foregroundMark x1="39683" y1="22222" x2="47354" y2="4233"/>
                        <a14:foregroundMark x1="2646" y1="50529" x2="265" y2="49471"/>
                        <a14:foregroundMark x1="31217" y1="87566" x2="52910" y2="99735"/>
                        <a14:foregroundMark x1="52646" y1="35185" x2="47884" y2="0"/>
                        <a14:foregroundMark x1="13757" y1="71693" x2="13757" y2="71693"/>
                        <a14:foregroundMark x1="38889" y1="43651" x2="43122" y2="64550"/>
                      </a14:backgroundRemoval>
                    </a14:imgEffect>
                  </a14:imgLayer>
                </a14:imgProps>
              </a:ext>
            </a:extLst>
          </a:blip>
          <a:stretch>
            <a:fillRect/>
          </a:stretch>
        </p:blipFill>
        <p:spPr>
          <a:xfrm>
            <a:off x="2296210" y="2184400"/>
            <a:ext cx="71217" cy="71217"/>
          </a:xfrm>
          <a:prstGeom prst="rect">
            <a:avLst/>
          </a:prstGeom>
        </p:spPr>
      </p:pic>
      <p:pic>
        <p:nvPicPr>
          <p:cNvPr id="21" name="Image 20">
            <a:extLst>
              <a:ext uri="{FF2B5EF4-FFF2-40B4-BE49-F238E27FC236}">
                <a16:creationId xmlns:a16="http://schemas.microsoft.com/office/drawing/2014/main" id="{1E973343-D993-410D-8C25-17DBCB8941E4}"/>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0" b="99471" l="265" r="97090">
                        <a14:foregroundMark x1="20370" y1="27778" x2="75926" y2="38360"/>
                        <a14:foregroundMark x1="57143" y1="28836" x2="57143" y2="28836"/>
                        <a14:foregroundMark x1="73810" y1="38360" x2="50794" y2="46825"/>
                        <a14:foregroundMark x1="9788" y1="59259" x2="9788" y2="59259"/>
                        <a14:foregroundMark x1="16138" y1="50000" x2="16138" y2="50000"/>
                        <a14:foregroundMark x1="17196" y1="48942" x2="17196" y2="48942"/>
                        <a14:foregroundMark x1="18254" y1="46825" x2="18254" y2="46825"/>
                        <a14:foregroundMark x1="20370" y1="46825" x2="20370" y2="46825"/>
                        <a14:foregroundMark x1="20370" y1="46825" x2="20370" y2="46825"/>
                        <a14:foregroundMark x1="20370" y1="44709" x2="20370" y2="44709"/>
                        <a14:foregroundMark x1="25132" y1="38624" x2="25132" y2="38624"/>
                        <a14:foregroundMark x1="20106" y1="42593" x2="28307" y2="56878"/>
                        <a14:foregroundMark x1="33862" y1="79630" x2="15608" y2="32540"/>
                        <a14:foregroundMark x1="16402" y1="23810" x2="62169" y2="79365"/>
                        <a14:foregroundMark x1="67460" y1="83598" x2="67460" y2="83598"/>
                        <a14:foregroundMark x1="66931" y1="81746" x2="34656" y2="68254"/>
                        <a14:foregroundMark x1="49735" y1="84392" x2="49735" y2="84392"/>
                        <a14:foregroundMark x1="55556" y1="86772" x2="55556" y2="86772"/>
                        <a14:foregroundMark x1="56614" y1="86772" x2="56614" y2="86772"/>
                        <a14:foregroundMark x1="64286" y1="83598" x2="65873" y2="83333"/>
                        <a14:foregroundMark x1="68519" y1="80952" x2="73280" y2="77249"/>
                        <a14:foregroundMark x1="48148" y1="17196" x2="48148" y2="17196"/>
                        <a14:foregroundMark x1="61905" y1="23016" x2="37037" y2="48942"/>
                        <a14:foregroundMark x1="24868" y1="44974" x2="26455" y2="43915"/>
                        <a14:foregroundMark x1="20370" y1="57937" x2="20370" y2="57937"/>
                        <a14:foregroundMark x1="17725" y1="61111" x2="16931" y2="63492"/>
                        <a14:foregroundMark x1="16931" y1="64815" x2="17196" y2="68254"/>
                        <a14:foregroundMark x1="20899" y1="73810" x2="23545" y2="76984"/>
                        <a14:foregroundMark x1="25132" y1="79630" x2="35450" y2="87566"/>
                        <a14:foregroundMark x1="36243" y1="87566" x2="23545" y2="62434"/>
                        <a14:foregroundMark x1="19312" y1="68783" x2="10582" y2="47884"/>
                        <a14:foregroundMark x1="8201" y1="54233" x2="13757" y2="40212"/>
                        <a14:foregroundMark x1="6349" y1="39947" x2="21958" y2="29630"/>
                        <a14:foregroundMark x1="23545" y1="19841" x2="63757" y2="30952"/>
                        <a14:foregroundMark x1="67460" y1="26190" x2="79101" y2="64021"/>
                        <a14:foregroundMark x1="34127" y1="83598" x2="24339" y2="23810"/>
                        <a14:foregroundMark x1="32011" y1="15608" x2="57407" y2="19048"/>
                        <a14:foregroundMark x1="34921" y1="15873" x2="61376" y2="21429"/>
                        <a14:foregroundMark x1="38889" y1="11905" x2="82275" y2="28571"/>
                        <a14:foregroundMark x1="60317" y1="15608" x2="93386" y2="48148"/>
                        <a14:foregroundMark x1="78307" y1="31746" x2="92857" y2="62698"/>
                        <a14:foregroundMark x1="58201" y1="47884" x2="65079" y2="62698"/>
                        <a14:foregroundMark x1="39683" y1="48677" x2="65873" y2="52910"/>
                        <a14:foregroundMark x1="32275" y1="49471" x2="52381" y2="61111"/>
                        <a14:foregroundMark x1="28836" y1="51323" x2="50529" y2="70370"/>
                        <a14:foregroundMark x1="46561" y1="32540" x2="46561" y2="32540"/>
                        <a14:foregroundMark x1="47619" y1="30952" x2="50000" y2="27778"/>
                        <a14:foregroundMark x1="31481" y1="58466" x2="47619" y2="68254"/>
                        <a14:foregroundMark x1="8201" y1="54233" x2="28042" y2="20635"/>
                        <a14:foregroundMark x1="38624" y1="15079" x2="38624" y2="15079"/>
                        <a14:foregroundMark x1="46825" y1="15873" x2="46825" y2="15873"/>
                        <a14:foregroundMark x1="49735" y1="12698" x2="49735" y2="12698"/>
                        <a14:foregroundMark x1="51323" y1="12698" x2="51323" y2="12698"/>
                        <a14:foregroundMark x1="52910" y1="12698" x2="58995" y2="16402"/>
                        <a14:foregroundMark x1="64286" y1="14286" x2="66138" y2="14021"/>
                        <a14:foregroundMark x1="67460" y1="14021" x2="69312" y2="14815"/>
                        <a14:foregroundMark x1="71429" y1="15873" x2="72751" y2="17196"/>
                        <a14:foregroundMark x1="73545" y1="18254" x2="75661" y2="19312"/>
                        <a14:foregroundMark x1="76720" y1="19841" x2="78836" y2="20899"/>
                        <a14:foregroundMark x1="78836" y1="20899" x2="81481" y2="23810"/>
                        <a14:foregroundMark x1="83598" y1="26455" x2="84656" y2="28571"/>
                        <a14:foregroundMark x1="85185" y1="30159" x2="85185" y2="30159"/>
                        <a14:foregroundMark x1="85185" y1="32804" x2="84656" y2="36772"/>
                        <a14:foregroundMark x1="84656" y1="39418" x2="84656" y2="39418"/>
                        <a14:foregroundMark x1="86772" y1="41005" x2="87037" y2="42328"/>
                        <a14:foregroundMark x1="87037" y1="44974" x2="86243" y2="53704"/>
                        <a14:foregroundMark x1="85450" y1="60053" x2="83598" y2="64815"/>
                        <a14:foregroundMark x1="82275" y1="65608" x2="80423" y2="67460"/>
                        <a14:foregroundMark x1="78042" y1="69841" x2="73545" y2="72222"/>
                        <a14:foregroundMark x1="72487" y1="72222" x2="68254" y2="74339"/>
                        <a14:foregroundMark x1="65079" y1="76190" x2="60317" y2="80159"/>
                        <a14:foregroundMark x1="60317" y1="80423" x2="65079" y2="81746"/>
                        <a14:foregroundMark x1="72222" y1="80159" x2="75926" y2="79365"/>
                        <a14:foregroundMark x1="79894" y1="78042" x2="83862" y2="75926"/>
                        <a14:foregroundMark x1="85185" y1="74603" x2="85979" y2="72222"/>
                        <a14:foregroundMark x1="86243" y1="67989" x2="86243" y2="67989"/>
                        <a14:foregroundMark x1="87831" y1="64815" x2="83598" y2="68254"/>
                        <a14:foregroundMark x1="78307" y1="75132" x2="74339" y2="77249"/>
                        <a14:foregroundMark x1="66138" y1="81217" x2="55556" y2="84921"/>
                        <a14:foregroundMark x1="51587" y1="84921" x2="42593" y2="84127"/>
                        <a14:foregroundMark x1="35450" y1="82540" x2="29630" y2="80159"/>
                        <a14:foregroundMark x1="31217" y1="80159" x2="44444" y2="81746"/>
                        <a14:foregroundMark x1="46825" y1="81746" x2="64550" y2="86508"/>
                        <a14:foregroundMark x1="65873" y1="85979" x2="58201" y2="86508"/>
                        <a14:foregroundMark x1="53968" y1="87302" x2="50529" y2="87302"/>
                        <a14:foregroundMark x1="46032" y1="86772" x2="39683" y2="86772"/>
                        <a14:foregroundMark x1="38624" y1="86772" x2="31481" y2="84921"/>
                        <a14:foregroundMark x1="28836" y1="84921" x2="27249" y2="84127"/>
                        <a14:foregroundMark x1="25661" y1="83598" x2="24339" y2="80952"/>
                        <a14:foregroundMark x1="24074" y1="80952" x2="22487" y2="80952"/>
                        <a14:foregroundMark x1="21958" y1="79365" x2="20370" y2="78042"/>
                        <a14:foregroundMark x1="20106" y1="78042" x2="19312" y2="75926"/>
                        <a14:foregroundMark x1="18519" y1="74603" x2="18519" y2="74603"/>
                        <a14:foregroundMark x1="17196" y1="73016" x2="17196" y2="73016"/>
                        <a14:foregroundMark x1="16138" y1="71429" x2="16138" y2="71429"/>
                        <a14:foregroundMark x1="15344" y1="69577" x2="5026" y2="46296"/>
                        <a14:foregroundMark x1="10317" y1="62698" x2="10317" y2="62698"/>
                        <a14:foregroundMark x1="47619" y1="5556" x2="47619" y2="5556"/>
                        <a14:foregroundMark x1="50000" y1="4762" x2="50000" y2="4762"/>
                        <a14:foregroundMark x1="53439" y1="5291" x2="53439" y2="5291"/>
                        <a14:foregroundMark x1="33598" y1="93122" x2="50529" y2="95503"/>
                        <a14:foregroundMark x1="54233" y1="95503" x2="54233" y2="95503"/>
                        <a14:foregroundMark x1="97354" y1="47090" x2="97354" y2="47090"/>
                        <a14:foregroundMark x1="65873" y1="67460" x2="32804" y2="32540"/>
                        <a14:foregroundMark x1="64286" y1="41799" x2="65344" y2="43122"/>
                        <a14:foregroundMark x1="67460" y1="45767" x2="67460" y2="45767"/>
                        <a14:foregroundMark x1="65344" y1="57143" x2="67725" y2="60053"/>
                        <a14:foregroundMark x1="70899" y1="61905" x2="70635" y2="60847"/>
                        <a14:foregroundMark x1="69048" y1="64286" x2="69048" y2="64286"/>
                        <a14:foregroundMark x1="66667" y1="68783" x2="66667" y2="68783"/>
                        <a14:foregroundMark x1="57407" y1="71429" x2="57407" y2="71429"/>
                        <a14:foregroundMark x1="56614" y1="68254" x2="56614" y2="68254"/>
                        <a14:foregroundMark x1="59524" y1="68254" x2="67725" y2="60317"/>
                        <a14:foregroundMark x1="25926" y1="13228" x2="33862" y2="17725"/>
                        <a14:foregroundMark x1="39683" y1="22222" x2="47354" y2="4233"/>
                        <a14:foregroundMark x1="2646" y1="50529" x2="265" y2="49471"/>
                        <a14:foregroundMark x1="31217" y1="87566" x2="52910" y2="99735"/>
                        <a14:foregroundMark x1="52646" y1="35185" x2="47884" y2="0"/>
                        <a14:foregroundMark x1="13757" y1="71693" x2="13757" y2="71693"/>
                        <a14:foregroundMark x1="38889" y1="43651" x2="43122" y2="64550"/>
                      </a14:backgroundRemoval>
                    </a14:imgEffect>
                  </a14:imgLayer>
                </a14:imgProps>
              </a:ext>
            </a:extLst>
          </a:blip>
          <a:stretch>
            <a:fillRect/>
          </a:stretch>
        </p:blipFill>
        <p:spPr>
          <a:xfrm>
            <a:off x="4079580" y="2180541"/>
            <a:ext cx="71217" cy="71217"/>
          </a:xfrm>
          <a:prstGeom prst="rect">
            <a:avLst/>
          </a:prstGeom>
        </p:spPr>
      </p:pic>
    </p:spTree>
    <p:extLst>
      <p:ext uri="{BB962C8B-B14F-4D97-AF65-F5344CB8AC3E}">
        <p14:creationId xmlns:p14="http://schemas.microsoft.com/office/powerpoint/2010/main" val="2516733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6F34FD-19EF-42BE-B9A7-1668A36FEFF2}"/>
              </a:ext>
            </a:extLst>
          </p:cNvPr>
          <p:cNvSpPr>
            <a:spLocks noGrp="1"/>
          </p:cNvSpPr>
          <p:nvPr>
            <p:ph type="title"/>
          </p:nvPr>
        </p:nvSpPr>
        <p:spPr/>
        <p:txBody>
          <a:bodyPr/>
          <a:lstStyle/>
          <a:p>
            <a:r>
              <a:rPr kumimoji="0" lang="fr-FR" sz="1800" b="0" i="0" u="none" strike="noStrike" kern="0" cap="none" spc="0" normalizeH="0" baseline="0" noProof="0" dirty="0">
                <a:ln>
                  <a:noFill/>
                </a:ln>
                <a:solidFill>
                  <a:srgbClr val="000000"/>
                </a:solidFill>
                <a:effectLst/>
                <a:uLnTx/>
                <a:uFillTx/>
                <a:latin typeface="Montserrat ExtraBold" panose="00000900000000000000" pitchFamily="50" charset="0"/>
                <a:cs typeface="Arial"/>
                <a:sym typeface="Arial"/>
              </a:rPr>
              <a:t>Souscrire un </a:t>
            </a:r>
            <a:r>
              <a:rPr kumimoji="0" lang="fr-FR" sz="1800" b="0" i="0" u="none" strike="noStrike" kern="0" cap="none" spc="0" normalizeH="0" baseline="0" noProof="0" dirty="0">
                <a:ln>
                  <a:noFill/>
                </a:ln>
                <a:solidFill>
                  <a:srgbClr val="00A193"/>
                </a:solidFill>
                <a:effectLst/>
                <a:uLnTx/>
                <a:uFillTx/>
                <a:latin typeface="Montserrat ExtraBold" panose="00000900000000000000" pitchFamily="50" charset="0"/>
                <a:cs typeface="Arial"/>
                <a:sym typeface="Arial"/>
              </a:rPr>
              <a:t>PER CE</a:t>
            </a:r>
            <a:endParaRPr lang="fr-FR" sz="1800" dirty="0"/>
          </a:p>
        </p:txBody>
      </p:sp>
      <p:sp>
        <p:nvSpPr>
          <p:cNvPr id="3" name="Espace réservé du texte 2">
            <a:extLst>
              <a:ext uri="{FF2B5EF4-FFF2-40B4-BE49-F238E27FC236}">
                <a16:creationId xmlns:a16="http://schemas.microsoft.com/office/drawing/2014/main" id="{EF43074A-332B-4690-8369-59B0CF10F8F4}"/>
              </a:ext>
            </a:extLst>
          </p:cNvPr>
          <p:cNvSpPr>
            <a:spLocks noGrp="1"/>
          </p:cNvSpPr>
          <p:nvPr>
            <p:ph type="body" sz="quarter" idx="12"/>
          </p:nvPr>
        </p:nvSpPr>
        <p:spPr>
          <a:xfrm>
            <a:off x="900385" y="612000"/>
            <a:ext cx="7704098" cy="367714"/>
          </a:xfrm>
        </p:spPr>
        <p:txBody>
          <a:bodyPr>
            <a:normAutofit/>
          </a:bodyPr>
          <a:lstStyle/>
          <a:p>
            <a:r>
              <a:rPr lang="fr-FR" sz="1200"/>
              <a:t>Dans quels cas peut-on souscrire un PER CE via LEA ?</a:t>
            </a:r>
          </a:p>
        </p:txBody>
      </p:sp>
      <p:sp>
        <p:nvSpPr>
          <p:cNvPr id="5" name="ZoneTexte 4">
            <a:extLst>
              <a:ext uri="{FF2B5EF4-FFF2-40B4-BE49-F238E27FC236}">
                <a16:creationId xmlns:a16="http://schemas.microsoft.com/office/drawing/2014/main" id="{F2937C95-19BF-42A6-8C5D-09036A3F0702}"/>
              </a:ext>
            </a:extLst>
          </p:cNvPr>
          <p:cNvSpPr txBox="1"/>
          <p:nvPr/>
        </p:nvSpPr>
        <p:spPr>
          <a:xfrm>
            <a:off x="902259" y="2137936"/>
            <a:ext cx="3130033" cy="1663166"/>
          </a:xfrm>
          <a:prstGeom prst="rect">
            <a:avLst/>
          </a:prstGeom>
          <a:noFill/>
          <a:ln w="12700">
            <a:solidFill>
              <a:schemeClr val="accent2"/>
            </a:solidFill>
          </a:ln>
        </p:spPr>
        <p:txBody>
          <a:bodyPr wrap="square" rtlCol="0" anchor="ctr">
            <a:noAutofit/>
          </a:bodyPr>
          <a:lstStyle/>
          <a:p>
            <a:pPr marL="171450" indent="-171450">
              <a:buClr>
                <a:schemeClr val="accent2"/>
              </a:buClr>
              <a:buFont typeface="Wingdings" panose="05000000000000000000" pitchFamily="2" charset="2"/>
              <a:buChar char="Ø"/>
            </a:pPr>
            <a:r>
              <a:rPr lang="fr-FR" sz="800"/>
              <a:t>Rachat partiel d’une Assurance Vie pour souscrire un PER CE si et seulement si : </a:t>
            </a:r>
          </a:p>
          <a:p>
            <a:pPr marL="439737" lvl="4" indent="-171450">
              <a:buClr>
                <a:schemeClr val="accent2"/>
              </a:buClr>
              <a:buFont typeface="Courier New" panose="02070309020205020404" pitchFamily="49" charset="0"/>
              <a:buChar char="o"/>
            </a:pPr>
            <a:r>
              <a:rPr lang="fr-FR" sz="800"/>
              <a:t>le montant Fonds € est supérieur au minimum de souscription du contrat cible </a:t>
            </a:r>
          </a:p>
          <a:p>
            <a:pPr marL="439737" lvl="3" indent="-171450">
              <a:spcAft>
                <a:spcPts val="1200"/>
              </a:spcAft>
              <a:buClr>
                <a:schemeClr val="accent2"/>
              </a:buClr>
              <a:buFont typeface="Courier New" panose="02070309020205020404" pitchFamily="49" charset="0"/>
              <a:buChar char="o"/>
            </a:pPr>
            <a:r>
              <a:rPr lang="fr-FR" sz="800"/>
              <a:t>le montant restant sur le contrat d’origine respecte le minimum de détention</a:t>
            </a:r>
          </a:p>
          <a:p>
            <a:pPr marL="171450" indent="-171450">
              <a:spcAft>
                <a:spcPts val="1200"/>
              </a:spcAft>
              <a:buClr>
                <a:schemeClr val="accent2"/>
              </a:buClr>
              <a:buFont typeface="Wingdings" panose="05000000000000000000" pitchFamily="2" charset="2"/>
              <a:buChar char="Ø"/>
            </a:pPr>
            <a:r>
              <a:rPr lang="fr-FR" sz="800"/>
              <a:t>Rachat total d’une Assurance Vie pour souscrire un PER CE</a:t>
            </a:r>
          </a:p>
          <a:p>
            <a:pPr marL="171450" indent="-171450">
              <a:spcAft>
                <a:spcPts val="1200"/>
              </a:spcAft>
              <a:buClr>
                <a:schemeClr val="accent2"/>
              </a:buClr>
              <a:buFont typeface="Wingdings" panose="05000000000000000000" pitchFamily="2" charset="2"/>
              <a:buChar char="Ø"/>
            </a:pPr>
            <a:r>
              <a:rPr lang="fr-FR" sz="800"/>
              <a:t>Transfert PERP CE (total) vers PER CE</a:t>
            </a:r>
          </a:p>
        </p:txBody>
      </p:sp>
      <p:sp>
        <p:nvSpPr>
          <p:cNvPr id="7" name="Rectangle 6">
            <a:extLst>
              <a:ext uri="{FF2B5EF4-FFF2-40B4-BE49-F238E27FC236}">
                <a16:creationId xmlns:a16="http://schemas.microsoft.com/office/drawing/2014/main" id="{AFE2F871-039A-4AFE-A153-B84EDDB12125}"/>
              </a:ext>
            </a:extLst>
          </p:cNvPr>
          <p:cNvSpPr/>
          <p:nvPr/>
        </p:nvSpPr>
        <p:spPr>
          <a:xfrm>
            <a:off x="900385" y="1872505"/>
            <a:ext cx="3131907" cy="270125"/>
          </a:xfrm>
          <a:prstGeom prst="rect">
            <a:avLst/>
          </a:prstGeom>
          <a:solidFill>
            <a:schemeClr val="accent2"/>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a:solidFill>
                  <a:schemeClr val="bg1"/>
                </a:solidFill>
                <a:latin typeface="Montserrat SemiBold" panose="00000700000000000000" pitchFamily="2" charset="0"/>
              </a:rPr>
              <a:t>Opérations réalisables</a:t>
            </a:r>
          </a:p>
        </p:txBody>
      </p:sp>
      <p:grpSp>
        <p:nvGrpSpPr>
          <p:cNvPr id="22" name="Groupe 21">
            <a:extLst>
              <a:ext uri="{FF2B5EF4-FFF2-40B4-BE49-F238E27FC236}">
                <a16:creationId xmlns:a16="http://schemas.microsoft.com/office/drawing/2014/main" id="{C5735192-AF81-4B98-8B12-0C38C585E82E}"/>
              </a:ext>
            </a:extLst>
          </p:cNvPr>
          <p:cNvGrpSpPr/>
          <p:nvPr/>
        </p:nvGrpSpPr>
        <p:grpSpPr>
          <a:xfrm>
            <a:off x="2239241" y="1233473"/>
            <a:ext cx="454193" cy="436820"/>
            <a:chOff x="646074" y="1991499"/>
            <a:chExt cx="454193" cy="436820"/>
          </a:xfrm>
        </p:grpSpPr>
        <p:sp>
          <p:nvSpPr>
            <p:cNvPr id="9" name="Ellipse 8">
              <a:extLst>
                <a:ext uri="{FF2B5EF4-FFF2-40B4-BE49-F238E27FC236}">
                  <a16:creationId xmlns:a16="http://schemas.microsoft.com/office/drawing/2014/main" id="{0E8EE37C-77EF-4204-B09D-E218334B0815}"/>
                </a:ext>
              </a:extLst>
            </p:cNvPr>
            <p:cNvSpPr/>
            <p:nvPr/>
          </p:nvSpPr>
          <p:spPr>
            <a:xfrm>
              <a:off x="646074" y="1991499"/>
              <a:ext cx="454193" cy="436820"/>
            </a:xfrm>
            <a:prstGeom prst="ellipse">
              <a:avLst/>
            </a:prstGeom>
            <a:solidFill>
              <a:schemeClr val="bg1">
                <a:lumMod val="9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Graphique 10" descr="Badge Tick1">
              <a:extLst>
                <a:ext uri="{FF2B5EF4-FFF2-40B4-BE49-F238E27FC236}">
                  <a16:creationId xmlns:a16="http://schemas.microsoft.com/office/drawing/2014/main" id="{FAA6B998-CE53-4610-84A8-DC68C2B5C42C}"/>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732477" y="2069215"/>
              <a:ext cx="281389" cy="281389"/>
            </a:xfrm>
            <a:prstGeom prst="rect">
              <a:avLst/>
            </a:prstGeom>
          </p:spPr>
        </p:pic>
      </p:grpSp>
      <p:sp>
        <p:nvSpPr>
          <p:cNvPr id="13" name="ZoneTexte 12">
            <a:extLst>
              <a:ext uri="{FF2B5EF4-FFF2-40B4-BE49-F238E27FC236}">
                <a16:creationId xmlns:a16="http://schemas.microsoft.com/office/drawing/2014/main" id="{DFC10865-F65C-4A3D-96CC-1803BD30985C}"/>
              </a:ext>
            </a:extLst>
          </p:cNvPr>
          <p:cNvSpPr txBox="1"/>
          <p:nvPr/>
        </p:nvSpPr>
        <p:spPr>
          <a:xfrm>
            <a:off x="5009881" y="2144288"/>
            <a:ext cx="3219719" cy="1651198"/>
          </a:xfrm>
          <a:prstGeom prst="rect">
            <a:avLst/>
          </a:prstGeom>
          <a:noFill/>
          <a:ln w="12700">
            <a:solidFill>
              <a:schemeClr val="accent3"/>
            </a:solidFill>
          </a:ln>
        </p:spPr>
        <p:txBody>
          <a:bodyPr wrap="square" rtlCol="0" anchor="ctr">
            <a:noAutofit/>
          </a:bodyPr>
          <a:lstStyle/>
          <a:p>
            <a:pPr marL="171450" indent="-171450">
              <a:spcAft>
                <a:spcPts val="1200"/>
              </a:spcAft>
              <a:buClr>
                <a:schemeClr val="accent3"/>
              </a:buClr>
              <a:buFont typeface="Wingdings" panose="05000000000000000000" pitchFamily="2" charset="2"/>
              <a:buChar char="Ø"/>
            </a:pPr>
            <a:r>
              <a:rPr lang="fr-FR" sz="800" dirty="0"/>
              <a:t>Rachat partiel d’un contrat d’assurance vie sans Fonds € pour souscrire un PER CE</a:t>
            </a:r>
          </a:p>
          <a:p>
            <a:pPr marL="171450" indent="-171450">
              <a:spcAft>
                <a:spcPts val="1200"/>
              </a:spcAft>
              <a:buClr>
                <a:schemeClr val="accent3"/>
              </a:buClr>
              <a:buFont typeface="Wingdings" panose="05000000000000000000" pitchFamily="2" charset="2"/>
              <a:buChar char="Ø"/>
            </a:pPr>
            <a:r>
              <a:rPr lang="fr-FR" sz="800" dirty="0"/>
              <a:t>Rachat total de plusieurs contrats d’assurance vie pour souscrire un PER CE</a:t>
            </a:r>
          </a:p>
          <a:p>
            <a:pPr marL="171450" indent="-171450">
              <a:spcAft>
                <a:spcPts val="1200"/>
              </a:spcAft>
              <a:buClr>
                <a:schemeClr val="accent3"/>
              </a:buClr>
              <a:buFont typeface="Wingdings" panose="05000000000000000000" pitchFamily="2" charset="2"/>
              <a:buChar char="Ø"/>
            </a:pPr>
            <a:r>
              <a:rPr lang="fr-FR" sz="800" dirty="0"/>
              <a:t>Souscrire un PER CE avec un prospect</a:t>
            </a:r>
          </a:p>
        </p:txBody>
      </p:sp>
      <p:sp>
        <p:nvSpPr>
          <p:cNvPr id="15" name="Rectangle 14">
            <a:extLst>
              <a:ext uri="{FF2B5EF4-FFF2-40B4-BE49-F238E27FC236}">
                <a16:creationId xmlns:a16="http://schemas.microsoft.com/office/drawing/2014/main" id="{A462A755-494D-40D3-8ADC-1D07DADA1418}"/>
              </a:ext>
            </a:extLst>
          </p:cNvPr>
          <p:cNvSpPr/>
          <p:nvPr/>
        </p:nvSpPr>
        <p:spPr>
          <a:xfrm>
            <a:off x="5009881" y="1872505"/>
            <a:ext cx="3219719" cy="270125"/>
          </a:xfrm>
          <a:prstGeom prst="rect">
            <a:avLst/>
          </a:prstGeom>
          <a:solidFill>
            <a:schemeClr val="accent3"/>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a:solidFill>
                  <a:schemeClr val="bg1"/>
                </a:solidFill>
                <a:latin typeface="Montserrat SemiBold" panose="00000700000000000000" pitchFamily="2" charset="0"/>
              </a:rPr>
              <a:t>Opérations non réalisables</a:t>
            </a:r>
          </a:p>
        </p:txBody>
      </p:sp>
      <p:grpSp>
        <p:nvGrpSpPr>
          <p:cNvPr id="23" name="Groupe 22">
            <a:extLst>
              <a:ext uri="{FF2B5EF4-FFF2-40B4-BE49-F238E27FC236}">
                <a16:creationId xmlns:a16="http://schemas.microsoft.com/office/drawing/2014/main" id="{FA6DF54D-FFC8-402D-BE11-2C7F09FA2480}"/>
              </a:ext>
            </a:extLst>
          </p:cNvPr>
          <p:cNvGrpSpPr/>
          <p:nvPr/>
        </p:nvGrpSpPr>
        <p:grpSpPr>
          <a:xfrm>
            <a:off x="6348737" y="1221972"/>
            <a:ext cx="454193" cy="436820"/>
            <a:chOff x="4755570" y="1991499"/>
            <a:chExt cx="454193" cy="436820"/>
          </a:xfrm>
        </p:grpSpPr>
        <p:sp>
          <p:nvSpPr>
            <p:cNvPr id="17" name="Ellipse 16">
              <a:extLst>
                <a:ext uri="{FF2B5EF4-FFF2-40B4-BE49-F238E27FC236}">
                  <a16:creationId xmlns:a16="http://schemas.microsoft.com/office/drawing/2014/main" id="{D17E59C8-1F60-4698-BABC-17932BA6BAF5}"/>
                </a:ext>
              </a:extLst>
            </p:cNvPr>
            <p:cNvSpPr/>
            <p:nvPr/>
          </p:nvSpPr>
          <p:spPr>
            <a:xfrm>
              <a:off x="4755570" y="1991499"/>
              <a:ext cx="454193" cy="436820"/>
            </a:xfrm>
            <a:prstGeom prst="ellipse">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Graphique 18" descr="Badge croix">
              <a:extLst>
                <a:ext uri="{FF2B5EF4-FFF2-40B4-BE49-F238E27FC236}">
                  <a16:creationId xmlns:a16="http://schemas.microsoft.com/office/drawing/2014/main" id="{8F3B5FFF-C5FD-4F55-8DF1-3CA4D90326FD}"/>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4841973" y="2069215"/>
              <a:ext cx="281389" cy="281389"/>
            </a:xfrm>
            <a:prstGeom prst="rect">
              <a:avLst/>
            </a:prstGeom>
          </p:spPr>
        </p:pic>
      </p:grpSp>
    </p:spTree>
    <p:extLst>
      <p:ext uri="{BB962C8B-B14F-4D97-AF65-F5344CB8AC3E}">
        <p14:creationId xmlns:p14="http://schemas.microsoft.com/office/powerpoint/2010/main" val="2123963684"/>
      </p:ext>
    </p:extLst>
  </p:cSld>
  <p:clrMapOvr>
    <a:masterClrMapping/>
  </p:clrMapOvr>
</p:sld>
</file>

<file path=ppt/theme/theme1.xml><?xml version="1.0" encoding="utf-8"?>
<a:theme xmlns:a="http://schemas.openxmlformats.org/drawingml/2006/main" name="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36C52DCA-D138-48F1-BEC0-A9C77E9FC615}" vid="{DFED7096-1DC0-425B-A356-BFD06DFCFC55}"/>
    </a:ext>
  </a:extLst>
</a:theme>
</file>

<file path=ppt/theme/theme2.xml><?xml version="1.0" encoding="utf-8"?>
<a:theme xmlns:a="http://schemas.openxmlformats.org/drawingml/2006/main" name="blank">
  <a:themeElements>
    <a:clrScheme name="BCPE TRUE">
      <a:dk1>
        <a:srgbClr val="000000"/>
      </a:dk1>
      <a:lt1>
        <a:srgbClr val="FFFFFF"/>
      </a:lt1>
      <a:dk2>
        <a:srgbClr val="825D69"/>
      </a:dk2>
      <a:lt2>
        <a:srgbClr val="D6D2E3"/>
      </a:lt2>
      <a:accent1>
        <a:srgbClr val="581D74"/>
      </a:accent1>
      <a:accent2>
        <a:srgbClr val="A778AE"/>
      </a:accent2>
      <a:accent3>
        <a:srgbClr val="F47920"/>
      </a:accent3>
      <a:accent4>
        <a:srgbClr val="B0006C"/>
      </a:accent4>
      <a:accent5>
        <a:srgbClr val="BDCF41"/>
      </a:accent5>
      <a:accent6>
        <a:srgbClr val="00B2CB"/>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3EC3A945C30E244B2ABDD4455CB9ADE" ma:contentTypeVersion="7" ma:contentTypeDescription="Crée un document." ma:contentTypeScope="" ma:versionID="4b8962208e23da8807d34f27286f3903">
  <xsd:schema xmlns:xsd="http://www.w3.org/2001/XMLSchema" xmlns:xs="http://www.w3.org/2001/XMLSchema" xmlns:p="http://schemas.microsoft.com/office/2006/metadata/properties" xmlns:ns1="http://schemas.microsoft.com/sharepoint/v3" xmlns:ns3="ddb0564b-9eab-437f-9a72-cbf22f1055c7" xmlns:ns4="19f92d24-be34-4605-90bb-a71f28ba6813" targetNamespace="http://schemas.microsoft.com/office/2006/metadata/properties" ma:root="true" ma:fieldsID="9b9330050093bbe2cedf7bb45036af38" ns1:_="" ns3:_="" ns4:_="">
    <xsd:import namespace="http://schemas.microsoft.com/sharepoint/v3"/>
    <xsd:import namespace="ddb0564b-9eab-437f-9a72-cbf22f1055c7"/>
    <xsd:import namespace="19f92d24-be34-4605-90bb-a71f28ba681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Propriétés de la stratégie de conformité unifiée" ma:hidden="true" ma:internalName="_ip_UnifiedCompliancePolicyProperties">
      <xsd:simpleType>
        <xsd:restriction base="dms:Note"/>
      </xsd:simpleType>
    </xsd:element>
    <xsd:element name="_ip_UnifiedCompliancePolicyUIAction" ma:index="14" nillable="true" ma:displayName="Action d’interface utilisateur de la stratégie de conformité unifié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db0564b-9eab-437f-9a72-cbf22f1055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f92d24-be34-4605-90bb-a71f28ba6813"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SharingHintHash" ma:index="12"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2.xml><?xml version="1.0" encoding="utf-8"?>
<ds:datastoreItem xmlns:ds="http://schemas.openxmlformats.org/officeDocument/2006/customXml" ds:itemID="{4604AC50-A577-46D0-8B9F-6D3C9D53AFF5}">
  <ds:schemaRefs>
    <ds:schemaRef ds:uri="http://schemas.microsoft.com/office/2006/documentManagement/types"/>
    <ds:schemaRef ds:uri="http://schemas.microsoft.com/office/2006/metadata/properties"/>
    <ds:schemaRef ds:uri="http://purl.org/dc/elements/1.1/"/>
    <ds:schemaRef ds:uri="19f92d24-be34-4605-90bb-a71f28ba6813"/>
    <ds:schemaRef ds:uri="http://purl.org/dc/terms/"/>
    <ds:schemaRef ds:uri="http://schemas.openxmlformats.org/package/2006/metadata/core-properties"/>
    <ds:schemaRef ds:uri="ddb0564b-9eab-437f-9a72-cbf22f1055c7"/>
    <ds:schemaRef ds:uri="http://purl.org/dc/dcmitype/"/>
    <ds:schemaRef ds:uri="http://schemas.microsoft.com/office/infopath/2007/PartnerControls"/>
    <ds:schemaRef ds:uri="http://schemas.microsoft.com/sharepoint/v3"/>
    <ds:schemaRef ds:uri="http://www.w3.org/XML/1998/namespace"/>
  </ds:schemaRefs>
</ds:datastoreItem>
</file>

<file path=customXml/itemProps3.xml><?xml version="1.0" encoding="utf-8"?>
<ds:datastoreItem xmlns:ds="http://schemas.openxmlformats.org/officeDocument/2006/customXml" ds:itemID="{B266CB96-6B1A-4267-8545-2068148BBC78}">
  <ds:schemaRefs>
    <ds:schemaRef ds:uri="19f92d24-be34-4605-90bb-a71f28ba6813"/>
    <ds:schemaRef ds:uri="ddb0564b-9eab-437f-9a72-cbf22f1055c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blank</Template>
  <TotalTime>53</TotalTime>
  <Words>1439</Words>
  <Application>Microsoft Office PowerPoint</Application>
  <PresentationFormat>Affichage à l'écran (16:9)</PresentationFormat>
  <Paragraphs>257</Paragraphs>
  <Slides>13</Slides>
  <Notes>12</Notes>
  <HiddenSlides>0</HiddenSlides>
  <MMClips>0</MMClips>
  <ScaleCrop>false</ScaleCrop>
  <HeadingPairs>
    <vt:vector size="6" baseType="variant">
      <vt:variant>
        <vt:lpstr>Polices utilisées</vt:lpstr>
      </vt:variant>
      <vt:variant>
        <vt:i4>11</vt:i4>
      </vt:variant>
      <vt:variant>
        <vt:lpstr>Thème</vt:lpstr>
      </vt:variant>
      <vt:variant>
        <vt:i4>2</vt:i4>
      </vt:variant>
      <vt:variant>
        <vt:lpstr>Titres des diapositives</vt:lpstr>
      </vt:variant>
      <vt:variant>
        <vt:i4>13</vt:i4>
      </vt:variant>
    </vt:vector>
  </HeadingPairs>
  <TitlesOfParts>
    <vt:vector size="26" baseType="lpstr">
      <vt:lpstr>Montserrat ExtraBold</vt:lpstr>
      <vt:lpstr>Verdana</vt:lpstr>
      <vt:lpstr>Montserrat</vt:lpstr>
      <vt:lpstr>Montserrat SemiBold</vt:lpstr>
      <vt:lpstr>Arial</vt:lpstr>
      <vt:lpstr>Cambria Math</vt:lpstr>
      <vt:lpstr>Courier New</vt:lpstr>
      <vt:lpstr>Symbol</vt:lpstr>
      <vt:lpstr>Arial Narrow</vt:lpstr>
      <vt:lpstr>Cabin Condensed</vt:lpstr>
      <vt:lpstr>Wingdings</vt:lpstr>
      <vt:lpstr>Groupe BPCE</vt:lpstr>
      <vt:lpstr>blank</vt:lpstr>
      <vt:lpstr>Cas d’usage Souscription d’un Millevie PER</vt:lpstr>
      <vt:lpstr>Souscrire un Millevie PER</vt:lpstr>
      <vt:lpstr>Souscrire un Millevie PER</vt:lpstr>
      <vt:lpstr>Souscrire un Millevie PER</vt:lpstr>
      <vt:lpstr>Souscrire un Millevie PER</vt:lpstr>
      <vt:lpstr>Souscrire un Millevie PER</vt:lpstr>
      <vt:lpstr>Cas d’usage Souscription d’un PER CE</vt:lpstr>
      <vt:lpstr>Souscrire un PER CE</vt:lpstr>
      <vt:lpstr>Souscrire un PER CE</vt:lpstr>
      <vt:lpstr>Souscrire un PER CE</vt:lpstr>
      <vt:lpstr>Souscrire un PER CE</vt:lpstr>
      <vt:lpstr>Souscrire un PER CE</vt:lpstr>
      <vt:lpstr>Souscrire un PER CE</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Thomas Deys</dc:creator>
  <cp:lastModifiedBy>LOSSER Fabien [CEGEE]</cp:lastModifiedBy>
  <cp:revision>5</cp:revision>
  <cp:lastPrinted>2020-11-25T17:40:24Z</cp:lastPrinted>
  <dcterms:created xsi:type="dcterms:W3CDTF">2019-06-12T14:27:27Z</dcterms:created>
  <dcterms:modified xsi:type="dcterms:W3CDTF">2021-01-15T11:01:10Z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Gaelle.YOLLANT@bpce.fr</vt:lpwstr>
  </property>
  <property fmtid="{D5CDD505-2E9C-101B-9397-08002B2CF9AE}" pid="5" name="MSIP_Label_48a19f0c-bea1-442e-a475-ed109d9ec508_SetDate">
    <vt:lpwstr>2019-04-24T12:15:37.6215196Z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0x010100B3EC3A945C30E244B2ABDD4455CB9ADE</vt:lpwstr>
  </property>
</Properties>
</file>