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  <p:sldMasterId id="2147483729" r:id="rId5"/>
  </p:sldMasterIdLst>
  <p:notesMasterIdLst>
    <p:notesMasterId r:id="rId8"/>
  </p:notesMasterIdLst>
  <p:handoutMasterIdLst>
    <p:handoutMasterId r:id="rId9"/>
  </p:handoutMasterIdLst>
  <p:sldIdLst>
    <p:sldId id="4377" r:id="rId6"/>
    <p:sldId id="4391" r:id="rId7"/>
  </p:sldIdLst>
  <p:sldSz cx="9144000" cy="5143500" type="screen16x9"/>
  <p:notesSz cx="6875463" cy="10002838"/>
  <p:embeddedFontLst>
    <p:embeddedFont>
      <p:font typeface="Montserrat SemiBold" panose="00000700000000000000" pitchFamily="2" charset="0"/>
      <p:bold r:id="rId10"/>
      <p:boldItalic r:id="rId11"/>
    </p:embeddedFont>
    <p:embeddedFont>
      <p:font typeface="Verdana" panose="020B0604030504040204" pitchFamily="34" charset="0"/>
      <p:regular r:id="rId12"/>
      <p:bold r:id="rId13"/>
      <p:italic r:id="rId14"/>
      <p:boldItalic r:id="rId15"/>
    </p:embeddedFont>
    <p:embeddedFont>
      <p:font typeface="Cabin Condensed" panose="020B0604020202020204" charset="0"/>
      <p:regular r:id="rId16"/>
      <p:bold r:id="rId17"/>
      <p:italic r:id="rId18"/>
      <p:boldItalic r:id="rId19"/>
    </p:embeddedFont>
    <p:embeddedFont>
      <p:font typeface="Cambria Math" panose="02040503050406030204" pitchFamily="18" charset="0"/>
      <p:regular r:id="rId20"/>
    </p:embeddedFont>
    <p:embeddedFont>
      <p:font typeface="Montserrat ExtraBold" panose="00000900000000000000" pitchFamily="2" charset="0"/>
      <p:bold r:id="rId21"/>
      <p:boldItalic r:id="rId22"/>
    </p:embeddedFont>
    <p:embeddedFont>
      <p:font typeface="Arial Narrow" panose="020B0606020202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tion par défaut" id="{063E7B20-8035-40D8-A97D-6C8356ABB836}">
          <p14:sldIdLst>
            <p14:sldId id="4377"/>
            <p14:sldId id="4391"/>
          </p14:sldIdLst>
        </p14:section>
        <p14:section name="Support d'appropriation" id="{491F65B6-0263-4A7F-BA76-DA7FA990DC1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799" userDrawn="1">
          <p15:clr>
            <a:srgbClr val="A4A3A4"/>
          </p15:clr>
        </p15:guide>
        <p15:guide id="2" orient="horz" pos="599" userDrawn="1">
          <p15:clr>
            <a:srgbClr val="A4A3A4"/>
          </p15:clr>
        </p15:guide>
        <p15:guide id="3" pos="453" userDrawn="1">
          <p15:clr>
            <a:srgbClr val="A4A3A4"/>
          </p15:clr>
        </p15:guide>
        <p15:guide id="4" pos="5375" userDrawn="1">
          <p15:clr>
            <a:srgbClr val="A4A3A4"/>
          </p15:clr>
        </p15:guide>
        <p15:guide id="5" orient="horz" pos="18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9" userDrawn="1">
          <p15:clr>
            <a:srgbClr val="A4A3A4"/>
          </p15:clr>
        </p15:guide>
        <p15:guide id="2" pos="216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Deys" initials="TD" lastIdx="4" clrIdx="0">
    <p:extLst>
      <p:ext uri="{19B8F6BF-5375-455C-9EA6-DF929625EA0E}">
        <p15:presenceInfo xmlns:p15="http://schemas.microsoft.com/office/powerpoint/2012/main" userId="S::t.deys@extonconsulting.com::647f37d8-f9bd-4b43-9716-bf59537be2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A6A6A6"/>
    <a:srgbClr val="F5F5F5"/>
    <a:srgbClr val="B34A8C"/>
    <a:srgbClr val="7F7F7F"/>
    <a:srgbClr val="58BA57"/>
    <a:srgbClr val="C4E4C3"/>
    <a:srgbClr val="FFFF00"/>
    <a:srgbClr val="C4F2DB"/>
    <a:srgbClr val="7963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22D9C9-3DE1-4284-863A-A50F4AB021D2}" v="2" dt="2020-11-25T18:09:07.232"/>
    <p1510:client id="{1D5EC6F1-1BC0-4BFC-8442-9F4765AE90C0}" v="14" dt="2020-11-25T18:30:23.256"/>
    <p1510:client id="{36D30FE2-1B69-4194-AF27-F421C4207B6D}" v="4" dt="2020-11-25T18:38:09.397"/>
    <p1510:client id="{6C36C419-7216-473C-A03A-431D16FF4719}" v="1" dt="2020-11-25T18:04:04.766"/>
    <p1510:client id="{7689E4C4-26E7-4232-9C2E-DE978DA4CFB3}" v="140" dt="2020-11-25T17:40:20.758"/>
    <p1510:client id="{7A77649F-AB43-4B0C-824B-28A7B392E260}" v="22" dt="2020-11-25T17:56:26.321"/>
    <p1510:client id="{F9452519-1495-48B6-86BE-1F210F341C90}" v="7" dt="2020-11-25T18:15:40.212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84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57" y="48"/>
      </p:cViewPr>
      <p:guideLst>
        <p:guide orient="horz" pos="2799"/>
        <p:guide orient="horz" pos="599"/>
        <p:guide pos="453"/>
        <p:guide pos="5375"/>
        <p:guide orient="horz" pos="18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49"/>
        <p:guide pos="216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142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tableStyles" Target="tableStyles.xml"/><Relationship Id="rId143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in Rettien" userId="d3b77970-caed-4e6f-89f3-1a113df11dad" providerId="ADAL" clId="{6C36C419-7216-473C-A03A-431D16FF4719}"/>
    <pc:docChg chg="undo custSel addSld delSld modSld sldOrd modMainMaster modSection">
      <pc:chgData name="Robin Rettien" userId="d3b77970-caed-4e6f-89f3-1a113df11dad" providerId="ADAL" clId="{6C36C419-7216-473C-A03A-431D16FF4719}" dt="2020-11-25T18:04:04.766" v="83"/>
      <pc:docMkLst>
        <pc:docMk/>
      </pc:docMkLst>
      <pc:sldChg chg="add del">
        <pc:chgData name="Robin Rettien" userId="d3b77970-caed-4e6f-89f3-1a113df11dad" providerId="ADAL" clId="{6C36C419-7216-473C-A03A-431D16FF4719}" dt="2020-11-25T18:02:52.155" v="47" actId="47"/>
        <pc:sldMkLst>
          <pc:docMk/>
          <pc:sldMk cId="1339569737" sldId="409"/>
        </pc:sldMkLst>
      </pc:sldChg>
      <pc:sldChg chg="modSp mod">
        <pc:chgData name="Robin Rettien" userId="d3b77970-caed-4e6f-89f3-1a113df11dad" providerId="ADAL" clId="{6C36C419-7216-473C-A03A-431D16FF4719}" dt="2020-11-25T18:01:54.891" v="18" actId="20577"/>
        <pc:sldMkLst>
          <pc:docMk/>
          <pc:sldMk cId="3680767580" sldId="3066"/>
        </pc:sldMkLst>
        <pc:spChg chg="mod">
          <ac:chgData name="Robin Rettien" userId="d3b77970-caed-4e6f-89f3-1a113df11dad" providerId="ADAL" clId="{6C36C419-7216-473C-A03A-431D16FF4719}" dt="2020-11-25T18:01:54.891" v="18" actId="20577"/>
          <ac:spMkLst>
            <pc:docMk/>
            <pc:sldMk cId="3680767580" sldId="3066"/>
            <ac:spMk id="3" creationId="{48F5C1C9-0257-4D57-911B-1B120E4B8C8E}"/>
          </ac:spMkLst>
        </pc:spChg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3375518357" sldId="3214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2215098716" sldId="3228"/>
        </pc:sldMkLst>
      </pc:sldChg>
      <pc:sldChg chg="del">
        <pc:chgData name="Robin Rettien" userId="d3b77970-caed-4e6f-89f3-1a113df11dad" providerId="ADAL" clId="{6C36C419-7216-473C-A03A-431D16FF4719}" dt="2020-11-25T18:02:57.676" v="76" actId="47"/>
        <pc:sldMkLst>
          <pc:docMk/>
          <pc:sldMk cId="3506868071" sldId="3231"/>
        </pc:sldMkLst>
      </pc:sldChg>
      <pc:sldChg chg="add del ord">
        <pc:chgData name="Robin Rettien" userId="d3b77970-caed-4e6f-89f3-1a113df11dad" providerId="ADAL" clId="{6C36C419-7216-473C-A03A-431D16FF4719}" dt="2020-11-25T18:02:50.949" v="46"/>
        <pc:sldMkLst>
          <pc:docMk/>
          <pc:sldMk cId="1073362777" sldId="3274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563068854" sldId="3281"/>
        </pc:sldMkLst>
      </pc:sldChg>
      <pc:sldChg chg="del">
        <pc:chgData name="Robin Rettien" userId="d3b77970-caed-4e6f-89f3-1a113df11dad" providerId="ADAL" clId="{6C36C419-7216-473C-A03A-431D16FF4719}" dt="2020-11-25T18:02:52.703" v="49" actId="47"/>
        <pc:sldMkLst>
          <pc:docMk/>
          <pc:sldMk cId="3322995288" sldId="4245"/>
        </pc:sldMkLst>
      </pc:sldChg>
      <pc:sldChg chg="del">
        <pc:chgData name="Robin Rettien" userId="d3b77970-caed-4e6f-89f3-1a113df11dad" providerId="ADAL" clId="{6C36C419-7216-473C-A03A-431D16FF4719}" dt="2020-11-25T18:02:57.348" v="74" actId="47"/>
        <pc:sldMkLst>
          <pc:docMk/>
          <pc:sldMk cId="1463496280" sldId="4270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1747198398" sldId="4280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2213945299" sldId="4299"/>
        </pc:sldMkLst>
      </pc:sldChg>
      <pc:sldChg chg="del">
        <pc:chgData name="Robin Rettien" userId="d3b77970-caed-4e6f-89f3-1a113df11dad" providerId="ADAL" clId="{6C36C419-7216-473C-A03A-431D16FF4719}" dt="2020-11-25T18:02:56.895" v="72" actId="47"/>
        <pc:sldMkLst>
          <pc:docMk/>
          <pc:sldMk cId="1667808993" sldId="4360"/>
        </pc:sldMkLst>
      </pc:sldChg>
      <pc:sldChg chg="add del ord">
        <pc:chgData name="Robin Rettien" userId="d3b77970-caed-4e6f-89f3-1a113df11dad" providerId="ADAL" clId="{6C36C419-7216-473C-A03A-431D16FF4719}" dt="2020-11-25T18:03:02.987" v="82"/>
        <pc:sldMkLst>
          <pc:docMk/>
          <pc:sldMk cId="3997315665" sldId="4377"/>
        </pc:sldMkLst>
      </pc:sldChg>
      <pc:sldChg chg="add del">
        <pc:chgData name="Robin Rettien" userId="d3b77970-caed-4e6f-89f3-1a113df11dad" providerId="ADAL" clId="{6C36C419-7216-473C-A03A-431D16FF4719}" dt="2020-11-25T18:02:52.565" v="48" actId="47"/>
        <pc:sldMkLst>
          <pc:docMk/>
          <pc:sldMk cId="1566171282" sldId="4387"/>
        </pc:sldMkLst>
      </pc:sldChg>
      <pc:sldChg chg="ord">
        <pc:chgData name="Robin Rettien" userId="d3b77970-caed-4e6f-89f3-1a113df11dad" providerId="ADAL" clId="{6C36C419-7216-473C-A03A-431D16FF4719}" dt="2020-11-25T18:03:02.987" v="82"/>
        <pc:sldMkLst>
          <pc:docMk/>
          <pc:sldMk cId="917409064" sldId="4391"/>
        </pc:sldMkLst>
      </pc:sldChg>
      <pc:sldChg chg="del">
        <pc:chgData name="Robin Rettien" userId="d3b77970-caed-4e6f-89f3-1a113df11dad" providerId="ADAL" clId="{6C36C419-7216-473C-A03A-431D16FF4719}" dt="2020-11-25T18:02:57.900" v="77" actId="47"/>
        <pc:sldMkLst>
          <pc:docMk/>
          <pc:sldMk cId="2389333436" sldId="4397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2843032093" sldId="4437"/>
        </pc:sldMkLst>
      </pc:sldChg>
      <pc:sldChg chg="del">
        <pc:chgData name="Robin Rettien" userId="d3b77970-caed-4e6f-89f3-1a113df11dad" providerId="ADAL" clId="{6C36C419-7216-473C-A03A-431D16FF4719}" dt="2020-11-25T18:02:57.011" v="73" actId="47"/>
        <pc:sldMkLst>
          <pc:docMk/>
          <pc:sldMk cId="3456538281" sldId="4454"/>
        </pc:sldMkLst>
      </pc:sldChg>
      <pc:sldChg chg="del">
        <pc:chgData name="Robin Rettien" userId="d3b77970-caed-4e6f-89f3-1a113df11dad" providerId="ADAL" clId="{6C36C419-7216-473C-A03A-431D16FF4719}" dt="2020-11-25T18:02:57.528" v="75" actId="47"/>
        <pc:sldMkLst>
          <pc:docMk/>
          <pc:sldMk cId="686699456" sldId="4466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3607771872" sldId="4467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3561715792" sldId="4468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2871285774" sldId="4469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2657895909" sldId="4470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2530781139" sldId="4471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359526628" sldId="4472"/>
        </pc:sldMkLst>
      </pc:sldChg>
      <pc:sldChg chg="del">
        <pc:chgData name="Robin Rettien" userId="d3b77970-caed-4e6f-89f3-1a113df11dad" providerId="ADAL" clId="{6C36C419-7216-473C-A03A-431D16FF4719}" dt="2020-11-25T18:02:55.763" v="65" actId="47"/>
        <pc:sldMkLst>
          <pc:docMk/>
          <pc:sldMk cId="783396592" sldId="4506"/>
        </pc:sldMkLst>
      </pc:sldChg>
      <pc:sldChg chg="del">
        <pc:chgData name="Robin Rettien" userId="d3b77970-caed-4e6f-89f3-1a113df11dad" providerId="ADAL" clId="{6C36C419-7216-473C-A03A-431D16FF4719}" dt="2020-11-25T18:02:54.536" v="61" actId="47"/>
        <pc:sldMkLst>
          <pc:docMk/>
          <pc:sldMk cId="1017006420" sldId="4518"/>
        </pc:sldMkLst>
      </pc:sldChg>
      <pc:sldChg chg="del">
        <pc:chgData name="Robin Rettien" userId="d3b77970-caed-4e6f-89f3-1a113df11dad" providerId="ADAL" clId="{6C36C419-7216-473C-A03A-431D16FF4719}" dt="2020-11-25T18:02:56.413" v="69" actId="47"/>
        <pc:sldMkLst>
          <pc:docMk/>
          <pc:sldMk cId="3024342461" sldId="4519"/>
        </pc:sldMkLst>
      </pc:sldChg>
      <pc:sldChg chg="del">
        <pc:chgData name="Robin Rettien" userId="d3b77970-caed-4e6f-89f3-1a113df11dad" providerId="ADAL" clId="{6C36C419-7216-473C-A03A-431D16FF4719}" dt="2020-11-25T18:02:55.875" v="66" actId="47"/>
        <pc:sldMkLst>
          <pc:docMk/>
          <pc:sldMk cId="4081695896" sldId="4520"/>
        </pc:sldMkLst>
      </pc:sldChg>
      <pc:sldChg chg="del">
        <pc:chgData name="Robin Rettien" userId="d3b77970-caed-4e6f-89f3-1a113df11dad" providerId="ADAL" clId="{6C36C419-7216-473C-A03A-431D16FF4719}" dt="2020-11-25T18:02:56.037" v="67" actId="47"/>
        <pc:sldMkLst>
          <pc:docMk/>
          <pc:sldMk cId="1101744368" sldId="4524"/>
        </pc:sldMkLst>
      </pc:sldChg>
      <pc:sldChg chg="del">
        <pc:chgData name="Robin Rettien" userId="d3b77970-caed-4e6f-89f3-1a113df11dad" providerId="ADAL" clId="{6C36C419-7216-473C-A03A-431D16FF4719}" dt="2020-11-25T18:02:53.446" v="53" actId="47"/>
        <pc:sldMkLst>
          <pc:docMk/>
          <pc:sldMk cId="419548533" sldId="4534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3053500909" sldId="4558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2550319828" sldId="4559"/>
        </pc:sldMkLst>
      </pc:sldChg>
      <pc:sldChg chg="del">
        <pc:chgData name="Robin Rettien" userId="d3b77970-caed-4e6f-89f3-1a113df11dad" providerId="ADAL" clId="{6C36C419-7216-473C-A03A-431D16FF4719}" dt="2020-11-25T18:02:53.168" v="52" actId="47"/>
        <pc:sldMkLst>
          <pc:docMk/>
          <pc:sldMk cId="4044166720" sldId="4561"/>
        </pc:sldMkLst>
      </pc:sldChg>
      <pc:sldChg chg="del">
        <pc:chgData name="Robin Rettien" userId="d3b77970-caed-4e6f-89f3-1a113df11dad" providerId="ADAL" clId="{6C36C419-7216-473C-A03A-431D16FF4719}" dt="2020-11-25T18:02:53.522" v="54" actId="47"/>
        <pc:sldMkLst>
          <pc:docMk/>
          <pc:sldMk cId="1377220271" sldId="4562"/>
        </pc:sldMkLst>
      </pc:sldChg>
      <pc:sldChg chg="del">
        <pc:chgData name="Robin Rettien" userId="d3b77970-caed-4e6f-89f3-1a113df11dad" providerId="ADAL" clId="{6C36C419-7216-473C-A03A-431D16FF4719}" dt="2020-11-25T18:02:53.598" v="55" actId="47"/>
        <pc:sldMkLst>
          <pc:docMk/>
          <pc:sldMk cId="2413002912" sldId="4563"/>
        </pc:sldMkLst>
      </pc:sldChg>
      <pc:sldChg chg="del">
        <pc:chgData name="Robin Rettien" userId="d3b77970-caed-4e6f-89f3-1a113df11dad" providerId="ADAL" clId="{6C36C419-7216-473C-A03A-431D16FF4719}" dt="2020-11-25T18:02:53.902" v="56" actId="47"/>
        <pc:sldMkLst>
          <pc:docMk/>
          <pc:sldMk cId="574132940" sldId="4564"/>
        </pc:sldMkLst>
      </pc:sldChg>
      <pc:sldChg chg="del">
        <pc:chgData name="Robin Rettien" userId="d3b77970-caed-4e6f-89f3-1a113df11dad" providerId="ADAL" clId="{6C36C419-7216-473C-A03A-431D16FF4719}" dt="2020-11-25T18:02:53.978" v="57" actId="47"/>
        <pc:sldMkLst>
          <pc:docMk/>
          <pc:sldMk cId="2417076013" sldId="4565"/>
        </pc:sldMkLst>
      </pc:sldChg>
      <pc:sldChg chg="del">
        <pc:chgData name="Robin Rettien" userId="d3b77970-caed-4e6f-89f3-1a113df11dad" providerId="ADAL" clId="{6C36C419-7216-473C-A03A-431D16FF4719}" dt="2020-11-25T18:02:54.055" v="58" actId="47"/>
        <pc:sldMkLst>
          <pc:docMk/>
          <pc:sldMk cId="2322720532" sldId="4566"/>
        </pc:sldMkLst>
      </pc:sldChg>
      <pc:sldChg chg="del">
        <pc:chgData name="Robin Rettien" userId="d3b77970-caed-4e6f-89f3-1a113df11dad" providerId="ADAL" clId="{6C36C419-7216-473C-A03A-431D16FF4719}" dt="2020-11-25T18:02:54.372" v="59" actId="47"/>
        <pc:sldMkLst>
          <pc:docMk/>
          <pc:sldMk cId="1804045032" sldId="4567"/>
        </pc:sldMkLst>
      </pc:sldChg>
      <pc:sldChg chg="del">
        <pc:chgData name="Robin Rettien" userId="d3b77970-caed-4e6f-89f3-1a113df11dad" providerId="ADAL" clId="{6C36C419-7216-473C-A03A-431D16FF4719}" dt="2020-11-25T18:02:54.784" v="62" actId="47"/>
        <pc:sldMkLst>
          <pc:docMk/>
          <pc:sldMk cId="321839724" sldId="4568"/>
        </pc:sldMkLst>
      </pc:sldChg>
      <pc:sldChg chg="del">
        <pc:chgData name="Robin Rettien" userId="d3b77970-caed-4e6f-89f3-1a113df11dad" providerId="ADAL" clId="{6C36C419-7216-473C-A03A-431D16FF4719}" dt="2020-11-25T18:02:55.384" v="63" actId="47"/>
        <pc:sldMkLst>
          <pc:docMk/>
          <pc:sldMk cId="2761733356" sldId="4569"/>
        </pc:sldMkLst>
      </pc:sldChg>
      <pc:sldChg chg="del">
        <pc:chgData name="Robin Rettien" userId="d3b77970-caed-4e6f-89f3-1a113df11dad" providerId="ADAL" clId="{6C36C419-7216-473C-A03A-431D16FF4719}" dt="2020-11-25T18:02:56.333" v="68" actId="47"/>
        <pc:sldMkLst>
          <pc:docMk/>
          <pc:sldMk cId="2623748295" sldId="4570"/>
        </pc:sldMkLst>
      </pc:sldChg>
      <pc:sldChg chg="del">
        <pc:chgData name="Robin Rettien" userId="d3b77970-caed-4e6f-89f3-1a113df11dad" providerId="ADAL" clId="{6C36C419-7216-473C-A03A-431D16FF4719}" dt="2020-11-25T18:02:56.533" v="70" actId="47"/>
        <pc:sldMkLst>
          <pc:docMk/>
          <pc:sldMk cId="1884533410" sldId="4571"/>
        </pc:sldMkLst>
      </pc:sldChg>
      <pc:sldChg chg="add">
        <pc:chgData name="Robin Rettien" userId="d3b77970-caed-4e6f-89f3-1a113df11dad" providerId="ADAL" clId="{6C36C419-7216-473C-A03A-431D16FF4719}" dt="2020-11-25T18:04:04.766" v="83"/>
        <pc:sldMkLst>
          <pc:docMk/>
          <pc:sldMk cId="1169208403" sldId="4572"/>
        </pc:sldMkLst>
      </pc:sldChg>
      <pc:sldChg chg="del">
        <pc:chgData name="Robin Rettien" userId="d3b77970-caed-4e6f-89f3-1a113df11dad" providerId="ADAL" clId="{6C36C419-7216-473C-A03A-431D16FF4719}" dt="2020-11-25T18:02:52.875" v="50" actId="47"/>
        <pc:sldMkLst>
          <pc:docMk/>
          <pc:sldMk cId="2272080729" sldId="4582"/>
        </pc:sldMkLst>
      </pc:sldChg>
      <pc:sldChg chg="del">
        <pc:chgData name="Robin Rettien" userId="d3b77970-caed-4e6f-89f3-1a113df11dad" providerId="ADAL" clId="{6C36C419-7216-473C-A03A-431D16FF4719}" dt="2020-11-25T18:02:53.007" v="51" actId="47"/>
        <pc:sldMkLst>
          <pc:docMk/>
          <pc:sldMk cId="2951204214" sldId="4583"/>
        </pc:sldMkLst>
      </pc:sldChg>
      <pc:sldChg chg="del">
        <pc:chgData name="Robin Rettien" userId="d3b77970-caed-4e6f-89f3-1a113df11dad" providerId="ADAL" clId="{6C36C419-7216-473C-A03A-431D16FF4719}" dt="2020-11-25T18:02:54.428" v="60" actId="47"/>
        <pc:sldMkLst>
          <pc:docMk/>
          <pc:sldMk cId="410427352" sldId="4584"/>
        </pc:sldMkLst>
      </pc:sldChg>
      <pc:sldChg chg="del">
        <pc:chgData name="Robin Rettien" userId="d3b77970-caed-4e6f-89f3-1a113df11dad" providerId="ADAL" clId="{6C36C419-7216-473C-A03A-431D16FF4719}" dt="2020-11-25T18:02:55.679" v="64" actId="47"/>
        <pc:sldMkLst>
          <pc:docMk/>
          <pc:sldMk cId="711719025" sldId="4587"/>
        </pc:sldMkLst>
      </pc:sldChg>
      <pc:sldChg chg="del">
        <pc:chgData name="Robin Rettien" userId="d3b77970-caed-4e6f-89f3-1a113df11dad" providerId="ADAL" clId="{6C36C419-7216-473C-A03A-431D16FF4719}" dt="2020-11-25T18:02:56.681" v="71" actId="47"/>
        <pc:sldMkLst>
          <pc:docMk/>
          <pc:sldMk cId="2998949739" sldId="4588"/>
        </pc:sldMkLst>
      </pc:sldChg>
      <pc:sldChg chg="del">
        <pc:chgData name="Robin Rettien" userId="d3b77970-caed-4e6f-89f3-1a113df11dad" providerId="ADAL" clId="{6C36C419-7216-473C-A03A-431D16FF4719}" dt="2020-11-25T18:02:58.030" v="78" actId="47"/>
        <pc:sldMkLst>
          <pc:docMk/>
          <pc:sldMk cId="519522727" sldId="4589"/>
        </pc:sldMkLst>
      </pc:sldChg>
      <pc:sldMasterChg chg="modSp mod delSldLayout modSldLayout">
        <pc:chgData name="Robin Rettien" userId="d3b77970-caed-4e6f-89f3-1a113df11dad" providerId="ADAL" clId="{6C36C419-7216-473C-A03A-431D16FF4719}" dt="2020-11-25T18:02:58.030" v="78" actId="47"/>
        <pc:sldMasterMkLst>
          <pc:docMk/>
          <pc:sldMasterMk cId="0" sldId="2147483659"/>
        </pc:sldMasterMkLst>
        <pc:spChg chg="mod">
          <ac:chgData name="Robin Rettien" userId="d3b77970-caed-4e6f-89f3-1a113df11dad" providerId="ADAL" clId="{6C36C419-7216-473C-A03A-431D16FF4719}" dt="2020-11-25T18:02:10.002" v="37" actId="20577"/>
          <ac:spMkLst>
            <pc:docMk/>
            <pc:sldMasterMk cId="0" sldId="2147483659"/>
            <ac:spMk id="4" creationId="{B8A5604C-B8A6-4D35-A162-2F60AB989CD9}"/>
          </ac:spMkLst>
        </pc:spChg>
        <pc:sldLayoutChg chg="modSp mod">
          <pc:chgData name="Robin Rettien" userId="d3b77970-caed-4e6f-89f3-1a113df11dad" providerId="ADAL" clId="{6C36C419-7216-473C-A03A-431D16FF4719}" dt="2020-11-25T18:02:15.038" v="38"/>
          <pc:sldLayoutMkLst>
            <pc:docMk/>
            <pc:sldMasterMk cId="0" sldId="2147483659"/>
            <pc:sldLayoutMk cId="3081998058" sldId="2147483681"/>
          </pc:sldLayoutMkLst>
          <pc:spChg chg="mod">
            <ac:chgData name="Robin Rettien" userId="d3b77970-caed-4e6f-89f3-1a113df11dad" providerId="ADAL" clId="{6C36C419-7216-473C-A03A-431D16FF4719}" dt="2020-11-25T18:02:15.038" v="38"/>
            <ac:spMkLst>
              <pc:docMk/>
              <pc:sldMasterMk cId="0" sldId="2147483659"/>
              <pc:sldLayoutMk cId="3081998058" sldId="2147483681"/>
              <ac:spMk id="3" creationId="{AEBDF29C-7377-4E63-8C4C-1D03C8CA67DF}"/>
            </ac:spMkLst>
          </pc:spChg>
        </pc:sldLayoutChg>
        <pc:sldLayoutChg chg="del">
          <pc:chgData name="Robin Rettien" userId="d3b77970-caed-4e6f-89f3-1a113df11dad" providerId="ADAL" clId="{6C36C419-7216-473C-A03A-431D16FF4719}" dt="2020-11-25T18:02:58.030" v="78" actId="47"/>
          <pc:sldLayoutMkLst>
            <pc:docMk/>
            <pc:sldMasterMk cId="0" sldId="2147483659"/>
            <pc:sldLayoutMk cId="1453283535" sldId="2147483748"/>
          </pc:sldLayoutMkLst>
        </pc:sldLayoutChg>
      </pc:sldMasterChg>
    </pc:docChg>
  </pc:docChgLst>
  <pc:docChgLst>
    <pc:chgData name="Robin Rettien" userId="d3b77970-caed-4e6f-89f3-1a113df11dad" providerId="ADAL" clId="{DAEA3E22-9844-481E-9B87-6745CA6151F1}"/>
    <pc:docChg chg="undo redo custSel addSld delSld modSld sldOrd modMainMaster modSection">
      <pc:chgData name="Robin Rettien" userId="d3b77970-caed-4e6f-89f3-1a113df11dad" providerId="ADAL" clId="{DAEA3E22-9844-481E-9B87-6745CA6151F1}" dt="2020-10-23T14:38:41.467" v="3449" actId="13926"/>
      <pc:docMkLst>
        <pc:docMk/>
      </pc:docMkLst>
      <pc:sldChg chg="del">
        <pc:chgData name="Robin Rettien" userId="d3b77970-caed-4e6f-89f3-1a113df11dad" providerId="ADAL" clId="{DAEA3E22-9844-481E-9B87-6745CA6151F1}" dt="2020-10-21T22:05:10.340" v="689" actId="47"/>
        <pc:sldMkLst>
          <pc:docMk/>
          <pc:sldMk cId="1985346453" sldId="3206"/>
        </pc:sldMkLst>
      </pc:sldChg>
      <pc:sldChg chg="addSp delSp mod">
        <pc:chgData name="Robin Rettien" userId="d3b77970-caed-4e6f-89f3-1a113df11dad" providerId="ADAL" clId="{DAEA3E22-9844-481E-9B87-6745CA6151F1}" dt="2020-10-22T11:27:43.863" v="2417" actId="22"/>
        <pc:sldMkLst>
          <pc:docMk/>
          <pc:sldMk cId="2215098716" sldId="3228"/>
        </pc:sldMkLst>
        <pc:picChg chg="add">
          <ac:chgData name="Robin Rettien" userId="d3b77970-caed-4e6f-89f3-1a113df11dad" providerId="ADAL" clId="{DAEA3E22-9844-481E-9B87-6745CA6151F1}" dt="2020-10-22T11:27:43.863" v="2417" actId="22"/>
          <ac:picMkLst>
            <pc:docMk/>
            <pc:sldMk cId="2215098716" sldId="3228"/>
            <ac:picMk id="3" creationId="{DF809F76-4483-465D-A4BB-481470D8F72C}"/>
          </ac:picMkLst>
        </pc:picChg>
        <pc:picChg chg="del">
          <ac:chgData name="Robin Rettien" userId="d3b77970-caed-4e6f-89f3-1a113df11dad" providerId="ADAL" clId="{DAEA3E22-9844-481E-9B87-6745CA6151F1}" dt="2020-10-22T11:27:43.515" v="2416" actId="478"/>
          <ac:picMkLst>
            <pc:docMk/>
            <pc:sldMk cId="2215098716" sldId="3228"/>
            <ac:picMk id="19" creationId="{21662815-C6C7-41CE-9E22-3403033B4CA0}"/>
          </ac:picMkLst>
        </pc:picChg>
      </pc:sldChg>
      <pc:sldChg chg="modSp mod">
        <pc:chgData name="Robin Rettien" userId="d3b77970-caed-4e6f-89f3-1a113df11dad" providerId="ADAL" clId="{DAEA3E22-9844-481E-9B87-6745CA6151F1}" dt="2020-10-22T12:32:03.498" v="3333" actId="20577"/>
        <pc:sldMkLst>
          <pc:docMk/>
          <pc:sldMk cId="3506868071" sldId="3231"/>
        </pc:sldMkLst>
        <pc:spChg chg="mod">
          <ac:chgData name="Robin Rettien" userId="d3b77970-caed-4e6f-89f3-1a113df11dad" providerId="ADAL" clId="{DAEA3E22-9844-481E-9B87-6745CA6151F1}" dt="2020-10-22T12:32:03.498" v="3333" actId="20577"/>
          <ac:spMkLst>
            <pc:docMk/>
            <pc:sldMk cId="3506868071" sldId="3231"/>
            <ac:spMk id="4" creationId="{721149F0-F1AE-443A-8E71-1BE013C7A6E3}"/>
          </ac:spMkLst>
        </pc:spChg>
      </pc:sldChg>
      <pc:sldChg chg="del">
        <pc:chgData name="Robin Rettien" userId="d3b77970-caed-4e6f-89f3-1a113df11dad" providerId="ADAL" clId="{DAEA3E22-9844-481E-9B87-6745CA6151F1}" dt="2020-10-21T21:23:49.323" v="416" actId="47"/>
        <pc:sldMkLst>
          <pc:docMk/>
          <pc:sldMk cId="2701472063" sldId="3244"/>
        </pc:sldMkLst>
      </pc:sldChg>
      <pc:sldChg chg="del">
        <pc:chgData name="Robin Rettien" userId="d3b77970-caed-4e6f-89f3-1a113df11dad" providerId="ADAL" clId="{DAEA3E22-9844-481E-9B87-6745CA6151F1}" dt="2020-10-22T07:28:56.358" v="1138" actId="47"/>
        <pc:sldMkLst>
          <pc:docMk/>
          <pc:sldMk cId="3254042521" sldId="3257"/>
        </pc:sldMkLst>
      </pc:sldChg>
      <pc:sldChg chg="del">
        <pc:chgData name="Robin Rettien" userId="d3b77970-caed-4e6f-89f3-1a113df11dad" providerId="ADAL" clId="{DAEA3E22-9844-481E-9B87-6745CA6151F1}" dt="2020-10-22T07:28:58.908" v="1142" actId="47"/>
        <pc:sldMkLst>
          <pc:docMk/>
          <pc:sldMk cId="333182808" sldId="3258"/>
        </pc:sldMkLst>
      </pc:sldChg>
      <pc:sldChg chg="del">
        <pc:chgData name="Robin Rettien" userId="d3b77970-caed-4e6f-89f3-1a113df11dad" providerId="ADAL" clId="{DAEA3E22-9844-481E-9B87-6745CA6151F1}" dt="2020-10-22T07:28:53.037" v="1137" actId="47"/>
        <pc:sldMkLst>
          <pc:docMk/>
          <pc:sldMk cId="2314686687" sldId="3259"/>
        </pc:sldMkLst>
      </pc:sldChg>
      <pc:sldChg chg="del">
        <pc:chgData name="Robin Rettien" userId="d3b77970-caed-4e6f-89f3-1a113df11dad" providerId="ADAL" clId="{DAEA3E22-9844-481E-9B87-6745CA6151F1}" dt="2020-10-22T07:28:56.949" v="1139" actId="47"/>
        <pc:sldMkLst>
          <pc:docMk/>
          <pc:sldMk cId="1194260321" sldId="3270"/>
        </pc:sldMkLst>
      </pc:sldChg>
      <pc:sldChg chg="del">
        <pc:chgData name="Robin Rettien" userId="d3b77970-caed-4e6f-89f3-1a113df11dad" providerId="ADAL" clId="{DAEA3E22-9844-481E-9B87-6745CA6151F1}" dt="2020-10-22T07:28:58.281" v="1141" actId="47"/>
        <pc:sldMkLst>
          <pc:docMk/>
          <pc:sldMk cId="1522624195" sldId="3272"/>
        </pc:sldMkLst>
      </pc:sldChg>
      <pc:sldChg chg="del">
        <pc:chgData name="Robin Rettien" userId="d3b77970-caed-4e6f-89f3-1a113df11dad" providerId="ADAL" clId="{DAEA3E22-9844-481E-9B87-6745CA6151F1}" dt="2020-10-22T07:28:57.496" v="1140" actId="47"/>
        <pc:sldMkLst>
          <pc:docMk/>
          <pc:sldMk cId="58792664" sldId="3273"/>
        </pc:sldMkLst>
      </pc:sldChg>
      <pc:sldChg chg="addSp delSp modSp mod">
        <pc:chgData name="Robin Rettien" userId="d3b77970-caed-4e6f-89f3-1a113df11dad" providerId="ADAL" clId="{DAEA3E22-9844-481E-9B87-6745CA6151F1}" dt="2020-10-22T11:53:17.510" v="2538" actId="108"/>
        <pc:sldMkLst>
          <pc:docMk/>
          <pc:sldMk cId="1073362777" sldId="3274"/>
        </pc:sldMkLst>
        <pc:spChg chg="del">
          <ac:chgData name="Robin Rettien" userId="d3b77970-caed-4e6f-89f3-1a113df11dad" providerId="ADAL" clId="{DAEA3E22-9844-481E-9B87-6745CA6151F1}" dt="2020-10-22T11:50:41.514" v="2485" actId="478"/>
          <ac:spMkLst>
            <pc:docMk/>
            <pc:sldMk cId="1073362777" sldId="3274"/>
            <ac:spMk id="4" creationId="{ED23E068-0346-48C8-9E7F-C6DEA69361F4}"/>
          </ac:spMkLst>
        </pc:spChg>
        <pc:spChg chg="del">
          <ac:chgData name="Robin Rettien" userId="d3b77970-caed-4e6f-89f3-1a113df11dad" providerId="ADAL" clId="{DAEA3E22-9844-481E-9B87-6745CA6151F1}" dt="2020-10-22T11:51:54.997" v="2504" actId="478"/>
          <ac:spMkLst>
            <pc:docMk/>
            <pc:sldMk cId="1073362777" sldId="3274"/>
            <ac:spMk id="9" creationId="{875B6E7F-5DC4-4B2C-89E7-44375BAECFB6}"/>
          </ac:spMkLst>
        </pc:spChg>
        <pc:spChg chg="del">
          <ac:chgData name="Robin Rettien" userId="d3b77970-caed-4e6f-89f3-1a113df11dad" providerId="ADAL" clId="{DAEA3E22-9844-481E-9B87-6745CA6151F1}" dt="2020-10-22T11:53:05.670" v="2536" actId="478"/>
          <ac:spMkLst>
            <pc:docMk/>
            <pc:sldMk cId="1073362777" sldId="3274"/>
            <ac:spMk id="10" creationId="{4597D15A-187E-4B2B-8DCD-DDB0852A2D5A}"/>
          </ac:spMkLst>
        </pc:spChg>
        <pc:picChg chg="del mod">
          <ac:chgData name="Robin Rettien" userId="d3b77970-caed-4e6f-89f3-1a113df11dad" providerId="ADAL" clId="{DAEA3E22-9844-481E-9B87-6745CA6151F1}" dt="2020-10-22T11:52:24.477" v="2525" actId="478"/>
          <ac:picMkLst>
            <pc:docMk/>
            <pc:sldMk cId="1073362777" sldId="3274"/>
            <ac:picMk id="6" creationId="{9A20EDBE-4E8E-4C06-8469-4D9B5A907705}"/>
          </ac:picMkLst>
        </pc:picChg>
        <pc:picChg chg="del mod">
          <ac:chgData name="Robin Rettien" userId="d3b77970-caed-4e6f-89f3-1a113df11dad" providerId="ADAL" clId="{DAEA3E22-9844-481E-9B87-6745CA6151F1}" dt="2020-10-22T11:51:47.673" v="2502" actId="478"/>
          <ac:picMkLst>
            <pc:docMk/>
            <pc:sldMk cId="1073362777" sldId="3274"/>
            <ac:picMk id="8" creationId="{6F3FA82D-9B5D-4F16-9047-40C44CD68361}"/>
          </ac:picMkLst>
        </pc:picChg>
        <pc:picChg chg="add mod ord">
          <ac:chgData name="Robin Rettien" userId="d3b77970-caed-4e6f-89f3-1a113df11dad" providerId="ADAL" clId="{DAEA3E22-9844-481E-9B87-6745CA6151F1}" dt="2020-10-22T11:53:17.510" v="2538" actId="108"/>
          <ac:picMkLst>
            <pc:docMk/>
            <pc:sldMk cId="1073362777" sldId="3274"/>
            <ac:picMk id="13" creationId="{16BACAAF-B465-4305-BAA7-03B3DEFF9C3D}"/>
          </ac:picMkLst>
        </pc:picChg>
        <pc:picChg chg="add mod ord modCrop">
          <ac:chgData name="Robin Rettien" userId="d3b77970-caed-4e6f-89f3-1a113df11dad" providerId="ADAL" clId="{DAEA3E22-9844-481E-9B87-6745CA6151F1}" dt="2020-10-22T11:53:16.834" v="2537" actId="108"/>
          <ac:picMkLst>
            <pc:docMk/>
            <pc:sldMk cId="1073362777" sldId="3274"/>
            <ac:picMk id="31" creationId="{8C5AA8AC-3BD6-4506-AEB9-0405659118A0}"/>
          </ac:picMkLst>
        </pc:picChg>
      </pc:sldChg>
      <pc:sldChg chg="addSp delSp mod">
        <pc:chgData name="Robin Rettien" userId="d3b77970-caed-4e6f-89f3-1a113df11dad" providerId="ADAL" clId="{DAEA3E22-9844-481E-9B87-6745CA6151F1}" dt="2020-10-22T11:27:31.490" v="2415" actId="22"/>
        <pc:sldMkLst>
          <pc:docMk/>
          <pc:sldMk cId="563068854" sldId="3281"/>
        </pc:sldMkLst>
        <pc:picChg chg="add">
          <ac:chgData name="Robin Rettien" userId="d3b77970-caed-4e6f-89f3-1a113df11dad" providerId="ADAL" clId="{DAEA3E22-9844-481E-9B87-6745CA6151F1}" dt="2020-10-22T11:27:31.490" v="2415" actId="22"/>
          <ac:picMkLst>
            <pc:docMk/>
            <pc:sldMk cId="563068854" sldId="3281"/>
            <ac:picMk id="6" creationId="{26B1741D-DBED-4178-B2FA-2B5B37176CD1}"/>
          </ac:picMkLst>
        </pc:picChg>
        <pc:picChg chg="del">
          <ac:chgData name="Robin Rettien" userId="d3b77970-caed-4e6f-89f3-1a113df11dad" providerId="ADAL" clId="{DAEA3E22-9844-481E-9B87-6745CA6151F1}" dt="2020-10-22T11:27:31.157" v="2414" actId="478"/>
          <ac:picMkLst>
            <pc:docMk/>
            <pc:sldMk cId="563068854" sldId="3281"/>
            <ac:picMk id="20" creationId="{B233DA62-FD67-45B5-A82A-E16EDF8CBB3F}"/>
          </ac:picMkLst>
        </pc:picChg>
      </pc:sldChg>
      <pc:sldChg chg="ord">
        <pc:chgData name="Robin Rettien" userId="d3b77970-caed-4e6f-89f3-1a113df11dad" providerId="ADAL" clId="{DAEA3E22-9844-481E-9B87-6745CA6151F1}" dt="2020-10-21T22:14:17.486" v="788"/>
        <pc:sldMkLst>
          <pc:docMk/>
          <pc:sldMk cId="2951810969" sldId="3305"/>
        </pc:sldMkLst>
      </pc:sldChg>
      <pc:sldChg chg="modSp mod">
        <pc:chgData name="Robin Rettien" userId="d3b77970-caed-4e6f-89f3-1a113df11dad" providerId="ADAL" clId="{DAEA3E22-9844-481E-9B87-6745CA6151F1}" dt="2020-10-22T10:21:44.171" v="2158" actId="20577"/>
        <pc:sldMkLst>
          <pc:docMk/>
          <pc:sldMk cId="45512336" sldId="3325"/>
        </pc:sldMkLst>
        <pc:graphicFrameChg chg="modGraphic">
          <ac:chgData name="Robin Rettien" userId="d3b77970-caed-4e6f-89f3-1a113df11dad" providerId="ADAL" clId="{DAEA3E22-9844-481E-9B87-6745CA6151F1}" dt="2020-10-22T10:21:44.171" v="2158" actId="20577"/>
          <ac:graphicFrameMkLst>
            <pc:docMk/>
            <pc:sldMk cId="45512336" sldId="3325"/>
            <ac:graphicFrameMk id="4" creationId="{6D79E59A-374D-415E-8645-1A20DE6105FB}"/>
          </ac:graphicFrameMkLst>
        </pc:graphicFrameChg>
      </pc:sldChg>
      <pc:sldChg chg="modSp mod">
        <pc:chgData name="Robin Rettien" userId="d3b77970-caed-4e6f-89f3-1a113df11dad" providerId="ADAL" clId="{DAEA3E22-9844-481E-9B87-6745CA6151F1}" dt="2020-10-22T10:22:07.830" v="2171" actId="20577"/>
        <pc:sldMkLst>
          <pc:docMk/>
          <pc:sldMk cId="769565367" sldId="3326"/>
        </pc:sldMkLst>
        <pc:graphicFrameChg chg="modGraphic">
          <ac:chgData name="Robin Rettien" userId="d3b77970-caed-4e6f-89f3-1a113df11dad" providerId="ADAL" clId="{DAEA3E22-9844-481E-9B87-6745CA6151F1}" dt="2020-10-22T10:22:07.830" v="2171" actId="20577"/>
          <ac:graphicFrameMkLst>
            <pc:docMk/>
            <pc:sldMk cId="769565367" sldId="3326"/>
            <ac:graphicFrameMk id="4" creationId="{6D79E59A-374D-415E-8645-1A20DE6105FB}"/>
          </ac:graphicFrameMkLst>
        </pc:graphicFrameChg>
      </pc:sldChg>
      <pc:sldChg chg="modSp mod">
        <pc:chgData name="Robin Rettien" userId="d3b77970-caed-4e6f-89f3-1a113df11dad" providerId="ADAL" clId="{DAEA3E22-9844-481E-9B87-6745CA6151F1}" dt="2020-10-21T22:17:46.824" v="825" actId="20577"/>
        <pc:sldMkLst>
          <pc:docMk/>
          <pc:sldMk cId="2666718201" sldId="4240"/>
        </pc:sldMkLst>
        <pc:spChg chg="mod">
          <ac:chgData name="Robin Rettien" userId="d3b77970-caed-4e6f-89f3-1a113df11dad" providerId="ADAL" clId="{DAEA3E22-9844-481E-9B87-6745CA6151F1}" dt="2020-10-21T22:07:05.039" v="736" actId="1076"/>
          <ac:spMkLst>
            <pc:docMk/>
            <pc:sldMk cId="2666718201" sldId="4240"/>
            <ac:spMk id="3" creationId="{4A69D288-9928-4DAE-A773-A82FA9B67138}"/>
          </ac:spMkLst>
        </pc:spChg>
        <pc:spChg chg="mod">
          <ac:chgData name="Robin Rettien" userId="d3b77970-caed-4e6f-89f3-1a113df11dad" providerId="ADAL" clId="{DAEA3E22-9844-481E-9B87-6745CA6151F1}" dt="2020-10-21T22:07:05.039" v="736" actId="1076"/>
          <ac:spMkLst>
            <pc:docMk/>
            <pc:sldMk cId="2666718201" sldId="4240"/>
            <ac:spMk id="4" creationId="{A4CE8AB0-D31E-46BA-BF6C-4B07AAF30F15}"/>
          </ac:spMkLst>
        </pc:spChg>
        <pc:spChg chg="mod">
          <ac:chgData name="Robin Rettien" userId="d3b77970-caed-4e6f-89f3-1a113df11dad" providerId="ADAL" clId="{DAEA3E22-9844-481E-9B87-6745CA6151F1}" dt="2020-10-21T22:17:46.824" v="825" actId="20577"/>
          <ac:spMkLst>
            <pc:docMk/>
            <pc:sldMk cId="2666718201" sldId="4240"/>
            <ac:spMk id="25" creationId="{F83F7EAB-E819-4F7C-AB07-9257B8B5B863}"/>
          </ac:spMkLst>
        </pc:spChg>
      </pc:sldChg>
      <pc:sldChg chg="delSp mod">
        <pc:chgData name="Robin Rettien" userId="d3b77970-caed-4e6f-89f3-1a113df11dad" providerId="ADAL" clId="{DAEA3E22-9844-481E-9B87-6745CA6151F1}" dt="2020-10-21T21:59:36.496" v="673" actId="478"/>
        <pc:sldMkLst>
          <pc:docMk/>
          <pc:sldMk cId="1699335963" sldId="4241"/>
        </pc:sldMkLst>
        <pc:spChg chg="del">
          <ac:chgData name="Robin Rettien" userId="d3b77970-caed-4e6f-89f3-1a113df11dad" providerId="ADAL" clId="{DAEA3E22-9844-481E-9B87-6745CA6151F1}" dt="2020-10-21T21:59:36.496" v="673" actId="478"/>
          <ac:spMkLst>
            <pc:docMk/>
            <pc:sldMk cId="1699335963" sldId="4241"/>
            <ac:spMk id="3" creationId="{945BAE39-FFDE-4B8A-88E5-9AB239206367}"/>
          </ac:spMkLst>
        </pc:spChg>
      </pc:sldChg>
      <pc:sldChg chg="modSp">
        <pc:chgData name="Robin Rettien" userId="d3b77970-caed-4e6f-89f3-1a113df11dad" providerId="ADAL" clId="{DAEA3E22-9844-481E-9B87-6745CA6151F1}" dt="2020-10-22T11:33:00.953" v="2435"/>
        <pc:sldMkLst>
          <pc:docMk/>
          <pc:sldMk cId="2534189807" sldId="4297"/>
        </pc:sldMkLst>
        <pc:picChg chg="mod">
          <ac:chgData name="Robin Rettien" userId="d3b77970-caed-4e6f-89f3-1a113df11dad" providerId="ADAL" clId="{DAEA3E22-9844-481E-9B87-6745CA6151F1}" dt="2020-10-22T11:32:21.532" v="2434"/>
          <ac:picMkLst>
            <pc:docMk/>
            <pc:sldMk cId="2534189807" sldId="4297"/>
            <ac:picMk id="14" creationId="{3DEBCE5D-A9E8-462F-92D3-ABFA4899F662}"/>
          </ac:picMkLst>
        </pc:picChg>
        <pc:picChg chg="mod">
          <ac:chgData name="Robin Rettien" userId="d3b77970-caed-4e6f-89f3-1a113df11dad" providerId="ADAL" clId="{DAEA3E22-9844-481E-9B87-6745CA6151F1}" dt="2020-10-22T11:33:00.953" v="2435"/>
          <ac:picMkLst>
            <pc:docMk/>
            <pc:sldMk cId="2534189807" sldId="4297"/>
            <ac:picMk id="17" creationId="{FAB36D7A-E45A-42F0-8E54-79A27E83FD39}"/>
          </ac:picMkLst>
        </pc:picChg>
      </pc:sldChg>
      <pc:sldChg chg="delSp modSp mod">
        <pc:chgData name="Robin Rettien" userId="d3b77970-caed-4e6f-89f3-1a113df11dad" providerId="ADAL" clId="{DAEA3E22-9844-481E-9B87-6745CA6151F1}" dt="2020-10-22T09:54:51.951" v="1745" actId="478"/>
        <pc:sldMkLst>
          <pc:docMk/>
          <pc:sldMk cId="2213945299" sldId="4299"/>
        </pc:sldMkLst>
        <pc:spChg chg="mod">
          <ac:chgData name="Robin Rettien" userId="d3b77970-caed-4e6f-89f3-1a113df11dad" providerId="ADAL" clId="{DAEA3E22-9844-481E-9B87-6745CA6151F1}" dt="2020-10-22T09:31:24.197" v="1532" actId="20577"/>
          <ac:spMkLst>
            <pc:docMk/>
            <pc:sldMk cId="2213945299" sldId="4299"/>
            <ac:spMk id="5" creationId="{D1E08F95-E8D6-4E54-91E5-3DE91527CDFA}"/>
          </ac:spMkLst>
        </pc:spChg>
        <pc:spChg chg="del">
          <ac:chgData name="Robin Rettien" userId="d3b77970-caed-4e6f-89f3-1a113df11dad" providerId="ADAL" clId="{DAEA3E22-9844-481E-9B87-6745CA6151F1}" dt="2020-10-22T09:54:51.951" v="1745" actId="478"/>
          <ac:spMkLst>
            <pc:docMk/>
            <pc:sldMk cId="2213945299" sldId="4299"/>
            <ac:spMk id="8" creationId="{A43E3566-CEE1-455D-9E7C-AE221C0E7BAA}"/>
          </ac:spMkLst>
        </pc:spChg>
        <pc:spChg chg="mod">
          <ac:chgData name="Robin Rettien" userId="d3b77970-caed-4e6f-89f3-1a113df11dad" providerId="ADAL" clId="{DAEA3E22-9844-481E-9B87-6745CA6151F1}" dt="2020-10-22T09:31:05.870" v="1524" actId="1076"/>
          <ac:spMkLst>
            <pc:docMk/>
            <pc:sldMk cId="2213945299" sldId="4299"/>
            <ac:spMk id="19" creationId="{829175D6-0403-46A6-84F9-7768971772A8}"/>
          </ac:spMkLst>
        </pc:spChg>
        <pc:spChg chg="mod">
          <ac:chgData name="Robin Rettien" userId="d3b77970-caed-4e6f-89f3-1a113df11dad" providerId="ADAL" clId="{DAEA3E22-9844-481E-9B87-6745CA6151F1}" dt="2020-10-22T09:30:55.477" v="1522" actId="20577"/>
          <ac:spMkLst>
            <pc:docMk/>
            <pc:sldMk cId="2213945299" sldId="4299"/>
            <ac:spMk id="28" creationId="{1915FD22-2941-43E3-94C2-8BDD87DD535A}"/>
          </ac:spMkLst>
        </pc:spChg>
        <pc:spChg chg="mod">
          <ac:chgData name="Robin Rettien" userId="d3b77970-caed-4e6f-89f3-1a113df11dad" providerId="ADAL" clId="{DAEA3E22-9844-481E-9B87-6745CA6151F1}" dt="2020-10-22T09:31:08.855" v="1525" actId="1076"/>
          <ac:spMkLst>
            <pc:docMk/>
            <pc:sldMk cId="2213945299" sldId="4299"/>
            <ac:spMk id="32" creationId="{E2D8025E-64BA-4E9E-8282-91F306EFCAB5}"/>
          </ac:spMkLst>
        </pc:spChg>
        <pc:spChg chg="mod">
          <ac:chgData name="Robin Rettien" userId="d3b77970-caed-4e6f-89f3-1a113df11dad" providerId="ADAL" clId="{DAEA3E22-9844-481E-9B87-6745CA6151F1}" dt="2020-10-22T09:31:02.110" v="1523" actId="1076"/>
          <ac:spMkLst>
            <pc:docMk/>
            <pc:sldMk cId="2213945299" sldId="4299"/>
            <ac:spMk id="34" creationId="{5A6B9004-B47F-4442-A786-58C9301B86CF}"/>
          </ac:spMkLst>
        </pc:spChg>
      </pc:sldChg>
      <pc:sldChg chg="addSp delSp modSp mod">
        <pc:chgData name="Robin Rettien" userId="d3b77970-caed-4e6f-89f3-1a113df11dad" providerId="ADAL" clId="{DAEA3E22-9844-481E-9B87-6745CA6151F1}" dt="2020-10-22T10:06:24.418" v="1912" actId="478"/>
        <pc:sldMkLst>
          <pc:docMk/>
          <pc:sldMk cId="2222952965" sldId="4300"/>
        </pc:sldMkLst>
        <pc:spChg chg="mod">
          <ac:chgData name="Robin Rettien" userId="d3b77970-caed-4e6f-89f3-1a113df11dad" providerId="ADAL" clId="{DAEA3E22-9844-481E-9B87-6745CA6151F1}" dt="2020-10-22T10:06:13.547" v="1911" actId="13926"/>
          <ac:spMkLst>
            <pc:docMk/>
            <pc:sldMk cId="2222952965" sldId="4300"/>
            <ac:spMk id="5" creationId="{D1E08F95-E8D6-4E54-91E5-3DE91527CDFA}"/>
          </ac:spMkLst>
        </pc:spChg>
        <pc:spChg chg="del">
          <ac:chgData name="Robin Rettien" userId="d3b77970-caed-4e6f-89f3-1a113df11dad" providerId="ADAL" clId="{DAEA3E22-9844-481E-9B87-6745CA6151F1}" dt="2020-10-22T10:06:24.418" v="1912" actId="478"/>
          <ac:spMkLst>
            <pc:docMk/>
            <pc:sldMk cId="2222952965" sldId="4300"/>
            <ac:spMk id="6" creationId="{9FE29954-D57B-4E54-80D2-7ABD128499DF}"/>
          </ac:spMkLst>
        </pc:spChg>
        <pc:spChg chg="add mod">
          <ac:chgData name="Robin Rettien" userId="d3b77970-caed-4e6f-89f3-1a113df11dad" providerId="ADAL" clId="{DAEA3E22-9844-481E-9B87-6745CA6151F1}" dt="2020-10-22T09:55:52.868" v="1749" actId="13926"/>
          <ac:spMkLst>
            <pc:docMk/>
            <pc:sldMk cId="2222952965" sldId="4300"/>
            <ac:spMk id="8" creationId="{4E9D3364-AC82-441F-A91F-D2CBF217A261}"/>
          </ac:spMkLst>
        </pc:spChg>
        <pc:spChg chg="add mod">
          <ac:chgData name="Robin Rettien" userId="d3b77970-caed-4e6f-89f3-1a113df11dad" providerId="ADAL" clId="{DAEA3E22-9844-481E-9B87-6745CA6151F1}" dt="2020-10-22T09:55:52.868" v="1749" actId="13926"/>
          <ac:spMkLst>
            <pc:docMk/>
            <pc:sldMk cId="2222952965" sldId="4300"/>
            <ac:spMk id="9" creationId="{A312EE0E-6E5F-4451-9613-9841C9C52927}"/>
          </ac:spMkLst>
        </pc:spChg>
        <pc:spChg chg="mod">
          <ac:chgData name="Robin Rettien" userId="d3b77970-caed-4e6f-89f3-1a113df11dad" providerId="ADAL" clId="{DAEA3E22-9844-481E-9B87-6745CA6151F1}" dt="2020-10-22T10:04:38.412" v="1862" actId="1076"/>
          <ac:spMkLst>
            <pc:docMk/>
            <pc:sldMk cId="2222952965" sldId="4300"/>
            <ac:spMk id="19" creationId="{C0BD94EC-0A89-4D61-AF0E-F92FAD114D3C}"/>
          </ac:spMkLst>
        </pc:spChg>
        <pc:spChg chg="del">
          <ac:chgData name="Robin Rettien" userId="d3b77970-caed-4e6f-89f3-1a113df11dad" providerId="ADAL" clId="{DAEA3E22-9844-481E-9B87-6745CA6151F1}" dt="2020-10-22T09:55:41.557" v="1747" actId="478"/>
          <ac:spMkLst>
            <pc:docMk/>
            <pc:sldMk cId="2222952965" sldId="4300"/>
            <ac:spMk id="23" creationId="{3EA17DE5-046C-44F5-A2B8-3C282E2387D6}"/>
          </ac:spMkLst>
        </pc:spChg>
        <pc:spChg chg="del">
          <ac:chgData name="Robin Rettien" userId="d3b77970-caed-4e6f-89f3-1a113df11dad" providerId="ADAL" clId="{DAEA3E22-9844-481E-9B87-6745CA6151F1}" dt="2020-10-22T09:55:41.557" v="1747" actId="478"/>
          <ac:spMkLst>
            <pc:docMk/>
            <pc:sldMk cId="2222952965" sldId="4300"/>
            <ac:spMk id="24" creationId="{DAC17EE5-C98D-412D-9A3D-F206BF9E9E85}"/>
          </ac:spMkLst>
        </pc:spChg>
        <pc:spChg chg="mod">
          <ac:chgData name="Robin Rettien" userId="d3b77970-caed-4e6f-89f3-1a113df11dad" providerId="ADAL" clId="{DAEA3E22-9844-481E-9B87-6745CA6151F1}" dt="2020-10-22T10:05:34.874" v="1891" actId="13926"/>
          <ac:spMkLst>
            <pc:docMk/>
            <pc:sldMk cId="2222952965" sldId="4300"/>
            <ac:spMk id="28" creationId="{1915FD22-2941-43E3-94C2-8BDD87DD535A}"/>
          </ac:spMkLst>
        </pc:spChg>
        <pc:spChg chg="mod">
          <ac:chgData name="Robin Rettien" userId="d3b77970-caed-4e6f-89f3-1a113df11dad" providerId="ADAL" clId="{DAEA3E22-9844-481E-9B87-6745CA6151F1}" dt="2020-10-22T09:46:13.241" v="1640" actId="1076"/>
          <ac:spMkLst>
            <pc:docMk/>
            <pc:sldMk cId="2222952965" sldId="4300"/>
            <ac:spMk id="31" creationId="{5C72695E-10FF-4D0B-8D75-4C5AC15B2D33}"/>
          </ac:spMkLst>
        </pc:spChg>
        <pc:spChg chg="mod">
          <ac:chgData name="Robin Rettien" userId="d3b77970-caed-4e6f-89f3-1a113df11dad" providerId="ADAL" clId="{DAEA3E22-9844-481E-9B87-6745CA6151F1}" dt="2020-10-22T09:46:33.836" v="1641" actId="1076"/>
          <ac:spMkLst>
            <pc:docMk/>
            <pc:sldMk cId="2222952965" sldId="4300"/>
            <ac:spMk id="32" creationId="{E2D8025E-64BA-4E9E-8282-91F306EFCAB5}"/>
          </ac:spMkLst>
        </pc:spChg>
        <pc:spChg chg="mod">
          <ac:chgData name="Robin Rettien" userId="d3b77970-caed-4e6f-89f3-1a113df11dad" providerId="ADAL" clId="{DAEA3E22-9844-481E-9B87-6745CA6151F1}" dt="2020-10-22T10:04:42.431" v="1863" actId="1076"/>
          <ac:spMkLst>
            <pc:docMk/>
            <pc:sldMk cId="2222952965" sldId="4300"/>
            <ac:spMk id="34" creationId="{5A6B9004-B47F-4442-A786-58C9301B86CF}"/>
          </ac:spMkLst>
        </pc:spChg>
        <pc:picChg chg="add">
          <ac:chgData name="Robin Rettien" userId="d3b77970-caed-4e6f-89f3-1a113df11dad" providerId="ADAL" clId="{DAEA3E22-9844-481E-9B87-6745CA6151F1}" dt="2020-10-22T09:55:41.934" v="1748" actId="22"/>
          <ac:picMkLst>
            <pc:docMk/>
            <pc:sldMk cId="2222952965" sldId="4300"/>
            <ac:picMk id="11" creationId="{3728C279-2166-4372-80E9-F270977A0FD6}"/>
          </ac:picMkLst>
        </pc:picChg>
        <pc:picChg chg="add mod">
          <ac:chgData name="Robin Rettien" userId="d3b77970-caed-4e6f-89f3-1a113df11dad" providerId="ADAL" clId="{DAEA3E22-9844-481E-9B87-6745CA6151F1}" dt="2020-10-22T10:00:29.984" v="1767" actId="1038"/>
          <ac:picMkLst>
            <pc:docMk/>
            <pc:sldMk cId="2222952965" sldId="4300"/>
            <ac:picMk id="12" creationId="{67D5CE66-C90B-4B16-96FB-3BC1265E925F}"/>
          </ac:picMkLst>
        </pc:picChg>
        <pc:picChg chg="del">
          <ac:chgData name="Robin Rettien" userId="d3b77970-caed-4e6f-89f3-1a113df11dad" providerId="ADAL" clId="{DAEA3E22-9844-481E-9B87-6745CA6151F1}" dt="2020-10-22T09:55:41.557" v="1747" actId="478"/>
          <ac:picMkLst>
            <pc:docMk/>
            <pc:sldMk cId="2222952965" sldId="4300"/>
            <ac:picMk id="25" creationId="{3C147CE5-8E24-4EC6-A688-145B69A744D4}"/>
          </ac:picMkLst>
        </pc:picChg>
      </pc:sldChg>
      <pc:sldChg chg="delSp modSp mod">
        <pc:chgData name="Robin Rettien" userId="d3b77970-caed-4e6f-89f3-1a113df11dad" providerId="ADAL" clId="{DAEA3E22-9844-481E-9B87-6745CA6151F1}" dt="2020-10-22T09:54:36.955" v="1742" actId="478"/>
        <pc:sldMkLst>
          <pc:docMk/>
          <pc:sldMk cId="790942364" sldId="4302"/>
        </pc:sldMkLst>
        <pc:spChg chg="del">
          <ac:chgData name="Robin Rettien" userId="d3b77970-caed-4e6f-89f3-1a113df11dad" providerId="ADAL" clId="{DAEA3E22-9844-481E-9B87-6745CA6151F1}" dt="2020-10-22T09:54:36.955" v="1742" actId="478"/>
          <ac:spMkLst>
            <pc:docMk/>
            <pc:sldMk cId="790942364" sldId="4302"/>
            <ac:spMk id="6" creationId="{3305DFCA-1CBD-4B19-9F3D-A97649696243}"/>
          </ac:spMkLst>
        </pc:spChg>
        <pc:spChg chg="mod">
          <ac:chgData name="Robin Rettien" userId="d3b77970-caed-4e6f-89f3-1a113df11dad" providerId="ADAL" clId="{DAEA3E22-9844-481E-9B87-6745CA6151F1}" dt="2020-10-22T09:51:02.851" v="1733" actId="13926"/>
          <ac:spMkLst>
            <pc:docMk/>
            <pc:sldMk cId="790942364" sldId="4302"/>
            <ac:spMk id="28" creationId="{1915FD22-2941-43E3-94C2-8BDD87DD535A}"/>
          </ac:spMkLst>
        </pc:spChg>
        <pc:spChg chg="mod">
          <ac:chgData name="Robin Rettien" userId="d3b77970-caed-4e6f-89f3-1a113df11dad" providerId="ADAL" clId="{DAEA3E22-9844-481E-9B87-6745CA6151F1}" dt="2020-10-22T09:51:08.154" v="1734" actId="1076"/>
          <ac:spMkLst>
            <pc:docMk/>
            <pc:sldMk cId="790942364" sldId="4302"/>
            <ac:spMk id="31" creationId="{5C72695E-10FF-4D0B-8D75-4C5AC15B2D33}"/>
          </ac:spMkLst>
        </pc:spChg>
        <pc:spChg chg="mod">
          <ac:chgData name="Robin Rettien" userId="d3b77970-caed-4e6f-89f3-1a113df11dad" providerId="ADAL" clId="{DAEA3E22-9844-481E-9B87-6745CA6151F1}" dt="2020-10-22T09:51:12.839" v="1735" actId="1076"/>
          <ac:spMkLst>
            <pc:docMk/>
            <pc:sldMk cId="790942364" sldId="4302"/>
            <ac:spMk id="32" creationId="{E2D8025E-64BA-4E9E-8282-91F306EFCAB5}"/>
          </ac:spMkLst>
        </pc:spChg>
        <pc:spChg chg="mod">
          <ac:chgData name="Robin Rettien" userId="d3b77970-caed-4e6f-89f3-1a113df11dad" providerId="ADAL" clId="{DAEA3E22-9844-481E-9B87-6745CA6151F1}" dt="2020-10-22T09:51:18.427" v="1741" actId="1036"/>
          <ac:spMkLst>
            <pc:docMk/>
            <pc:sldMk cId="790942364" sldId="4302"/>
            <ac:spMk id="34" creationId="{5A6B9004-B47F-4442-A786-58C9301B86CF}"/>
          </ac:spMkLst>
        </pc:spChg>
      </pc:sldChg>
      <pc:sldChg chg="modSp mod ord">
        <pc:chgData name="Robin Rettien" userId="d3b77970-caed-4e6f-89f3-1a113df11dad" providerId="ADAL" clId="{DAEA3E22-9844-481E-9B87-6745CA6151F1}" dt="2020-10-22T08:21:25.393" v="1457" actId="13926"/>
        <pc:sldMkLst>
          <pc:docMk/>
          <pc:sldMk cId="469021758" sldId="4303"/>
        </pc:sldMkLst>
        <pc:spChg chg="mod">
          <ac:chgData name="Robin Rettien" userId="d3b77970-caed-4e6f-89f3-1a113df11dad" providerId="ADAL" clId="{DAEA3E22-9844-481E-9B87-6745CA6151F1}" dt="2020-10-22T08:20:21.203" v="1416" actId="20577"/>
          <ac:spMkLst>
            <pc:docMk/>
            <pc:sldMk cId="469021758" sldId="4303"/>
            <ac:spMk id="25" creationId="{D977182A-572C-485D-B581-8D0584AFE5C5}"/>
          </ac:spMkLst>
        </pc:spChg>
        <pc:spChg chg="mod">
          <ac:chgData name="Robin Rettien" userId="d3b77970-caed-4e6f-89f3-1a113df11dad" providerId="ADAL" clId="{DAEA3E22-9844-481E-9B87-6745CA6151F1}" dt="2020-10-22T08:21:06.562" v="1453" actId="20577"/>
          <ac:spMkLst>
            <pc:docMk/>
            <pc:sldMk cId="469021758" sldId="4303"/>
            <ac:spMk id="31" creationId="{EDCC35E7-C06C-47E7-BD4A-116D1B83495C}"/>
          </ac:spMkLst>
        </pc:spChg>
        <pc:spChg chg="mod">
          <ac:chgData name="Robin Rettien" userId="d3b77970-caed-4e6f-89f3-1a113df11dad" providerId="ADAL" clId="{DAEA3E22-9844-481E-9B87-6745CA6151F1}" dt="2020-10-22T08:21:25.393" v="1457" actId="13926"/>
          <ac:spMkLst>
            <pc:docMk/>
            <pc:sldMk cId="469021758" sldId="4303"/>
            <ac:spMk id="37" creationId="{A6D9B8AD-2DEB-4277-BFF4-C33198FDDF8F}"/>
          </ac:spMkLst>
        </pc:spChg>
      </pc:sldChg>
      <pc:sldChg chg="modSp mod ord">
        <pc:chgData name="Robin Rettien" userId="d3b77970-caed-4e6f-89f3-1a113df11dad" providerId="ADAL" clId="{DAEA3E22-9844-481E-9B87-6745CA6151F1}" dt="2020-10-22T08:19:34.192" v="1380" actId="13926"/>
        <pc:sldMkLst>
          <pc:docMk/>
          <pc:sldMk cId="2232391747" sldId="4304"/>
        </pc:sldMkLst>
        <pc:graphicFrameChg chg="modGraphic">
          <ac:chgData name="Robin Rettien" userId="d3b77970-caed-4e6f-89f3-1a113df11dad" providerId="ADAL" clId="{DAEA3E22-9844-481E-9B87-6745CA6151F1}" dt="2020-10-22T08:19:34.192" v="1380" actId="13926"/>
          <ac:graphicFrameMkLst>
            <pc:docMk/>
            <pc:sldMk cId="2232391747" sldId="4304"/>
            <ac:graphicFrameMk id="5" creationId="{9A561E50-8242-4905-9A06-6DE77FCA910A}"/>
          </ac:graphicFrameMkLst>
        </pc:graphicFrameChg>
      </pc:sldChg>
      <pc:sldChg chg="del">
        <pc:chgData name="Robin Rettien" userId="d3b77970-caed-4e6f-89f3-1a113df11dad" providerId="ADAL" clId="{DAEA3E22-9844-481E-9B87-6745CA6151F1}" dt="2020-10-21T22:14:23.270" v="789" actId="47"/>
        <pc:sldMkLst>
          <pc:docMk/>
          <pc:sldMk cId="1328932906" sldId="4358"/>
        </pc:sldMkLst>
      </pc:sldChg>
      <pc:sldChg chg="del">
        <pc:chgData name="Robin Rettien" userId="d3b77970-caed-4e6f-89f3-1a113df11dad" providerId="ADAL" clId="{DAEA3E22-9844-481E-9B87-6745CA6151F1}" dt="2020-10-21T22:14:23.578" v="790" actId="47"/>
        <pc:sldMkLst>
          <pc:docMk/>
          <pc:sldMk cId="4144694907" sldId="4359"/>
        </pc:sldMkLst>
      </pc:sldChg>
      <pc:sldChg chg="del">
        <pc:chgData name="Robin Rettien" userId="d3b77970-caed-4e6f-89f3-1a113df11dad" providerId="ADAL" clId="{DAEA3E22-9844-481E-9B87-6745CA6151F1}" dt="2020-10-21T22:14:24.389" v="792" actId="47"/>
        <pc:sldMkLst>
          <pc:docMk/>
          <pc:sldMk cId="2557784793" sldId="4361"/>
        </pc:sldMkLst>
      </pc:sldChg>
      <pc:sldChg chg="del">
        <pc:chgData name="Robin Rettien" userId="d3b77970-caed-4e6f-89f3-1a113df11dad" providerId="ADAL" clId="{DAEA3E22-9844-481E-9B87-6745CA6151F1}" dt="2020-10-21T22:14:24.798" v="793" actId="47"/>
        <pc:sldMkLst>
          <pc:docMk/>
          <pc:sldMk cId="1771533217" sldId="4362"/>
        </pc:sldMkLst>
      </pc:sldChg>
      <pc:sldChg chg="modSp add mod">
        <pc:chgData name="Robin Rettien" userId="d3b77970-caed-4e6f-89f3-1a113df11dad" providerId="ADAL" clId="{DAEA3E22-9844-481E-9B87-6745CA6151F1}" dt="2020-10-23T09:13:37.477" v="3383" actId="13926"/>
        <pc:sldMkLst>
          <pc:docMk/>
          <pc:sldMk cId="635756617" sldId="4364"/>
        </pc:sldMkLst>
        <pc:spChg chg="mod">
          <ac:chgData name="Robin Rettien" userId="d3b77970-caed-4e6f-89f3-1a113df11dad" providerId="ADAL" clId="{DAEA3E22-9844-481E-9B87-6745CA6151F1}" dt="2020-10-23T09:13:37.477" v="3383" actId="13926"/>
          <ac:spMkLst>
            <pc:docMk/>
            <pc:sldMk cId="635756617" sldId="4364"/>
            <ac:spMk id="36" creationId="{9D20BBC0-DCB5-4E0C-ACE6-CF1C32A59C21}"/>
          </ac:spMkLst>
        </pc:spChg>
      </pc:sldChg>
      <pc:sldChg chg="modSp mod">
        <pc:chgData name="Robin Rettien" userId="d3b77970-caed-4e6f-89f3-1a113df11dad" providerId="ADAL" clId="{DAEA3E22-9844-481E-9B87-6745CA6151F1}" dt="2020-10-22T11:35:30.388" v="2471" actId="20577"/>
        <pc:sldMkLst>
          <pc:docMk/>
          <pc:sldMk cId="4004177871" sldId="4376"/>
        </pc:sldMkLst>
        <pc:graphicFrameChg chg="mod modGraphic">
          <ac:chgData name="Robin Rettien" userId="d3b77970-caed-4e6f-89f3-1a113df11dad" providerId="ADAL" clId="{DAEA3E22-9844-481E-9B87-6745CA6151F1}" dt="2020-10-22T11:35:30.388" v="2471" actId="20577"/>
          <ac:graphicFrameMkLst>
            <pc:docMk/>
            <pc:sldMk cId="4004177871" sldId="4376"/>
            <ac:graphicFrameMk id="5" creationId="{BFA613EE-8EE1-4A01-B919-B1561ACA4430}"/>
          </ac:graphicFrameMkLst>
        </pc:graphicFrameChg>
      </pc:sldChg>
      <pc:sldChg chg="modSp add del mod">
        <pc:chgData name="Robin Rettien" userId="d3b77970-caed-4e6f-89f3-1a113df11dad" providerId="ADAL" clId="{DAEA3E22-9844-481E-9B87-6745CA6151F1}" dt="2020-10-23T13:55:23.216" v="3430" actId="20577"/>
        <pc:sldMkLst>
          <pc:docMk/>
          <pc:sldMk cId="3997315665" sldId="4377"/>
        </pc:sldMkLst>
        <pc:spChg chg="mod">
          <ac:chgData name="Robin Rettien" userId="d3b77970-caed-4e6f-89f3-1a113df11dad" providerId="ADAL" clId="{DAEA3E22-9844-481E-9B87-6745CA6151F1}" dt="2020-10-23T13:55:23.216" v="3430" actId="20577"/>
          <ac:spMkLst>
            <pc:docMk/>
            <pc:sldMk cId="3997315665" sldId="4377"/>
            <ac:spMk id="27" creationId="{77E0E204-8D21-48E0-B021-10D5F2DA2334}"/>
          </ac:spMkLst>
        </pc:spChg>
      </pc:sldChg>
      <pc:sldChg chg="addSp delSp modSp mod">
        <pc:chgData name="Robin Rettien" userId="d3b77970-caed-4e6f-89f3-1a113df11dad" providerId="ADAL" clId="{DAEA3E22-9844-481E-9B87-6745CA6151F1}" dt="2020-10-22T12:10:24.064" v="2547" actId="20577"/>
        <pc:sldMkLst>
          <pc:docMk/>
          <pc:sldMk cId="1566171282" sldId="4387"/>
        </pc:sldMkLst>
        <pc:spChg chg="add del mod">
          <ac:chgData name="Robin Rettien" userId="d3b77970-caed-4e6f-89f3-1a113df11dad" providerId="ADAL" clId="{DAEA3E22-9844-481E-9B87-6745CA6151F1}" dt="2020-10-22T10:46:47.894" v="2271" actId="21"/>
          <ac:spMkLst>
            <pc:docMk/>
            <pc:sldMk cId="1566171282" sldId="4387"/>
            <ac:spMk id="6" creationId="{48B9C808-1CA9-4640-81BF-7A2E0F39D7A5}"/>
          </ac:spMkLst>
        </pc:spChg>
        <pc:spChg chg="mod">
          <ac:chgData name="Robin Rettien" userId="d3b77970-caed-4e6f-89f3-1a113df11dad" providerId="ADAL" clId="{DAEA3E22-9844-481E-9B87-6745CA6151F1}" dt="2020-10-22T12:10:24.064" v="2547" actId="20577"/>
          <ac:spMkLst>
            <pc:docMk/>
            <pc:sldMk cId="1566171282" sldId="4387"/>
            <ac:spMk id="31" creationId="{A5334D61-2845-4230-864B-F250AB950AFF}"/>
          </ac:spMkLst>
        </pc:spChg>
      </pc:sldChg>
      <pc:sldChg chg="add del">
        <pc:chgData name="Robin Rettien" userId="d3b77970-caed-4e6f-89f3-1a113df11dad" providerId="ADAL" clId="{DAEA3E22-9844-481E-9B87-6745CA6151F1}" dt="2020-10-21T22:12:50.570" v="779"/>
        <pc:sldMkLst>
          <pc:docMk/>
          <pc:sldMk cId="917409064" sldId="4391"/>
        </pc:sldMkLst>
      </pc:sldChg>
      <pc:sldChg chg="addSp delSp modSp mod">
        <pc:chgData name="Robin Rettien" userId="d3b77970-caed-4e6f-89f3-1a113df11dad" providerId="ADAL" clId="{DAEA3E22-9844-481E-9B87-6745CA6151F1}" dt="2020-10-22T12:51:02.159" v="3373"/>
        <pc:sldMkLst>
          <pc:docMk/>
          <pc:sldMk cId="2944978965" sldId="4392"/>
        </pc:sldMkLst>
        <pc:spChg chg="add">
          <ac:chgData name="Robin Rettien" userId="d3b77970-caed-4e6f-89f3-1a113df11dad" providerId="ADAL" clId="{DAEA3E22-9844-481E-9B87-6745CA6151F1}" dt="2020-10-21T21:32:15.296" v="465" actId="22"/>
          <ac:spMkLst>
            <pc:docMk/>
            <pc:sldMk cId="2944978965" sldId="4392"/>
            <ac:spMk id="4" creationId="{7E570542-7061-43E6-9DCE-67CD993E5A7E}"/>
          </ac:spMkLst>
        </pc:spChg>
        <pc:spChg chg="add mod">
          <ac:chgData name="Robin Rettien" userId="d3b77970-caed-4e6f-89f3-1a113df11dad" providerId="ADAL" clId="{DAEA3E22-9844-481E-9B87-6745CA6151F1}" dt="2020-10-22T12:51:02.159" v="3373"/>
          <ac:spMkLst>
            <pc:docMk/>
            <pc:sldMk cId="2944978965" sldId="4392"/>
            <ac:spMk id="5" creationId="{26784425-6E78-468A-A979-B81C06D1F93B}"/>
          </ac:spMkLst>
        </pc:spChg>
        <pc:spChg chg="del">
          <ac:chgData name="Robin Rettien" userId="d3b77970-caed-4e6f-89f3-1a113df11dad" providerId="ADAL" clId="{DAEA3E22-9844-481E-9B87-6745CA6151F1}" dt="2020-10-21T21:32:14.875" v="464" actId="478"/>
          <ac:spMkLst>
            <pc:docMk/>
            <pc:sldMk cId="2944978965" sldId="4392"/>
            <ac:spMk id="22" creationId="{E2B75F79-6F63-4D24-948B-C17FD3395AD4}"/>
          </ac:spMkLst>
        </pc:spChg>
        <pc:spChg chg="del">
          <ac:chgData name="Robin Rettien" userId="d3b77970-caed-4e6f-89f3-1a113df11dad" providerId="ADAL" clId="{DAEA3E22-9844-481E-9B87-6745CA6151F1}" dt="2020-10-21T21:32:14.875" v="464" actId="478"/>
          <ac:spMkLst>
            <pc:docMk/>
            <pc:sldMk cId="2944978965" sldId="4392"/>
            <ac:spMk id="23" creationId="{8C4D3873-8F4F-4FF2-A9C0-B2063355F053}"/>
          </ac:spMkLst>
        </pc:spChg>
        <pc:picChg chg="add">
          <ac:chgData name="Robin Rettien" userId="d3b77970-caed-4e6f-89f3-1a113df11dad" providerId="ADAL" clId="{DAEA3E22-9844-481E-9B87-6745CA6151F1}" dt="2020-10-21T21:32:15.296" v="465" actId="22"/>
          <ac:picMkLst>
            <pc:docMk/>
            <pc:sldMk cId="2944978965" sldId="4392"/>
            <ac:picMk id="6" creationId="{9D2EC49C-9F64-4194-8CD5-66A85FECA1FD}"/>
          </ac:picMkLst>
        </pc:picChg>
        <pc:picChg chg="del">
          <ac:chgData name="Robin Rettien" userId="d3b77970-caed-4e6f-89f3-1a113df11dad" providerId="ADAL" clId="{DAEA3E22-9844-481E-9B87-6745CA6151F1}" dt="2020-10-21T21:32:14.875" v="464" actId="478"/>
          <ac:picMkLst>
            <pc:docMk/>
            <pc:sldMk cId="2944978965" sldId="4392"/>
            <ac:picMk id="24" creationId="{FF6DBDA5-F766-43F5-83CC-9F2132F02018}"/>
          </ac:picMkLst>
        </pc:picChg>
      </pc:sldChg>
      <pc:sldChg chg="delSp mod">
        <pc:chgData name="Robin Rettien" userId="d3b77970-caed-4e6f-89f3-1a113df11dad" providerId="ADAL" clId="{DAEA3E22-9844-481E-9B87-6745CA6151F1}" dt="2020-10-22T11:17:29.527" v="2378" actId="478"/>
        <pc:sldMkLst>
          <pc:docMk/>
          <pc:sldMk cId="2389333436" sldId="4397"/>
        </pc:sldMkLst>
        <pc:spChg chg="del">
          <ac:chgData name="Robin Rettien" userId="d3b77970-caed-4e6f-89f3-1a113df11dad" providerId="ADAL" clId="{DAEA3E22-9844-481E-9B87-6745CA6151F1}" dt="2020-10-22T11:17:29.527" v="2378" actId="478"/>
          <ac:spMkLst>
            <pc:docMk/>
            <pc:sldMk cId="2389333436" sldId="4397"/>
            <ac:spMk id="76" creationId="{90DBE05F-84CC-4AAB-962A-D45DE9133F03}"/>
          </ac:spMkLst>
        </pc:spChg>
        <pc:spChg chg="del">
          <ac:chgData name="Robin Rettien" userId="d3b77970-caed-4e6f-89f3-1a113df11dad" providerId="ADAL" clId="{DAEA3E22-9844-481E-9B87-6745CA6151F1}" dt="2020-10-22T11:17:24.744" v="2377" actId="478"/>
          <ac:spMkLst>
            <pc:docMk/>
            <pc:sldMk cId="2389333436" sldId="4397"/>
            <ac:spMk id="77" creationId="{8E1A7925-08C7-4068-A36A-47D242F8FF29}"/>
          </ac:spMkLst>
        </pc:spChg>
      </pc:sldChg>
      <pc:sldChg chg="addSp delSp modSp mod">
        <pc:chgData name="Robin Rettien" userId="d3b77970-caed-4e6f-89f3-1a113df11dad" providerId="ADAL" clId="{DAEA3E22-9844-481E-9B87-6745CA6151F1}" dt="2020-10-22T11:37:18.201" v="2472"/>
        <pc:sldMkLst>
          <pc:docMk/>
          <pc:sldMk cId="535522743" sldId="4448"/>
        </pc:sldMkLst>
        <pc:spChg chg="del">
          <ac:chgData name="Robin Rettien" userId="d3b77970-caed-4e6f-89f3-1a113df11dad" providerId="ADAL" clId="{DAEA3E22-9844-481E-9B87-6745CA6151F1}" dt="2020-10-21T21:49:36.424" v="523" actId="478"/>
          <ac:spMkLst>
            <pc:docMk/>
            <pc:sldMk cId="535522743" sldId="4448"/>
            <ac:spMk id="3" creationId="{F22511A1-B90B-488C-9996-751888D3DF1C}"/>
          </ac:spMkLst>
        </pc:spChg>
        <pc:spChg chg="mod">
          <ac:chgData name="Robin Rettien" userId="d3b77970-caed-4e6f-89f3-1a113df11dad" providerId="ADAL" clId="{DAEA3E22-9844-481E-9B87-6745CA6151F1}" dt="2020-10-21T21:55:01.088" v="589" actId="20577"/>
          <ac:spMkLst>
            <pc:docMk/>
            <pc:sldMk cId="535522743" sldId="4448"/>
            <ac:spMk id="4" creationId="{29CB9718-F33C-45E0-97AD-AD6A26E51A3C}"/>
          </ac:spMkLst>
        </pc:spChg>
        <pc:spChg chg="add del">
          <ac:chgData name="Robin Rettien" userId="d3b77970-caed-4e6f-89f3-1a113df11dad" providerId="ADAL" clId="{DAEA3E22-9844-481E-9B87-6745CA6151F1}" dt="2020-10-21T21:51:53.428" v="547" actId="478"/>
          <ac:spMkLst>
            <pc:docMk/>
            <pc:sldMk cId="535522743" sldId="4448"/>
            <ac:spMk id="7" creationId="{5B909132-AAE8-4E82-AB0F-5B4457B2AA3C}"/>
          </ac:spMkLst>
        </pc:spChg>
        <pc:spChg chg="del">
          <ac:chgData name="Robin Rettien" userId="d3b77970-caed-4e6f-89f3-1a113df11dad" providerId="ADAL" clId="{DAEA3E22-9844-481E-9B87-6745CA6151F1}" dt="2020-10-21T21:47:04.975" v="515" actId="478"/>
          <ac:spMkLst>
            <pc:docMk/>
            <pc:sldMk cId="535522743" sldId="4448"/>
            <ac:spMk id="8" creationId="{AF22BA9F-436D-4BFB-B519-721458C6D2A4}"/>
          </ac:spMkLst>
        </pc:spChg>
        <pc:spChg chg="mod">
          <ac:chgData name="Robin Rettien" userId="d3b77970-caed-4e6f-89f3-1a113df11dad" providerId="ADAL" clId="{DAEA3E22-9844-481E-9B87-6745CA6151F1}" dt="2020-10-21T21:57:27.545" v="618" actId="1076"/>
          <ac:spMkLst>
            <pc:docMk/>
            <pc:sldMk cId="535522743" sldId="4448"/>
            <ac:spMk id="12" creationId="{858A2FD7-6410-4F87-A226-C140B6AEB270}"/>
          </ac:spMkLst>
        </pc:spChg>
        <pc:spChg chg="mod">
          <ac:chgData name="Robin Rettien" userId="d3b77970-caed-4e6f-89f3-1a113df11dad" providerId="ADAL" clId="{DAEA3E22-9844-481E-9B87-6745CA6151F1}" dt="2020-10-21T21:57:27.545" v="618" actId="1076"/>
          <ac:spMkLst>
            <pc:docMk/>
            <pc:sldMk cId="535522743" sldId="4448"/>
            <ac:spMk id="14" creationId="{3DD0E273-31E9-4D79-AACC-D40A12F1EE69}"/>
          </ac:spMkLst>
        </pc:spChg>
        <pc:spChg chg="mod">
          <ac:chgData name="Robin Rettien" userId="d3b77970-caed-4e6f-89f3-1a113df11dad" providerId="ADAL" clId="{DAEA3E22-9844-481E-9B87-6745CA6151F1}" dt="2020-10-21T21:55:58.729" v="604" actId="20577"/>
          <ac:spMkLst>
            <pc:docMk/>
            <pc:sldMk cId="535522743" sldId="4448"/>
            <ac:spMk id="15" creationId="{CD839DB9-4AF9-4C4F-BF8E-1808B5DC10EF}"/>
          </ac:spMkLst>
        </pc:spChg>
        <pc:spChg chg="mod">
          <ac:chgData name="Robin Rettien" userId="d3b77970-caed-4e6f-89f3-1a113df11dad" providerId="ADAL" clId="{DAEA3E22-9844-481E-9B87-6745CA6151F1}" dt="2020-10-21T21:52:57.278" v="579" actId="14100"/>
          <ac:spMkLst>
            <pc:docMk/>
            <pc:sldMk cId="535522743" sldId="4448"/>
            <ac:spMk id="17" creationId="{02079E76-141C-4A1E-A235-28E56683D1AF}"/>
          </ac:spMkLst>
        </pc:spChg>
        <pc:spChg chg="del mod">
          <ac:chgData name="Robin Rettien" userId="d3b77970-caed-4e6f-89f3-1a113df11dad" providerId="ADAL" clId="{DAEA3E22-9844-481E-9B87-6745CA6151F1}" dt="2020-10-21T21:51:56.327" v="548" actId="478"/>
          <ac:spMkLst>
            <pc:docMk/>
            <pc:sldMk cId="535522743" sldId="4448"/>
            <ac:spMk id="18" creationId="{B8F45AE3-374D-4B6F-BA73-E6CB5F833DE8}"/>
          </ac:spMkLst>
        </pc:spChg>
        <pc:spChg chg="del">
          <ac:chgData name="Robin Rettien" userId="d3b77970-caed-4e6f-89f3-1a113df11dad" providerId="ADAL" clId="{DAEA3E22-9844-481E-9B87-6745CA6151F1}" dt="2020-10-21T21:52:26.772" v="561" actId="478"/>
          <ac:spMkLst>
            <pc:docMk/>
            <pc:sldMk cId="535522743" sldId="4448"/>
            <ac:spMk id="19" creationId="{5C187E06-A4AE-4A32-9456-764011EC3632}"/>
          </ac:spMkLst>
        </pc:spChg>
        <pc:spChg chg="add del">
          <ac:chgData name="Robin Rettien" userId="d3b77970-caed-4e6f-89f3-1a113df11dad" providerId="ADAL" clId="{DAEA3E22-9844-481E-9B87-6745CA6151F1}" dt="2020-10-21T21:51:49.092" v="545" actId="478"/>
          <ac:spMkLst>
            <pc:docMk/>
            <pc:sldMk cId="535522743" sldId="4448"/>
            <ac:spMk id="21" creationId="{913DA6C7-B5D7-426A-806F-3D086D68C268}"/>
          </ac:spMkLst>
        </pc:spChg>
        <pc:spChg chg="add mod">
          <ac:chgData name="Robin Rettien" userId="d3b77970-caed-4e6f-89f3-1a113df11dad" providerId="ADAL" clId="{DAEA3E22-9844-481E-9B87-6745CA6151F1}" dt="2020-10-21T21:53:23.403" v="587" actId="20577"/>
          <ac:spMkLst>
            <pc:docMk/>
            <pc:sldMk cId="535522743" sldId="4448"/>
            <ac:spMk id="22" creationId="{CA170F92-5A24-487A-B513-F699E00C1107}"/>
          </ac:spMkLst>
        </pc:spChg>
        <pc:spChg chg="mod">
          <ac:chgData name="Robin Rettien" userId="d3b77970-caed-4e6f-89f3-1a113df11dad" providerId="ADAL" clId="{DAEA3E22-9844-481E-9B87-6745CA6151F1}" dt="2020-10-21T21:50:19.720" v="533" actId="20577"/>
          <ac:spMkLst>
            <pc:docMk/>
            <pc:sldMk cId="535522743" sldId="4448"/>
            <ac:spMk id="23" creationId="{A914E2DB-0B80-483F-9260-C88F9DE5D295}"/>
          </ac:spMkLst>
        </pc:spChg>
        <pc:spChg chg="del">
          <ac:chgData name="Robin Rettien" userId="d3b77970-caed-4e6f-89f3-1a113df11dad" providerId="ADAL" clId="{DAEA3E22-9844-481E-9B87-6745CA6151F1}" dt="2020-10-21T21:50:09.003" v="531" actId="478"/>
          <ac:spMkLst>
            <pc:docMk/>
            <pc:sldMk cId="535522743" sldId="4448"/>
            <ac:spMk id="25" creationId="{144CD828-848E-4204-818E-525B6FB93F52}"/>
          </ac:spMkLst>
        </pc:spChg>
        <pc:spChg chg="del mod">
          <ac:chgData name="Robin Rettien" userId="d3b77970-caed-4e6f-89f3-1a113df11dad" providerId="ADAL" clId="{DAEA3E22-9844-481E-9B87-6745CA6151F1}" dt="2020-10-21T21:53:21.113" v="585" actId="478"/>
          <ac:spMkLst>
            <pc:docMk/>
            <pc:sldMk cId="535522743" sldId="4448"/>
            <ac:spMk id="27" creationId="{6A0ACE04-7AFD-4971-A3B2-E90BF841A76E}"/>
          </ac:spMkLst>
        </pc:spChg>
        <pc:spChg chg="add del">
          <ac:chgData name="Robin Rettien" userId="d3b77970-caed-4e6f-89f3-1a113df11dad" providerId="ADAL" clId="{DAEA3E22-9844-481E-9B87-6745CA6151F1}" dt="2020-10-21T21:52:28.830" v="562" actId="478"/>
          <ac:spMkLst>
            <pc:docMk/>
            <pc:sldMk cId="535522743" sldId="4448"/>
            <ac:spMk id="30" creationId="{EB9FBFE7-AEC2-462C-8FD0-36882541C810}"/>
          </ac:spMkLst>
        </pc:spChg>
        <pc:spChg chg="add del mod">
          <ac:chgData name="Robin Rettien" userId="d3b77970-caed-4e6f-89f3-1a113df11dad" providerId="ADAL" clId="{DAEA3E22-9844-481E-9B87-6745CA6151F1}" dt="2020-10-21T21:52:24.249" v="560" actId="478"/>
          <ac:spMkLst>
            <pc:docMk/>
            <pc:sldMk cId="535522743" sldId="4448"/>
            <ac:spMk id="32" creationId="{756D9E14-A7A5-4071-B195-04C77E635D7D}"/>
          </ac:spMkLst>
        </pc:spChg>
        <pc:spChg chg="add del">
          <ac:chgData name="Robin Rettien" userId="d3b77970-caed-4e6f-89f3-1a113df11dad" providerId="ADAL" clId="{DAEA3E22-9844-481E-9B87-6745CA6151F1}" dt="2020-10-21T21:52:35.512" v="572" actId="478"/>
          <ac:spMkLst>
            <pc:docMk/>
            <pc:sldMk cId="535522743" sldId="4448"/>
            <ac:spMk id="36" creationId="{9789DD16-11BB-4793-9C1B-B831065AFE4E}"/>
          </ac:spMkLst>
        </pc:spChg>
        <pc:spChg chg="add mod">
          <ac:chgData name="Robin Rettien" userId="d3b77970-caed-4e6f-89f3-1a113df11dad" providerId="ADAL" clId="{DAEA3E22-9844-481E-9B87-6745CA6151F1}" dt="2020-10-21T21:53:07.384" v="582" actId="1076"/>
          <ac:spMkLst>
            <pc:docMk/>
            <pc:sldMk cId="535522743" sldId="4448"/>
            <ac:spMk id="37" creationId="{9094E0D1-127B-4AD3-88F1-CA7E09AEF42D}"/>
          </ac:spMkLst>
        </pc:spChg>
        <pc:picChg chg="add mod ord">
          <ac:chgData name="Robin Rettien" userId="d3b77970-caed-4e6f-89f3-1a113df11dad" providerId="ADAL" clId="{DAEA3E22-9844-481E-9B87-6745CA6151F1}" dt="2020-10-21T21:52:48.166" v="577" actId="1076"/>
          <ac:picMkLst>
            <pc:docMk/>
            <pc:sldMk cId="535522743" sldId="4448"/>
            <ac:picMk id="5" creationId="{ED2CE25E-E0B3-4FEA-BBBD-F6C60D449A74}"/>
          </ac:picMkLst>
        </pc:picChg>
        <pc:picChg chg="add mod ord">
          <ac:chgData name="Robin Rettien" userId="d3b77970-caed-4e6f-89f3-1a113df11dad" providerId="ADAL" clId="{DAEA3E22-9844-481E-9B87-6745CA6151F1}" dt="2020-10-21T21:57:27.545" v="618" actId="1076"/>
          <ac:picMkLst>
            <pc:docMk/>
            <pc:sldMk cId="535522743" sldId="4448"/>
            <ac:picMk id="6" creationId="{5B8A8FD3-AEE5-486C-8291-FE48E9EB26E6}"/>
          </ac:picMkLst>
        </pc:picChg>
        <pc:picChg chg="del mod">
          <ac:chgData name="Robin Rettien" userId="d3b77970-caed-4e6f-89f3-1a113df11dad" providerId="ADAL" clId="{DAEA3E22-9844-481E-9B87-6745CA6151F1}" dt="2020-10-21T21:52:33.398" v="571" actId="478"/>
          <ac:picMkLst>
            <pc:docMk/>
            <pc:sldMk cId="535522743" sldId="4448"/>
            <ac:picMk id="9" creationId="{36B7D5D3-022A-4ACE-8404-1C68D72B4CD7}"/>
          </ac:picMkLst>
        </pc:picChg>
        <pc:picChg chg="del">
          <ac:chgData name="Robin Rettien" userId="d3b77970-caed-4e6f-89f3-1a113df11dad" providerId="ADAL" clId="{DAEA3E22-9844-481E-9B87-6745CA6151F1}" dt="2020-10-21T21:51:30.857" v="537" actId="478"/>
          <ac:picMkLst>
            <pc:docMk/>
            <pc:sldMk cId="535522743" sldId="4448"/>
            <ac:picMk id="11" creationId="{6C4869C6-8F12-4E89-BC64-87B18D178DF2}"/>
          </ac:picMkLst>
        </pc:picChg>
        <pc:picChg chg="mod">
          <ac:chgData name="Robin Rettien" userId="d3b77970-caed-4e6f-89f3-1a113df11dad" providerId="ADAL" clId="{DAEA3E22-9844-481E-9B87-6745CA6151F1}" dt="2020-10-22T11:37:18.201" v="2472"/>
          <ac:picMkLst>
            <pc:docMk/>
            <pc:sldMk cId="535522743" sldId="4448"/>
            <ac:picMk id="20" creationId="{7CB4B6C3-CE8C-43DE-A1F3-F4C5848537E3}"/>
          </ac:picMkLst>
        </pc:picChg>
        <pc:picChg chg="add mod">
          <ac:chgData name="Robin Rettien" userId="d3b77970-caed-4e6f-89f3-1a113df11dad" providerId="ADAL" clId="{DAEA3E22-9844-481E-9B87-6745CA6151F1}" dt="2020-10-21T21:55:45.145" v="598" actId="1036"/>
          <ac:picMkLst>
            <pc:docMk/>
            <pc:sldMk cId="535522743" sldId="4448"/>
            <ac:picMk id="39" creationId="{55562616-118B-4243-B94F-235F343B8426}"/>
          </ac:picMkLst>
        </pc:picChg>
      </pc:sldChg>
      <pc:sldChg chg="del">
        <pc:chgData name="Robin Rettien" userId="d3b77970-caed-4e6f-89f3-1a113df11dad" providerId="ADAL" clId="{DAEA3E22-9844-481E-9B87-6745CA6151F1}" dt="2020-10-21T22:12:38.933" v="778" actId="47"/>
        <pc:sldMkLst>
          <pc:docMk/>
          <pc:sldMk cId="642399938" sldId="4451"/>
        </pc:sldMkLst>
      </pc:sldChg>
      <pc:sldChg chg="addSp modSp mod">
        <pc:chgData name="Robin Rettien" userId="d3b77970-caed-4e6f-89f3-1a113df11dad" providerId="ADAL" clId="{DAEA3E22-9844-481E-9B87-6745CA6151F1}" dt="2020-10-22T10:52:09.470" v="2367" actId="13926"/>
        <pc:sldMkLst>
          <pc:docMk/>
          <pc:sldMk cId="3456538281" sldId="4454"/>
        </pc:sldMkLst>
        <pc:spChg chg="mod">
          <ac:chgData name="Robin Rettien" userId="d3b77970-caed-4e6f-89f3-1a113df11dad" providerId="ADAL" clId="{DAEA3E22-9844-481E-9B87-6745CA6151F1}" dt="2020-10-22T10:52:09.470" v="2367" actId="13926"/>
          <ac:spMkLst>
            <pc:docMk/>
            <pc:sldMk cId="3456538281" sldId="4454"/>
            <ac:spMk id="2" creationId="{F5D63E93-C406-4261-A54E-1D5CDB530DE9}"/>
          </ac:spMkLst>
        </pc:spChg>
        <pc:spChg chg="mod">
          <ac:chgData name="Robin Rettien" userId="d3b77970-caed-4e6f-89f3-1a113df11dad" providerId="ADAL" clId="{DAEA3E22-9844-481E-9B87-6745CA6151F1}" dt="2020-10-22T10:52:09.470" v="2367" actId="13926"/>
          <ac:spMkLst>
            <pc:docMk/>
            <pc:sldMk cId="3456538281" sldId="4454"/>
            <ac:spMk id="3" creationId="{980581A1-3D06-4345-86AE-2CFE02F6024E}"/>
          </ac:spMkLst>
        </pc:spChg>
        <pc:spChg chg="add mod">
          <ac:chgData name="Robin Rettien" userId="d3b77970-caed-4e6f-89f3-1a113df11dad" providerId="ADAL" clId="{DAEA3E22-9844-481E-9B87-6745CA6151F1}" dt="2020-10-22T10:52:09.470" v="2367" actId="13926"/>
          <ac:spMkLst>
            <pc:docMk/>
            <pc:sldMk cId="3456538281" sldId="4454"/>
            <ac:spMk id="4" creationId="{B0DEF67E-4E27-4B02-B0C5-250E0442A332}"/>
          </ac:spMkLst>
        </pc:spChg>
        <pc:spChg chg="mod">
          <ac:chgData name="Robin Rettien" userId="d3b77970-caed-4e6f-89f3-1a113df11dad" providerId="ADAL" clId="{DAEA3E22-9844-481E-9B87-6745CA6151F1}" dt="2020-10-22T10:52:09.470" v="2367" actId="13926"/>
          <ac:spMkLst>
            <pc:docMk/>
            <pc:sldMk cId="3456538281" sldId="4454"/>
            <ac:spMk id="17" creationId="{E4E5F2E0-3266-40C5-992F-26E6A6C24C18}"/>
          </ac:spMkLst>
        </pc:spChg>
        <pc:spChg chg="mod">
          <ac:chgData name="Robin Rettien" userId="d3b77970-caed-4e6f-89f3-1a113df11dad" providerId="ADAL" clId="{DAEA3E22-9844-481E-9B87-6745CA6151F1}" dt="2020-10-22T10:52:09.470" v="2367" actId="13926"/>
          <ac:spMkLst>
            <pc:docMk/>
            <pc:sldMk cId="3456538281" sldId="4454"/>
            <ac:spMk id="19" creationId="{181EBF1E-B913-40B4-9B6A-C493F8FE13F5}"/>
          </ac:spMkLst>
        </pc:spChg>
        <pc:spChg chg="mod">
          <ac:chgData name="Robin Rettien" userId="d3b77970-caed-4e6f-89f3-1a113df11dad" providerId="ADAL" clId="{DAEA3E22-9844-481E-9B87-6745CA6151F1}" dt="2020-10-22T10:52:09.470" v="2367" actId="13926"/>
          <ac:spMkLst>
            <pc:docMk/>
            <pc:sldMk cId="3456538281" sldId="4454"/>
            <ac:spMk id="22" creationId="{6FD72395-1204-4E4B-92E8-7C01B4D3EBB4}"/>
          </ac:spMkLst>
        </pc:spChg>
        <pc:spChg chg="mod">
          <ac:chgData name="Robin Rettien" userId="d3b77970-caed-4e6f-89f3-1a113df11dad" providerId="ADAL" clId="{DAEA3E22-9844-481E-9B87-6745CA6151F1}" dt="2020-10-22T10:52:09.470" v="2367" actId="13926"/>
          <ac:spMkLst>
            <pc:docMk/>
            <pc:sldMk cId="3456538281" sldId="4454"/>
            <ac:spMk id="24" creationId="{7C9CFCA4-53B7-4542-8E0D-E73D06D21DD8}"/>
          </ac:spMkLst>
        </pc:spChg>
        <pc:spChg chg="mod">
          <ac:chgData name="Robin Rettien" userId="d3b77970-caed-4e6f-89f3-1a113df11dad" providerId="ADAL" clId="{DAEA3E22-9844-481E-9B87-6745CA6151F1}" dt="2020-10-22T10:52:09.470" v="2367" actId="13926"/>
          <ac:spMkLst>
            <pc:docMk/>
            <pc:sldMk cId="3456538281" sldId="4454"/>
            <ac:spMk id="26" creationId="{87CE24A7-8B6B-4EA7-AA65-A219AD2669A6}"/>
          </ac:spMkLst>
        </pc:spChg>
        <pc:spChg chg="mod">
          <ac:chgData name="Robin Rettien" userId="d3b77970-caed-4e6f-89f3-1a113df11dad" providerId="ADAL" clId="{DAEA3E22-9844-481E-9B87-6745CA6151F1}" dt="2020-10-22T10:52:09.470" v="2367" actId="13926"/>
          <ac:spMkLst>
            <pc:docMk/>
            <pc:sldMk cId="3456538281" sldId="4454"/>
            <ac:spMk id="31" creationId="{C47B3CA3-A2C9-4399-A813-B166F78D6F4E}"/>
          </ac:spMkLst>
        </pc:spChg>
        <pc:grpChg chg="mod">
          <ac:chgData name="Robin Rettien" userId="d3b77970-caed-4e6f-89f3-1a113df11dad" providerId="ADAL" clId="{DAEA3E22-9844-481E-9B87-6745CA6151F1}" dt="2020-10-22T10:52:09.470" v="2367" actId="13926"/>
          <ac:grpSpMkLst>
            <pc:docMk/>
            <pc:sldMk cId="3456538281" sldId="4454"/>
            <ac:grpSpMk id="35" creationId="{6E399F4F-FA2E-40E6-9E0B-A8406150DE9F}"/>
          </ac:grpSpMkLst>
        </pc:grpChg>
        <pc:picChg chg="mod">
          <ac:chgData name="Robin Rettien" userId="d3b77970-caed-4e6f-89f3-1a113df11dad" providerId="ADAL" clId="{DAEA3E22-9844-481E-9B87-6745CA6151F1}" dt="2020-10-22T10:52:09.470" v="2367" actId="13926"/>
          <ac:picMkLst>
            <pc:docMk/>
            <pc:sldMk cId="3456538281" sldId="4454"/>
            <ac:picMk id="1028" creationId="{381C4248-E376-4204-B8E7-17F9FD1432B7}"/>
          </ac:picMkLst>
        </pc:picChg>
        <pc:picChg chg="mod">
          <ac:chgData name="Robin Rettien" userId="d3b77970-caed-4e6f-89f3-1a113df11dad" providerId="ADAL" clId="{DAEA3E22-9844-481E-9B87-6745CA6151F1}" dt="2020-10-22T10:52:09.470" v="2367" actId="13926"/>
          <ac:picMkLst>
            <pc:docMk/>
            <pc:sldMk cId="3456538281" sldId="4454"/>
            <ac:picMk id="1030" creationId="{765C5623-186A-458D-9BD6-4D21F674AD6B}"/>
          </ac:picMkLst>
        </pc:picChg>
        <pc:cxnChg chg="mod">
          <ac:chgData name="Robin Rettien" userId="d3b77970-caed-4e6f-89f3-1a113df11dad" providerId="ADAL" clId="{DAEA3E22-9844-481E-9B87-6745CA6151F1}" dt="2020-10-22T10:52:09.470" v="2367" actId="13926"/>
          <ac:cxnSpMkLst>
            <pc:docMk/>
            <pc:sldMk cId="3456538281" sldId="4454"/>
            <ac:cxnSpMk id="25" creationId="{28CCADBF-13E3-4703-9D77-79849395F4CC}"/>
          </ac:cxnSpMkLst>
        </pc:cxnChg>
        <pc:cxnChg chg="mod">
          <ac:chgData name="Robin Rettien" userId="d3b77970-caed-4e6f-89f3-1a113df11dad" providerId="ADAL" clId="{DAEA3E22-9844-481E-9B87-6745CA6151F1}" dt="2020-10-22T10:52:09.470" v="2367" actId="13926"/>
          <ac:cxnSpMkLst>
            <pc:docMk/>
            <pc:sldMk cId="3456538281" sldId="4454"/>
            <ac:cxnSpMk id="27" creationId="{F3B7211A-97C0-4F8A-B862-C1753DF0BC7E}"/>
          </ac:cxnSpMkLst>
        </pc:cxnChg>
      </pc:sldChg>
      <pc:sldChg chg="addSp modSp mod">
        <pc:chgData name="Robin Rettien" userId="d3b77970-caed-4e6f-89f3-1a113df11dad" providerId="ADAL" clId="{DAEA3E22-9844-481E-9B87-6745CA6151F1}" dt="2020-10-22T10:51:09.563" v="2356" actId="13926"/>
        <pc:sldMkLst>
          <pc:docMk/>
          <pc:sldMk cId="2356657316" sldId="4455"/>
        </pc:sldMkLst>
        <pc:spChg chg="mod">
          <ac:chgData name="Robin Rettien" userId="d3b77970-caed-4e6f-89f3-1a113df11dad" providerId="ADAL" clId="{DAEA3E22-9844-481E-9B87-6745CA6151F1}" dt="2020-10-22T10:51:09.563" v="2356" actId="13926"/>
          <ac:spMkLst>
            <pc:docMk/>
            <pc:sldMk cId="2356657316" sldId="4455"/>
            <ac:spMk id="2" creationId="{E0B14F39-C185-44AE-9E9A-A6BF890C2C9C}"/>
          </ac:spMkLst>
        </pc:spChg>
        <pc:spChg chg="add mod">
          <ac:chgData name="Robin Rettien" userId="d3b77970-caed-4e6f-89f3-1a113df11dad" providerId="ADAL" clId="{DAEA3E22-9844-481E-9B87-6745CA6151F1}" dt="2020-10-22T10:47:40.851" v="2321" actId="20577"/>
          <ac:spMkLst>
            <pc:docMk/>
            <pc:sldMk cId="2356657316" sldId="4455"/>
            <ac:spMk id="4" creationId="{BB98E691-EFB2-4835-A075-A646AFB38B84}"/>
          </ac:spMkLst>
        </pc:spChg>
      </pc:sldChg>
      <pc:sldChg chg="modSp mod">
        <pc:chgData name="Robin Rettien" userId="d3b77970-caed-4e6f-89f3-1a113df11dad" providerId="ADAL" clId="{DAEA3E22-9844-481E-9B87-6745CA6151F1}" dt="2020-10-22T12:31:57.306" v="3331" actId="20577"/>
        <pc:sldMkLst>
          <pc:docMk/>
          <pc:sldMk cId="686699456" sldId="4466"/>
        </pc:sldMkLst>
        <pc:spChg chg="mod">
          <ac:chgData name="Robin Rettien" userId="d3b77970-caed-4e6f-89f3-1a113df11dad" providerId="ADAL" clId="{DAEA3E22-9844-481E-9B87-6745CA6151F1}" dt="2020-10-22T12:31:29.952" v="3313" actId="20577"/>
          <ac:spMkLst>
            <pc:docMk/>
            <pc:sldMk cId="686699456" sldId="4466"/>
            <ac:spMk id="4" creationId="{721149F0-F1AE-443A-8E71-1BE013C7A6E3}"/>
          </ac:spMkLst>
        </pc:spChg>
        <pc:spChg chg="mod">
          <ac:chgData name="Robin Rettien" userId="d3b77970-caed-4e6f-89f3-1a113df11dad" providerId="ADAL" clId="{DAEA3E22-9844-481E-9B87-6745CA6151F1}" dt="2020-10-22T12:31:57.306" v="3331" actId="20577"/>
          <ac:spMkLst>
            <pc:docMk/>
            <pc:sldMk cId="686699456" sldId="4466"/>
            <ac:spMk id="8" creationId="{0B77AFA7-B29F-4967-AF9E-A4A0A6A436B4}"/>
          </ac:spMkLst>
        </pc:spChg>
        <pc:spChg chg="mod">
          <ac:chgData name="Robin Rettien" userId="d3b77970-caed-4e6f-89f3-1a113df11dad" providerId="ADAL" clId="{DAEA3E22-9844-481E-9B87-6745CA6151F1}" dt="2020-10-22T11:26:22.791" v="2412" actId="13926"/>
          <ac:spMkLst>
            <pc:docMk/>
            <pc:sldMk cId="686699456" sldId="4466"/>
            <ac:spMk id="14" creationId="{3FBF36F2-8ADD-4D31-A6C6-6F9F3EF780D9}"/>
          </ac:spMkLst>
        </pc:spChg>
      </pc:sldChg>
      <pc:sldChg chg="delSp modSp mod">
        <pc:chgData name="Robin Rettien" userId="d3b77970-caed-4e6f-89f3-1a113df11dad" providerId="ADAL" clId="{DAEA3E22-9844-481E-9B87-6745CA6151F1}" dt="2020-10-22T09:54:45.295" v="1744" actId="478"/>
        <pc:sldMkLst>
          <pc:docMk/>
          <pc:sldMk cId="359526628" sldId="4472"/>
        </pc:sldMkLst>
        <pc:spChg chg="del">
          <ac:chgData name="Robin Rettien" userId="d3b77970-caed-4e6f-89f3-1a113df11dad" providerId="ADAL" clId="{DAEA3E22-9844-481E-9B87-6745CA6151F1}" dt="2020-10-22T09:54:45.295" v="1744" actId="478"/>
          <ac:spMkLst>
            <pc:docMk/>
            <pc:sldMk cId="359526628" sldId="4472"/>
            <ac:spMk id="6" creationId="{F31E3045-5F63-4323-8E4C-01393568129A}"/>
          </ac:spMkLst>
        </pc:spChg>
        <pc:spChg chg="mod">
          <ac:chgData name="Robin Rettien" userId="d3b77970-caed-4e6f-89f3-1a113df11dad" providerId="ADAL" clId="{DAEA3E22-9844-481E-9B87-6745CA6151F1}" dt="2020-10-22T09:33:07.394" v="1561" actId="13926"/>
          <ac:spMkLst>
            <pc:docMk/>
            <pc:sldMk cId="359526628" sldId="4472"/>
            <ac:spMk id="28" creationId="{1915FD22-2941-43E3-94C2-8BDD87DD535A}"/>
          </ac:spMkLst>
        </pc:spChg>
        <pc:spChg chg="mod">
          <ac:chgData name="Robin Rettien" userId="d3b77970-caed-4e6f-89f3-1a113df11dad" providerId="ADAL" clId="{DAEA3E22-9844-481E-9B87-6745CA6151F1}" dt="2020-10-22T09:33:18.279" v="1562" actId="1076"/>
          <ac:spMkLst>
            <pc:docMk/>
            <pc:sldMk cId="359526628" sldId="4472"/>
            <ac:spMk id="31" creationId="{5C72695E-10FF-4D0B-8D75-4C5AC15B2D33}"/>
          </ac:spMkLst>
        </pc:spChg>
        <pc:spChg chg="mod">
          <ac:chgData name="Robin Rettien" userId="d3b77970-caed-4e6f-89f3-1a113df11dad" providerId="ADAL" clId="{DAEA3E22-9844-481E-9B87-6745CA6151F1}" dt="2020-10-22T09:33:26.868" v="1563" actId="1076"/>
          <ac:spMkLst>
            <pc:docMk/>
            <pc:sldMk cId="359526628" sldId="4472"/>
            <ac:spMk id="32" creationId="{E2D8025E-64BA-4E9E-8282-91F306EFCAB5}"/>
          </ac:spMkLst>
        </pc:spChg>
        <pc:spChg chg="mod">
          <ac:chgData name="Robin Rettien" userId="d3b77970-caed-4e6f-89f3-1a113df11dad" providerId="ADAL" clId="{DAEA3E22-9844-481E-9B87-6745CA6151F1}" dt="2020-10-22T09:33:31.660" v="1564" actId="1076"/>
          <ac:spMkLst>
            <pc:docMk/>
            <pc:sldMk cId="359526628" sldId="4472"/>
            <ac:spMk id="33" creationId="{CA615D1A-4DF7-44E3-B93C-50288B92F746}"/>
          </ac:spMkLst>
        </pc:spChg>
      </pc:sldChg>
      <pc:sldChg chg="addSp delSp modSp mod">
        <pc:chgData name="Robin Rettien" userId="d3b77970-caed-4e6f-89f3-1a113df11dad" providerId="ADAL" clId="{DAEA3E22-9844-481E-9B87-6745CA6151F1}" dt="2020-10-22T12:35:31.754" v="3365" actId="1035"/>
        <pc:sldMkLst>
          <pc:docMk/>
          <pc:sldMk cId="1407192383" sldId="4474"/>
        </pc:sldMkLst>
        <pc:spChg chg="mod">
          <ac:chgData name="Robin Rettien" userId="d3b77970-caed-4e6f-89f3-1a113df11dad" providerId="ADAL" clId="{DAEA3E22-9844-481E-9B87-6745CA6151F1}" dt="2020-10-22T12:35:15.169" v="3361" actId="20577"/>
          <ac:spMkLst>
            <pc:docMk/>
            <pc:sldMk cId="1407192383" sldId="4474"/>
            <ac:spMk id="16" creationId="{363004E6-5D0B-4972-B740-FE08672547D7}"/>
          </ac:spMkLst>
        </pc:spChg>
        <pc:spChg chg="mod">
          <ac:chgData name="Robin Rettien" userId="d3b77970-caed-4e6f-89f3-1a113df11dad" providerId="ADAL" clId="{DAEA3E22-9844-481E-9B87-6745CA6151F1}" dt="2020-10-21T21:24:48.288" v="426" actId="1076"/>
          <ac:spMkLst>
            <pc:docMk/>
            <pc:sldMk cId="1407192383" sldId="4474"/>
            <ac:spMk id="19" creationId="{5C7215C3-BD90-4987-87E8-A5D262FD25BA}"/>
          </ac:spMkLst>
        </pc:spChg>
        <pc:spChg chg="mod">
          <ac:chgData name="Robin Rettien" userId="d3b77970-caed-4e6f-89f3-1a113df11dad" providerId="ADAL" clId="{DAEA3E22-9844-481E-9B87-6745CA6151F1}" dt="2020-10-21T21:25:03.518" v="429" actId="1076"/>
          <ac:spMkLst>
            <pc:docMk/>
            <pc:sldMk cId="1407192383" sldId="4474"/>
            <ac:spMk id="20" creationId="{CDF9FF35-159A-4880-998C-29382CE5DB05}"/>
          </ac:spMkLst>
        </pc:spChg>
        <pc:spChg chg="mod">
          <ac:chgData name="Robin Rettien" userId="d3b77970-caed-4e6f-89f3-1a113df11dad" providerId="ADAL" clId="{DAEA3E22-9844-481E-9B87-6745CA6151F1}" dt="2020-10-22T12:35:31.754" v="3365" actId="1035"/>
          <ac:spMkLst>
            <pc:docMk/>
            <pc:sldMk cId="1407192383" sldId="4474"/>
            <ac:spMk id="23" creationId="{2EF721B9-B8AD-4A91-8394-0B90F8B269EB}"/>
          </ac:spMkLst>
        </pc:spChg>
        <pc:spChg chg="del">
          <ac:chgData name="Robin Rettien" userId="d3b77970-caed-4e6f-89f3-1a113df11dad" providerId="ADAL" clId="{DAEA3E22-9844-481E-9B87-6745CA6151F1}" dt="2020-10-21T21:31:13.935" v="461" actId="478"/>
          <ac:spMkLst>
            <pc:docMk/>
            <pc:sldMk cId="1407192383" sldId="4474"/>
            <ac:spMk id="40" creationId="{A45CEE35-468D-4B60-BFA0-73E44CF0FC58}"/>
          </ac:spMkLst>
        </pc:spChg>
        <pc:spChg chg="mod">
          <ac:chgData name="Robin Rettien" userId="d3b77970-caed-4e6f-89f3-1a113df11dad" providerId="ADAL" clId="{DAEA3E22-9844-481E-9B87-6745CA6151F1}" dt="2020-10-21T21:31:12.605" v="460" actId="14100"/>
          <ac:spMkLst>
            <pc:docMk/>
            <pc:sldMk cId="1407192383" sldId="4474"/>
            <ac:spMk id="41" creationId="{CD92A271-D74E-47BE-B9CA-F15B120C1EE2}"/>
          </ac:spMkLst>
        </pc:spChg>
        <pc:spChg chg="mod">
          <ac:chgData name="Robin Rettien" userId="d3b77970-caed-4e6f-89f3-1a113df11dad" providerId="ADAL" clId="{DAEA3E22-9844-481E-9B87-6745CA6151F1}" dt="2020-10-21T21:31:01.464" v="458" actId="14100"/>
          <ac:spMkLst>
            <pc:docMk/>
            <pc:sldMk cId="1407192383" sldId="4474"/>
            <ac:spMk id="42" creationId="{ACA07870-6353-4E29-8394-85F909628D02}"/>
          </ac:spMkLst>
        </pc:spChg>
        <pc:picChg chg="add mod ord">
          <ac:chgData name="Robin Rettien" userId="d3b77970-caed-4e6f-89f3-1a113df11dad" providerId="ADAL" clId="{DAEA3E22-9844-481E-9B87-6745CA6151F1}" dt="2020-10-21T21:30:46.768" v="455" actId="167"/>
          <ac:picMkLst>
            <pc:docMk/>
            <pc:sldMk cId="1407192383" sldId="4474"/>
            <ac:picMk id="5" creationId="{A8C0AA0B-1B03-4C6C-B69A-12F97FD88236}"/>
          </ac:picMkLst>
        </pc:picChg>
        <pc:picChg chg="del mod">
          <ac:chgData name="Robin Rettien" userId="d3b77970-caed-4e6f-89f3-1a113df11dad" providerId="ADAL" clId="{DAEA3E22-9844-481E-9B87-6745CA6151F1}" dt="2020-10-21T21:30:44.552" v="454" actId="478"/>
          <ac:picMkLst>
            <pc:docMk/>
            <pc:sldMk cId="1407192383" sldId="4474"/>
            <ac:picMk id="11" creationId="{006DD11C-980A-4211-B75C-5DCB283CE76E}"/>
          </ac:picMkLst>
        </pc:picChg>
      </pc:sldChg>
      <pc:sldChg chg="addSp delSp modSp">
        <pc:chgData name="Robin Rettien" userId="d3b77970-caed-4e6f-89f3-1a113df11dad" providerId="ADAL" clId="{DAEA3E22-9844-481E-9B87-6745CA6151F1}" dt="2020-10-21T21:31:57.172" v="463"/>
        <pc:sldMkLst>
          <pc:docMk/>
          <pc:sldMk cId="4175044044" sldId="4475"/>
        </pc:sldMkLst>
        <pc:spChg chg="mod">
          <ac:chgData name="Robin Rettien" userId="d3b77970-caed-4e6f-89f3-1a113df11dad" providerId="ADAL" clId="{DAEA3E22-9844-481E-9B87-6745CA6151F1}" dt="2020-10-21T21:31:57.172" v="463"/>
          <ac:spMkLst>
            <pc:docMk/>
            <pc:sldMk cId="4175044044" sldId="4475"/>
            <ac:spMk id="12" creationId="{EA533458-B4ED-4722-B90D-ED1DED56F938}"/>
          </ac:spMkLst>
        </pc:spChg>
        <pc:spChg chg="mod">
          <ac:chgData name="Robin Rettien" userId="d3b77970-caed-4e6f-89f3-1a113df11dad" providerId="ADAL" clId="{DAEA3E22-9844-481E-9B87-6745CA6151F1}" dt="2020-10-21T21:31:57.172" v="463"/>
          <ac:spMkLst>
            <pc:docMk/>
            <pc:sldMk cId="4175044044" sldId="4475"/>
            <ac:spMk id="13" creationId="{E612B975-BDBB-4283-A993-7EE553A058B9}"/>
          </ac:spMkLst>
        </pc:spChg>
        <pc:grpChg chg="del">
          <ac:chgData name="Robin Rettien" userId="d3b77970-caed-4e6f-89f3-1a113df11dad" providerId="ADAL" clId="{DAEA3E22-9844-481E-9B87-6745CA6151F1}" dt="2020-10-21T21:31:56.865" v="462" actId="478"/>
          <ac:grpSpMkLst>
            <pc:docMk/>
            <pc:sldMk cId="4175044044" sldId="4475"/>
            <ac:grpSpMk id="7" creationId="{65BEFC82-04E4-4769-8DE4-1E4359C82E14}"/>
          </ac:grpSpMkLst>
        </pc:grpChg>
        <pc:grpChg chg="add mod">
          <ac:chgData name="Robin Rettien" userId="d3b77970-caed-4e6f-89f3-1a113df11dad" providerId="ADAL" clId="{DAEA3E22-9844-481E-9B87-6745CA6151F1}" dt="2020-10-21T21:31:57.172" v="463"/>
          <ac:grpSpMkLst>
            <pc:docMk/>
            <pc:sldMk cId="4175044044" sldId="4475"/>
            <ac:grpSpMk id="11" creationId="{042D216F-B31E-48C9-A010-8052093C92EC}"/>
          </ac:grpSpMkLst>
        </pc:grpChg>
        <pc:picChg chg="mod">
          <ac:chgData name="Robin Rettien" userId="d3b77970-caed-4e6f-89f3-1a113df11dad" providerId="ADAL" clId="{DAEA3E22-9844-481E-9B87-6745CA6151F1}" dt="2020-10-21T21:31:57.172" v="463"/>
          <ac:picMkLst>
            <pc:docMk/>
            <pc:sldMk cId="4175044044" sldId="4475"/>
            <ac:picMk id="17" creationId="{C94D82F8-BA35-45DB-9533-2E771F16CA45}"/>
          </ac:picMkLst>
        </pc:picChg>
      </pc:sldChg>
      <pc:sldChg chg="delSp modSp mod">
        <pc:chgData name="Robin Rettien" userId="d3b77970-caed-4e6f-89f3-1a113df11dad" providerId="ADAL" clId="{DAEA3E22-9844-481E-9B87-6745CA6151F1}" dt="2020-10-22T09:54:41.031" v="1743" actId="478"/>
        <pc:sldMkLst>
          <pc:docMk/>
          <pc:sldMk cId="4198397139" sldId="4476"/>
        </pc:sldMkLst>
        <pc:spChg chg="del">
          <ac:chgData name="Robin Rettien" userId="d3b77970-caed-4e6f-89f3-1a113df11dad" providerId="ADAL" clId="{DAEA3E22-9844-481E-9B87-6745CA6151F1}" dt="2020-10-22T09:54:41.031" v="1743" actId="478"/>
          <ac:spMkLst>
            <pc:docMk/>
            <pc:sldMk cId="4198397139" sldId="4476"/>
            <ac:spMk id="8" creationId="{3878EA0D-B270-4135-B1E8-B750723E38E5}"/>
          </ac:spMkLst>
        </pc:spChg>
        <pc:spChg chg="mod">
          <ac:chgData name="Robin Rettien" userId="d3b77970-caed-4e6f-89f3-1a113df11dad" providerId="ADAL" clId="{DAEA3E22-9844-481E-9B87-6745CA6151F1}" dt="2020-10-22T09:49:18.998" v="1694" actId="13926"/>
          <ac:spMkLst>
            <pc:docMk/>
            <pc:sldMk cId="4198397139" sldId="4476"/>
            <ac:spMk id="28" creationId="{1915FD22-2941-43E3-94C2-8BDD87DD535A}"/>
          </ac:spMkLst>
        </pc:spChg>
        <pc:spChg chg="mod">
          <ac:chgData name="Robin Rettien" userId="d3b77970-caed-4e6f-89f3-1a113df11dad" providerId="ADAL" clId="{DAEA3E22-9844-481E-9B87-6745CA6151F1}" dt="2020-10-22T09:48:01.161" v="1664" actId="1076"/>
          <ac:spMkLst>
            <pc:docMk/>
            <pc:sldMk cId="4198397139" sldId="4476"/>
            <ac:spMk id="31" creationId="{5C72695E-10FF-4D0B-8D75-4C5AC15B2D33}"/>
          </ac:spMkLst>
        </pc:spChg>
        <pc:spChg chg="mod">
          <ac:chgData name="Robin Rettien" userId="d3b77970-caed-4e6f-89f3-1a113df11dad" providerId="ADAL" clId="{DAEA3E22-9844-481E-9B87-6745CA6151F1}" dt="2020-10-22T09:48:06.374" v="1665" actId="1076"/>
          <ac:spMkLst>
            <pc:docMk/>
            <pc:sldMk cId="4198397139" sldId="4476"/>
            <ac:spMk id="32" creationId="{E2D8025E-64BA-4E9E-8282-91F306EFCAB5}"/>
          </ac:spMkLst>
        </pc:spChg>
        <pc:spChg chg="mod">
          <ac:chgData name="Robin Rettien" userId="d3b77970-caed-4e6f-89f3-1a113df11dad" providerId="ADAL" clId="{DAEA3E22-9844-481E-9B87-6745CA6151F1}" dt="2020-10-22T09:48:13.726" v="1666" actId="1076"/>
          <ac:spMkLst>
            <pc:docMk/>
            <pc:sldMk cId="4198397139" sldId="4476"/>
            <ac:spMk id="34" creationId="{5A6B9004-B47F-4442-A786-58C9301B86CF}"/>
          </ac:spMkLst>
        </pc:spChg>
      </pc:sldChg>
      <pc:sldChg chg="modSp mod">
        <pc:chgData name="Robin Rettien" userId="d3b77970-caed-4e6f-89f3-1a113df11dad" providerId="ADAL" clId="{DAEA3E22-9844-481E-9B87-6745CA6151F1}" dt="2020-10-22T12:51:43.359" v="3379" actId="20577"/>
        <pc:sldMkLst>
          <pc:docMk/>
          <pc:sldMk cId="1815526282" sldId="4477"/>
        </pc:sldMkLst>
        <pc:spChg chg="mod">
          <ac:chgData name="Robin Rettien" userId="d3b77970-caed-4e6f-89f3-1a113df11dad" providerId="ADAL" clId="{DAEA3E22-9844-481E-9B87-6745CA6151F1}" dt="2020-10-22T12:51:43.359" v="3379" actId="20577"/>
          <ac:spMkLst>
            <pc:docMk/>
            <pc:sldMk cId="1815526282" sldId="4477"/>
            <ac:spMk id="16" creationId="{363004E6-5D0B-4972-B740-FE08672547D7}"/>
          </ac:spMkLst>
        </pc:spChg>
        <pc:spChg chg="mod">
          <ac:chgData name="Robin Rettien" userId="d3b77970-caed-4e6f-89f3-1a113df11dad" providerId="ADAL" clId="{DAEA3E22-9844-481E-9B87-6745CA6151F1}" dt="2020-10-21T21:39:21.024" v="506" actId="1036"/>
          <ac:spMkLst>
            <pc:docMk/>
            <pc:sldMk cId="1815526282" sldId="4477"/>
            <ac:spMk id="19" creationId="{5C7215C3-BD90-4987-87E8-A5D262FD25BA}"/>
          </ac:spMkLst>
        </pc:spChg>
        <pc:spChg chg="mod">
          <ac:chgData name="Robin Rettien" userId="d3b77970-caed-4e6f-89f3-1a113df11dad" providerId="ADAL" clId="{DAEA3E22-9844-481E-9B87-6745CA6151F1}" dt="2020-10-21T21:39:17.005" v="503" actId="1076"/>
          <ac:spMkLst>
            <pc:docMk/>
            <pc:sldMk cId="1815526282" sldId="4477"/>
            <ac:spMk id="23" creationId="{0C36015B-00DA-4237-B057-5437B189CF54}"/>
          </ac:spMkLst>
        </pc:spChg>
      </pc:sldChg>
      <pc:sldChg chg="delSp modSp mod">
        <pc:chgData name="Robin Rettien" userId="d3b77970-caed-4e6f-89f3-1a113df11dad" providerId="ADAL" clId="{DAEA3E22-9844-481E-9B87-6745CA6151F1}" dt="2020-10-22T09:55:06.064" v="1746" actId="478"/>
        <pc:sldMkLst>
          <pc:docMk/>
          <pc:sldMk cId="3712010389" sldId="4481"/>
        </pc:sldMkLst>
        <pc:spChg chg="del">
          <ac:chgData name="Robin Rettien" userId="d3b77970-caed-4e6f-89f3-1a113df11dad" providerId="ADAL" clId="{DAEA3E22-9844-481E-9B87-6745CA6151F1}" dt="2020-10-22T09:55:06.064" v="1746" actId="478"/>
          <ac:spMkLst>
            <pc:docMk/>
            <pc:sldMk cId="3712010389" sldId="4481"/>
            <ac:spMk id="5" creationId="{F2A462EB-5F5A-47B4-BDED-5A15391D90D9}"/>
          </ac:spMkLst>
        </pc:spChg>
        <pc:spChg chg="mod">
          <ac:chgData name="Robin Rettien" userId="d3b77970-caed-4e6f-89f3-1a113df11dad" providerId="ADAL" clId="{DAEA3E22-9844-481E-9B87-6745CA6151F1}" dt="2020-10-22T09:37:57.030" v="1608" actId="20577"/>
          <ac:spMkLst>
            <pc:docMk/>
            <pc:sldMk cId="3712010389" sldId="4481"/>
            <ac:spMk id="32" creationId="{9B9D46CA-768E-4701-9A6D-1ED3A5778DB3}"/>
          </ac:spMkLst>
        </pc:spChg>
      </pc:sldChg>
      <pc:sldChg chg="addSp delSp modSp mod">
        <pc:chgData name="Robin Rettien" userId="d3b77970-caed-4e6f-89f3-1a113df11dad" providerId="ADAL" clId="{DAEA3E22-9844-481E-9B87-6745CA6151F1}" dt="2020-10-22T11:37:26.018" v="2476" actId="22"/>
        <pc:sldMkLst>
          <pc:docMk/>
          <pc:sldMk cId="58685191" sldId="4482"/>
        </pc:sldMkLst>
        <pc:spChg chg="mod">
          <ac:chgData name="Robin Rettien" userId="d3b77970-caed-4e6f-89f3-1a113df11dad" providerId="ADAL" clId="{DAEA3E22-9844-481E-9B87-6745CA6151F1}" dt="2020-10-21T21:59:25.068" v="672"/>
          <ac:spMkLst>
            <pc:docMk/>
            <pc:sldMk cId="58685191" sldId="4482"/>
            <ac:spMk id="2" creationId="{0518E33F-A338-4998-BEAE-43248FEFDFA8}"/>
          </ac:spMkLst>
        </pc:spChg>
        <pc:picChg chg="add">
          <ac:chgData name="Robin Rettien" userId="d3b77970-caed-4e6f-89f3-1a113df11dad" providerId="ADAL" clId="{DAEA3E22-9844-481E-9B87-6745CA6151F1}" dt="2020-10-22T11:37:26.018" v="2476" actId="22"/>
          <ac:picMkLst>
            <pc:docMk/>
            <pc:sldMk cId="58685191" sldId="4482"/>
            <ac:picMk id="3" creationId="{A09201FF-3E62-43F2-AC43-1CD46AC4DB74}"/>
          </ac:picMkLst>
        </pc:picChg>
        <pc:picChg chg="del">
          <ac:chgData name="Robin Rettien" userId="d3b77970-caed-4e6f-89f3-1a113df11dad" providerId="ADAL" clId="{DAEA3E22-9844-481E-9B87-6745CA6151F1}" dt="2020-10-22T11:37:25.713" v="2475" actId="478"/>
          <ac:picMkLst>
            <pc:docMk/>
            <pc:sldMk cId="58685191" sldId="4482"/>
            <ac:picMk id="20" creationId="{1C44109D-BACD-4032-BFAA-1F95B49B5F2C}"/>
          </ac:picMkLst>
        </pc:picChg>
      </pc:sldChg>
      <pc:sldChg chg="modSp">
        <pc:chgData name="Robin Rettien" userId="d3b77970-caed-4e6f-89f3-1a113df11dad" providerId="ADAL" clId="{DAEA3E22-9844-481E-9B87-6745CA6151F1}" dt="2020-10-22T11:38:03.631" v="2477"/>
        <pc:sldMkLst>
          <pc:docMk/>
          <pc:sldMk cId="4273903994" sldId="4483"/>
        </pc:sldMkLst>
        <pc:picChg chg="mod">
          <ac:chgData name="Robin Rettien" userId="d3b77970-caed-4e6f-89f3-1a113df11dad" providerId="ADAL" clId="{DAEA3E22-9844-481E-9B87-6745CA6151F1}" dt="2020-10-22T11:38:03.631" v="2477"/>
          <ac:picMkLst>
            <pc:docMk/>
            <pc:sldMk cId="4273903994" sldId="4483"/>
            <ac:picMk id="24" creationId="{6E2A2F00-4983-4705-821B-8AAC76B04DC9}"/>
          </ac:picMkLst>
        </pc:picChg>
      </pc:sldChg>
      <pc:sldChg chg="modSp mod">
        <pc:chgData name="Robin Rettien" userId="d3b77970-caed-4e6f-89f3-1a113df11dad" providerId="ADAL" clId="{DAEA3E22-9844-481E-9B87-6745CA6151F1}" dt="2020-10-21T22:00:12.206" v="683" actId="1035"/>
        <pc:sldMkLst>
          <pc:docMk/>
          <pc:sldMk cId="3099682598" sldId="4489"/>
        </pc:sldMkLst>
        <pc:spChg chg="mod">
          <ac:chgData name="Robin Rettien" userId="d3b77970-caed-4e6f-89f3-1a113df11dad" providerId="ADAL" clId="{DAEA3E22-9844-481E-9B87-6745CA6151F1}" dt="2020-10-21T22:00:03.148" v="678" actId="1035"/>
          <ac:spMkLst>
            <pc:docMk/>
            <pc:sldMk cId="3099682598" sldId="4489"/>
            <ac:spMk id="33" creationId="{C015668A-C514-451E-9B81-41672CCD71DE}"/>
          </ac:spMkLst>
        </pc:spChg>
        <pc:spChg chg="mod">
          <ac:chgData name="Robin Rettien" userId="d3b77970-caed-4e6f-89f3-1a113df11dad" providerId="ADAL" clId="{DAEA3E22-9844-481E-9B87-6745CA6151F1}" dt="2020-10-21T21:59:55.156" v="674" actId="20577"/>
          <ac:spMkLst>
            <pc:docMk/>
            <pc:sldMk cId="3099682598" sldId="4489"/>
            <ac:spMk id="34" creationId="{2202B1FA-161F-4EBB-9ABD-DA5659BF8B50}"/>
          </ac:spMkLst>
        </pc:spChg>
        <pc:spChg chg="mod">
          <ac:chgData name="Robin Rettien" userId="d3b77970-caed-4e6f-89f3-1a113df11dad" providerId="ADAL" clId="{DAEA3E22-9844-481E-9B87-6745CA6151F1}" dt="2020-10-21T22:00:07.062" v="679" actId="1076"/>
          <ac:spMkLst>
            <pc:docMk/>
            <pc:sldMk cId="3099682598" sldId="4489"/>
            <ac:spMk id="37" creationId="{0DCEF331-1293-4C61-8E26-E901B5F98DA8}"/>
          </ac:spMkLst>
        </pc:spChg>
        <pc:spChg chg="mod">
          <ac:chgData name="Robin Rettien" userId="d3b77970-caed-4e6f-89f3-1a113df11dad" providerId="ADAL" clId="{DAEA3E22-9844-481E-9B87-6745CA6151F1}" dt="2020-10-21T22:00:12.206" v="683" actId="1035"/>
          <ac:spMkLst>
            <pc:docMk/>
            <pc:sldMk cId="3099682598" sldId="4489"/>
            <ac:spMk id="39" creationId="{E0040840-B3C8-4840-AD57-AF987E02656E}"/>
          </ac:spMkLst>
        </pc:spChg>
      </pc:sldChg>
      <pc:sldChg chg="delSp modSp mod">
        <pc:chgData name="Robin Rettien" userId="d3b77970-caed-4e6f-89f3-1a113df11dad" providerId="ADAL" clId="{DAEA3E22-9844-481E-9B87-6745CA6151F1}" dt="2020-10-22T10:10:46.920" v="1937" actId="478"/>
        <pc:sldMkLst>
          <pc:docMk/>
          <pc:sldMk cId="3934869442" sldId="4491"/>
        </pc:sldMkLst>
        <pc:spChg chg="del">
          <ac:chgData name="Robin Rettien" userId="d3b77970-caed-4e6f-89f3-1a113df11dad" providerId="ADAL" clId="{DAEA3E22-9844-481E-9B87-6745CA6151F1}" dt="2020-10-22T10:10:46.920" v="1937" actId="478"/>
          <ac:spMkLst>
            <pc:docMk/>
            <pc:sldMk cId="3934869442" sldId="4491"/>
            <ac:spMk id="3" creationId="{96A4D8BB-D814-45FA-9EE2-BD129A1FECDA}"/>
          </ac:spMkLst>
        </pc:spChg>
        <pc:spChg chg="mod">
          <ac:chgData name="Robin Rettien" userId="d3b77970-caed-4e6f-89f3-1a113df11dad" providerId="ADAL" clId="{DAEA3E22-9844-481E-9B87-6745CA6151F1}" dt="2020-10-22T10:10:14.560" v="1936" actId="13926"/>
          <ac:spMkLst>
            <pc:docMk/>
            <pc:sldMk cId="3934869442" sldId="4491"/>
            <ac:spMk id="28" creationId="{1915FD22-2941-43E3-94C2-8BDD87DD535A}"/>
          </ac:spMkLst>
        </pc:spChg>
      </pc:sldChg>
      <pc:sldChg chg="ord">
        <pc:chgData name="Robin Rettien" userId="d3b77970-caed-4e6f-89f3-1a113df11dad" providerId="ADAL" clId="{DAEA3E22-9844-481E-9B87-6745CA6151F1}" dt="2020-10-21T22:12:58.978" v="781"/>
        <pc:sldMkLst>
          <pc:docMk/>
          <pc:sldMk cId="872600108" sldId="4497"/>
        </pc:sldMkLst>
      </pc:sldChg>
      <pc:sldChg chg="del">
        <pc:chgData name="Robin Rettien" userId="d3b77970-caed-4e6f-89f3-1a113df11dad" providerId="ADAL" clId="{DAEA3E22-9844-481E-9B87-6745CA6151F1}" dt="2020-10-21T22:14:23.920" v="791" actId="47"/>
        <pc:sldMkLst>
          <pc:docMk/>
          <pc:sldMk cId="2501596780" sldId="4498"/>
        </pc:sldMkLst>
      </pc:sldChg>
      <pc:sldChg chg="addSp delSp modSp mod">
        <pc:chgData name="Robin Rettien" userId="d3b77970-caed-4e6f-89f3-1a113df11dad" providerId="ADAL" clId="{DAEA3E22-9844-481E-9B87-6745CA6151F1}" dt="2020-10-22T10:51:34.535" v="2360" actId="13926"/>
        <pc:sldMkLst>
          <pc:docMk/>
          <pc:sldMk cId="3723857203" sldId="4505"/>
        </pc:sldMkLst>
        <pc:spChg chg="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2" creationId="{7D701395-8032-4536-906F-15A66E308701}"/>
          </ac:spMkLst>
        </pc:spChg>
        <pc:spChg chg="del mod">
          <ac:chgData name="Robin Rettien" userId="d3b77970-caed-4e6f-89f3-1a113df11dad" providerId="ADAL" clId="{DAEA3E22-9844-481E-9B87-6745CA6151F1}" dt="2020-10-21T21:14:21.863" v="331" actId="478"/>
          <ac:spMkLst>
            <pc:docMk/>
            <pc:sldMk cId="3723857203" sldId="4505"/>
            <ac:spMk id="4" creationId="{4C4D38EA-F223-4340-92B1-79278FCAA685}"/>
          </ac:spMkLst>
        </pc:spChg>
        <pc:spChg chg="del">
          <ac:chgData name="Robin Rettien" userId="d3b77970-caed-4e6f-89f3-1a113df11dad" providerId="ADAL" clId="{DAEA3E22-9844-481E-9B87-6745CA6151F1}" dt="2020-10-21T21:00:59.821" v="115" actId="478"/>
          <ac:spMkLst>
            <pc:docMk/>
            <pc:sldMk cId="3723857203" sldId="4505"/>
            <ac:spMk id="5" creationId="{8388C83E-C424-4780-B14A-36CD69CDDCC4}"/>
          </ac:spMkLst>
        </pc:spChg>
        <pc:spChg chg="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9" creationId="{DB3E10AF-4D26-494C-827B-48178D9E4333}"/>
          </ac:spMkLst>
        </pc:spChg>
        <pc:spChg chg="del">
          <ac:chgData name="Robin Rettien" userId="d3b77970-caed-4e6f-89f3-1a113df11dad" providerId="ADAL" clId="{DAEA3E22-9844-481E-9B87-6745CA6151F1}" dt="2020-10-21T21:05:42.375" v="177" actId="478"/>
          <ac:spMkLst>
            <pc:docMk/>
            <pc:sldMk cId="3723857203" sldId="4505"/>
            <ac:spMk id="12" creationId="{0D04C439-C18C-4288-BBA4-0828B10AF594}"/>
          </ac:spMkLst>
        </pc:spChg>
        <pc:spChg chg="del">
          <ac:chgData name="Robin Rettien" userId="d3b77970-caed-4e6f-89f3-1a113df11dad" providerId="ADAL" clId="{DAEA3E22-9844-481E-9B87-6745CA6151F1}" dt="2020-10-21T21:05:42.375" v="177" actId="478"/>
          <ac:spMkLst>
            <pc:docMk/>
            <pc:sldMk cId="3723857203" sldId="4505"/>
            <ac:spMk id="13" creationId="{96365FB7-8F5A-42C5-A7AC-AD5B29F9E9D6}"/>
          </ac:spMkLst>
        </pc:spChg>
        <pc:spChg chg="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15" creationId="{BD6BC940-9792-4EDF-88C1-2CA0CE1F572D}"/>
          </ac:spMkLst>
        </pc:spChg>
        <pc:spChg chg="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16" creationId="{8AE2D7A0-DC95-4A97-B402-99AA6142072C}"/>
          </ac:spMkLst>
        </pc:spChg>
        <pc:spChg chg="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19" creationId="{197440D0-D94A-40D6-8A4C-706BD75AD0B0}"/>
          </ac:spMkLst>
        </pc:spChg>
        <pc:spChg chg="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21" creationId="{A72AE591-3E09-4614-960C-8E841A43253C}"/>
          </ac:spMkLst>
        </pc:spChg>
        <pc:spChg chg="add 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22" creationId="{9D9BD2E3-4C1B-4F62-A8AB-BFD4638A2B3E}"/>
          </ac:spMkLst>
        </pc:spChg>
        <pc:spChg chg="del">
          <ac:chgData name="Robin Rettien" userId="d3b77970-caed-4e6f-89f3-1a113df11dad" providerId="ADAL" clId="{DAEA3E22-9844-481E-9B87-6745CA6151F1}" dt="2020-10-21T21:00:58.148" v="114" actId="478"/>
          <ac:spMkLst>
            <pc:docMk/>
            <pc:sldMk cId="3723857203" sldId="4505"/>
            <ac:spMk id="44" creationId="{DD8655BE-654D-461D-8DDE-9D15BA823A25}"/>
          </ac:spMkLst>
        </pc:spChg>
        <pc:spChg chg="add mod or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45" creationId="{D5F1CED2-0BDE-43D8-8806-E61A958B4BF6}"/>
          </ac:spMkLst>
        </pc:spChg>
        <pc:spChg chg="del">
          <ac:chgData name="Robin Rettien" userId="d3b77970-caed-4e6f-89f3-1a113df11dad" providerId="ADAL" clId="{DAEA3E22-9844-481E-9B87-6745CA6151F1}" dt="2020-10-21T21:00:56.267" v="113" actId="478"/>
          <ac:spMkLst>
            <pc:docMk/>
            <pc:sldMk cId="3723857203" sldId="4505"/>
            <ac:spMk id="47" creationId="{04B36121-82A4-42CD-8BA0-BC9429AEA92F}"/>
          </ac:spMkLst>
        </pc:spChg>
        <pc:spChg chg="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48" creationId="{7C29CA2B-FB0A-4216-A747-FAF104700DC2}"/>
          </ac:spMkLst>
        </pc:spChg>
        <pc:spChg chg="add 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49" creationId="{F37987CA-8D8B-4F82-A446-9B74531B8F7E}"/>
          </ac:spMkLst>
        </pc:spChg>
        <pc:spChg chg="del">
          <ac:chgData name="Robin Rettien" userId="d3b77970-caed-4e6f-89f3-1a113df11dad" providerId="ADAL" clId="{DAEA3E22-9844-481E-9B87-6745CA6151F1}" dt="2020-10-21T21:00:56.267" v="113" actId="478"/>
          <ac:spMkLst>
            <pc:docMk/>
            <pc:sldMk cId="3723857203" sldId="4505"/>
            <ac:spMk id="55" creationId="{9B37F04C-DC27-414A-A11E-248F45A30106}"/>
          </ac:spMkLst>
        </pc:spChg>
        <pc:spChg chg="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57" creationId="{9719109C-3A19-4D67-966F-DC38A2D8A0BF}"/>
          </ac:spMkLst>
        </pc:spChg>
        <pc:spChg chg="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63" creationId="{A5E86562-EC19-4824-AB64-A1D2AEBCB0CC}"/>
          </ac:spMkLst>
        </pc:spChg>
        <pc:spChg chg="del">
          <ac:chgData name="Robin Rettien" userId="d3b77970-caed-4e6f-89f3-1a113df11dad" providerId="ADAL" clId="{DAEA3E22-9844-481E-9B87-6745CA6151F1}" dt="2020-10-21T21:00:56.267" v="113" actId="478"/>
          <ac:spMkLst>
            <pc:docMk/>
            <pc:sldMk cId="3723857203" sldId="4505"/>
            <ac:spMk id="64" creationId="{928D6C92-F237-4B64-8A9B-E5DF6EF8C8A7}"/>
          </ac:spMkLst>
        </pc:spChg>
        <pc:spChg chg="del">
          <ac:chgData name="Robin Rettien" userId="d3b77970-caed-4e6f-89f3-1a113df11dad" providerId="ADAL" clId="{DAEA3E22-9844-481E-9B87-6745CA6151F1}" dt="2020-10-21T21:00:56.267" v="113" actId="478"/>
          <ac:spMkLst>
            <pc:docMk/>
            <pc:sldMk cId="3723857203" sldId="4505"/>
            <ac:spMk id="66" creationId="{2EB8685C-D0F4-4ADA-AC1E-32EA7518A31F}"/>
          </ac:spMkLst>
        </pc:spChg>
        <pc:spChg chg="del">
          <ac:chgData name="Robin Rettien" userId="d3b77970-caed-4e6f-89f3-1a113df11dad" providerId="ADAL" clId="{DAEA3E22-9844-481E-9B87-6745CA6151F1}" dt="2020-10-21T21:00:56.267" v="113" actId="478"/>
          <ac:spMkLst>
            <pc:docMk/>
            <pc:sldMk cId="3723857203" sldId="4505"/>
            <ac:spMk id="67" creationId="{DB6BBBE5-4186-4542-B7C1-E8E8AE7D98E9}"/>
          </ac:spMkLst>
        </pc:spChg>
        <pc:spChg chg="del">
          <ac:chgData name="Robin Rettien" userId="d3b77970-caed-4e6f-89f3-1a113df11dad" providerId="ADAL" clId="{DAEA3E22-9844-481E-9B87-6745CA6151F1}" dt="2020-10-21T21:00:56.267" v="113" actId="478"/>
          <ac:spMkLst>
            <pc:docMk/>
            <pc:sldMk cId="3723857203" sldId="4505"/>
            <ac:spMk id="68" creationId="{8CA5D94F-C7A8-4F80-AE8E-D42A251ED637}"/>
          </ac:spMkLst>
        </pc:spChg>
        <pc:spChg chg="add 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71" creationId="{8AEA603A-879B-4C70-A99F-4F97AE4C98E5}"/>
          </ac:spMkLst>
        </pc:spChg>
        <pc:spChg chg="mod">
          <ac:chgData name="Robin Rettien" userId="d3b77970-caed-4e6f-89f3-1a113df11dad" providerId="ADAL" clId="{DAEA3E22-9844-481E-9B87-6745CA6151F1}" dt="2020-10-22T10:51:34.535" v="2360" actId="13926"/>
          <ac:spMkLst>
            <pc:docMk/>
            <pc:sldMk cId="3723857203" sldId="4505"/>
            <ac:spMk id="112" creationId="{3A85F222-F47B-4C0F-BF1F-B5B410DBDB63}"/>
          </ac:spMkLst>
        </pc:spChg>
        <pc:spChg chg="del">
          <ac:chgData name="Robin Rettien" userId="d3b77970-caed-4e6f-89f3-1a113df11dad" providerId="ADAL" clId="{DAEA3E22-9844-481E-9B87-6745CA6151F1}" dt="2020-10-21T21:00:56.267" v="113" actId="478"/>
          <ac:spMkLst>
            <pc:docMk/>
            <pc:sldMk cId="3723857203" sldId="4505"/>
            <ac:spMk id="113" creationId="{D5920B0D-25A6-4BDA-8C17-710FE998560E}"/>
          </ac:spMkLst>
        </pc:spChg>
        <pc:grpChg chg="mod">
          <ac:chgData name="Robin Rettien" userId="d3b77970-caed-4e6f-89f3-1a113df11dad" providerId="ADAL" clId="{DAEA3E22-9844-481E-9B87-6745CA6151F1}" dt="2020-10-22T10:51:34.535" v="2360" actId="13926"/>
          <ac:grpSpMkLst>
            <pc:docMk/>
            <pc:sldMk cId="3723857203" sldId="4505"/>
            <ac:grpSpMk id="50" creationId="{6CF11B43-605C-432A-8B85-ACBFA6EFDE30}"/>
          </ac:grpSpMkLst>
        </pc:grpChg>
        <pc:picChg chg="mod">
          <ac:chgData name="Robin Rettien" userId="d3b77970-caed-4e6f-89f3-1a113df11dad" providerId="ADAL" clId="{DAEA3E22-9844-481E-9B87-6745CA6151F1}" dt="2020-10-22T10:51:34.535" v="2360" actId="13926"/>
          <ac:picMkLst>
            <pc:docMk/>
            <pc:sldMk cId="3723857203" sldId="4505"/>
            <ac:picMk id="6" creationId="{EE71B728-5D16-4AEA-A37F-9D46618AD289}"/>
          </ac:picMkLst>
        </pc:picChg>
        <pc:picChg chg="add mod ord modCrop">
          <ac:chgData name="Robin Rettien" userId="d3b77970-caed-4e6f-89f3-1a113df11dad" providerId="ADAL" clId="{DAEA3E22-9844-481E-9B87-6745CA6151F1}" dt="2020-10-22T10:51:34.535" v="2360" actId="13926"/>
          <ac:picMkLst>
            <pc:docMk/>
            <pc:sldMk cId="3723857203" sldId="4505"/>
            <ac:picMk id="7" creationId="{6450EE84-2EC8-4EB9-8B02-559C1F0518F5}"/>
          </ac:picMkLst>
        </pc:picChg>
        <pc:picChg chg="del mod">
          <ac:chgData name="Robin Rettien" userId="d3b77970-caed-4e6f-89f3-1a113df11dad" providerId="ADAL" clId="{DAEA3E22-9844-481E-9B87-6745CA6151F1}" dt="2020-10-21T20:59:50.351" v="104" actId="478"/>
          <ac:picMkLst>
            <pc:docMk/>
            <pc:sldMk cId="3723857203" sldId="4505"/>
            <ac:picMk id="8" creationId="{06C21943-16FA-4E1F-9A1F-36E1C1CA2BB5}"/>
          </ac:picMkLst>
        </pc:picChg>
        <pc:picChg chg="add mod ord">
          <ac:chgData name="Robin Rettien" userId="d3b77970-caed-4e6f-89f3-1a113df11dad" providerId="ADAL" clId="{DAEA3E22-9844-481E-9B87-6745CA6151F1}" dt="2020-10-22T10:51:34.535" v="2360" actId="13926"/>
          <ac:picMkLst>
            <pc:docMk/>
            <pc:sldMk cId="3723857203" sldId="4505"/>
            <ac:picMk id="14" creationId="{AC3F8A6B-AF61-43A1-916F-AF402A79CEC7}"/>
          </ac:picMkLst>
        </pc:picChg>
        <pc:picChg chg="add del">
          <ac:chgData name="Robin Rettien" userId="d3b77970-caed-4e6f-89f3-1a113df11dad" providerId="ADAL" clId="{DAEA3E22-9844-481E-9B87-6745CA6151F1}" dt="2020-10-21T21:09:11.660" v="219" actId="478"/>
          <ac:picMkLst>
            <pc:docMk/>
            <pc:sldMk cId="3723857203" sldId="4505"/>
            <ac:picMk id="17" creationId="{239B453E-AAFF-4F5D-81CB-EABDCB00C9D1}"/>
          </ac:picMkLst>
        </pc:picChg>
        <pc:picChg chg="del mod">
          <ac:chgData name="Robin Rettien" userId="d3b77970-caed-4e6f-89f3-1a113df11dad" providerId="ADAL" clId="{DAEA3E22-9844-481E-9B87-6745CA6151F1}" dt="2020-10-21T21:10:55.185" v="267" actId="478"/>
          <ac:picMkLst>
            <pc:docMk/>
            <pc:sldMk cId="3723857203" sldId="4505"/>
            <ac:picMk id="18" creationId="{E091F308-C4D4-4B93-B6B7-317AB57DF11F}"/>
          </ac:picMkLst>
        </pc:picChg>
        <pc:picChg chg="add del">
          <ac:chgData name="Robin Rettien" userId="d3b77970-caed-4e6f-89f3-1a113df11dad" providerId="ADAL" clId="{DAEA3E22-9844-481E-9B87-6745CA6151F1}" dt="2020-10-21T21:09:13.266" v="220" actId="478"/>
          <ac:picMkLst>
            <pc:docMk/>
            <pc:sldMk cId="3723857203" sldId="4505"/>
            <ac:picMk id="20" creationId="{07C34FF3-CEDA-4830-A9D2-F2BA8C0CA202}"/>
          </ac:picMkLst>
        </pc:picChg>
        <pc:picChg chg="mod">
          <ac:chgData name="Robin Rettien" userId="d3b77970-caed-4e6f-89f3-1a113df11dad" providerId="ADAL" clId="{DAEA3E22-9844-481E-9B87-6745CA6151F1}" dt="2020-10-22T10:51:34.535" v="2360" actId="13926"/>
          <ac:picMkLst>
            <pc:docMk/>
            <pc:sldMk cId="3723857203" sldId="4505"/>
            <ac:picMk id="25" creationId="{4AF805BB-7D9F-4DF7-BB61-084FAC029417}"/>
          </ac:picMkLst>
        </pc:picChg>
        <pc:picChg chg="del">
          <ac:chgData name="Robin Rettien" userId="d3b77970-caed-4e6f-89f3-1a113df11dad" providerId="ADAL" clId="{DAEA3E22-9844-481E-9B87-6745CA6151F1}" dt="2020-10-21T21:00:56.267" v="113" actId="478"/>
          <ac:picMkLst>
            <pc:docMk/>
            <pc:sldMk cId="3723857203" sldId="4505"/>
            <ac:picMk id="34" creationId="{5FEC1373-23F6-4352-93ED-220153B58045}"/>
          </ac:picMkLst>
        </pc:picChg>
        <pc:picChg chg="add mod modCrop">
          <ac:chgData name="Robin Rettien" userId="d3b77970-caed-4e6f-89f3-1a113df11dad" providerId="ADAL" clId="{DAEA3E22-9844-481E-9B87-6745CA6151F1}" dt="2020-10-22T10:51:34.535" v="2360" actId="13926"/>
          <ac:picMkLst>
            <pc:docMk/>
            <pc:sldMk cId="3723857203" sldId="4505"/>
            <ac:picMk id="70" creationId="{900DCB03-E387-4E2E-8C46-DB2D83BDF992}"/>
          </ac:picMkLst>
        </pc:picChg>
        <pc:picChg chg="del mod">
          <ac:chgData name="Robin Rettien" userId="d3b77970-caed-4e6f-89f3-1a113df11dad" providerId="ADAL" clId="{DAEA3E22-9844-481E-9B87-6745CA6151F1}" dt="2020-10-21T21:00:56.267" v="113" actId="478"/>
          <ac:picMkLst>
            <pc:docMk/>
            <pc:sldMk cId="3723857203" sldId="4505"/>
            <ac:picMk id="4099" creationId="{0AD0F946-4EF0-4728-A758-64CBEB57C588}"/>
          </ac:picMkLst>
        </pc:picChg>
        <pc:cxnChg chg="mod">
          <ac:chgData name="Robin Rettien" userId="d3b77970-caed-4e6f-89f3-1a113df11dad" providerId="ADAL" clId="{DAEA3E22-9844-481E-9B87-6745CA6151F1}" dt="2020-10-22T10:51:34.535" v="2360" actId="13926"/>
          <ac:cxnSpMkLst>
            <pc:docMk/>
            <pc:sldMk cId="3723857203" sldId="4505"/>
            <ac:cxnSpMk id="11" creationId="{5AD29280-6340-4A6D-882B-93B65A653036}"/>
          </ac:cxnSpMkLst>
        </pc:cxnChg>
        <pc:cxnChg chg="mod">
          <ac:chgData name="Robin Rettien" userId="d3b77970-caed-4e6f-89f3-1a113df11dad" providerId="ADAL" clId="{DAEA3E22-9844-481E-9B87-6745CA6151F1}" dt="2020-10-22T10:51:34.535" v="2360" actId="13926"/>
          <ac:cxnSpMkLst>
            <pc:docMk/>
            <pc:sldMk cId="3723857203" sldId="4505"/>
            <ac:cxnSpMk id="58" creationId="{FFE8AC65-502C-43EC-B31B-D1E6B9054933}"/>
          </ac:cxnSpMkLst>
        </pc:cxnChg>
      </pc:sldChg>
      <pc:sldChg chg="addSp delSp modSp mod">
        <pc:chgData name="Robin Rettien" userId="d3b77970-caed-4e6f-89f3-1a113df11dad" providerId="ADAL" clId="{DAEA3E22-9844-481E-9B87-6745CA6151F1}" dt="2020-10-22T10:51:39.702" v="2361" actId="13926"/>
        <pc:sldMkLst>
          <pc:docMk/>
          <pc:sldMk cId="783396592" sldId="4506"/>
        </pc:sldMkLst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2" creationId="{7D701395-8032-4536-906F-15A66E308701}"/>
          </ac:spMkLst>
        </pc:spChg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4" creationId="{4C4D38EA-F223-4340-92B1-79278FCAA685}"/>
          </ac:spMkLst>
        </pc:spChg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9" creationId="{DB3E10AF-4D26-494C-827B-48178D9E4333}"/>
          </ac:spMkLst>
        </pc:spChg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10" creationId="{0078786E-16F5-4B80-889D-598670CF782A}"/>
          </ac:spMkLst>
        </pc:spChg>
        <pc:spChg chg="add 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11" creationId="{1F01E95B-A1F2-493F-BD74-6EE4916B1BA0}"/>
          </ac:spMkLst>
        </pc:spChg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14" creationId="{55251753-4D5D-4CFC-8546-DAFAD6E64D13}"/>
          </ac:spMkLst>
        </pc:spChg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15" creationId="{BD6BC940-9792-4EDF-88C1-2CA0CE1F572D}"/>
          </ac:spMkLst>
        </pc:spChg>
        <pc:spChg chg="del">
          <ac:chgData name="Robin Rettien" userId="d3b77970-caed-4e6f-89f3-1a113df11dad" providerId="ADAL" clId="{DAEA3E22-9844-481E-9B87-6745CA6151F1}" dt="2020-10-21T21:08:15.846" v="208" actId="478"/>
          <ac:spMkLst>
            <pc:docMk/>
            <pc:sldMk cId="783396592" sldId="4506"/>
            <ac:spMk id="17" creationId="{17E9DD72-96E8-4E77-9823-6127848E5050}"/>
          </ac:spMkLst>
        </pc:spChg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19" creationId="{197440D0-D94A-40D6-8A4C-706BD75AD0B0}"/>
          </ac:spMkLst>
        </pc:spChg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21" creationId="{A72AE591-3E09-4614-960C-8E841A43253C}"/>
          </ac:spMkLst>
        </pc:spChg>
        <pc:spChg chg="add 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39" creationId="{5349AE4A-8EAB-4B3F-BF8D-AEC4790E0B49}"/>
          </ac:spMkLst>
        </pc:spChg>
        <pc:spChg chg="del">
          <ac:chgData name="Robin Rettien" userId="d3b77970-caed-4e6f-89f3-1a113df11dad" providerId="ADAL" clId="{DAEA3E22-9844-481E-9B87-6745CA6151F1}" dt="2020-10-21T21:08:15.846" v="208" actId="478"/>
          <ac:spMkLst>
            <pc:docMk/>
            <pc:sldMk cId="783396592" sldId="4506"/>
            <ac:spMk id="44" creationId="{886C3CD9-9115-4A43-8C4A-CE97FA4D60A9}"/>
          </ac:spMkLst>
        </pc:spChg>
        <pc:spChg chg="del">
          <ac:chgData name="Robin Rettien" userId="d3b77970-caed-4e6f-89f3-1a113df11dad" providerId="ADAL" clId="{DAEA3E22-9844-481E-9B87-6745CA6151F1}" dt="2020-10-21T21:08:15.846" v="208" actId="478"/>
          <ac:spMkLst>
            <pc:docMk/>
            <pc:sldMk cId="783396592" sldId="4506"/>
            <ac:spMk id="45" creationId="{C7E6E30D-01AA-474C-994F-CD8B05AFBEDF}"/>
          </ac:spMkLst>
        </pc:spChg>
        <pc:spChg chg="del">
          <ac:chgData name="Robin Rettien" userId="d3b77970-caed-4e6f-89f3-1a113df11dad" providerId="ADAL" clId="{DAEA3E22-9844-481E-9B87-6745CA6151F1}" dt="2020-10-21T21:08:15.846" v="208" actId="478"/>
          <ac:spMkLst>
            <pc:docMk/>
            <pc:sldMk cId="783396592" sldId="4506"/>
            <ac:spMk id="46" creationId="{A25E00DD-83F2-4A9B-8538-019D31A225E6}"/>
          </ac:spMkLst>
        </pc:spChg>
        <pc:spChg chg="del">
          <ac:chgData name="Robin Rettien" userId="d3b77970-caed-4e6f-89f3-1a113df11dad" providerId="ADAL" clId="{DAEA3E22-9844-481E-9B87-6745CA6151F1}" dt="2020-10-21T21:08:15.846" v="208" actId="478"/>
          <ac:spMkLst>
            <pc:docMk/>
            <pc:sldMk cId="783396592" sldId="4506"/>
            <ac:spMk id="47" creationId="{1980DB75-B610-478D-9999-17D15B2E2C8C}"/>
          </ac:spMkLst>
        </pc:spChg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57" creationId="{9719109C-3A19-4D67-966F-DC38A2D8A0BF}"/>
          </ac:spMkLst>
        </pc:spChg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59" creationId="{DD96C34C-4792-46F2-A19E-8AC6D4032BD7}"/>
          </ac:spMkLst>
        </pc:spChg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112" creationId="{3A85F222-F47B-4C0F-BF1F-B5B410DBDB63}"/>
          </ac:spMkLst>
        </pc:spChg>
        <pc:spChg chg="mod">
          <ac:chgData name="Robin Rettien" userId="d3b77970-caed-4e6f-89f3-1a113df11dad" providerId="ADAL" clId="{DAEA3E22-9844-481E-9B87-6745CA6151F1}" dt="2020-10-22T10:51:39.702" v="2361" actId="13926"/>
          <ac:spMkLst>
            <pc:docMk/>
            <pc:sldMk cId="783396592" sldId="4506"/>
            <ac:spMk id="113" creationId="{D5920B0D-25A6-4BDA-8C17-710FE998560E}"/>
          </ac:spMkLst>
        </pc:spChg>
        <pc:grpChg chg="mod">
          <ac:chgData name="Robin Rettien" userId="d3b77970-caed-4e6f-89f3-1a113df11dad" providerId="ADAL" clId="{DAEA3E22-9844-481E-9B87-6745CA6151F1}" dt="2020-10-22T10:51:39.702" v="2361" actId="13926"/>
          <ac:grpSpMkLst>
            <pc:docMk/>
            <pc:sldMk cId="783396592" sldId="4506"/>
            <ac:grpSpMk id="34" creationId="{71E6FD16-D994-4F3B-A153-7DDA31346FD1}"/>
          </ac:grpSpMkLst>
        </pc:grpChg>
        <pc:picChg chg="add mod ord">
          <ac:chgData name="Robin Rettien" userId="d3b77970-caed-4e6f-89f3-1a113df11dad" providerId="ADAL" clId="{DAEA3E22-9844-481E-9B87-6745CA6151F1}" dt="2020-10-22T10:51:39.702" v="2361" actId="13926"/>
          <ac:picMkLst>
            <pc:docMk/>
            <pc:sldMk cId="783396592" sldId="4506"/>
            <ac:picMk id="3" creationId="{42655C83-D07E-434B-90AA-D3935612EC6C}"/>
          </ac:picMkLst>
        </pc:picChg>
        <pc:picChg chg="mod">
          <ac:chgData name="Robin Rettien" userId="d3b77970-caed-4e6f-89f3-1a113df11dad" providerId="ADAL" clId="{DAEA3E22-9844-481E-9B87-6745CA6151F1}" dt="2020-10-22T10:51:39.702" v="2361" actId="13926"/>
          <ac:picMkLst>
            <pc:docMk/>
            <pc:sldMk cId="783396592" sldId="4506"/>
            <ac:picMk id="6" creationId="{EE71B728-5D16-4AEA-A37F-9D46618AD289}"/>
          </ac:picMkLst>
        </pc:picChg>
        <pc:picChg chg="add mod ord">
          <ac:chgData name="Robin Rettien" userId="d3b77970-caed-4e6f-89f3-1a113df11dad" providerId="ADAL" clId="{DAEA3E22-9844-481E-9B87-6745CA6151F1}" dt="2020-10-22T10:51:39.702" v="2361" actId="13926"/>
          <ac:picMkLst>
            <pc:docMk/>
            <pc:sldMk cId="783396592" sldId="4506"/>
            <ac:picMk id="7" creationId="{258BA297-2367-447D-97E2-600620813766}"/>
          </ac:picMkLst>
        </pc:picChg>
        <pc:picChg chg="del mod">
          <ac:chgData name="Robin Rettien" userId="d3b77970-caed-4e6f-89f3-1a113df11dad" providerId="ADAL" clId="{DAEA3E22-9844-481E-9B87-6745CA6151F1}" dt="2020-10-21T21:08:11.354" v="207" actId="478"/>
          <ac:picMkLst>
            <pc:docMk/>
            <pc:sldMk cId="783396592" sldId="4506"/>
            <ac:picMk id="8" creationId="{37371CB0-ACC4-4DA7-BEEA-8AE843290A2B}"/>
          </ac:picMkLst>
        </pc:picChg>
        <pc:picChg chg="del mod">
          <ac:chgData name="Robin Rettien" userId="d3b77970-caed-4e6f-89f3-1a113df11dad" providerId="ADAL" clId="{DAEA3E22-9844-481E-9B87-6745CA6151F1}" dt="2020-10-21T21:07:19.663" v="192" actId="478"/>
          <ac:picMkLst>
            <pc:docMk/>
            <pc:sldMk cId="783396592" sldId="4506"/>
            <ac:picMk id="13" creationId="{8C13E047-F418-4C93-AACF-CBC1CAD9A8F3}"/>
          </ac:picMkLst>
        </pc:picChg>
        <pc:picChg chg="mod">
          <ac:chgData name="Robin Rettien" userId="d3b77970-caed-4e6f-89f3-1a113df11dad" providerId="ADAL" clId="{DAEA3E22-9844-481E-9B87-6745CA6151F1}" dt="2020-10-22T10:51:39.702" v="2361" actId="13926"/>
          <ac:picMkLst>
            <pc:docMk/>
            <pc:sldMk cId="783396592" sldId="4506"/>
            <ac:picMk id="25" creationId="{4AF805BB-7D9F-4DF7-BB61-084FAC029417}"/>
          </ac:picMkLst>
        </pc:picChg>
        <pc:cxnChg chg="mod">
          <ac:chgData name="Robin Rettien" userId="d3b77970-caed-4e6f-89f3-1a113df11dad" providerId="ADAL" clId="{DAEA3E22-9844-481E-9B87-6745CA6151F1}" dt="2020-10-22T10:51:39.702" v="2361" actId="13926"/>
          <ac:cxnSpMkLst>
            <pc:docMk/>
            <pc:sldMk cId="783396592" sldId="4506"/>
            <ac:cxnSpMk id="48" creationId="{AB034894-9FD1-4AD3-A6B0-FE2E1C4422D7}"/>
          </ac:cxnSpMkLst>
        </pc:cxnChg>
        <pc:cxnChg chg="mod">
          <ac:chgData name="Robin Rettien" userId="d3b77970-caed-4e6f-89f3-1a113df11dad" providerId="ADAL" clId="{DAEA3E22-9844-481E-9B87-6745CA6151F1}" dt="2020-10-22T10:51:39.702" v="2361" actId="13926"/>
          <ac:cxnSpMkLst>
            <pc:docMk/>
            <pc:sldMk cId="783396592" sldId="4506"/>
            <ac:cxnSpMk id="58" creationId="{FFE8AC65-502C-43EC-B31B-D1E6B9054933}"/>
          </ac:cxnSpMkLst>
        </pc:cxnChg>
      </pc:sldChg>
      <pc:sldChg chg="addSp delSp modSp mod">
        <pc:chgData name="Robin Rettien" userId="d3b77970-caed-4e6f-89f3-1a113df11dad" providerId="ADAL" clId="{DAEA3E22-9844-481E-9B87-6745CA6151F1}" dt="2020-10-23T12:44:41.021" v="3386"/>
        <pc:sldMkLst>
          <pc:docMk/>
          <pc:sldMk cId="1017006420" sldId="4518"/>
        </pc:sldMkLst>
        <pc:spChg chg="mod">
          <ac:chgData name="Robin Rettien" userId="d3b77970-caed-4e6f-89f3-1a113df11dad" providerId="ADAL" clId="{DAEA3E22-9844-481E-9B87-6745CA6151F1}" dt="2020-10-22T10:51:16.616" v="2357" actId="13926"/>
          <ac:spMkLst>
            <pc:docMk/>
            <pc:sldMk cId="1017006420" sldId="4518"/>
            <ac:spMk id="2" creationId="{7D701395-8032-4536-906F-15A66E308701}"/>
          </ac:spMkLst>
        </pc:spChg>
        <pc:spChg chg="add del">
          <ac:chgData name="Robin Rettien" userId="d3b77970-caed-4e6f-89f3-1a113df11dad" providerId="ADAL" clId="{DAEA3E22-9844-481E-9B87-6745CA6151F1}" dt="2020-10-22T10:56:09.631" v="2369" actId="21"/>
          <ac:spMkLst>
            <pc:docMk/>
            <pc:sldMk cId="1017006420" sldId="4518"/>
            <ac:spMk id="16" creationId="{BDCA6903-0CA6-4F5C-8474-EF946F962899}"/>
          </ac:spMkLst>
        </pc:spChg>
        <pc:spChg chg="mod">
          <ac:chgData name="Robin Rettien" userId="d3b77970-caed-4e6f-89f3-1a113df11dad" providerId="ADAL" clId="{DAEA3E22-9844-481E-9B87-6745CA6151F1}" dt="2020-10-23T12:44:29.903" v="3384" actId="207"/>
          <ac:spMkLst>
            <pc:docMk/>
            <pc:sldMk cId="1017006420" sldId="4518"/>
            <ac:spMk id="36" creationId="{624846F6-A646-429B-ABF6-245430E18A8E}"/>
          </ac:spMkLst>
        </pc:spChg>
        <pc:spChg chg="mod">
          <ac:chgData name="Robin Rettien" userId="d3b77970-caed-4e6f-89f3-1a113df11dad" providerId="ADAL" clId="{DAEA3E22-9844-481E-9B87-6745CA6151F1}" dt="2020-10-23T12:44:34.262" v="3385" actId="207"/>
          <ac:spMkLst>
            <pc:docMk/>
            <pc:sldMk cId="1017006420" sldId="4518"/>
            <ac:spMk id="49" creationId="{0E0EDB91-5795-40CE-B9BE-94AC7692949F}"/>
          </ac:spMkLst>
        </pc:spChg>
        <pc:grpChg chg="del">
          <ac:chgData name="Robin Rettien" userId="d3b77970-caed-4e6f-89f3-1a113df11dad" providerId="ADAL" clId="{DAEA3E22-9844-481E-9B87-6745CA6151F1}" dt="2020-10-22T07:48:57.917" v="1143" actId="478"/>
          <ac:grpSpMkLst>
            <pc:docMk/>
            <pc:sldMk cId="1017006420" sldId="4518"/>
            <ac:grpSpMk id="23" creationId="{945004CA-8757-43ED-A733-89BF599B1737}"/>
          </ac:grpSpMkLst>
        </pc:grpChg>
        <pc:picChg chg="mod">
          <ac:chgData name="Robin Rettien" userId="d3b77970-caed-4e6f-89f3-1a113df11dad" providerId="ADAL" clId="{DAEA3E22-9844-481E-9B87-6745CA6151F1}" dt="2020-10-23T12:44:41.021" v="3386"/>
          <ac:picMkLst>
            <pc:docMk/>
            <pc:sldMk cId="1017006420" sldId="4518"/>
            <ac:picMk id="1028" creationId="{FD52E207-539F-4268-B8DF-61C1D4A1651B}"/>
          </ac:picMkLst>
        </pc:picChg>
      </pc:sldChg>
      <pc:sldChg chg="addSp modSp mod">
        <pc:chgData name="Robin Rettien" userId="d3b77970-caed-4e6f-89f3-1a113df11dad" providerId="ADAL" clId="{DAEA3E22-9844-481E-9B87-6745CA6151F1}" dt="2020-10-22T12:25:53.261" v="3261" actId="313"/>
        <pc:sldMkLst>
          <pc:docMk/>
          <pc:sldMk cId="3024342461" sldId="4519"/>
        </pc:sldMkLst>
        <pc:spChg chg="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2" creationId="{866F6A2F-0CC8-45A6-A5CC-925165E61474}"/>
          </ac:spMkLst>
        </pc:spChg>
        <pc:spChg chg="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3" creationId="{9A464A10-4411-41E5-9E2D-227BDCAFECA9}"/>
          </ac:spMkLst>
        </pc:spChg>
        <pc:spChg chg="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4" creationId="{2269190F-6BF3-4099-A9B8-A13697D99D3E}"/>
          </ac:spMkLst>
        </pc:spChg>
        <pc:spChg chg="add 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7" creationId="{488527C6-AC8F-48B9-8355-3C7A081B153B}"/>
          </ac:spMkLst>
        </pc:spChg>
        <pc:spChg chg="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15" creationId="{F67A6A5B-103D-4210-8D64-A57D047E2ABC}"/>
          </ac:spMkLst>
        </pc:spChg>
        <pc:spChg chg="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19" creationId="{623F42BA-A24F-4D30-98EA-0F82DBB7501B}"/>
          </ac:spMkLst>
        </pc:spChg>
        <pc:spChg chg="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21" creationId="{082D2B50-744E-44E7-A8DB-1748D7EDB225}"/>
          </ac:spMkLst>
        </pc:spChg>
        <pc:spChg chg="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29" creationId="{5BF7F038-0A97-4C6A-B847-540F3C5ADD78}"/>
          </ac:spMkLst>
        </pc:spChg>
        <pc:spChg chg="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40" creationId="{F2198C73-37DF-44A7-A52C-6BA738A04413}"/>
          </ac:spMkLst>
        </pc:spChg>
        <pc:spChg chg="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44" creationId="{0BF7B5E2-320A-4EB3-AE52-56FD749723CD}"/>
          </ac:spMkLst>
        </pc:spChg>
        <pc:spChg chg="mod">
          <ac:chgData name="Robin Rettien" userId="d3b77970-caed-4e6f-89f3-1a113df11dad" providerId="ADAL" clId="{DAEA3E22-9844-481E-9B87-6745CA6151F1}" dt="2020-10-22T12:25:53.261" v="3261" actId="313"/>
          <ac:spMkLst>
            <pc:docMk/>
            <pc:sldMk cId="3024342461" sldId="4519"/>
            <ac:spMk id="45" creationId="{B41C75A4-BA6D-4D8D-B496-01A7BA8EA02E}"/>
          </ac:spMkLst>
        </pc:spChg>
        <pc:spChg chg="mod">
          <ac:chgData name="Robin Rettien" userId="d3b77970-caed-4e6f-89f3-1a113df11dad" providerId="ADAL" clId="{DAEA3E22-9844-481E-9B87-6745CA6151F1}" dt="2020-10-22T10:14:43.106" v="1954"/>
          <ac:spMkLst>
            <pc:docMk/>
            <pc:sldMk cId="3024342461" sldId="4519"/>
            <ac:spMk id="46" creationId="{B94DE08F-2B58-4CA0-A00A-09E19F87A62A}"/>
          </ac:spMkLst>
        </pc:spChg>
        <pc:spChg chg="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49" creationId="{1FA31E3C-0D66-439E-ABD2-A331D2BFF53E}"/>
          </ac:spMkLst>
        </pc:spChg>
        <pc:spChg chg="mod">
          <ac:chgData name="Robin Rettien" userId="d3b77970-caed-4e6f-89f3-1a113df11dad" providerId="ADAL" clId="{DAEA3E22-9844-481E-9B87-6745CA6151F1}" dt="2020-10-22T10:51:57.659" v="2365" actId="13926"/>
          <ac:spMkLst>
            <pc:docMk/>
            <pc:sldMk cId="3024342461" sldId="4519"/>
            <ac:spMk id="50" creationId="{8E857150-5BF8-48B3-8158-0DE35575DBFF}"/>
          </ac:spMkLst>
        </pc:spChg>
        <pc:grpChg chg="mod">
          <ac:chgData name="Robin Rettien" userId="d3b77970-caed-4e6f-89f3-1a113df11dad" providerId="ADAL" clId="{DAEA3E22-9844-481E-9B87-6745CA6151F1}" dt="2020-10-22T10:51:57.659" v="2365" actId="13926"/>
          <ac:grpSpMkLst>
            <pc:docMk/>
            <pc:sldMk cId="3024342461" sldId="4519"/>
            <ac:grpSpMk id="16" creationId="{367E1BA4-4676-4E75-B09D-871517D41F5C}"/>
          </ac:grpSpMkLst>
        </pc:grpChg>
        <pc:grpChg chg="add mod">
          <ac:chgData name="Robin Rettien" userId="d3b77970-caed-4e6f-89f3-1a113df11dad" providerId="ADAL" clId="{DAEA3E22-9844-481E-9B87-6745CA6151F1}" dt="2020-10-22T10:51:57.659" v="2365" actId="13926"/>
          <ac:grpSpMkLst>
            <pc:docMk/>
            <pc:sldMk cId="3024342461" sldId="4519"/>
            <ac:grpSpMk id="31" creationId="{43719843-A1C7-4058-AC85-66C841DCB025}"/>
          </ac:grpSpMkLst>
        </pc:grpChg>
        <pc:grpChg chg="mod">
          <ac:chgData name="Robin Rettien" userId="d3b77970-caed-4e6f-89f3-1a113df11dad" providerId="ADAL" clId="{DAEA3E22-9844-481E-9B87-6745CA6151F1}" dt="2020-10-22T10:51:57.659" v="2365" actId="13926"/>
          <ac:grpSpMkLst>
            <pc:docMk/>
            <pc:sldMk cId="3024342461" sldId="4519"/>
            <ac:grpSpMk id="32" creationId="{A303D9E2-538F-485D-A035-55072B7F0B56}"/>
          </ac:grpSpMkLst>
        </pc:grpChg>
        <pc:graphicFrameChg chg="mod">
          <ac:chgData name="Robin Rettien" userId="d3b77970-caed-4e6f-89f3-1a113df11dad" providerId="ADAL" clId="{DAEA3E22-9844-481E-9B87-6745CA6151F1}" dt="2020-10-22T10:51:57.659" v="2365" actId="13926"/>
          <ac:graphicFrameMkLst>
            <pc:docMk/>
            <pc:sldMk cId="3024342461" sldId="4519"/>
            <ac:graphicFrameMk id="5" creationId="{42930AB3-FBC1-4DCC-A67C-FCE8C9801E51}"/>
          </ac:graphicFrameMkLst>
        </pc:graphicFrameChg>
        <pc:picChg chg="mod">
          <ac:chgData name="Robin Rettien" userId="d3b77970-caed-4e6f-89f3-1a113df11dad" providerId="ADAL" clId="{DAEA3E22-9844-481E-9B87-6745CA6151F1}" dt="2020-10-22T10:51:57.659" v="2365" actId="13926"/>
          <ac:picMkLst>
            <pc:docMk/>
            <pc:sldMk cId="3024342461" sldId="4519"/>
            <ac:picMk id="6" creationId="{A2CE8E34-0AAA-402C-AF20-F72215B9C177}"/>
          </ac:picMkLst>
        </pc:picChg>
        <pc:picChg chg="mod">
          <ac:chgData name="Robin Rettien" userId="d3b77970-caed-4e6f-89f3-1a113df11dad" providerId="ADAL" clId="{DAEA3E22-9844-481E-9B87-6745CA6151F1}" dt="2020-10-22T10:51:57.659" v="2365" actId="13926"/>
          <ac:picMkLst>
            <pc:docMk/>
            <pc:sldMk cId="3024342461" sldId="4519"/>
            <ac:picMk id="34" creationId="{7F62E470-DA60-4C90-9EEA-3FCC0DC0F9FF}"/>
          </ac:picMkLst>
        </pc:picChg>
        <pc:cxnChg chg="mod">
          <ac:chgData name="Robin Rettien" userId="d3b77970-caed-4e6f-89f3-1a113df11dad" providerId="ADAL" clId="{DAEA3E22-9844-481E-9B87-6745CA6151F1}" dt="2020-10-22T10:51:57.659" v="2365" actId="13926"/>
          <ac:cxnSpMkLst>
            <pc:docMk/>
            <pc:sldMk cId="3024342461" sldId="4519"/>
            <ac:cxnSpMk id="48" creationId="{247CFB3C-534F-4A6D-B37A-FAB3C7C989F1}"/>
          </ac:cxnSpMkLst>
        </pc:cxnChg>
        <pc:cxnChg chg="mod">
          <ac:chgData name="Robin Rettien" userId="d3b77970-caed-4e6f-89f3-1a113df11dad" providerId="ADAL" clId="{DAEA3E22-9844-481E-9B87-6745CA6151F1}" dt="2020-10-22T10:51:57.659" v="2365" actId="13926"/>
          <ac:cxnSpMkLst>
            <pc:docMk/>
            <pc:sldMk cId="3024342461" sldId="4519"/>
            <ac:cxnSpMk id="51" creationId="{9BFEE8B1-DD8A-4652-B001-25DA5B385FA5}"/>
          </ac:cxnSpMkLst>
        </pc:cxnChg>
      </pc:sldChg>
      <pc:sldChg chg="addSp delSp modSp mod">
        <pc:chgData name="Robin Rettien" userId="d3b77970-caed-4e6f-89f3-1a113df11dad" providerId="ADAL" clId="{DAEA3E22-9844-481E-9B87-6745CA6151F1}" dt="2020-10-22T10:51:44.495" v="2362" actId="13926"/>
        <pc:sldMkLst>
          <pc:docMk/>
          <pc:sldMk cId="4081695896" sldId="4520"/>
        </pc:sldMkLst>
        <pc:spChg chg="mod">
          <ac:chgData name="Robin Rettien" userId="d3b77970-caed-4e6f-89f3-1a113df11dad" providerId="ADAL" clId="{DAEA3E22-9844-481E-9B87-6745CA6151F1}" dt="2020-10-22T10:51:44.495" v="2362" actId="13926"/>
          <ac:spMkLst>
            <pc:docMk/>
            <pc:sldMk cId="4081695896" sldId="4520"/>
            <ac:spMk id="2" creationId="{7D701395-8032-4536-906F-15A66E308701}"/>
          </ac:spMkLst>
        </pc:spChg>
        <pc:spChg chg="mod">
          <ac:chgData name="Robin Rettien" userId="d3b77970-caed-4e6f-89f3-1a113df11dad" providerId="ADAL" clId="{DAEA3E22-9844-481E-9B87-6745CA6151F1}" dt="2020-10-22T10:51:44.495" v="2362" actId="13926"/>
          <ac:spMkLst>
            <pc:docMk/>
            <pc:sldMk cId="4081695896" sldId="4520"/>
            <ac:spMk id="15" creationId="{BD6BC940-9792-4EDF-88C1-2CA0CE1F572D}"/>
          </ac:spMkLst>
        </pc:spChg>
        <pc:spChg chg="add mod">
          <ac:chgData name="Robin Rettien" userId="d3b77970-caed-4e6f-89f3-1a113df11dad" providerId="ADAL" clId="{DAEA3E22-9844-481E-9B87-6745CA6151F1}" dt="2020-10-22T10:51:44.495" v="2362" actId="13926"/>
          <ac:spMkLst>
            <pc:docMk/>
            <pc:sldMk cId="4081695896" sldId="4520"/>
            <ac:spMk id="16" creationId="{04B594DF-E7A3-42C1-B61B-4EA58ED13346}"/>
          </ac:spMkLst>
        </pc:spChg>
        <pc:spChg chg="mod">
          <ac:chgData name="Robin Rettien" userId="d3b77970-caed-4e6f-89f3-1a113df11dad" providerId="ADAL" clId="{DAEA3E22-9844-481E-9B87-6745CA6151F1}" dt="2020-10-22T10:51:44.495" v="2362" actId="13926"/>
          <ac:spMkLst>
            <pc:docMk/>
            <pc:sldMk cId="4081695896" sldId="4520"/>
            <ac:spMk id="19" creationId="{197440D0-D94A-40D6-8A4C-706BD75AD0B0}"/>
          </ac:spMkLst>
        </pc:spChg>
        <pc:spChg chg="mod">
          <ac:chgData name="Robin Rettien" userId="d3b77970-caed-4e6f-89f3-1a113df11dad" providerId="ADAL" clId="{DAEA3E22-9844-481E-9B87-6745CA6151F1}" dt="2020-10-22T10:51:44.495" v="2362" actId="13926"/>
          <ac:spMkLst>
            <pc:docMk/>
            <pc:sldMk cId="4081695896" sldId="4520"/>
            <ac:spMk id="21" creationId="{A72AE591-3E09-4614-960C-8E841A43253C}"/>
          </ac:spMkLst>
        </pc:spChg>
        <pc:spChg chg="mod">
          <ac:chgData name="Robin Rettien" userId="d3b77970-caed-4e6f-89f3-1a113df11dad" providerId="ADAL" clId="{DAEA3E22-9844-481E-9B87-6745CA6151F1}" dt="2020-10-22T10:51:44.495" v="2362" actId="13926"/>
          <ac:spMkLst>
            <pc:docMk/>
            <pc:sldMk cId="4081695896" sldId="4520"/>
            <ac:spMk id="57" creationId="{9719109C-3A19-4D67-966F-DC38A2D8A0BF}"/>
          </ac:spMkLst>
        </pc:spChg>
        <pc:spChg chg="mod">
          <ac:chgData name="Robin Rettien" userId="d3b77970-caed-4e6f-89f3-1a113df11dad" providerId="ADAL" clId="{DAEA3E22-9844-481E-9B87-6745CA6151F1}" dt="2020-10-22T10:51:44.495" v="2362" actId="13926"/>
          <ac:spMkLst>
            <pc:docMk/>
            <pc:sldMk cId="4081695896" sldId="4520"/>
            <ac:spMk id="63" creationId="{A5E86562-EC19-4824-AB64-A1D2AEBCB0CC}"/>
          </ac:spMkLst>
        </pc:spChg>
        <pc:grpChg chg="add mod">
          <ac:chgData name="Robin Rettien" userId="d3b77970-caed-4e6f-89f3-1a113df11dad" providerId="ADAL" clId="{DAEA3E22-9844-481E-9B87-6745CA6151F1}" dt="2020-10-22T10:51:44.495" v="2362" actId="13926"/>
          <ac:grpSpMkLst>
            <pc:docMk/>
            <pc:sldMk cId="4081695896" sldId="4520"/>
            <ac:grpSpMk id="8" creationId="{B9C719D0-1C76-47E9-8ADA-09C31C2F273A}"/>
          </ac:grpSpMkLst>
        </pc:grpChg>
        <pc:grpChg chg="del mod">
          <ac:chgData name="Robin Rettien" userId="d3b77970-caed-4e6f-89f3-1a113df11dad" providerId="ADAL" clId="{DAEA3E22-9844-481E-9B87-6745CA6151F1}" dt="2020-10-21T21:20:31.584" v="384" actId="165"/>
          <ac:grpSpMkLst>
            <pc:docMk/>
            <pc:sldMk cId="4081695896" sldId="4520"/>
            <ac:grpSpMk id="9" creationId="{2D24FAE4-F4A1-49C7-8408-D530754464D3}"/>
          </ac:grpSpMkLst>
        </pc:grpChg>
        <pc:grpChg chg="del">
          <ac:chgData name="Robin Rettien" userId="d3b77970-caed-4e6f-89f3-1a113df11dad" providerId="ADAL" clId="{DAEA3E22-9844-481E-9B87-6745CA6151F1}" dt="2020-10-21T21:18:40.568" v="351" actId="165"/>
          <ac:grpSpMkLst>
            <pc:docMk/>
            <pc:sldMk cId="4081695896" sldId="4520"/>
            <ac:grpSpMk id="10" creationId="{F96622B3-BFC0-42B8-99DE-5CCB921F553F}"/>
          </ac:grpSpMkLst>
        </pc:grpChg>
        <pc:grpChg chg="add mod">
          <ac:chgData name="Robin Rettien" userId="d3b77970-caed-4e6f-89f3-1a113df11dad" providerId="ADAL" clId="{DAEA3E22-9844-481E-9B87-6745CA6151F1}" dt="2020-10-22T10:51:44.495" v="2362" actId="13926"/>
          <ac:grpSpMkLst>
            <pc:docMk/>
            <pc:sldMk cId="4081695896" sldId="4520"/>
            <ac:grpSpMk id="14" creationId="{0E4AC950-68F0-4699-85FF-6C3225743DE4}"/>
          </ac:grpSpMkLst>
        </pc:grpChg>
        <pc:grpChg chg="mod">
          <ac:chgData name="Robin Rettien" userId="d3b77970-caed-4e6f-89f3-1a113df11dad" providerId="ADAL" clId="{DAEA3E22-9844-481E-9B87-6745CA6151F1}" dt="2020-10-22T10:51:44.495" v="2362" actId="13926"/>
          <ac:grpSpMkLst>
            <pc:docMk/>
            <pc:sldMk cId="4081695896" sldId="4520"/>
            <ac:grpSpMk id="26" creationId="{9D0DAB38-EC48-4551-B977-BD4E48A98C0F}"/>
          </ac:grpSpMkLst>
        </pc:grpChg>
        <pc:grpChg chg="mod">
          <ac:chgData name="Robin Rettien" userId="d3b77970-caed-4e6f-89f3-1a113df11dad" providerId="ADAL" clId="{DAEA3E22-9844-481E-9B87-6745CA6151F1}" dt="2020-10-22T10:51:44.495" v="2362" actId="13926"/>
          <ac:grpSpMkLst>
            <pc:docMk/>
            <pc:sldMk cId="4081695896" sldId="4520"/>
            <ac:grpSpMk id="50" creationId="{6CF11B43-605C-432A-8B85-ACBFA6EFDE30}"/>
          </ac:grpSpMkLst>
        </pc:grpChg>
        <pc:picChg chg="mod">
          <ac:chgData name="Robin Rettien" userId="d3b77970-caed-4e6f-89f3-1a113df11dad" providerId="ADAL" clId="{DAEA3E22-9844-481E-9B87-6745CA6151F1}" dt="2020-10-22T10:51:44.495" v="2362" actId="13926"/>
          <ac:picMkLst>
            <pc:docMk/>
            <pc:sldMk cId="4081695896" sldId="4520"/>
            <ac:picMk id="4" creationId="{D6280F8F-B1EF-474D-8348-6EBC7D1797DD}"/>
          </ac:picMkLst>
        </pc:picChg>
        <pc:picChg chg="del mod topLvl">
          <ac:chgData name="Robin Rettien" userId="d3b77970-caed-4e6f-89f3-1a113df11dad" providerId="ADAL" clId="{DAEA3E22-9844-481E-9B87-6745CA6151F1}" dt="2020-10-21T21:18:54.321" v="365" actId="478"/>
          <ac:picMkLst>
            <pc:docMk/>
            <pc:sldMk cId="4081695896" sldId="4520"/>
            <ac:picMk id="5" creationId="{487D5B50-9B3B-46BF-854E-FE7FB832FC4B}"/>
          </ac:picMkLst>
        </pc:picChg>
        <pc:picChg chg="add mod ord modCrop">
          <ac:chgData name="Robin Rettien" userId="d3b77970-caed-4e6f-89f3-1a113df11dad" providerId="ADAL" clId="{DAEA3E22-9844-481E-9B87-6745CA6151F1}" dt="2020-10-21T21:19:21.340" v="375" actId="164"/>
          <ac:picMkLst>
            <pc:docMk/>
            <pc:sldMk cId="4081695896" sldId="4520"/>
            <ac:picMk id="6" creationId="{1A7CD683-A4FE-40C6-B5D4-6372F59D835F}"/>
          </ac:picMkLst>
        </pc:picChg>
        <pc:picChg chg="del mod topLvl">
          <ac:chgData name="Robin Rettien" userId="d3b77970-caed-4e6f-89f3-1a113df11dad" providerId="ADAL" clId="{DAEA3E22-9844-481E-9B87-6745CA6151F1}" dt="2020-10-21T21:20:36.431" v="393" actId="478"/>
          <ac:picMkLst>
            <pc:docMk/>
            <pc:sldMk cId="4081695896" sldId="4520"/>
            <ac:picMk id="7" creationId="{3C9D72F0-C75F-45F0-B0E8-2B2DEEC3E2AE}"/>
          </ac:picMkLst>
        </pc:picChg>
        <pc:picChg chg="add mod ord modCrop">
          <ac:chgData name="Robin Rettien" userId="d3b77970-caed-4e6f-89f3-1a113df11dad" providerId="ADAL" clId="{DAEA3E22-9844-481E-9B87-6745CA6151F1}" dt="2020-10-21T21:21:02.072" v="407" actId="164"/>
          <ac:picMkLst>
            <pc:docMk/>
            <pc:sldMk cId="4081695896" sldId="4520"/>
            <ac:picMk id="13" creationId="{FFABF7C9-D50A-45B6-BF12-1E5A7A47561E}"/>
          </ac:picMkLst>
        </pc:picChg>
        <pc:picChg chg="mod">
          <ac:chgData name="Robin Rettien" userId="d3b77970-caed-4e6f-89f3-1a113df11dad" providerId="ADAL" clId="{DAEA3E22-9844-481E-9B87-6745CA6151F1}" dt="2020-10-22T10:51:44.495" v="2362" actId="13926"/>
          <ac:picMkLst>
            <pc:docMk/>
            <pc:sldMk cId="4081695896" sldId="4520"/>
            <ac:picMk id="25" creationId="{4AF805BB-7D9F-4DF7-BB61-084FAC029417}"/>
          </ac:picMkLst>
        </pc:picChg>
        <pc:picChg chg="mod topLvl">
          <ac:chgData name="Robin Rettien" userId="d3b77970-caed-4e6f-89f3-1a113df11dad" providerId="ADAL" clId="{DAEA3E22-9844-481E-9B87-6745CA6151F1}" dt="2020-10-21T21:19:21.340" v="375" actId="164"/>
          <ac:picMkLst>
            <pc:docMk/>
            <pc:sldMk cId="4081695896" sldId="4520"/>
            <ac:picMk id="33" creationId="{048AECDD-F52E-419D-B2AE-1AB01D64800C}"/>
          </ac:picMkLst>
        </pc:picChg>
        <pc:picChg chg="mod topLvl">
          <ac:chgData name="Robin Rettien" userId="d3b77970-caed-4e6f-89f3-1a113df11dad" providerId="ADAL" clId="{DAEA3E22-9844-481E-9B87-6745CA6151F1}" dt="2020-10-21T21:19:21.340" v="375" actId="164"/>
          <ac:picMkLst>
            <pc:docMk/>
            <pc:sldMk cId="4081695896" sldId="4520"/>
            <ac:picMk id="34" creationId="{0C7F680C-0115-4688-920A-81993B37870F}"/>
          </ac:picMkLst>
        </pc:picChg>
        <pc:picChg chg="mod topLvl">
          <ac:chgData name="Robin Rettien" userId="d3b77970-caed-4e6f-89f3-1a113df11dad" providerId="ADAL" clId="{DAEA3E22-9844-481E-9B87-6745CA6151F1}" dt="2020-10-21T21:21:02.072" v="407" actId="164"/>
          <ac:picMkLst>
            <pc:docMk/>
            <pc:sldMk cId="4081695896" sldId="4520"/>
            <ac:picMk id="36" creationId="{D8AB83CA-2973-4650-9338-7C7862A5A84F}"/>
          </ac:picMkLst>
        </pc:picChg>
        <pc:picChg chg="add mod">
          <ac:chgData name="Robin Rettien" userId="d3b77970-caed-4e6f-89f3-1a113df11dad" providerId="ADAL" clId="{DAEA3E22-9844-481E-9B87-6745CA6151F1}" dt="2020-10-21T21:21:02.072" v="407" actId="164"/>
          <ac:picMkLst>
            <pc:docMk/>
            <pc:sldMk cId="4081695896" sldId="4520"/>
            <ac:picMk id="37" creationId="{25A10AA4-17CA-485F-9734-47DDD812D7AE}"/>
          </ac:picMkLst>
        </pc:picChg>
        <pc:cxnChg chg="mod">
          <ac:chgData name="Robin Rettien" userId="d3b77970-caed-4e6f-89f3-1a113df11dad" providerId="ADAL" clId="{DAEA3E22-9844-481E-9B87-6745CA6151F1}" dt="2020-10-22T10:51:44.495" v="2362" actId="13926"/>
          <ac:cxnSpMkLst>
            <pc:docMk/>
            <pc:sldMk cId="4081695896" sldId="4520"/>
            <ac:cxnSpMk id="11" creationId="{5AD29280-6340-4A6D-882B-93B65A653036}"/>
          </ac:cxnSpMkLst>
        </pc:cxnChg>
        <pc:cxnChg chg="mod">
          <ac:chgData name="Robin Rettien" userId="d3b77970-caed-4e6f-89f3-1a113df11dad" providerId="ADAL" clId="{DAEA3E22-9844-481E-9B87-6745CA6151F1}" dt="2020-10-22T10:51:44.495" v="2362" actId="13926"/>
          <ac:cxnSpMkLst>
            <pc:docMk/>
            <pc:sldMk cId="4081695896" sldId="4520"/>
            <ac:cxnSpMk id="58" creationId="{FFE8AC65-502C-43EC-B31B-D1E6B9054933}"/>
          </ac:cxnSpMkLst>
        </pc:cxnChg>
      </pc:sldChg>
      <pc:sldChg chg="addSp delSp modSp mod">
        <pc:chgData name="Robin Rettien" userId="d3b77970-caed-4e6f-89f3-1a113df11dad" providerId="ADAL" clId="{DAEA3E22-9844-481E-9B87-6745CA6151F1}" dt="2020-10-22T12:25:02.478" v="3243" actId="12788"/>
        <pc:sldMkLst>
          <pc:docMk/>
          <pc:sldMk cId="1101744368" sldId="4524"/>
        </pc:sldMkLst>
        <pc:spChg chg="del mod">
          <ac:chgData name="Robin Rettien" userId="d3b77970-caed-4e6f-89f3-1a113df11dad" providerId="ADAL" clId="{DAEA3E22-9844-481E-9B87-6745CA6151F1}" dt="2020-10-22T12:23:28.039" v="3204" actId="478"/>
          <ac:spMkLst>
            <pc:docMk/>
            <pc:sldMk cId="1101744368" sldId="4524"/>
            <ac:spMk id="2" creationId="{E513B1B9-E321-4290-9060-628713E590DD}"/>
          </ac:spMkLst>
        </pc:spChg>
        <pc:spChg chg="add mod">
          <ac:chgData name="Robin Rettien" userId="d3b77970-caed-4e6f-89f3-1a113df11dad" providerId="ADAL" clId="{DAEA3E22-9844-481E-9B87-6745CA6151F1}" dt="2020-10-22T10:51:49.328" v="2363" actId="13926"/>
          <ac:spMkLst>
            <pc:docMk/>
            <pc:sldMk cId="1101744368" sldId="4524"/>
            <ac:spMk id="3" creationId="{DB42A679-DD67-411F-90ED-10EFD853E102}"/>
          </ac:spMkLst>
        </pc:spChg>
        <pc:spChg chg="mod">
          <ac:chgData name="Robin Rettien" userId="d3b77970-caed-4e6f-89f3-1a113df11dad" providerId="ADAL" clId="{DAEA3E22-9844-481E-9B87-6745CA6151F1}" dt="2020-10-22T10:51:49.328" v="2363" actId="13926"/>
          <ac:spMkLst>
            <pc:docMk/>
            <pc:sldMk cId="1101744368" sldId="4524"/>
            <ac:spMk id="4" creationId="{91DEED60-FEB0-4702-9BCF-282A859220B0}"/>
          </ac:spMkLst>
        </pc:spChg>
        <pc:spChg chg="mod">
          <ac:chgData name="Robin Rettien" userId="d3b77970-caed-4e6f-89f3-1a113df11dad" providerId="ADAL" clId="{DAEA3E22-9844-481E-9B87-6745CA6151F1}" dt="2020-10-22T12:24:44.523" v="3241" actId="115"/>
          <ac:spMkLst>
            <pc:docMk/>
            <pc:sldMk cId="1101744368" sldId="4524"/>
            <ac:spMk id="7" creationId="{431603C3-0313-437E-A629-5B4052624569}"/>
          </ac:spMkLst>
        </pc:spChg>
        <pc:spChg chg="mod">
          <ac:chgData name="Robin Rettien" userId="d3b77970-caed-4e6f-89f3-1a113df11dad" providerId="ADAL" clId="{DAEA3E22-9844-481E-9B87-6745CA6151F1}" dt="2020-10-22T10:51:49.328" v="2363" actId="13926"/>
          <ac:spMkLst>
            <pc:docMk/>
            <pc:sldMk cId="1101744368" sldId="4524"/>
            <ac:spMk id="9" creationId="{021278FE-FA8C-4B6D-B197-62AB48707157}"/>
          </ac:spMkLst>
        </pc:spChg>
        <pc:spChg chg="mod">
          <ac:chgData name="Robin Rettien" userId="d3b77970-caed-4e6f-89f3-1a113df11dad" providerId="ADAL" clId="{DAEA3E22-9844-481E-9B87-6745CA6151F1}" dt="2020-10-22T12:25:02.478" v="3243" actId="12788"/>
          <ac:spMkLst>
            <pc:docMk/>
            <pc:sldMk cId="1101744368" sldId="4524"/>
            <ac:spMk id="10" creationId="{C427DC55-3F87-4CC9-B465-95B7A5E76EA5}"/>
          </ac:spMkLst>
        </pc:spChg>
        <pc:spChg chg="mod">
          <ac:chgData name="Robin Rettien" userId="d3b77970-caed-4e6f-89f3-1a113df11dad" providerId="ADAL" clId="{DAEA3E22-9844-481E-9B87-6745CA6151F1}" dt="2020-10-22T12:20:42.477" v="2970" actId="1076"/>
          <ac:spMkLst>
            <pc:docMk/>
            <pc:sldMk cId="1101744368" sldId="4524"/>
            <ac:spMk id="31" creationId="{9A3C162D-0116-4A52-B659-610A5782D61B}"/>
          </ac:spMkLst>
        </pc:spChg>
        <pc:spChg chg="mod">
          <ac:chgData name="Robin Rettien" userId="d3b77970-caed-4e6f-89f3-1a113df11dad" providerId="ADAL" clId="{DAEA3E22-9844-481E-9B87-6745CA6151F1}" dt="2020-10-22T10:51:49.328" v="2363" actId="13926"/>
          <ac:spMkLst>
            <pc:docMk/>
            <pc:sldMk cId="1101744368" sldId="4524"/>
            <ac:spMk id="34" creationId="{D0D0EB7F-2D64-408A-81CD-C8FBD99DB7B4}"/>
          </ac:spMkLst>
        </pc:spChg>
        <pc:spChg chg="mod">
          <ac:chgData name="Robin Rettien" userId="d3b77970-caed-4e6f-89f3-1a113df11dad" providerId="ADAL" clId="{DAEA3E22-9844-481E-9B87-6745CA6151F1}" dt="2020-10-22T12:25:02.478" v="3243" actId="12788"/>
          <ac:spMkLst>
            <pc:docMk/>
            <pc:sldMk cId="1101744368" sldId="4524"/>
            <ac:spMk id="35" creationId="{B3EE516E-A910-4613-902F-2946BCE02381}"/>
          </ac:spMkLst>
        </pc:spChg>
        <pc:spChg chg="add del mod">
          <ac:chgData name="Robin Rettien" userId="d3b77970-caed-4e6f-89f3-1a113df11dad" providerId="ADAL" clId="{DAEA3E22-9844-481E-9B87-6745CA6151F1}" dt="2020-10-22T12:19:15.105" v="2881" actId="478"/>
          <ac:spMkLst>
            <pc:docMk/>
            <pc:sldMk cId="1101744368" sldId="4524"/>
            <ac:spMk id="37" creationId="{7210451C-75F3-4230-A0A7-AE13C3CBABE5}"/>
          </ac:spMkLst>
        </pc:spChg>
        <pc:spChg chg="mod">
          <ac:chgData name="Robin Rettien" userId="d3b77970-caed-4e6f-89f3-1a113df11dad" providerId="ADAL" clId="{DAEA3E22-9844-481E-9B87-6745CA6151F1}" dt="2020-10-22T10:51:49.328" v="2363" actId="13926"/>
          <ac:spMkLst>
            <pc:docMk/>
            <pc:sldMk cId="1101744368" sldId="4524"/>
            <ac:spMk id="39" creationId="{F57C5843-E0D8-49D3-8573-0BD9DA286740}"/>
          </ac:spMkLst>
        </pc:spChg>
        <pc:spChg chg="add mod">
          <ac:chgData name="Robin Rettien" userId="d3b77970-caed-4e6f-89f3-1a113df11dad" providerId="ADAL" clId="{DAEA3E22-9844-481E-9B87-6745CA6151F1}" dt="2020-10-22T12:20:48.896" v="2973" actId="554"/>
          <ac:spMkLst>
            <pc:docMk/>
            <pc:sldMk cId="1101744368" sldId="4524"/>
            <ac:spMk id="41" creationId="{E9E64723-4531-4B48-9763-C9595898D3DC}"/>
          </ac:spMkLst>
        </pc:spChg>
        <pc:spChg chg="mod">
          <ac:chgData name="Robin Rettien" userId="d3b77970-caed-4e6f-89f3-1a113df11dad" providerId="ADAL" clId="{DAEA3E22-9844-481E-9B87-6745CA6151F1}" dt="2020-10-22T10:51:49.328" v="2363" actId="13926"/>
          <ac:spMkLst>
            <pc:docMk/>
            <pc:sldMk cId="1101744368" sldId="4524"/>
            <ac:spMk id="43" creationId="{A63596BA-0AB3-48A1-B85A-786300053641}"/>
          </ac:spMkLst>
        </pc:spChg>
        <pc:spChg chg="add mod">
          <ac:chgData name="Robin Rettien" userId="d3b77970-caed-4e6f-89f3-1a113df11dad" providerId="ADAL" clId="{DAEA3E22-9844-481E-9B87-6745CA6151F1}" dt="2020-10-22T12:20:58.066" v="2976" actId="20577"/>
          <ac:spMkLst>
            <pc:docMk/>
            <pc:sldMk cId="1101744368" sldId="4524"/>
            <ac:spMk id="49" creationId="{580BCEDD-37D3-4397-B42B-0508E38F59BB}"/>
          </ac:spMkLst>
        </pc:spChg>
        <pc:spChg chg="add mod">
          <ac:chgData name="Robin Rettien" userId="d3b77970-caed-4e6f-89f3-1a113df11dad" providerId="ADAL" clId="{DAEA3E22-9844-481E-9B87-6745CA6151F1}" dt="2020-10-22T12:21:25.336" v="2988" actId="20577"/>
          <ac:spMkLst>
            <pc:docMk/>
            <pc:sldMk cId="1101744368" sldId="4524"/>
            <ac:spMk id="50" creationId="{D1AB2167-92FD-4C27-A34F-C722F7EF55C0}"/>
          </ac:spMkLst>
        </pc:spChg>
        <pc:spChg chg="mod">
          <ac:chgData name="Robin Rettien" userId="d3b77970-caed-4e6f-89f3-1a113df11dad" providerId="ADAL" clId="{DAEA3E22-9844-481E-9B87-6745CA6151F1}" dt="2020-10-22T10:51:49.328" v="2363" actId="13926"/>
          <ac:spMkLst>
            <pc:docMk/>
            <pc:sldMk cId="1101744368" sldId="4524"/>
            <ac:spMk id="56" creationId="{91344E27-87DC-49DB-851F-46BDD219D994}"/>
          </ac:spMkLst>
        </pc:spChg>
        <pc:spChg chg="mod">
          <ac:chgData name="Robin Rettien" userId="d3b77970-caed-4e6f-89f3-1a113df11dad" providerId="ADAL" clId="{DAEA3E22-9844-481E-9B87-6745CA6151F1}" dt="2020-10-22T10:51:49.328" v="2363" actId="13926"/>
          <ac:spMkLst>
            <pc:docMk/>
            <pc:sldMk cId="1101744368" sldId="4524"/>
            <ac:spMk id="58" creationId="{5C67A165-33C4-4AFC-B25A-18823016EB4F}"/>
          </ac:spMkLst>
        </pc:spChg>
        <pc:spChg chg="mod">
          <ac:chgData name="Robin Rettien" userId="d3b77970-caed-4e6f-89f3-1a113df11dad" providerId="ADAL" clId="{DAEA3E22-9844-481E-9B87-6745CA6151F1}" dt="2020-10-22T10:51:49.328" v="2363" actId="13926"/>
          <ac:spMkLst>
            <pc:docMk/>
            <pc:sldMk cId="1101744368" sldId="4524"/>
            <ac:spMk id="62" creationId="{F8C781B7-C5BC-4342-90F3-F72121A40C9F}"/>
          </ac:spMkLst>
        </pc:spChg>
        <pc:grpChg chg="mod">
          <ac:chgData name="Robin Rettien" userId="d3b77970-caed-4e6f-89f3-1a113df11dad" providerId="ADAL" clId="{DAEA3E22-9844-481E-9B87-6745CA6151F1}" dt="2020-10-22T10:51:49.328" v="2363" actId="13926"/>
          <ac:grpSpMkLst>
            <pc:docMk/>
            <pc:sldMk cId="1101744368" sldId="4524"/>
            <ac:grpSpMk id="38" creationId="{592E7B97-E04F-457C-98B2-358CAF09CAAA}"/>
          </ac:grpSpMkLst>
        </pc:grpChg>
        <pc:grpChg chg="mod">
          <ac:chgData name="Robin Rettien" userId="d3b77970-caed-4e6f-89f3-1a113df11dad" providerId="ADAL" clId="{DAEA3E22-9844-481E-9B87-6745CA6151F1}" dt="2020-10-22T10:51:49.328" v="2363" actId="13926"/>
          <ac:grpSpMkLst>
            <pc:docMk/>
            <pc:sldMk cId="1101744368" sldId="4524"/>
            <ac:grpSpMk id="45" creationId="{A773026A-5A63-4188-A4A4-AB56ACD6A58B}"/>
          </ac:grpSpMkLst>
        </pc:grpChg>
        <pc:picChg chg="add mod">
          <ac:chgData name="Robin Rettien" userId="d3b77970-caed-4e6f-89f3-1a113df11dad" providerId="ADAL" clId="{DAEA3E22-9844-481E-9B87-6745CA6151F1}" dt="2020-10-22T12:20:48.896" v="2973" actId="554"/>
          <ac:picMkLst>
            <pc:docMk/>
            <pc:sldMk cId="1101744368" sldId="4524"/>
            <ac:picMk id="5" creationId="{97C920C8-40BC-42A3-B5C2-45F5E77EDABB}"/>
          </ac:picMkLst>
        </pc:picChg>
        <pc:picChg chg="mod">
          <ac:chgData name="Robin Rettien" userId="d3b77970-caed-4e6f-89f3-1a113df11dad" providerId="ADAL" clId="{DAEA3E22-9844-481E-9B87-6745CA6151F1}" dt="2020-10-22T12:21:21.859" v="2986" actId="554"/>
          <ac:picMkLst>
            <pc:docMk/>
            <pc:sldMk cId="1101744368" sldId="4524"/>
            <ac:picMk id="8" creationId="{D8983C4E-6295-474A-9BB2-E97A929EDF46}"/>
          </ac:picMkLst>
        </pc:picChg>
        <pc:picChg chg="mod">
          <ac:chgData name="Robin Rettien" userId="d3b77970-caed-4e6f-89f3-1a113df11dad" providerId="ADAL" clId="{DAEA3E22-9844-481E-9B87-6745CA6151F1}" dt="2020-10-22T10:51:49.328" v="2363" actId="13926"/>
          <ac:picMkLst>
            <pc:docMk/>
            <pc:sldMk cId="1101744368" sldId="4524"/>
            <ac:picMk id="11" creationId="{6FF69FBB-ECC4-47CF-B4E2-9988AB4CAF5C}"/>
          </ac:picMkLst>
        </pc:picChg>
        <pc:cxnChg chg="mod">
          <ac:chgData name="Robin Rettien" userId="d3b77970-caed-4e6f-89f3-1a113df11dad" providerId="ADAL" clId="{DAEA3E22-9844-481E-9B87-6745CA6151F1}" dt="2020-10-22T10:51:49.328" v="2363" actId="13926"/>
          <ac:cxnSpMkLst>
            <pc:docMk/>
            <pc:sldMk cId="1101744368" sldId="4524"/>
            <ac:cxnSpMk id="46" creationId="{841A306A-4873-42BB-92EE-2888694214F0}"/>
          </ac:cxnSpMkLst>
        </pc:cxnChg>
        <pc:cxnChg chg="mod">
          <ac:chgData name="Robin Rettien" userId="d3b77970-caed-4e6f-89f3-1a113df11dad" providerId="ADAL" clId="{DAEA3E22-9844-481E-9B87-6745CA6151F1}" dt="2020-10-22T10:51:49.328" v="2363" actId="13926"/>
          <ac:cxnSpMkLst>
            <pc:docMk/>
            <pc:sldMk cId="1101744368" sldId="4524"/>
            <ac:cxnSpMk id="57" creationId="{39B4AA9D-B760-4145-9D94-F0F73FD00D8A}"/>
          </ac:cxnSpMkLst>
        </pc:cxnChg>
      </pc:sldChg>
      <pc:sldChg chg="addSp delSp modSp add mod ord modShow">
        <pc:chgData name="Robin Rettien" userId="d3b77970-caed-4e6f-89f3-1a113df11dad" providerId="ADAL" clId="{DAEA3E22-9844-481E-9B87-6745CA6151F1}" dt="2020-10-22T11:44:22.985" v="2484" actId="11530"/>
        <pc:sldMkLst>
          <pc:docMk/>
          <pc:sldMk cId="2172363109" sldId="4531"/>
        </pc:sldMkLst>
        <pc:spChg chg="mod">
          <ac:chgData name="Robin Rettien" userId="d3b77970-caed-4e6f-89f3-1a113df11dad" providerId="ADAL" clId="{DAEA3E22-9844-481E-9B87-6745CA6151F1}" dt="2020-10-22T11:44:22.985" v="2484" actId="11530"/>
          <ac:spMkLst>
            <pc:docMk/>
            <pc:sldMk cId="2172363109" sldId="4531"/>
            <ac:spMk id="6" creationId="{302E7DCA-231A-49BC-84F0-8258883D5AA3}"/>
          </ac:spMkLst>
        </pc:spChg>
        <pc:graphicFrameChg chg="modGraphic">
          <ac:chgData name="Robin Rettien" userId="d3b77970-caed-4e6f-89f3-1a113df11dad" providerId="ADAL" clId="{DAEA3E22-9844-481E-9B87-6745CA6151F1}" dt="2020-10-22T11:30:46.376" v="2429" actId="20577"/>
          <ac:graphicFrameMkLst>
            <pc:docMk/>
            <pc:sldMk cId="2172363109" sldId="4531"/>
            <ac:graphicFrameMk id="5" creationId="{12CA20DD-86FB-4A49-B398-887C7612D442}"/>
          </ac:graphicFrameMkLst>
        </pc:graphicFrameChg>
        <pc:picChg chg="add mod">
          <ac:chgData name="Robin Rettien" userId="d3b77970-caed-4e6f-89f3-1a113df11dad" providerId="ADAL" clId="{DAEA3E22-9844-481E-9B87-6745CA6151F1}" dt="2020-10-22T11:30:08.300" v="2424" actId="1076"/>
          <ac:picMkLst>
            <pc:docMk/>
            <pc:sldMk cId="2172363109" sldId="4531"/>
            <ac:picMk id="4" creationId="{F6C70035-C6C6-469C-920D-E6FCD35E5D03}"/>
          </ac:picMkLst>
        </pc:picChg>
        <pc:picChg chg="add mod">
          <ac:chgData name="Robin Rettien" userId="d3b77970-caed-4e6f-89f3-1a113df11dad" providerId="ADAL" clId="{DAEA3E22-9844-481E-9B87-6745CA6151F1}" dt="2020-10-22T11:30:43.890" v="2428" actId="1076"/>
          <ac:picMkLst>
            <pc:docMk/>
            <pc:sldMk cId="2172363109" sldId="4531"/>
            <ac:picMk id="7" creationId="{C53FE726-95D6-44E4-9221-B2D7A9C29E56}"/>
          </ac:picMkLst>
        </pc:picChg>
        <pc:picChg chg="add mod">
          <ac:chgData name="Robin Rettien" userId="d3b77970-caed-4e6f-89f3-1a113df11dad" providerId="ADAL" clId="{DAEA3E22-9844-481E-9B87-6745CA6151F1}" dt="2020-10-22T11:31:12.941" v="2433" actId="1076"/>
          <ac:picMkLst>
            <pc:docMk/>
            <pc:sldMk cId="2172363109" sldId="4531"/>
            <ac:picMk id="8" creationId="{7DC9D0CD-C3E3-45DB-8D85-D03723086788}"/>
          </ac:picMkLst>
        </pc:picChg>
        <pc:picChg chg="del">
          <ac:chgData name="Robin Rettien" userId="d3b77970-caed-4e6f-89f3-1a113df11dad" providerId="ADAL" clId="{DAEA3E22-9844-481E-9B87-6745CA6151F1}" dt="2020-10-22T11:30:04.028" v="2423" actId="478"/>
          <ac:picMkLst>
            <pc:docMk/>
            <pc:sldMk cId="2172363109" sldId="4531"/>
            <ac:picMk id="22" creationId="{84092908-F325-40EE-89EC-AB554421C33E}"/>
          </ac:picMkLst>
        </pc:picChg>
        <pc:picChg chg="del">
          <ac:chgData name="Robin Rettien" userId="d3b77970-caed-4e6f-89f3-1a113df11dad" providerId="ADAL" clId="{DAEA3E22-9844-481E-9B87-6745CA6151F1}" dt="2020-10-22T11:30:36.166" v="2426" actId="478"/>
          <ac:picMkLst>
            <pc:docMk/>
            <pc:sldMk cId="2172363109" sldId="4531"/>
            <ac:picMk id="23" creationId="{854828BF-970F-4072-BCA8-F77F60C91BD1}"/>
          </ac:picMkLst>
        </pc:picChg>
        <pc:picChg chg="del">
          <ac:chgData name="Robin Rettien" userId="d3b77970-caed-4e6f-89f3-1a113df11dad" providerId="ADAL" clId="{DAEA3E22-9844-481E-9B87-6745CA6151F1}" dt="2020-10-22T11:31:07.886" v="2432" actId="478"/>
          <ac:picMkLst>
            <pc:docMk/>
            <pc:sldMk cId="2172363109" sldId="4531"/>
            <ac:picMk id="24" creationId="{79917397-10CF-4286-A979-C940A1737152}"/>
          </ac:picMkLst>
        </pc:picChg>
      </pc:sldChg>
      <pc:sldChg chg="addSp delSp modSp mod">
        <pc:chgData name="Robin Rettien" userId="d3b77970-caed-4e6f-89f3-1a113df11dad" providerId="ADAL" clId="{DAEA3E22-9844-481E-9B87-6745CA6151F1}" dt="2020-10-23T14:33:23.378" v="3435" actId="478"/>
        <pc:sldMkLst>
          <pc:docMk/>
          <pc:sldMk cId="419548533" sldId="4534"/>
        </pc:sldMkLst>
        <pc:spChg chg="mod">
          <ac:chgData name="Robin Rettien" userId="d3b77970-caed-4e6f-89f3-1a113df11dad" providerId="ADAL" clId="{DAEA3E22-9844-481E-9B87-6745CA6151F1}" dt="2020-10-22T10:50:33.178" v="2350" actId="13926"/>
          <ac:spMkLst>
            <pc:docMk/>
            <pc:sldMk cId="419548533" sldId="4534"/>
            <ac:spMk id="2" creationId="{DA56C8B7-AD82-4838-B12A-26BD3ED89960}"/>
          </ac:spMkLst>
        </pc:spChg>
        <pc:spChg chg="add del">
          <ac:chgData name="Robin Rettien" userId="d3b77970-caed-4e6f-89f3-1a113df11dad" providerId="ADAL" clId="{DAEA3E22-9844-481E-9B87-6745CA6151F1}" dt="2020-10-22T12:11:12.647" v="2583" actId="478"/>
          <ac:spMkLst>
            <pc:docMk/>
            <pc:sldMk cId="419548533" sldId="4534"/>
            <ac:spMk id="10" creationId="{BFB15B02-FD3F-4488-B7C3-17CCDAF70D76}"/>
          </ac:spMkLst>
        </pc:spChg>
        <pc:spChg chg="add del">
          <ac:chgData name="Robin Rettien" userId="d3b77970-caed-4e6f-89f3-1a113df11dad" providerId="ADAL" clId="{DAEA3E22-9844-481E-9B87-6745CA6151F1}" dt="2020-10-23T14:33:23.378" v="3435" actId="478"/>
          <ac:spMkLst>
            <pc:docMk/>
            <pc:sldMk cId="419548533" sldId="4534"/>
            <ac:spMk id="12" creationId="{605C17A0-D589-4A2A-9192-46CF913EC7B6}"/>
          </ac:spMkLst>
        </pc:spChg>
        <pc:spChg chg="mod">
          <ac:chgData name="Robin Rettien" userId="d3b77970-caed-4e6f-89f3-1a113df11dad" providerId="ADAL" clId="{DAEA3E22-9844-481E-9B87-6745CA6151F1}" dt="2020-10-23T14:33:21.798" v="3434" actId="13926"/>
          <ac:spMkLst>
            <pc:docMk/>
            <pc:sldMk cId="419548533" sldId="4534"/>
            <ac:spMk id="15" creationId="{CE7FEFFD-2135-4875-BC5A-895AE5991D9A}"/>
          </ac:spMkLst>
        </pc:spChg>
        <pc:spChg chg="mod">
          <ac:chgData name="Robin Rettien" userId="d3b77970-caed-4e6f-89f3-1a113df11dad" providerId="ADAL" clId="{DAEA3E22-9844-481E-9B87-6745CA6151F1}" dt="2020-10-23T14:33:21.798" v="3434" actId="13926"/>
          <ac:spMkLst>
            <pc:docMk/>
            <pc:sldMk cId="419548533" sldId="4534"/>
            <ac:spMk id="26" creationId="{39560AB3-6B18-407E-BA8A-51D748D825B6}"/>
          </ac:spMkLst>
        </pc:spChg>
        <pc:spChg chg="mod">
          <ac:chgData name="Robin Rettien" userId="d3b77970-caed-4e6f-89f3-1a113df11dad" providerId="ADAL" clId="{DAEA3E22-9844-481E-9B87-6745CA6151F1}" dt="2020-10-23T14:33:21.798" v="3434" actId="13926"/>
          <ac:spMkLst>
            <pc:docMk/>
            <pc:sldMk cId="419548533" sldId="4534"/>
            <ac:spMk id="28" creationId="{490937B2-BE64-4DD4-AABF-1B4B1CBEF8E8}"/>
          </ac:spMkLst>
        </pc:spChg>
        <pc:spChg chg="mod">
          <ac:chgData name="Robin Rettien" userId="d3b77970-caed-4e6f-89f3-1a113df11dad" providerId="ADAL" clId="{DAEA3E22-9844-481E-9B87-6745CA6151F1}" dt="2020-10-23T14:33:21.798" v="3434" actId="13926"/>
          <ac:spMkLst>
            <pc:docMk/>
            <pc:sldMk cId="419548533" sldId="4534"/>
            <ac:spMk id="30" creationId="{72CE0773-BDE5-4FDF-B5D1-25248D377107}"/>
          </ac:spMkLst>
        </pc:spChg>
      </pc:sldChg>
      <pc:sldChg chg="addSp delSp modSp add mod">
        <pc:chgData name="Robin Rettien" userId="d3b77970-caed-4e6f-89f3-1a113df11dad" providerId="ADAL" clId="{DAEA3E22-9844-481E-9B87-6745CA6151F1}" dt="2020-10-22T10:48:59.665" v="2333" actId="22"/>
        <pc:sldMkLst>
          <pc:docMk/>
          <pc:sldMk cId="3615338953" sldId="4543"/>
        </pc:sldMkLst>
        <pc:spChg chg="add">
          <ac:chgData name="Robin Rettien" userId="d3b77970-caed-4e6f-89f3-1a113df11dad" providerId="ADAL" clId="{DAEA3E22-9844-481E-9B87-6745CA6151F1}" dt="2020-10-22T10:48:59.665" v="2333" actId="22"/>
          <ac:spMkLst>
            <pc:docMk/>
            <pc:sldMk cId="3615338953" sldId="4543"/>
            <ac:spMk id="3" creationId="{02D724A5-BB0D-429D-BEEF-5047B046D41E}"/>
          </ac:spMkLst>
        </pc:spChg>
        <pc:spChg chg="del">
          <ac:chgData name="Robin Rettien" userId="d3b77970-caed-4e6f-89f3-1a113df11dad" providerId="ADAL" clId="{DAEA3E22-9844-481E-9B87-6745CA6151F1}" dt="2020-10-21T22:09:31.047" v="772" actId="478"/>
          <ac:spMkLst>
            <pc:docMk/>
            <pc:sldMk cId="3615338953" sldId="4543"/>
            <ac:spMk id="5" creationId="{5CDA4292-84F0-4F6F-AF7B-88BBA606E806}"/>
          </ac:spMkLst>
        </pc:spChg>
        <pc:spChg chg="del">
          <ac:chgData name="Robin Rettien" userId="d3b77970-caed-4e6f-89f3-1a113df11dad" providerId="ADAL" clId="{DAEA3E22-9844-481E-9B87-6745CA6151F1}" dt="2020-10-21T22:09:31.047" v="772" actId="478"/>
          <ac:spMkLst>
            <pc:docMk/>
            <pc:sldMk cId="3615338953" sldId="4543"/>
            <ac:spMk id="6" creationId="{EF0E1E9F-8612-437A-8155-52BD69924F47}"/>
          </ac:spMkLst>
        </pc:spChg>
        <pc:spChg chg="del">
          <ac:chgData name="Robin Rettien" userId="d3b77970-caed-4e6f-89f3-1a113df11dad" providerId="ADAL" clId="{DAEA3E22-9844-481E-9B87-6745CA6151F1}" dt="2020-10-21T22:09:35.366" v="773" actId="478"/>
          <ac:spMkLst>
            <pc:docMk/>
            <pc:sldMk cId="3615338953" sldId="4543"/>
            <ac:spMk id="10" creationId="{CB213F52-2B61-40BE-9334-04D3B3E41FCA}"/>
          </ac:spMkLst>
        </pc:spChg>
        <pc:spChg chg="mod">
          <ac:chgData name="Robin Rettien" userId="d3b77970-caed-4e6f-89f3-1a113df11dad" providerId="ADAL" clId="{DAEA3E22-9844-481E-9B87-6745CA6151F1}" dt="2020-10-21T22:21:29.210" v="886" actId="20577"/>
          <ac:spMkLst>
            <pc:docMk/>
            <pc:sldMk cId="3615338953" sldId="4543"/>
            <ac:spMk id="15" creationId="{CD839DB9-4AF9-4C4F-BF8E-1808B5DC10EF}"/>
          </ac:spMkLst>
        </pc:spChg>
      </pc:sldChg>
      <pc:sldChg chg="addSp mod">
        <pc:chgData name="Robin Rettien" userId="d3b77970-caed-4e6f-89f3-1a113df11dad" providerId="ADAL" clId="{DAEA3E22-9844-481E-9B87-6745CA6151F1}" dt="2020-10-22T10:49:31.039" v="2336" actId="22"/>
        <pc:sldMkLst>
          <pc:docMk/>
          <pc:sldMk cId="3513166889" sldId="4545"/>
        </pc:sldMkLst>
        <pc:spChg chg="add">
          <ac:chgData name="Robin Rettien" userId="d3b77970-caed-4e6f-89f3-1a113df11dad" providerId="ADAL" clId="{DAEA3E22-9844-481E-9B87-6745CA6151F1}" dt="2020-10-22T10:49:31.039" v="2336" actId="22"/>
          <ac:spMkLst>
            <pc:docMk/>
            <pc:sldMk cId="3513166889" sldId="4545"/>
            <ac:spMk id="3" creationId="{EA84558F-895C-40E3-B24E-38A4C8F29132}"/>
          </ac:spMkLst>
        </pc:spChg>
      </pc:sldChg>
      <pc:sldChg chg="addSp mod">
        <pc:chgData name="Robin Rettien" userId="d3b77970-caed-4e6f-89f3-1a113df11dad" providerId="ADAL" clId="{DAEA3E22-9844-481E-9B87-6745CA6151F1}" dt="2020-10-22T10:49:33.884" v="2337" actId="22"/>
        <pc:sldMkLst>
          <pc:docMk/>
          <pc:sldMk cId="1716576604" sldId="4546"/>
        </pc:sldMkLst>
        <pc:spChg chg="add">
          <ac:chgData name="Robin Rettien" userId="d3b77970-caed-4e6f-89f3-1a113df11dad" providerId="ADAL" clId="{DAEA3E22-9844-481E-9B87-6745CA6151F1}" dt="2020-10-22T10:49:33.884" v="2337" actId="22"/>
          <ac:spMkLst>
            <pc:docMk/>
            <pc:sldMk cId="1716576604" sldId="4546"/>
            <ac:spMk id="9" creationId="{798D29C5-C3A6-40B0-AEB8-89B73EFF4209}"/>
          </ac:spMkLst>
        </pc:spChg>
      </pc:sldChg>
      <pc:sldChg chg="addSp mod">
        <pc:chgData name="Robin Rettien" userId="d3b77970-caed-4e6f-89f3-1a113df11dad" providerId="ADAL" clId="{DAEA3E22-9844-481E-9B87-6745CA6151F1}" dt="2020-10-22T10:49:38.321" v="2338" actId="22"/>
        <pc:sldMkLst>
          <pc:docMk/>
          <pc:sldMk cId="350211027" sldId="4547"/>
        </pc:sldMkLst>
        <pc:spChg chg="add">
          <ac:chgData name="Robin Rettien" userId="d3b77970-caed-4e6f-89f3-1a113df11dad" providerId="ADAL" clId="{DAEA3E22-9844-481E-9B87-6745CA6151F1}" dt="2020-10-22T10:49:38.321" v="2338" actId="22"/>
          <ac:spMkLst>
            <pc:docMk/>
            <pc:sldMk cId="350211027" sldId="4547"/>
            <ac:spMk id="6" creationId="{C8330452-8A0B-43D7-8918-FE0FA29B6A63}"/>
          </ac:spMkLst>
        </pc:spChg>
      </pc:sldChg>
      <pc:sldChg chg="addSp delSp modSp mod">
        <pc:chgData name="Robin Rettien" userId="d3b77970-caed-4e6f-89f3-1a113df11dad" providerId="ADAL" clId="{DAEA3E22-9844-481E-9B87-6745CA6151F1}" dt="2020-10-22T10:49:41.320" v="2339" actId="22"/>
        <pc:sldMkLst>
          <pc:docMk/>
          <pc:sldMk cId="841112482" sldId="4548"/>
        </pc:sldMkLst>
        <pc:spChg chg="add">
          <ac:chgData name="Robin Rettien" userId="d3b77970-caed-4e6f-89f3-1a113df11dad" providerId="ADAL" clId="{DAEA3E22-9844-481E-9B87-6745CA6151F1}" dt="2020-10-22T10:49:41.320" v="2339" actId="22"/>
          <ac:spMkLst>
            <pc:docMk/>
            <pc:sldMk cId="841112482" sldId="4548"/>
            <ac:spMk id="9" creationId="{73E902EC-AA0A-46EA-9D93-E8750221C8F1}"/>
          </ac:spMkLst>
        </pc:spChg>
        <pc:picChg chg="add del mod">
          <ac:chgData name="Robin Rettien" userId="d3b77970-caed-4e6f-89f3-1a113df11dad" providerId="ADAL" clId="{DAEA3E22-9844-481E-9B87-6745CA6151F1}" dt="2020-10-21T22:34:57.142" v="1134" actId="478"/>
          <ac:picMkLst>
            <pc:docMk/>
            <pc:sldMk cId="841112482" sldId="4548"/>
            <ac:picMk id="6" creationId="{13EAC9B1-6929-43D3-BF63-F4D48371CE1B}"/>
          </ac:picMkLst>
        </pc:picChg>
      </pc:sldChg>
      <pc:sldChg chg="addSp delSp mod">
        <pc:chgData name="Robin Rettien" userId="d3b77970-caed-4e6f-89f3-1a113df11dad" providerId="ADAL" clId="{DAEA3E22-9844-481E-9B87-6745CA6151F1}" dt="2020-10-22T11:38:56.209" v="2478" actId="478"/>
        <pc:sldMkLst>
          <pc:docMk/>
          <pc:sldMk cId="3715053663" sldId="4549"/>
        </pc:sldMkLst>
        <pc:spChg chg="add">
          <ac:chgData name="Robin Rettien" userId="d3b77970-caed-4e6f-89f3-1a113df11dad" providerId="ADAL" clId="{DAEA3E22-9844-481E-9B87-6745CA6151F1}" dt="2020-10-22T10:49:43.856" v="2340" actId="22"/>
          <ac:spMkLst>
            <pc:docMk/>
            <pc:sldMk cId="3715053663" sldId="4549"/>
            <ac:spMk id="3" creationId="{03A89B85-A14B-4A21-B53B-B517B040DA16}"/>
          </ac:spMkLst>
        </pc:spChg>
        <pc:picChg chg="del">
          <ac:chgData name="Robin Rettien" userId="d3b77970-caed-4e6f-89f3-1a113df11dad" providerId="ADAL" clId="{DAEA3E22-9844-481E-9B87-6745CA6151F1}" dt="2020-10-22T11:38:56.209" v="2478" actId="478"/>
          <ac:picMkLst>
            <pc:docMk/>
            <pc:sldMk cId="3715053663" sldId="4549"/>
            <ac:picMk id="17" creationId="{747A622E-00D1-402E-A931-6E0359D20AC4}"/>
          </ac:picMkLst>
        </pc:picChg>
      </pc:sldChg>
      <pc:sldChg chg="addSp delSp mod">
        <pc:chgData name="Robin Rettien" userId="d3b77970-caed-4e6f-89f3-1a113df11dad" providerId="ADAL" clId="{DAEA3E22-9844-481E-9B87-6745CA6151F1}" dt="2020-10-22T11:38:59.096" v="2479" actId="478"/>
        <pc:sldMkLst>
          <pc:docMk/>
          <pc:sldMk cId="2696964311" sldId="4550"/>
        </pc:sldMkLst>
        <pc:spChg chg="add">
          <ac:chgData name="Robin Rettien" userId="d3b77970-caed-4e6f-89f3-1a113df11dad" providerId="ADAL" clId="{DAEA3E22-9844-481E-9B87-6745CA6151F1}" dt="2020-10-22T10:49:46.761" v="2341" actId="22"/>
          <ac:spMkLst>
            <pc:docMk/>
            <pc:sldMk cId="2696964311" sldId="4550"/>
            <ac:spMk id="5" creationId="{0FAC22A0-317D-4E03-9D90-F66CE6B8DB8E}"/>
          </ac:spMkLst>
        </pc:spChg>
        <pc:picChg chg="del">
          <ac:chgData name="Robin Rettien" userId="d3b77970-caed-4e6f-89f3-1a113df11dad" providerId="ADAL" clId="{DAEA3E22-9844-481E-9B87-6745CA6151F1}" dt="2020-10-22T11:38:59.096" v="2479" actId="478"/>
          <ac:picMkLst>
            <pc:docMk/>
            <pc:sldMk cId="2696964311" sldId="4550"/>
            <ac:picMk id="17" creationId="{747A622E-00D1-402E-A931-6E0359D20AC4}"/>
          </ac:picMkLst>
        </pc:picChg>
      </pc:sldChg>
      <pc:sldChg chg="addSp mod">
        <pc:chgData name="Robin Rettien" userId="d3b77970-caed-4e6f-89f3-1a113df11dad" providerId="ADAL" clId="{DAEA3E22-9844-481E-9B87-6745CA6151F1}" dt="2020-10-22T10:49:49.348" v="2342" actId="22"/>
        <pc:sldMkLst>
          <pc:docMk/>
          <pc:sldMk cId="2688802646" sldId="4551"/>
        </pc:sldMkLst>
        <pc:spChg chg="add">
          <ac:chgData name="Robin Rettien" userId="d3b77970-caed-4e6f-89f3-1a113df11dad" providerId="ADAL" clId="{DAEA3E22-9844-481E-9B87-6745CA6151F1}" dt="2020-10-22T10:49:49.348" v="2342" actId="22"/>
          <ac:spMkLst>
            <pc:docMk/>
            <pc:sldMk cId="2688802646" sldId="4551"/>
            <ac:spMk id="3" creationId="{9534DB9C-C9AA-41EC-93A0-B80F34CB3F4D}"/>
          </ac:spMkLst>
        </pc:spChg>
      </pc:sldChg>
      <pc:sldChg chg="addSp mod">
        <pc:chgData name="Robin Rettien" userId="d3b77970-caed-4e6f-89f3-1a113df11dad" providerId="ADAL" clId="{DAEA3E22-9844-481E-9B87-6745CA6151F1}" dt="2020-10-22T10:49:51.812" v="2343" actId="22"/>
        <pc:sldMkLst>
          <pc:docMk/>
          <pc:sldMk cId="3786635756" sldId="4552"/>
        </pc:sldMkLst>
        <pc:spChg chg="add">
          <ac:chgData name="Robin Rettien" userId="d3b77970-caed-4e6f-89f3-1a113df11dad" providerId="ADAL" clId="{DAEA3E22-9844-481E-9B87-6745CA6151F1}" dt="2020-10-22T10:49:51.812" v="2343" actId="22"/>
          <ac:spMkLst>
            <pc:docMk/>
            <pc:sldMk cId="3786635756" sldId="4552"/>
            <ac:spMk id="11" creationId="{DFC97703-BAF1-4340-A7F2-EC3E7600ECE7}"/>
          </ac:spMkLst>
        </pc:spChg>
      </pc:sldChg>
      <pc:sldChg chg="addSp mod">
        <pc:chgData name="Robin Rettien" userId="d3b77970-caed-4e6f-89f3-1a113df11dad" providerId="ADAL" clId="{DAEA3E22-9844-481E-9B87-6745CA6151F1}" dt="2020-10-22T10:49:55.400" v="2344" actId="22"/>
        <pc:sldMkLst>
          <pc:docMk/>
          <pc:sldMk cId="2967990154" sldId="4553"/>
        </pc:sldMkLst>
        <pc:spChg chg="add">
          <ac:chgData name="Robin Rettien" userId="d3b77970-caed-4e6f-89f3-1a113df11dad" providerId="ADAL" clId="{DAEA3E22-9844-481E-9B87-6745CA6151F1}" dt="2020-10-22T10:49:55.400" v="2344" actId="22"/>
          <ac:spMkLst>
            <pc:docMk/>
            <pc:sldMk cId="2967990154" sldId="4553"/>
            <ac:spMk id="6" creationId="{C01F7CCF-8DF4-4340-9082-F74DCC97F4ED}"/>
          </ac:spMkLst>
        </pc:spChg>
      </pc:sldChg>
      <pc:sldChg chg="addSp mod">
        <pc:chgData name="Robin Rettien" userId="d3b77970-caed-4e6f-89f3-1a113df11dad" providerId="ADAL" clId="{DAEA3E22-9844-481E-9B87-6745CA6151F1}" dt="2020-10-22T10:49:57.812" v="2345" actId="22"/>
        <pc:sldMkLst>
          <pc:docMk/>
          <pc:sldMk cId="2176563733" sldId="4554"/>
        </pc:sldMkLst>
        <pc:spChg chg="add">
          <ac:chgData name="Robin Rettien" userId="d3b77970-caed-4e6f-89f3-1a113df11dad" providerId="ADAL" clId="{DAEA3E22-9844-481E-9B87-6745CA6151F1}" dt="2020-10-22T10:49:57.812" v="2345" actId="22"/>
          <ac:spMkLst>
            <pc:docMk/>
            <pc:sldMk cId="2176563733" sldId="4554"/>
            <ac:spMk id="5" creationId="{92DCE452-CDCA-4AD9-9FF9-A5AD96F2135D}"/>
          </ac:spMkLst>
        </pc:spChg>
      </pc:sldChg>
      <pc:sldChg chg="addSp modSp mod">
        <pc:chgData name="Robin Rettien" userId="d3b77970-caed-4e6f-89f3-1a113df11dad" providerId="ADAL" clId="{DAEA3E22-9844-481E-9B87-6745CA6151F1}" dt="2020-10-22T11:39:35.515" v="2480"/>
        <pc:sldMkLst>
          <pc:docMk/>
          <pc:sldMk cId="3920924172" sldId="4555"/>
        </pc:sldMkLst>
        <pc:spChg chg="add">
          <ac:chgData name="Robin Rettien" userId="d3b77970-caed-4e6f-89f3-1a113df11dad" providerId="ADAL" clId="{DAEA3E22-9844-481E-9B87-6745CA6151F1}" dt="2020-10-22T10:49:59.985" v="2346" actId="22"/>
          <ac:spMkLst>
            <pc:docMk/>
            <pc:sldMk cId="3920924172" sldId="4555"/>
            <ac:spMk id="7" creationId="{4A05D7AD-7F26-48E4-B747-FEFFB1F895C0}"/>
          </ac:spMkLst>
        </pc:spChg>
        <pc:picChg chg="mod">
          <ac:chgData name="Robin Rettien" userId="d3b77970-caed-4e6f-89f3-1a113df11dad" providerId="ADAL" clId="{DAEA3E22-9844-481E-9B87-6745CA6151F1}" dt="2020-10-22T11:39:35.515" v="2480"/>
          <ac:picMkLst>
            <pc:docMk/>
            <pc:sldMk cId="3920924172" sldId="4555"/>
            <ac:picMk id="17" creationId="{747A622E-00D1-402E-A931-6E0359D20AC4}"/>
          </ac:picMkLst>
        </pc:picChg>
      </pc:sldChg>
      <pc:sldChg chg="addSp delSp mod">
        <pc:chgData name="Robin Rettien" userId="d3b77970-caed-4e6f-89f3-1a113df11dad" providerId="ADAL" clId="{DAEA3E22-9844-481E-9B87-6745CA6151F1}" dt="2020-10-22T11:39:42.564" v="2482" actId="22"/>
        <pc:sldMkLst>
          <pc:docMk/>
          <pc:sldMk cId="2516733516" sldId="4556"/>
        </pc:sldMkLst>
        <pc:spChg chg="add">
          <ac:chgData name="Robin Rettien" userId="d3b77970-caed-4e6f-89f3-1a113df11dad" providerId="ADAL" clId="{DAEA3E22-9844-481E-9B87-6745CA6151F1}" dt="2020-10-22T10:50:02.855" v="2347" actId="22"/>
          <ac:spMkLst>
            <pc:docMk/>
            <pc:sldMk cId="2516733516" sldId="4556"/>
            <ac:spMk id="11" creationId="{3A876802-0F1A-4D50-8766-ED75D46BD446}"/>
          </ac:spMkLst>
        </pc:spChg>
        <pc:picChg chg="add">
          <ac:chgData name="Robin Rettien" userId="d3b77970-caed-4e6f-89f3-1a113df11dad" providerId="ADAL" clId="{DAEA3E22-9844-481E-9B87-6745CA6151F1}" dt="2020-10-22T11:39:42.564" v="2482" actId="22"/>
          <ac:picMkLst>
            <pc:docMk/>
            <pc:sldMk cId="2516733516" sldId="4556"/>
            <ac:picMk id="12" creationId="{654B688A-5DF4-44DD-ADCE-1D34E34473E4}"/>
          </ac:picMkLst>
        </pc:picChg>
        <pc:picChg chg="del">
          <ac:chgData name="Robin Rettien" userId="d3b77970-caed-4e6f-89f3-1a113df11dad" providerId="ADAL" clId="{DAEA3E22-9844-481E-9B87-6745CA6151F1}" dt="2020-10-22T11:39:42.279" v="2481" actId="478"/>
          <ac:picMkLst>
            <pc:docMk/>
            <pc:sldMk cId="2516733516" sldId="4556"/>
            <ac:picMk id="17" creationId="{747A622E-00D1-402E-A931-6E0359D20AC4}"/>
          </ac:picMkLst>
        </pc:picChg>
      </pc:sldChg>
      <pc:sldChg chg="addSp modSp mod">
        <pc:chgData name="Robin Rettien" userId="d3b77970-caed-4e6f-89f3-1a113df11dad" providerId="ADAL" clId="{DAEA3E22-9844-481E-9B87-6745CA6151F1}" dt="2020-10-22T10:50:05.923" v="2348" actId="22"/>
        <pc:sldMkLst>
          <pc:docMk/>
          <pc:sldMk cId="2123963684" sldId="4557"/>
        </pc:sldMkLst>
        <pc:spChg chg="add">
          <ac:chgData name="Robin Rettien" userId="d3b77970-caed-4e6f-89f3-1a113df11dad" providerId="ADAL" clId="{DAEA3E22-9844-481E-9B87-6745CA6151F1}" dt="2020-10-22T10:50:05.923" v="2348" actId="22"/>
          <ac:spMkLst>
            <pc:docMk/>
            <pc:sldMk cId="2123963684" sldId="4557"/>
            <ac:spMk id="4" creationId="{B34441BA-2413-4CB2-8EEC-4289DB925E97}"/>
          </ac:spMkLst>
        </pc:spChg>
        <pc:spChg chg="mod">
          <ac:chgData name="Robin Rettien" userId="d3b77970-caed-4e6f-89f3-1a113df11dad" providerId="ADAL" clId="{DAEA3E22-9844-481E-9B87-6745CA6151F1}" dt="2020-10-22T07:12:35.035" v="1135" actId="20577"/>
          <ac:spMkLst>
            <pc:docMk/>
            <pc:sldMk cId="2123963684" sldId="4557"/>
            <ac:spMk id="7" creationId="{AFE2F871-039A-4AFE-A153-B84EDDB12125}"/>
          </ac:spMkLst>
        </pc:spChg>
        <pc:spChg chg="mod">
          <ac:chgData name="Robin Rettien" userId="d3b77970-caed-4e6f-89f3-1a113df11dad" providerId="ADAL" clId="{DAEA3E22-9844-481E-9B87-6745CA6151F1}" dt="2020-10-22T07:12:38.284" v="1136" actId="20577"/>
          <ac:spMkLst>
            <pc:docMk/>
            <pc:sldMk cId="2123963684" sldId="4557"/>
            <ac:spMk id="15" creationId="{A462A755-494D-40D3-8ADC-1D07DADA1418}"/>
          </ac:spMkLst>
        </pc:spChg>
      </pc:sldChg>
      <pc:sldChg chg="modSp">
        <pc:chgData name="Robin Rettien" userId="d3b77970-caed-4e6f-89f3-1a113df11dad" providerId="ADAL" clId="{DAEA3E22-9844-481E-9B87-6745CA6151F1}" dt="2020-10-22T11:27:23.516" v="2413"/>
        <pc:sldMkLst>
          <pc:docMk/>
          <pc:sldMk cId="3053500909" sldId="4558"/>
        </pc:sldMkLst>
        <pc:picChg chg="mod">
          <ac:chgData name="Robin Rettien" userId="d3b77970-caed-4e6f-89f3-1a113df11dad" providerId="ADAL" clId="{DAEA3E22-9844-481E-9B87-6745CA6151F1}" dt="2020-10-22T11:27:23.516" v="2413"/>
          <ac:picMkLst>
            <pc:docMk/>
            <pc:sldMk cId="3053500909" sldId="4558"/>
            <ac:picMk id="20" creationId="{A3C39D7C-8C1F-4527-9067-63BB4645E959}"/>
          </ac:picMkLst>
        </pc:picChg>
      </pc:sldChg>
      <pc:sldChg chg="addSp delSp mod">
        <pc:chgData name="Robin Rettien" userId="d3b77970-caed-4e6f-89f3-1a113df11dad" providerId="ADAL" clId="{DAEA3E22-9844-481E-9B87-6745CA6151F1}" dt="2020-10-22T11:27:50.481" v="2419" actId="22"/>
        <pc:sldMkLst>
          <pc:docMk/>
          <pc:sldMk cId="2550319828" sldId="4559"/>
        </pc:sldMkLst>
        <pc:picChg chg="add">
          <ac:chgData name="Robin Rettien" userId="d3b77970-caed-4e6f-89f3-1a113df11dad" providerId="ADAL" clId="{DAEA3E22-9844-481E-9B87-6745CA6151F1}" dt="2020-10-22T11:27:50.481" v="2419" actId="22"/>
          <ac:picMkLst>
            <pc:docMk/>
            <pc:sldMk cId="2550319828" sldId="4559"/>
            <ac:picMk id="3" creationId="{E16044EE-4A3C-40C2-BA6E-B72E8E79994C}"/>
          </ac:picMkLst>
        </pc:picChg>
        <pc:picChg chg="del">
          <ac:chgData name="Robin Rettien" userId="d3b77970-caed-4e6f-89f3-1a113df11dad" providerId="ADAL" clId="{DAEA3E22-9844-481E-9B87-6745CA6151F1}" dt="2020-10-22T11:27:49.792" v="2418" actId="478"/>
          <ac:picMkLst>
            <pc:docMk/>
            <pc:sldMk cId="2550319828" sldId="4559"/>
            <ac:picMk id="27" creationId="{6F23603C-1324-4CB1-8339-B6B6841A681B}"/>
          </ac:picMkLst>
        </pc:picChg>
      </pc:sldChg>
      <pc:sldChg chg="addSp delSp modSp mod">
        <pc:chgData name="Robin Rettien" userId="d3b77970-caed-4e6f-89f3-1a113df11dad" providerId="ADAL" clId="{DAEA3E22-9844-481E-9B87-6745CA6151F1}" dt="2020-10-23T14:33:07.707" v="3433" actId="478"/>
        <pc:sldMkLst>
          <pc:docMk/>
          <pc:sldMk cId="4044166720" sldId="4561"/>
        </pc:sldMkLst>
        <pc:spChg chg="mod">
          <ac:chgData name="Robin Rettien" userId="d3b77970-caed-4e6f-89f3-1a113df11dad" providerId="ADAL" clId="{DAEA3E22-9844-481E-9B87-6745CA6151F1}" dt="2020-10-22T10:50:23.461" v="2349" actId="13926"/>
          <ac:spMkLst>
            <pc:docMk/>
            <pc:sldMk cId="4044166720" sldId="4561"/>
            <ac:spMk id="2" creationId="{65C62655-8FF0-4936-B4B8-7F5A7F02FEA4}"/>
          </ac:spMkLst>
        </pc:spChg>
        <pc:spChg chg="add del mod">
          <ac:chgData name="Robin Rettien" userId="d3b77970-caed-4e6f-89f3-1a113df11dad" providerId="ADAL" clId="{DAEA3E22-9844-481E-9B87-6745CA6151F1}" dt="2020-10-23T14:33:07.707" v="3433" actId="478"/>
          <ac:spMkLst>
            <pc:docMk/>
            <pc:sldMk cId="4044166720" sldId="4561"/>
            <ac:spMk id="3" creationId="{0490EC20-32BF-4535-BD11-672FE4C38EF0}"/>
          </ac:spMkLst>
        </pc:spChg>
        <pc:spChg chg="mod">
          <ac:chgData name="Robin Rettien" userId="d3b77970-caed-4e6f-89f3-1a113df11dad" providerId="ADAL" clId="{DAEA3E22-9844-481E-9B87-6745CA6151F1}" dt="2020-10-22T10:50:23.461" v="2349" actId="13926"/>
          <ac:spMkLst>
            <pc:docMk/>
            <pc:sldMk cId="4044166720" sldId="4561"/>
            <ac:spMk id="48" creationId="{4637D2F2-53FF-4170-9474-417F4BC5489C}"/>
          </ac:spMkLst>
        </pc:spChg>
        <pc:spChg chg="mod">
          <ac:chgData name="Robin Rettien" userId="d3b77970-caed-4e6f-89f3-1a113df11dad" providerId="ADAL" clId="{DAEA3E22-9844-481E-9B87-6745CA6151F1}" dt="2020-10-22T10:50:23.461" v="2349" actId="13926"/>
          <ac:spMkLst>
            <pc:docMk/>
            <pc:sldMk cId="4044166720" sldId="4561"/>
            <ac:spMk id="91" creationId="{A33933AE-0B17-4E11-B8D3-F0370AACC1EB}"/>
          </ac:spMkLst>
        </pc:spChg>
        <pc:spChg chg="mod">
          <ac:chgData name="Robin Rettien" userId="d3b77970-caed-4e6f-89f3-1a113df11dad" providerId="ADAL" clId="{DAEA3E22-9844-481E-9B87-6745CA6151F1}" dt="2020-10-22T10:50:23.461" v="2349" actId="13926"/>
          <ac:spMkLst>
            <pc:docMk/>
            <pc:sldMk cId="4044166720" sldId="4561"/>
            <ac:spMk id="96" creationId="{47EA14B0-43CF-41DD-90C8-4C7ACD6BC1B8}"/>
          </ac:spMkLst>
        </pc:spChg>
        <pc:spChg chg="mod">
          <ac:chgData name="Robin Rettien" userId="d3b77970-caed-4e6f-89f3-1a113df11dad" providerId="ADAL" clId="{DAEA3E22-9844-481E-9B87-6745CA6151F1}" dt="2020-10-22T10:50:23.461" v="2349" actId="13926"/>
          <ac:spMkLst>
            <pc:docMk/>
            <pc:sldMk cId="4044166720" sldId="4561"/>
            <ac:spMk id="97" creationId="{1AEBE3FE-B863-4DAE-9841-FE478CE67EF8}"/>
          </ac:spMkLst>
        </pc:spChg>
        <pc:spChg chg="mod">
          <ac:chgData name="Robin Rettien" userId="d3b77970-caed-4e6f-89f3-1a113df11dad" providerId="ADAL" clId="{DAEA3E22-9844-481E-9B87-6745CA6151F1}" dt="2020-10-22T10:50:23.461" v="2349" actId="13926"/>
          <ac:spMkLst>
            <pc:docMk/>
            <pc:sldMk cId="4044166720" sldId="4561"/>
            <ac:spMk id="98" creationId="{33C2C4BA-0EF9-4271-B324-2A00E6686DF4}"/>
          </ac:spMkLst>
        </pc:spChg>
        <pc:spChg chg="mod">
          <ac:chgData name="Robin Rettien" userId="d3b77970-caed-4e6f-89f3-1a113df11dad" providerId="ADAL" clId="{DAEA3E22-9844-481E-9B87-6745CA6151F1}" dt="2020-10-22T10:50:23.461" v="2349" actId="13926"/>
          <ac:spMkLst>
            <pc:docMk/>
            <pc:sldMk cId="4044166720" sldId="4561"/>
            <ac:spMk id="99" creationId="{D106BF3E-AE80-4613-8607-2CEBB4DC3EB0}"/>
          </ac:spMkLst>
        </pc:spChg>
        <pc:picChg chg="add del mod">
          <ac:chgData name="Robin Rettien" userId="d3b77970-caed-4e6f-89f3-1a113df11dad" providerId="ADAL" clId="{DAEA3E22-9844-481E-9B87-6745CA6151F1}" dt="2020-10-22T10:45:17.143" v="2249" actId="478"/>
          <ac:picMkLst>
            <pc:docMk/>
            <pc:sldMk cId="4044166720" sldId="4561"/>
            <ac:picMk id="1026" creationId="{48516E43-A356-4017-A07A-43F1A76238BF}"/>
          </ac:picMkLst>
        </pc:picChg>
      </pc:sldChg>
      <pc:sldChg chg="addSp delSp modSp mod">
        <pc:chgData name="Robin Rettien" userId="d3b77970-caed-4e6f-89f3-1a113df11dad" providerId="ADAL" clId="{DAEA3E22-9844-481E-9B87-6745CA6151F1}" dt="2020-10-23T14:34:09.794" v="3448" actId="478"/>
        <pc:sldMkLst>
          <pc:docMk/>
          <pc:sldMk cId="1377220271" sldId="4562"/>
        </pc:sldMkLst>
        <pc:spChg chg="mod">
          <ac:chgData name="Robin Rettien" userId="d3b77970-caed-4e6f-89f3-1a113df11dad" providerId="ADAL" clId="{DAEA3E22-9844-481E-9B87-6745CA6151F1}" dt="2020-10-22T10:50:39.424" v="2351" actId="13926"/>
          <ac:spMkLst>
            <pc:docMk/>
            <pc:sldMk cId="1377220271" sldId="4562"/>
            <ac:spMk id="2" creationId="{DA56C8B7-AD82-4838-B12A-26BD3ED89960}"/>
          </ac:spMkLst>
        </pc:spChg>
        <pc:spChg chg="add del">
          <ac:chgData name="Robin Rettien" userId="d3b77970-caed-4e6f-89f3-1a113df11dad" providerId="ADAL" clId="{DAEA3E22-9844-481E-9B87-6745CA6151F1}" dt="2020-10-22T12:11:17.943" v="2585" actId="478"/>
          <ac:spMkLst>
            <pc:docMk/>
            <pc:sldMk cId="1377220271" sldId="4562"/>
            <ac:spMk id="12" creationId="{5E8211EC-23D7-4064-B2FA-A5EDBFB7B9EE}"/>
          </ac:spMkLst>
        </pc:spChg>
        <pc:spChg chg="add del">
          <ac:chgData name="Robin Rettien" userId="d3b77970-caed-4e6f-89f3-1a113df11dad" providerId="ADAL" clId="{DAEA3E22-9844-481E-9B87-6745CA6151F1}" dt="2020-10-23T14:34:09.794" v="3448" actId="478"/>
          <ac:spMkLst>
            <pc:docMk/>
            <pc:sldMk cId="1377220271" sldId="4562"/>
            <ac:spMk id="13" creationId="{CAE6FC15-D592-41E5-9646-C56C8CFBCC17}"/>
          </ac:spMkLst>
        </pc:spChg>
        <pc:spChg chg="mod">
          <ac:chgData name="Robin Rettien" userId="d3b77970-caed-4e6f-89f3-1a113df11dad" providerId="ADAL" clId="{DAEA3E22-9844-481E-9B87-6745CA6151F1}" dt="2020-10-23T14:33:29.973" v="3436" actId="13926"/>
          <ac:spMkLst>
            <pc:docMk/>
            <pc:sldMk cId="1377220271" sldId="4562"/>
            <ac:spMk id="15" creationId="{CE7FEFFD-2135-4875-BC5A-895AE5991D9A}"/>
          </ac:spMkLst>
        </pc:spChg>
        <pc:spChg chg="mod">
          <ac:chgData name="Robin Rettien" userId="d3b77970-caed-4e6f-89f3-1a113df11dad" providerId="ADAL" clId="{DAEA3E22-9844-481E-9B87-6745CA6151F1}" dt="2020-10-23T14:33:29.973" v="3436" actId="13926"/>
          <ac:spMkLst>
            <pc:docMk/>
            <pc:sldMk cId="1377220271" sldId="4562"/>
            <ac:spMk id="26" creationId="{39560AB3-6B18-407E-BA8A-51D748D825B6}"/>
          </ac:spMkLst>
        </pc:spChg>
        <pc:spChg chg="mod">
          <ac:chgData name="Robin Rettien" userId="d3b77970-caed-4e6f-89f3-1a113df11dad" providerId="ADAL" clId="{DAEA3E22-9844-481E-9B87-6745CA6151F1}" dt="2020-10-23T14:33:29.973" v="3436" actId="13926"/>
          <ac:spMkLst>
            <pc:docMk/>
            <pc:sldMk cId="1377220271" sldId="4562"/>
            <ac:spMk id="28" creationId="{490937B2-BE64-4DD4-AABF-1B4B1CBEF8E8}"/>
          </ac:spMkLst>
        </pc:spChg>
        <pc:spChg chg="mod">
          <ac:chgData name="Robin Rettien" userId="d3b77970-caed-4e6f-89f3-1a113df11dad" providerId="ADAL" clId="{DAEA3E22-9844-481E-9B87-6745CA6151F1}" dt="2020-10-23T14:33:29.973" v="3436" actId="13926"/>
          <ac:spMkLst>
            <pc:docMk/>
            <pc:sldMk cId="1377220271" sldId="4562"/>
            <ac:spMk id="30" creationId="{72CE0773-BDE5-4FDF-B5D1-25248D377107}"/>
          </ac:spMkLst>
        </pc:spChg>
      </pc:sldChg>
      <pc:sldChg chg="addSp delSp modSp mod">
        <pc:chgData name="Robin Rettien" userId="d3b77970-caed-4e6f-89f3-1a113df11dad" providerId="ADAL" clId="{DAEA3E22-9844-481E-9B87-6745CA6151F1}" dt="2020-10-23T14:34:07.945" v="3447" actId="478"/>
        <pc:sldMkLst>
          <pc:docMk/>
          <pc:sldMk cId="2413002912" sldId="4563"/>
        </pc:sldMkLst>
        <pc:spChg chg="mod">
          <ac:chgData name="Robin Rettien" userId="d3b77970-caed-4e6f-89f3-1a113df11dad" providerId="ADAL" clId="{DAEA3E22-9844-481E-9B87-6745CA6151F1}" dt="2020-10-22T10:50:44.648" v="2352" actId="13926"/>
          <ac:spMkLst>
            <pc:docMk/>
            <pc:sldMk cId="2413002912" sldId="4563"/>
            <ac:spMk id="2" creationId="{DA56C8B7-AD82-4838-B12A-26BD3ED89960}"/>
          </ac:spMkLst>
        </pc:spChg>
        <pc:spChg chg="add del">
          <ac:chgData name="Robin Rettien" userId="d3b77970-caed-4e6f-89f3-1a113df11dad" providerId="ADAL" clId="{DAEA3E22-9844-481E-9B87-6745CA6151F1}" dt="2020-10-22T12:11:21.271" v="2587" actId="478"/>
          <ac:spMkLst>
            <pc:docMk/>
            <pc:sldMk cId="2413002912" sldId="4563"/>
            <ac:spMk id="8" creationId="{42F24B0E-0C2C-45EF-A62D-762EA004B016}"/>
          </ac:spMkLst>
        </pc:spChg>
        <pc:spChg chg="add del">
          <ac:chgData name="Robin Rettien" userId="d3b77970-caed-4e6f-89f3-1a113df11dad" providerId="ADAL" clId="{DAEA3E22-9844-481E-9B87-6745CA6151F1}" dt="2020-10-23T14:34:07.945" v="3447" actId="478"/>
          <ac:spMkLst>
            <pc:docMk/>
            <pc:sldMk cId="2413002912" sldId="4563"/>
            <ac:spMk id="11" creationId="{8FD335BB-69B5-43E3-B3F8-2F8EDE338449}"/>
          </ac:spMkLst>
        </pc:spChg>
        <pc:spChg chg="mod">
          <ac:chgData name="Robin Rettien" userId="d3b77970-caed-4e6f-89f3-1a113df11dad" providerId="ADAL" clId="{DAEA3E22-9844-481E-9B87-6745CA6151F1}" dt="2020-10-23T14:33:34.273" v="3437" actId="13926"/>
          <ac:spMkLst>
            <pc:docMk/>
            <pc:sldMk cId="2413002912" sldId="4563"/>
            <ac:spMk id="15" creationId="{CE7FEFFD-2135-4875-BC5A-895AE5991D9A}"/>
          </ac:spMkLst>
        </pc:spChg>
        <pc:spChg chg="mod">
          <ac:chgData name="Robin Rettien" userId="d3b77970-caed-4e6f-89f3-1a113df11dad" providerId="ADAL" clId="{DAEA3E22-9844-481E-9B87-6745CA6151F1}" dt="2020-10-23T14:33:34.273" v="3437" actId="13926"/>
          <ac:spMkLst>
            <pc:docMk/>
            <pc:sldMk cId="2413002912" sldId="4563"/>
            <ac:spMk id="26" creationId="{39560AB3-6B18-407E-BA8A-51D748D825B6}"/>
          </ac:spMkLst>
        </pc:spChg>
      </pc:sldChg>
      <pc:sldChg chg="addSp delSp modSp mod">
        <pc:chgData name="Robin Rettien" userId="d3b77970-caed-4e6f-89f3-1a113df11dad" providerId="ADAL" clId="{DAEA3E22-9844-481E-9B87-6745CA6151F1}" dt="2020-10-23T14:38:41.467" v="3449" actId="13926"/>
        <pc:sldMkLst>
          <pc:docMk/>
          <pc:sldMk cId="574132940" sldId="4564"/>
        </pc:sldMkLst>
        <pc:spChg chg="mod">
          <ac:chgData name="Robin Rettien" userId="d3b77970-caed-4e6f-89f3-1a113df11dad" providerId="ADAL" clId="{DAEA3E22-9844-481E-9B87-6745CA6151F1}" dt="2020-10-22T10:50:51.851" v="2353" actId="13926"/>
          <ac:spMkLst>
            <pc:docMk/>
            <pc:sldMk cId="574132940" sldId="4564"/>
            <ac:spMk id="2" creationId="{DA56C8B7-AD82-4838-B12A-26BD3ED89960}"/>
          </ac:spMkLst>
        </pc:spChg>
        <pc:spChg chg="add del">
          <ac:chgData name="Robin Rettien" userId="d3b77970-caed-4e6f-89f3-1a113df11dad" providerId="ADAL" clId="{DAEA3E22-9844-481E-9B87-6745CA6151F1}" dt="2020-10-22T12:11:25.127" v="2589" actId="478"/>
          <ac:spMkLst>
            <pc:docMk/>
            <pc:sldMk cId="574132940" sldId="4564"/>
            <ac:spMk id="3" creationId="{BE752AAF-7F3F-4912-A751-8508578DE3C4}"/>
          </ac:spMkLst>
        </pc:spChg>
        <pc:spChg chg="add del">
          <ac:chgData name="Robin Rettien" userId="d3b77970-caed-4e6f-89f3-1a113df11dad" providerId="ADAL" clId="{DAEA3E22-9844-481E-9B87-6745CA6151F1}" dt="2020-10-23T14:34:05.760" v="3446" actId="478"/>
          <ac:spMkLst>
            <pc:docMk/>
            <pc:sldMk cId="574132940" sldId="4564"/>
            <ac:spMk id="11" creationId="{ABA9A200-A552-4389-A8EE-2C7E8384E7C9}"/>
          </ac:spMkLst>
        </pc:spChg>
        <pc:spChg chg="mod">
          <ac:chgData name="Robin Rettien" userId="d3b77970-caed-4e6f-89f3-1a113df11dad" providerId="ADAL" clId="{DAEA3E22-9844-481E-9B87-6745CA6151F1}" dt="2020-10-23T14:38:41.467" v="3449" actId="13926"/>
          <ac:spMkLst>
            <pc:docMk/>
            <pc:sldMk cId="574132940" sldId="4564"/>
            <ac:spMk id="62" creationId="{411AFBCA-21AC-4043-AA26-0E3AC4FCBEFF}"/>
          </ac:spMkLst>
        </pc:spChg>
        <pc:spChg chg="mod">
          <ac:chgData name="Robin Rettien" userId="d3b77970-caed-4e6f-89f3-1a113df11dad" providerId="ADAL" clId="{DAEA3E22-9844-481E-9B87-6745CA6151F1}" dt="2020-10-23T14:38:41.467" v="3449" actId="13926"/>
          <ac:spMkLst>
            <pc:docMk/>
            <pc:sldMk cId="574132940" sldId="4564"/>
            <ac:spMk id="64" creationId="{737069CA-F5B1-413A-B962-1FD28B99B400}"/>
          </ac:spMkLst>
        </pc:spChg>
        <pc:spChg chg="mod">
          <ac:chgData name="Robin Rettien" userId="d3b77970-caed-4e6f-89f3-1a113df11dad" providerId="ADAL" clId="{DAEA3E22-9844-481E-9B87-6745CA6151F1}" dt="2020-10-23T14:38:41.467" v="3449" actId="13926"/>
          <ac:spMkLst>
            <pc:docMk/>
            <pc:sldMk cId="574132940" sldId="4564"/>
            <ac:spMk id="66" creationId="{1F602AA7-6FBC-444F-8FBE-62A45318B3F6}"/>
          </ac:spMkLst>
        </pc:spChg>
        <pc:spChg chg="mod">
          <ac:chgData name="Robin Rettien" userId="d3b77970-caed-4e6f-89f3-1a113df11dad" providerId="ADAL" clId="{DAEA3E22-9844-481E-9B87-6745CA6151F1}" dt="2020-10-23T14:38:41.467" v="3449" actId="13926"/>
          <ac:spMkLst>
            <pc:docMk/>
            <pc:sldMk cId="574132940" sldId="4564"/>
            <ac:spMk id="68" creationId="{23688410-3780-411D-8C65-FB024752C575}"/>
          </ac:spMkLst>
        </pc:spChg>
      </pc:sldChg>
      <pc:sldChg chg="addSp delSp modSp mod">
        <pc:chgData name="Robin Rettien" userId="d3b77970-caed-4e6f-89f3-1a113df11dad" providerId="ADAL" clId="{DAEA3E22-9844-481E-9B87-6745CA6151F1}" dt="2020-10-23T14:34:04.257" v="3445" actId="478"/>
        <pc:sldMkLst>
          <pc:docMk/>
          <pc:sldMk cId="2417076013" sldId="4565"/>
        </pc:sldMkLst>
        <pc:spChg chg="mod">
          <ac:chgData name="Robin Rettien" userId="d3b77970-caed-4e6f-89f3-1a113df11dad" providerId="ADAL" clId="{DAEA3E22-9844-481E-9B87-6745CA6151F1}" dt="2020-10-22T10:50:56.891" v="2354" actId="13926"/>
          <ac:spMkLst>
            <pc:docMk/>
            <pc:sldMk cId="2417076013" sldId="4565"/>
            <ac:spMk id="2" creationId="{DA56C8B7-AD82-4838-B12A-26BD3ED89960}"/>
          </ac:spMkLst>
        </pc:spChg>
        <pc:spChg chg="mod">
          <ac:chgData name="Robin Rettien" userId="d3b77970-caed-4e6f-89f3-1a113df11dad" providerId="ADAL" clId="{DAEA3E22-9844-481E-9B87-6745CA6151F1}" dt="2020-10-23T14:33:42.297" v="3438" actId="13926"/>
          <ac:spMkLst>
            <pc:docMk/>
            <pc:sldMk cId="2417076013" sldId="4565"/>
            <ac:spMk id="4" creationId="{F842F997-50FD-4314-A45A-38171457B07F}"/>
          </ac:spMkLst>
        </pc:spChg>
        <pc:spChg chg="mod">
          <ac:chgData name="Robin Rettien" userId="d3b77970-caed-4e6f-89f3-1a113df11dad" providerId="ADAL" clId="{DAEA3E22-9844-481E-9B87-6745CA6151F1}" dt="2020-10-23T14:33:42.297" v="3438" actId="13926"/>
          <ac:spMkLst>
            <pc:docMk/>
            <pc:sldMk cId="2417076013" sldId="4565"/>
            <ac:spMk id="8" creationId="{E808A552-AE6A-40E2-AB49-D9DC5110D1BB}"/>
          </ac:spMkLst>
        </pc:spChg>
        <pc:spChg chg="mod">
          <ac:chgData name="Robin Rettien" userId="d3b77970-caed-4e6f-89f3-1a113df11dad" providerId="ADAL" clId="{DAEA3E22-9844-481E-9B87-6745CA6151F1}" dt="2020-10-23T14:33:42.297" v="3438" actId="13926"/>
          <ac:spMkLst>
            <pc:docMk/>
            <pc:sldMk cId="2417076013" sldId="4565"/>
            <ac:spMk id="9" creationId="{41774A40-785E-486B-8EF0-028B31C3B8B3}"/>
          </ac:spMkLst>
        </pc:spChg>
        <pc:spChg chg="mod">
          <ac:chgData name="Robin Rettien" userId="d3b77970-caed-4e6f-89f3-1a113df11dad" providerId="ADAL" clId="{DAEA3E22-9844-481E-9B87-6745CA6151F1}" dt="2020-10-23T14:33:42.297" v="3438" actId="13926"/>
          <ac:spMkLst>
            <pc:docMk/>
            <pc:sldMk cId="2417076013" sldId="4565"/>
            <ac:spMk id="10" creationId="{8412F3C8-CB01-4F53-BA5B-44574575CE88}"/>
          </ac:spMkLst>
        </pc:spChg>
        <pc:spChg chg="add del">
          <ac:chgData name="Robin Rettien" userId="d3b77970-caed-4e6f-89f3-1a113df11dad" providerId="ADAL" clId="{DAEA3E22-9844-481E-9B87-6745CA6151F1}" dt="2020-10-22T12:11:27.995" v="2591" actId="478"/>
          <ac:spMkLst>
            <pc:docMk/>
            <pc:sldMk cId="2417076013" sldId="4565"/>
            <ac:spMk id="22" creationId="{EACF89E8-7640-4258-85B3-6D3828F5E095}"/>
          </ac:spMkLst>
        </pc:spChg>
        <pc:spChg chg="add del">
          <ac:chgData name="Robin Rettien" userId="d3b77970-caed-4e6f-89f3-1a113df11dad" providerId="ADAL" clId="{DAEA3E22-9844-481E-9B87-6745CA6151F1}" dt="2020-10-23T14:34:04.257" v="3445" actId="478"/>
          <ac:spMkLst>
            <pc:docMk/>
            <pc:sldMk cId="2417076013" sldId="4565"/>
            <ac:spMk id="23" creationId="{3BEA7119-253A-441B-9EA6-0D78414C390F}"/>
          </ac:spMkLst>
        </pc:spChg>
        <pc:spChg chg="del">
          <ac:chgData name="Robin Rettien" userId="d3b77970-caed-4e6f-89f3-1a113df11dad" providerId="ADAL" clId="{DAEA3E22-9844-481E-9B87-6745CA6151F1}" dt="2020-10-22T07:53:25.503" v="1165" actId="478"/>
          <ac:spMkLst>
            <pc:docMk/>
            <pc:sldMk cId="2417076013" sldId="4565"/>
            <ac:spMk id="73" creationId="{8C28AA3B-44B1-426F-AEAD-BB28EDFFB04D}"/>
          </ac:spMkLst>
        </pc:spChg>
        <pc:picChg chg="del mod">
          <ac:chgData name="Robin Rettien" userId="d3b77970-caed-4e6f-89f3-1a113df11dad" providerId="ADAL" clId="{DAEA3E22-9844-481E-9B87-6745CA6151F1}" dt="2020-10-22T07:53:19.163" v="1163" actId="478"/>
          <ac:picMkLst>
            <pc:docMk/>
            <pc:sldMk cId="2417076013" sldId="4565"/>
            <ac:picMk id="15" creationId="{CF734223-08FE-44D9-A2E5-AA72B0DCD70D}"/>
          </ac:picMkLst>
        </pc:picChg>
        <pc:picChg chg="add del">
          <ac:chgData name="Robin Rettien" userId="d3b77970-caed-4e6f-89f3-1a113df11dad" providerId="ADAL" clId="{DAEA3E22-9844-481E-9B87-6745CA6151F1}" dt="2020-10-21T22:11:13.276" v="775" actId="22"/>
          <ac:picMkLst>
            <pc:docMk/>
            <pc:sldMk cId="2417076013" sldId="4565"/>
            <ac:picMk id="19" creationId="{570F6B2E-84B6-4627-86D7-49E24F7EC005}"/>
          </ac:picMkLst>
        </pc:picChg>
        <pc:picChg chg="add mod ord">
          <ac:chgData name="Robin Rettien" userId="d3b77970-caed-4e6f-89f3-1a113df11dad" providerId="ADAL" clId="{DAEA3E22-9844-481E-9B87-6745CA6151F1}" dt="2020-10-22T07:53:32.570" v="1167" actId="14100"/>
          <ac:picMkLst>
            <pc:docMk/>
            <pc:sldMk cId="2417076013" sldId="4565"/>
            <ac:picMk id="21" creationId="{8F0AAAC6-C47E-48D8-AA02-D6F3EB523C54}"/>
          </ac:picMkLst>
        </pc:picChg>
      </pc:sldChg>
      <pc:sldChg chg="addSp delSp modSp mod">
        <pc:chgData name="Robin Rettien" userId="d3b77970-caed-4e6f-89f3-1a113df11dad" providerId="ADAL" clId="{DAEA3E22-9844-481E-9B87-6745CA6151F1}" dt="2020-10-23T14:34:01.672" v="3444" actId="478"/>
        <pc:sldMkLst>
          <pc:docMk/>
          <pc:sldMk cId="2322720532" sldId="4566"/>
        </pc:sldMkLst>
        <pc:spChg chg="mod">
          <ac:chgData name="Robin Rettien" userId="d3b77970-caed-4e6f-89f3-1a113df11dad" providerId="ADAL" clId="{DAEA3E22-9844-481E-9B87-6745CA6151F1}" dt="2020-10-22T10:51:02.337" v="2355" actId="13926"/>
          <ac:spMkLst>
            <pc:docMk/>
            <pc:sldMk cId="2322720532" sldId="4566"/>
            <ac:spMk id="2" creationId="{DA56C8B7-AD82-4838-B12A-26BD3ED89960}"/>
          </ac:spMkLst>
        </pc:spChg>
        <pc:spChg chg="mod">
          <ac:chgData name="Robin Rettien" userId="d3b77970-caed-4e6f-89f3-1a113df11dad" providerId="ADAL" clId="{DAEA3E22-9844-481E-9B87-6745CA6151F1}" dt="2020-10-23T14:33:48.856" v="3441" actId="13926"/>
          <ac:spMkLst>
            <pc:docMk/>
            <pc:sldMk cId="2322720532" sldId="4566"/>
            <ac:spMk id="3" creationId="{26A2F39A-D31A-4CF0-9E1F-705030DBF85F}"/>
          </ac:spMkLst>
        </pc:spChg>
        <pc:spChg chg="mod">
          <ac:chgData name="Robin Rettien" userId="d3b77970-caed-4e6f-89f3-1a113df11dad" providerId="ADAL" clId="{DAEA3E22-9844-481E-9B87-6745CA6151F1}" dt="2020-10-23T14:33:48.856" v="3441" actId="13926"/>
          <ac:spMkLst>
            <pc:docMk/>
            <pc:sldMk cId="2322720532" sldId="4566"/>
            <ac:spMk id="4" creationId="{7079BEE3-409A-4A06-8893-5135515B734F}"/>
          </ac:spMkLst>
        </pc:spChg>
        <pc:spChg chg="add del">
          <ac:chgData name="Robin Rettien" userId="d3b77970-caed-4e6f-89f3-1a113df11dad" providerId="ADAL" clId="{DAEA3E22-9844-481E-9B87-6745CA6151F1}" dt="2020-10-22T12:11:43.439" v="2594" actId="478"/>
          <ac:spMkLst>
            <pc:docMk/>
            <pc:sldMk cId="2322720532" sldId="4566"/>
            <ac:spMk id="12" creationId="{788778D7-100F-4E84-98B7-E50C10DF77D0}"/>
          </ac:spMkLst>
        </pc:spChg>
        <pc:spChg chg="add del">
          <ac:chgData name="Robin Rettien" userId="d3b77970-caed-4e6f-89f3-1a113df11dad" providerId="ADAL" clId="{DAEA3E22-9844-481E-9B87-6745CA6151F1}" dt="2020-10-23T14:34:01.672" v="3444" actId="478"/>
          <ac:spMkLst>
            <pc:docMk/>
            <pc:sldMk cId="2322720532" sldId="4566"/>
            <ac:spMk id="13" creationId="{C1A78E4D-9296-4019-984F-0F78D12ADD0D}"/>
          </ac:spMkLst>
        </pc:spChg>
      </pc:sldChg>
      <pc:sldChg chg="addSp delSp modSp mod">
        <pc:chgData name="Robin Rettien" userId="d3b77970-caed-4e6f-89f3-1a113df11dad" providerId="ADAL" clId="{DAEA3E22-9844-481E-9B87-6745CA6151F1}" dt="2020-10-23T14:34:00.049" v="3443" actId="478"/>
        <pc:sldMkLst>
          <pc:docMk/>
          <pc:sldMk cId="1804045032" sldId="4567"/>
        </pc:sldMkLst>
        <pc:spChg chg="mod">
          <ac:chgData name="Robin Rettien" userId="d3b77970-caed-4e6f-89f3-1a113df11dad" providerId="ADAL" clId="{DAEA3E22-9844-481E-9B87-6745CA6151F1}" dt="2020-10-23T14:33:52.050" v="3442" actId="13926"/>
          <ac:spMkLst>
            <pc:docMk/>
            <pc:sldMk cId="1804045032" sldId="4567"/>
            <ac:spMk id="3" creationId="{97E7AAEE-3237-4F78-87D1-A644DB75BF37}"/>
          </ac:spMkLst>
        </pc:spChg>
        <pc:spChg chg="add mod">
          <ac:chgData name="Robin Rettien" userId="d3b77970-caed-4e6f-89f3-1a113df11dad" providerId="ADAL" clId="{DAEA3E22-9844-481E-9B87-6745CA6151F1}" dt="2020-10-21T20:01:46.121" v="9" actId="164"/>
          <ac:spMkLst>
            <pc:docMk/>
            <pc:sldMk cId="1804045032" sldId="4567"/>
            <ac:spMk id="9" creationId="{AD0AE640-17DC-4920-AC52-72351AC31E04}"/>
          </ac:spMkLst>
        </pc:spChg>
        <pc:spChg chg="add del">
          <ac:chgData name="Robin Rettien" userId="d3b77970-caed-4e6f-89f3-1a113df11dad" providerId="ADAL" clId="{DAEA3E22-9844-481E-9B87-6745CA6151F1}" dt="2020-10-22T12:11:48.272" v="2596" actId="478"/>
          <ac:spMkLst>
            <pc:docMk/>
            <pc:sldMk cId="1804045032" sldId="4567"/>
            <ac:spMk id="20" creationId="{2BD965A9-A38A-4E46-B1CC-62F3AB1D9584}"/>
          </ac:spMkLst>
        </pc:spChg>
        <pc:spChg chg="add del">
          <ac:chgData name="Robin Rettien" userId="d3b77970-caed-4e6f-89f3-1a113df11dad" providerId="ADAL" clId="{DAEA3E22-9844-481E-9B87-6745CA6151F1}" dt="2020-10-23T14:34:00.049" v="3443" actId="478"/>
          <ac:spMkLst>
            <pc:docMk/>
            <pc:sldMk cId="1804045032" sldId="4567"/>
            <ac:spMk id="21" creationId="{B3DACA08-DF5F-4814-ABCB-8290D8DD7C25}"/>
          </ac:spMkLst>
        </pc:spChg>
        <pc:spChg chg="mod">
          <ac:chgData name="Robin Rettien" userId="d3b77970-caed-4e6f-89f3-1a113df11dad" providerId="ADAL" clId="{DAEA3E22-9844-481E-9B87-6745CA6151F1}" dt="2020-10-23T14:33:52.050" v="3442" actId="13926"/>
          <ac:spMkLst>
            <pc:docMk/>
            <pc:sldMk cId="1804045032" sldId="4567"/>
            <ac:spMk id="33" creationId="{F6994DA1-ADEC-4C68-979C-17D650112E00}"/>
          </ac:spMkLst>
        </pc:spChg>
        <pc:spChg chg="add mod">
          <ac:chgData name="Robin Rettien" userId="d3b77970-caed-4e6f-89f3-1a113df11dad" providerId="ADAL" clId="{DAEA3E22-9844-481E-9B87-6745CA6151F1}" dt="2020-10-21T20:01:46.121" v="9" actId="164"/>
          <ac:spMkLst>
            <pc:docMk/>
            <pc:sldMk cId="1804045032" sldId="4567"/>
            <ac:spMk id="36" creationId="{2EC4CFEB-BE07-418C-A048-8BFEE8437F45}"/>
          </ac:spMkLst>
        </pc:spChg>
        <pc:spChg chg="mod">
          <ac:chgData name="Robin Rettien" userId="d3b77970-caed-4e6f-89f3-1a113df11dad" providerId="ADAL" clId="{DAEA3E22-9844-481E-9B87-6745CA6151F1}" dt="2020-10-23T08:57:26.193" v="3382"/>
          <ac:spMkLst>
            <pc:docMk/>
            <pc:sldMk cId="1804045032" sldId="4567"/>
            <ac:spMk id="63" creationId="{6756AE26-8109-49B6-8D58-D76D92446752}"/>
          </ac:spMkLst>
        </pc:spChg>
        <pc:spChg chg="ord">
          <ac:chgData name="Robin Rettien" userId="d3b77970-caed-4e6f-89f3-1a113df11dad" providerId="ADAL" clId="{DAEA3E22-9844-481E-9B87-6745CA6151F1}" dt="2020-10-21T20:02:24.403" v="19" actId="167"/>
          <ac:spMkLst>
            <pc:docMk/>
            <pc:sldMk cId="1804045032" sldId="4567"/>
            <ac:spMk id="76" creationId="{4B42C724-3575-424B-9619-B3FA8736F495}"/>
          </ac:spMkLst>
        </pc:spChg>
        <pc:grpChg chg="add mod ord">
          <ac:chgData name="Robin Rettien" userId="d3b77970-caed-4e6f-89f3-1a113df11dad" providerId="ADAL" clId="{DAEA3E22-9844-481E-9B87-6745CA6151F1}" dt="2020-10-21T20:02:17.107" v="17" actId="167"/>
          <ac:grpSpMkLst>
            <pc:docMk/>
            <pc:sldMk cId="1804045032" sldId="4567"/>
            <ac:grpSpMk id="10" creationId="{5A9762EB-51DB-4154-A84B-6405A46E45C7}"/>
          </ac:grpSpMkLst>
        </pc:grpChg>
        <pc:grpChg chg="del mod">
          <ac:chgData name="Robin Rettien" userId="d3b77970-caed-4e6f-89f3-1a113df11dad" providerId="ADAL" clId="{DAEA3E22-9844-481E-9B87-6745CA6151F1}" dt="2020-10-21T20:02:28.416" v="20" actId="478"/>
          <ac:grpSpMkLst>
            <pc:docMk/>
            <pc:sldMk cId="1804045032" sldId="4567"/>
            <ac:grpSpMk id="17" creationId="{F0061730-60AA-48E7-A925-37F97FFAEB2F}"/>
          </ac:grpSpMkLst>
        </pc:grpChg>
        <pc:picChg chg="add mod">
          <ac:chgData name="Robin Rettien" userId="d3b77970-caed-4e6f-89f3-1a113df11dad" providerId="ADAL" clId="{DAEA3E22-9844-481E-9B87-6745CA6151F1}" dt="2020-10-21T20:02:33.725" v="22" actId="108"/>
          <ac:picMkLst>
            <pc:docMk/>
            <pc:sldMk cId="1804045032" sldId="4567"/>
            <ac:picMk id="7" creationId="{DE7136B9-72DD-436A-A6B9-505AF5950391}"/>
          </ac:picMkLst>
        </pc:picChg>
        <pc:picChg chg="add mod ord">
          <ac:chgData name="Robin Rettien" userId="d3b77970-caed-4e6f-89f3-1a113df11dad" providerId="ADAL" clId="{DAEA3E22-9844-481E-9B87-6745CA6151F1}" dt="2020-10-21T20:04:36.999" v="76" actId="166"/>
          <ac:picMkLst>
            <pc:docMk/>
            <pc:sldMk cId="1804045032" sldId="4567"/>
            <ac:picMk id="12" creationId="{005566D1-544A-4FEE-BE9E-4BB1387E26A2}"/>
          </ac:picMkLst>
        </pc:picChg>
        <pc:picChg chg="add mod ord">
          <ac:chgData name="Robin Rettien" userId="d3b77970-caed-4e6f-89f3-1a113df11dad" providerId="ADAL" clId="{DAEA3E22-9844-481E-9B87-6745CA6151F1}" dt="2020-10-21T20:04:39.304" v="77" actId="166"/>
          <ac:picMkLst>
            <pc:docMk/>
            <pc:sldMk cId="1804045032" sldId="4567"/>
            <ac:picMk id="15" creationId="{1CCA54E8-53BF-42C3-AFE1-527FD9504BAF}"/>
          </ac:picMkLst>
        </pc:picChg>
        <pc:picChg chg="add mod">
          <ac:chgData name="Robin Rettien" userId="d3b77970-caed-4e6f-89f3-1a113df11dad" providerId="ADAL" clId="{DAEA3E22-9844-481E-9B87-6745CA6151F1}" dt="2020-10-21T20:04:21.424" v="51"/>
          <ac:picMkLst>
            <pc:docMk/>
            <pc:sldMk cId="1804045032" sldId="4567"/>
            <ac:picMk id="18" creationId="{1549B2CE-A508-47A7-9C57-7F0C3F4C20B5}"/>
          </ac:picMkLst>
        </pc:picChg>
        <pc:picChg chg="add mod">
          <ac:chgData name="Robin Rettien" userId="d3b77970-caed-4e6f-89f3-1a113df11dad" providerId="ADAL" clId="{DAEA3E22-9844-481E-9B87-6745CA6151F1}" dt="2020-10-21T20:03:56.720" v="31" actId="571"/>
          <ac:picMkLst>
            <pc:docMk/>
            <pc:sldMk cId="1804045032" sldId="4567"/>
            <ac:picMk id="47" creationId="{F01FF23F-91CA-47BD-AA0C-C9E0E5414119}"/>
          </ac:picMkLst>
        </pc:picChg>
        <pc:picChg chg="del mod">
          <ac:chgData name="Robin Rettien" userId="d3b77970-caed-4e6f-89f3-1a113df11dad" providerId="ADAL" clId="{DAEA3E22-9844-481E-9B87-6745CA6151F1}" dt="2020-10-21T20:04:41.140" v="78" actId="478"/>
          <ac:picMkLst>
            <pc:docMk/>
            <pc:sldMk cId="1804045032" sldId="4567"/>
            <ac:picMk id="64" creationId="{F64B4632-092B-436B-9694-B36746D6AD9A}"/>
          </ac:picMkLst>
        </pc:picChg>
        <pc:picChg chg="del mod">
          <ac:chgData name="Robin Rettien" userId="d3b77970-caed-4e6f-89f3-1a113df11dad" providerId="ADAL" clId="{DAEA3E22-9844-481E-9B87-6745CA6151F1}" dt="2020-10-21T20:04:42.430" v="79" actId="478"/>
          <ac:picMkLst>
            <pc:docMk/>
            <pc:sldMk cId="1804045032" sldId="4567"/>
            <ac:picMk id="66" creationId="{67684C0E-A5C4-4E12-960D-5DB15EAA0060}"/>
          </ac:picMkLst>
        </pc:picChg>
        <pc:picChg chg="del mod">
          <ac:chgData name="Robin Rettien" userId="d3b77970-caed-4e6f-89f3-1a113df11dad" providerId="ADAL" clId="{DAEA3E22-9844-481E-9B87-6745CA6151F1}" dt="2020-10-21T20:04:43.957" v="80" actId="478"/>
          <ac:picMkLst>
            <pc:docMk/>
            <pc:sldMk cId="1804045032" sldId="4567"/>
            <ac:picMk id="68" creationId="{87434B98-C156-49AE-B1ED-B2131B1AE37B}"/>
          </ac:picMkLst>
        </pc:picChg>
      </pc:sldChg>
      <pc:sldChg chg="addSp modSp mod">
        <pc:chgData name="Robin Rettien" userId="d3b77970-caed-4e6f-89f3-1a113df11dad" providerId="ADAL" clId="{DAEA3E22-9844-481E-9B87-6745CA6151F1}" dt="2020-10-22T10:51:22.209" v="2358" actId="13926"/>
        <pc:sldMkLst>
          <pc:docMk/>
          <pc:sldMk cId="321839724" sldId="4568"/>
        </pc:sldMkLst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2" creationId="{7D701395-8032-4536-906F-15A66E308701}"/>
          </ac:spMkLst>
        </pc:spChg>
        <pc:spChg chg="add 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3" creationId="{1B6D7A15-F2B3-4695-A777-750399DE72AF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5" creationId="{A64E89AD-D070-49F5-A662-5483A122EF37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6" creationId="{0ACFCEB1-61E6-45E9-A094-260A11D7B650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19" creationId="{9562E9CE-361A-421C-807E-EA0EC47E52BF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20" creationId="{0636FC93-0094-44D1-916C-285C62F6754A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21" creationId="{A72AE591-3E09-4614-960C-8E841A43253C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40" creationId="{64E0E6CC-EA10-42BE-80AA-EA232064F4ED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45" creationId="{5F4DA6DD-9DCF-4F6B-AE53-E9DED3C2A58F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46" creationId="{80F8FA0B-0AC4-4557-8E19-7E742EA95999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48" creationId="{4C170BF5-AD93-43A1-A87B-7273DFAAA9D2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49" creationId="{FDAE1DD3-9F82-489A-A1D0-F43447ACBE78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50" creationId="{FC945C80-7735-4E2E-B7EB-4E4FBA3097B8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57" creationId="{8B5A52C2-1476-4B57-B0A7-54B01C67751F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112" creationId="{3A85F222-F47B-4C0F-BF1F-B5B410DBDB63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113" creationId="{D5920B0D-25A6-4BDA-8C17-710FE998560E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2056" creationId="{1B30ABB9-2B75-4D36-B662-1DED97B1ECB9}"/>
          </ac:spMkLst>
        </pc:spChg>
        <pc:spChg chg="mod">
          <ac:chgData name="Robin Rettien" userId="d3b77970-caed-4e6f-89f3-1a113df11dad" providerId="ADAL" clId="{DAEA3E22-9844-481E-9B87-6745CA6151F1}" dt="2020-10-22T10:51:22.209" v="2358" actId="13926"/>
          <ac:spMkLst>
            <pc:docMk/>
            <pc:sldMk cId="321839724" sldId="4568"/>
            <ac:spMk id="2057" creationId="{E33BCF28-06E1-468A-9C78-61C467A2AF47}"/>
          </ac:spMkLst>
        </pc:spChg>
        <pc:grpChg chg="mod">
          <ac:chgData name="Robin Rettien" userId="d3b77970-caed-4e6f-89f3-1a113df11dad" providerId="ADAL" clId="{DAEA3E22-9844-481E-9B87-6745CA6151F1}" dt="2020-10-22T10:51:22.209" v="2358" actId="13926"/>
          <ac:grpSpMkLst>
            <pc:docMk/>
            <pc:sldMk cId="321839724" sldId="4568"/>
            <ac:grpSpMk id="35" creationId="{04D320A2-F6E9-42A0-B92B-A9B1946DE193}"/>
          </ac:grpSpMkLst>
        </pc:grpChg>
        <pc:grpChg chg="mod">
          <ac:chgData name="Robin Rettien" userId="d3b77970-caed-4e6f-89f3-1a113df11dad" providerId="ADAL" clId="{DAEA3E22-9844-481E-9B87-6745CA6151F1}" dt="2020-10-22T10:51:22.209" v="2358" actId="13926"/>
          <ac:grpSpMkLst>
            <pc:docMk/>
            <pc:sldMk cId="321839724" sldId="4568"/>
            <ac:grpSpMk id="43" creationId="{80860B29-51D8-44F3-80CA-36F2F9D227D3}"/>
          </ac:grpSpMkLst>
        </pc:grpChg>
        <pc:picChg chg="mod">
          <ac:chgData name="Robin Rettien" userId="d3b77970-caed-4e6f-89f3-1a113df11dad" providerId="ADAL" clId="{DAEA3E22-9844-481E-9B87-6745CA6151F1}" dt="2020-10-22T10:51:22.209" v="2358" actId="13926"/>
          <ac:picMkLst>
            <pc:docMk/>
            <pc:sldMk cId="321839724" sldId="4568"/>
            <ac:picMk id="4" creationId="{D9777BAA-4FFF-4A62-83BB-8D7D744469C7}"/>
          </ac:picMkLst>
        </pc:picChg>
        <pc:picChg chg="mod">
          <ac:chgData name="Robin Rettien" userId="d3b77970-caed-4e6f-89f3-1a113df11dad" providerId="ADAL" clId="{DAEA3E22-9844-481E-9B87-6745CA6151F1}" dt="2020-10-22T10:51:22.209" v="2358" actId="13926"/>
          <ac:picMkLst>
            <pc:docMk/>
            <pc:sldMk cId="321839724" sldId="4568"/>
            <ac:picMk id="10" creationId="{DDE217B7-BB19-4F82-B96D-A76BFC1E1659}"/>
          </ac:picMkLst>
        </pc:picChg>
        <pc:picChg chg="mod">
          <ac:chgData name="Robin Rettien" userId="d3b77970-caed-4e6f-89f3-1a113df11dad" providerId="ADAL" clId="{DAEA3E22-9844-481E-9B87-6745CA6151F1}" dt="2020-10-22T10:51:22.209" v="2358" actId="13926"/>
          <ac:picMkLst>
            <pc:docMk/>
            <pc:sldMk cId="321839724" sldId="4568"/>
            <ac:picMk id="17" creationId="{5BCC7D88-C2C9-4D46-AAF7-2DE5605773E9}"/>
          </ac:picMkLst>
        </pc:picChg>
        <pc:picChg chg="mod">
          <ac:chgData name="Robin Rettien" userId="d3b77970-caed-4e6f-89f3-1a113df11dad" providerId="ADAL" clId="{DAEA3E22-9844-481E-9B87-6745CA6151F1}" dt="2020-10-22T10:51:22.209" v="2358" actId="13926"/>
          <ac:picMkLst>
            <pc:docMk/>
            <pc:sldMk cId="321839724" sldId="4568"/>
            <ac:picMk id="1026" creationId="{7148B9ED-BFC6-4CFB-949D-190095F23D16}"/>
          </ac:picMkLst>
        </pc:picChg>
        <pc:cxnChg chg="mod">
          <ac:chgData name="Robin Rettien" userId="d3b77970-caed-4e6f-89f3-1a113df11dad" providerId="ADAL" clId="{DAEA3E22-9844-481E-9B87-6745CA6151F1}" dt="2020-10-22T10:51:22.209" v="2358" actId="13926"/>
          <ac:cxnSpMkLst>
            <pc:docMk/>
            <pc:sldMk cId="321839724" sldId="4568"/>
            <ac:cxnSpMk id="11" creationId="{5AD29280-6340-4A6D-882B-93B65A653036}"/>
          </ac:cxnSpMkLst>
        </pc:cxnChg>
        <pc:cxnChg chg="mod">
          <ac:chgData name="Robin Rettien" userId="d3b77970-caed-4e6f-89f3-1a113df11dad" providerId="ADAL" clId="{DAEA3E22-9844-481E-9B87-6745CA6151F1}" dt="2020-10-22T10:51:22.209" v="2358" actId="13926"/>
          <ac:cxnSpMkLst>
            <pc:docMk/>
            <pc:sldMk cId="321839724" sldId="4568"/>
            <ac:cxnSpMk id="41" creationId="{210DFE03-0AFD-4C9A-88FF-61FB9DAA0EC9}"/>
          </ac:cxnSpMkLst>
        </pc:cxnChg>
      </pc:sldChg>
      <pc:sldChg chg="addSp modSp mod">
        <pc:chgData name="Robin Rettien" userId="d3b77970-caed-4e6f-89f3-1a113df11dad" providerId="ADAL" clId="{DAEA3E22-9844-481E-9B87-6745CA6151F1}" dt="2020-10-22T10:51:29.171" v="2359" actId="13926"/>
        <pc:sldMkLst>
          <pc:docMk/>
          <pc:sldMk cId="2761733356" sldId="4569"/>
        </pc:sldMkLst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2" creationId="{7D701395-8032-4536-906F-15A66E308701}"/>
          </ac:spMkLst>
        </pc:spChg>
        <pc:spChg chg="add 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3" creationId="{B2DED072-DCB9-47C4-B3C2-AD0319F20669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4" creationId="{4C4D38EA-F223-4340-92B1-79278FCAA685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5" creationId="{34DE3345-BF12-4590-82BA-08BF5D62A7A2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9" creationId="{DB3E10AF-4D26-494C-827B-48178D9E4333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15" creationId="{BD6BC940-9792-4EDF-88C1-2CA0CE1F572D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19" creationId="{197440D0-D94A-40D6-8A4C-706BD75AD0B0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20" creationId="{E62F4276-6C2B-401A-865C-3B6DF4372BA9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21" creationId="{A72AE591-3E09-4614-960C-8E841A43253C}"/>
          </ac:spMkLst>
        </pc:spChg>
        <pc:spChg chg="mod">
          <ac:chgData name="Robin Rettien" userId="d3b77970-caed-4e6f-89f3-1a113df11dad" providerId="ADAL" clId="{DAEA3E22-9844-481E-9B87-6745CA6151F1}" dt="2020-10-22T10:12:59.822" v="1945" actId="20577"/>
          <ac:spMkLst>
            <pc:docMk/>
            <pc:sldMk cId="2761733356" sldId="4569"/>
            <ac:spMk id="30" creationId="{128664FB-6826-4E34-A7C2-BB803A50DAB9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35" creationId="{E1C20004-A59A-4882-82B5-52DD6C28B5C9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38" creationId="{85A8140E-B464-4476-870A-631D4673472E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39" creationId="{AAFF6EA6-74A2-4682-915B-A6418E1B70F6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41" creationId="{A7188BD8-2ACC-4F14-AE31-9722FB9CA6BC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42" creationId="{084480C7-F215-4004-B0BC-F652E21C6B64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43" creationId="{77D55BEB-06D4-4D8C-B360-DF824868F547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45" creationId="{C816BEF3-D42A-4370-9398-86EBCF8AB535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55" creationId="{69842717-1FD6-42CF-B66D-5B8E910D70BD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112" creationId="{3A85F222-F47B-4C0F-BF1F-B5B410DBDB63}"/>
          </ac:spMkLst>
        </pc:spChg>
        <pc:spChg chg="mod">
          <ac:chgData name="Robin Rettien" userId="d3b77970-caed-4e6f-89f3-1a113df11dad" providerId="ADAL" clId="{DAEA3E22-9844-481E-9B87-6745CA6151F1}" dt="2020-10-22T10:51:29.171" v="2359" actId="13926"/>
          <ac:spMkLst>
            <pc:docMk/>
            <pc:sldMk cId="2761733356" sldId="4569"/>
            <ac:spMk id="113" creationId="{D5920B0D-25A6-4BDA-8C17-710FE998560E}"/>
          </ac:spMkLst>
        </pc:spChg>
        <pc:grpChg chg="mod">
          <ac:chgData name="Robin Rettien" userId="d3b77970-caed-4e6f-89f3-1a113df11dad" providerId="ADAL" clId="{DAEA3E22-9844-481E-9B87-6745CA6151F1}" dt="2020-10-22T10:51:29.171" v="2359" actId="13926"/>
          <ac:grpSpMkLst>
            <pc:docMk/>
            <pc:sldMk cId="2761733356" sldId="4569"/>
            <ac:grpSpMk id="23" creationId="{945004CA-8757-43ED-A733-89BF599B1737}"/>
          </ac:grpSpMkLst>
        </pc:grpChg>
        <pc:grpChg chg="mod">
          <ac:chgData name="Robin Rettien" userId="d3b77970-caed-4e6f-89f3-1a113df11dad" providerId="ADAL" clId="{DAEA3E22-9844-481E-9B87-6745CA6151F1}" dt="2020-10-22T10:51:29.171" v="2359" actId="13926"/>
          <ac:grpSpMkLst>
            <pc:docMk/>
            <pc:sldMk cId="2761733356" sldId="4569"/>
            <ac:grpSpMk id="40" creationId="{FFBC7292-589C-4EF8-9B9E-D81103682140}"/>
          </ac:grpSpMkLst>
        </pc:grpChg>
        <pc:picChg chg="mod">
          <ac:chgData name="Robin Rettien" userId="d3b77970-caed-4e6f-89f3-1a113df11dad" providerId="ADAL" clId="{DAEA3E22-9844-481E-9B87-6745CA6151F1}" dt="2020-10-22T10:51:29.171" v="2359" actId="13926"/>
          <ac:picMkLst>
            <pc:docMk/>
            <pc:sldMk cId="2761733356" sldId="4569"/>
            <ac:picMk id="6" creationId="{1658F0E2-224F-4B00-A1F5-9633AF206DF1}"/>
          </ac:picMkLst>
        </pc:picChg>
        <pc:picChg chg="mod">
          <ac:chgData name="Robin Rettien" userId="d3b77970-caed-4e6f-89f3-1a113df11dad" providerId="ADAL" clId="{DAEA3E22-9844-481E-9B87-6745CA6151F1}" dt="2020-10-22T10:51:29.171" v="2359" actId="13926"/>
          <ac:picMkLst>
            <pc:docMk/>
            <pc:sldMk cId="2761733356" sldId="4569"/>
            <ac:picMk id="8" creationId="{94EFAF37-174A-4B95-94D6-C8C194AC638D}"/>
          </ac:picMkLst>
        </pc:picChg>
        <pc:picChg chg="mod">
          <ac:chgData name="Robin Rettien" userId="d3b77970-caed-4e6f-89f3-1a113df11dad" providerId="ADAL" clId="{DAEA3E22-9844-481E-9B87-6745CA6151F1}" dt="2020-10-22T10:51:29.171" v="2359" actId="13926"/>
          <ac:picMkLst>
            <pc:docMk/>
            <pc:sldMk cId="2761733356" sldId="4569"/>
            <ac:picMk id="13" creationId="{9752C072-54A5-4D75-B979-99E99C67145B}"/>
          </ac:picMkLst>
        </pc:picChg>
        <pc:picChg chg="mod">
          <ac:chgData name="Robin Rettien" userId="d3b77970-caed-4e6f-89f3-1a113df11dad" providerId="ADAL" clId="{DAEA3E22-9844-481E-9B87-6745CA6151F1}" dt="2020-10-22T10:51:29.171" v="2359" actId="13926"/>
          <ac:picMkLst>
            <pc:docMk/>
            <pc:sldMk cId="2761733356" sldId="4569"/>
            <ac:picMk id="18" creationId="{DE5147AC-F0A4-479F-9FF8-E74F012E4CA8}"/>
          </ac:picMkLst>
        </pc:picChg>
        <pc:picChg chg="mod">
          <ac:chgData name="Robin Rettien" userId="d3b77970-caed-4e6f-89f3-1a113df11dad" providerId="ADAL" clId="{DAEA3E22-9844-481E-9B87-6745CA6151F1}" dt="2020-10-22T10:51:29.171" v="2359" actId="13926"/>
          <ac:picMkLst>
            <pc:docMk/>
            <pc:sldMk cId="2761733356" sldId="4569"/>
            <ac:picMk id="25" creationId="{4AF805BB-7D9F-4DF7-BB61-084FAC029417}"/>
          </ac:picMkLst>
        </pc:picChg>
        <pc:cxnChg chg="mod">
          <ac:chgData name="Robin Rettien" userId="d3b77970-caed-4e6f-89f3-1a113df11dad" providerId="ADAL" clId="{DAEA3E22-9844-481E-9B87-6745CA6151F1}" dt="2020-10-22T10:51:29.171" v="2359" actId="13926"/>
          <ac:cxnSpMkLst>
            <pc:docMk/>
            <pc:sldMk cId="2761733356" sldId="4569"/>
            <ac:cxnSpMk id="11" creationId="{5AD29280-6340-4A6D-882B-93B65A653036}"/>
          </ac:cxnSpMkLst>
        </pc:cxnChg>
        <pc:cxnChg chg="mod">
          <ac:chgData name="Robin Rettien" userId="d3b77970-caed-4e6f-89f3-1a113df11dad" providerId="ADAL" clId="{DAEA3E22-9844-481E-9B87-6745CA6151F1}" dt="2020-10-22T10:51:29.171" v="2359" actId="13926"/>
          <ac:cxnSpMkLst>
            <pc:docMk/>
            <pc:sldMk cId="2761733356" sldId="4569"/>
            <ac:cxnSpMk id="36" creationId="{7E20C12B-4182-4D41-916F-13020E61EC21}"/>
          </ac:cxnSpMkLst>
        </pc:cxnChg>
      </pc:sldChg>
      <pc:sldChg chg="addSp modSp mod">
        <pc:chgData name="Robin Rettien" userId="d3b77970-caed-4e6f-89f3-1a113df11dad" providerId="ADAL" clId="{DAEA3E22-9844-481E-9B87-6745CA6151F1}" dt="2020-10-22T10:51:53.648" v="2364" actId="13926"/>
        <pc:sldMkLst>
          <pc:docMk/>
          <pc:sldMk cId="2623748295" sldId="4570"/>
        </pc:sldMkLst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2" creationId="{7D701395-8032-4536-906F-15A66E308701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3" creationId="{263D415E-DAB5-4312-B247-3406B97C3353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4" creationId="{8F0340B2-EE4B-415F-9143-255DAE7F16AD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5" creationId="{1434D17C-97EF-470A-A3D2-0F8DB4E34C1C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7" creationId="{EBD40D0A-5E1F-4501-8BF0-2634EFDE91DA}"/>
          </ac:spMkLst>
        </pc:spChg>
        <pc:spChg chg="add 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8" creationId="{D58BCDF9-E6E5-4915-A8B9-52FBFF84732D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15" creationId="{BD6BC940-9792-4EDF-88C1-2CA0CE1F572D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17" creationId="{9734490F-9FFC-4741-B6CF-A54119B94313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19" creationId="{197440D0-D94A-40D6-8A4C-706BD75AD0B0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20" creationId="{4DE437A5-B210-4F04-AD72-0B07057096AA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21" creationId="{A72AE591-3E09-4614-960C-8E841A43253C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26" creationId="{4B3FDFAF-AC46-4000-B44B-A0B4E959D31D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45" creationId="{9E840A2D-991C-4E3C-9CEB-2AC8F36A9F4A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50" creationId="{DDB19016-E717-4E58-9FE3-9D0CB8034D05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77" creationId="{AA337D4F-5AFF-47BB-8E56-01812DB5FE7D}"/>
          </ac:spMkLst>
        </pc:spChg>
        <pc:spChg chg="mod">
          <ac:chgData name="Robin Rettien" userId="d3b77970-caed-4e6f-89f3-1a113df11dad" providerId="ADAL" clId="{DAEA3E22-9844-481E-9B87-6745CA6151F1}" dt="2020-10-22T10:51:53.648" v="2364" actId="13926"/>
          <ac:spMkLst>
            <pc:docMk/>
            <pc:sldMk cId="2623748295" sldId="4570"/>
            <ac:spMk id="78" creationId="{55519320-C62C-4B05-950E-71FCE8A798B8}"/>
          </ac:spMkLst>
        </pc:spChg>
        <pc:grpChg chg="mod">
          <ac:chgData name="Robin Rettien" userId="d3b77970-caed-4e6f-89f3-1a113df11dad" providerId="ADAL" clId="{DAEA3E22-9844-481E-9B87-6745CA6151F1}" dt="2020-10-22T10:51:53.648" v="2364" actId="13926"/>
          <ac:grpSpMkLst>
            <pc:docMk/>
            <pc:sldMk cId="2623748295" sldId="4570"/>
            <ac:grpSpMk id="35" creationId="{A12A3B37-924D-4C00-97E1-F04409B0DC26}"/>
          </ac:grpSpMkLst>
        </pc:grpChg>
        <pc:grpChg chg="mod">
          <ac:chgData name="Robin Rettien" userId="d3b77970-caed-4e6f-89f3-1a113df11dad" providerId="ADAL" clId="{DAEA3E22-9844-481E-9B87-6745CA6151F1}" dt="2020-10-22T10:51:53.648" v="2364" actId="13926"/>
          <ac:grpSpMkLst>
            <pc:docMk/>
            <pc:sldMk cId="2623748295" sldId="4570"/>
            <ac:grpSpMk id="37" creationId="{85A672D4-8948-458B-9331-AC3C8901CA95}"/>
          </ac:grpSpMkLst>
        </pc:grpChg>
        <pc:picChg chg="mod">
          <ac:chgData name="Robin Rettien" userId="d3b77970-caed-4e6f-89f3-1a113df11dad" providerId="ADAL" clId="{DAEA3E22-9844-481E-9B87-6745CA6151F1}" dt="2020-10-22T10:51:53.648" v="2364" actId="13926"/>
          <ac:picMkLst>
            <pc:docMk/>
            <pc:sldMk cId="2623748295" sldId="4570"/>
            <ac:picMk id="6" creationId="{2556F841-BCD7-45D5-9DB1-821516FB1881}"/>
          </ac:picMkLst>
        </pc:picChg>
        <pc:picChg chg="mod">
          <ac:chgData name="Robin Rettien" userId="d3b77970-caed-4e6f-89f3-1a113df11dad" providerId="ADAL" clId="{DAEA3E22-9844-481E-9B87-6745CA6151F1}" dt="2020-10-22T10:51:53.648" v="2364" actId="13926"/>
          <ac:picMkLst>
            <pc:docMk/>
            <pc:sldMk cId="2623748295" sldId="4570"/>
            <ac:picMk id="14" creationId="{EA7093A6-8E36-4B93-8023-348C66A8F20C}"/>
          </ac:picMkLst>
        </pc:picChg>
        <pc:picChg chg="mod">
          <ac:chgData name="Robin Rettien" userId="d3b77970-caed-4e6f-89f3-1a113df11dad" providerId="ADAL" clId="{DAEA3E22-9844-481E-9B87-6745CA6151F1}" dt="2020-10-22T10:51:53.648" v="2364" actId="13926"/>
          <ac:picMkLst>
            <pc:docMk/>
            <pc:sldMk cId="2623748295" sldId="4570"/>
            <ac:picMk id="25" creationId="{4F25DFAF-C258-4B76-A7EE-FC5FBF2966C8}"/>
          </ac:picMkLst>
        </pc:picChg>
        <pc:picChg chg="mod">
          <ac:chgData name="Robin Rettien" userId="d3b77970-caed-4e6f-89f3-1a113df11dad" providerId="ADAL" clId="{DAEA3E22-9844-481E-9B87-6745CA6151F1}" dt="2020-10-22T10:51:53.648" v="2364" actId="13926"/>
          <ac:picMkLst>
            <pc:docMk/>
            <pc:sldMk cId="2623748295" sldId="4570"/>
            <ac:picMk id="2049" creationId="{705F0B77-9A99-4380-8721-D950C2FFEE62}"/>
          </ac:picMkLst>
        </pc:picChg>
        <pc:cxnChg chg="mod">
          <ac:chgData name="Robin Rettien" userId="d3b77970-caed-4e6f-89f3-1a113df11dad" providerId="ADAL" clId="{DAEA3E22-9844-481E-9B87-6745CA6151F1}" dt="2020-10-22T10:51:53.648" v="2364" actId="13926"/>
          <ac:cxnSpMkLst>
            <pc:docMk/>
            <pc:sldMk cId="2623748295" sldId="4570"/>
            <ac:cxnSpMk id="11" creationId="{5AD29280-6340-4A6D-882B-93B65A653036}"/>
          </ac:cxnSpMkLst>
        </pc:cxnChg>
        <pc:cxnChg chg="mod">
          <ac:chgData name="Robin Rettien" userId="d3b77970-caed-4e6f-89f3-1a113df11dad" providerId="ADAL" clId="{DAEA3E22-9844-481E-9B87-6745CA6151F1}" dt="2020-10-22T10:51:53.648" v="2364" actId="13926"/>
          <ac:cxnSpMkLst>
            <pc:docMk/>
            <pc:sldMk cId="2623748295" sldId="4570"/>
            <ac:cxnSpMk id="40" creationId="{0EF2CDFC-7052-428E-A358-1AE73A9BF4F7}"/>
          </ac:cxnSpMkLst>
        </pc:cxnChg>
        <pc:cxnChg chg="mod">
          <ac:chgData name="Robin Rettien" userId="d3b77970-caed-4e6f-89f3-1a113df11dad" providerId="ADAL" clId="{DAEA3E22-9844-481E-9B87-6745CA6151F1}" dt="2020-10-22T10:51:53.648" v="2364" actId="13926"/>
          <ac:cxnSpMkLst>
            <pc:docMk/>
            <pc:sldMk cId="2623748295" sldId="4570"/>
            <ac:cxnSpMk id="79" creationId="{6E8FF602-EEFA-43D4-AD81-06710A68381C}"/>
          </ac:cxnSpMkLst>
        </pc:cxnChg>
      </pc:sldChg>
      <pc:sldChg chg="addSp delSp modSp mod">
        <pc:chgData name="Robin Rettien" userId="d3b77970-caed-4e6f-89f3-1a113df11dad" providerId="ADAL" clId="{DAEA3E22-9844-481E-9B87-6745CA6151F1}" dt="2020-10-22T10:52:03.408" v="2366" actId="13926"/>
        <pc:sldMkLst>
          <pc:docMk/>
          <pc:sldMk cId="1884533410" sldId="4571"/>
        </pc:sldMkLst>
        <pc:spChg chg="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2" creationId="{7D701395-8032-4536-906F-15A66E308701}"/>
          </ac:spMkLst>
        </pc:spChg>
        <pc:spChg chg="add 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4" creationId="{FA4E8C46-CB3B-495F-9E12-5293E4EDB78F}"/>
          </ac:spMkLst>
        </pc:spChg>
        <pc:spChg chg="add 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5" creationId="{77C7A2B7-D78F-4767-85B5-42B4CBD18785}"/>
          </ac:spMkLst>
        </pc:spChg>
        <pc:spChg chg="del">
          <ac:chgData name="Robin Rettien" userId="d3b77970-caed-4e6f-89f3-1a113df11dad" providerId="ADAL" clId="{DAEA3E22-9844-481E-9B87-6745CA6151F1}" dt="2020-10-21T21:22:33.192" v="412" actId="478"/>
          <ac:spMkLst>
            <pc:docMk/>
            <pc:sldMk cId="1884533410" sldId="4571"/>
            <ac:spMk id="8" creationId="{7E27DD96-22F5-4857-84D6-ABBB2D88F935}"/>
          </ac:spMkLst>
        </pc:spChg>
        <pc:spChg chg="del">
          <ac:chgData name="Robin Rettien" userId="d3b77970-caed-4e6f-89f3-1a113df11dad" providerId="ADAL" clId="{DAEA3E22-9844-481E-9B87-6745CA6151F1}" dt="2020-10-21T21:22:33.192" v="412" actId="478"/>
          <ac:spMkLst>
            <pc:docMk/>
            <pc:sldMk cId="1884533410" sldId="4571"/>
            <ac:spMk id="9" creationId="{F1D38AAF-A9F5-4FEF-BD98-20F4B3CC0C49}"/>
          </ac:spMkLst>
        </pc:spChg>
        <pc:spChg chg="del">
          <ac:chgData name="Robin Rettien" userId="d3b77970-caed-4e6f-89f3-1a113df11dad" providerId="ADAL" clId="{DAEA3E22-9844-481E-9B87-6745CA6151F1}" dt="2020-10-21T21:22:33.192" v="412" actId="478"/>
          <ac:spMkLst>
            <pc:docMk/>
            <pc:sldMk cId="1884533410" sldId="4571"/>
            <ac:spMk id="10" creationId="{3FBE24F2-3E2F-4A27-A389-E0F65A33E3EB}"/>
          </ac:spMkLst>
        </pc:spChg>
        <pc:spChg chg="add 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12" creationId="{1819C907-E044-4CF7-9DAE-7E97971D1656}"/>
          </ac:spMkLst>
        </pc:spChg>
        <pc:spChg chg="add 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13" creationId="{0A5006F2-D0A3-4AD0-9BFC-80976C12D455}"/>
          </ac:spMkLst>
        </pc:spChg>
        <pc:spChg chg="add 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14" creationId="{790BFFC6-108A-4B4F-A726-11407B2E338F}"/>
          </ac:spMkLst>
        </pc:spChg>
        <pc:spChg chg="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15" creationId="{BD6BC940-9792-4EDF-88C1-2CA0CE1F572D}"/>
          </ac:spMkLst>
        </pc:spChg>
        <pc:spChg chg="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19" creationId="{197440D0-D94A-40D6-8A4C-706BD75AD0B0}"/>
          </ac:spMkLst>
        </pc:spChg>
        <pc:spChg chg="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21" creationId="{A72AE591-3E09-4614-960C-8E841A43253C}"/>
          </ac:spMkLst>
        </pc:spChg>
        <pc:spChg chg="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22" creationId="{E3B02163-9834-4236-8851-9FFBD672AC54}"/>
          </ac:spMkLst>
        </pc:spChg>
        <pc:spChg chg="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27" creationId="{7A2199AC-BBB0-4BE6-A2B9-052F4B5A49C9}"/>
          </ac:spMkLst>
        </pc:spChg>
        <pc:spChg chg="mod">
          <ac:chgData name="Robin Rettien" userId="d3b77970-caed-4e6f-89f3-1a113df11dad" providerId="ADAL" clId="{DAEA3E22-9844-481E-9B87-6745CA6151F1}" dt="2020-10-22T10:52:03.408" v="2366" actId="13926"/>
          <ac:spMkLst>
            <pc:docMk/>
            <pc:sldMk cId="1884533410" sldId="4571"/>
            <ac:spMk id="42" creationId="{3E9F2440-0D1B-4DA5-9F8C-9ED64F73593C}"/>
          </ac:spMkLst>
        </pc:spChg>
        <pc:grpChg chg="mod">
          <ac:chgData name="Robin Rettien" userId="d3b77970-caed-4e6f-89f3-1a113df11dad" providerId="ADAL" clId="{DAEA3E22-9844-481E-9B87-6745CA6151F1}" dt="2020-10-22T10:52:03.408" v="2366" actId="13926"/>
          <ac:grpSpMkLst>
            <pc:docMk/>
            <pc:sldMk cId="1884533410" sldId="4571"/>
            <ac:grpSpMk id="29" creationId="{106C956E-1ECC-46BF-AB3F-CB98F8CEE816}"/>
          </ac:grpSpMkLst>
        </pc:grpChg>
        <pc:grpChg chg="mod">
          <ac:chgData name="Robin Rettien" userId="d3b77970-caed-4e6f-89f3-1a113df11dad" providerId="ADAL" clId="{DAEA3E22-9844-481E-9B87-6745CA6151F1}" dt="2020-10-22T10:52:03.408" v="2366" actId="13926"/>
          <ac:grpSpMkLst>
            <pc:docMk/>
            <pc:sldMk cId="1884533410" sldId="4571"/>
            <ac:grpSpMk id="37" creationId="{85A672D4-8948-458B-9331-AC3C8901CA95}"/>
          </ac:grpSpMkLst>
        </pc:grpChg>
        <pc:picChg chg="add mod">
          <ac:chgData name="Robin Rettien" userId="d3b77970-caed-4e6f-89f3-1a113df11dad" providerId="ADAL" clId="{DAEA3E22-9844-481E-9B87-6745CA6151F1}" dt="2020-10-22T10:52:03.408" v="2366" actId="13926"/>
          <ac:picMkLst>
            <pc:docMk/>
            <pc:sldMk cId="1884533410" sldId="4571"/>
            <ac:picMk id="3" creationId="{A5030225-D18D-41BD-AAFF-55E24638A6E7}"/>
          </ac:picMkLst>
        </pc:picChg>
        <pc:picChg chg="mod">
          <ac:chgData name="Robin Rettien" userId="d3b77970-caed-4e6f-89f3-1a113df11dad" providerId="ADAL" clId="{DAEA3E22-9844-481E-9B87-6745CA6151F1}" dt="2020-10-22T10:52:03.408" v="2366" actId="13926"/>
          <ac:picMkLst>
            <pc:docMk/>
            <pc:sldMk cId="1884533410" sldId="4571"/>
            <ac:picMk id="6" creationId="{9D356B8A-DA2A-4168-A907-279322E76B0F}"/>
          </ac:picMkLst>
        </pc:picChg>
        <pc:picChg chg="del">
          <ac:chgData name="Robin Rettien" userId="d3b77970-caed-4e6f-89f3-1a113df11dad" providerId="ADAL" clId="{DAEA3E22-9844-481E-9B87-6745CA6151F1}" dt="2020-10-21T21:22:33.192" v="412" actId="478"/>
          <ac:picMkLst>
            <pc:docMk/>
            <pc:sldMk cId="1884533410" sldId="4571"/>
            <ac:picMk id="7" creationId="{F3F3D2D5-55CD-4314-BD6F-761C3425261E}"/>
          </ac:picMkLst>
        </pc:picChg>
        <pc:picChg chg="mod">
          <ac:chgData name="Robin Rettien" userId="d3b77970-caed-4e6f-89f3-1a113df11dad" providerId="ADAL" clId="{DAEA3E22-9844-481E-9B87-6745CA6151F1}" dt="2020-10-22T10:52:03.408" v="2366" actId="13926"/>
          <ac:picMkLst>
            <pc:docMk/>
            <pc:sldMk cId="1884533410" sldId="4571"/>
            <ac:picMk id="2049" creationId="{705F0B77-9A99-4380-8721-D950C2FFEE62}"/>
          </ac:picMkLst>
        </pc:picChg>
        <pc:cxnChg chg="mod">
          <ac:chgData name="Robin Rettien" userId="d3b77970-caed-4e6f-89f3-1a113df11dad" providerId="ADAL" clId="{DAEA3E22-9844-481E-9B87-6745CA6151F1}" dt="2020-10-22T10:52:03.408" v="2366" actId="13926"/>
          <ac:cxnSpMkLst>
            <pc:docMk/>
            <pc:sldMk cId="1884533410" sldId="4571"/>
            <ac:cxnSpMk id="11" creationId="{5AD29280-6340-4A6D-882B-93B65A653036}"/>
          </ac:cxnSpMkLst>
        </pc:cxnChg>
        <pc:cxnChg chg="mod">
          <ac:chgData name="Robin Rettien" userId="d3b77970-caed-4e6f-89f3-1a113df11dad" providerId="ADAL" clId="{DAEA3E22-9844-481E-9B87-6745CA6151F1}" dt="2020-10-22T10:52:03.408" v="2366" actId="13926"/>
          <ac:cxnSpMkLst>
            <pc:docMk/>
            <pc:sldMk cId="1884533410" sldId="4571"/>
            <ac:cxnSpMk id="28" creationId="{1C42CD76-8834-4DA2-B1A7-09EF94D055EF}"/>
          </ac:cxnSpMkLst>
        </pc:cxnChg>
      </pc:sldChg>
      <pc:sldChg chg="modSp">
        <pc:chgData name="Robin Rettien" userId="d3b77970-caed-4e6f-89f3-1a113df11dad" providerId="ADAL" clId="{DAEA3E22-9844-481E-9B87-6745CA6151F1}" dt="2020-10-22T11:28:35.980" v="2420"/>
        <pc:sldMkLst>
          <pc:docMk/>
          <pc:sldMk cId="1169208403" sldId="4572"/>
        </pc:sldMkLst>
        <pc:picChg chg="mod">
          <ac:chgData name="Robin Rettien" userId="d3b77970-caed-4e6f-89f3-1a113df11dad" providerId="ADAL" clId="{DAEA3E22-9844-481E-9B87-6745CA6151F1}" dt="2020-10-22T11:28:35.980" v="2420"/>
          <ac:picMkLst>
            <pc:docMk/>
            <pc:sldMk cId="1169208403" sldId="4572"/>
            <ac:picMk id="14" creationId="{E691CC0E-F415-4D36-BA60-A7DB445A310A}"/>
          </ac:picMkLst>
        </pc:picChg>
      </pc:sldChg>
      <pc:sldChg chg="addSp modSp mod">
        <pc:chgData name="Robin Rettien" userId="d3b77970-caed-4e6f-89f3-1a113df11dad" providerId="ADAL" clId="{DAEA3E22-9844-481E-9B87-6745CA6151F1}" dt="2020-10-22T11:16:04.864" v="2374" actId="13926"/>
        <pc:sldMkLst>
          <pc:docMk/>
          <pc:sldMk cId="3274485005" sldId="4573"/>
        </pc:sldMkLst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2" creationId="{7D701395-8032-4536-906F-15A66E308701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3" creationId="{6A8CB6D2-D540-477B-944A-1A81A84AA864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4" creationId="{CDDC7632-1DC7-4CE4-8E9B-ACA285222032}"/>
          </ac:spMkLst>
        </pc:spChg>
        <pc:spChg chg="add 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5" creationId="{DAD2CE28-5515-44D7-A415-8A8CC6358239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9" creationId="{5E79F570-E796-4237-A3D9-6EE79FB0C34B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10" creationId="{03C58358-E65C-4040-9AE6-2F71E739890D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11" creationId="{58DCC29F-FF09-4CB3-B18E-691543D3BB56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12" creationId="{C5FCB7DD-EAD7-4AE2-9D8B-623317BA60C5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13" creationId="{775733B9-A883-4C2E-87C6-A3E7605D832C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14" creationId="{612DBC90-C098-494F-9FAE-DD8E73A3403E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16" creationId="{1B720425-FBC0-424F-9633-BCDC9BAB42F9}"/>
          </ac:spMkLst>
        </pc:spChg>
        <pc:spChg chg="mod">
          <ac:chgData name="Robin Rettien" userId="d3b77970-caed-4e6f-89f3-1a113df11dad" providerId="ADAL" clId="{DAEA3E22-9844-481E-9B87-6745CA6151F1}" dt="2020-10-22T10:19:16.869" v="2151" actId="20577"/>
          <ac:spMkLst>
            <pc:docMk/>
            <pc:sldMk cId="3274485005" sldId="4573"/>
            <ac:spMk id="30" creationId="{128664FB-6826-4E34-A7C2-BB803A50DAB9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49" creationId="{FDAE1DD3-9F82-489A-A1D0-F43447ACBE78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50" creationId="{FC945C80-7735-4E2E-B7EB-4E4FBA3097B8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52" creationId="{B5F341A4-0508-4AFE-8B73-9F62DC2BA166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2056" creationId="{1B30ABB9-2B75-4D36-B662-1DED97B1ECB9}"/>
          </ac:spMkLst>
        </pc:spChg>
        <pc:spChg chg="mod">
          <ac:chgData name="Robin Rettien" userId="d3b77970-caed-4e6f-89f3-1a113df11dad" providerId="ADAL" clId="{DAEA3E22-9844-481E-9B87-6745CA6151F1}" dt="2020-10-22T11:16:04.864" v="2374" actId="13926"/>
          <ac:spMkLst>
            <pc:docMk/>
            <pc:sldMk cId="3274485005" sldId="4573"/>
            <ac:spMk id="2057" creationId="{E33BCF28-06E1-468A-9C78-61C467A2AF47}"/>
          </ac:spMkLst>
        </pc:spChg>
        <pc:grpChg chg="mod">
          <ac:chgData name="Robin Rettien" userId="d3b77970-caed-4e6f-89f3-1a113df11dad" providerId="ADAL" clId="{DAEA3E22-9844-481E-9B87-6745CA6151F1}" dt="2020-10-22T11:16:04.864" v="2374" actId="13926"/>
          <ac:grpSpMkLst>
            <pc:docMk/>
            <pc:sldMk cId="3274485005" sldId="4573"/>
            <ac:grpSpMk id="23" creationId="{945004CA-8757-43ED-A733-89BF599B1737}"/>
          </ac:grpSpMkLst>
        </pc:grpChg>
        <pc:picChg chg="mod">
          <ac:chgData name="Robin Rettien" userId="d3b77970-caed-4e6f-89f3-1a113df11dad" providerId="ADAL" clId="{DAEA3E22-9844-481E-9B87-6745CA6151F1}" dt="2020-10-22T11:16:04.864" v="2374" actId="13926"/>
          <ac:picMkLst>
            <pc:docMk/>
            <pc:sldMk cId="3274485005" sldId="4573"/>
            <ac:picMk id="6" creationId="{6F2B03DD-977A-4AB5-94F9-465CAE270D5E}"/>
          </ac:picMkLst>
        </pc:picChg>
        <pc:picChg chg="mod">
          <ac:chgData name="Robin Rettien" userId="d3b77970-caed-4e6f-89f3-1a113df11dad" providerId="ADAL" clId="{DAEA3E22-9844-481E-9B87-6745CA6151F1}" dt="2020-10-22T11:16:04.864" v="2374" actId="13926"/>
          <ac:picMkLst>
            <pc:docMk/>
            <pc:sldMk cId="3274485005" sldId="4573"/>
            <ac:picMk id="7" creationId="{831CDB4A-DFC0-4FDE-8300-E76E1ED5924B}"/>
          </ac:picMkLst>
        </pc:picChg>
        <pc:picChg chg="mod">
          <ac:chgData name="Robin Rettien" userId="d3b77970-caed-4e6f-89f3-1a113df11dad" providerId="ADAL" clId="{DAEA3E22-9844-481E-9B87-6745CA6151F1}" dt="2020-10-22T11:16:04.864" v="2374" actId="13926"/>
          <ac:picMkLst>
            <pc:docMk/>
            <pc:sldMk cId="3274485005" sldId="4573"/>
            <ac:picMk id="8" creationId="{B8901092-C667-4EF1-9781-7859EE7FB558}"/>
          </ac:picMkLst>
        </pc:picChg>
        <pc:picChg chg="mod">
          <ac:chgData name="Robin Rettien" userId="d3b77970-caed-4e6f-89f3-1a113df11dad" providerId="ADAL" clId="{DAEA3E22-9844-481E-9B87-6745CA6151F1}" dt="2020-10-22T11:16:04.864" v="2374" actId="13926"/>
          <ac:picMkLst>
            <pc:docMk/>
            <pc:sldMk cId="3274485005" sldId="4573"/>
            <ac:picMk id="17" creationId="{5BCC7D88-C2C9-4D46-AAF7-2DE5605773E9}"/>
          </ac:picMkLst>
        </pc:picChg>
      </pc:sldChg>
      <pc:sldChg chg="addSp modSp mod">
        <pc:chgData name="Robin Rettien" userId="d3b77970-caed-4e6f-89f3-1a113df11dad" providerId="ADAL" clId="{DAEA3E22-9844-481E-9B87-6745CA6151F1}" dt="2020-10-22T11:16:09.743" v="2375" actId="13926"/>
        <pc:sldMkLst>
          <pc:docMk/>
          <pc:sldMk cId="1085131706" sldId="4574"/>
        </pc:sldMkLst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2" creationId="{7D701395-8032-4536-906F-15A66E308701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3" creationId="{6A8CB6D2-D540-477B-944A-1A81A84AA864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4" creationId="{CDDC7632-1DC7-4CE4-8E9B-ACA285222032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6" creationId="{B982C184-4600-4E8E-BF80-09BC860E857A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8" creationId="{718CF40A-7FBB-46C0-A004-D03AE02F1D8B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9" creationId="{829358E4-567F-4779-954B-B1E8A3948C34}"/>
          </ac:spMkLst>
        </pc:spChg>
        <pc:spChg chg="add 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11" creationId="{B05E24DA-4586-495A-8D84-6D3DA6BF7197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15" creationId="{4842132F-B7FB-4679-A61E-D7493F9237E0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18" creationId="{C597B672-F3D0-4B68-A7BD-449A3938397C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19" creationId="{2733996B-2A54-4D5B-AF62-A7292E3F4EC3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28" creationId="{698DF61A-376B-47CE-B524-2202EF0A2D97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29" creationId="{177A4F20-1DAB-4FE4-A268-501C71CA083D}"/>
          </ac:spMkLst>
        </pc:spChg>
        <pc:spChg chg="mod">
          <ac:chgData name="Robin Rettien" userId="d3b77970-caed-4e6f-89f3-1a113df11dad" providerId="ADAL" clId="{DAEA3E22-9844-481E-9B87-6745CA6151F1}" dt="2020-10-22T10:19:09.345" v="2147" actId="20577"/>
          <ac:spMkLst>
            <pc:docMk/>
            <pc:sldMk cId="1085131706" sldId="4574"/>
            <ac:spMk id="30" creationId="{128664FB-6826-4E34-A7C2-BB803A50DAB9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48" creationId="{498745A3-3C1A-4489-9064-358337CD2F24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50" creationId="{55028B99-D6A7-4A2E-AD93-4DF4CC84560B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52" creationId="{B5F341A4-0508-4AFE-8B73-9F62DC2BA166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54" creationId="{8C335D4E-7F20-413A-A170-9ABBF1CA772E}"/>
          </ac:spMkLst>
        </pc:spChg>
        <pc:spChg chg="mod">
          <ac:chgData name="Robin Rettien" userId="d3b77970-caed-4e6f-89f3-1a113df11dad" providerId="ADAL" clId="{DAEA3E22-9844-481E-9B87-6745CA6151F1}" dt="2020-10-22T11:16:09.743" v="2375" actId="13926"/>
          <ac:spMkLst>
            <pc:docMk/>
            <pc:sldMk cId="1085131706" sldId="4574"/>
            <ac:spMk id="56" creationId="{47766F8B-3C2F-4D76-BE19-2C4D688EC007}"/>
          </ac:spMkLst>
        </pc:spChg>
        <pc:grpChg chg="mod">
          <ac:chgData name="Robin Rettien" userId="d3b77970-caed-4e6f-89f3-1a113df11dad" providerId="ADAL" clId="{DAEA3E22-9844-481E-9B87-6745CA6151F1}" dt="2020-10-22T11:16:09.743" v="2375" actId="13926"/>
          <ac:grpSpMkLst>
            <pc:docMk/>
            <pc:sldMk cId="1085131706" sldId="4574"/>
            <ac:grpSpMk id="23" creationId="{945004CA-8757-43ED-A733-89BF599B1737}"/>
          </ac:grpSpMkLst>
        </pc:grpChg>
        <pc:picChg chg="mod">
          <ac:chgData name="Robin Rettien" userId="d3b77970-caed-4e6f-89f3-1a113df11dad" providerId="ADAL" clId="{DAEA3E22-9844-481E-9B87-6745CA6151F1}" dt="2020-10-22T11:16:09.743" v="2375" actId="13926"/>
          <ac:picMkLst>
            <pc:docMk/>
            <pc:sldMk cId="1085131706" sldId="4574"/>
            <ac:picMk id="5" creationId="{DF8C8054-4AB0-4AF8-AF1F-A7B979F607E6}"/>
          </ac:picMkLst>
        </pc:picChg>
        <pc:picChg chg="mod">
          <ac:chgData name="Robin Rettien" userId="d3b77970-caed-4e6f-89f3-1a113df11dad" providerId="ADAL" clId="{DAEA3E22-9844-481E-9B87-6745CA6151F1}" dt="2020-10-22T11:16:09.743" v="2375" actId="13926"/>
          <ac:picMkLst>
            <pc:docMk/>
            <pc:sldMk cId="1085131706" sldId="4574"/>
            <ac:picMk id="7" creationId="{831CDB4A-DFC0-4FDE-8300-E76E1ED5924B}"/>
          </ac:picMkLst>
        </pc:picChg>
        <pc:picChg chg="mod">
          <ac:chgData name="Robin Rettien" userId="d3b77970-caed-4e6f-89f3-1a113df11dad" providerId="ADAL" clId="{DAEA3E22-9844-481E-9B87-6745CA6151F1}" dt="2020-10-22T11:16:09.743" v="2375" actId="13926"/>
          <ac:picMkLst>
            <pc:docMk/>
            <pc:sldMk cId="1085131706" sldId="4574"/>
            <ac:picMk id="10" creationId="{422FC885-33E5-400B-8BAC-D812D224B56F}"/>
          </ac:picMkLst>
        </pc:picChg>
        <pc:picChg chg="mod">
          <ac:chgData name="Robin Rettien" userId="d3b77970-caed-4e6f-89f3-1a113df11dad" providerId="ADAL" clId="{DAEA3E22-9844-481E-9B87-6745CA6151F1}" dt="2020-10-22T11:16:09.743" v="2375" actId="13926"/>
          <ac:picMkLst>
            <pc:docMk/>
            <pc:sldMk cId="1085131706" sldId="4574"/>
            <ac:picMk id="13" creationId="{40CFDC6C-7ECD-4DDE-BD4C-C7A8156F89EA}"/>
          </ac:picMkLst>
        </pc:picChg>
        <pc:picChg chg="mod">
          <ac:chgData name="Robin Rettien" userId="d3b77970-caed-4e6f-89f3-1a113df11dad" providerId="ADAL" clId="{DAEA3E22-9844-481E-9B87-6745CA6151F1}" dt="2020-10-22T11:16:09.743" v="2375" actId="13926"/>
          <ac:picMkLst>
            <pc:docMk/>
            <pc:sldMk cId="1085131706" sldId="4574"/>
            <ac:picMk id="17" creationId="{5BCC7D88-C2C9-4D46-AAF7-2DE5605773E9}"/>
          </ac:picMkLst>
        </pc:picChg>
      </pc:sldChg>
      <pc:sldChg chg="addSp delSp modSp add mod">
        <pc:chgData name="Robin Rettien" userId="d3b77970-caed-4e6f-89f3-1a113df11dad" providerId="ADAL" clId="{DAEA3E22-9844-481E-9B87-6745CA6151F1}" dt="2020-10-22T11:37:22.861" v="2474" actId="22"/>
        <pc:sldMkLst>
          <pc:docMk/>
          <pc:sldMk cId="179524939" sldId="4575"/>
        </pc:sldMkLst>
        <pc:spChg chg="mod">
          <ac:chgData name="Robin Rettien" userId="d3b77970-caed-4e6f-89f3-1a113df11dad" providerId="ADAL" clId="{DAEA3E22-9844-481E-9B87-6745CA6151F1}" dt="2020-10-21T21:49:45.138" v="527"/>
          <ac:spMkLst>
            <pc:docMk/>
            <pc:sldMk cId="179524939" sldId="4575"/>
            <ac:spMk id="4" creationId="{29CB9718-F33C-45E0-97AD-AD6A26E51A3C}"/>
          </ac:spMkLst>
        </pc:spChg>
        <pc:spChg chg="mod">
          <ac:chgData name="Robin Rettien" userId="d3b77970-caed-4e6f-89f3-1a113df11dad" providerId="ADAL" clId="{DAEA3E22-9844-481E-9B87-6745CA6151F1}" dt="2020-10-21T21:58:28.878" v="651" actId="20577"/>
          <ac:spMkLst>
            <pc:docMk/>
            <pc:sldMk cId="179524939" sldId="4575"/>
            <ac:spMk id="12" creationId="{858A2FD7-6410-4F87-A226-C140B6AEB270}"/>
          </ac:spMkLst>
        </pc:spChg>
        <pc:spChg chg="mod">
          <ac:chgData name="Robin Rettien" userId="d3b77970-caed-4e6f-89f3-1a113df11dad" providerId="ADAL" clId="{DAEA3E22-9844-481E-9B87-6745CA6151F1}" dt="2020-10-21T21:58:31.441" v="653" actId="20577"/>
          <ac:spMkLst>
            <pc:docMk/>
            <pc:sldMk cId="179524939" sldId="4575"/>
            <ac:spMk id="13" creationId="{3D8F68DD-4142-45D9-A1F9-EA5120DD9B73}"/>
          </ac:spMkLst>
        </pc:spChg>
        <pc:spChg chg="mod">
          <ac:chgData name="Robin Rettien" userId="d3b77970-caed-4e6f-89f3-1a113df11dad" providerId="ADAL" clId="{DAEA3E22-9844-481E-9B87-6745CA6151F1}" dt="2020-10-21T21:58:22.934" v="649" actId="1036"/>
          <ac:spMkLst>
            <pc:docMk/>
            <pc:sldMk cId="179524939" sldId="4575"/>
            <ac:spMk id="14" creationId="{3DD0E273-31E9-4D79-AACC-D40A12F1EE69}"/>
          </ac:spMkLst>
        </pc:spChg>
        <pc:spChg chg="mod">
          <ac:chgData name="Robin Rettien" userId="d3b77970-caed-4e6f-89f3-1a113df11dad" providerId="ADAL" clId="{DAEA3E22-9844-481E-9B87-6745CA6151F1}" dt="2020-10-21T21:56:05.044" v="610" actId="20577"/>
          <ac:spMkLst>
            <pc:docMk/>
            <pc:sldMk cId="179524939" sldId="4575"/>
            <ac:spMk id="15" creationId="{CD839DB9-4AF9-4C4F-BF8E-1808B5DC10EF}"/>
          </ac:spMkLst>
        </pc:spChg>
        <pc:spChg chg="mod">
          <ac:chgData name="Robin Rettien" userId="d3b77970-caed-4e6f-89f3-1a113df11dad" providerId="ADAL" clId="{DAEA3E22-9844-481E-9B87-6745CA6151F1}" dt="2020-10-21T21:56:26.813" v="616" actId="20577"/>
          <ac:spMkLst>
            <pc:docMk/>
            <pc:sldMk cId="179524939" sldId="4575"/>
            <ac:spMk id="16" creationId="{EFFE92DC-8CCE-4EC0-8477-071E9989BA8B}"/>
          </ac:spMkLst>
        </pc:spChg>
        <pc:spChg chg="mod">
          <ac:chgData name="Robin Rettien" userId="d3b77970-caed-4e6f-89f3-1a113df11dad" providerId="ADAL" clId="{DAEA3E22-9844-481E-9B87-6745CA6151F1}" dt="2020-10-21T21:58:57.123" v="671" actId="1036"/>
          <ac:spMkLst>
            <pc:docMk/>
            <pc:sldMk cId="179524939" sldId="4575"/>
            <ac:spMk id="17" creationId="{02079E76-141C-4A1E-A235-28E56683D1AF}"/>
          </ac:spMkLst>
        </pc:spChg>
        <pc:spChg chg="del">
          <ac:chgData name="Robin Rettien" userId="d3b77970-caed-4e6f-89f3-1a113df11dad" providerId="ADAL" clId="{DAEA3E22-9844-481E-9B87-6745CA6151F1}" dt="2020-10-21T21:57:36.470" v="621" actId="478"/>
          <ac:spMkLst>
            <pc:docMk/>
            <pc:sldMk cId="179524939" sldId="4575"/>
            <ac:spMk id="18" creationId="{B8F45AE3-374D-4B6F-BA73-E6CB5F833DE8}"/>
          </ac:spMkLst>
        </pc:spChg>
        <pc:spChg chg="del">
          <ac:chgData name="Robin Rettien" userId="d3b77970-caed-4e6f-89f3-1a113df11dad" providerId="ADAL" clId="{DAEA3E22-9844-481E-9B87-6745CA6151F1}" dt="2020-10-21T21:57:37.661" v="622" actId="478"/>
          <ac:spMkLst>
            <pc:docMk/>
            <pc:sldMk cId="179524939" sldId="4575"/>
            <ac:spMk id="19" creationId="{5C187E06-A4AE-4A32-9456-764011EC3632}"/>
          </ac:spMkLst>
        </pc:spChg>
        <pc:spChg chg="del">
          <ac:chgData name="Robin Rettien" userId="d3b77970-caed-4e6f-89f3-1a113df11dad" providerId="ADAL" clId="{DAEA3E22-9844-481E-9B87-6745CA6151F1}" dt="2020-10-21T21:56:10.973" v="611" actId="478"/>
          <ac:spMkLst>
            <pc:docMk/>
            <pc:sldMk cId="179524939" sldId="4575"/>
            <ac:spMk id="23" creationId="{A914E2DB-0B80-483F-9260-C88F9DE5D295}"/>
          </ac:spMkLst>
        </pc:spChg>
        <pc:spChg chg="del">
          <ac:chgData name="Robin Rettien" userId="d3b77970-caed-4e6f-89f3-1a113df11dad" providerId="ADAL" clId="{DAEA3E22-9844-481E-9B87-6745CA6151F1}" dt="2020-10-21T21:56:30.370" v="617" actId="478"/>
          <ac:spMkLst>
            <pc:docMk/>
            <pc:sldMk cId="179524939" sldId="4575"/>
            <ac:spMk id="25" creationId="{144CD828-848E-4204-818E-525B6FB93F52}"/>
          </ac:spMkLst>
        </pc:spChg>
        <pc:spChg chg="mod">
          <ac:chgData name="Robin Rettien" userId="d3b77970-caed-4e6f-89f3-1a113df11dad" providerId="ADAL" clId="{DAEA3E22-9844-481E-9B87-6745CA6151F1}" dt="2020-10-21T21:56:24.243" v="614" actId="20577"/>
          <ac:spMkLst>
            <pc:docMk/>
            <pc:sldMk cId="179524939" sldId="4575"/>
            <ac:spMk id="34" creationId="{99402958-67AF-42F2-95AF-03D0D68D5D72}"/>
          </ac:spMkLst>
        </pc:spChg>
        <pc:picChg chg="add mod ord">
          <ac:chgData name="Robin Rettien" userId="d3b77970-caed-4e6f-89f3-1a113df11dad" providerId="ADAL" clId="{DAEA3E22-9844-481E-9B87-6745CA6151F1}" dt="2020-10-21T21:58:47.641" v="662" actId="14100"/>
          <ac:picMkLst>
            <pc:docMk/>
            <pc:sldMk cId="179524939" sldId="4575"/>
            <ac:picMk id="3" creationId="{A079B90A-A86F-4A18-B5F3-BDBCB4A9D772}"/>
          </ac:picMkLst>
        </pc:picChg>
        <pc:picChg chg="add mod ord">
          <ac:chgData name="Robin Rettien" userId="d3b77970-caed-4e6f-89f3-1a113df11dad" providerId="ADAL" clId="{DAEA3E22-9844-481E-9B87-6745CA6151F1}" dt="2020-10-21T21:57:57.047" v="632" actId="108"/>
          <ac:picMkLst>
            <pc:docMk/>
            <pc:sldMk cId="179524939" sldId="4575"/>
            <ac:picMk id="5" creationId="{12608228-FFF7-4A9E-BE21-7A8BFA2127D0}"/>
          </ac:picMkLst>
        </pc:picChg>
        <pc:picChg chg="add">
          <ac:chgData name="Robin Rettien" userId="d3b77970-caed-4e6f-89f3-1a113df11dad" providerId="ADAL" clId="{DAEA3E22-9844-481E-9B87-6745CA6151F1}" dt="2020-10-22T11:37:22.861" v="2474" actId="22"/>
          <ac:picMkLst>
            <pc:docMk/>
            <pc:sldMk cId="179524939" sldId="4575"/>
            <ac:picMk id="6" creationId="{869A1B33-9B75-48DA-89C7-82F5D48F14BB}"/>
          </ac:picMkLst>
        </pc:picChg>
        <pc:picChg chg="del mod">
          <ac:chgData name="Robin Rettien" userId="d3b77970-caed-4e6f-89f3-1a113df11dad" providerId="ADAL" clId="{DAEA3E22-9844-481E-9B87-6745CA6151F1}" dt="2020-10-21T21:58:44.462" v="661" actId="478"/>
          <ac:picMkLst>
            <pc:docMk/>
            <pc:sldMk cId="179524939" sldId="4575"/>
            <ac:picMk id="9" creationId="{36B7D5D3-022A-4ACE-8404-1C68D72B4CD7}"/>
          </ac:picMkLst>
        </pc:picChg>
        <pc:picChg chg="del mod">
          <ac:chgData name="Robin Rettien" userId="d3b77970-caed-4e6f-89f3-1a113df11dad" providerId="ADAL" clId="{DAEA3E22-9844-481E-9B87-6745CA6151F1}" dt="2020-10-21T21:57:48.050" v="630" actId="478"/>
          <ac:picMkLst>
            <pc:docMk/>
            <pc:sldMk cId="179524939" sldId="4575"/>
            <ac:picMk id="11" creationId="{6C4869C6-8F12-4E89-BC64-87B18D178DF2}"/>
          </ac:picMkLst>
        </pc:picChg>
        <pc:picChg chg="del">
          <ac:chgData name="Robin Rettien" userId="d3b77970-caed-4e6f-89f3-1a113df11dad" providerId="ADAL" clId="{DAEA3E22-9844-481E-9B87-6745CA6151F1}" dt="2020-10-22T11:37:22.572" v="2473" actId="478"/>
          <ac:picMkLst>
            <pc:docMk/>
            <pc:sldMk cId="179524939" sldId="4575"/>
            <ac:picMk id="20" creationId="{7CB4B6C3-CE8C-43DE-A1F3-F4C5848537E3}"/>
          </ac:picMkLst>
        </pc:picChg>
      </pc:sldChg>
      <pc:sldChg chg="add">
        <pc:chgData name="Robin Rettien" userId="d3b77970-caed-4e6f-89f3-1a113df11dad" providerId="ADAL" clId="{DAEA3E22-9844-481E-9B87-6745CA6151F1}" dt="2020-10-21T22:12:50.570" v="779"/>
        <pc:sldMkLst>
          <pc:docMk/>
          <pc:sldMk cId="2643318129" sldId="4576"/>
        </pc:sldMkLst>
      </pc:sldChg>
      <pc:sldChg chg="delSp add mod">
        <pc:chgData name="Robin Rettien" userId="d3b77970-caed-4e6f-89f3-1a113df11dad" providerId="ADAL" clId="{DAEA3E22-9844-481E-9B87-6745CA6151F1}" dt="2020-10-21T22:13:46.734" v="784" actId="478"/>
        <pc:sldMkLst>
          <pc:docMk/>
          <pc:sldMk cId="3568858931" sldId="4577"/>
        </pc:sldMkLst>
        <pc:spChg chg="del">
          <ac:chgData name="Robin Rettien" userId="d3b77970-caed-4e6f-89f3-1a113df11dad" providerId="ADAL" clId="{DAEA3E22-9844-481E-9B87-6745CA6151F1}" dt="2020-10-21T22:13:40.457" v="782" actId="478"/>
          <ac:spMkLst>
            <pc:docMk/>
            <pc:sldMk cId="3568858931" sldId="4577"/>
            <ac:spMk id="4" creationId="{D2811CFD-C7AB-496F-9B96-65384B56E406}"/>
          </ac:spMkLst>
        </pc:spChg>
        <pc:spChg chg="del">
          <ac:chgData name="Robin Rettien" userId="d3b77970-caed-4e6f-89f3-1a113df11dad" providerId="ADAL" clId="{DAEA3E22-9844-481E-9B87-6745CA6151F1}" dt="2020-10-21T22:13:44.022" v="783" actId="478"/>
          <ac:spMkLst>
            <pc:docMk/>
            <pc:sldMk cId="3568858931" sldId="4577"/>
            <ac:spMk id="9" creationId="{45328FF0-371B-49F2-83E6-D4B30BFF8ECE}"/>
          </ac:spMkLst>
        </pc:spChg>
        <pc:spChg chg="del">
          <ac:chgData name="Robin Rettien" userId="d3b77970-caed-4e6f-89f3-1a113df11dad" providerId="ADAL" clId="{DAEA3E22-9844-481E-9B87-6745CA6151F1}" dt="2020-10-21T22:13:46.734" v="784" actId="478"/>
          <ac:spMkLst>
            <pc:docMk/>
            <pc:sldMk cId="3568858931" sldId="4577"/>
            <ac:spMk id="12" creationId="{36500A2E-90B1-47C3-A502-81FD0D1ADC46}"/>
          </ac:spMkLst>
        </pc:spChg>
      </pc:sldChg>
      <pc:sldChg chg="add">
        <pc:chgData name="Robin Rettien" userId="d3b77970-caed-4e6f-89f3-1a113df11dad" providerId="ADAL" clId="{DAEA3E22-9844-481E-9B87-6745CA6151F1}" dt="2020-10-21T22:12:50.570" v="779"/>
        <pc:sldMkLst>
          <pc:docMk/>
          <pc:sldMk cId="734642804" sldId="4578"/>
        </pc:sldMkLst>
      </pc:sldChg>
      <pc:sldChg chg="add">
        <pc:chgData name="Robin Rettien" userId="d3b77970-caed-4e6f-89f3-1a113df11dad" providerId="ADAL" clId="{DAEA3E22-9844-481E-9B87-6745CA6151F1}" dt="2020-10-21T22:12:50.570" v="779"/>
        <pc:sldMkLst>
          <pc:docMk/>
          <pc:sldMk cId="2628767347" sldId="4579"/>
        </pc:sldMkLst>
      </pc:sldChg>
      <pc:sldChg chg="add">
        <pc:chgData name="Robin Rettien" userId="d3b77970-caed-4e6f-89f3-1a113df11dad" providerId="ADAL" clId="{DAEA3E22-9844-481E-9B87-6745CA6151F1}" dt="2020-10-21T22:12:50.570" v="779"/>
        <pc:sldMkLst>
          <pc:docMk/>
          <pc:sldMk cId="3118885946" sldId="4580"/>
        </pc:sldMkLst>
      </pc:sldChg>
      <pc:sldChg chg="addSp delSp modSp add mod ord">
        <pc:chgData name="Robin Rettien" userId="d3b77970-caed-4e6f-89f3-1a113df11dad" providerId="ADAL" clId="{DAEA3E22-9844-481E-9B87-6745CA6151F1}" dt="2020-10-22T11:16:36.331" v="2376" actId="13926"/>
        <pc:sldMkLst>
          <pc:docMk/>
          <pc:sldMk cId="1865490284" sldId="4581"/>
        </pc:sldMkLst>
        <pc:spChg chg="mod">
          <ac:chgData name="Robin Rettien" userId="d3b77970-caed-4e6f-89f3-1a113df11dad" providerId="ADAL" clId="{DAEA3E22-9844-481E-9B87-6745CA6151F1}" dt="2020-10-21T22:20:43.058" v="839"/>
          <ac:spMkLst>
            <pc:docMk/>
            <pc:sldMk cId="1865490284" sldId="4581"/>
            <ac:spMk id="2" creationId="{7D701395-8032-4536-906F-15A66E308701}"/>
          </ac:spMkLst>
        </pc:spChg>
        <pc:spChg chg="mod">
          <ac:chgData name="Robin Rettien" userId="d3b77970-caed-4e6f-89f3-1a113df11dad" providerId="ADAL" clId="{DAEA3E22-9844-481E-9B87-6745CA6151F1}" dt="2020-10-21T22:21:13.986" v="882" actId="20577"/>
          <ac:spMkLst>
            <pc:docMk/>
            <pc:sldMk cId="1865490284" sldId="4581"/>
            <ac:spMk id="3" creationId="{6A8CB6D2-D540-477B-944A-1A81A84AA864}"/>
          </ac:spMkLst>
        </pc:spChg>
        <pc:spChg chg="mod">
          <ac:chgData name="Robin Rettien" userId="d3b77970-caed-4e6f-89f3-1a113df11dad" providerId="ADAL" clId="{DAEA3E22-9844-481E-9B87-6745CA6151F1}" dt="2020-10-22T11:16:36.331" v="2376" actId="13926"/>
          <ac:spMkLst>
            <pc:docMk/>
            <pc:sldMk cId="1865490284" sldId="4581"/>
            <ac:spMk id="4" creationId="{CDDC7632-1DC7-4CE4-8E9B-ACA285222032}"/>
          </ac:spMkLst>
        </pc:spChg>
        <pc:spChg chg="mod">
          <ac:chgData name="Robin Rettien" userId="d3b77970-caed-4e6f-89f3-1a113df11dad" providerId="ADAL" clId="{DAEA3E22-9844-481E-9B87-6745CA6151F1}" dt="2020-10-22T10:29:42.563" v="2184" actId="1037"/>
          <ac:spMkLst>
            <pc:docMk/>
            <pc:sldMk cId="1865490284" sldId="4581"/>
            <ac:spMk id="9" creationId="{5E79F570-E796-4237-A3D9-6EE79FB0C34B}"/>
          </ac:spMkLst>
        </pc:spChg>
        <pc:spChg chg="mod">
          <ac:chgData name="Robin Rettien" userId="d3b77970-caed-4e6f-89f3-1a113df11dad" providerId="ADAL" clId="{DAEA3E22-9844-481E-9B87-6745CA6151F1}" dt="2020-10-22T10:33:11.488" v="2232" actId="14100"/>
          <ac:spMkLst>
            <pc:docMk/>
            <pc:sldMk cId="1865490284" sldId="4581"/>
            <ac:spMk id="12" creationId="{C5FCB7DD-EAD7-4AE2-9D8B-623317BA60C5}"/>
          </ac:spMkLst>
        </pc:spChg>
        <pc:spChg chg="del">
          <ac:chgData name="Robin Rettien" userId="d3b77970-caed-4e6f-89f3-1a113df11dad" providerId="ADAL" clId="{DAEA3E22-9844-481E-9B87-6745CA6151F1}" dt="2020-10-22T10:32:57.056" v="2229" actId="478"/>
          <ac:spMkLst>
            <pc:docMk/>
            <pc:sldMk cId="1865490284" sldId="4581"/>
            <ac:spMk id="13" creationId="{775733B9-A883-4C2E-87C6-A3E7605D832C}"/>
          </ac:spMkLst>
        </pc:spChg>
        <pc:spChg chg="del">
          <ac:chgData name="Robin Rettien" userId="d3b77970-caed-4e6f-89f3-1a113df11dad" providerId="ADAL" clId="{DAEA3E22-9844-481E-9B87-6745CA6151F1}" dt="2020-10-22T10:32:55.137" v="2228" actId="478"/>
          <ac:spMkLst>
            <pc:docMk/>
            <pc:sldMk cId="1865490284" sldId="4581"/>
            <ac:spMk id="14" creationId="{612DBC90-C098-494F-9FAE-DD8E73A3403E}"/>
          </ac:spMkLst>
        </pc:spChg>
        <pc:spChg chg="del">
          <ac:chgData name="Robin Rettien" userId="d3b77970-caed-4e6f-89f3-1a113df11dad" providerId="ADAL" clId="{DAEA3E22-9844-481E-9B87-6745CA6151F1}" dt="2020-10-22T10:32:51.797" v="2227" actId="478"/>
          <ac:spMkLst>
            <pc:docMk/>
            <pc:sldMk cId="1865490284" sldId="4581"/>
            <ac:spMk id="16" creationId="{1B720425-FBC0-424F-9633-BCDC9BAB42F9}"/>
          </ac:spMkLst>
        </pc:spChg>
        <pc:spChg chg="add">
          <ac:chgData name="Robin Rettien" userId="d3b77970-caed-4e6f-89f3-1a113df11dad" providerId="ADAL" clId="{DAEA3E22-9844-481E-9B87-6745CA6151F1}" dt="2020-10-22T10:49:02.541" v="2334" actId="22"/>
          <ac:spMkLst>
            <pc:docMk/>
            <pc:sldMk cId="1865490284" sldId="4581"/>
            <ac:spMk id="21" creationId="{B35C25B4-F2F0-4DB4-ABDD-CA1EEE63E100}"/>
          </ac:spMkLst>
        </pc:spChg>
        <pc:spChg chg="add mod">
          <ac:chgData name="Robin Rettien" userId="d3b77970-caed-4e6f-89f3-1a113df11dad" providerId="ADAL" clId="{DAEA3E22-9844-481E-9B87-6745CA6151F1}" dt="2020-10-21T22:29:08.281" v="1129" actId="20577"/>
          <ac:spMkLst>
            <pc:docMk/>
            <pc:sldMk cId="1865490284" sldId="4581"/>
            <ac:spMk id="26" creationId="{3D47B791-12EE-4E7D-9E6D-357E01DE0849}"/>
          </ac:spMkLst>
        </pc:spChg>
        <pc:spChg chg="add mod">
          <ac:chgData name="Robin Rettien" userId="d3b77970-caed-4e6f-89f3-1a113df11dad" providerId="ADAL" clId="{DAEA3E22-9844-481E-9B87-6745CA6151F1}" dt="2020-10-21T22:29:10.915" v="1131" actId="20577"/>
          <ac:spMkLst>
            <pc:docMk/>
            <pc:sldMk cId="1865490284" sldId="4581"/>
            <ac:spMk id="27" creationId="{02F90412-8A03-4018-8E65-EAC7F44380AD}"/>
          </ac:spMkLst>
        </pc:spChg>
        <pc:spChg chg="add mod">
          <ac:chgData name="Robin Rettien" userId="d3b77970-caed-4e6f-89f3-1a113df11dad" providerId="ADAL" clId="{DAEA3E22-9844-481E-9B87-6745CA6151F1}" dt="2020-10-22T10:33:21.081" v="2239" actId="1038"/>
          <ac:spMkLst>
            <pc:docMk/>
            <pc:sldMk cId="1865490284" sldId="4581"/>
            <ac:spMk id="32" creationId="{4C2B8854-87C9-4F5D-A699-6F813E67FD51}"/>
          </ac:spMkLst>
        </pc:spChg>
        <pc:spChg chg="add del mod">
          <ac:chgData name="Robin Rettien" userId="d3b77970-caed-4e6f-89f3-1a113df11dad" providerId="ADAL" clId="{DAEA3E22-9844-481E-9B87-6745CA6151F1}" dt="2020-10-22T10:33:29.119" v="2242" actId="478"/>
          <ac:spMkLst>
            <pc:docMk/>
            <pc:sldMk cId="1865490284" sldId="4581"/>
            <ac:spMk id="33" creationId="{CA984568-B4B9-4342-BCD8-03CC6E9C8258}"/>
          </ac:spMkLst>
        </pc:spChg>
        <pc:spChg chg="del">
          <ac:chgData name="Robin Rettien" userId="d3b77970-caed-4e6f-89f3-1a113df11dad" providerId="ADAL" clId="{DAEA3E22-9844-481E-9B87-6745CA6151F1}" dt="2020-10-21T22:24:18.480" v="931" actId="478"/>
          <ac:spMkLst>
            <pc:docMk/>
            <pc:sldMk cId="1865490284" sldId="4581"/>
            <ac:spMk id="49" creationId="{FDAE1DD3-9F82-489A-A1D0-F43447ACBE78}"/>
          </ac:spMkLst>
        </pc:spChg>
        <pc:spChg chg="del">
          <ac:chgData name="Robin Rettien" userId="d3b77970-caed-4e6f-89f3-1a113df11dad" providerId="ADAL" clId="{DAEA3E22-9844-481E-9B87-6745CA6151F1}" dt="2020-10-21T22:24:18.480" v="931" actId="478"/>
          <ac:spMkLst>
            <pc:docMk/>
            <pc:sldMk cId="1865490284" sldId="4581"/>
            <ac:spMk id="50" creationId="{FC945C80-7735-4E2E-B7EB-4E4FBA3097B8}"/>
          </ac:spMkLst>
        </pc:spChg>
        <pc:spChg chg="mod">
          <ac:chgData name="Robin Rettien" userId="d3b77970-caed-4e6f-89f3-1a113df11dad" providerId="ADAL" clId="{DAEA3E22-9844-481E-9B87-6745CA6151F1}" dt="2020-10-21T22:21:33.718" v="888" actId="20577"/>
          <ac:spMkLst>
            <pc:docMk/>
            <pc:sldMk cId="1865490284" sldId="4581"/>
            <ac:spMk id="52" creationId="{B5F341A4-0508-4AFE-8B73-9F62DC2BA166}"/>
          </ac:spMkLst>
        </pc:spChg>
        <pc:spChg chg="mod">
          <ac:chgData name="Robin Rettien" userId="d3b77970-caed-4e6f-89f3-1a113df11dad" providerId="ADAL" clId="{DAEA3E22-9844-481E-9B87-6745CA6151F1}" dt="2020-10-21T22:26:45.796" v="993" actId="1076"/>
          <ac:spMkLst>
            <pc:docMk/>
            <pc:sldMk cId="1865490284" sldId="4581"/>
            <ac:spMk id="2056" creationId="{1B30ABB9-2B75-4D36-B662-1DED97B1ECB9}"/>
          </ac:spMkLst>
        </pc:spChg>
        <pc:spChg chg="mod">
          <ac:chgData name="Robin Rettien" userId="d3b77970-caed-4e6f-89f3-1a113df11dad" providerId="ADAL" clId="{DAEA3E22-9844-481E-9B87-6745CA6151F1}" dt="2020-10-21T22:28:39.917" v="1126" actId="1076"/>
          <ac:spMkLst>
            <pc:docMk/>
            <pc:sldMk cId="1865490284" sldId="4581"/>
            <ac:spMk id="2057" creationId="{E33BCF28-06E1-468A-9C78-61C467A2AF47}"/>
          </ac:spMkLst>
        </pc:spChg>
        <pc:grpChg chg="del">
          <ac:chgData name="Robin Rettien" userId="d3b77970-caed-4e6f-89f3-1a113df11dad" providerId="ADAL" clId="{DAEA3E22-9844-481E-9B87-6745CA6151F1}" dt="2020-10-22T10:49:13.379" v="2335" actId="478"/>
          <ac:grpSpMkLst>
            <pc:docMk/>
            <pc:sldMk cId="1865490284" sldId="4581"/>
            <ac:grpSpMk id="23" creationId="{945004CA-8757-43ED-A733-89BF599B1737}"/>
          </ac:grpSpMkLst>
        </pc:grpChg>
        <pc:picChg chg="add mod">
          <ac:chgData name="Robin Rettien" userId="d3b77970-caed-4e6f-89f3-1a113df11dad" providerId="ADAL" clId="{DAEA3E22-9844-481E-9B87-6745CA6151F1}" dt="2020-10-21T22:28:27.331" v="1122" actId="1076"/>
          <ac:picMkLst>
            <pc:docMk/>
            <pc:sldMk cId="1865490284" sldId="4581"/>
            <ac:picMk id="5" creationId="{F9ADA662-3947-4163-9B8E-9BD1239A6054}"/>
          </ac:picMkLst>
        </pc:picChg>
        <pc:picChg chg="del mod">
          <ac:chgData name="Robin Rettien" userId="d3b77970-caed-4e6f-89f3-1a113df11dad" providerId="ADAL" clId="{DAEA3E22-9844-481E-9B87-6745CA6151F1}" dt="2020-10-22T10:29:31.705" v="2179" actId="478"/>
          <ac:picMkLst>
            <pc:docMk/>
            <pc:sldMk cId="1865490284" sldId="4581"/>
            <ac:picMk id="6" creationId="{6F2B03DD-977A-4AB5-94F9-465CAE270D5E}"/>
          </ac:picMkLst>
        </pc:picChg>
        <pc:picChg chg="del mod">
          <ac:chgData name="Robin Rettien" userId="d3b77970-caed-4e6f-89f3-1a113df11dad" providerId="ADAL" clId="{DAEA3E22-9844-481E-9B87-6745CA6151F1}" dt="2020-10-22T10:32:45.101" v="2225" actId="478"/>
          <ac:picMkLst>
            <pc:docMk/>
            <pc:sldMk cId="1865490284" sldId="4581"/>
            <ac:picMk id="8" creationId="{B8901092-C667-4EF1-9781-7859EE7FB558}"/>
          </ac:picMkLst>
        </pc:picChg>
        <pc:picChg chg="add mod ord">
          <ac:chgData name="Robin Rettien" userId="d3b77970-caed-4e6f-89f3-1a113df11dad" providerId="ADAL" clId="{DAEA3E22-9844-481E-9B87-6745CA6151F1}" dt="2020-10-22T10:32:12.554" v="2202" actId="108"/>
          <ac:picMkLst>
            <pc:docMk/>
            <pc:sldMk cId="1865490284" sldId="4581"/>
            <ac:picMk id="18" creationId="{F2F121BC-1623-4E60-89DB-A9C54010631E}"/>
          </ac:picMkLst>
        </pc:picChg>
        <pc:picChg chg="add mod ord">
          <ac:chgData name="Robin Rettien" userId="d3b77970-caed-4e6f-89f3-1a113df11dad" providerId="ADAL" clId="{DAEA3E22-9844-481E-9B87-6745CA6151F1}" dt="2020-10-22T10:32:47.183" v="2226" actId="167"/>
          <ac:picMkLst>
            <pc:docMk/>
            <pc:sldMk cId="1865490284" sldId="4581"/>
            <ac:picMk id="20" creationId="{5D3CF392-D413-47D4-B695-0295A267E19B}"/>
          </ac:picMkLst>
        </pc:picChg>
      </pc:sldChg>
      <pc:sldChg chg="modSp add del mod">
        <pc:chgData name="Robin Rettien" userId="d3b77970-caed-4e6f-89f3-1a113df11dad" providerId="ADAL" clId="{DAEA3E22-9844-481E-9B87-6745CA6151F1}" dt="2020-10-23T14:21:33.112" v="3431" actId="47"/>
        <pc:sldMkLst>
          <pc:docMk/>
          <pc:sldMk cId="1057046419" sldId="4582"/>
        </pc:sldMkLst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2" creationId="{0518E33F-A338-4998-BEAE-43248FEFDFA8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3" creationId="{B80B0729-481F-4860-83AA-782D85104A31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4" creationId="{29CB9718-F33C-45E0-97AD-AD6A26E51A3C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6" creationId="{A5F2E075-2A2F-4C95-8C64-AB8BA0DFDD51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7" creationId="{219F7AEE-B89F-461B-BA25-D1E98BF188BB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10" creationId="{A18FD827-14A9-493F-8DD3-F5B25B7494B9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15" creationId="{CD839DB9-4AF9-4C4F-BF8E-1808B5DC10EF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16" creationId="{EFFE92DC-8CCE-4EC0-8477-071E9989BA8B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18" creationId="{6F594A89-DA37-4BD7-8469-D28D9686C1B0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21" creationId="{8532100C-4F36-4A47-BF1D-6EF1E141BE0C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27" creationId="{6A0ACE04-7AFD-4971-A3B2-E90BF841A76E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28" creationId="{30957381-247A-411E-BC11-72BC5FBB3489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29" creationId="{86E607A3-EE9F-48A9-9EE5-F670334B877C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30" creationId="{44C69B6B-8C4E-4DDE-957D-14626C4A2B8A}"/>
          </ac:spMkLst>
        </pc:spChg>
        <pc:spChg chg="mod">
          <ac:chgData name="Robin Rettien" userId="d3b77970-caed-4e6f-89f3-1a113df11dad" providerId="ADAL" clId="{DAEA3E22-9844-481E-9B87-6745CA6151F1}" dt="2020-10-22T11:51:06.876" v="2487" actId="13926"/>
          <ac:spMkLst>
            <pc:docMk/>
            <pc:sldMk cId="1057046419" sldId="4582"/>
            <ac:spMk id="31" creationId="{5A7EC1B3-068D-4ED5-8176-CA023B3D0EB9}"/>
          </ac:spMkLst>
        </pc:spChg>
      </pc:sldChg>
      <pc:sldMasterChg chg="modSp mod modSldLayout">
        <pc:chgData name="Robin Rettien" userId="d3b77970-caed-4e6f-89f3-1a113df11dad" providerId="ADAL" clId="{DAEA3E22-9844-481E-9B87-6745CA6151F1}" dt="2020-10-22T11:18:29.408" v="2408"/>
        <pc:sldMasterMkLst>
          <pc:docMk/>
          <pc:sldMasterMk cId="0" sldId="2147483659"/>
        </pc:sldMasterMkLst>
        <pc:spChg chg="mod">
          <ac:chgData name="Robin Rettien" userId="d3b77970-caed-4e6f-89f3-1a113df11dad" providerId="ADAL" clId="{DAEA3E22-9844-481E-9B87-6745CA6151F1}" dt="2020-10-22T11:18:01.244" v="2407" actId="20577"/>
          <ac:spMkLst>
            <pc:docMk/>
            <pc:sldMasterMk cId="0" sldId="2147483659"/>
            <ac:spMk id="4" creationId="{B8A5604C-B8A6-4D35-A162-2F60AB989CD9}"/>
          </ac:spMkLst>
        </pc:spChg>
        <pc:sldLayoutChg chg="modSp mod">
          <pc:chgData name="Robin Rettien" userId="d3b77970-caed-4e6f-89f3-1a113df11dad" providerId="ADAL" clId="{DAEA3E22-9844-481E-9B87-6745CA6151F1}" dt="2020-10-22T11:18:29.408" v="2408"/>
          <pc:sldLayoutMkLst>
            <pc:docMk/>
            <pc:sldMasterMk cId="0" sldId="2147483659"/>
            <pc:sldLayoutMk cId="3081998058" sldId="2147483681"/>
          </pc:sldLayoutMkLst>
          <pc:spChg chg="mod">
            <ac:chgData name="Robin Rettien" userId="d3b77970-caed-4e6f-89f3-1a113df11dad" providerId="ADAL" clId="{DAEA3E22-9844-481E-9B87-6745CA6151F1}" dt="2020-10-22T11:18:29.408" v="2408"/>
            <ac:spMkLst>
              <pc:docMk/>
              <pc:sldMasterMk cId="0" sldId="2147483659"/>
              <pc:sldLayoutMk cId="3081998058" sldId="2147483681"/>
              <ac:spMk id="3" creationId="{AEBDF29C-7377-4E63-8C4C-1D03C8CA67DF}"/>
            </ac:spMkLst>
          </pc:spChg>
        </pc:sldLayoutChg>
      </pc:sldMasterChg>
    </pc:docChg>
  </pc:docChgLst>
  <pc:docChgLst>
    <pc:chgData name="Robin Rettien" userId="d3b77970-caed-4e6f-89f3-1a113df11dad" providerId="ADAL" clId="{CA2E6B7D-8C40-4DDD-8464-55968D6B0314}"/>
    <pc:docChg chg="custSel modSld">
      <pc:chgData name="Robin Rettien" userId="d3b77970-caed-4e6f-89f3-1a113df11dad" providerId="ADAL" clId="{CA2E6B7D-8C40-4DDD-8464-55968D6B0314}" dt="2020-11-23T13:46:39.841" v="104"/>
      <pc:docMkLst>
        <pc:docMk/>
      </pc:docMkLst>
      <pc:sldChg chg="modSp mod">
        <pc:chgData name="Robin Rettien" userId="d3b77970-caed-4e6f-89f3-1a113df11dad" providerId="ADAL" clId="{CA2E6B7D-8C40-4DDD-8464-55968D6B0314}" dt="2020-11-23T13:41:19.434" v="46" actId="13926"/>
        <pc:sldMkLst>
          <pc:docMk/>
          <pc:sldMk cId="2715772111" sldId="3215"/>
        </pc:sldMkLst>
        <pc:spChg chg="mod">
          <ac:chgData name="Robin Rettien" userId="d3b77970-caed-4e6f-89f3-1a113df11dad" providerId="ADAL" clId="{CA2E6B7D-8C40-4DDD-8464-55968D6B0314}" dt="2020-11-23T13:41:19.434" v="46" actId="13926"/>
          <ac:spMkLst>
            <pc:docMk/>
            <pc:sldMk cId="2715772111" sldId="3215"/>
            <ac:spMk id="35" creationId="{B8C44AE2-703E-48AD-8190-3A6EE62E0F14}"/>
          </ac:spMkLst>
        </pc:spChg>
      </pc:sldChg>
      <pc:sldChg chg="modSp mod">
        <pc:chgData name="Robin Rettien" userId="d3b77970-caed-4e6f-89f3-1a113df11dad" providerId="ADAL" clId="{CA2E6B7D-8C40-4DDD-8464-55968D6B0314}" dt="2020-11-23T13:44:50.041" v="95" actId="13926"/>
        <pc:sldMkLst>
          <pc:docMk/>
          <pc:sldMk cId="769565367" sldId="3326"/>
        </pc:sldMkLst>
        <pc:graphicFrameChg chg="modGraphic">
          <ac:chgData name="Robin Rettien" userId="d3b77970-caed-4e6f-89f3-1a113df11dad" providerId="ADAL" clId="{CA2E6B7D-8C40-4DDD-8464-55968D6B0314}" dt="2020-11-23T13:44:50.041" v="95" actId="13926"/>
          <ac:graphicFrameMkLst>
            <pc:docMk/>
            <pc:sldMk cId="769565367" sldId="3326"/>
            <ac:graphicFrameMk id="4" creationId="{6D79E59A-374D-415E-8645-1A20DE6105FB}"/>
          </ac:graphicFrameMkLst>
        </pc:graphicFrameChg>
      </pc:sldChg>
      <pc:sldChg chg="modSp mod">
        <pc:chgData name="Robin Rettien" userId="d3b77970-caed-4e6f-89f3-1a113df11dad" providerId="ADAL" clId="{CA2E6B7D-8C40-4DDD-8464-55968D6B0314}" dt="2020-11-23T13:41:45.925" v="48" actId="13926"/>
        <pc:sldMkLst>
          <pc:docMk/>
          <pc:sldMk cId="1315835274" sldId="3371"/>
        </pc:sldMkLst>
        <pc:spChg chg="mod">
          <ac:chgData name="Robin Rettien" userId="d3b77970-caed-4e6f-89f3-1a113df11dad" providerId="ADAL" clId="{CA2E6B7D-8C40-4DDD-8464-55968D6B0314}" dt="2020-11-23T13:41:45.925" v="48" actId="13926"/>
          <ac:spMkLst>
            <pc:docMk/>
            <pc:sldMk cId="1315835274" sldId="3371"/>
            <ac:spMk id="30" creationId="{F0F08F1B-787E-4C5E-AB15-3DF291ECF517}"/>
          </ac:spMkLst>
        </pc:spChg>
      </pc:sldChg>
      <pc:sldChg chg="modSp mod">
        <pc:chgData name="Robin Rettien" userId="d3b77970-caed-4e6f-89f3-1a113df11dad" providerId="ADAL" clId="{CA2E6B7D-8C40-4DDD-8464-55968D6B0314}" dt="2020-11-23T13:42:24.232" v="55" actId="13926"/>
        <pc:sldMkLst>
          <pc:docMk/>
          <pc:sldMk cId="2666718201" sldId="4240"/>
        </pc:sldMkLst>
        <pc:spChg chg="mod">
          <ac:chgData name="Robin Rettien" userId="d3b77970-caed-4e6f-89f3-1a113df11dad" providerId="ADAL" clId="{CA2E6B7D-8C40-4DDD-8464-55968D6B0314}" dt="2020-11-23T13:42:24.232" v="55" actId="13926"/>
          <ac:spMkLst>
            <pc:docMk/>
            <pc:sldMk cId="2666718201" sldId="4240"/>
            <ac:spMk id="25" creationId="{F83F7EAB-E819-4F7C-AB07-9257B8B5B863}"/>
          </ac:spMkLst>
        </pc:spChg>
      </pc:sldChg>
      <pc:sldChg chg="modSp mod">
        <pc:chgData name="Robin Rettien" userId="d3b77970-caed-4e6f-89f3-1a113df11dad" providerId="ADAL" clId="{CA2E6B7D-8C40-4DDD-8464-55968D6B0314}" dt="2020-11-23T13:42:59.261" v="63" actId="13926"/>
        <pc:sldMkLst>
          <pc:docMk/>
          <pc:sldMk cId="4020422460" sldId="4243"/>
        </pc:sldMkLst>
        <pc:spChg chg="mod">
          <ac:chgData name="Robin Rettien" userId="d3b77970-caed-4e6f-89f3-1a113df11dad" providerId="ADAL" clId="{CA2E6B7D-8C40-4DDD-8464-55968D6B0314}" dt="2020-11-23T13:42:59.261" v="63" actId="13926"/>
          <ac:spMkLst>
            <pc:docMk/>
            <pc:sldMk cId="4020422460" sldId="4243"/>
            <ac:spMk id="25" creationId="{F83F7EAB-E819-4F7C-AB07-9257B8B5B863}"/>
          </ac:spMkLst>
        </pc:spChg>
      </pc:sldChg>
      <pc:sldChg chg="modSp mod">
        <pc:chgData name="Robin Rettien" userId="d3b77970-caed-4e6f-89f3-1a113df11dad" providerId="ADAL" clId="{CA2E6B7D-8C40-4DDD-8464-55968D6B0314}" dt="2020-11-23T13:39:40.218" v="30" actId="13926"/>
        <pc:sldMkLst>
          <pc:docMk/>
          <pc:sldMk cId="2213945299" sldId="4299"/>
        </pc:sldMkLst>
        <pc:spChg chg="mod">
          <ac:chgData name="Robin Rettien" userId="d3b77970-caed-4e6f-89f3-1a113df11dad" providerId="ADAL" clId="{CA2E6B7D-8C40-4DDD-8464-55968D6B0314}" dt="2020-11-23T13:39:40.218" v="30" actId="13926"/>
          <ac:spMkLst>
            <pc:docMk/>
            <pc:sldMk cId="2213945299" sldId="4299"/>
            <ac:spMk id="28" creationId="{1915FD22-2941-43E3-94C2-8BDD87DD535A}"/>
          </ac:spMkLst>
        </pc:spChg>
      </pc:sldChg>
      <pc:sldChg chg="modSp">
        <pc:chgData name="Robin Rettien" userId="d3b77970-caed-4e6f-89f3-1a113df11dad" providerId="ADAL" clId="{CA2E6B7D-8C40-4DDD-8464-55968D6B0314}" dt="2020-11-23T13:42:46.486" v="61" actId="13926"/>
        <pc:sldMkLst>
          <pc:docMk/>
          <pc:sldMk cId="2222952965" sldId="4300"/>
        </pc:sldMkLst>
        <pc:spChg chg="mod">
          <ac:chgData name="Robin Rettien" userId="d3b77970-caed-4e6f-89f3-1a113df11dad" providerId="ADAL" clId="{CA2E6B7D-8C40-4DDD-8464-55968D6B0314}" dt="2020-11-23T13:42:46.486" v="61" actId="13926"/>
          <ac:spMkLst>
            <pc:docMk/>
            <pc:sldMk cId="2222952965" sldId="4300"/>
            <ac:spMk id="2" creationId="{0518E33F-A338-4998-BEAE-43248FEFDFA8}"/>
          </ac:spMkLst>
        </pc:spChg>
        <pc:spChg chg="mod">
          <ac:chgData name="Robin Rettien" userId="d3b77970-caed-4e6f-89f3-1a113df11dad" providerId="ADAL" clId="{CA2E6B7D-8C40-4DDD-8464-55968D6B0314}" dt="2020-11-23T13:42:46.486" v="61" actId="13926"/>
          <ac:spMkLst>
            <pc:docMk/>
            <pc:sldMk cId="2222952965" sldId="4300"/>
            <ac:spMk id="3" creationId="{0E6E29D7-73C9-4F70-A8F6-8B17EA7BAC52}"/>
          </ac:spMkLst>
        </pc:spChg>
        <pc:spChg chg="mod">
          <ac:chgData name="Robin Rettien" userId="d3b77970-caed-4e6f-89f3-1a113df11dad" providerId="ADAL" clId="{CA2E6B7D-8C40-4DDD-8464-55968D6B0314}" dt="2020-11-23T13:42:46.486" v="61" actId="13926"/>
          <ac:spMkLst>
            <pc:docMk/>
            <pc:sldMk cId="2222952965" sldId="4300"/>
            <ac:spMk id="4" creationId="{29CB9718-F33C-45E0-97AD-AD6A26E51A3C}"/>
          </ac:spMkLst>
        </pc:spChg>
        <pc:spChg chg="mod">
          <ac:chgData name="Robin Rettien" userId="d3b77970-caed-4e6f-89f3-1a113df11dad" providerId="ADAL" clId="{CA2E6B7D-8C40-4DDD-8464-55968D6B0314}" dt="2020-11-23T13:42:46.486" v="61" actId="13926"/>
          <ac:spMkLst>
            <pc:docMk/>
            <pc:sldMk cId="2222952965" sldId="4300"/>
            <ac:spMk id="5" creationId="{D1E08F95-E8D6-4E54-91E5-3DE91527CDFA}"/>
          </ac:spMkLst>
        </pc:spChg>
        <pc:spChg chg="mod">
          <ac:chgData name="Robin Rettien" userId="d3b77970-caed-4e6f-89f3-1a113df11dad" providerId="ADAL" clId="{CA2E6B7D-8C40-4DDD-8464-55968D6B0314}" dt="2020-11-23T13:42:46.486" v="61" actId="13926"/>
          <ac:spMkLst>
            <pc:docMk/>
            <pc:sldMk cId="2222952965" sldId="4300"/>
            <ac:spMk id="8" creationId="{4E9D3364-AC82-441F-A91F-D2CBF217A261}"/>
          </ac:spMkLst>
        </pc:spChg>
        <pc:spChg chg="mod">
          <ac:chgData name="Robin Rettien" userId="d3b77970-caed-4e6f-89f3-1a113df11dad" providerId="ADAL" clId="{CA2E6B7D-8C40-4DDD-8464-55968D6B0314}" dt="2020-11-23T13:42:46.486" v="61" actId="13926"/>
          <ac:spMkLst>
            <pc:docMk/>
            <pc:sldMk cId="2222952965" sldId="4300"/>
            <ac:spMk id="9" creationId="{A312EE0E-6E5F-4451-9613-9841C9C52927}"/>
          </ac:spMkLst>
        </pc:spChg>
        <pc:spChg chg="mod">
          <ac:chgData name="Robin Rettien" userId="d3b77970-caed-4e6f-89f3-1a113df11dad" providerId="ADAL" clId="{CA2E6B7D-8C40-4DDD-8464-55968D6B0314}" dt="2020-11-23T13:42:46.486" v="61" actId="13926"/>
          <ac:spMkLst>
            <pc:docMk/>
            <pc:sldMk cId="2222952965" sldId="4300"/>
            <ac:spMk id="10" creationId="{A18FD827-14A9-493F-8DD3-F5B25B7494B9}"/>
          </ac:spMkLst>
        </pc:spChg>
        <pc:spChg chg="mod">
          <ac:chgData name="Robin Rettien" userId="d3b77970-caed-4e6f-89f3-1a113df11dad" providerId="ADAL" clId="{CA2E6B7D-8C40-4DDD-8464-55968D6B0314}" dt="2020-11-23T13:42:46.486" v="61" actId="13926"/>
          <ac:spMkLst>
            <pc:docMk/>
            <pc:sldMk cId="2222952965" sldId="4300"/>
            <ac:spMk id="27" creationId="{7207C74F-2470-4058-9DB6-16C73C40CA75}"/>
          </ac:spMkLst>
        </pc:spChg>
        <pc:grpChg chg="mod">
          <ac:chgData name="Robin Rettien" userId="d3b77970-caed-4e6f-89f3-1a113df11dad" providerId="ADAL" clId="{CA2E6B7D-8C40-4DDD-8464-55968D6B0314}" dt="2020-11-23T13:42:46.486" v="61" actId="13926"/>
          <ac:grpSpMkLst>
            <pc:docMk/>
            <pc:sldMk cId="2222952965" sldId="4300"/>
            <ac:grpSpMk id="7" creationId="{CB4E3748-A040-4898-8146-48CFCAB3FBE6}"/>
          </ac:grpSpMkLst>
        </pc:grpChg>
        <pc:picChg chg="mod">
          <ac:chgData name="Robin Rettien" userId="d3b77970-caed-4e6f-89f3-1a113df11dad" providerId="ADAL" clId="{CA2E6B7D-8C40-4DDD-8464-55968D6B0314}" dt="2020-11-23T13:42:46.486" v="61" actId="13926"/>
          <ac:picMkLst>
            <pc:docMk/>
            <pc:sldMk cId="2222952965" sldId="4300"/>
            <ac:picMk id="11" creationId="{3728C279-2166-4372-80E9-F270977A0FD6}"/>
          </ac:picMkLst>
        </pc:picChg>
        <pc:picChg chg="mod">
          <ac:chgData name="Robin Rettien" userId="d3b77970-caed-4e6f-89f3-1a113df11dad" providerId="ADAL" clId="{CA2E6B7D-8C40-4DDD-8464-55968D6B0314}" dt="2020-11-23T13:42:46.486" v="61" actId="13926"/>
          <ac:picMkLst>
            <pc:docMk/>
            <pc:sldMk cId="2222952965" sldId="4300"/>
            <ac:picMk id="12" creationId="{67D5CE66-C90B-4B16-96FB-3BC1265E925F}"/>
          </ac:picMkLst>
        </pc:picChg>
        <pc:picChg chg="mod">
          <ac:chgData name="Robin Rettien" userId="d3b77970-caed-4e6f-89f3-1a113df11dad" providerId="ADAL" clId="{CA2E6B7D-8C40-4DDD-8464-55968D6B0314}" dt="2020-11-23T13:42:46.486" v="61" actId="13926"/>
          <ac:picMkLst>
            <pc:docMk/>
            <pc:sldMk cId="2222952965" sldId="4300"/>
            <ac:picMk id="33" creationId="{E9F3F92A-B1A3-4510-929B-4EF3A4D492C5}"/>
          </ac:picMkLst>
        </pc:picChg>
      </pc:sldChg>
      <pc:sldChg chg="modSp mod">
        <pc:chgData name="Robin Rettien" userId="d3b77970-caed-4e6f-89f3-1a113df11dad" providerId="ADAL" clId="{CA2E6B7D-8C40-4DDD-8464-55968D6B0314}" dt="2020-11-23T13:41:03.206" v="44" actId="13926"/>
        <pc:sldMkLst>
          <pc:docMk/>
          <pc:sldMk cId="790942364" sldId="4302"/>
        </pc:sldMkLst>
        <pc:spChg chg="mod">
          <ac:chgData name="Robin Rettien" userId="d3b77970-caed-4e6f-89f3-1a113df11dad" providerId="ADAL" clId="{CA2E6B7D-8C40-4DDD-8464-55968D6B0314}" dt="2020-11-23T13:41:03.206" v="44" actId="13926"/>
          <ac:spMkLst>
            <pc:docMk/>
            <pc:sldMk cId="790942364" sldId="4302"/>
            <ac:spMk id="28" creationId="{1915FD22-2941-43E3-94C2-8BDD87DD535A}"/>
          </ac:spMkLst>
        </pc:spChg>
      </pc:sldChg>
      <pc:sldChg chg="modSp mod">
        <pc:chgData name="Robin Rettien" userId="d3b77970-caed-4e6f-89f3-1a113df11dad" providerId="ADAL" clId="{CA2E6B7D-8C40-4DDD-8464-55968D6B0314}" dt="2020-11-23T13:44:31.957" v="92" actId="13926"/>
        <pc:sldMkLst>
          <pc:docMk/>
          <pc:sldMk cId="469021758" sldId="4303"/>
        </pc:sldMkLst>
        <pc:spChg chg="mod">
          <ac:chgData name="Robin Rettien" userId="d3b77970-caed-4e6f-89f3-1a113df11dad" providerId="ADAL" clId="{CA2E6B7D-8C40-4DDD-8464-55968D6B0314}" dt="2020-11-23T13:44:26.284" v="90" actId="13926"/>
          <ac:spMkLst>
            <pc:docMk/>
            <pc:sldMk cId="469021758" sldId="4303"/>
            <ac:spMk id="3" creationId="{2267B2AE-9B32-4EAB-9636-54901F3AB9DF}"/>
          </ac:spMkLst>
        </pc:spChg>
        <pc:spChg chg="mod">
          <ac:chgData name="Robin Rettien" userId="d3b77970-caed-4e6f-89f3-1a113df11dad" providerId="ADAL" clId="{CA2E6B7D-8C40-4DDD-8464-55968D6B0314}" dt="2020-11-23T13:44:29.308" v="91" actId="13926"/>
          <ac:spMkLst>
            <pc:docMk/>
            <pc:sldMk cId="469021758" sldId="4303"/>
            <ac:spMk id="25" creationId="{D977182A-572C-485D-B581-8D0584AFE5C5}"/>
          </ac:spMkLst>
        </pc:spChg>
        <pc:spChg chg="mod">
          <ac:chgData name="Robin Rettien" userId="d3b77970-caed-4e6f-89f3-1a113df11dad" providerId="ADAL" clId="{CA2E6B7D-8C40-4DDD-8464-55968D6B0314}" dt="2020-11-23T13:44:31.957" v="92" actId="13926"/>
          <ac:spMkLst>
            <pc:docMk/>
            <pc:sldMk cId="469021758" sldId="4303"/>
            <ac:spMk id="37" creationId="{A6D9B8AD-2DEB-4277-BFF4-C33198FDDF8F}"/>
          </ac:spMkLst>
        </pc:spChg>
      </pc:sldChg>
      <pc:sldChg chg="modSp mod">
        <pc:chgData name="Robin Rettien" userId="d3b77970-caed-4e6f-89f3-1a113df11dad" providerId="ADAL" clId="{CA2E6B7D-8C40-4DDD-8464-55968D6B0314}" dt="2020-11-23T13:44:44.664" v="94" actId="13926"/>
        <pc:sldMkLst>
          <pc:docMk/>
          <pc:sldMk cId="2232391747" sldId="4304"/>
        </pc:sldMkLst>
        <pc:spChg chg="mod">
          <ac:chgData name="Robin Rettien" userId="d3b77970-caed-4e6f-89f3-1a113df11dad" providerId="ADAL" clId="{CA2E6B7D-8C40-4DDD-8464-55968D6B0314}" dt="2020-11-23T13:44:40.749" v="93" actId="13926"/>
          <ac:spMkLst>
            <pc:docMk/>
            <pc:sldMk cId="2232391747" sldId="4304"/>
            <ac:spMk id="7" creationId="{69F27CA6-06C1-49D3-B13C-835F6CF5A939}"/>
          </ac:spMkLst>
        </pc:spChg>
        <pc:graphicFrameChg chg="modGraphic">
          <ac:chgData name="Robin Rettien" userId="d3b77970-caed-4e6f-89f3-1a113df11dad" providerId="ADAL" clId="{CA2E6B7D-8C40-4DDD-8464-55968D6B0314}" dt="2020-11-23T13:44:44.664" v="94" actId="13926"/>
          <ac:graphicFrameMkLst>
            <pc:docMk/>
            <pc:sldMk cId="2232391747" sldId="4304"/>
            <ac:graphicFrameMk id="5" creationId="{9A561E50-8242-4905-9A06-6DE77FCA910A}"/>
          </ac:graphicFrameMkLst>
        </pc:graphicFrameChg>
      </pc:sldChg>
      <pc:sldChg chg="modSp mod">
        <pc:chgData name="Robin Rettien" userId="d3b77970-caed-4e6f-89f3-1a113df11dad" providerId="ADAL" clId="{CA2E6B7D-8C40-4DDD-8464-55968D6B0314}" dt="2020-11-23T13:45:00.152" v="98" actId="207"/>
        <pc:sldMkLst>
          <pc:docMk/>
          <pc:sldMk cId="635756617" sldId="4364"/>
        </pc:sldMkLst>
        <pc:spChg chg="mod">
          <ac:chgData name="Robin Rettien" userId="d3b77970-caed-4e6f-89f3-1a113df11dad" providerId="ADAL" clId="{CA2E6B7D-8C40-4DDD-8464-55968D6B0314}" dt="2020-11-23T13:45:00.152" v="98" actId="207"/>
          <ac:spMkLst>
            <pc:docMk/>
            <pc:sldMk cId="635756617" sldId="4364"/>
            <ac:spMk id="25" creationId="{0F315E64-6542-4CBB-9A1A-88D10ADE10A5}"/>
          </ac:spMkLst>
        </pc:spChg>
      </pc:sldChg>
      <pc:sldChg chg="modSp mod">
        <pc:chgData name="Robin Rettien" userId="d3b77970-caed-4e6f-89f3-1a113df11dad" providerId="ADAL" clId="{CA2E6B7D-8C40-4DDD-8464-55968D6B0314}" dt="2020-11-23T13:46:09.261" v="102" actId="20577"/>
        <pc:sldMkLst>
          <pc:docMk/>
          <pc:sldMk cId="4004177871" sldId="4376"/>
        </pc:sldMkLst>
        <pc:graphicFrameChg chg="modGraphic">
          <ac:chgData name="Robin Rettien" userId="d3b77970-caed-4e6f-89f3-1a113df11dad" providerId="ADAL" clId="{CA2E6B7D-8C40-4DDD-8464-55968D6B0314}" dt="2020-11-23T13:46:09.261" v="102" actId="20577"/>
          <ac:graphicFrameMkLst>
            <pc:docMk/>
            <pc:sldMk cId="4004177871" sldId="4376"/>
            <ac:graphicFrameMk id="5" creationId="{BFA613EE-8EE1-4A01-B919-B1561ACA4430}"/>
          </ac:graphicFrameMkLst>
        </pc:graphicFrameChg>
      </pc:sldChg>
      <pc:sldChg chg="modSp">
        <pc:chgData name="Robin Rettien" userId="d3b77970-caed-4e6f-89f3-1a113df11dad" providerId="ADAL" clId="{CA2E6B7D-8C40-4DDD-8464-55968D6B0314}" dt="2020-11-23T13:43:47.786" v="81" actId="13926"/>
        <pc:sldMkLst>
          <pc:docMk/>
          <pc:sldMk cId="3997315665" sldId="4377"/>
        </pc:sldMkLst>
        <pc:spChg chg="mod">
          <ac:chgData name="Robin Rettien" userId="d3b77970-caed-4e6f-89f3-1a113df11dad" providerId="ADAL" clId="{CA2E6B7D-8C40-4DDD-8464-55968D6B0314}" dt="2020-11-23T13:43:47.786" v="81" actId="13926"/>
          <ac:spMkLst>
            <pc:docMk/>
            <pc:sldMk cId="3997315665" sldId="4377"/>
            <ac:spMk id="2" creationId="{1A8D9B18-6863-47E5-9987-5C402EE4F7B4}"/>
          </ac:spMkLst>
        </pc:spChg>
        <pc:spChg chg="mod">
          <ac:chgData name="Robin Rettien" userId="d3b77970-caed-4e6f-89f3-1a113df11dad" providerId="ADAL" clId="{CA2E6B7D-8C40-4DDD-8464-55968D6B0314}" dt="2020-11-23T13:43:47.786" v="81" actId="13926"/>
          <ac:spMkLst>
            <pc:docMk/>
            <pc:sldMk cId="3997315665" sldId="4377"/>
            <ac:spMk id="27" creationId="{77E0E204-8D21-48E0-B021-10D5F2DA2334}"/>
          </ac:spMkLst>
        </pc:spChg>
        <pc:spChg chg="mod">
          <ac:chgData name="Robin Rettien" userId="d3b77970-caed-4e6f-89f3-1a113df11dad" providerId="ADAL" clId="{CA2E6B7D-8C40-4DDD-8464-55968D6B0314}" dt="2020-11-23T13:43:47.786" v="81" actId="13926"/>
          <ac:spMkLst>
            <pc:docMk/>
            <pc:sldMk cId="3997315665" sldId="4377"/>
            <ac:spMk id="28" creationId="{B74793EC-037E-4217-A367-23D17C681081}"/>
          </ac:spMkLst>
        </pc:spChg>
        <pc:spChg chg="mod">
          <ac:chgData name="Robin Rettien" userId="d3b77970-caed-4e6f-89f3-1a113df11dad" providerId="ADAL" clId="{CA2E6B7D-8C40-4DDD-8464-55968D6B0314}" dt="2020-11-23T13:43:47.786" v="81" actId="13926"/>
          <ac:spMkLst>
            <pc:docMk/>
            <pc:sldMk cId="3997315665" sldId="4377"/>
            <ac:spMk id="29" creationId="{B9DE139B-990E-420D-AF4D-3F791F773610}"/>
          </ac:spMkLst>
        </pc:spChg>
        <pc:spChg chg="mod">
          <ac:chgData name="Robin Rettien" userId="d3b77970-caed-4e6f-89f3-1a113df11dad" providerId="ADAL" clId="{CA2E6B7D-8C40-4DDD-8464-55968D6B0314}" dt="2020-11-23T13:43:47.786" v="81" actId="13926"/>
          <ac:spMkLst>
            <pc:docMk/>
            <pc:sldMk cId="3997315665" sldId="4377"/>
            <ac:spMk id="30" creationId="{777EFF58-84A9-4592-B056-9A2CE4684F3A}"/>
          </ac:spMkLst>
        </pc:spChg>
        <pc:spChg chg="mod">
          <ac:chgData name="Robin Rettien" userId="d3b77970-caed-4e6f-89f3-1a113df11dad" providerId="ADAL" clId="{CA2E6B7D-8C40-4DDD-8464-55968D6B0314}" dt="2020-11-23T13:43:47.786" v="81" actId="13926"/>
          <ac:spMkLst>
            <pc:docMk/>
            <pc:sldMk cId="3997315665" sldId="4377"/>
            <ac:spMk id="31" creationId="{0470BD07-8517-4EC4-B012-73D77987BFE0}"/>
          </ac:spMkLst>
        </pc:spChg>
        <pc:spChg chg="mod">
          <ac:chgData name="Robin Rettien" userId="d3b77970-caed-4e6f-89f3-1a113df11dad" providerId="ADAL" clId="{CA2E6B7D-8C40-4DDD-8464-55968D6B0314}" dt="2020-11-23T13:43:47.786" v="81" actId="13926"/>
          <ac:spMkLst>
            <pc:docMk/>
            <pc:sldMk cId="3997315665" sldId="4377"/>
            <ac:spMk id="39" creationId="{EF8572E3-239D-47F3-9C52-9E140256EAAA}"/>
          </ac:spMkLst>
        </pc:spChg>
        <pc:grpChg chg="mod">
          <ac:chgData name="Robin Rettien" userId="d3b77970-caed-4e6f-89f3-1a113df11dad" providerId="ADAL" clId="{CA2E6B7D-8C40-4DDD-8464-55968D6B0314}" dt="2020-11-23T13:43:47.786" v="81" actId="13926"/>
          <ac:grpSpMkLst>
            <pc:docMk/>
            <pc:sldMk cId="3997315665" sldId="4377"/>
            <ac:grpSpMk id="38" creationId="{16A622B2-C265-454C-B0AB-4EAC8B416DB0}"/>
          </ac:grpSpMkLst>
        </pc:grp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36" creationId="{7FE0CC4A-859F-4868-8804-7FF32838AAEF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37" creationId="{AAEE22C8-A755-4A05-A512-0047D0983233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52" creationId="{A2FBD7D2-D6D0-44C6-A0AE-E7113B716317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53" creationId="{F64EAD4F-BA55-4447-9F54-9F56A2D2F821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55" creationId="{0B4CE6BC-7863-4666-9301-57F3CF337046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56" creationId="{DE7134F5-228D-4941-B722-D74337323123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57" creationId="{F525B2F7-86CC-4851-834A-DB4C3B1A148B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59" creationId="{A25393DE-2AC1-4B37-A4EA-729701735138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1026" creationId="{70642A4B-AEAB-4E84-9320-8476BA5F54A8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1028" creationId="{5376980C-1ED0-4F93-BD67-67EC4FE7EA28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1032" creationId="{F7DF486C-12A3-4ADB-8BA2-8EF036E3BAD5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1034" creationId="{F9FCAE88-5614-4151-BA64-48864AE2B085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1036" creationId="{ECE58285-D53A-4AFB-96D2-554C08C8681F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1038" creationId="{6D9C95CE-03F0-4E14-BFDA-838FDA7169DA}"/>
          </ac:picMkLst>
        </pc:picChg>
        <pc:picChg chg="mod">
          <ac:chgData name="Robin Rettien" userId="d3b77970-caed-4e6f-89f3-1a113df11dad" providerId="ADAL" clId="{CA2E6B7D-8C40-4DDD-8464-55968D6B0314}" dt="2020-11-23T13:43:47.786" v="81" actId="13926"/>
          <ac:picMkLst>
            <pc:docMk/>
            <pc:sldMk cId="3997315665" sldId="4377"/>
            <ac:picMk id="1040" creationId="{1BCD8F53-5A7C-46EA-8E4F-AF31A6AF5B07}"/>
          </ac:picMkLst>
        </pc:picChg>
      </pc:sldChg>
      <pc:sldChg chg="modSp">
        <pc:chgData name="Robin Rettien" userId="d3b77970-caed-4e6f-89f3-1a113df11dad" providerId="ADAL" clId="{CA2E6B7D-8C40-4DDD-8464-55968D6B0314}" dt="2020-11-23T13:35:51.134" v="0" actId="13926"/>
        <pc:sldMkLst>
          <pc:docMk/>
          <pc:sldMk cId="1566171282" sldId="4387"/>
        </pc:sldMkLst>
        <pc:spChg chg="mod">
          <ac:chgData name="Robin Rettien" userId="d3b77970-caed-4e6f-89f3-1a113df11dad" providerId="ADAL" clId="{CA2E6B7D-8C40-4DDD-8464-55968D6B0314}" dt="2020-11-23T13:35:51.134" v="0" actId="13926"/>
          <ac:spMkLst>
            <pc:docMk/>
            <pc:sldMk cId="1566171282" sldId="4387"/>
            <ac:spMk id="2" creationId="{81F17657-B46A-4F57-B6B1-07966DF9DC3F}"/>
          </ac:spMkLst>
        </pc:spChg>
        <pc:spChg chg="mod">
          <ac:chgData name="Robin Rettien" userId="d3b77970-caed-4e6f-89f3-1a113df11dad" providerId="ADAL" clId="{CA2E6B7D-8C40-4DDD-8464-55968D6B0314}" dt="2020-11-23T13:35:51.134" v="0" actId="13926"/>
          <ac:spMkLst>
            <pc:docMk/>
            <pc:sldMk cId="1566171282" sldId="4387"/>
            <ac:spMk id="3" creationId="{8F503E58-5ACD-4732-AD6F-8C3309D51ED9}"/>
          </ac:spMkLst>
        </pc:spChg>
        <pc:spChg chg="mod">
          <ac:chgData name="Robin Rettien" userId="d3b77970-caed-4e6f-89f3-1a113df11dad" providerId="ADAL" clId="{CA2E6B7D-8C40-4DDD-8464-55968D6B0314}" dt="2020-11-23T13:35:51.134" v="0" actId="13926"/>
          <ac:spMkLst>
            <pc:docMk/>
            <pc:sldMk cId="1566171282" sldId="4387"/>
            <ac:spMk id="4" creationId="{2A0A6BC4-F023-4FDA-A224-4FED899CAF37}"/>
          </ac:spMkLst>
        </pc:spChg>
        <pc:spChg chg="mod">
          <ac:chgData name="Robin Rettien" userId="d3b77970-caed-4e6f-89f3-1a113df11dad" providerId="ADAL" clId="{CA2E6B7D-8C40-4DDD-8464-55968D6B0314}" dt="2020-11-23T13:35:51.134" v="0" actId="13926"/>
          <ac:spMkLst>
            <pc:docMk/>
            <pc:sldMk cId="1566171282" sldId="4387"/>
            <ac:spMk id="5" creationId="{5C4E90E8-1C15-49E2-A3D2-FAEE122868C0}"/>
          </ac:spMkLst>
        </pc:spChg>
        <pc:spChg chg="mod">
          <ac:chgData name="Robin Rettien" userId="d3b77970-caed-4e6f-89f3-1a113df11dad" providerId="ADAL" clId="{CA2E6B7D-8C40-4DDD-8464-55968D6B0314}" dt="2020-11-23T13:35:51.134" v="0" actId="13926"/>
          <ac:spMkLst>
            <pc:docMk/>
            <pc:sldMk cId="1566171282" sldId="4387"/>
            <ac:spMk id="29" creationId="{689CC3DD-9961-44CE-BBDF-A927AD4310C5}"/>
          </ac:spMkLst>
        </pc:spChg>
        <pc:spChg chg="mod">
          <ac:chgData name="Robin Rettien" userId="d3b77970-caed-4e6f-89f3-1a113df11dad" providerId="ADAL" clId="{CA2E6B7D-8C40-4DDD-8464-55968D6B0314}" dt="2020-11-23T13:35:51.134" v="0" actId="13926"/>
          <ac:spMkLst>
            <pc:docMk/>
            <pc:sldMk cId="1566171282" sldId="4387"/>
            <ac:spMk id="31" creationId="{A5334D61-2845-4230-864B-F250AB950AFF}"/>
          </ac:spMkLst>
        </pc:spChg>
        <pc:spChg chg="mod">
          <ac:chgData name="Robin Rettien" userId="d3b77970-caed-4e6f-89f3-1a113df11dad" providerId="ADAL" clId="{CA2E6B7D-8C40-4DDD-8464-55968D6B0314}" dt="2020-11-23T13:35:51.134" v="0" actId="13926"/>
          <ac:spMkLst>
            <pc:docMk/>
            <pc:sldMk cId="1566171282" sldId="4387"/>
            <ac:spMk id="34" creationId="{A57E111A-90C8-4E48-98B5-7F8DD7E362EC}"/>
          </ac:spMkLst>
        </pc:spChg>
        <pc:spChg chg="mod">
          <ac:chgData name="Robin Rettien" userId="d3b77970-caed-4e6f-89f3-1a113df11dad" providerId="ADAL" clId="{CA2E6B7D-8C40-4DDD-8464-55968D6B0314}" dt="2020-11-23T13:35:51.134" v="0" actId="13926"/>
          <ac:spMkLst>
            <pc:docMk/>
            <pc:sldMk cId="1566171282" sldId="4387"/>
            <ac:spMk id="35" creationId="{EEE56F95-2040-404B-A555-4F0A19181C82}"/>
          </ac:spMkLst>
        </pc:spChg>
        <pc:spChg chg="mod">
          <ac:chgData name="Robin Rettien" userId="d3b77970-caed-4e6f-89f3-1a113df11dad" providerId="ADAL" clId="{CA2E6B7D-8C40-4DDD-8464-55968D6B0314}" dt="2020-11-23T13:35:51.134" v="0" actId="13926"/>
          <ac:spMkLst>
            <pc:docMk/>
            <pc:sldMk cId="1566171282" sldId="4387"/>
            <ac:spMk id="36" creationId="{9C53C865-C169-4351-924F-90C6CDBD1F0B}"/>
          </ac:spMkLst>
        </pc:spChg>
        <pc:spChg chg="mod">
          <ac:chgData name="Robin Rettien" userId="d3b77970-caed-4e6f-89f3-1a113df11dad" providerId="ADAL" clId="{CA2E6B7D-8C40-4DDD-8464-55968D6B0314}" dt="2020-11-23T13:35:51.134" v="0" actId="13926"/>
          <ac:spMkLst>
            <pc:docMk/>
            <pc:sldMk cId="1566171282" sldId="4387"/>
            <ac:spMk id="37" creationId="{5795D389-3293-4832-9EFD-AD202397F465}"/>
          </ac:spMkLst>
        </pc:spChg>
        <pc:spChg chg="mod">
          <ac:chgData name="Robin Rettien" userId="d3b77970-caed-4e6f-89f3-1a113df11dad" providerId="ADAL" clId="{CA2E6B7D-8C40-4DDD-8464-55968D6B0314}" dt="2020-11-23T13:35:51.134" v="0" actId="13926"/>
          <ac:spMkLst>
            <pc:docMk/>
            <pc:sldMk cId="1566171282" sldId="4387"/>
            <ac:spMk id="38" creationId="{CD0B1ADB-F002-40CC-975D-931496C9F80B}"/>
          </ac:spMkLst>
        </pc:spChg>
        <pc:picChg chg="mod">
          <ac:chgData name="Robin Rettien" userId="d3b77970-caed-4e6f-89f3-1a113df11dad" providerId="ADAL" clId="{CA2E6B7D-8C40-4DDD-8464-55968D6B0314}" dt="2020-11-23T13:35:51.134" v="0" actId="13926"/>
          <ac:picMkLst>
            <pc:docMk/>
            <pc:sldMk cId="1566171282" sldId="4387"/>
            <ac:picMk id="18" creationId="{467E9305-B215-432F-A494-1BE0E603B8E3}"/>
          </ac:picMkLst>
        </pc:picChg>
        <pc:picChg chg="mod">
          <ac:chgData name="Robin Rettien" userId="d3b77970-caed-4e6f-89f3-1a113df11dad" providerId="ADAL" clId="{CA2E6B7D-8C40-4DDD-8464-55968D6B0314}" dt="2020-11-23T13:35:51.134" v="0" actId="13926"/>
          <ac:picMkLst>
            <pc:docMk/>
            <pc:sldMk cId="1566171282" sldId="4387"/>
            <ac:picMk id="40" creationId="{E48E8AB0-FAEC-4C8D-830A-933D323FBE19}"/>
          </ac:picMkLst>
        </pc:picChg>
        <pc:picChg chg="mod">
          <ac:chgData name="Robin Rettien" userId="d3b77970-caed-4e6f-89f3-1a113df11dad" providerId="ADAL" clId="{CA2E6B7D-8C40-4DDD-8464-55968D6B0314}" dt="2020-11-23T13:35:51.134" v="0" actId="13926"/>
          <ac:picMkLst>
            <pc:docMk/>
            <pc:sldMk cId="1566171282" sldId="4387"/>
            <ac:picMk id="2050" creationId="{07504ED8-4C83-418F-81BD-0031BC83962C}"/>
          </ac:picMkLst>
        </pc:picChg>
      </pc:sldChg>
      <pc:sldChg chg="modSp">
        <pc:chgData name="Robin Rettien" userId="d3b77970-caed-4e6f-89f3-1a113df11dad" providerId="ADAL" clId="{CA2E6B7D-8C40-4DDD-8464-55968D6B0314}" dt="2020-11-23T13:43:51.277" v="82" actId="13926"/>
        <pc:sldMkLst>
          <pc:docMk/>
          <pc:sldMk cId="917409064" sldId="4391"/>
        </pc:sldMkLst>
        <pc:spChg chg="mod">
          <ac:chgData name="Robin Rettien" userId="d3b77970-caed-4e6f-89f3-1a113df11dad" providerId="ADAL" clId="{CA2E6B7D-8C40-4DDD-8464-55968D6B0314}" dt="2020-11-23T13:43:51.277" v="82" actId="13926"/>
          <ac:spMkLst>
            <pc:docMk/>
            <pc:sldMk cId="917409064" sldId="4391"/>
            <ac:spMk id="2" creationId="{1A8D9B18-6863-47E5-9987-5C402EE4F7B4}"/>
          </ac:spMkLst>
        </pc:spChg>
        <pc:spChg chg="mod">
          <ac:chgData name="Robin Rettien" userId="d3b77970-caed-4e6f-89f3-1a113df11dad" providerId="ADAL" clId="{CA2E6B7D-8C40-4DDD-8464-55968D6B0314}" dt="2020-11-23T13:43:51.277" v="82" actId="13926"/>
          <ac:spMkLst>
            <pc:docMk/>
            <pc:sldMk cId="917409064" sldId="4391"/>
            <ac:spMk id="27" creationId="{77E0E204-8D21-48E0-B021-10D5F2DA2334}"/>
          </ac:spMkLst>
        </pc:spChg>
        <pc:spChg chg="mod">
          <ac:chgData name="Robin Rettien" userId="d3b77970-caed-4e6f-89f3-1a113df11dad" providerId="ADAL" clId="{CA2E6B7D-8C40-4DDD-8464-55968D6B0314}" dt="2020-11-23T13:43:51.277" v="82" actId="13926"/>
          <ac:spMkLst>
            <pc:docMk/>
            <pc:sldMk cId="917409064" sldId="4391"/>
            <ac:spMk id="28" creationId="{B74793EC-037E-4217-A367-23D17C681081}"/>
          </ac:spMkLst>
        </pc:spChg>
        <pc:spChg chg="mod">
          <ac:chgData name="Robin Rettien" userId="d3b77970-caed-4e6f-89f3-1a113df11dad" providerId="ADAL" clId="{CA2E6B7D-8C40-4DDD-8464-55968D6B0314}" dt="2020-11-23T13:43:51.277" v="82" actId="13926"/>
          <ac:spMkLst>
            <pc:docMk/>
            <pc:sldMk cId="917409064" sldId="4391"/>
            <ac:spMk id="29" creationId="{B9DE139B-990E-420D-AF4D-3F791F773610}"/>
          </ac:spMkLst>
        </pc:spChg>
        <pc:spChg chg="mod">
          <ac:chgData name="Robin Rettien" userId="d3b77970-caed-4e6f-89f3-1a113df11dad" providerId="ADAL" clId="{CA2E6B7D-8C40-4DDD-8464-55968D6B0314}" dt="2020-11-23T13:43:51.277" v="82" actId="13926"/>
          <ac:spMkLst>
            <pc:docMk/>
            <pc:sldMk cId="917409064" sldId="4391"/>
            <ac:spMk id="30" creationId="{777EFF58-84A9-4592-B056-9A2CE4684F3A}"/>
          </ac:spMkLst>
        </pc:spChg>
        <pc:spChg chg="mod">
          <ac:chgData name="Robin Rettien" userId="d3b77970-caed-4e6f-89f3-1a113df11dad" providerId="ADAL" clId="{CA2E6B7D-8C40-4DDD-8464-55968D6B0314}" dt="2020-11-23T13:43:51.277" v="82" actId="13926"/>
          <ac:spMkLst>
            <pc:docMk/>
            <pc:sldMk cId="917409064" sldId="4391"/>
            <ac:spMk id="37" creationId="{1FAE5C87-E97B-4518-BFA2-A63BE032D268}"/>
          </ac:spMkLst>
        </pc:spChg>
        <pc:spChg chg="mod">
          <ac:chgData name="Robin Rettien" userId="d3b77970-caed-4e6f-89f3-1a113df11dad" providerId="ADAL" clId="{CA2E6B7D-8C40-4DDD-8464-55968D6B0314}" dt="2020-11-23T13:43:51.277" v="82" actId="13926"/>
          <ac:spMkLst>
            <pc:docMk/>
            <pc:sldMk cId="917409064" sldId="4391"/>
            <ac:spMk id="39" creationId="{EF8572E3-239D-47F3-9C52-9E140256EAAA}"/>
          </ac:spMkLst>
        </pc:spChg>
        <pc:grpChg chg="mod">
          <ac:chgData name="Robin Rettien" userId="d3b77970-caed-4e6f-89f3-1a113df11dad" providerId="ADAL" clId="{CA2E6B7D-8C40-4DDD-8464-55968D6B0314}" dt="2020-11-23T13:43:51.277" v="82" actId="13926"/>
          <ac:grpSpMkLst>
            <pc:docMk/>
            <pc:sldMk cId="917409064" sldId="4391"/>
            <ac:grpSpMk id="38" creationId="{16A622B2-C265-454C-B0AB-4EAC8B416DB0}"/>
          </ac:grpSpMkLst>
        </pc:grp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34" creationId="{9BBFBB8A-47BB-4F33-9358-2E412EA298D1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40" creationId="{0952A2F9-5ADC-4E1A-8ED4-2F8DC5105969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41" creationId="{3EB882E3-02A9-4AF9-9FA5-CC7938B1DFEA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52" creationId="{A2FBD7D2-D6D0-44C6-A0AE-E7113B716317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53" creationId="{F64EAD4F-BA55-4447-9F54-9F56A2D2F821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55" creationId="{0B4CE6BC-7863-4666-9301-57F3CF337046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56" creationId="{DE7134F5-228D-4941-B722-D74337323123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57" creationId="{F525B2F7-86CC-4851-834A-DB4C3B1A148B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59" creationId="{A25393DE-2AC1-4B37-A4EA-729701735138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67" creationId="{6DBB7E13-8FCE-451F-8789-933E2097706F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1026" creationId="{70642A4B-AEAB-4E84-9320-8476BA5F54A8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1032" creationId="{F7DF486C-12A3-4ADB-8BA2-8EF036E3BAD5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1034" creationId="{F9FCAE88-5614-4151-BA64-48864AE2B085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1036" creationId="{ECE58285-D53A-4AFB-96D2-554C08C8681F}"/>
          </ac:picMkLst>
        </pc:picChg>
        <pc:picChg chg="mod">
          <ac:chgData name="Robin Rettien" userId="d3b77970-caed-4e6f-89f3-1a113df11dad" providerId="ADAL" clId="{CA2E6B7D-8C40-4DDD-8464-55968D6B0314}" dt="2020-11-23T13:43:51.277" v="82" actId="13926"/>
          <ac:picMkLst>
            <pc:docMk/>
            <pc:sldMk cId="917409064" sldId="4391"/>
            <ac:picMk id="1038" creationId="{6D9C95CE-03F0-4E14-BFDA-838FDA7169DA}"/>
          </ac:picMkLst>
        </pc:picChg>
      </pc:sldChg>
      <pc:sldChg chg="modSp mod">
        <pc:chgData name="Robin Rettien" userId="d3b77970-caed-4e6f-89f3-1a113df11dad" providerId="ADAL" clId="{CA2E6B7D-8C40-4DDD-8464-55968D6B0314}" dt="2020-11-23T13:40:46.385" v="41" actId="12"/>
        <pc:sldMkLst>
          <pc:docMk/>
          <pc:sldMk cId="2944978965" sldId="4392"/>
        </pc:sldMkLst>
        <pc:spChg chg="mod">
          <ac:chgData name="Robin Rettien" userId="d3b77970-caed-4e6f-89f3-1a113df11dad" providerId="ADAL" clId="{CA2E6B7D-8C40-4DDD-8464-55968D6B0314}" dt="2020-11-23T13:40:46.385" v="41" actId="12"/>
          <ac:spMkLst>
            <pc:docMk/>
            <pc:sldMk cId="2944978965" sldId="4392"/>
            <ac:spMk id="5" creationId="{26784425-6E78-468A-A979-B81C06D1F93B}"/>
          </ac:spMkLst>
        </pc:spChg>
      </pc:sldChg>
      <pc:sldChg chg="delSp mod">
        <pc:chgData name="Robin Rettien" userId="d3b77970-caed-4e6f-89f3-1a113df11dad" providerId="ADAL" clId="{CA2E6B7D-8C40-4DDD-8464-55968D6B0314}" dt="2020-11-23T13:37:52.080" v="26" actId="478"/>
        <pc:sldMkLst>
          <pc:docMk/>
          <pc:sldMk cId="3456538281" sldId="4454"/>
        </pc:sldMkLst>
        <pc:spChg chg="del">
          <ac:chgData name="Robin Rettien" userId="d3b77970-caed-4e6f-89f3-1a113df11dad" providerId="ADAL" clId="{CA2E6B7D-8C40-4DDD-8464-55968D6B0314}" dt="2020-11-23T13:37:52.080" v="26" actId="478"/>
          <ac:spMkLst>
            <pc:docMk/>
            <pc:sldMk cId="3456538281" sldId="4454"/>
            <ac:spMk id="4" creationId="{B0DEF67E-4E27-4B02-B0C5-250E0442A332}"/>
          </ac:spMkLst>
        </pc:spChg>
      </pc:sldChg>
      <pc:sldChg chg="modSp">
        <pc:chgData name="Robin Rettien" userId="d3b77970-caed-4e6f-89f3-1a113df11dad" providerId="ADAL" clId="{CA2E6B7D-8C40-4DDD-8464-55968D6B0314}" dt="2020-11-23T13:39:22.081" v="27" actId="13926"/>
        <pc:sldMkLst>
          <pc:docMk/>
          <pc:sldMk cId="686699456" sldId="4466"/>
        </pc:sldMkLst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2" creationId="{2039D3C7-9624-41F7-A76A-53AD7271C543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4" creationId="{721149F0-F1AE-443A-8E71-1BE013C7A6E3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5" creationId="{A4B539C1-4CF9-4DE9-8F15-7A424D2C3F68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7" creationId="{6C96FEAD-8748-4AA3-B01F-8D496FF3C9EB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8" creationId="{0B77AFA7-B29F-4967-AF9E-A4A0A6A436B4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10" creationId="{5C8E774B-D781-4D31-A76D-CA4E59F9ABA2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11" creationId="{81010BC8-8DB1-4E5E-B559-A360457F2880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12" creationId="{D901501B-0014-42BE-869F-C52AACDC9731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13" creationId="{84EA6131-20C7-4175-A575-ABB56F8CDC3D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14" creationId="{3FBF36F2-8ADD-4D31-A6C6-6F9F3EF780D9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19" creationId="{44C77562-799D-4960-BC2F-5CFFD2B6DE7A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20" creationId="{5A45EA42-D400-4319-AAC7-1DC4A66D5117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23" creationId="{AD0B4268-1F9D-4946-933E-D2CDA12279C1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27" creationId="{9F508E70-549F-4AE2-A832-D969BA04EA03}"/>
          </ac:spMkLst>
        </pc:spChg>
        <pc:spChg chg="mod">
          <ac:chgData name="Robin Rettien" userId="d3b77970-caed-4e6f-89f3-1a113df11dad" providerId="ADAL" clId="{CA2E6B7D-8C40-4DDD-8464-55968D6B0314}" dt="2020-11-23T13:39:22.081" v="27" actId="13926"/>
          <ac:spMkLst>
            <pc:docMk/>
            <pc:sldMk cId="686699456" sldId="4466"/>
            <ac:spMk id="48" creationId="{B74C7F88-19C5-4940-82CD-966875838FC9}"/>
          </ac:spMkLst>
        </pc:spChg>
        <pc:grpChg chg="mod">
          <ac:chgData name="Robin Rettien" userId="d3b77970-caed-4e6f-89f3-1a113df11dad" providerId="ADAL" clId="{CA2E6B7D-8C40-4DDD-8464-55968D6B0314}" dt="2020-11-23T13:39:22.081" v="27" actId="13926"/>
          <ac:grpSpMkLst>
            <pc:docMk/>
            <pc:sldMk cId="686699456" sldId="4466"/>
            <ac:grpSpMk id="3" creationId="{6B85B6AD-4A03-4DDA-9E20-F9BB70BECDA2}"/>
          </ac:grpSpMkLst>
        </pc:grpChg>
        <pc:grpChg chg="mod">
          <ac:chgData name="Robin Rettien" userId="d3b77970-caed-4e6f-89f3-1a113df11dad" providerId="ADAL" clId="{CA2E6B7D-8C40-4DDD-8464-55968D6B0314}" dt="2020-11-23T13:39:22.081" v="27" actId="13926"/>
          <ac:grpSpMkLst>
            <pc:docMk/>
            <pc:sldMk cId="686699456" sldId="4466"/>
            <ac:grpSpMk id="29" creationId="{9022C64C-9597-4939-AFE2-85DA1FFFEAC9}"/>
          </ac:grpSpMkLst>
        </pc:grpChg>
        <pc:picChg chg="mod">
          <ac:chgData name="Robin Rettien" userId="d3b77970-caed-4e6f-89f3-1a113df11dad" providerId="ADAL" clId="{CA2E6B7D-8C40-4DDD-8464-55968D6B0314}" dt="2020-11-23T13:39:22.081" v="27" actId="13926"/>
          <ac:picMkLst>
            <pc:docMk/>
            <pc:sldMk cId="686699456" sldId="4466"/>
            <ac:picMk id="15" creationId="{E53138DA-BF9A-494C-9938-DE95C62B7FCD}"/>
          </ac:picMkLst>
        </pc:picChg>
        <pc:picChg chg="mod">
          <ac:chgData name="Robin Rettien" userId="d3b77970-caed-4e6f-89f3-1a113df11dad" providerId="ADAL" clId="{CA2E6B7D-8C40-4DDD-8464-55968D6B0314}" dt="2020-11-23T13:39:22.081" v="27" actId="13926"/>
          <ac:picMkLst>
            <pc:docMk/>
            <pc:sldMk cId="686699456" sldId="4466"/>
            <ac:picMk id="30" creationId="{142C7C0E-4ED7-4360-AB3C-9E877563AB75}"/>
          </ac:picMkLst>
        </pc:picChg>
        <pc:picChg chg="mod">
          <ac:chgData name="Robin Rettien" userId="d3b77970-caed-4e6f-89f3-1a113df11dad" providerId="ADAL" clId="{CA2E6B7D-8C40-4DDD-8464-55968D6B0314}" dt="2020-11-23T13:39:22.081" v="27" actId="13926"/>
          <ac:picMkLst>
            <pc:docMk/>
            <pc:sldMk cId="686699456" sldId="4466"/>
            <ac:picMk id="1026" creationId="{3FA9528B-1862-4958-A16D-6799F3A18244}"/>
          </ac:picMkLst>
        </pc:picChg>
        <pc:picChg chg="mod">
          <ac:chgData name="Robin Rettien" userId="d3b77970-caed-4e6f-89f3-1a113df11dad" providerId="ADAL" clId="{CA2E6B7D-8C40-4DDD-8464-55968D6B0314}" dt="2020-11-23T13:39:22.081" v="27" actId="13926"/>
          <ac:picMkLst>
            <pc:docMk/>
            <pc:sldMk cId="686699456" sldId="4466"/>
            <ac:picMk id="1028" creationId="{E37B60D6-1507-4082-AC1E-6AE7E135E42F}"/>
          </ac:picMkLst>
        </pc:picChg>
        <pc:cxnChg chg="mod">
          <ac:chgData name="Robin Rettien" userId="d3b77970-caed-4e6f-89f3-1a113df11dad" providerId="ADAL" clId="{CA2E6B7D-8C40-4DDD-8464-55968D6B0314}" dt="2020-11-23T13:39:22.081" v="27" actId="13926"/>
          <ac:cxnSpMkLst>
            <pc:docMk/>
            <pc:sldMk cId="686699456" sldId="4466"/>
            <ac:cxnSpMk id="9" creationId="{3BEE60D6-0E4C-464F-BC7C-EA9659E70587}"/>
          </ac:cxnSpMkLst>
        </pc:cxnChg>
        <pc:cxnChg chg="mod">
          <ac:chgData name="Robin Rettien" userId="d3b77970-caed-4e6f-89f3-1a113df11dad" providerId="ADAL" clId="{CA2E6B7D-8C40-4DDD-8464-55968D6B0314}" dt="2020-11-23T13:39:22.081" v="27" actId="13926"/>
          <ac:cxnSpMkLst>
            <pc:docMk/>
            <pc:sldMk cId="686699456" sldId="4466"/>
            <ac:cxnSpMk id="28" creationId="{47F59D75-4A22-46BB-99A2-34797429F3D5}"/>
          </ac:cxnSpMkLst>
        </pc:cxnChg>
        <pc:cxnChg chg="mod">
          <ac:chgData name="Robin Rettien" userId="d3b77970-caed-4e6f-89f3-1a113df11dad" providerId="ADAL" clId="{CA2E6B7D-8C40-4DDD-8464-55968D6B0314}" dt="2020-11-23T13:39:22.081" v="27" actId="13926"/>
          <ac:cxnSpMkLst>
            <pc:docMk/>
            <pc:sldMk cId="686699456" sldId="4466"/>
            <ac:cxnSpMk id="33" creationId="{E8C7C720-34A5-4361-8482-2EDD0D4A4F9D}"/>
          </ac:cxnSpMkLst>
        </pc:cxnChg>
      </pc:sldChg>
      <pc:sldChg chg="modSp mod">
        <pc:chgData name="Robin Rettien" userId="d3b77970-caed-4e6f-89f3-1a113df11dad" providerId="ADAL" clId="{CA2E6B7D-8C40-4DDD-8464-55968D6B0314}" dt="2020-11-23T13:39:44.126" v="31" actId="13926"/>
        <pc:sldMkLst>
          <pc:docMk/>
          <pc:sldMk cId="3607771872" sldId="4467"/>
        </pc:sldMkLst>
        <pc:spChg chg="mod">
          <ac:chgData name="Robin Rettien" userId="d3b77970-caed-4e6f-89f3-1a113df11dad" providerId="ADAL" clId="{CA2E6B7D-8C40-4DDD-8464-55968D6B0314}" dt="2020-11-23T13:39:44.126" v="31" actId="13926"/>
          <ac:spMkLst>
            <pc:docMk/>
            <pc:sldMk cId="3607771872" sldId="4467"/>
            <ac:spMk id="16" creationId="{363004E6-5D0B-4972-B740-FE08672547D7}"/>
          </ac:spMkLst>
        </pc:spChg>
      </pc:sldChg>
      <pc:sldChg chg="modSp mod">
        <pc:chgData name="Robin Rettien" userId="d3b77970-caed-4e6f-89f3-1a113df11dad" providerId="ADAL" clId="{CA2E6B7D-8C40-4DDD-8464-55968D6B0314}" dt="2020-11-23T13:40:02.363" v="33" actId="6549"/>
        <pc:sldMkLst>
          <pc:docMk/>
          <pc:sldMk cId="2871285774" sldId="4469"/>
        </pc:sldMkLst>
        <pc:spChg chg="mod">
          <ac:chgData name="Robin Rettien" userId="d3b77970-caed-4e6f-89f3-1a113df11dad" providerId="ADAL" clId="{CA2E6B7D-8C40-4DDD-8464-55968D6B0314}" dt="2020-11-23T13:40:02.363" v="33" actId="6549"/>
          <ac:spMkLst>
            <pc:docMk/>
            <pc:sldMk cId="2871285774" sldId="4469"/>
            <ac:spMk id="22" creationId="{A3C10B9C-6C4E-4C6F-9A7F-3F80D2D4C701}"/>
          </ac:spMkLst>
        </pc:spChg>
      </pc:sldChg>
      <pc:sldChg chg="modSp mod">
        <pc:chgData name="Robin Rettien" userId="d3b77970-caed-4e6f-89f3-1a113df11dad" providerId="ADAL" clId="{CA2E6B7D-8C40-4DDD-8464-55968D6B0314}" dt="2020-11-23T13:40:06.544" v="34" actId="13926"/>
        <pc:sldMkLst>
          <pc:docMk/>
          <pc:sldMk cId="2657895909" sldId="4470"/>
        </pc:sldMkLst>
        <pc:spChg chg="mod">
          <ac:chgData name="Robin Rettien" userId="d3b77970-caed-4e6f-89f3-1a113df11dad" providerId="ADAL" clId="{CA2E6B7D-8C40-4DDD-8464-55968D6B0314}" dt="2020-11-23T13:40:06.544" v="34" actId="13926"/>
          <ac:spMkLst>
            <pc:docMk/>
            <pc:sldMk cId="2657895909" sldId="4470"/>
            <ac:spMk id="16" creationId="{363004E6-5D0B-4972-B740-FE08672547D7}"/>
          </ac:spMkLst>
        </pc:spChg>
      </pc:sldChg>
      <pc:sldChg chg="modSp mod">
        <pc:chgData name="Robin Rettien" userId="d3b77970-caed-4e6f-89f3-1a113df11dad" providerId="ADAL" clId="{CA2E6B7D-8C40-4DDD-8464-55968D6B0314}" dt="2020-11-23T13:40:10.877" v="35" actId="13926"/>
        <pc:sldMkLst>
          <pc:docMk/>
          <pc:sldMk cId="359526628" sldId="4472"/>
        </pc:sldMkLst>
        <pc:spChg chg="mod">
          <ac:chgData name="Robin Rettien" userId="d3b77970-caed-4e6f-89f3-1a113df11dad" providerId="ADAL" clId="{CA2E6B7D-8C40-4DDD-8464-55968D6B0314}" dt="2020-11-23T13:40:10.877" v="35" actId="13926"/>
          <ac:spMkLst>
            <pc:docMk/>
            <pc:sldMk cId="359526628" sldId="4472"/>
            <ac:spMk id="28" creationId="{1915FD22-2941-43E3-94C2-8BDD87DD535A}"/>
          </ac:spMkLst>
        </pc:spChg>
      </pc:sldChg>
      <pc:sldChg chg="modSp mod">
        <pc:chgData name="Robin Rettien" userId="d3b77970-caed-4e6f-89f3-1a113df11dad" providerId="ADAL" clId="{CA2E6B7D-8C40-4DDD-8464-55968D6B0314}" dt="2020-11-23T13:40:24.753" v="37" actId="20577"/>
        <pc:sldMkLst>
          <pc:docMk/>
          <pc:sldMk cId="1407192383" sldId="4474"/>
        </pc:sldMkLst>
        <pc:spChg chg="mod">
          <ac:chgData name="Robin Rettien" userId="d3b77970-caed-4e6f-89f3-1a113df11dad" providerId="ADAL" clId="{CA2E6B7D-8C40-4DDD-8464-55968D6B0314}" dt="2020-11-23T13:40:24.753" v="37" actId="20577"/>
          <ac:spMkLst>
            <pc:docMk/>
            <pc:sldMk cId="1407192383" sldId="4474"/>
            <ac:spMk id="16" creationId="{363004E6-5D0B-4972-B740-FE08672547D7}"/>
          </ac:spMkLst>
        </pc:spChg>
      </pc:sldChg>
      <pc:sldChg chg="modSp mod">
        <pc:chgData name="Robin Rettien" userId="d3b77970-caed-4e6f-89f3-1a113df11dad" providerId="ADAL" clId="{CA2E6B7D-8C40-4DDD-8464-55968D6B0314}" dt="2020-11-23T13:40:29.790" v="38" actId="13926"/>
        <pc:sldMkLst>
          <pc:docMk/>
          <pc:sldMk cId="4175044044" sldId="4475"/>
        </pc:sldMkLst>
        <pc:spChg chg="mod">
          <ac:chgData name="Robin Rettien" userId="d3b77970-caed-4e6f-89f3-1a113df11dad" providerId="ADAL" clId="{CA2E6B7D-8C40-4DDD-8464-55968D6B0314}" dt="2020-11-23T13:40:29.790" v="38" actId="13926"/>
          <ac:spMkLst>
            <pc:docMk/>
            <pc:sldMk cId="4175044044" sldId="4475"/>
            <ac:spMk id="13" creationId="{E612B975-BDBB-4283-A993-7EE553A058B9}"/>
          </ac:spMkLst>
        </pc:spChg>
      </pc:sldChg>
      <pc:sldChg chg="modSp mod">
        <pc:chgData name="Robin Rettien" userId="d3b77970-caed-4e6f-89f3-1a113df11dad" providerId="ADAL" clId="{CA2E6B7D-8C40-4DDD-8464-55968D6B0314}" dt="2020-11-23T13:40:54.988" v="42" actId="13926"/>
        <pc:sldMkLst>
          <pc:docMk/>
          <pc:sldMk cId="4198397139" sldId="4476"/>
        </pc:sldMkLst>
        <pc:spChg chg="mod">
          <ac:chgData name="Robin Rettien" userId="d3b77970-caed-4e6f-89f3-1a113df11dad" providerId="ADAL" clId="{CA2E6B7D-8C40-4DDD-8464-55968D6B0314}" dt="2020-11-23T13:40:54.988" v="42" actId="13926"/>
          <ac:spMkLst>
            <pc:docMk/>
            <pc:sldMk cId="4198397139" sldId="4476"/>
            <ac:spMk id="28" creationId="{1915FD22-2941-43E3-94C2-8BDD87DD535A}"/>
          </ac:spMkLst>
        </pc:spChg>
      </pc:sldChg>
      <pc:sldChg chg="modSp mod">
        <pc:chgData name="Robin Rettien" userId="d3b77970-caed-4e6f-89f3-1a113df11dad" providerId="ADAL" clId="{CA2E6B7D-8C40-4DDD-8464-55968D6B0314}" dt="2020-11-23T13:40:58.735" v="43" actId="13926"/>
        <pc:sldMkLst>
          <pc:docMk/>
          <pc:sldMk cId="1815526282" sldId="4477"/>
        </pc:sldMkLst>
        <pc:spChg chg="mod">
          <ac:chgData name="Robin Rettien" userId="d3b77970-caed-4e6f-89f3-1a113df11dad" providerId="ADAL" clId="{CA2E6B7D-8C40-4DDD-8464-55968D6B0314}" dt="2020-11-23T13:40:58.735" v="43" actId="13926"/>
          <ac:spMkLst>
            <pc:docMk/>
            <pc:sldMk cId="1815526282" sldId="4477"/>
            <ac:spMk id="16" creationId="{363004E6-5D0B-4972-B740-FE08672547D7}"/>
          </ac:spMkLst>
        </pc:spChg>
      </pc:sldChg>
      <pc:sldChg chg="modSp mod">
        <pc:chgData name="Robin Rettien" userId="d3b77970-caed-4e6f-89f3-1a113df11dad" providerId="ADAL" clId="{CA2E6B7D-8C40-4DDD-8464-55968D6B0314}" dt="2020-11-23T13:41:41.056" v="47" actId="13926"/>
        <pc:sldMkLst>
          <pc:docMk/>
          <pc:sldMk cId="776454013" sldId="4478"/>
        </pc:sldMkLst>
        <pc:spChg chg="mod">
          <ac:chgData name="Robin Rettien" userId="d3b77970-caed-4e6f-89f3-1a113df11dad" providerId="ADAL" clId="{CA2E6B7D-8C40-4DDD-8464-55968D6B0314}" dt="2020-11-23T13:41:41.056" v="47" actId="13926"/>
          <ac:spMkLst>
            <pc:docMk/>
            <pc:sldMk cId="776454013" sldId="4478"/>
            <ac:spMk id="16" creationId="{363004E6-5D0B-4972-B740-FE08672547D7}"/>
          </ac:spMkLst>
        </pc:spChg>
      </pc:sldChg>
      <pc:sldChg chg="modSp mod">
        <pc:chgData name="Robin Rettien" userId="d3b77970-caed-4e6f-89f3-1a113df11dad" providerId="ADAL" clId="{CA2E6B7D-8C40-4DDD-8464-55968D6B0314}" dt="2020-11-23T13:42:20.579" v="54" actId="13926"/>
        <pc:sldMkLst>
          <pc:docMk/>
          <pc:sldMk cId="3712010389" sldId="4481"/>
        </pc:sldMkLst>
        <pc:spChg chg="mod">
          <ac:chgData name="Robin Rettien" userId="d3b77970-caed-4e6f-89f3-1a113df11dad" providerId="ADAL" clId="{CA2E6B7D-8C40-4DDD-8464-55968D6B0314}" dt="2020-11-23T13:42:18.003" v="53" actId="13926"/>
          <ac:spMkLst>
            <pc:docMk/>
            <pc:sldMk cId="3712010389" sldId="4481"/>
            <ac:spMk id="22" creationId="{669BF281-B835-4BFF-A356-401BA11A8991}"/>
          </ac:spMkLst>
        </pc:spChg>
        <pc:spChg chg="mod">
          <ac:chgData name="Robin Rettien" userId="d3b77970-caed-4e6f-89f3-1a113df11dad" providerId="ADAL" clId="{CA2E6B7D-8C40-4DDD-8464-55968D6B0314}" dt="2020-11-23T13:42:20.579" v="54" actId="13926"/>
          <ac:spMkLst>
            <pc:docMk/>
            <pc:sldMk cId="3712010389" sldId="4481"/>
            <ac:spMk id="32" creationId="{9B9D46CA-768E-4701-9A6D-1ED3A5778DB3}"/>
          </ac:spMkLst>
        </pc:spChg>
      </pc:sldChg>
      <pc:sldChg chg="modSp mod">
        <pc:chgData name="Robin Rettien" userId="d3b77970-caed-4e6f-89f3-1a113df11dad" providerId="ADAL" clId="{CA2E6B7D-8C40-4DDD-8464-55968D6B0314}" dt="2020-11-23T13:42:38.244" v="59" actId="13926"/>
        <pc:sldMkLst>
          <pc:docMk/>
          <pc:sldMk cId="58685191" sldId="4482"/>
        </pc:sldMkLst>
        <pc:spChg chg="mod">
          <ac:chgData name="Robin Rettien" userId="d3b77970-caed-4e6f-89f3-1a113df11dad" providerId="ADAL" clId="{CA2E6B7D-8C40-4DDD-8464-55968D6B0314}" dt="2020-11-23T13:42:38.244" v="59" actId="13926"/>
          <ac:spMkLst>
            <pc:docMk/>
            <pc:sldMk cId="58685191" sldId="4482"/>
            <ac:spMk id="4" creationId="{29CB9718-F33C-45E0-97AD-AD6A26E51A3C}"/>
          </ac:spMkLst>
        </pc:spChg>
      </pc:sldChg>
      <pc:sldChg chg="modSp mod">
        <pc:chgData name="Robin Rettien" userId="d3b77970-caed-4e6f-89f3-1a113df11dad" providerId="ADAL" clId="{CA2E6B7D-8C40-4DDD-8464-55968D6B0314}" dt="2020-11-23T13:42:51.161" v="62" actId="13926"/>
        <pc:sldMkLst>
          <pc:docMk/>
          <pc:sldMk cId="4273903994" sldId="4483"/>
        </pc:sldMkLst>
        <pc:spChg chg="mod">
          <ac:chgData name="Robin Rettien" userId="d3b77970-caed-4e6f-89f3-1a113df11dad" providerId="ADAL" clId="{CA2E6B7D-8C40-4DDD-8464-55968D6B0314}" dt="2020-11-23T13:42:51.161" v="62" actId="13926"/>
          <ac:spMkLst>
            <pc:docMk/>
            <pc:sldMk cId="4273903994" sldId="4483"/>
            <ac:spMk id="20" creationId="{158AD0A0-C618-4557-9D70-31B1FBE3DE61}"/>
          </ac:spMkLst>
        </pc:spChg>
      </pc:sldChg>
      <pc:sldChg chg="modSp mod">
        <pc:chgData name="Robin Rettien" userId="d3b77970-caed-4e6f-89f3-1a113df11dad" providerId="ADAL" clId="{CA2E6B7D-8C40-4DDD-8464-55968D6B0314}" dt="2020-11-23T13:43:02.637" v="64" actId="13926"/>
        <pc:sldMkLst>
          <pc:docMk/>
          <pc:sldMk cId="381624051" sldId="4490"/>
        </pc:sldMkLst>
        <pc:spChg chg="mod">
          <ac:chgData name="Robin Rettien" userId="d3b77970-caed-4e6f-89f3-1a113df11dad" providerId="ADAL" clId="{CA2E6B7D-8C40-4DDD-8464-55968D6B0314}" dt="2020-11-23T13:43:02.637" v="64" actId="13926"/>
          <ac:spMkLst>
            <pc:docMk/>
            <pc:sldMk cId="381624051" sldId="4490"/>
            <ac:spMk id="4" creationId="{29CB9718-F33C-45E0-97AD-AD6A26E51A3C}"/>
          </ac:spMkLst>
        </pc:spChg>
      </pc:sldChg>
      <pc:sldChg chg="modSp mod">
        <pc:chgData name="Robin Rettien" userId="d3b77970-caed-4e6f-89f3-1a113df11dad" providerId="ADAL" clId="{CA2E6B7D-8C40-4DDD-8464-55968D6B0314}" dt="2020-11-23T13:43:06.255" v="65" actId="13926"/>
        <pc:sldMkLst>
          <pc:docMk/>
          <pc:sldMk cId="3934869442" sldId="4491"/>
        </pc:sldMkLst>
        <pc:spChg chg="mod">
          <ac:chgData name="Robin Rettien" userId="d3b77970-caed-4e6f-89f3-1a113df11dad" providerId="ADAL" clId="{CA2E6B7D-8C40-4DDD-8464-55968D6B0314}" dt="2020-11-23T13:43:06.255" v="65" actId="13926"/>
          <ac:spMkLst>
            <pc:docMk/>
            <pc:sldMk cId="3934869442" sldId="4491"/>
            <ac:spMk id="28" creationId="{1915FD22-2941-43E3-94C2-8BDD87DD535A}"/>
          </ac:spMkLst>
        </pc:spChg>
      </pc:sldChg>
      <pc:sldChg chg="delSp modSp mod">
        <pc:chgData name="Robin Rettien" userId="d3b77970-caed-4e6f-89f3-1a113df11dad" providerId="ADAL" clId="{CA2E6B7D-8C40-4DDD-8464-55968D6B0314}" dt="2020-11-23T13:46:39.841" v="104"/>
        <pc:sldMkLst>
          <pc:docMk/>
          <pc:sldMk cId="435248604" sldId="4498"/>
        </pc:sldMkLst>
        <pc:spChg chg="del">
          <ac:chgData name="Robin Rettien" userId="d3b77970-caed-4e6f-89f3-1a113df11dad" providerId="ADAL" clId="{CA2E6B7D-8C40-4DDD-8464-55968D6B0314}" dt="2020-11-23T13:42:13.186" v="52" actId="478"/>
          <ac:spMkLst>
            <pc:docMk/>
            <pc:sldMk cId="435248604" sldId="4498"/>
            <ac:spMk id="5" creationId="{060A7A69-3F29-48B5-BBD2-61F89E13BD1D}"/>
          </ac:spMkLst>
        </pc:spChg>
        <pc:grpChg chg="ord">
          <ac:chgData name="Robin Rettien" userId="d3b77970-caed-4e6f-89f3-1a113df11dad" providerId="ADAL" clId="{CA2E6B7D-8C40-4DDD-8464-55968D6B0314}" dt="2020-11-23T13:41:59.653" v="50" actId="167"/>
          <ac:grpSpMkLst>
            <pc:docMk/>
            <pc:sldMk cId="435248604" sldId="4498"/>
            <ac:grpSpMk id="39" creationId="{B6126664-074F-494C-A8E8-7453F7DCB162}"/>
          </ac:grpSpMkLst>
        </pc:grpChg>
        <pc:picChg chg="mod">
          <ac:chgData name="Robin Rettien" userId="d3b77970-caed-4e6f-89f3-1a113df11dad" providerId="ADAL" clId="{CA2E6B7D-8C40-4DDD-8464-55968D6B0314}" dt="2020-11-23T13:46:39.841" v="104"/>
          <ac:picMkLst>
            <pc:docMk/>
            <pc:sldMk cId="435248604" sldId="4498"/>
            <ac:picMk id="13" creationId="{67CFD7F1-EC40-48AA-B5FF-15E5CF36AFB2}"/>
          </ac:picMkLst>
        </pc:picChg>
      </pc:sldChg>
      <pc:sldChg chg="delSp mod">
        <pc:chgData name="Robin Rettien" userId="d3b77970-caed-4e6f-89f3-1a113df11dad" providerId="ADAL" clId="{CA2E6B7D-8C40-4DDD-8464-55968D6B0314}" dt="2020-11-23T13:36:52.042" v="15" actId="478"/>
        <pc:sldMkLst>
          <pc:docMk/>
          <pc:sldMk cId="3723857203" sldId="4505"/>
        </pc:sldMkLst>
        <pc:spChg chg="del">
          <ac:chgData name="Robin Rettien" userId="d3b77970-caed-4e6f-89f3-1a113df11dad" providerId="ADAL" clId="{CA2E6B7D-8C40-4DDD-8464-55968D6B0314}" dt="2020-11-23T13:36:52.042" v="15" actId="478"/>
          <ac:spMkLst>
            <pc:docMk/>
            <pc:sldMk cId="3723857203" sldId="4505"/>
            <ac:spMk id="22" creationId="{9D9BD2E3-4C1B-4F62-A8AB-BFD4638A2B3E}"/>
          </ac:spMkLst>
        </pc:spChg>
      </pc:sldChg>
      <pc:sldChg chg="delSp mod">
        <pc:chgData name="Robin Rettien" userId="d3b77970-caed-4e6f-89f3-1a113df11dad" providerId="ADAL" clId="{CA2E6B7D-8C40-4DDD-8464-55968D6B0314}" dt="2020-11-23T13:36:54.456" v="16" actId="478"/>
        <pc:sldMkLst>
          <pc:docMk/>
          <pc:sldMk cId="783396592" sldId="4506"/>
        </pc:sldMkLst>
        <pc:spChg chg="del">
          <ac:chgData name="Robin Rettien" userId="d3b77970-caed-4e6f-89f3-1a113df11dad" providerId="ADAL" clId="{CA2E6B7D-8C40-4DDD-8464-55968D6B0314}" dt="2020-11-23T13:36:54.456" v="16" actId="478"/>
          <ac:spMkLst>
            <pc:docMk/>
            <pc:sldMk cId="783396592" sldId="4506"/>
            <ac:spMk id="11" creationId="{1F01E95B-A1F2-493F-BD74-6EE4916B1BA0}"/>
          </ac:spMkLst>
        </pc:spChg>
      </pc:sldChg>
      <pc:sldChg chg="modSp mod">
        <pc:chgData name="Robin Rettien" userId="d3b77970-caed-4e6f-89f3-1a113df11dad" providerId="ADAL" clId="{CA2E6B7D-8C40-4DDD-8464-55968D6B0314}" dt="2020-11-23T13:42:35.014" v="58" actId="13926"/>
        <pc:sldMkLst>
          <pc:docMk/>
          <pc:sldMk cId="4073120430" sldId="4515"/>
        </pc:sldMkLst>
        <pc:spChg chg="mod">
          <ac:chgData name="Robin Rettien" userId="d3b77970-caed-4e6f-89f3-1a113df11dad" providerId="ADAL" clId="{CA2E6B7D-8C40-4DDD-8464-55968D6B0314}" dt="2020-11-23T13:42:35.014" v="58" actId="13926"/>
          <ac:spMkLst>
            <pc:docMk/>
            <pc:sldMk cId="4073120430" sldId="4515"/>
            <ac:spMk id="4" creationId="{29CB9718-F33C-45E0-97AD-AD6A26E51A3C}"/>
          </ac:spMkLst>
        </pc:spChg>
      </pc:sldChg>
      <pc:sldChg chg="delSp mod">
        <pc:chgData name="Robin Rettien" userId="d3b77970-caed-4e6f-89f3-1a113df11dad" providerId="ADAL" clId="{CA2E6B7D-8C40-4DDD-8464-55968D6B0314}" dt="2020-11-23T13:36:46.130" v="12" actId="478"/>
        <pc:sldMkLst>
          <pc:docMk/>
          <pc:sldMk cId="1017006420" sldId="4518"/>
        </pc:sldMkLst>
        <pc:spChg chg="del">
          <ac:chgData name="Robin Rettien" userId="d3b77970-caed-4e6f-89f3-1a113df11dad" providerId="ADAL" clId="{CA2E6B7D-8C40-4DDD-8464-55968D6B0314}" dt="2020-11-23T13:36:46.130" v="12" actId="478"/>
          <ac:spMkLst>
            <pc:docMk/>
            <pc:sldMk cId="1017006420" sldId="4518"/>
            <ac:spMk id="16" creationId="{BDCA6903-0CA6-4F5C-8474-EF946F962899}"/>
          </ac:spMkLst>
        </pc:spChg>
      </pc:sldChg>
      <pc:sldChg chg="delSp mod">
        <pc:chgData name="Robin Rettien" userId="d3b77970-caed-4e6f-89f3-1a113df11dad" providerId="ADAL" clId="{CA2E6B7D-8C40-4DDD-8464-55968D6B0314}" dt="2020-11-23T13:37:00.338" v="20" actId="478"/>
        <pc:sldMkLst>
          <pc:docMk/>
          <pc:sldMk cId="3024342461" sldId="4519"/>
        </pc:sldMkLst>
        <pc:spChg chg="del">
          <ac:chgData name="Robin Rettien" userId="d3b77970-caed-4e6f-89f3-1a113df11dad" providerId="ADAL" clId="{CA2E6B7D-8C40-4DDD-8464-55968D6B0314}" dt="2020-11-23T13:37:00.338" v="20" actId="478"/>
          <ac:spMkLst>
            <pc:docMk/>
            <pc:sldMk cId="3024342461" sldId="4519"/>
            <ac:spMk id="7" creationId="{488527C6-AC8F-48B9-8355-3C7A081B153B}"/>
          </ac:spMkLst>
        </pc:spChg>
      </pc:sldChg>
      <pc:sldChg chg="delSp modSp mod">
        <pc:chgData name="Robin Rettien" userId="d3b77970-caed-4e6f-89f3-1a113df11dad" providerId="ADAL" clId="{CA2E6B7D-8C40-4DDD-8464-55968D6B0314}" dt="2020-11-23T13:37:33.538" v="23" actId="13926"/>
        <pc:sldMkLst>
          <pc:docMk/>
          <pc:sldMk cId="4081695896" sldId="4520"/>
        </pc:sldMkLst>
        <pc:spChg chg="del">
          <ac:chgData name="Robin Rettien" userId="d3b77970-caed-4e6f-89f3-1a113df11dad" providerId="ADAL" clId="{CA2E6B7D-8C40-4DDD-8464-55968D6B0314}" dt="2020-11-23T13:36:55.941" v="17" actId="478"/>
          <ac:spMkLst>
            <pc:docMk/>
            <pc:sldMk cId="4081695896" sldId="4520"/>
            <ac:spMk id="16" creationId="{04B594DF-E7A3-42C1-B61B-4EA58ED13346}"/>
          </ac:spMkLst>
        </pc:spChg>
        <pc:spChg chg="mod">
          <ac:chgData name="Robin Rettien" userId="d3b77970-caed-4e6f-89f3-1a113df11dad" providerId="ADAL" clId="{CA2E6B7D-8C40-4DDD-8464-55968D6B0314}" dt="2020-11-23T13:37:33.538" v="23" actId="13926"/>
          <ac:spMkLst>
            <pc:docMk/>
            <pc:sldMk cId="4081695896" sldId="4520"/>
            <ac:spMk id="27" creationId="{C82C07AC-89D3-4CC2-96F8-C392922EA6B8}"/>
          </ac:spMkLst>
        </pc:spChg>
      </pc:sldChg>
      <pc:sldChg chg="delSp modSp mod">
        <pc:chgData name="Robin Rettien" userId="d3b77970-caed-4e6f-89f3-1a113df11dad" providerId="ADAL" clId="{CA2E6B7D-8C40-4DDD-8464-55968D6B0314}" dt="2020-11-23T13:37:36.338" v="24" actId="13926"/>
        <pc:sldMkLst>
          <pc:docMk/>
          <pc:sldMk cId="1101744368" sldId="4524"/>
        </pc:sldMkLst>
        <pc:spChg chg="del">
          <ac:chgData name="Robin Rettien" userId="d3b77970-caed-4e6f-89f3-1a113df11dad" providerId="ADAL" clId="{CA2E6B7D-8C40-4DDD-8464-55968D6B0314}" dt="2020-11-23T13:36:57.425" v="18" actId="478"/>
          <ac:spMkLst>
            <pc:docMk/>
            <pc:sldMk cId="1101744368" sldId="4524"/>
            <ac:spMk id="3" creationId="{DB42A679-DD67-411F-90ED-10EFD853E102}"/>
          </ac:spMkLst>
        </pc:spChg>
        <pc:spChg chg="mod">
          <ac:chgData name="Robin Rettien" userId="d3b77970-caed-4e6f-89f3-1a113df11dad" providerId="ADAL" clId="{CA2E6B7D-8C40-4DDD-8464-55968D6B0314}" dt="2020-11-23T13:37:36.338" v="24" actId="13926"/>
          <ac:spMkLst>
            <pc:docMk/>
            <pc:sldMk cId="1101744368" sldId="4524"/>
            <ac:spMk id="7" creationId="{431603C3-0313-437E-A629-5B4052624569}"/>
          </ac:spMkLst>
        </pc:spChg>
      </pc:sldChg>
      <pc:sldChg chg="modSp mod">
        <pc:chgData name="Robin Rettien" userId="d3b77970-caed-4e6f-89f3-1a113df11dad" providerId="ADAL" clId="{CA2E6B7D-8C40-4DDD-8464-55968D6B0314}" dt="2020-11-23T13:41:06.972" v="45" actId="13926"/>
        <pc:sldMkLst>
          <pc:docMk/>
          <pc:sldMk cId="2172363109" sldId="4531"/>
        </pc:sldMkLst>
        <pc:graphicFrameChg chg="modGraphic">
          <ac:chgData name="Robin Rettien" userId="d3b77970-caed-4e6f-89f3-1a113df11dad" providerId="ADAL" clId="{CA2E6B7D-8C40-4DDD-8464-55968D6B0314}" dt="2020-11-23T13:41:06.972" v="45" actId="13926"/>
          <ac:graphicFrameMkLst>
            <pc:docMk/>
            <pc:sldMk cId="2172363109" sldId="4531"/>
            <ac:graphicFrameMk id="5" creationId="{12CA20DD-86FB-4A49-B398-887C7612D442}"/>
          </ac:graphicFrameMkLst>
        </pc:graphicFrameChg>
      </pc:sldChg>
      <pc:sldChg chg="modSp">
        <pc:chgData name="Robin Rettien" userId="d3b77970-caed-4e6f-89f3-1a113df11dad" providerId="ADAL" clId="{CA2E6B7D-8C40-4DDD-8464-55968D6B0314}" dt="2020-11-23T13:36:00.314" v="3" actId="13926"/>
        <pc:sldMkLst>
          <pc:docMk/>
          <pc:sldMk cId="419548533" sldId="4534"/>
        </pc:sldMkLst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2" creationId="{DA56C8B7-AD82-4838-B12A-26BD3ED89960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3" creationId="{D53F3C52-04C6-4E6C-B340-A8B910795DFE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6" creationId="{9CA6FBCC-71B7-4F2C-BA87-6099992BD657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7" creationId="{C2194BE0-6246-4452-BAB1-2208ED754E76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13" creationId="{2D347840-C848-4EA0-A9C8-5208CB020D05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15" creationId="{CE7FEFFD-2135-4875-BC5A-895AE5991D9A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21" creationId="{7B37CB22-9E69-4C3E-831C-7C03A311044A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25" creationId="{8B793F44-C28A-4F54-99CB-D40AE030E65B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26" creationId="{39560AB3-6B18-407E-BA8A-51D748D825B6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28" creationId="{490937B2-BE64-4DD4-AABF-1B4B1CBEF8E8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30" creationId="{72CE0773-BDE5-4FDF-B5D1-25248D377107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32" creationId="{4DE5D994-21BD-409C-B89F-DFF7BD967483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33" creationId="{0EE5F6C7-CAA1-4A8B-813B-D7F34B851423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34" creationId="{932BDA2C-FDD1-492C-9E09-A592565DAFB2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37" creationId="{05726357-EF55-4DE8-8390-33102CE8722E}"/>
          </ac:spMkLst>
        </pc:spChg>
        <pc:spChg chg="mod">
          <ac:chgData name="Robin Rettien" userId="d3b77970-caed-4e6f-89f3-1a113df11dad" providerId="ADAL" clId="{CA2E6B7D-8C40-4DDD-8464-55968D6B0314}" dt="2020-11-23T13:36:00.314" v="3" actId="13926"/>
          <ac:spMkLst>
            <pc:docMk/>
            <pc:sldMk cId="419548533" sldId="4534"/>
            <ac:spMk id="40" creationId="{986AA82E-294F-4B7F-9FFC-344D196FA753}"/>
          </ac:spMkLst>
        </pc:spChg>
        <pc:grpChg chg="mod">
          <ac:chgData name="Robin Rettien" userId="d3b77970-caed-4e6f-89f3-1a113df11dad" providerId="ADAL" clId="{CA2E6B7D-8C40-4DDD-8464-55968D6B0314}" dt="2020-11-23T13:36:00.314" v="3" actId="13926"/>
          <ac:grpSpMkLst>
            <pc:docMk/>
            <pc:sldMk cId="419548533" sldId="4534"/>
            <ac:grpSpMk id="11" creationId="{CE46CA51-3A58-4569-A239-960A47AC5734}"/>
          </ac:grpSpMkLst>
        </pc:grpChg>
        <pc:picChg chg="mod">
          <ac:chgData name="Robin Rettien" userId="d3b77970-caed-4e6f-89f3-1a113df11dad" providerId="ADAL" clId="{CA2E6B7D-8C40-4DDD-8464-55968D6B0314}" dt="2020-11-23T13:36:00.314" v="3" actId="13926"/>
          <ac:picMkLst>
            <pc:docMk/>
            <pc:sldMk cId="419548533" sldId="4534"/>
            <ac:picMk id="5" creationId="{C2C83601-3702-4349-A875-D3CE5262CE95}"/>
          </ac:picMkLst>
        </pc:picChg>
        <pc:picChg chg="mod">
          <ac:chgData name="Robin Rettien" userId="d3b77970-caed-4e6f-89f3-1a113df11dad" providerId="ADAL" clId="{CA2E6B7D-8C40-4DDD-8464-55968D6B0314}" dt="2020-11-23T13:36:00.314" v="3" actId="13926"/>
          <ac:picMkLst>
            <pc:docMk/>
            <pc:sldMk cId="419548533" sldId="4534"/>
            <ac:picMk id="8" creationId="{14281F8D-447C-460A-B710-26670642481A}"/>
          </ac:picMkLst>
        </pc:picChg>
        <pc:picChg chg="mod">
          <ac:chgData name="Robin Rettien" userId="d3b77970-caed-4e6f-89f3-1a113df11dad" providerId="ADAL" clId="{CA2E6B7D-8C40-4DDD-8464-55968D6B0314}" dt="2020-11-23T13:36:00.314" v="3" actId="13926"/>
          <ac:picMkLst>
            <pc:docMk/>
            <pc:sldMk cId="419548533" sldId="4534"/>
            <ac:picMk id="9" creationId="{F4EA5B58-A2E7-4530-B4C1-3E03FFEC5672}"/>
          </ac:picMkLst>
        </pc:picChg>
        <pc:picChg chg="mod">
          <ac:chgData name="Robin Rettien" userId="d3b77970-caed-4e6f-89f3-1a113df11dad" providerId="ADAL" clId="{CA2E6B7D-8C40-4DDD-8464-55968D6B0314}" dt="2020-11-23T13:36:00.314" v="3" actId="13926"/>
          <ac:picMkLst>
            <pc:docMk/>
            <pc:sldMk cId="419548533" sldId="4534"/>
            <ac:picMk id="12" creationId="{F2CA6F00-8D77-4C39-B746-6A1683E24631}"/>
          </ac:picMkLst>
        </pc:picChg>
        <pc:picChg chg="mod">
          <ac:chgData name="Robin Rettien" userId="d3b77970-caed-4e6f-89f3-1a113df11dad" providerId="ADAL" clId="{CA2E6B7D-8C40-4DDD-8464-55968D6B0314}" dt="2020-11-23T13:36:00.314" v="3" actId="13926"/>
          <ac:picMkLst>
            <pc:docMk/>
            <pc:sldMk cId="419548533" sldId="4534"/>
            <ac:picMk id="23" creationId="{FE840403-180B-4870-934F-D19F284B00B4}"/>
          </ac:picMkLst>
        </pc:picChg>
        <pc:cxnChg chg="mod">
          <ac:chgData name="Robin Rettien" userId="d3b77970-caed-4e6f-89f3-1a113df11dad" providerId="ADAL" clId="{CA2E6B7D-8C40-4DDD-8464-55968D6B0314}" dt="2020-11-23T13:36:00.314" v="3" actId="13926"/>
          <ac:cxnSpMkLst>
            <pc:docMk/>
            <pc:sldMk cId="419548533" sldId="4534"/>
            <ac:cxnSpMk id="4" creationId="{6A5A0ED7-565A-4BD6-8A0D-16F96E086974}"/>
          </ac:cxnSpMkLst>
        </pc:cxnChg>
      </pc:sldChg>
      <pc:sldChg chg="delSp mod">
        <pc:chgData name="Robin Rettien" userId="d3b77970-caed-4e6f-89f3-1a113df11dad" providerId="ADAL" clId="{CA2E6B7D-8C40-4DDD-8464-55968D6B0314}" dt="2020-11-23T13:42:41.857" v="60" actId="478"/>
        <pc:sldMkLst>
          <pc:docMk/>
          <pc:sldMk cId="3615338953" sldId="4543"/>
        </pc:sldMkLst>
        <pc:spChg chg="del">
          <ac:chgData name="Robin Rettien" userId="d3b77970-caed-4e6f-89f3-1a113df11dad" providerId="ADAL" clId="{CA2E6B7D-8C40-4DDD-8464-55968D6B0314}" dt="2020-11-23T13:42:41.857" v="60" actId="478"/>
          <ac:spMkLst>
            <pc:docMk/>
            <pc:sldMk cId="3615338953" sldId="4543"/>
            <ac:spMk id="3" creationId="{02D724A5-BB0D-429D-BEEF-5047B046D41E}"/>
          </ac:spMkLst>
        </pc:spChg>
      </pc:sldChg>
      <pc:sldChg chg="delSp mod">
        <pc:chgData name="Robin Rettien" userId="d3b77970-caed-4e6f-89f3-1a113df11dad" providerId="ADAL" clId="{CA2E6B7D-8C40-4DDD-8464-55968D6B0314}" dt="2020-11-23T13:43:08.595" v="66" actId="478"/>
        <pc:sldMkLst>
          <pc:docMk/>
          <pc:sldMk cId="3513166889" sldId="4545"/>
        </pc:sldMkLst>
        <pc:spChg chg="del">
          <ac:chgData name="Robin Rettien" userId="d3b77970-caed-4e6f-89f3-1a113df11dad" providerId="ADAL" clId="{CA2E6B7D-8C40-4DDD-8464-55968D6B0314}" dt="2020-11-23T13:43:08.595" v="66" actId="478"/>
          <ac:spMkLst>
            <pc:docMk/>
            <pc:sldMk cId="3513166889" sldId="4545"/>
            <ac:spMk id="3" creationId="{EA84558F-895C-40E3-B24E-38A4C8F29132}"/>
          </ac:spMkLst>
        </pc:spChg>
      </pc:sldChg>
      <pc:sldChg chg="delSp mod">
        <pc:chgData name="Robin Rettien" userId="d3b77970-caed-4e6f-89f3-1a113df11dad" providerId="ADAL" clId="{CA2E6B7D-8C40-4DDD-8464-55968D6B0314}" dt="2020-11-23T13:43:10.426" v="67" actId="478"/>
        <pc:sldMkLst>
          <pc:docMk/>
          <pc:sldMk cId="1716576604" sldId="4546"/>
        </pc:sldMkLst>
        <pc:spChg chg="del">
          <ac:chgData name="Robin Rettien" userId="d3b77970-caed-4e6f-89f3-1a113df11dad" providerId="ADAL" clId="{CA2E6B7D-8C40-4DDD-8464-55968D6B0314}" dt="2020-11-23T13:43:10.426" v="67" actId="478"/>
          <ac:spMkLst>
            <pc:docMk/>
            <pc:sldMk cId="1716576604" sldId="4546"/>
            <ac:spMk id="9" creationId="{798D29C5-C3A6-40B0-AEB8-89B73EFF4209}"/>
          </ac:spMkLst>
        </pc:spChg>
      </pc:sldChg>
      <pc:sldChg chg="delSp mod">
        <pc:chgData name="Robin Rettien" userId="d3b77970-caed-4e6f-89f3-1a113df11dad" providerId="ADAL" clId="{CA2E6B7D-8C40-4DDD-8464-55968D6B0314}" dt="2020-11-23T13:43:12.434" v="68" actId="478"/>
        <pc:sldMkLst>
          <pc:docMk/>
          <pc:sldMk cId="350211027" sldId="4547"/>
        </pc:sldMkLst>
        <pc:spChg chg="del">
          <ac:chgData name="Robin Rettien" userId="d3b77970-caed-4e6f-89f3-1a113df11dad" providerId="ADAL" clId="{CA2E6B7D-8C40-4DDD-8464-55968D6B0314}" dt="2020-11-23T13:43:12.434" v="68" actId="478"/>
          <ac:spMkLst>
            <pc:docMk/>
            <pc:sldMk cId="350211027" sldId="4547"/>
            <ac:spMk id="6" creationId="{C8330452-8A0B-43D7-8918-FE0FA29B6A63}"/>
          </ac:spMkLst>
        </pc:spChg>
      </pc:sldChg>
      <pc:sldChg chg="delSp mod">
        <pc:chgData name="Robin Rettien" userId="d3b77970-caed-4e6f-89f3-1a113df11dad" providerId="ADAL" clId="{CA2E6B7D-8C40-4DDD-8464-55968D6B0314}" dt="2020-11-23T13:43:14.651" v="69" actId="478"/>
        <pc:sldMkLst>
          <pc:docMk/>
          <pc:sldMk cId="841112482" sldId="4548"/>
        </pc:sldMkLst>
        <pc:spChg chg="del">
          <ac:chgData name="Robin Rettien" userId="d3b77970-caed-4e6f-89f3-1a113df11dad" providerId="ADAL" clId="{CA2E6B7D-8C40-4DDD-8464-55968D6B0314}" dt="2020-11-23T13:43:14.651" v="69" actId="478"/>
          <ac:spMkLst>
            <pc:docMk/>
            <pc:sldMk cId="841112482" sldId="4548"/>
            <ac:spMk id="9" creationId="{73E902EC-AA0A-46EA-9D93-E8750221C8F1}"/>
          </ac:spMkLst>
        </pc:spChg>
      </pc:sldChg>
      <pc:sldChg chg="delSp mod">
        <pc:chgData name="Robin Rettien" userId="d3b77970-caed-4e6f-89f3-1a113df11dad" providerId="ADAL" clId="{CA2E6B7D-8C40-4DDD-8464-55968D6B0314}" dt="2020-11-23T13:43:16.634" v="70" actId="478"/>
        <pc:sldMkLst>
          <pc:docMk/>
          <pc:sldMk cId="3715053663" sldId="4549"/>
        </pc:sldMkLst>
        <pc:spChg chg="del">
          <ac:chgData name="Robin Rettien" userId="d3b77970-caed-4e6f-89f3-1a113df11dad" providerId="ADAL" clId="{CA2E6B7D-8C40-4DDD-8464-55968D6B0314}" dt="2020-11-23T13:43:16.634" v="70" actId="478"/>
          <ac:spMkLst>
            <pc:docMk/>
            <pc:sldMk cId="3715053663" sldId="4549"/>
            <ac:spMk id="3" creationId="{03A89B85-A14B-4A21-B53B-B517B040DA16}"/>
          </ac:spMkLst>
        </pc:spChg>
      </pc:sldChg>
      <pc:sldChg chg="delSp mod">
        <pc:chgData name="Robin Rettien" userId="d3b77970-caed-4e6f-89f3-1a113df11dad" providerId="ADAL" clId="{CA2E6B7D-8C40-4DDD-8464-55968D6B0314}" dt="2020-11-23T13:43:18.315" v="71" actId="478"/>
        <pc:sldMkLst>
          <pc:docMk/>
          <pc:sldMk cId="2696964311" sldId="4550"/>
        </pc:sldMkLst>
        <pc:spChg chg="del">
          <ac:chgData name="Robin Rettien" userId="d3b77970-caed-4e6f-89f3-1a113df11dad" providerId="ADAL" clId="{CA2E6B7D-8C40-4DDD-8464-55968D6B0314}" dt="2020-11-23T13:43:18.315" v="71" actId="478"/>
          <ac:spMkLst>
            <pc:docMk/>
            <pc:sldMk cId="2696964311" sldId="4550"/>
            <ac:spMk id="5" creationId="{0FAC22A0-317D-4E03-9D90-F66CE6B8DB8E}"/>
          </ac:spMkLst>
        </pc:spChg>
      </pc:sldChg>
      <pc:sldChg chg="delSp modSp mod">
        <pc:chgData name="Robin Rettien" userId="d3b77970-caed-4e6f-89f3-1a113df11dad" providerId="ADAL" clId="{CA2E6B7D-8C40-4DDD-8464-55968D6B0314}" dt="2020-11-23T13:43:22.441" v="73" actId="13926"/>
        <pc:sldMkLst>
          <pc:docMk/>
          <pc:sldMk cId="2688802646" sldId="4551"/>
        </pc:sldMkLst>
        <pc:spChg chg="del">
          <ac:chgData name="Robin Rettien" userId="d3b77970-caed-4e6f-89f3-1a113df11dad" providerId="ADAL" clId="{CA2E6B7D-8C40-4DDD-8464-55968D6B0314}" dt="2020-11-23T13:43:20.275" v="72" actId="478"/>
          <ac:spMkLst>
            <pc:docMk/>
            <pc:sldMk cId="2688802646" sldId="4551"/>
            <ac:spMk id="3" creationId="{9534DB9C-C9AA-41EC-93A0-B80F34CB3F4D}"/>
          </ac:spMkLst>
        </pc:spChg>
        <pc:spChg chg="mod">
          <ac:chgData name="Robin Rettien" userId="d3b77970-caed-4e6f-89f3-1a113df11dad" providerId="ADAL" clId="{CA2E6B7D-8C40-4DDD-8464-55968D6B0314}" dt="2020-11-23T13:43:22.441" v="73" actId="13926"/>
          <ac:spMkLst>
            <pc:docMk/>
            <pc:sldMk cId="2688802646" sldId="4551"/>
            <ac:spMk id="25" creationId="{F83F7EAB-E819-4F7C-AB07-9257B8B5B863}"/>
          </ac:spMkLst>
        </pc:spChg>
      </pc:sldChg>
      <pc:sldChg chg="delSp mod">
        <pc:chgData name="Robin Rettien" userId="d3b77970-caed-4e6f-89f3-1a113df11dad" providerId="ADAL" clId="{CA2E6B7D-8C40-4DDD-8464-55968D6B0314}" dt="2020-11-23T13:43:31.962" v="74" actId="478"/>
        <pc:sldMkLst>
          <pc:docMk/>
          <pc:sldMk cId="3786635756" sldId="4552"/>
        </pc:sldMkLst>
        <pc:spChg chg="del">
          <ac:chgData name="Robin Rettien" userId="d3b77970-caed-4e6f-89f3-1a113df11dad" providerId="ADAL" clId="{CA2E6B7D-8C40-4DDD-8464-55968D6B0314}" dt="2020-11-23T13:43:31.962" v="74" actId="478"/>
          <ac:spMkLst>
            <pc:docMk/>
            <pc:sldMk cId="3786635756" sldId="4552"/>
            <ac:spMk id="11" creationId="{DFC97703-BAF1-4340-A7F2-EC3E7600ECE7}"/>
          </ac:spMkLst>
        </pc:spChg>
      </pc:sldChg>
      <pc:sldChg chg="delSp mod">
        <pc:chgData name="Robin Rettien" userId="d3b77970-caed-4e6f-89f3-1a113df11dad" providerId="ADAL" clId="{CA2E6B7D-8C40-4DDD-8464-55968D6B0314}" dt="2020-11-23T13:43:33.295" v="75" actId="478"/>
        <pc:sldMkLst>
          <pc:docMk/>
          <pc:sldMk cId="2967990154" sldId="4553"/>
        </pc:sldMkLst>
        <pc:spChg chg="del">
          <ac:chgData name="Robin Rettien" userId="d3b77970-caed-4e6f-89f3-1a113df11dad" providerId="ADAL" clId="{CA2E6B7D-8C40-4DDD-8464-55968D6B0314}" dt="2020-11-23T13:43:33.295" v="75" actId="478"/>
          <ac:spMkLst>
            <pc:docMk/>
            <pc:sldMk cId="2967990154" sldId="4553"/>
            <ac:spMk id="6" creationId="{C01F7CCF-8DF4-4340-9082-F74DCC97F4ED}"/>
          </ac:spMkLst>
        </pc:spChg>
      </pc:sldChg>
      <pc:sldChg chg="delSp mod">
        <pc:chgData name="Robin Rettien" userId="d3b77970-caed-4e6f-89f3-1a113df11dad" providerId="ADAL" clId="{CA2E6B7D-8C40-4DDD-8464-55968D6B0314}" dt="2020-11-23T13:43:34.708" v="76" actId="478"/>
        <pc:sldMkLst>
          <pc:docMk/>
          <pc:sldMk cId="2176563733" sldId="4554"/>
        </pc:sldMkLst>
        <pc:spChg chg="del">
          <ac:chgData name="Robin Rettien" userId="d3b77970-caed-4e6f-89f3-1a113df11dad" providerId="ADAL" clId="{CA2E6B7D-8C40-4DDD-8464-55968D6B0314}" dt="2020-11-23T13:43:34.708" v="76" actId="478"/>
          <ac:spMkLst>
            <pc:docMk/>
            <pc:sldMk cId="2176563733" sldId="4554"/>
            <ac:spMk id="5" creationId="{92DCE452-CDCA-4AD9-9FF9-A5AD96F2135D}"/>
          </ac:spMkLst>
        </pc:spChg>
      </pc:sldChg>
      <pc:sldChg chg="delSp mod">
        <pc:chgData name="Robin Rettien" userId="d3b77970-caed-4e6f-89f3-1a113df11dad" providerId="ADAL" clId="{CA2E6B7D-8C40-4DDD-8464-55968D6B0314}" dt="2020-11-23T13:43:37.021" v="77" actId="478"/>
        <pc:sldMkLst>
          <pc:docMk/>
          <pc:sldMk cId="3920924172" sldId="4555"/>
        </pc:sldMkLst>
        <pc:spChg chg="del">
          <ac:chgData name="Robin Rettien" userId="d3b77970-caed-4e6f-89f3-1a113df11dad" providerId="ADAL" clId="{CA2E6B7D-8C40-4DDD-8464-55968D6B0314}" dt="2020-11-23T13:43:37.021" v="77" actId="478"/>
          <ac:spMkLst>
            <pc:docMk/>
            <pc:sldMk cId="3920924172" sldId="4555"/>
            <ac:spMk id="7" creationId="{4A05D7AD-7F26-48E4-B747-FEFFB1F895C0}"/>
          </ac:spMkLst>
        </pc:spChg>
      </pc:sldChg>
      <pc:sldChg chg="delSp mod">
        <pc:chgData name="Robin Rettien" userId="d3b77970-caed-4e6f-89f3-1a113df11dad" providerId="ADAL" clId="{CA2E6B7D-8C40-4DDD-8464-55968D6B0314}" dt="2020-11-23T13:43:39.171" v="78" actId="478"/>
        <pc:sldMkLst>
          <pc:docMk/>
          <pc:sldMk cId="2516733516" sldId="4556"/>
        </pc:sldMkLst>
        <pc:spChg chg="del">
          <ac:chgData name="Robin Rettien" userId="d3b77970-caed-4e6f-89f3-1a113df11dad" providerId="ADAL" clId="{CA2E6B7D-8C40-4DDD-8464-55968D6B0314}" dt="2020-11-23T13:43:39.171" v="78" actId="478"/>
          <ac:spMkLst>
            <pc:docMk/>
            <pc:sldMk cId="2516733516" sldId="4556"/>
            <ac:spMk id="11" creationId="{3A876802-0F1A-4D50-8766-ED75D46BD446}"/>
          </ac:spMkLst>
        </pc:spChg>
      </pc:sldChg>
      <pc:sldChg chg="delSp modSp mod">
        <pc:chgData name="Robin Rettien" userId="d3b77970-caed-4e6f-89f3-1a113df11dad" providerId="ADAL" clId="{CA2E6B7D-8C40-4DDD-8464-55968D6B0314}" dt="2020-11-23T13:43:42.954" v="80" actId="13926"/>
        <pc:sldMkLst>
          <pc:docMk/>
          <pc:sldMk cId="2123963684" sldId="4557"/>
        </pc:sldMkLst>
        <pc:spChg chg="del">
          <ac:chgData name="Robin Rettien" userId="d3b77970-caed-4e6f-89f3-1a113df11dad" providerId="ADAL" clId="{CA2E6B7D-8C40-4DDD-8464-55968D6B0314}" dt="2020-11-23T13:43:40.899" v="79" actId="478"/>
          <ac:spMkLst>
            <pc:docMk/>
            <pc:sldMk cId="2123963684" sldId="4557"/>
            <ac:spMk id="4" creationId="{B34441BA-2413-4CB2-8EEC-4289DB925E97}"/>
          </ac:spMkLst>
        </pc:spChg>
        <pc:spChg chg="mod">
          <ac:chgData name="Robin Rettien" userId="d3b77970-caed-4e6f-89f3-1a113df11dad" providerId="ADAL" clId="{CA2E6B7D-8C40-4DDD-8464-55968D6B0314}" dt="2020-11-23T13:43:42.954" v="80" actId="13926"/>
          <ac:spMkLst>
            <pc:docMk/>
            <pc:sldMk cId="2123963684" sldId="4557"/>
            <ac:spMk id="13" creationId="{DFC10865-F65C-4A3D-96CC-1803BD30985C}"/>
          </ac:spMkLst>
        </pc:spChg>
      </pc:sldChg>
      <pc:sldChg chg="modSp mod">
        <pc:chgData name="Robin Rettien" userId="d3b77970-caed-4e6f-89f3-1a113df11dad" providerId="ADAL" clId="{CA2E6B7D-8C40-4DDD-8464-55968D6B0314}" dt="2020-11-23T13:39:28.690" v="28" actId="13926"/>
        <pc:sldMkLst>
          <pc:docMk/>
          <pc:sldMk cId="3053500909" sldId="4558"/>
        </pc:sldMkLst>
        <pc:spChg chg="mod">
          <ac:chgData name="Robin Rettien" userId="d3b77970-caed-4e6f-89f3-1a113df11dad" providerId="ADAL" clId="{CA2E6B7D-8C40-4DDD-8464-55968D6B0314}" dt="2020-11-23T13:39:28.690" v="28" actId="13926"/>
          <ac:spMkLst>
            <pc:docMk/>
            <pc:sldMk cId="3053500909" sldId="4558"/>
            <ac:spMk id="4" creationId="{29CB9718-F33C-45E0-97AD-AD6A26E51A3C}"/>
          </ac:spMkLst>
        </pc:spChg>
      </pc:sldChg>
      <pc:sldChg chg="modSp mod">
        <pc:chgData name="Robin Rettien" userId="d3b77970-caed-4e6f-89f3-1a113df11dad" providerId="ADAL" clId="{CA2E6B7D-8C40-4DDD-8464-55968D6B0314}" dt="2020-11-23T13:39:36.320" v="29" actId="13926"/>
        <pc:sldMkLst>
          <pc:docMk/>
          <pc:sldMk cId="2550319828" sldId="4559"/>
        </pc:sldMkLst>
        <pc:spChg chg="mod">
          <ac:chgData name="Robin Rettien" userId="d3b77970-caed-4e6f-89f3-1a113df11dad" providerId="ADAL" clId="{CA2E6B7D-8C40-4DDD-8464-55968D6B0314}" dt="2020-11-23T13:39:36.320" v="29" actId="13926"/>
          <ac:spMkLst>
            <pc:docMk/>
            <pc:sldMk cId="2550319828" sldId="4559"/>
            <ac:spMk id="4" creationId="{29CB9718-F33C-45E0-97AD-AD6A26E51A3C}"/>
          </ac:spMkLst>
        </pc:spChg>
      </pc:sldChg>
      <pc:sldChg chg="delSp mod">
        <pc:chgData name="Robin Rettien" userId="d3b77970-caed-4e6f-89f3-1a113df11dad" providerId="ADAL" clId="{CA2E6B7D-8C40-4DDD-8464-55968D6B0314}" dt="2020-11-23T13:35:56.458" v="2" actId="478"/>
        <pc:sldMkLst>
          <pc:docMk/>
          <pc:sldMk cId="4044166720" sldId="4561"/>
        </pc:sldMkLst>
        <pc:spChg chg="del">
          <ac:chgData name="Robin Rettien" userId="d3b77970-caed-4e6f-89f3-1a113df11dad" providerId="ADAL" clId="{CA2E6B7D-8C40-4DDD-8464-55968D6B0314}" dt="2020-11-23T13:35:56.458" v="2" actId="478"/>
          <ac:spMkLst>
            <pc:docMk/>
            <pc:sldMk cId="4044166720" sldId="4561"/>
            <ac:spMk id="3" creationId="{0490EC20-32BF-4535-BD11-672FE4C38EF0}"/>
          </ac:spMkLst>
        </pc:spChg>
      </pc:sldChg>
      <pc:sldChg chg="modSp mod">
        <pc:chgData name="Robin Rettien" userId="d3b77970-caed-4e6f-89f3-1a113df11dad" providerId="ADAL" clId="{CA2E6B7D-8C40-4DDD-8464-55968D6B0314}" dt="2020-11-23T13:36:04.179" v="4" actId="13926"/>
        <pc:sldMkLst>
          <pc:docMk/>
          <pc:sldMk cId="1377220271" sldId="4562"/>
        </pc:sldMkLst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2" creationId="{DA56C8B7-AD82-4838-B12A-26BD3ED89960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3" creationId="{D53F3C52-04C6-4E6C-B340-A8B910795DFE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6" creationId="{9CA6FBCC-71B7-4F2C-BA87-6099992BD657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11" creationId="{AE40EF16-09E3-44EE-80B5-85B4A24B4496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15" creationId="{CE7FEFFD-2135-4875-BC5A-895AE5991D9A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24" creationId="{01475B55-0CC7-4604-B4C3-36B1C9A27960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26" creationId="{39560AB3-6B18-407E-BA8A-51D748D825B6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28" creationId="{490937B2-BE64-4DD4-AABF-1B4B1CBEF8E8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30" creationId="{72CE0773-BDE5-4FDF-B5D1-25248D377107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32" creationId="{4DE5D994-21BD-409C-B89F-DFF7BD967483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33" creationId="{0EE5F6C7-CAA1-4A8B-813B-D7F34B851423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34" creationId="{932BDA2C-FDD1-492C-9E09-A592565DAFB2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48" creationId="{AF1E693C-A180-4A50-9AC6-1C7AB792FB91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55" creationId="{A0033B20-4F98-41A1-A767-616879D12F50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64" creationId="{F408DD57-4F11-4B96-8EBD-7F89B826E09C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65" creationId="{A6980D4A-BA1B-4C3D-B867-8E296543A251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66" creationId="{C2529632-AC9B-4D12-93C9-477B81470032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67" creationId="{59262113-AE3E-4B72-95BC-8E2F9E43A6E0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68" creationId="{882A669F-8F79-478B-823A-85C25A2AA78E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69" creationId="{EF0AE277-736D-4944-A65C-1E088FC474AA}"/>
          </ac:spMkLst>
        </pc:spChg>
        <pc:spChg chg="mod">
          <ac:chgData name="Robin Rettien" userId="d3b77970-caed-4e6f-89f3-1a113df11dad" providerId="ADAL" clId="{CA2E6B7D-8C40-4DDD-8464-55968D6B0314}" dt="2020-11-23T13:36:04.179" v="4" actId="13926"/>
          <ac:spMkLst>
            <pc:docMk/>
            <pc:sldMk cId="1377220271" sldId="4562"/>
            <ac:spMk id="70" creationId="{6F566CFD-EF29-4898-89E6-EFEAE35E7B12}"/>
          </ac:spMkLst>
        </pc:spChg>
      </pc:sldChg>
      <pc:sldChg chg="modSp mod">
        <pc:chgData name="Robin Rettien" userId="d3b77970-caed-4e6f-89f3-1a113df11dad" providerId="ADAL" clId="{CA2E6B7D-8C40-4DDD-8464-55968D6B0314}" dt="2020-11-23T13:36:19.128" v="7" actId="12"/>
        <pc:sldMkLst>
          <pc:docMk/>
          <pc:sldMk cId="2413002912" sldId="4563"/>
        </pc:sldMkLst>
        <pc:spChg chg="mod">
          <ac:chgData name="Robin Rettien" userId="d3b77970-caed-4e6f-89f3-1a113df11dad" providerId="ADAL" clId="{CA2E6B7D-8C40-4DDD-8464-55968D6B0314}" dt="2020-11-23T13:36:08.271" v="5" actId="13926"/>
          <ac:spMkLst>
            <pc:docMk/>
            <pc:sldMk cId="2413002912" sldId="4563"/>
            <ac:spMk id="2" creationId="{DA56C8B7-AD82-4838-B12A-26BD3ED89960}"/>
          </ac:spMkLst>
        </pc:spChg>
        <pc:spChg chg="mod">
          <ac:chgData name="Robin Rettien" userId="d3b77970-caed-4e6f-89f3-1a113df11dad" providerId="ADAL" clId="{CA2E6B7D-8C40-4DDD-8464-55968D6B0314}" dt="2020-11-23T13:36:08.271" v="5" actId="13926"/>
          <ac:spMkLst>
            <pc:docMk/>
            <pc:sldMk cId="2413002912" sldId="4563"/>
            <ac:spMk id="3" creationId="{D53F3C52-04C6-4E6C-B340-A8B910795DFE}"/>
          </ac:spMkLst>
        </pc:spChg>
        <pc:spChg chg="mod">
          <ac:chgData name="Robin Rettien" userId="d3b77970-caed-4e6f-89f3-1a113df11dad" providerId="ADAL" clId="{CA2E6B7D-8C40-4DDD-8464-55968D6B0314}" dt="2020-11-23T13:36:08.271" v="5" actId="13926"/>
          <ac:spMkLst>
            <pc:docMk/>
            <pc:sldMk cId="2413002912" sldId="4563"/>
            <ac:spMk id="6" creationId="{9CA6FBCC-71B7-4F2C-BA87-6099992BD657}"/>
          </ac:spMkLst>
        </pc:spChg>
        <pc:spChg chg="mod">
          <ac:chgData name="Robin Rettien" userId="d3b77970-caed-4e6f-89f3-1a113df11dad" providerId="ADAL" clId="{CA2E6B7D-8C40-4DDD-8464-55968D6B0314}" dt="2020-11-23T13:36:08.271" v="5" actId="13926"/>
          <ac:spMkLst>
            <pc:docMk/>
            <pc:sldMk cId="2413002912" sldId="4563"/>
            <ac:spMk id="10" creationId="{0BBB02C3-5835-4085-B260-24328A2FE69E}"/>
          </ac:spMkLst>
        </pc:spChg>
        <pc:spChg chg="mod">
          <ac:chgData name="Robin Rettien" userId="d3b77970-caed-4e6f-89f3-1a113df11dad" providerId="ADAL" clId="{CA2E6B7D-8C40-4DDD-8464-55968D6B0314}" dt="2020-11-23T13:36:08.271" v="5" actId="13926"/>
          <ac:spMkLst>
            <pc:docMk/>
            <pc:sldMk cId="2413002912" sldId="4563"/>
            <ac:spMk id="15" creationId="{CE7FEFFD-2135-4875-BC5A-895AE5991D9A}"/>
          </ac:spMkLst>
        </pc:spChg>
        <pc:spChg chg="mod">
          <ac:chgData name="Robin Rettien" userId="d3b77970-caed-4e6f-89f3-1a113df11dad" providerId="ADAL" clId="{CA2E6B7D-8C40-4DDD-8464-55968D6B0314}" dt="2020-11-23T13:36:19.128" v="7" actId="12"/>
          <ac:spMkLst>
            <pc:docMk/>
            <pc:sldMk cId="2413002912" sldId="4563"/>
            <ac:spMk id="25" creationId="{BD804BDE-410B-46BE-B5D6-B3AF17B6824E}"/>
          </ac:spMkLst>
        </pc:spChg>
        <pc:spChg chg="mod">
          <ac:chgData name="Robin Rettien" userId="d3b77970-caed-4e6f-89f3-1a113df11dad" providerId="ADAL" clId="{CA2E6B7D-8C40-4DDD-8464-55968D6B0314}" dt="2020-11-23T13:36:08.271" v="5" actId="13926"/>
          <ac:spMkLst>
            <pc:docMk/>
            <pc:sldMk cId="2413002912" sldId="4563"/>
            <ac:spMk id="26" creationId="{39560AB3-6B18-407E-BA8A-51D748D825B6}"/>
          </ac:spMkLst>
        </pc:spChg>
        <pc:spChg chg="mod">
          <ac:chgData name="Robin Rettien" userId="d3b77970-caed-4e6f-89f3-1a113df11dad" providerId="ADAL" clId="{CA2E6B7D-8C40-4DDD-8464-55968D6B0314}" dt="2020-11-23T13:36:08.271" v="5" actId="13926"/>
          <ac:spMkLst>
            <pc:docMk/>
            <pc:sldMk cId="2413002912" sldId="4563"/>
            <ac:spMk id="34" creationId="{932BDA2C-FDD1-492C-9E09-A592565DAFB2}"/>
          </ac:spMkLst>
        </pc:spChg>
        <pc:spChg chg="mod">
          <ac:chgData name="Robin Rettien" userId="d3b77970-caed-4e6f-89f3-1a113df11dad" providerId="ADAL" clId="{CA2E6B7D-8C40-4DDD-8464-55968D6B0314}" dt="2020-11-23T13:36:08.271" v="5" actId="13926"/>
          <ac:spMkLst>
            <pc:docMk/>
            <pc:sldMk cId="2413002912" sldId="4563"/>
            <ac:spMk id="46" creationId="{2ED6C383-C9E2-4756-B62B-8091279A8A2C}"/>
          </ac:spMkLst>
        </pc:spChg>
        <pc:spChg chg="mod">
          <ac:chgData name="Robin Rettien" userId="d3b77970-caed-4e6f-89f3-1a113df11dad" providerId="ADAL" clId="{CA2E6B7D-8C40-4DDD-8464-55968D6B0314}" dt="2020-11-23T13:36:08.271" v="5" actId="13926"/>
          <ac:spMkLst>
            <pc:docMk/>
            <pc:sldMk cId="2413002912" sldId="4563"/>
            <ac:spMk id="49" creationId="{A8CF57C6-868D-40F9-A029-919DAFA03E26}"/>
          </ac:spMkLst>
        </pc:spChg>
        <pc:spChg chg="mod">
          <ac:chgData name="Robin Rettien" userId="d3b77970-caed-4e6f-89f3-1a113df11dad" providerId="ADAL" clId="{CA2E6B7D-8C40-4DDD-8464-55968D6B0314}" dt="2020-11-23T13:36:08.271" v="5" actId="13926"/>
          <ac:spMkLst>
            <pc:docMk/>
            <pc:sldMk cId="2413002912" sldId="4563"/>
            <ac:spMk id="66" creationId="{5BAE9A2C-62D5-4D95-A45A-486E69B1B449}"/>
          </ac:spMkLst>
        </pc:spChg>
        <pc:spChg chg="mod">
          <ac:chgData name="Robin Rettien" userId="d3b77970-caed-4e6f-89f3-1a113df11dad" providerId="ADAL" clId="{CA2E6B7D-8C40-4DDD-8464-55968D6B0314}" dt="2020-11-23T13:36:08.271" v="5" actId="13926"/>
          <ac:spMkLst>
            <pc:docMk/>
            <pc:sldMk cId="2413002912" sldId="4563"/>
            <ac:spMk id="67" creationId="{D0E37ABC-F218-4454-A659-66697F8A70A1}"/>
          </ac:spMkLst>
        </pc:spChg>
        <pc:grpChg chg="mod">
          <ac:chgData name="Robin Rettien" userId="d3b77970-caed-4e6f-89f3-1a113df11dad" providerId="ADAL" clId="{CA2E6B7D-8C40-4DDD-8464-55968D6B0314}" dt="2020-11-23T13:36:08.271" v="5" actId="13926"/>
          <ac:grpSpMkLst>
            <pc:docMk/>
            <pc:sldMk cId="2413002912" sldId="4563"/>
            <ac:grpSpMk id="59" creationId="{0C69F0AF-DF01-4883-B8A1-91C63F33C6E1}"/>
          </ac:grpSpMkLst>
        </pc:grpChg>
        <pc:picChg chg="mod">
          <ac:chgData name="Robin Rettien" userId="d3b77970-caed-4e6f-89f3-1a113df11dad" providerId="ADAL" clId="{CA2E6B7D-8C40-4DDD-8464-55968D6B0314}" dt="2020-11-23T13:36:08.271" v="5" actId="13926"/>
          <ac:picMkLst>
            <pc:docMk/>
            <pc:sldMk cId="2413002912" sldId="4563"/>
            <ac:picMk id="5" creationId="{D5D4035C-90E9-4DCE-AC8F-C9E006196160}"/>
          </ac:picMkLst>
        </pc:picChg>
        <pc:picChg chg="mod">
          <ac:chgData name="Robin Rettien" userId="d3b77970-caed-4e6f-89f3-1a113df11dad" providerId="ADAL" clId="{CA2E6B7D-8C40-4DDD-8464-55968D6B0314}" dt="2020-11-23T13:36:08.271" v="5" actId="13926"/>
          <ac:picMkLst>
            <pc:docMk/>
            <pc:sldMk cId="2413002912" sldId="4563"/>
            <ac:picMk id="7" creationId="{F7596DD2-2735-45AB-8B2C-55A77E0946CB}"/>
          </ac:picMkLst>
        </pc:picChg>
        <pc:picChg chg="mod">
          <ac:chgData name="Robin Rettien" userId="d3b77970-caed-4e6f-89f3-1a113df11dad" providerId="ADAL" clId="{CA2E6B7D-8C40-4DDD-8464-55968D6B0314}" dt="2020-11-23T13:36:08.271" v="5" actId="13926"/>
          <ac:picMkLst>
            <pc:docMk/>
            <pc:sldMk cId="2413002912" sldId="4563"/>
            <ac:picMk id="9" creationId="{44E370F8-DA70-4219-B6A5-F5F77628AFC9}"/>
          </ac:picMkLst>
        </pc:picChg>
        <pc:picChg chg="mod">
          <ac:chgData name="Robin Rettien" userId="d3b77970-caed-4e6f-89f3-1a113df11dad" providerId="ADAL" clId="{CA2E6B7D-8C40-4DDD-8464-55968D6B0314}" dt="2020-11-23T13:36:08.271" v="5" actId="13926"/>
          <ac:picMkLst>
            <pc:docMk/>
            <pc:sldMk cId="2413002912" sldId="4563"/>
            <ac:picMk id="48" creationId="{C06EB514-7351-4110-B963-39F60E9F60AE}"/>
          </ac:picMkLst>
        </pc:picChg>
        <pc:cxnChg chg="mod">
          <ac:chgData name="Robin Rettien" userId="d3b77970-caed-4e6f-89f3-1a113df11dad" providerId="ADAL" clId="{CA2E6B7D-8C40-4DDD-8464-55968D6B0314}" dt="2020-11-23T13:36:08.271" v="5" actId="13926"/>
          <ac:cxnSpMkLst>
            <pc:docMk/>
            <pc:sldMk cId="2413002912" sldId="4563"/>
            <ac:cxnSpMk id="4" creationId="{6A5A0ED7-565A-4BD6-8A0D-16F96E086974}"/>
          </ac:cxnSpMkLst>
        </pc:cxnChg>
      </pc:sldChg>
      <pc:sldChg chg="modSp">
        <pc:chgData name="Robin Rettien" userId="d3b77970-caed-4e6f-89f3-1a113df11dad" providerId="ADAL" clId="{CA2E6B7D-8C40-4DDD-8464-55968D6B0314}" dt="2020-11-23T13:36:24.095" v="8" actId="13926"/>
        <pc:sldMkLst>
          <pc:docMk/>
          <pc:sldMk cId="574132940" sldId="4564"/>
        </pc:sldMkLst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2" creationId="{DA56C8B7-AD82-4838-B12A-26BD3ED89960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6" creationId="{9CA6FBCC-71B7-4F2C-BA87-6099992BD657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7" creationId="{C2194BE0-6246-4452-BAB1-2208ED754E76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22" creationId="{2F47D0DB-84EB-4CC5-96D9-A82370ACA5EC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24" creationId="{4B82D206-0C8E-4871-8F32-CB126E400537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62" creationId="{411AFBCA-21AC-4043-AA26-0E3AC4FCBEFF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64" creationId="{737069CA-F5B1-413A-B962-1FD28B99B400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66" creationId="{1F602AA7-6FBC-444F-8FBE-62A45318B3F6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68" creationId="{23688410-3780-411D-8C65-FB024752C575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70" creationId="{69CCEEED-7217-497D-90F3-4F16479D4A5F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72" creationId="{A66EEAA7-7421-43D2-A31F-15C65D74CDDA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74" creationId="{5E138D85-DC9F-4FC8-8C54-2E3C2DE2ACEB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76" creationId="{7AF4A8A1-2FC1-4D9C-91FE-A6F0CA231A99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100" creationId="{9E2C4C73-5FBE-4E0B-B26C-4532D37A6258}"/>
          </ac:spMkLst>
        </pc:spChg>
        <pc:spChg chg="mod">
          <ac:chgData name="Robin Rettien" userId="d3b77970-caed-4e6f-89f3-1a113df11dad" providerId="ADAL" clId="{CA2E6B7D-8C40-4DDD-8464-55968D6B0314}" dt="2020-11-23T13:36:24.095" v="8" actId="13926"/>
          <ac:spMkLst>
            <pc:docMk/>
            <pc:sldMk cId="574132940" sldId="4564"/>
            <ac:spMk id="101" creationId="{F8B57532-C200-4B19-8AB0-F5EE435398FC}"/>
          </ac:spMkLst>
        </pc:spChg>
        <pc:grpChg chg="mod">
          <ac:chgData name="Robin Rettien" userId="d3b77970-caed-4e6f-89f3-1a113df11dad" providerId="ADAL" clId="{CA2E6B7D-8C40-4DDD-8464-55968D6B0314}" dt="2020-11-23T13:36:24.095" v="8" actId="13926"/>
          <ac:grpSpMkLst>
            <pc:docMk/>
            <pc:sldMk cId="574132940" sldId="4564"/>
            <ac:grpSpMk id="90" creationId="{09E1A2DD-F0EA-43B4-9178-BD5C09FE35D7}"/>
          </ac:grpSpMkLst>
        </pc:grpChg>
        <pc:picChg chg="mod">
          <ac:chgData name="Robin Rettien" userId="d3b77970-caed-4e6f-89f3-1a113df11dad" providerId="ADAL" clId="{CA2E6B7D-8C40-4DDD-8464-55968D6B0314}" dt="2020-11-23T13:36:24.095" v="8" actId="13926"/>
          <ac:picMkLst>
            <pc:docMk/>
            <pc:sldMk cId="574132940" sldId="4564"/>
            <ac:picMk id="4" creationId="{549883B5-D3E3-4482-9F5C-A0985649FAE8}"/>
          </ac:picMkLst>
        </pc:picChg>
        <pc:picChg chg="mod">
          <ac:chgData name="Robin Rettien" userId="d3b77970-caed-4e6f-89f3-1a113df11dad" providerId="ADAL" clId="{CA2E6B7D-8C40-4DDD-8464-55968D6B0314}" dt="2020-11-23T13:36:24.095" v="8" actId="13926"/>
          <ac:picMkLst>
            <pc:docMk/>
            <pc:sldMk cId="574132940" sldId="4564"/>
            <ac:picMk id="5" creationId="{C2C83601-3702-4349-A875-D3CE5262CE95}"/>
          </ac:picMkLst>
        </pc:picChg>
        <pc:picChg chg="mod">
          <ac:chgData name="Robin Rettien" userId="d3b77970-caed-4e6f-89f3-1a113df11dad" providerId="ADAL" clId="{CA2E6B7D-8C40-4DDD-8464-55968D6B0314}" dt="2020-11-23T13:36:24.095" v="8" actId="13926"/>
          <ac:picMkLst>
            <pc:docMk/>
            <pc:sldMk cId="574132940" sldId="4564"/>
            <ac:picMk id="8" creationId="{D9277085-1EA6-451F-A64D-A35B73260052}"/>
          </ac:picMkLst>
        </pc:picChg>
        <pc:picChg chg="mod">
          <ac:chgData name="Robin Rettien" userId="d3b77970-caed-4e6f-89f3-1a113df11dad" providerId="ADAL" clId="{CA2E6B7D-8C40-4DDD-8464-55968D6B0314}" dt="2020-11-23T13:36:24.095" v="8" actId="13926"/>
          <ac:picMkLst>
            <pc:docMk/>
            <pc:sldMk cId="574132940" sldId="4564"/>
            <ac:picMk id="9" creationId="{055E9CC3-C81F-40F6-8384-92CD91308250}"/>
          </ac:picMkLst>
        </pc:picChg>
        <pc:picChg chg="mod">
          <ac:chgData name="Robin Rettien" userId="d3b77970-caed-4e6f-89f3-1a113df11dad" providerId="ADAL" clId="{CA2E6B7D-8C40-4DDD-8464-55968D6B0314}" dt="2020-11-23T13:36:24.095" v="8" actId="13926"/>
          <ac:picMkLst>
            <pc:docMk/>
            <pc:sldMk cId="574132940" sldId="4564"/>
            <ac:picMk id="10" creationId="{B0BE298D-83F5-4997-9F60-5389B431EC8B}"/>
          </ac:picMkLst>
        </pc:picChg>
        <pc:cxnChg chg="mod">
          <ac:chgData name="Robin Rettien" userId="d3b77970-caed-4e6f-89f3-1a113df11dad" providerId="ADAL" clId="{CA2E6B7D-8C40-4DDD-8464-55968D6B0314}" dt="2020-11-23T13:36:24.095" v="8" actId="13926"/>
          <ac:cxnSpMkLst>
            <pc:docMk/>
            <pc:sldMk cId="574132940" sldId="4564"/>
            <ac:cxnSpMk id="26" creationId="{F4B196E7-03E9-4B5D-AF9B-0C83F3B90D77}"/>
          </ac:cxnSpMkLst>
        </pc:cxnChg>
      </pc:sldChg>
      <pc:sldChg chg="modSp">
        <pc:chgData name="Robin Rettien" userId="d3b77970-caed-4e6f-89f3-1a113df11dad" providerId="ADAL" clId="{CA2E6B7D-8C40-4DDD-8464-55968D6B0314}" dt="2020-11-23T13:36:28.969" v="9" actId="13926"/>
        <pc:sldMkLst>
          <pc:docMk/>
          <pc:sldMk cId="2417076013" sldId="4565"/>
        </pc:sldMkLst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2" creationId="{DA56C8B7-AD82-4838-B12A-26BD3ED89960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3" creationId="{F441A56B-6D86-499E-9416-E5D73C15FA56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4" creationId="{F842F997-50FD-4314-A45A-38171457B07F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6" creationId="{9CA6FBCC-71B7-4F2C-BA87-6099992BD657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7" creationId="{C2194BE0-6246-4452-BAB1-2208ED754E76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8" creationId="{E808A552-AE6A-40E2-AB49-D9DC5110D1BB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9" creationId="{41774A40-785E-486B-8EF0-028B31C3B8B3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12" creationId="{A2E00AEB-9BD1-4AE0-8D59-507AB63DCD0D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13" creationId="{D97B9F2B-68D8-448F-8446-1B7BD8ACCDCD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16" creationId="{C8B1D42B-78A3-42F6-ABE0-C6A091D9308E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26" creationId="{4F547F15-5076-48E6-9C90-092E7D81E23B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37" creationId="{76ED5E76-4C05-4BB1-A212-8A4333FE5EE3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68" creationId="{1FBACAC3-C4A8-4120-8F14-742E2601B8E1}"/>
          </ac:spMkLst>
        </pc:spChg>
        <pc:spChg chg="mod">
          <ac:chgData name="Robin Rettien" userId="d3b77970-caed-4e6f-89f3-1a113df11dad" providerId="ADAL" clId="{CA2E6B7D-8C40-4DDD-8464-55968D6B0314}" dt="2020-11-23T13:36:28.969" v="9" actId="13926"/>
          <ac:spMkLst>
            <pc:docMk/>
            <pc:sldMk cId="2417076013" sldId="4565"/>
            <ac:spMk id="70" creationId="{605CA18F-61C2-48F4-B4A1-3B9C2D7D2299}"/>
          </ac:spMkLst>
        </pc:spChg>
        <pc:grpChg chg="mod">
          <ac:chgData name="Robin Rettien" userId="d3b77970-caed-4e6f-89f3-1a113df11dad" providerId="ADAL" clId="{CA2E6B7D-8C40-4DDD-8464-55968D6B0314}" dt="2020-11-23T13:36:28.969" v="9" actId="13926"/>
          <ac:grpSpMkLst>
            <pc:docMk/>
            <pc:sldMk cId="2417076013" sldId="4565"/>
            <ac:grpSpMk id="54" creationId="{161DFE77-E82C-4A16-87AE-E657FB8E0272}"/>
          </ac:grpSpMkLst>
        </pc:grpChg>
        <pc:picChg chg="mod">
          <ac:chgData name="Robin Rettien" userId="d3b77970-caed-4e6f-89f3-1a113df11dad" providerId="ADAL" clId="{CA2E6B7D-8C40-4DDD-8464-55968D6B0314}" dt="2020-11-23T13:36:28.969" v="9" actId="13926"/>
          <ac:picMkLst>
            <pc:docMk/>
            <pc:sldMk cId="2417076013" sldId="4565"/>
            <ac:picMk id="5" creationId="{C2C83601-3702-4349-A875-D3CE5262CE95}"/>
          </ac:picMkLst>
        </pc:picChg>
        <pc:picChg chg="mod">
          <ac:chgData name="Robin Rettien" userId="d3b77970-caed-4e6f-89f3-1a113df11dad" providerId="ADAL" clId="{CA2E6B7D-8C40-4DDD-8464-55968D6B0314}" dt="2020-11-23T13:36:28.969" v="9" actId="13926"/>
          <ac:picMkLst>
            <pc:docMk/>
            <pc:sldMk cId="2417076013" sldId="4565"/>
            <ac:picMk id="14" creationId="{4A819EDB-C94A-4238-B24E-A2110EAFF68D}"/>
          </ac:picMkLst>
        </pc:picChg>
        <pc:picChg chg="mod">
          <ac:chgData name="Robin Rettien" userId="d3b77970-caed-4e6f-89f3-1a113df11dad" providerId="ADAL" clId="{CA2E6B7D-8C40-4DDD-8464-55968D6B0314}" dt="2020-11-23T13:36:28.969" v="9" actId="13926"/>
          <ac:picMkLst>
            <pc:docMk/>
            <pc:sldMk cId="2417076013" sldId="4565"/>
            <ac:picMk id="17" creationId="{5FBF6FBB-4199-4725-819D-53590EA73407}"/>
          </ac:picMkLst>
        </pc:picChg>
        <pc:picChg chg="mod">
          <ac:chgData name="Robin Rettien" userId="d3b77970-caed-4e6f-89f3-1a113df11dad" providerId="ADAL" clId="{CA2E6B7D-8C40-4DDD-8464-55968D6B0314}" dt="2020-11-23T13:36:28.969" v="9" actId="13926"/>
          <ac:picMkLst>
            <pc:docMk/>
            <pc:sldMk cId="2417076013" sldId="4565"/>
            <ac:picMk id="21" creationId="{8F0AAAC6-C47E-48D8-AA02-D6F3EB523C54}"/>
          </ac:picMkLst>
        </pc:picChg>
        <pc:cxnChg chg="mod">
          <ac:chgData name="Robin Rettien" userId="d3b77970-caed-4e6f-89f3-1a113df11dad" providerId="ADAL" clId="{CA2E6B7D-8C40-4DDD-8464-55968D6B0314}" dt="2020-11-23T13:36:28.969" v="9" actId="13926"/>
          <ac:cxnSpMkLst>
            <pc:docMk/>
            <pc:sldMk cId="2417076013" sldId="4565"/>
            <ac:cxnSpMk id="24" creationId="{CAD865BB-A697-4791-95D2-3CCDCBAFE5B9}"/>
          </ac:cxnSpMkLst>
        </pc:cxnChg>
      </pc:sldChg>
      <pc:sldChg chg="modSp">
        <pc:chgData name="Robin Rettien" userId="d3b77970-caed-4e6f-89f3-1a113df11dad" providerId="ADAL" clId="{CA2E6B7D-8C40-4DDD-8464-55968D6B0314}" dt="2020-11-23T13:36:33.273" v="10" actId="13926"/>
        <pc:sldMkLst>
          <pc:docMk/>
          <pc:sldMk cId="2322720532" sldId="4566"/>
        </pc:sldMkLst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2" creationId="{DA56C8B7-AD82-4838-B12A-26BD3ED89960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6" creationId="{9CA6FBCC-71B7-4F2C-BA87-6099992BD657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7" creationId="{C2194BE0-6246-4452-BAB1-2208ED754E76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14" creationId="{28A4C5E7-8B46-4500-9FF1-2646BE06B2FA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15" creationId="{0DE89775-2FB7-43D0-984E-D073C7A1DC9F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16" creationId="{3894E82E-994D-4A25-85D0-08B09665DC1C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17" creationId="{434B0F46-47AE-4F19-A4E8-9FC0958D133F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18" creationId="{1363576F-7B6A-4872-B0F9-40832D569EBD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19" creationId="{E2890973-73D2-4FA5-939D-E6D2BB16BBB5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20" creationId="{791E870A-C421-4E13-9555-87E890B4EA91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21" creationId="{28BA90F1-F03E-4CEC-92B8-0DCF2BEE5990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23" creationId="{D0A666C9-3114-46C7-A616-3FDFC552E46B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28" creationId="{38DB51CF-8B54-4E26-A981-4676275867C7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55" creationId="{F2472452-241A-4927-B854-04A7A24B3D94}"/>
          </ac:spMkLst>
        </pc:spChg>
        <pc:spChg chg="mod">
          <ac:chgData name="Robin Rettien" userId="d3b77970-caed-4e6f-89f3-1a113df11dad" providerId="ADAL" clId="{CA2E6B7D-8C40-4DDD-8464-55968D6B0314}" dt="2020-11-23T13:36:33.273" v="10" actId="13926"/>
          <ac:spMkLst>
            <pc:docMk/>
            <pc:sldMk cId="2322720532" sldId="4566"/>
            <ac:spMk id="56" creationId="{9413E9EC-A660-487F-8FD4-12B5A8D3EBC6}"/>
          </ac:spMkLst>
        </pc:spChg>
        <pc:grpChg chg="mod">
          <ac:chgData name="Robin Rettien" userId="d3b77970-caed-4e6f-89f3-1a113df11dad" providerId="ADAL" clId="{CA2E6B7D-8C40-4DDD-8464-55968D6B0314}" dt="2020-11-23T13:36:33.273" v="10" actId="13926"/>
          <ac:grpSpMkLst>
            <pc:docMk/>
            <pc:sldMk cId="2322720532" sldId="4566"/>
            <ac:grpSpMk id="43" creationId="{F511DB1C-2FB3-4331-A4DD-D7503951F29C}"/>
          </ac:grpSpMkLst>
        </pc:grpChg>
        <pc:picChg chg="mod">
          <ac:chgData name="Robin Rettien" userId="d3b77970-caed-4e6f-89f3-1a113df11dad" providerId="ADAL" clId="{CA2E6B7D-8C40-4DDD-8464-55968D6B0314}" dt="2020-11-23T13:36:33.273" v="10" actId="13926"/>
          <ac:picMkLst>
            <pc:docMk/>
            <pc:sldMk cId="2322720532" sldId="4566"/>
            <ac:picMk id="5" creationId="{C2C83601-3702-4349-A875-D3CE5262CE95}"/>
          </ac:picMkLst>
        </pc:picChg>
        <pc:picChg chg="mod">
          <ac:chgData name="Robin Rettien" userId="d3b77970-caed-4e6f-89f3-1a113df11dad" providerId="ADAL" clId="{CA2E6B7D-8C40-4DDD-8464-55968D6B0314}" dt="2020-11-23T13:36:33.273" v="10" actId="13926"/>
          <ac:picMkLst>
            <pc:docMk/>
            <pc:sldMk cId="2322720532" sldId="4566"/>
            <ac:picMk id="24" creationId="{C5B7C8CE-4053-4B5F-9017-B9B8BD64C155}"/>
          </ac:picMkLst>
        </pc:picChg>
        <pc:picChg chg="mod">
          <ac:chgData name="Robin Rettien" userId="d3b77970-caed-4e6f-89f3-1a113df11dad" providerId="ADAL" clId="{CA2E6B7D-8C40-4DDD-8464-55968D6B0314}" dt="2020-11-23T13:36:33.273" v="10" actId="13926"/>
          <ac:picMkLst>
            <pc:docMk/>
            <pc:sldMk cId="2322720532" sldId="4566"/>
            <ac:picMk id="25" creationId="{D1253B91-14CD-4424-B8A2-D42AADAAE02C}"/>
          </ac:picMkLst>
        </pc:picChg>
        <pc:picChg chg="mod">
          <ac:chgData name="Robin Rettien" userId="d3b77970-caed-4e6f-89f3-1a113df11dad" providerId="ADAL" clId="{CA2E6B7D-8C40-4DDD-8464-55968D6B0314}" dt="2020-11-23T13:36:33.273" v="10" actId="13926"/>
          <ac:picMkLst>
            <pc:docMk/>
            <pc:sldMk cId="2322720532" sldId="4566"/>
            <ac:picMk id="26" creationId="{371E8275-6433-4E62-939C-B6D92758058E}"/>
          </ac:picMkLst>
        </pc:picChg>
        <pc:cxnChg chg="mod">
          <ac:chgData name="Robin Rettien" userId="d3b77970-caed-4e6f-89f3-1a113df11dad" providerId="ADAL" clId="{CA2E6B7D-8C40-4DDD-8464-55968D6B0314}" dt="2020-11-23T13:36:33.273" v="10" actId="13926"/>
          <ac:cxnSpMkLst>
            <pc:docMk/>
            <pc:sldMk cId="2322720532" sldId="4566"/>
            <ac:cxnSpMk id="22" creationId="{42EFDB6E-F5D0-446D-935B-DF372F666FA4}"/>
          </ac:cxnSpMkLst>
        </pc:cxnChg>
      </pc:sldChg>
      <pc:sldChg chg="modSp">
        <pc:chgData name="Robin Rettien" userId="d3b77970-caed-4e6f-89f3-1a113df11dad" providerId="ADAL" clId="{CA2E6B7D-8C40-4DDD-8464-55968D6B0314}" dt="2020-11-23T13:36:39.440" v="11" actId="13926"/>
        <pc:sldMkLst>
          <pc:docMk/>
          <pc:sldMk cId="1804045032" sldId="4567"/>
        </pc:sldMkLst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2" creationId="{DA56C8B7-AD82-4838-B12A-26BD3ED89960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6" creationId="{9CA6FBCC-71B7-4F2C-BA87-6099992BD657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8" creationId="{A2CA5686-720F-439C-A060-32F6B4951D1D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11" creationId="{F8B356A4-F9E5-4F3F-A684-812767611FEC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16" creationId="{ADD9BE9F-BCB3-4EB4-B9AA-920D34A49BA4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17" creationId="{47B3CA8C-15BA-4241-BD96-342B4BA95489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20" creationId="{D3C7193E-FD9A-481D-A469-A977CE4C7A85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21" creationId="{1992C58E-56C0-49F4-8A7E-C94E5AAF5CF6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24" creationId="{D1AD0422-00C0-43B9-8722-E8E853DFA578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25" creationId="{50D93ED6-F82A-459A-81C8-0EF4FFA71291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26" creationId="{068B5C90-3B05-48D2-97E7-7F9741069CEA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27" creationId="{712F47FF-C20C-4FB1-91F8-E975A5019969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34" creationId="{D1549B52-035F-40B1-9E20-890BD8AA077F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35" creationId="{7429CE4C-5E1C-496D-B48C-229309537836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37" creationId="{43153831-0350-49FF-830F-91068CEF6C71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40" creationId="{ACE84908-E4A8-4604-A75D-1597F5A19AE5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41" creationId="{09297640-2883-4D48-8371-08A884A3C511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46" creationId="{2EC90498-3188-4363-9364-FC7C3952678E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47" creationId="{E5186C92-98DB-4AE9-8470-4B943D3CEF7F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48" creationId="{7ED01CA1-2A79-4712-A640-4907A37A1137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63" creationId="{6756AE26-8109-49B6-8D58-D76D92446752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79" creationId="{87CA9D8B-CC07-4754-BD9D-31E708EE2204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81" creationId="{E36C771A-5BF1-4B4E-8B2F-D8FA1DBD73B8}"/>
          </ac:spMkLst>
        </pc:spChg>
        <pc:spChg chg="mod">
          <ac:chgData name="Robin Rettien" userId="d3b77970-caed-4e6f-89f3-1a113df11dad" providerId="ADAL" clId="{CA2E6B7D-8C40-4DDD-8464-55968D6B0314}" dt="2020-11-23T13:36:39.440" v="11" actId="13926"/>
          <ac:spMkLst>
            <pc:docMk/>
            <pc:sldMk cId="1804045032" sldId="4567"/>
            <ac:spMk id="83" creationId="{C5BE8174-E91C-4602-88AB-F92CEBCD8364}"/>
          </ac:spMkLst>
        </pc:spChg>
        <pc:grpChg chg="mod">
          <ac:chgData name="Robin Rettien" userId="d3b77970-caed-4e6f-89f3-1a113df11dad" providerId="ADAL" clId="{CA2E6B7D-8C40-4DDD-8464-55968D6B0314}" dt="2020-11-23T13:36:39.440" v="11" actId="13926"/>
          <ac:grpSpMkLst>
            <pc:docMk/>
            <pc:sldMk cId="1804045032" sldId="4567"/>
            <ac:grpSpMk id="10" creationId="{5A9762EB-51DB-4154-A84B-6405A46E45C7}"/>
          </ac:grpSpMkLst>
        </pc:grpChg>
        <pc:grpChg chg="mod">
          <ac:chgData name="Robin Rettien" userId="d3b77970-caed-4e6f-89f3-1a113df11dad" providerId="ADAL" clId="{CA2E6B7D-8C40-4DDD-8464-55968D6B0314}" dt="2020-11-23T13:36:39.440" v="11" actId="13926"/>
          <ac:grpSpMkLst>
            <pc:docMk/>
            <pc:sldMk cId="1804045032" sldId="4567"/>
            <ac:grpSpMk id="65" creationId="{D7D4D4C6-6827-4A38-A878-31B1B580D036}"/>
          </ac:grpSpMkLst>
        </pc:grpChg>
        <pc:picChg chg="mod">
          <ac:chgData name="Robin Rettien" userId="d3b77970-caed-4e6f-89f3-1a113df11dad" providerId="ADAL" clId="{CA2E6B7D-8C40-4DDD-8464-55968D6B0314}" dt="2020-11-23T13:36:39.440" v="11" actId="13926"/>
          <ac:picMkLst>
            <pc:docMk/>
            <pc:sldMk cId="1804045032" sldId="4567"/>
            <ac:picMk id="4" creationId="{52A38E26-2D4D-4272-AAE9-77B26B5C929B}"/>
          </ac:picMkLst>
        </pc:picChg>
        <pc:picChg chg="mod">
          <ac:chgData name="Robin Rettien" userId="d3b77970-caed-4e6f-89f3-1a113df11dad" providerId="ADAL" clId="{CA2E6B7D-8C40-4DDD-8464-55968D6B0314}" dt="2020-11-23T13:36:39.440" v="11" actId="13926"/>
          <ac:picMkLst>
            <pc:docMk/>
            <pc:sldMk cId="1804045032" sldId="4567"/>
            <ac:picMk id="5" creationId="{C2C83601-3702-4349-A875-D3CE5262CE95}"/>
          </ac:picMkLst>
        </pc:picChg>
        <pc:picChg chg="mod">
          <ac:chgData name="Robin Rettien" userId="d3b77970-caed-4e6f-89f3-1a113df11dad" providerId="ADAL" clId="{CA2E6B7D-8C40-4DDD-8464-55968D6B0314}" dt="2020-11-23T13:36:39.440" v="11" actId="13926"/>
          <ac:picMkLst>
            <pc:docMk/>
            <pc:sldMk cId="1804045032" sldId="4567"/>
            <ac:picMk id="12" creationId="{005566D1-544A-4FEE-BE9E-4BB1387E26A2}"/>
          </ac:picMkLst>
        </pc:picChg>
        <pc:picChg chg="mod">
          <ac:chgData name="Robin Rettien" userId="d3b77970-caed-4e6f-89f3-1a113df11dad" providerId="ADAL" clId="{CA2E6B7D-8C40-4DDD-8464-55968D6B0314}" dt="2020-11-23T13:36:39.440" v="11" actId="13926"/>
          <ac:picMkLst>
            <pc:docMk/>
            <pc:sldMk cId="1804045032" sldId="4567"/>
            <ac:picMk id="13" creationId="{2CDE7D67-BD10-4E89-B8C7-A79952828DB5}"/>
          </ac:picMkLst>
        </pc:picChg>
        <pc:picChg chg="mod">
          <ac:chgData name="Robin Rettien" userId="d3b77970-caed-4e6f-89f3-1a113df11dad" providerId="ADAL" clId="{CA2E6B7D-8C40-4DDD-8464-55968D6B0314}" dt="2020-11-23T13:36:39.440" v="11" actId="13926"/>
          <ac:picMkLst>
            <pc:docMk/>
            <pc:sldMk cId="1804045032" sldId="4567"/>
            <ac:picMk id="14" creationId="{DF53922B-C9FE-4932-A588-8FBC3E49B653}"/>
          </ac:picMkLst>
        </pc:picChg>
        <pc:picChg chg="mod">
          <ac:chgData name="Robin Rettien" userId="d3b77970-caed-4e6f-89f3-1a113df11dad" providerId="ADAL" clId="{CA2E6B7D-8C40-4DDD-8464-55968D6B0314}" dt="2020-11-23T13:36:39.440" v="11" actId="13926"/>
          <ac:picMkLst>
            <pc:docMk/>
            <pc:sldMk cId="1804045032" sldId="4567"/>
            <ac:picMk id="15" creationId="{1CCA54E8-53BF-42C3-AFE1-527FD9504BAF}"/>
          </ac:picMkLst>
        </pc:picChg>
        <pc:picChg chg="mod">
          <ac:chgData name="Robin Rettien" userId="d3b77970-caed-4e6f-89f3-1a113df11dad" providerId="ADAL" clId="{CA2E6B7D-8C40-4DDD-8464-55968D6B0314}" dt="2020-11-23T13:36:39.440" v="11" actId="13926"/>
          <ac:picMkLst>
            <pc:docMk/>
            <pc:sldMk cId="1804045032" sldId="4567"/>
            <ac:picMk id="18" creationId="{1549B2CE-A508-47A7-9C57-7F0C3F4C20B5}"/>
          </ac:picMkLst>
        </pc:picChg>
        <pc:picChg chg="mod">
          <ac:chgData name="Robin Rettien" userId="d3b77970-caed-4e6f-89f3-1a113df11dad" providerId="ADAL" clId="{CA2E6B7D-8C40-4DDD-8464-55968D6B0314}" dt="2020-11-23T13:36:39.440" v="11" actId="13926"/>
          <ac:picMkLst>
            <pc:docMk/>
            <pc:sldMk cId="1804045032" sldId="4567"/>
            <ac:picMk id="23" creationId="{C4A5BC5D-DEC9-4541-A173-6E4CF1DDDBE6}"/>
          </ac:picMkLst>
        </pc:picChg>
        <pc:picChg chg="mod">
          <ac:chgData name="Robin Rettien" userId="d3b77970-caed-4e6f-89f3-1a113df11dad" providerId="ADAL" clId="{CA2E6B7D-8C40-4DDD-8464-55968D6B0314}" dt="2020-11-23T13:36:39.440" v="11" actId="13926"/>
          <ac:picMkLst>
            <pc:docMk/>
            <pc:sldMk cId="1804045032" sldId="4567"/>
            <ac:picMk id="29" creationId="{FB7973DD-FCB0-4294-A7B6-72ED33C4B553}"/>
          </ac:picMkLst>
        </pc:picChg>
        <pc:picChg chg="mod">
          <ac:chgData name="Robin Rettien" userId="d3b77970-caed-4e6f-89f3-1a113df11dad" providerId="ADAL" clId="{CA2E6B7D-8C40-4DDD-8464-55968D6B0314}" dt="2020-11-23T13:36:39.440" v="11" actId="13926"/>
          <ac:picMkLst>
            <pc:docMk/>
            <pc:sldMk cId="1804045032" sldId="4567"/>
            <ac:picMk id="30" creationId="{D0B756CF-D9A7-41CB-96CD-CDB30088AEC9}"/>
          </ac:picMkLst>
        </pc:picChg>
        <pc:picChg chg="mod">
          <ac:chgData name="Robin Rettien" userId="d3b77970-caed-4e6f-89f3-1a113df11dad" providerId="ADAL" clId="{CA2E6B7D-8C40-4DDD-8464-55968D6B0314}" dt="2020-11-23T13:36:39.440" v="11" actId="13926"/>
          <ac:picMkLst>
            <pc:docMk/>
            <pc:sldMk cId="1804045032" sldId="4567"/>
            <ac:picMk id="53" creationId="{A2B26C0B-101C-4085-94AD-1BB973F4CA04}"/>
          </ac:picMkLst>
        </pc:picChg>
        <pc:cxnChg chg="mod">
          <ac:chgData name="Robin Rettien" userId="d3b77970-caed-4e6f-89f3-1a113df11dad" providerId="ADAL" clId="{CA2E6B7D-8C40-4DDD-8464-55968D6B0314}" dt="2020-11-23T13:36:39.440" v="11" actId="13926"/>
          <ac:cxnSpMkLst>
            <pc:docMk/>
            <pc:sldMk cId="1804045032" sldId="4567"/>
            <ac:cxnSpMk id="22" creationId="{A74EFFF6-83D5-4CD2-A3D1-C1E52CC22BC8}"/>
          </ac:cxnSpMkLst>
        </pc:cxnChg>
      </pc:sldChg>
      <pc:sldChg chg="delSp modSp mod">
        <pc:chgData name="Robin Rettien" userId="d3b77970-caed-4e6f-89f3-1a113df11dad" providerId="ADAL" clId="{CA2E6B7D-8C40-4DDD-8464-55968D6B0314}" dt="2020-11-23T13:37:12.451" v="22" actId="13926"/>
        <pc:sldMkLst>
          <pc:docMk/>
          <pc:sldMk cId="321839724" sldId="4568"/>
        </pc:sldMkLst>
        <pc:spChg chg="del">
          <ac:chgData name="Robin Rettien" userId="d3b77970-caed-4e6f-89f3-1a113df11dad" providerId="ADAL" clId="{CA2E6B7D-8C40-4DDD-8464-55968D6B0314}" dt="2020-11-23T13:36:48.483" v="13" actId="478"/>
          <ac:spMkLst>
            <pc:docMk/>
            <pc:sldMk cId="321839724" sldId="4568"/>
            <ac:spMk id="3" creationId="{1B6D7A15-F2B3-4695-A777-750399DE72AF}"/>
          </ac:spMkLst>
        </pc:spChg>
        <pc:spChg chg="mod">
          <ac:chgData name="Robin Rettien" userId="d3b77970-caed-4e6f-89f3-1a113df11dad" providerId="ADAL" clId="{CA2E6B7D-8C40-4DDD-8464-55968D6B0314}" dt="2020-11-23T13:37:12.451" v="22" actId="13926"/>
          <ac:spMkLst>
            <pc:docMk/>
            <pc:sldMk cId="321839724" sldId="4568"/>
            <ac:spMk id="36" creationId="{60B94625-8BDB-4038-9EC2-329AE5C51B21}"/>
          </ac:spMkLst>
        </pc:spChg>
      </pc:sldChg>
      <pc:sldChg chg="delSp mod">
        <pc:chgData name="Robin Rettien" userId="d3b77970-caed-4e6f-89f3-1a113df11dad" providerId="ADAL" clId="{CA2E6B7D-8C40-4DDD-8464-55968D6B0314}" dt="2020-11-23T13:36:50.372" v="14" actId="478"/>
        <pc:sldMkLst>
          <pc:docMk/>
          <pc:sldMk cId="2761733356" sldId="4569"/>
        </pc:sldMkLst>
        <pc:spChg chg="del">
          <ac:chgData name="Robin Rettien" userId="d3b77970-caed-4e6f-89f3-1a113df11dad" providerId="ADAL" clId="{CA2E6B7D-8C40-4DDD-8464-55968D6B0314}" dt="2020-11-23T13:36:50.372" v="14" actId="478"/>
          <ac:spMkLst>
            <pc:docMk/>
            <pc:sldMk cId="2761733356" sldId="4569"/>
            <ac:spMk id="3" creationId="{B2DED072-DCB9-47C4-B3C2-AD0319F20669}"/>
          </ac:spMkLst>
        </pc:spChg>
      </pc:sldChg>
      <pc:sldChg chg="delSp mod">
        <pc:chgData name="Robin Rettien" userId="d3b77970-caed-4e6f-89f3-1a113df11dad" providerId="ADAL" clId="{CA2E6B7D-8C40-4DDD-8464-55968D6B0314}" dt="2020-11-23T13:36:58.952" v="19" actId="478"/>
        <pc:sldMkLst>
          <pc:docMk/>
          <pc:sldMk cId="2623748295" sldId="4570"/>
        </pc:sldMkLst>
        <pc:spChg chg="del">
          <ac:chgData name="Robin Rettien" userId="d3b77970-caed-4e6f-89f3-1a113df11dad" providerId="ADAL" clId="{CA2E6B7D-8C40-4DDD-8464-55968D6B0314}" dt="2020-11-23T13:36:58.952" v="19" actId="478"/>
          <ac:spMkLst>
            <pc:docMk/>
            <pc:sldMk cId="2623748295" sldId="4570"/>
            <ac:spMk id="8" creationId="{D58BCDF9-E6E5-4915-A8B9-52FBFF84732D}"/>
          </ac:spMkLst>
        </pc:spChg>
      </pc:sldChg>
      <pc:sldChg chg="delSp modSp mod">
        <pc:chgData name="Robin Rettien" userId="d3b77970-caed-4e6f-89f3-1a113df11dad" providerId="ADAL" clId="{CA2E6B7D-8C40-4DDD-8464-55968D6B0314}" dt="2020-11-23T13:37:47.342" v="25" actId="13926"/>
        <pc:sldMkLst>
          <pc:docMk/>
          <pc:sldMk cId="1884533410" sldId="4571"/>
        </pc:sldMkLst>
        <pc:spChg chg="del">
          <ac:chgData name="Robin Rettien" userId="d3b77970-caed-4e6f-89f3-1a113df11dad" providerId="ADAL" clId="{CA2E6B7D-8C40-4DDD-8464-55968D6B0314}" dt="2020-11-23T13:37:02.300" v="21" actId="478"/>
          <ac:spMkLst>
            <pc:docMk/>
            <pc:sldMk cId="1884533410" sldId="4571"/>
            <ac:spMk id="14" creationId="{790BFFC6-108A-4B4F-A726-11407B2E338F}"/>
          </ac:spMkLst>
        </pc:spChg>
        <pc:spChg chg="mod">
          <ac:chgData name="Robin Rettien" userId="d3b77970-caed-4e6f-89f3-1a113df11dad" providerId="ADAL" clId="{CA2E6B7D-8C40-4DDD-8464-55968D6B0314}" dt="2020-11-23T13:37:47.342" v="25" actId="13926"/>
          <ac:spMkLst>
            <pc:docMk/>
            <pc:sldMk cId="1884533410" sldId="4571"/>
            <ac:spMk id="38" creationId="{DD9C1822-C1E4-4234-B2D4-71D10096A409}"/>
          </ac:spMkLst>
        </pc:spChg>
      </pc:sldChg>
      <pc:sldChg chg="modSp mod">
        <pc:chgData name="Robin Rettien" userId="d3b77970-caed-4e6f-89f3-1a113df11dad" providerId="ADAL" clId="{CA2E6B7D-8C40-4DDD-8464-55968D6B0314}" dt="2020-11-23T13:43:57.123" v="83" actId="13926"/>
        <pc:sldMkLst>
          <pc:docMk/>
          <pc:sldMk cId="2643318129" sldId="4576"/>
        </pc:sldMkLst>
        <pc:graphicFrameChg chg="modGraphic">
          <ac:chgData name="Robin Rettien" userId="d3b77970-caed-4e6f-89f3-1a113df11dad" providerId="ADAL" clId="{CA2E6B7D-8C40-4DDD-8464-55968D6B0314}" dt="2020-11-23T13:43:57.123" v="83" actId="13926"/>
          <ac:graphicFrameMkLst>
            <pc:docMk/>
            <pc:sldMk cId="2643318129" sldId="4576"/>
            <ac:graphicFrameMk id="38" creationId="{EC973635-818A-4831-A1B7-4F1B1727D724}"/>
          </ac:graphicFrameMkLst>
        </pc:graphicFrameChg>
      </pc:sldChg>
      <pc:sldChg chg="modSp mod">
        <pc:chgData name="Robin Rettien" userId="d3b77970-caed-4e6f-89f3-1a113df11dad" providerId="ADAL" clId="{CA2E6B7D-8C40-4DDD-8464-55968D6B0314}" dt="2020-11-23T13:44:01.794" v="84" actId="13926"/>
        <pc:sldMkLst>
          <pc:docMk/>
          <pc:sldMk cId="3568858931" sldId="4577"/>
        </pc:sldMkLst>
        <pc:graphicFrameChg chg="modGraphic">
          <ac:chgData name="Robin Rettien" userId="d3b77970-caed-4e6f-89f3-1a113df11dad" providerId="ADAL" clId="{CA2E6B7D-8C40-4DDD-8464-55968D6B0314}" dt="2020-11-23T13:44:01.794" v="84" actId="13926"/>
          <ac:graphicFrameMkLst>
            <pc:docMk/>
            <pc:sldMk cId="3568858931" sldId="4577"/>
            <ac:graphicFrameMk id="38" creationId="{EC973635-818A-4831-A1B7-4F1B1727D724}"/>
          </ac:graphicFrameMkLst>
        </pc:graphicFrameChg>
      </pc:sldChg>
      <pc:sldChg chg="modSp mod">
        <pc:chgData name="Robin Rettien" userId="d3b77970-caed-4e6f-89f3-1a113df11dad" providerId="ADAL" clId="{CA2E6B7D-8C40-4DDD-8464-55968D6B0314}" dt="2020-11-23T13:44:06.003" v="85" actId="13926"/>
        <pc:sldMkLst>
          <pc:docMk/>
          <pc:sldMk cId="734642804" sldId="4578"/>
        </pc:sldMkLst>
        <pc:graphicFrameChg chg="modGraphic">
          <ac:chgData name="Robin Rettien" userId="d3b77970-caed-4e6f-89f3-1a113df11dad" providerId="ADAL" clId="{CA2E6B7D-8C40-4DDD-8464-55968D6B0314}" dt="2020-11-23T13:44:06.003" v="85" actId="13926"/>
          <ac:graphicFrameMkLst>
            <pc:docMk/>
            <pc:sldMk cId="734642804" sldId="4578"/>
            <ac:graphicFrameMk id="38" creationId="{EC973635-818A-4831-A1B7-4F1B1727D724}"/>
          </ac:graphicFrameMkLst>
        </pc:graphicFrameChg>
      </pc:sldChg>
      <pc:sldChg chg="modSp mod">
        <pc:chgData name="Robin Rettien" userId="d3b77970-caed-4e6f-89f3-1a113df11dad" providerId="ADAL" clId="{CA2E6B7D-8C40-4DDD-8464-55968D6B0314}" dt="2020-11-23T13:44:10.346" v="86" actId="13926"/>
        <pc:sldMkLst>
          <pc:docMk/>
          <pc:sldMk cId="2628767347" sldId="4579"/>
        </pc:sldMkLst>
        <pc:graphicFrameChg chg="modGraphic">
          <ac:chgData name="Robin Rettien" userId="d3b77970-caed-4e6f-89f3-1a113df11dad" providerId="ADAL" clId="{CA2E6B7D-8C40-4DDD-8464-55968D6B0314}" dt="2020-11-23T13:44:10.346" v="86" actId="13926"/>
          <ac:graphicFrameMkLst>
            <pc:docMk/>
            <pc:sldMk cId="2628767347" sldId="4579"/>
            <ac:graphicFrameMk id="3" creationId="{D93FDC0A-7EE4-4855-9517-1B1C5093A8EC}"/>
          </ac:graphicFrameMkLst>
        </pc:graphicFrameChg>
      </pc:sldChg>
      <pc:sldChg chg="modSp mod">
        <pc:chgData name="Robin Rettien" userId="d3b77970-caed-4e6f-89f3-1a113df11dad" providerId="ADAL" clId="{CA2E6B7D-8C40-4DDD-8464-55968D6B0314}" dt="2020-11-23T13:44:15.948" v="87" actId="13926"/>
        <pc:sldMkLst>
          <pc:docMk/>
          <pc:sldMk cId="3118885946" sldId="4580"/>
        </pc:sldMkLst>
        <pc:graphicFrameChg chg="modGraphic">
          <ac:chgData name="Robin Rettien" userId="d3b77970-caed-4e6f-89f3-1a113df11dad" providerId="ADAL" clId="{CA2E6B7D-8C40-4DDD-8464-55968D6B0314}" dt="2020-11-23T13:44:15.948" v="87" actId="13926"/>
          <ac:graphicFrameMkLst>
            <pc:docMk/>
            <pc:sldMk cId="3118885946" sldId="4580"/>
            <ac:graphicFrameMk id="7" creationId="{8B887F9A-08A5-42AB-BF63-6A1461294A9C}"/>
          </ac:graphicFrameMkLst>
        </pc:graphicFrameChg>
      </pc:sldChg>
      <pc:sldChg chg="delSp mod">
        <pc:chgData name="Robin Rettien" userId="d3b77970-caed-4e6f-89f3-1a113df11dad" providerId="ADAL" clId="{CA2E6B7D-8C40-4DDD-8464-55968D6B0314}" dt="2020-11-23T13:35:54.161" v="1" actId="478"/>
        <pc:sldMkLst>
          <pc:docMk/>
          <pc:sldMk cId="2272080729" sldId="4582"/>
        </pc:sldMkLst>
        <pc:spChg chg="del">
          <ac:chgData name="Robin Rettien" userId="d3b77970-caed-4e6f-89f3-1a113df11dad" providerId="ADAL" clId="{CA2E6B7D-8C40-4DDD-8464-55968D6B0314}" dt="2020-11-23T13:35:54.161" v="1" actId="478"/>
          <ac:spMkLst>
            <pc:docMk/>
            <pc:sldMk cId="2272080729" sldId="4582"/>
            <ac:spMk id="4" creationId="{4C699B77-84B9-4D33-9040-B638E69ED9B2}"/>
          </ac:spMkLst>
        </pc:spChg>
      </pc:sldChg>
      <pc:sldChg chg="modSp mod">
        <pc:chgData name="Robin Rettien" userId="d3b77970-caed-4e6f-89f3-1a113df11dad" providerId="ADAL" clId="{CA2E6B7D-8C40-4DDD-8464-55968D6B0314}" dt="2020-11-23T13:42:30.725" v="57" actId="13926"/>
        <pc:sldMkLst>
          <pc:docMk/>
          <pc:sldMk cId="3340651568" sldId="4583"/>
        </pc:sldMkLst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2" creationId="{0518E33F-A338-4998-BEAE-43248FEFDFA8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3" creationId="{2DB1F36D-0C97-44A6-9A0C-82767ABBEDC1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4" creationId="{29CB9718-F33C-45E0-97AD-AD6A26E51A3C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5" creationId="{EE1DFA93-663F-4907-91A3-91C44EA244A0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6" creationId="{36977B23-E02B-4EBF-A01C-C334D81AAB40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10" creationId="{A18FD827-14A9-493F-8DD3-F5B25B7494B9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14" creationId="{857809CB-AA52-4959-8A8A-AFC74F14F40E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15" creationId="{CD839DB9-4AF9-4C4F-BF8E-1808B5DC10EF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16" creationId="{EFFE92DC-8CCE-4EC0-8477-071E9989BA8B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21" creationId="{6A8F9D94-F39D-43F2-90A2-8F15AFF1A7C8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22" creationId="{1FA6D58B-1A1F-492B-BF55-99AC4EB41B76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23" creationId="{A914E2DB-0B80-483F-9260-C88F9DE5D295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26" creationId="{E3ADEEA2-430A-4A2B-924E-0EDE6C0EB75E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27" creationId="{6A0ACE04-7AFD-4971-A3B2-E90BF841A76E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28" creationId="{677C2F6D-14D8-4C22-95CE-D16C40A933A8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30" creationId="{20FA9D14-B83F-4E83-9F99-F7121ABE90A9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32" creationId="{A7D7648D-6F3B-49B8-9889-F4ACA8A4F9F6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34" creationId="{99402958-67AF-42F2-95AF-03D0D68D5D72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36" creationId="{7E9E2D14-9B60-443C-902A-2E352F33F169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48" creationId="{B5C5F8D2-F30C-4012-8E86-4B8FAFB896BB}"/>
          </ac:spMkLst>
        </pc:spChg>
        <pc:spChg chg="mod">
          <ac:chgData name="Robin Rettien" userId="d3b77970-caed-4e6f-89f3-1a113df11dad" providerId="ADAL" clId="{CA2E6B7D-8C40-4DDD-8464-55968D6B0314}" dt="2020-11-23T13:42:30.725" v="57" actId="13926"/>
          <ac:spMkLst>
            <pc:docMk/>
            <pc:sldMk cId="3340651568" sldId="4583"/>
            <ac:spMk id="50" creationId="{B93BAC9D-103C-4CF8-AF53-A63B047BF4B9}"/>
          </ac:spMkLst>
        </pc:spChg>
      </pc:sldChg>
      <pc:sldChg chg="delSp modSp mod">
        <pc:chgData name="Robin Rettien" userId="d3b77970-caed-4e6f-89f3-1a113df11dad" providerId="ADAL" clId="{CA2E6B7D-8C40-4DDD-8464-55968D6B0314}" dt="2020-11-23T13:46:31.209" v="103"/>
        <pc:sldMkLst>
          <pc:docMk/>
          <pc:sldMk cId="981453204" sldId="4586"/>
        </pc:sldMkLst>
        <pc:spChg chg="del">
          <ac:chgData name="Robin Rettien" userId="d3b77970-caed-4e6f-89f3-1a113df11dad" providerId="ADAL" clId="{CA2E6B7D-8C40-4DDD-8464-55968D6B0314}" dt="2020-11-23T13:42:11.658" v="51" actId="478"/>
          <ac:spMkLst>
            <pc:docMk/>
            <pc:sldMk cId="981453204" sldId="4586"/>
            <ac:spMk id="6" creationId="{3CBF144A-C141-4EC4-A392-CD3680F202AB}"/>
          </ac:spMkLst>
        </pc:spChg>
        <pc:spChg chg="mod">
          <ac:chgData name="Robin Rettien" userId="d3b77970-caed-4e6f-89f3-1a113df11dad" providerId="ADAL" clId="{CA2E6B7D-8C40-4DDD-8464-55968D6B0314}" dt="2020-11-23T13:41:53.860" v="49" actId="13926"/>
          <ac:spMkLst>
            <pc:docMk/>
            <pc:sldMk cId="981453204" sldId="4586"/>
            <ac:spMk id="30" creationId="{128664FB-6826-4E34-A7C2-BB803A50DAB9}"/>
          </ac:spMkLst>
        </pc:spChg>
        <pc:picChg chg="mod">
          <ac:chgData name="Robin Rettien" userId="d3b77970-caed-4e6f-89f3-1a113df11dad" providerId="ADAL" clId="{CA2E6B7D-8C40-4DDD-8464-55968D6B0314}" dt="2020-11-23T13:46:31.209" v="103"/>
          <ac:picMkLst>
            <pc:docMk/>
            <pc:sldMk cId="981453204" sldId="4586"/>
            <ac:picMk id="8" creationId="{A2A24007-FF67-41B1-8A19-C2D83588A769}"/>
          </ac:picMkLst>
        </pc:picChg>
      </pc:sldChg>
    </pc:docChg>
  </pc:docChgLst>
  <pc:docChgLst>
    <pc:chgData name="Robin Rettien" userId="d3b77970-caed-4e6f-89f3-1a113df11dad" providerId="ADAL" clId="{E6289873-9FE9-4CA2-AC8B-3995D64E2CE3}"/>
    <pc:docChg chg="undo redo custSel modSld">
      <pc:chgData name="Robin Rettien" userId="d3b77970-caed-4e6f-89f3-1a113df11dad" providerId="ADAL" clId="{E6289873-9FE9-4CA2-AC8B-3995D64E2CE3}" dt="2020-11-12T17:31:21.406" v="498" actId="13926"/>
      <pc:docMkLst>
        <pc:docMk/>
      </pc:docMkLst>
      <pc:sldChg chg="modSp mod">
        <pc:chgData name="Robin Rettien" userId="d3b77970-caed-4e6f-89f3-1a113df11dad" providerId="ADAL" clId="{E6289873-9FE9-4CA2-AC8B-3995D64E2CE3}" dt="2020-11-09T16:15:29.001" v="401" actId="207"/>
        <pc:sldMkLst>
          <pc:docMk/>
          <pc:sldMk cId="3680767580" sldId="3066"/>
        </pc:sldMkLst>
        <pc:spChg chg="mod">
          <ac:chgData name="Robin Rettien" userId="d3b77970-caed-4e6f-89f3-1a113df11dad" providerId="ADAL" clId="{E6289873-9FE9-4CA2-AC8B-3995D64E2CE3}" dt="2020-11-09T16:15:29.001" v="401" actId="207"/>
          <ac:spMkLst>
            <pc:docMk/>
            <pc:sldMk cId="3680767580" sldId="3066"/>
            <ac:spMk id="3" creationId="{48F5C1C9-0257-4D57-911B-1B120E4B8C8E}"/>
          </ac:spMkLst>
        </pc:spChg>
      </pc:sldChg>
      <pc:sldChg chg="modSp mod">
        <pc:chgData name="Robin Rettien" userId="d3b77970-caed-4e6f-89f3-1a113df11dad" providerId="ADAL" clId="{E6289873-9FE9-4CA2-AC8B-3995D64E2CE3}" dt="2020-11-09T16:14:08.704" v="382" actId="13926"/>
        <pc:sldMkLst>
          <pc:docMk/>
          <pc:sldMk cId="2715772111" sldId="3215"/>
        </pc:sldMkLst>
        <pc:spChg chg="mod">
          <ac:chgData name="Robin Rettien" userId="d3b77970-caed-4e6f-89f3-1a113df11dad" providerId="ADAL" clId="{E6289873-9FE9-4CA2-AC8B-3995D64E2CE3}" dt="2020-11-09T16:14:08.704" v="382" actId="13926"/>
          <ac:spMkLst>
            <pc:docMk/>
            <pc:sldMk cId="2715772111" sldId="3215"/>
            <ac:spMk id="25" creationId="{F83F7EAB-E819-4F7C-AB07-9257B8B5B863}"/>
          </ac:spMkLst>
        </pc:spChg>
      </pc:sldChg>
      <pc:sldChg chg="modSp mod">
        <pc:chgData name="Robin Rettien" userId="d3b77970-caed-4e6f-89f3-1a113df11dad" providerId="ADAL" clId="{E6289873-9FE9-4CA2-AC8B-3995D64E2CE3}" dt="2020-11-09T16:14:20.923" v="387" actId="20577"/>
        <pc:sldMkLst>
          <pc:docMk/>
          <pc:sldMk cId="1315835274" sldId="3371"/>
        </pc:sldMkLst>
        <pc:spChg chg="mod">
          <ac:chgData name="Robin Rettien" userId="d3b77970-caed-4e6f-89f3-1a113df11dad" providerId="ADAL" clId="{E6289873-9FE9-4CA2-AC8B-3995D64E2CE3}" dt="2020-11-09T16:14:20.923" v="387" actId="20577"/>
          <ac:spMkLst>
            <pc:docMk/>
            <pc:sldMk cId="1315835274" sldId="3371"/>
            <ac:spMk id="30" creationId="{F0F08F1B-787E-4C5E-AB15-3DF291ECF517}"/>
          </ac:spMkLst>
        </pc:spChg>
      </pc:sldChg>
      <pc:sldChg chg="modSp mod">
        <pc:chgData name="Robin Rettien" userId="d3b77970-caed-4e6f-89f3-1a113df11dad" providerId="ADAL" clId="{E6289873-9FE9-4CA2-AC8B-3995D64E2CE3}" dt="2020-11-09T15:30:23.502" v="315" actId="20577"/>
        <pc:sldMkLst>
          <pc:docMk/>
          <pc:sldMk cId="2666718201" sldId="4240"/>
        </pc:sldMkLst>
        <pc:spChg chg="mod">
          <ac:chgData name="Robin Rettien" userId="d3b77970-caed-4e6f-89f3-1a113df11dad" providerId="ADAL" clId="{E6289873-9FE9-4CA2-AC8B-3995D64E2CE3}" dt="2020-11-09T15:30:23.502" v="315" actId="20577"/>
          <ac:spMkLst>
            <pc:docMk/>
            <pc:sldMk cId="2666718201" sldId="4240"/>
            <ac:spMk id="25" creationId="{F83F7EAB-E819-4F7C-AB07-9257B8B5B863}"/>
          </ac:spMkLst>
        </pc:spChg>
      </pc:sldChg>
      <pc:sldChg chg="modSp mod">
        <pc:chgData name="Robin Rettien" userId="d3b77970-caed-4e6f-89f3-1a113df11dad" providerId="ADAL" clId="{E6289873-9FE9-4CA2-AC8B-3995D64E2CE3}" dt="2020-11-09T14:44:59.603" v="24" actId="13926"/>
        <pc:sldMkLst>
          <pc:docMk/>
          <pc:sldMk cId="4020422460" sldId="4243"/>
        </pc:sldMkLst>
        <pc:spChg chg="mod">
          <ac:chgData name="Robin Rettien" userId="d3b77970-caed-4e6f-89f3-1a113df11dad" providerId="ADAL" clId="{E6289873-9FE9-4CA2-AC8B-3995D64E2CE3}" dt="2020-11-09T14:44:59.603" v="24" actId="13926"/>
          <ac:spMkLst>
            <pc:docMk/>
            <pc:sldMk cId="4020422460" sldId="4243"/>
            <ac:spMk id="25" creationId="{F83F7EAB-E819-4F7C-AB07-9257B8B5B863}"/>
          </ac:spMkLst>
        </pc:spChg>
      </pc:sldChg>
      <pc:sldChg chg="modSp mod">
        <pc:chgData name="Robin Rettien" userId="d3b77970-caed-4e6f-89f3-1a113df11dad" providerId="ADAL" clId="{E6289873-9FE9-4CA2-AC8B-3995D64E2CE3}" dt="2020-11-09T15:15:56.761" v="219" actId="20577"/>
        <pc:sldMkLst>
          <pc:docMk/>
          <pc:sldMk cId="3997315665" sldId="4377"/>
        </pc:sldMkLst>
        <pc:spChg chg="mod">
          <ac:chgData name="Robin Rettien" userId="d3b77970-caed-4e6f-89f3-1a113df11dad" providerId="ADAL" clId="{E6289873-9FE9-4CA2-AC8B-3995D64E2CE3}" dt="2020-11-09T15:15:42.498" v="195" actId="20577"/>
          <ac:spMkLst>
            <pc:docMk/>
            <pc:sldMk cId="3997315665" sldId="4377"/>
            <ac:spMk id="27" creationId="{77E0E204-8D21-48E0-B021-10D5F2DA2334}"/>
          </ac:spMkLst>
        </pc:spChg>
        <pc:spChg chg="mod">
          <ac:chgData name="Robin Rettien" userId="d3b77970-caed-4e6f-89f3-1a113df11dad" providerId="ADAL" clId="{E6289873-9FE9-4CA2-AC8B-3995D64E2CE3}" dt="2020-11-09T15:15:56.761" v="219" actId="20577"/>
          <ac:spMkLst>
            <pc:docMk/>
            <pc:sldMk cId="3997315665" sldId="4377"/>
            <ac:spMk id="28" creationId="{B74793EC-037E-4217-A367-23D17C681081}"/>
          </ac:spMkLst>
        </pc:spChg>
      </pc:sldChg>
      <pc:sldChg chg="modSp mod">
        <pc:chgData name="Robin Rettien" userId="d3b77970-caed-4e6f-89f3-1a113df11dad" providerId="ADAL" clId="{E6289873-9FE9-4CA2-AC8B-3995D64E2CE3}" dt="2020-11-09T14:45:33.185" v="28" actId="13926"/>
        <pc:sldMkLst>
          <pc:docMk/>
          <pc:sldMk cId="917409064" sldId="4391"/>
        </pc:sldMkLst>
        <pc:spChg chg="mod">
          <ac:chgData name="Robin Rettien" userId="d3b77970-caed-4e6f-89f3-1a113df11dad" providerId="ADAL" clId="{E6289873-9FE9-4CA2-AC8B-3995D64E2CE3}" dt="2020-11-09T14:45:33.185" v="28" actId="13926"/>
          <ac:spMkLst>
            <pc:docMk/>
            <pc:sldMk cId="917409064" sldId="4391"/>
            <ac:spMk id="27" creationId="{77E0E204-8D21-48E0-B021-10D5F2DA2334}"/>
          </ac:spMkLst>
        </pc:spChg>
      </pc:sldChg>
      <pc:sldChg chg="modSp mod">
        <pc:chgData name="Robin Rettien" userId="d3b77970-caed-4e6f-89f3-1a113df11dad" providerId="ADAL" clId="{E6289873-9FE9-4CA2-AC8B-3995D64E2CE3}" dt="2020-11-09T14:43:36.708" v="16" actId="13926"/>
        <pc:sldMkLst>
          <pc:docMk/>
          <pc:sldMk cId="2944978965" sldId="4392"/>
        </pc:sldMkLst>
        <pc:spChg chg="mod">
          <ac:chgData name="Robin Rettien" userId="d3b77970-caed-4e6f-89f3-1a113df11dad" providerId="ADAL" clId="{E6289873-9FE9-4CA2-AC8B-3995D64E2CE3}" dt="2020-11-09T14:43:36.708" v="16" actId="13926"/>
          <ac:spMkLst>
            <pc:docMk/>
            <pc:sldMk cId="2944978965" sldId="4392"/>
            <ac:spMk id="5" creationId="{26784425-6E78-468A-A979-B81C06D1F93B}"/>
          </ac:spMkLst>
        </pc:spChg>
      </pc:sldChg>
      <pc:sldChg chg="modSp mod">
        <pc:chgData name="Robin Rettien" userId="d3b77970-caed-4e6f-89f3-1a113df11dad" providerId="ADAL" clId="{E6289873-9FE9-4CA2-AC8B-3995D64E2CE3}" dt="2020-11-09T16:14:49.696" v="399" actId="13926"/>
        <pc:sldMkLst>
          <pc:docMk/>
          <pc:sldMk cId="2871285774" sldId="4469"/>
        </pc:sldMkLst>
        <pc:spChg chg="mod">
          <ac:chgData name="Robin Rettien" userId="d3b77970-caed-4e6f-89f3-1a113df11dad" providerId="ADAL" clId="{E6289873-9FE9-4CA2-AC8B-3995D64E2CE3}" dt="2020-11-09T16:14:49.696" v="399" actId="13926"/>
          <ac:spMkLst>
            <pc:docMk/>
            <pc:sldMk cId="2871285774" sldId="4469"/>
            <ac:spMk id="25" creationId="{F83F7EAB-E819-4F7C-AB07-9257B8B5B863}"/>
          </ac:spMkLst>
        </pc:spChg>
      </pc:sldChg>
      <pc:sldChg chg="modSp mod">
        <pc:chgData name="Robin Rettien" userId="d3b77970-caed-4e6f-89f3-1a113df11dad" providerId="ADAL" clId="{E6289873-9FE9-4CA2-AC8B-3995D64E2CE3}" dt="2020-11-09T15:13:26.629" v="184" actId="20577"/>
        <pc:sldMkLst>
          <pc:docMk/>
          <pc:sldMk cId="4175044044" sldId="4475"/>
        </pc:sldMkLst>
        <pc:spChg chg="mod">
          <ac:chgData name="Robin Rettien" userId="d3b77970-caed-4e6f-89f3-1a113df11dad" providerId="ADAL" clId="{E6289873-9FE9-4CA2-AC8B-3995D64E2CE3}" dt="2020-11-09T15:13:26.629" v="184" actId="20577"/>
          <ac:spMkLst>
            <pc:docMk/>
            <pc:sldMk cId="4175044044" sldId="4475"/>
            <ac:spMk id="13" creationId="{E612B975-BDBB-4283-A993-7EE553A058B9}"/>
          </ac:spMkLst>
        </pc:spChg>
      </pc:sldChg>
      <pc:sldChg chg="modSp mod">
        <pc:chgData name="Robin Rettien" userId="d3b77970-caed-4e6f-89f3-1a113df11dad" providerId="ADAL" clId="{E6289873-9FE9-4CA2-AC8B-3995D64E2CE3}" dt="2020-11-09T14:45:05.073" v="25" actId="13926"/>
        <pc:sldMkLst>
          <pc:docMk/>
          <pc:sldMk cId="3934869442" sldId="4491"/>
        </pc:sldMkLst>
        <pc:spChg chg="mod">
          <ac:chgData name="Robin Rettien" userId="d3b77970-caed-4e6f-89f3-1a113df11dad" providerId="ADAL" clId="{E6289873-9FE9-4CA2-AC8B-3995D64E2CE3}" dt="2020-11-09T14:45:05.073" v="25" actId="13926"/>
          <ac:spMkLst>
            <pc:docMk/>
            <pc:sldMk cId="3934869442" sldId="4491"/>
            <ac:spMk id="28" creationId="{1915FD22-2941-43E3-94C2-8BDD87DD535A}"/>
          </ac:spMkLst>
        </pc:spChg>
      </pc:sldChg>
      <pc:sldChg chg="modSp mod">
        <pc:chgData name="Robin Rettien" userId="d3b77970-caed-4e6f-89f3-1a113df11dad" providerId="ADAL" clId="{E6289873-9FE9-4CA2-AC8B-3995D64E2CE3}" dt="2020-11-09T14:44:06.560" v="19" actId="13926"/>
        <pc:sldMkLst>
          <pc:docMk/>
          <pc:sldMk cId="435248604" sldId="4498"/>
        </pc:sldMkLst>
        <pc:spChg chg="mod">
          <ac:chgData name="Robin Rettien" userId="d3b77970-caed-4e6f-89f3-1a113df11dad" providerId="ADAL" clId="{E6289873-9FE9-4CA2-AC8B-3995D64E2CE3}" dt="2020-11-09T14:44:06.560" v="19" actId="13926"/>
          <ac:spMkLst>
            <pc:docMk/>
            <pc:sldMk cId="435248604" sldId="4498"/>
            <ac:spMk id="4" creationId="{CDDC7632-1DC7-4CE4-8E9B-ACA285222032}"/>
          </ac:spMkLst>
        </pc:spChg>
      </pc:sldChg>
      <pc:sldChg chg="modSp mod">
        <pc:chgData name="Robin Rettien" userId="d3b77970-caed-4e6f-89f3-1a113df11dad" providerId="ADAL" clId="{E6289873-9FE9-4CA2-AC8B-3995D64E2CE3}" dt="2020-11-09T15:30:50.863" v="332" actId="20577"/>
        <pc:sldMkLst>
          <pc:docMk/>
          <pc:sldMk cId="3723857203" sldId="4505"/>
        </pc:sldMkLst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2" creationId="{7D701395-8032-4536-906F-15A66E308701}"/>
          </ac:spMkLst>
        </pc:spChg>
        <pc:spChg chg="mod">
          <ac:chgData name="Robin Rettien" userId="d3b77970-caed-4e6f-89f3-1a113df11dad" providerId="ADAL" clId="{E6289873-9FE9-4CA2-AC8B-3995D64E2CE3}" dt="2020-11-09T15:30:50.863" v="332" actId="20577"/>
          <ac:spMkLst>
            <pc:docMk/>
            <pc:sldMk cId="3723857203" sldId="4505"/>
            <ac:spMk id="3" creationId="{0252B5F5-9AC7-4F71-9222-E2738AC85ABC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5" creationId="{63D4A90C-100A-4098-9396-3E6DBE6FBCB5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9" creationId="{DB3E10AF-4D26-494C-827B-48178D9E4333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15" creationId="{BD6BC940-9792-4EDF-88C1-2CA0CE1F572D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16" creationId="{8AE2D7A0-DC95-4A97-B402-99AA6142072C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19" creationId="{197440D0-D94A-40D6-8A4C-706BD75AD0B0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21" creationId="{A72AE591-3E09-4614-960C-8E841A43253C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22" creationId="{9D9BD2E3-4C1B-4F62-A8AB-BFD4638A2B3E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45" creationId="{D5F1CED2-0BDE-43D8-8806-E61A958B4BF6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48" creationId="{7C29CA2B-FB0A-4216-A747-FAF104700DC2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49" creationId="{F37987CA-8D8B-4F82-A446-9B74531B8F7E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57" creationId="{9719109C-3A19-4D67-966F-DC38A2D8A0BF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63" creationId="{A5E86562-EC19-4824-AB64-A1D2AEBCB0CC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71" creationId="{8AEA603A-879B-4C70-A99F-4F97AE4C98E5}"/>
          </ac:spMkLst>
        </pc:spChg>
        <pc:spChg chg="mod">
          <ac:chgData name="Robin Rettien" userId="d3b77970-caed-4e6f-89f3-1a113df11dad" providerId="ADAL" clId="{E6289873-9FE9-4CA2-AC8B-3995D64E2CE3}" dt="2020-11-09T14:42:28.419" v="11" actId="13926"/>
          <ac:spMkLst>
            <pc:docMk/>
            <pc:sldMk cId="3723857203" sldId="4505"/>
            <ac:spMk id="112" creationId="{3A85F222-F47B-4C0F-BF1F-B5B410DBDB63}"/>
          </ac:spMkLst>
        </pc:spChg>
        <pc:grpChg chg="mod">
          <ac:chgData name="Robin Rettien" userId="d3b77970-caed-4e6f-89f3-1a113df11dad" providerId="ADAL" clId="{E6289873-9FE9-4CA2-AC8B-3995D64E2CE3}" dt="2020-11-09T14:42:28.419" v="11" actId="13926"/>
          <ac:grpSpMkLst>
            <pc:docMk/>
            <pc:sldMk cId="3723857203" sldId="4505"/>
            <ac:grpSpMk id="50" creationId="{6CF11B43-605C-432A-8B85-ACBFA6EFDE30}"/>
          </ac:grpSpMkLst>
        </pc:grpChg>
        <pc:picChg chg="mod">
          <ac:chgData name="Robin Rettien" userId="d3b77970-caed-4e6f-89f3-1a113df11dad" providerId="ADAL" clId="{E6289873-9FE9-4CA2-AC8B-3995D64E2CE3}" dt="2020-11-09T14:42:28.419" v="11" actId="13926"/>
          <ac:picMkLst>
            <pc:docMk/>
            <pc:sldMk cId="3723857203" sldId="4505"/>
            <ac:picMk id="4" creationId="{9B71068C-80B5-44EE-BF11-55ECB18A22CE}"/>
          </ac:picMkLst>
        </pc:picChg>
        <pc:picChg chg="mod">
          <ac:chgData name="Robin Rettien" userId="d3b77970-caed-4e6f-89f3-1a113df11dad" providerId="ADAL" clId="{E6289873-9FE9-4CA2-AC8B-3995D64E2CE3}" dt="2020-11-09T14:42:28.419" v="11" actId="13926"/>
          <ac:picMkLst>
            <pc:docMk/>
            <pc:sldMk cId="3723857203" sldId="4505"/>
            <ac:picMk id="6" creationId="{EE71B728-5D16-4AEA-A37F-9D46618AD289}"/>
          </ac:picMkLst>
        </pc:picChg>
        <pc:picChg chg="mod">
          <ac:chgData name="Robin Rettien" userId="d3b77970-caed-4e6f-89f3-1a113df11dad" providerId="ADAL" clId="{E6289873-9FE9-4CA2-AC8B-3995D64E2CE3}" dt="2020-11-09T14:42:28.419" v="11" actId="13926"/>
          <ac:picMkLst>
            <pc:docMk/>
            <pc:sldMk cId="3723857203" sldId="4505"/>
            <ac:picMk id="7" creationId="{6450EE84-2EC8-4EB9-8B02-559C1F0518F5}"/>
          </ac:picMkLst>
        </pc:picChg>
        <pc:picChg chg="mod">
          <ac:chgData name="Robin Rettien" userId="d3b77970-caed-4e6f-89f3-1a113df11dad" providerId="ADAL" clId="{E6289873-9FE9-4CA2-AC8B-3995D64E2CE3}" dt="2020-11-09T14:42:28.419" v="11" actId="13926"/>
          <ac:picMkLst>
            <pc:docMk/>
            <pc:sldMk cId="3723857203" sldId="4505"/>
            <ac:picMk id="14" creationId="{AC3F8A6B-AF61-43A1-916F-AF402A79CEC7}"/>
          </ac:picMkLst>
        </pc:picChg>
        <pc:picChg chg="mod">
          <ac:chgData name="Robin Rettien" userId="d3b77970-caed-4e6f-89f3-1a113df11dad" providerId="ADAL" clId="{E6289873-9FE9-4CA2-AC8B-3995D64E2CE3}" dt="2020-11-09T14:42:28.419" v="11" actId="13926"/>
          <ac:picMkLst>
            <pc:docMk/>
            <pc:sldMk cId="3723857203" sldId="4505"/>
            <ac:picMk id="25" creationId="{4AF805BB-7D9F-4DF7-BB61-084FAC029417}"/>
          </ac:picMkLst>
        </pc:picChg>
        <pc:picChg chg="mod">
          <ac:chgData name="Robin Rettien" userId="d3b77970-caed-4e6f-89f3-1a113df11dad" providerId="ADAL" clId="{E6289873-9FE9-4CA2-AC8B-3995D64E2CE3}" dt="2020-11-09T14:42:28.419" v="11" actId="13926"/>
          <ac:picMkLst>
            <pc:docMk/>
            <pc:sldMk cId="3723857203" sldId="4505"/>
            <ac:picMk id="70" creationId="{900DCB03-E387-4E2E-8C46-DB2D83BDF992}"/>
          </ac:picMkLst>
        </pc:picChg>
        <pc:cxnChg chg="mod">
          <ac:chgData name="Robin Rettien" userId="d3b77970-caed-4e6f-89f3-1a113df11dad" providerId="ADAL" clId="{E6289873-9FE9-4CA2-AC8B-3995D64E2CE3}" dt="2020-11-09T14:42:28.419" v="11" actId="13926"/>
          <ac:cxnSpMkLst>
            <pc:docMk/>
            <pc:sldMk cId="3723857203" sldId="4505"/>
            <ac:cxnSpMk id="11" creationId="{5AD29280-6340-4A6D-882B-93B65A653036}"/>
          </ac:cxnSpMkLst>
        </pc:cxnChg>
        <pc:cxnChg chg="mod">
          <ac:chgData name="Robin Rettien" userId="d3b77970-caed-4e6f-89f3-1a113df11dad" providerId="ADAL" clId="{E6289873-9FE9-4CA2-AC8B-3995D64E2CE3}" dt="2020-11-09T14:42:28.419" v="11" actId="13926"/>
          <ac:cxnSpMkLst>
            <pc:docMk/>
            <pc:sldMk cId="3723857203" sldId="4505"/>
            <ac:cxnSpMk id="58" creationId="{FFE8AC65-502C-43EC-B31B-D1E6B9054933}"/>
          </ac:cxnSpMkLst>
        </pc:cxnChg>
      </pc:sldChg>
      <pc:sldChg chg="modSp mod">
        <pc:chgData name="Robin Rettien" userId="d3b77970-caed-4e6f-89f3-1a113df11dad" providerId="ADAL" clId="{E6289873-9FE9-4CA2-AC8B-3995D64E2CE3}" dt="2020-11-09T14:44:35.596" v="22" actId="13926"/>
        <pc:sldMkLst>
          <pc:docMk/>
          <pc:sldMk cId="4073120430" sldId="4515"/>
        </pc:sldMkLst>
        <pc:spChg chg="mod">
          <ac:chgData name="Robin Rettien" userId="d3b77970-caed-4e6f-89f3-1a113df11dad" providerId="ADAL" clId="{E6289873-9FE9-4CA2-AC8B-3995D64E2CE3}" dt="2020-11-09T14:44:35.596" v="22" actId="13926"/>
          <ac:spMkLst>
            <pc:docMk/>
            <pc:sldMk cId="4073120430" sldId="4515"/>
            <ac:spMk id="4" creationId="{29CB9718-F33C-45E0-97AD-AD6A26E51A3C}"/>
          </ac:spMkLst>
        </pc:spChg>
      </pc:sldChg>
      <pc:sldChg chg="modSp mod">
        <pc:chgData name="Robin Rettien" userId="d3b77970-caed-4e6f-89f3-1a113df11dad" providerId="ADAL" clId="{E6289873-9FE9-4CA2-AC8B-3995D64E2CE3}" dt="2020-11-09T14:42:12.728" v="8" actId="13926"/>
        <pc:sldMkLst>
          <pc:docMk/>
          <pc:sldMk cId="1017006420" sldId="4518"/>
        </pc:sldMkLst>
        <pc:spChg chg="mod">
          <ac:chgData name="Robin Rettien" userId="d3b77970-caed-4e6f-89f3-1a113df11dad" providerId="ADAL" clId="{E6289873-9FE9-4CA2-AC8B-3995D64E2CE3}" dt="2020-11-09T14:42:12.728" v="8" actId="13926"/>
          <ac:spMkLst>
            <pc:docMk/>
            <pc:sldMk cId="1017006420" sldId="4518"/>
            <ac:spMk id="46" creationId="{4BAAB852-3E63-4E57-A281-6C4F06FF143E}"/>
          </ac:spMkLst>
        </pc:spChg>
      </pc:sldChg>
      <pc:sldChg chg="addSp delSp modSp mod">
        <pc:chgData name="Robin Rettien" userId="d3b77970-caed-4e6f-89f3-1a113df11dad" providerId="ADAL" clId="{E6289873-9FE9-4CA2-AC8B-3995D64E2CE3}" dt="2020-11-09T16:18:23.611" v="402" actId="478"/>
        <pc:sldMkLst>
          <pc:docMk/>
          <pc:sldMk cId="3024342461" sldId="4519"/>
        </pc:sldMkLst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2" creationId="{866F6A2F-0CC8-45A6-A5CC-925165E61474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3" creationId="{9A464A10-4411-41E5-9E2D-227BDCAFECA9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4" creationId="{2269190F-6BF3-4099-A9B8-A13697D99D3E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7" creationId="{488527C6-AC8F-48B9-8355-3C7A081B153B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8" creationId="{6BFFB7E8-FAD0-48A4-AD48-50D2C46D0C72}"/>
          </ac:spMkLst>
        </pc:spChg>
        <pc:spChg chg="mod">
          <ac:chgData name="Robin Rettien" userId="d3b77970-caed-4e6f-89f3-1a113df11dad" providerId="ADAL" clId="{E6289873-9FE9-4CA2-AC8B-3995D64E2CE3}" dt="2020-11-09T14:51:28.076" v="30" actId="20577"/>
          <ac:spMkLst>
            <pc:docMk/>
            <pc:sldMk cId="3024342461" sldId="4519"/>
            <ac:spMk id="9" creationId="{C2F19B41-52D2-403E-88A6-DF976B97A7BB}"/>
          </ac:spMkLst>
        </pc:spChg>
        <pc:spChg chg="add del mod">
          <ac:chgData name="Robin Rettien" userId="d3b77970-caed-4e6f-89f3-1a113df11dad" providerId="ADAL" clId="{E6289873-9FE9-4CA2-AC8B-3995D64E2CE3}" dt="2020-11-09T16:18:23.611" v="402" actId="478"/>
          <ac:spMkLst>
            <pc:docMk/>
            <pc:sldMk cId="3024342461" sldId="4519"/>
            <ac:spMk id="10" creationId="{35C70FE8-E5B8-4B3A-B068-0B50E0ADD0D7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15" creationId="{F67A6A5B-103D-4210-8D64-A57D047E2ABC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19" creationId="{623F42BA-A24F-4D30-98EA-0F82DBB7501B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21" creationId="{082D2B50-744E-44E7-A8DB-1748D7EDB225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29" creationId="{5BF7F038-0A97-4C6A-B847-540F3C5ADD78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40" creationId="{F2198C73-37DF-44A7-A52C-6BA738A04413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44" creationId="{0BF7B5E2-320A-4EB3-AE52-56FD749723CD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49" creationId="{1FA31E3C-0D66-439E-ABD2-A331D2BFF53E}"/>
          </ac:spMkLst>
        </pc:spChg>
        <pc:spChg chg="mod">
          <ac:chgData name="Robin Rettien" userId="d3b77970-caed-4e6f-89f3-1a113df11dad" providerId="ADAL" clId="{E6289873-9FE9-4CA2-AC8B-3995D64E2CE3}" dt="2020-11-09T14:42:40.995" v="13" actId="13926"/>
          <ac:spMkLst>
            <pc:docMk/>
            <pc:sldMk cId="3024342461" sldId="4519"/>
            <ac:spMk id="50" creationId="{8E857150-5BF8-48B3-8158-0DE35575DBFF}"/>
          </ac:spMkLst>
        </pc:spChg>
        <pc:grpChg chg="mod">
          <ac:chgData name="Robin Rettien" userId="d3b77970-caed-4e6f-89f3-1a113df11dad" providerId="ADAL" clId="{E6289873-9FE9-4CA2-AC8B-3995D64E2CE3}" dt="2020-11-09T14:42:40.995" v="13" actId="13926"/>
          <ac:grpSpMkLst>
            <pc:docMk/>
            <pc:sldMk cId="3024342461" sldId="4519"/>
            <ac:grpSpMk id="16" creationId="{367E1BA4-4676-4E75-B09D-871517D41F5C}"/>
          </ac:grpSpMkLst>
        </pc:grpChg>
        <pc:grpChg chg="mod">
          <ac:chgData name="Robin Rettien" userId="d3b77970-caed-4e6f-89f3-1a113df11dad" providerId="ADAL" clId="{E6289873-9FE9-4CA2-AC8B-3995D64E2CE3}" dt="2020-11-09T14:42:40.995" v="13" actId="13926"/>
          <ac:grpSpMkLst>
            <pc:docMk/>
            <pc:sldMk cId="3024342461" sldId="4519"/>
            <ac:grpSpMk id="31" creationId="{43719843-A1C7-4058-AC85-66C841DCB025}"/>
          </ac:grpSpMkLst>
        </pc:grpChg>
        <pc:grpChg chg="mod">
          <ac:chgData name="Robin Rettien" userId="d3b77970-caed-4e6f-89f3-1a113df11dad" providerId="ADAL" clId="{E6289873-9FE9-4CA2-AC8B-3995D64E2CE3}" dt="2020-11-09T14:42:40.995" v="13" actId="13926"/>
          <ac:grpSpMkLst>
            <pc:docMk/>
            <pc:sldMk cId="3024342461" sldId="4519"/>
            <ac:grpSpMk id="32" creationId="{A303D9E2-538F-485D-A035-55072B7F0B56}"/>
          </ac:grpSpMkLst>
        </pc:grpChg>
        <pc:graphicFrameChg chg="mod">
          <ac:chgData name="Robin Rettien" userId="d3b77970-caed-4e6f-89f3-1a113df11dad" providerId="ADAL" clId="{E6289873-9FE9-4CA2-AC8B-3995D64E2CE3}" dt="2020-11-09T14:42:40.995" v="13" actId="13926"/>
          <ac:graphicFrameMkLst>
            <pc:docMk/>
            <pc:sldMk cId="3024342461" sldId="4519"/>
            <ac:graphicFrameMk id="5" creationId="{42930AB3-FBC1-4DCC-A67C-FCE8C9801E51}"/>
          </ac:graphicFrameMkLst>
        </pc:graphicFrameChg>
        <pc:picChg chg="mod">
          <ac:chgData name="Robin Rettien" userId="d3b77970-caed-4e6f-89f3-1a113df11dad" providerId="ADAL" clId="{E6289873-9FE9-4CA2-AC8B-3995D64E2CE3}" dt="2020-11-09T14:42:40.995" v="13" actId="13926"/>
          <ac:picMkLst>
            <pc:docMk/>
            <pc:sldMk cId="3024342461" sldId="4519"/>
            <ac:picMk id="6" creationId="{A2CE8E34-0AAA-402C-AF20-F72215B9C177}"/>
          </ac:picMkLst>
        </pc:picChg>
        <pc:picChg chg="mod">
          <ac:chgData name="Robin Rettien" userId="d3b77970-caed-4e6f-89f3-1a113df11dad" providerId="ADAL" clId="{E6289873-9FE9-4CA2-AC8B-3995D64E2CE3}" dt="2020-11-09T14:42:40.995" v="13" actId="13926"/>
          <ac:picMkLst>
            <pc:docMk/>
            <pc:sldMk cId="3024342461" sldId="4519"/>
            <ac:picMk id="34" creationId="{7F62E470-DA60-4C90-9EEA-3FCC0DC0F9FF}"/>
          </ac:picMkLst>
        </pc:picChg>
        <pc:cxnChg chg="mod">
          <ac:chgData name="Robin Rettien" userId="d3b77970-caed-4e6f-89f3-1a113df11dad" providerId="ADAL" clId="{E6289873-9FE9-4CA2-AC8B-3995D64E2CE3}" dt="2020-11-09T14:42:40.995" v="13" actId="13926"/>
          <ac:cxnSpMkLst>
            <pc:docMk/>
            <pc:sldMk cId="3024342461" sldId="4519"/>
            <ac:cxnSpMk id="48" creationId="{247CFB3C-534F-4A6D-B37A-FAB3C7C989F1}"/>
          </ac:cxnSpMkLst>
        </pc:cxnChg>
        <pc:cxnChg chg="mod">
          <ac:chgData name="Robin Rettien" userId="d3b77970-caed-4e6f-89f3-1a113df11dad" providerId="ADAL" clId="{E6289873-9FE9-4CA2-AC8B-3995D64E2CE3}" dt="2020-11-09T14:42:40.995" v="13" actId="13926"/>
          <ac:cxnSpMkLst>
            <pc:docMk/>
            <pc:sldMk cId="3024342461" sldId="4519"/>
            <ac:cxnSpMk id="51" creationId="{9BFEE8B1-DD8A-4652-B001-25DA5B385FA5}"/>
          </ac:cxnSpMkLst>
        </pc:cxnChg>
      </pc:sldChg>
      <pc:sldChg chg="modSp mod">
        <pc:chgData name="Robin Rettien" userId="d3b77970-caed-4e6f-89f3-1a113df11dad" providerId="ADAL" clId="{E6289873-9FE9-4CA2-AC8B-3995D64E2CE3}" dt="2020-11-10T10:12:09.568" v="497" actId="13926"/>
        <pc:sldMkLst>
          <pc:docMk/>
          <pc:sldMk cId="4081695896" sldId="4520"/>
        </pc:sldMkLst>
        <pc:spChg chg="mod">
          <ac:chgData name="Robin Rettien" userId="d3b77970-caed-4e6f-89f3-1a113df11dad" providerId="ADAL" clId="{E6289873-9FE9-4CA2-AC8B-3995D64E2CE3}" dt="2020-11-10T10:12:09.568" v="497" actId="13926"/>
          <ac:spMkLst>
            <pc:docMk/>
            <pc:sldMk cId="4081695896" sldId="4520"/>
            <ac:spMk id="21" creationId="{A72AE591-3E09-4614-960C-8E841A43253C}"/>
          </ac:spMkLst>
        </pc:spChg>
      </pc:sldChg>
      <pc:sldChg chg="modSp mod">
        <pc:chgData name="Robin Rettien" userId="d3b77970-caed-4e6f-89f3-1a113df11dad" providerId="ADAL" clId="{E6289873-9FE9-4CA2-AC8B-3995D64E2CE3}" dt="2020-11-12T17:31:21.406" v="498" actId="13926"/>
        <pc:sldMkLst>
          <pc:docMk/>
          <pc:sldMk cId="1101744368" sldId="4524"/>
        </pc:sldMkLst>
        <pc:spChg chg="mod">
          <ac:chgData name="Robin Rettien" userId="d3b77970-caed-4e6f-89f3-1a113df11dad" providerId="ADAL" clId="{E6289873-9FE9-4CA2-AC8B-3995D64E2CE3}" dt="2020-11-12T17:31:21.406" v="498" actId="13926"/>
          <ac:spMkLst>
            <pc:docMk/>
            <pc:sldMk cId="1101744368" sldId="4524"/>
            <ac:spMk id="7" creationId="{431603C3-0313-437E-A629-5B4052624569}"/>
          </ac:spMkLst>
        </pc:spChg>
      </pc:sldChg>
      <pc:sldChg chg="modSp mod">
        <pc:chgData name="Robin Rettien" userId="d3b77970-caed-4e6f-89f3-1a113df11dad" providerId="ADAL" clId="{E6289873-9FE9-4CA2-AC8B-3995D64E2CE3}" dt="2020-11-09T14:43:51.014" v="18" actId="13926"/>
        <pc:sldMkLst>
          <pc:docMk/>
          <pc:sldMk cId="2172363109" sldId="4531"/>
        </pc:sldMkLst>
        <pc:graphicFrameChg chg="modGraphic">
          <ac:chgData name="Robin Rettien" userId="d3b77970-caed-4e6f-89f3-1a113df11dad" providerId="ADAL" clId="{E6289873-9FE9-4CA2-AC8B-3995D64E2CE3}" dt="2020-11-09T14:43:51.014" v="18" actId="13926"/>
          <ac:graphicFrameMkLst>
            <pc:docMk/>
            <pc:sldMk cId="2172363109" sldId="4531"/>
            <ac:graphicFrameMk id="5" creationId="{12CA20DD-86FB-4A49-B398-887C7612D442}"/>
          </ac:graphicFrameMkLst>
        </pc:graphicFrameChg>
      </pc:sldChg>
      <pc:sldChg chg="modSp mod">
        <pc:chgData name="Robin Rettien" userId="d3b77970-caed-4e6f-89f3-1a113df11dad" providerId="ADAL" clId="{E6289873-9FE9-4CA2-AC8B-3995D64E2CE3}" dt="2020-11-09T14:41:36.550" v="3" actId="13926"/>
        <pc:sldMkLst>
          <pc:docMk/>
          <pc:sldMk cId="419548533" sldId="4534"/>
        </pc:sldMkLst>
        <pc:spChg chg="mod">
          <ac:chgData name="Robin Rettien" userId="d3b77970-caed-4e6f-89f3-1a113df11dad" providerId="ADAL" clId="{E6289873-9FE9-4CA2-AC8B-3995D64E2CE3}" dt="2020-11-09T14:41:29.862" v="1" actId="13926"/>
          <ac:spMkLst>
            <pc:docMk/>
            <pc:sldMk cId="419548533" sldId="4534"/>
            <ac:spMk id="15" creationId="{CE7FEFFD-2135-4875-BC5A-895AE5991D9A}"/>
          </ac:spMkLst>
        </pc:spChg>
        <pc:spChg chg="mod">
          <ac:chgData name="Robin Rettien" userId="d3b77970-caed-4e6f-89f3-1a113df11dad" providerId="ADAL" clId="{E6289873-9FE9-4CA2-AC8B-3995D64E2CE3}" dt="2020-11-09T14:41:34.092" v="2" actId="13926"/>
          <ac:spMkLst>
            <pc:docMk/>
            <pc:sldMk cId="419548533" sldId="4534"/>
            <ac:spMk id="26" creationId="{39560AB3-6B18-407E-BA8A-51D748D825B6}"/>
          </ac:spMkLst>
        </pc:spChg>
        <pc:spChg chg="mod">
          <ac:chgData name="Robin Rettien" userId="d3b77970-caed-4e6f-89f3-1a113df11dad" providerId="ADAL" clId="{E6289873-9FE9-4CA2-AC8B-3995D64E2CE3}" dt="2020-11-09T14:41:36.550" v="3" actId="13926"/>
          <ac:spMkLst>
            <pc:docMk/>
            <pc:sldMk cId="419548533" sldId="4534"/>
            <ac:spMk id="30" creationId="{72CE0773-BDE5-4FDF-B5D1-25248D377107}"/>
          </ac:spMkLst>
        </pc:spChg>
      </pc:sldChg>
      <pc:sldChg chg="modSp mod">
        <pc:chgData name="Robin Rettien" userId="d3b77970-caed-4e6f-89f3-1a113df11dad" providerId="ADAL" clId="{E6289873-9FE9-4CA2-AC8B-3995D64E2CE3}" dt="2020-11-10T09:34:49.831" v="403" actId="404"/>
        <pc:sldMkLst>
          <pc:docMk/>
          <pc:sldMk cId="3615338953" sldId="4543"/>
        </pc:sldMkLst>
        <pc:graphicFrameChg chg="modGraphic">
          <ac:chgData name="Robin Rettien" userId="d3b77970-caed-4e6f-89f3-1a113df11dad" providerId="ADAL" clId="{E6289873-9FE9-4CA2-AC8B-3995D64E2CE3}" dt="2020-11-10T09:34:49.831" v="403" actId="404"/>
          <ac:graphicFrameMkLst>
            <pc:docMk/>
            <pc:sldMk cId="3615338953" sldId="4543"/>
            <ac:graphicFrameMk id="7" creationId="{0F71C5EA-4F60-44B4-AE20-496F9CFDF6F3}"/>
          </ac:graphicFrameMkLst>
        </pc:graphicFrameChg>
      </pc:sldChg>
      <pc:sldChg chg="addSp modSp mod">
        <pc:chgData name="Robin Rettien" userId="d3b77970-caed-4e6f-89f3-1a113df11dad" providerId="ADAL" clId="{E6289873-9FE9-4CA2-AC8B-3995D64E2CE3}" dt="2020-11-09T15:34:10.881" v="354" actId="208"/>
        <pc:sldMkLst>
          <pc:docMk/>
          <pc:sldMk cId="350211027" sldId="4547"/>
        </pc:sldMkLst>
        <pc:spChg chg="mod">
          <ac:chgData name="Robin Rettien" userId="d3b77970-caed-4e6f-89f3-1a113df11dad" providerId="ADAL" clId="{E6289873-9FE9-4CA2-AC8B-3995D64E2CE3}" dt="2020-11-09T15:34:10.881" v="354" actId="208"/>
          <ac:spMkLst>
            <pc:docMk/>
            <pc:sldMk cId="350211027" sldId="4547"/>
            <ac:spMk id="28" creationId="{C6DD607E-4696-4794-9613-B39A08C22DC7}"/>
          </ac:spMkLst>
        </pc:spChg>
        <pc:spChg chg="mod">
          <ac:chgData name="Robin Rettien" userId="d3b77970-caed-4e6f-89f3-1a113df11dad" providerId="ADAL" clId="{E6289873-9FE9-4CA2-AC8B-3995D64E2CE3}" dt="2020-11-09T15:33:58.783" v="353" actId="207"/>
          <ac:spMkLst>
            <pc:docMk/>
            <pc:sldMk cId="350211027" sldId="4547"/>
            <ac:spMk id="29" creationId="{1CEE659E-0A26-4884-98A8-2684820440A9}"/>
          </ac:spMkLst>
        </pc:spChg>
        <pc:spChg chg="mod">
          <ac:chgData name="Robin Rettien" userId="d3b77970-caed-4e6f-89f3-1a113df11dad" providerId="ADAL" clId="{E6289873-9FE9-4CA2-AC8B-3995D64E2CE3}" dt="2020-11-09T15:33:58.783" v="353" actId="207"/>
          <ac:spMkLst>
            <pc:docMk/>
            <pc:sldMk cId="350211027" sldId="4547"/>
            <ac:spMk id="30" creationId="{0854BFF2-ECB5-4308-B84C-31A025A1BE4B}"/>
          </ac:spMkLst>
        </pc:spChg>
        <pc:spChg chg="mod">
          <ac:chgData name="Robin Rettien" userId="d3b77970-caed-4e6f-89f3-1a113df11dad" providerId="ADAL" clId="{E6289873-9FE9-4CA2-AC8B-3995D64E2CE3}" dt="2020-11-09T15:34:10.881" v="354" actId="208"/>
          <ac:spMkLst>
            <pc:docMk/>
            <pc:sldMk cId="350211027" sldId="4547"/>
            <ac:spMk id="32" creationId="{AFCAE5D8-39DB-4A29-A9C8-303950288B1E}"/>
          </ac:spMkLst>
        </pc:spChg>
        <pc:spChg chg="mod">
          <ac:chgData name="Robin Rettien" userId="d3b77970-caed-4e6f-89f3-1a113df11dad" providerId="ADAL" clId="{E6289873-9FE9-4CA2-AC8B-3995D64E2CE3}" dt="2020-11-09T15:34:10.881" v="354" actId="208"/>
          <ac:spMkLst>
            <pc:docMk/>
            <pc:sldMk cId="350211027" sldId="4547"/>
            <ac:spMk id="33" creationId="{DFF0484F-D818-4EFF-8ED9-5E230B41B6A2}"/>
          </ac:spMkLst>
        </pc:spChg>
        <pc:spChg chg="mod">
          <ac:chgData name="Robin Rettien" userId="d3b77970-caed-4e6f-89f3-1a113df11dad" providerId="ADAL" clId="{E6289873-9FE9-4CA2-AC8B-3995D64E2CE3}" dt="2020-11-09T15:33:58.783" v="353" actId="207"/>
          <ac:spMkLst>
            <pc:docMk/>
            <pc:sldMk cId="350211027" sldId="4547"/>
            <ac:spMk id="41" creationId="{118ED9A4-193A-4AEE-BC9A-29026ADED536}"/>
          </ac:spMkLst>
        </pc:spChg>
        <pc:spChg chg="mod">
          <ac:chgData name="Robin Rettien" userId="d3b77970-caed-4e6f-89f3-1a113df11dad" providerId="ADAL" clId="{E6289873-9FE9-4CA2-AC8B-3995D64E2CE3}" dt="2020-11-09T15:33:58.783" v="353" actId="207"/>
          <ac:spMkLst>
            <pc:docMk/>
            <pc:sldMk cId="350211027" sldId="4547"/>
            <ac:spMk id="43" creationId="{84DA08A4-0F5C-41EC-9FD4-CA5AE6B7B6F0}"/>
          </ac:spMkLst>
        </pc:spChg>
        <pc:spChg chg="mod">
          <ac:chgData name="Robin Rettien" userId="d3b77970-caed-4e6f-89f3-1a113df11dad" providerId="ADAL" clId="{E6289873-9FE9-4CA2-AC8B-3995D64E2CE3}" dt="2020-11-09T15:34:10.881" v="354" actId="208"/>
          <ac:spMkLst>
            <pc:docMk/>
            <pc:sldMk cId="350211027" sldId="4547"/>
            <ac:spMk id="72" creationId="{69C1D583-971A-475C-92B1-FCE3FFEE39CA}"/>
          </ac:spMkLst>
        </pc:spChg>
        <pc:picChg chg="add mod">
          <ac:chgData name="Robin Rettien" userId="d3b77970-caed-4e6f-89f3-1a113df11dad" providerId="ADAL" clId="{E6289873-9FE9-4CA2-AC8B-3995D64E2CE3}" dt="2020-11-09T15:33:31.157" v="351" actId="1076"/>
          <ac:picMkLst>
            <pc:docMk/>
            <pc:sldMk cId="350211027" sldId="4547"/>
            <ac:picMk id="15" creationId="{BB8A9F6E-4A5A-4529-AEBB-6857B777B3B8}"/>
          </ac:picMkLst>
        </pc:picChg>
        <pc:picChg chg="mod">
          <ac:chgData name="Robin Rettien" userId="d3b77970-caed-4e6f-89f3-1a113df11dad" providerId="ADAL" clId="{E6289873-9FE9-4CA2-AC8B-3995D64E2CE3}" dt="2020-11-09T15:33:35.945" v="352" actId="1076"/>
          <ac:picMkLst>
            <pc:docMk/>
            <pc:sldMk cId="350211027" sldId="4547"/>
            <ac:picMk id="16" creationId="{A21B46E8-7320-4058-BAEB-E037EAADCAB0}"/>
          </ac:picMkLst>
        </pc:picChg>
        <pc:picChg chg="add mod">
          <ac:chgData name="Robin Rettien" userId="d3b77970-caed-4e6f-89f3-1a113df11dad" providerId="ADAL" clId="{E6289873-9FE9-4CA2-AC8B-3995D64E2CE3}" dt="2020-11-09T15:33:31.157" v="351" actId="1076"/>
          <ac:picMkLst>
            <pc:docMk/>
            <pc:sldMk cId="350211027" sldId="4547"/>
            <ac:picMk id="18" creationId="{03CCE744-552A-4460-930D-65988705AF92}"/>
          </ac:picMkLst>
        </pc:picChg>
        <pc:picChg chg="mod">
          <ac:chgData name="Robin Rettien" userId="d3b77970-caed-4e6f-89f3-1a113df11dad" providerId="ADAL" clId="{E6289873-9FE9-4CA2-AC8B-3995D64E2CE3}" dt="2020-11-09T15:33:35.945" v="352" actId="1076"/>
          <ac:picMkLst>
            <pc:docMk/>
            <pc:sldMk cId="350211027" sldId="4547"/>
            <ac:picMk id="20" creationId="{6FC91CC0-C9A5-4A52-8B9F-224C8E4533A5}"/>
          </ac:picMkLst>
        </pc:picChg>
        <pc:picChg chg="mod">
          <ac:chgData name="Robin Rettien" userId="d3b77970-caed-4e6f-89f3-1a113df11dad" providerId="ADAL" clId="{E6289873-9FE9-4CA2-AC8B-3995D64E2CE3}" dt="2020-11-09T15:33:35.945" v="352" actId="1076"/>
          <ac:picMkLst>
            <pc:docMk/>
            <pc:sldMk cId="350211027" sldId="4547"/>
            <ac:picMk id="21" creationId="{3350D192-FFD6-4548-AF6C-6A039BF8F7B8}"/>
          </ac:picMkLst>
        </pc:picChg>
        <pc:picChg chg="mod">
          <ac:chgData name="Robin Rettien" userId="d3b77970-caed-4e6f-89f3-1a113df11dad" providerId="ADAL" clId="{E6289873-9FE9-4CA2-AC8B-3995D64E2CE3}" dt="2020-11-09T15:33:35.945" v="352" actId="1076"/>
          <ac:picMkLst>
            <pc:docMk/>
            <pc:sldMk cId="350211027" sldId="4547"/>
            <ac:picMk id="48" creationId="{E376A642-D617-49E7-BF83-7C797A4D202E}"/>
          </ac:picMkLst>
        </pc:picChg>
      </pc:sldChg>
      <pc:sldChg chg="addSp modSp mod">
        <pc:chgData name="Robin Rettien" userId="d3b77970-caed-4e6f-89f3-1a113df11dad" providerId="ADAL" clId="{E6289873-9FE9-4CA2-AC8B-3995D64E2CE3}" dt="2020-11-09T15:35:22.500" v="368" actId="207"/>
        <pc:sldMkLst>
          <pc:docMk/>
          <pc:sldMk cId="841112482" sldId="4548"/>
        </pc:sldMkLst>
        <pc:spChg chg="mod">
          <ac:chgData name="Robin Rettien" userId="d3b77970-caed-4e6f-89f3-1a113df11dad" providerId="ADAL" clId="{E6289873-9FE9-4CA2-AC8B-3995D64E2CE3}" dt="2020-11-09T15:34:28.922" v="355" actId="208"/>
          <ac:spMkLst>
            <pc:docMk/>
            <pc:sldMk cId="841112482" sldId="4548"/>
            <ac:spMk id="21" creationId="{74D60612-69C0-4B65-9A58-7DDC44340E6C}"/>
          </ac:spMkLst>
        </pc:spChg>
        <pc:spChg chg="mod">
          <ac:chgData name="Robin Rettien" userId="d3b77970-caed-4e6f-89f3-1a113df11dad" providerId="ADAL" clId="{E6289873-9FE9-4CA2-AC8B-3995D64E2CE3}" dt="2020-11-09T15:34:28.922" v="355" actId="208"/>
          <ac:spMkLst>
            <pc:docMk/>
            <pc:sldMk cId="841112482" sldId="4548"/>
            <ac:spMk id="22" creationId="{D2E752A8-C3DC-4C67-9AA8-7A93DB1F82A8}"/>
          </ac:spMkLst>
        </pc:spChg>
        <pc:spChg chg="mod">
          <ac:chgData name="Robin Rettien" userId="d3b77970-caed-4e6f-89f3-1a113df11dad" providerId="ADAL" clId="{E6289873-9FE9-4CA2-AC8B-3995D64E2CE3}" dt="2020-11-09T15:34:28.922" v="355" actId="208"/>
          <ac:spMkLst>
            <pc:docMk/>
            <pc:sldMk cId="841112482" sldId="4548"/>
            <ac:spMk id="24" creationId="{B2A604EB-20A5-426E-936F-539AE8E13E1A}"/>
          </ac:spMkLst>
        </pc:spChg>
        <pc:spChg chg="mod">
          <ac:chgData name="Robin Rettien" userId="d3b77970-caed-4e6f-89f3-1a113df11dad" providerId="ADAL" clId="{E6289873-9FE9-4CA2-AC8B-3995D64E2CE3}" dt="2020-11-09T15:34:33.279" v="356" actId="208"/>
          <ac:spMkLst>
            <pc:docMk/>
            <pc:sldMk cId="841112482" sldId="4548"/>
            <ac:spMk id="28" creationId="{C6DD607E-4696-4794-9613-B39A08C22DC7}"/>
          </ac:spMkLst>
        </pc:spChg>
        <pc:spChg chg="mod">
          <ac:chgData name="Robin Rettien" userId="d3b77970-caed-4e6f-89f3-1a113df11dad" providerId="ADAL" clId="{E6289873-9FE9-4CA2-AC8B-3995D64E2CE3}" dt="2020-11-09T15:34:35.154" v="357" actId="208"/>
          <ac:spMkLst>
            <pc:docMk/>
            <pc:sldMk cId="841112482" sldId="4548"/>
            <ac:spMk id="49" creationId="{0813A417-F492-4855-A9EF-BEAF4694B07F}"/>
          </ac:spMkLst>
        </pc:spChg>
        <pc:spChg chg="mod">
          <ac:chgData name="Robin Rettien" userId="d3b77970-caed-4e6f-89f3-1a113df11dad" providerId="ADAL" clId="{E6289873-9FE9-4CA2-AC8B-3995D64E2CE3}" dt="2020-11-09T15:35:22.500" v="368" actId="207"/>
          <ac:spMkLst>
            <pc:docMk/>
            <pc:sldMk cId="841112482" sldId="4548"/>
            <ac:spMk id="67" creationId="{DAF8678A-A9D6-4390-88ED-9D6BE7CA9C60}"/>
          </ac:spMkLst>
        </pc:spChg>
        <pc:spChg chg="mod">
          <ac:chgData name="Robin Rettien" userId="d3b77970-caed-4e6f-89f3-1a113df11dad" providerId="ADAL" clId="{E6289873-9FE9-4CA2-AC8B-3995D64E2CE3}" dt="2020-11-09T15:35:22.500" v="368" actId="207"/>
          <ac:spMkLst>
            <pc:docMk/>
            <pc:sldMk cId="841112482" sldId="4548"/>
            <ac:spMk id="68" creationId="{9E33DAFA-F1C8-4CDA-B6FC-CA970C1A0EBD}"/>
          </ac:spMkLst>
        </pc:spChg>
        <pc:grpChg chg="mod">
          <ac:chgData name="Robin Rettien" userId="d3b77970-caed-4e6f-89f3-1a113df11dad" providerId="ADAL" clId="{E6289873-9FE9-4CA2-AC8B-3995D64E2CE3}" dt="2020-11-09T15:35:19.148" v="367" actId="1076"/>
          <ac:grpSpMkLst>
            <pc:docMk/>
            <pc:sldMk cId="841112482" sldId="4548"/>
            <ac:grpSpMk id="18" creationId="{2AE81CD2-B26B-4E8B-8903-70AB9B313DFE}"/>
          </ac:grpSpMkLst>
        </pc:grpChg>
        <pc:picChg chg="add">
          <ac:chgData name="Robin Rettien" userId="d3b77970-caed-4e6f-89f3-1a113df11dad" providerId="ADAL" clId="{E6289873-9FE9-4CA2-AC8B-3995D64E2CE3}" dt="2020-11-09T15:32:34.010" v="343" actId="22"/>
          <ac:picMkLst>
            <pc:docMk/>
            <pc:sldMk cId="841112482" sldId="4548"/>
            <ac:picMk id="5" creationId="{FD8E7439-5C63-402A-BB2A-1C882A6AC062}"/>
          </ac:picMkLst>
        </pc:picChg>
        <pc:picChg chg="add">
          <ac:chgData name="Robin Rettien" userId="d3b77970-caed-4e6f-89f3-1a113df11dad" providerId="ADAL" clId="{E6289873-9FE9-4CA2-AC8B-3995D64E2CE3}" dt="2020-11-09T15:32:34.010" v="343" actId="22"/>
          <ac:picMkLst>
            <pc:docMk/>
            <pc:sldMk cId="841112482" sldId="4548"/>
            <ac:picMk id="6" creationId="{8C27DE40-4D1C-44B6-B7A5-E39380389094}"/>
          </ac:picMkLst>
        </pc:picChg>
        <pc:picChg chg="mod">
          <ac:chgData name="Robin Rettien" userId="d3b77970-caed-4e6f-89f3-1a113df11dad" providerId="ADAL" clId="{E6289873-9FE9-4CA2-AC8B-3995D64E2CE3}" dt="2020-11-09T15:32:43.017" v="344" actId="1076"/>
          <ac:picMkLst>
            <pc:docMk/>
            <pc:sldMk cId="841112482" sldId="4548"/>
            <ac:picMk id="19" creationId="{61B9D43D-FBB3-4932-AD67-634FEFE1AD77}"/>
          </ac:picMkLst>
        </pc:picChg>
        <pc:picChg chg="mod modCrop">
          <ac:chgData name="Robin Rettien" userId="d3b77970-caed-4e6f-89f3-1a113df11dad" providerId="ADAL" clId="{E6289873-9FE9-4CA2-AC8B-3995D64E2CE3}" dt="2020-11-09T15:32:43.017" v="344" actId="1076"/>
          <ac:picMkLst>
            <pc:docMk/>
            <pc:sldMk cId="841112482" sldId="4548"/>
            <ac:picMk id="20" creationId="{B6A0E0CA-682F-44F3-AFE5-4B624282CEB4}"/>
          </ac:picMkLst>
        </pc:picChg>
        <pc:picChg chg="mod modCrop">
          <ac:chgData name="Robin Rettien" userId="d3b77970-caed-4e6f-89f3-1a113df11dad" providerId="ADAL" clId="{E6289873-9FE9-4CA2-AC8B-3995D64E2CE3}" dt="2020-11-09T15:32:43.017" v="344" actId="1076"/>
          <ac:picMkLst>
            <pc:docMk/>
            <pc:sldMk cId="841112482" sldId="4548"/>
            <ac:picMk id="23" creationId="{3A85D7CA-EC71-4172-BEF7-D82375DC3040}"/>
          </ac:picMkLst>
        </pc:picChg>
      </pc:sldChg>
      <pc:sldChg chg="modSp mod">
        <pc:chgData name="Robin Rettien" userId="d3b77970-caed-4e6f-89f3-1a113df11dad" providerId="ADAL" clId="{E6289873-9FE9-4CA2-AC8B-3995D64E2CE3}" dt="2020-11-09T14:45:17.113" v="26" actId="13926"/>
        <pc:sldMkLst>
          <pc:docMk/>
          <pc:sldMk cId="2696964311" sldId="4550"/>
        </pc:sldMkLst>
        <pc:spChg chg="mod">
          <ac:chgData name="Robin Rettien" userId="d3b77970-caed-4e6f-89f3-1a113df11dad" providerId="ADAL" clId="{E6289873-9FE9-4CA2-AC8B-3995D64E2CE3}" dt="2020-11-09T14:45:17.113" v="26" actId="13926"/>
          <ac:spMkLst>
            <pc:docMk/>
            <pc:sldMk cId="2696964311" sldId="4550"/>
            <ac:spMk id="49" creationId="{3B09F82E-872F-4B7B-B389-F72F1F740FF8}"/>
          </ac:spMkLst>
        </pc:spChg>
      </pc:sldChg>
      <pc:sldChg chg="addSp modSp mod">
        <pc:chgData name="Robin Rettien" userId="d3b77970-caed-4e6f-89f3-1a113df11dad" providerId="ADAL" clId="{E6289873-9FE9-4CA2-AC8B-3995D64E2CE3}" dt="2020-11-09T15:35:32.670" v="369" actId="207"/>
        <pc:sldMkLst>
          <pc:docMk/>
          <pc:sldMk cId="2967990154" sldId="4553"/>
        </pc:sldMkLst>
        <pc:spChg chg="mod">
          <ac:chgData name="Robin Rettien" userId="d3b77970-caed-4e6f-89f3-1a113df11dad" providerId="ADAL" clId="{E6289873-9FE9-4CA2-AC8B-3995D64E2CE3}" dt="2020-11-09T15:34:43.095" v="358" actId="208"/>
          <ac:spMkLst>
            <pc:docMk/>
            <pc:sldMk cId="2967990154" sldId="4553"/>
            <ac:spMk id="28" creationId="{C6DD607E-4696-4794-9613-B39A08C22DC7}"/>
          </ac:spMkLst>
        </pc:spChg>
        <pc:spChg chg="mod">
          <ac:chgData name="Robin Rettien" userId="d3b77970-caed-4e6f-89f3-1a113df11dad" providerId="ADAL" clId="{E6289873-9FE9-4CA2-AC8B-3995D64E2CE3}" dt="2020-11-09T15:35:32.670" v="369" actId="207"/>
          <ac:spMkLst>
            <pc:docMk/>
            <pc:sldMk cId="2967990154" sldId="4553"/>
            <ac:spMk id="30" creationId="{4A1EA03B-70BE-46E6-89B2-BA1345A01194}"/>
          </ac:spMkLst>
        </pc:spChg>
        <pc:spChg chg="mod">
          <ac:chgData name="Robin Rettien" userId="d3b77970-caed-4e6f-89f3-1a113df11dad" providerId="ADAL" clId="{E6289873-9FE9-4CA2-AC8B-3995D64E2CE3}" dt="2020-11-09T15:34:46.448" v="360" actId="208"/>
          <ac:spMkLst>
            <pc:docMk/>
            <pc:sldMk cId="2967990154" sldId="4553"/>
            <ac:spMk id="32" creationId="{AFCAE5D8-39DB-4A29-A9C8-303950288B1E}"/>
          </ac:spMkLst>
        </pc:spChg>
        <pc:spChg chg="mod">
          <ac:chgData name="Robin Rettien" userId="d3b77970-caed-4e6f-89f3-1a113df11dad" providerId="ADAL" clId="{E6289873-9FE9-4CA2-AC8B-3995D64E2CE3}" dt="2020-11-09T15:34:43.095" v="358" actId="208"/>
          <ac:spMkLst>
            <pc:docMk/>
            <pc:sldMk cId="2967990154" sldId="4553"/>
            <ac:spMk id="33" creationId="{DFF0484F-D818-4EFF-8ED9-5E230B41B6A2}"/>
          </ac:spMkLst>
        </pc:spChg>
        <pc:spChg chg="mod">
          <ac:chgData name="Robin Rettien" userId="d3b77970-caed-4e6f-89f3-1a113df11dad" providerId="ADAL" clId="{E6289873-9FE9-4CA2-AC8B-3995D64E2CE3}" dt="2020-11-09T15:35:32.670" v="369" actId="207"/>
          <ac:spMkLst>
            <pc:docMk/>
            <pc:sldMk cId="2967990154" sldId="4553"/>
            <ac:spMk id="42" creationId="{F066C725-D241-4740-9941-B2B4CD05BA61}"/>
          </ac:spMkLst>
        </pc:spChg>
        <pc:spChg chg="mod">
          <ac:chgData name="Robin Rettien" userId="d3b77970-caed-4e6f-89f3-1a113df11dad" providerId="ADAL" clId="{E6289873-9FE9-4CA2-AC8B-3995D64E2CE3}" dt="2020-11-09T15:35:32.670" v="369" actId="207"/>
          <ac:spMkLst>
            <pc:docMk/>
            <pc:sldMk cId="2967990154" sldId="4553"/>
            <ac:spMk id="43" creationId="{83D5A13C-6B87-43EB-AF37-D83513A1F464}"/>
          </ac:spMkLst>
        </pc:spChg>
        <pc:spChg chg="mod">
          <ac:chgData name="Robin Rettien" userId="d3b77970-caed-4e6f-89f3-1a113df11dad" providerId="ADAL" clId="{E6289873-9FE9-4CA2-AC8B-3995D64E2CE3}" dt="2020-11-09T15:35:32.670" v="369" actId="207"/>
          <ac:spMkLst>
            <pc:docMk/>
            <pc:sldMk cId="2967990154" sldId="4553"/>
            <ac:spMk id="44" creationId="{26A8D490-F631-4A73-95D4-0A4ED9A248CA}"/>
          </ac:spMkLst>
        </pc:spChg>
        <pc:spChg chg="mod">
          <ac:chgData name="Robin Rettien" userId="d3b77970-caed-4e6f-89f3-1a113df11dad" providerId="ADAL" clId="{E6289873-9FE9-4CA2-AC8B-3995D64E2CE3}" dt="2020-11-09T15:34:44.782" v="359" actId="208"/>
          <ac:spMkLst>
            <pc:docMk/>
            <pc:sldMk cId="2967990154" sldId="4553"/>
            <ac:spMk id="72" creationId="{69C1D583-971A-475C-92B1-FCE3FFEE39CA}"/>
          </ac:spMkLst>
        </pc:spChg>
        <pc:picChg chg="add mod">
          <ac:chgData name="Robin Rettien" userId="d3b77970-caed-4e6f-89f3-1a113df11dad" providerId="ADAL" clId="{E6289873-9FE9-4CA2-AC8B-3995D64E2CE3}" dt="2020-11-09T15:33:12.058" v="347" actId="1076"/>
          <ac:picMkLst>
            <pc:docMk/>
            <pc:sldMk cId="2967990154" sldId="4553"/>
            <ac:picMk id="15" creationId="{EAD81D7E-5522-46E6-B95E-B49F4DFC2AA6}"/>
          </ac:picMkLst>
        </pc:picChg>
        <pc:picChg chg="add mod">
          <ac:chgData name="Robin Rettien" userId="d3b77970-caed-4e6f-89f3-1a113df11dad" providerId="ADAL" clId="{E6289873-9FE9-4CA2-AC8B-3995D64E2CE3}" dt="2020-11-09T15:33:12.058" v="347" actId="1076"/>
          <ac:picMkLst>
            <pc:docMk/>
            <pc:sldMk cId="2967990154" sldId="4553"/>
            <ac:picMk id="17" creationId="{65B1D42F-BF16-47A1-BF67-D4048F48054C}"/>
          </ac:picMkLst>
        </pc:picChg>
        <pc:picChg chg="mod">
          <ac:chgData name="Robin Rettien" userId="d3b77970-caed-4e6f-89f3-1a113df11dad" providerId="ADAL" clId="{E6289873-9FE9-4CA2-AC8B-3995D64E2CE3}" dt="2020-11-09T15:33:17.173" v="348" actId="1076"/>
          <ac:picMkLst>
            <pc:docMk/>
            <pc:sldMk cId="2967990154" sldId="4553"/>
            <ac:picMk id="26" creationId="{CED087B5-99AF-432D-918B-42A72515E512}"/>
          </ac:picMkLst>
        </pc:picChg>
        <pc:picChg chg="mod">
          <ac:chgData name="Robin Rettien" userId="d3b77970-caed-4e6f-89f3-1a113df11dad" providerId="ADAL" clId="{E6289873-9FE9-4CA2-AC8B-3995D64E2CE3}" dt="2020-11-09T15:33:17.173" v="348" actId="1076"/>
          <ac:picMkLst>
            <pc:docMk/>
            <pc:sldMk cId="2967990154" sldId="4553"/>
            <ac:picMk id="29" creationId="{6E4DB0A2-27BE-4451-B984-02604E2B8699}"/>
          </ac:picMkLst>
        </pc:picChg>
      </pc:sldChg>
      <pc:sldChg chg="addSp modSp mod">
        <pc:chgData name="Robin Rettien" userId="d3b77970-caed-4e6f-89f3-1a113df11dad" providerId="ADAL" clId="{E6289873-9FE9-4CA2-AC8B-3995D64E2CE3}" dt="2020-11-09T15:35:37.702" v="370" actId="207"/>
        <pc:sldMkLst>
          <pc:docMk/>
          <pc:sldMk cId="2176563733" sldId="4554"/>
        </pc:sldMkLst>
        <pc:spChg chg="mod">
          <ac:chgData name="Robin Rettien" userId="d3b77970-caed-4e6f-89f3-1a113df11dad" providerId="ADAL" clId="{E6289873-9FE9-4CA2-AC8B-3995D64E2CE3}" dt="2020-11-09T15:34:55.400" v="363" actId="208"/>
          <ac:spMkLst>
            <pc:docMk/>
            <pc:sldMk cId="2176563733" sldId="4554"/>
            <ac:spMk id="21" creationId="{74D60612-69C0-4B65-9A58-7DDC44340E6C}"/>
          </ac:spMkLst>
        </pc:spChg>
        <pc:spChg chg="mod">
          <ac:chgData name="Robin Rettien" userId="d3b77970-caed-4e6f-89f3-1a113df11dad" providerId="ADAL" clId="{E6289873-9FE9-4CA2-AC8B-3995D64E2CE3}" dt="2020-11-09T15:35:00.255" v="365" actId="208"/>
          <ac:spMkLst>
            <pc:docMk/>
            <pc:sldMk cId="2176563733" sldId="4554"/>
            <ac:spMk id="22" creationId="{D2E752A8-C3DC-4C67-9AA8-7A93DB1F82A8}"/>
          </ac:spMkLst>
        </pc:spChg>
        <pc:spChg chg="mod">
          <ac:chgData name="Robin Rettien" userId="d3b77970-caed-4e6f-89f3-1a113df11dad" providerId="ADAL" clId="{E6289873-9FE9-4CA2-AC8B-3995D64E2CE3}" dt="2020-11-09T15:35:37.702" v="370" actId="207"/>
          <ac:spMkLst>
            <pc:docMk/>
            <pc:sldMk cId="2176563733" sldId="4554"/>
            <ac:spMk id="24" creationId="{D8C95CC4-D829-4836-AAC9-50288DF9C742}"/>
          </ac:spMkLst>
        </pc:spChg>
        <pc:spChg chg="mod">
          <ac:chgData name="Robin Rettien" userId="d3b77970-caed-4e6f-89f3-1a113df11dad" providerId="ADAL" clId="{E6289873-9FE9-4CA2-AC8B-3995D64E2CE3}" dt="2020-11-09T15:34:50.214" v="361" actId="208"/>
          <ac:spMkLst>
            <pc:docMk/>
            <pc:sldMk cId="2176563733" sldId="4554"/>
            <ac:spMk id="28" creationId="{C6DD607E-4696-4794-9613-B39A08C22DC7}"/>
          </ac:spMkLst>
        </pc:spChg>
        <pc:spChg chg="mod">
          <ac:chgData name="Robin Rettien" userId="d3b77970-caed-4e6f-89f3-1a113df11dad" providerId="ADAL" clId="{E6289873-9FE9-4CA2-AC8B-3995D64E2CE3}" dt="2020-11-09T15:34:51.945" v="362" actId="208"/>
          <ac:spMkLst>
            <pc:docMk/>
            <pc:sldMk cId="2176563733" sldId="4554"/>
            <ac:spMk id="37" creationId="{26F47B38-3885-4ED8-9EB8-986560003112}"/>
          </ac:spMkLst>
        </pc:spChg>
        <pc:spChg chg="mod">
          <ac:chgData name="Robin Rettien" userId="d3b77970-caed-4e6f-89f3-1a113df11dad" providerId="ADAL" clId="{E6289873-9FE9-4CA2-AC8B-3995D64E2CE3}" dt="2020-11-09T15:34:58.529" v="364" actId="208"/>
          <ac:spMkLst>
            <pc:docMk/>
            <pc:sldMk cId="2176563733" sldId="4554"/>
            <ac:spMk id="42" creationId="{6F69714A-C276-48EE-913C-CB3248D551FF}"/>
          </ac:spMkLst>
        </pc:spChg>
        <pc:spChg chg="mod">
          <ac:chgData name="Robin Rettien" userId="d3b77970-caed-4e6f-89f3-1a113df11dad" providerId="ADAL" clId="{E6289873-9FE9-4CA2-AC8B-3995D64E2CE3}" dt="2020-11-09T15:35:37.702" v="370" actId="207"/>
          <ac:spMkLst>
            <pc:docMk/>
            <pc:sldMk cId="2176563733" sldId="4554"/>
            <ac:spMk id="48" creationId="{3020B7A7-F364-4E58-BD72-9476B17A0322}"/>
          </ac:spMkLst>
        </pc:spChg>
        <pc:grpChg chg="mod">
          <ac:chgData name="Robin Rettien" userId="d3b77970-caed-4e6f-89f3-1a113df11dad" providerId="ADAL" clId="{E6289873-9FE9-4CA2-AC8B-3995D64E2CE3}" dt="2020-11-09T15:32:09.410" v="339" actId="1076"/>
          <ac:grpSpMkLst>
            <pc:docMk/>
            <pc:sldMk cId="2176563733" sldId="4554"/>
            <ac:grpSpMk id="26" creationId="{A3050F15-0916-404A-AEE4-5920D3041463}"/>
          </ac:grpSpMkLst>
        </pc:grpChg>
        <pc:grpChg chg="mod">
          <ac:chgData name="Robin Rettien" userId="d3b77970-caed-4e6f-89f3-1a113df11dad" providerId="ADAL" clId="{E6289873-9FE9-4CA2-AC8B-3995D64E2CE3}" dt="2020-11-09T15:31:51.263" v="337" actId="1076"/>
          <ac:grpSpMkLst>
            <pc:docMk/>
            <pc:sldMk cId="2176563733" sldId="4554"/>
            <ac:grpSpMk id="39" creationId="{24CA3FB2-0EC3-43C9-B2DA-20C806191C49}"/>
          </ac:grpSpMkLst>
        </pc:grpChg>
        <pc:picChg chg="mod">
          <ac:chgData name="Robin Rettien" userId="d3b77970-caed-4e6f-89f3-1a113df11dad" providerId="ADAL" clId="{E6289873-9FE9-4CA2-AC8B-3995D64E2CE3}" dt="2020-11-09T15:31:51.263" v="337" actId="1076"/>
          <ac:picMkLst>
            <pc:docMk/>
            <pc:sldMk cId="2176563733" sldId="4554"/>
            <ac:picMk id="20" creationId="{B6A0E0CA-682F-44F3-AFE5-4B624282CEB4}"/>
          </ac:picMkLst>
        </pc:picChg>
        <pc:picChg chg="add mod modCrop">
          <ac:chgData name="Robin Rettien" userId="d3b77970-caed-4e6f-89f3-1a113df11dad" providerId="ADAL" clId="{E6289873-9FE9-4CA2-AC8B-3995D64E2CE3}" dt="2020-11-09T15:31:58.149" v="338" actId="732"/>
          <ac:picMkLst>
            <pc:docMk/>
            <pc:sldMk cId="2176563733" sldId="4554"/>
            <ac:picMk id="29" creationId="{E100BE0B-6DA0-446C-93A9-0F5B1BBAADAF}"/>
          </ac:picMkLst>
        </pc:picChg>
        <pc:picChg chg="add mod">
          <ac:chgData name="Robin Rettien" userId="d3b77970-caed-4e6f-89f3-1a113df11dad" providerId="ADAL" clId="{E6289873-9FE9-4CA2-AC8B-3995D64E2CE3}" dt="2020-11-09T15:32:19.570" v="341" actId="1076"/>
          <ac:picMkLst>
            <pc:docMk/>
            <pc:sldMk cId="2176563733" sldId="4554"/>
            <ac:picMk id="43" creationId="{3F55A8A6-156D-4916-96B6-4F8186E9FB63}"/>
          </ac:picMkLst>
        </pc:picChg>
      </pc:sldChg>
      <pc:sldChg chg="modSp mod">
        <pc:chgData name="Robin Rettien" userId="d3b77970-caed-4e6f-89f3-1a113df11dad" providerId="ADAL" clId="{E6289873-9FE9-4CA2-AC8B-3995D64E2CE3}" dt="2020-11-09T14:45:25.866" v="27" actId="13926"/>
        <pc:sldMkLst>
          <pc:docMk/>
          <pc:sldMk cId="2516733516" sldId="4556"/>
        </pc:sldMkLst>
        <pc:spChg chg="mod">
          <ac:chgData name="Robin Rettien" userId="d3b77970-caed-4e6f-89f3-1a113df11dad" providerId="ADAL" clId="{E6289873-9FE9-4CA2-AC8B-3995D64E2CE3}" dt="2020-11-09T14:45:25.866" v="27" actId="13926"/>
          <ac:spMkLst>
            <pc:docMk/>
            <pc:sldMk cId="2516733516" sldId="4556"/>
            <ac:spMk id="4" creationId="{29CB9718-F33C-45E0-97AD-AD6A26E51A3C}"/>
          </ac:spMkLst>
        </pc:spChg>
      </pc:sldChg>
      <pc:sldChg chg="modSp mod">
        <pc:chgData name="Robin Rettien" userId="d3b77970-caed-4e6f-89f3-1a113df11dad" providerId="ADAL" clId="{E6289873-9FE9-4CA2-AC8B-3995D64E2CE3}" dt="2020-11-09T16:14:38.216" v="394" actId="13926"/>
        <pc:sldMkLst>
          <pc:docMk/>
          <pc:sldMk cId="2550319828" sldId="4559"/>
        </pc:sldMkLst>
        <pc:spChg chg="mod">
          <ac:chgData name="Robin Rettien" userId="d3b77970-caed-4e6f-89f3-1a113df11dad" providerId="ADAL" clId="{E6289873-9FE9-4CA2-AC8B-3995D64E2CE3}" dt="2020-11-09T16:14:38.216" v="394" actId="13926"/>
          <ac:spMkLst>
            <pc:docMk/>
            <pc:sldMk cId="2550319828" sldId="4559"/>
            <ac:spMk id="4" creationId="{29CB9718-F33C-45E0-97AD-AD6A26E51A3C}"/>
          </ac:spMkLst>
        </pc:spChg>
      </pc:sldChg>
      <pc:sldChg chg="modSp mod">
        <pc:chgData name="Robin Rettien" userId="d3b77970-caed-4e6f-89f3-1a113df11dad" providerId="ADAL" clId="{E6289873-9FE9-4CA2-AC8B-3995D64E2CE3}" dt="2020-11-09T14:41:43.475" v="4" actId="13926"/>
        <pc:sldMkLst>
          <pc:docMk/>
          <pc:sldMk cId="574132940" sldId="4564"/>
        </pc:sldMkLst>
        <pc:spChg chg="mod">
          <ac:chgData name="Robin Rettien" userId="d3b77970-caed-4e6f-89f3-1a113df11dad" providerId="ADAL" clId="{E6289873-9FE9-4CA2-AC8B-3995D64E2CE3}" dt="2020-11-09T14:41:43.475" v="4" actId="13926"/>
          <ac:spMkLst>
            <pc:docMk/>
            <pc:sldMk cId="574132940" sldId="4564"/>
            <ac:spMk id="22" creationId="{2F47D0DB-84EB-4CC5-96D9-A82370ACA5EC}"/>
          </ac:spMkLst>
        </pc:spChg>
      </pc:sldChg>
      <pc:sldChg chg="modSp mod">
        <pc:chgData name="Robin Rettien" userId="d3b77970-caed-4e6f-89f3-1a113df11dad" providerId="ADAL" clId="{E6289873-9FE9-4CA2-AC8B-3995D64E2CE3}" dt="2020-11-09T14:41:55.989" v="5" actId="13926"/>
        <pc:sldMkLst>
          <pc:docMk/>
          <pc:sldMk cId="2322720532" sldId="4566"/>
        </pc:sldMkLst>
        <pc:spChg chg="mod">
          <ac:chgData name="Robin Rettien" userId="d3b77970-caed-4e6f-89f3-1a113df11dad" providerId="ADAL" clId="{E6289873-9FE9-4CA2-AC8B-3995D64E2CE3}" dt="2020-11-09T14:41:55.989" v="5" actId="13926"/>
          <ac:spMkLst>
            <pc:docMk/>
            <pc:sldMk cId="2322720532" sldId="4566"/>
            <ac:spMk id="16" creationId="{3894E82E-994D-4A25-85D0-08B09665DC1C}"/>
          </ac:spMkLst>
        </pc:spChg>
      </pc:sldChg>
      <pc:sldChg chg="addSp modSp mod">
        <pc:chgData name="Robin Rettien" userId="d3b77970-caed-4e6f-89f3-1a113df11dad" providerId="ADAL" clId="{E6289873-9FE9-4CA2-AC8B-3995D64E2CE3}" dt="2020-11-09T15:29:35.020" v="294"/>
        <pc:sldMkLst>
          <pc:docMk/>
          <pc:sldMk cId="1804045032" sldId="4567"/>
        </pc:sldMkLst>
        <pc:spChg chg="add mod">
          <ac:chgData name="Robin Rettien" userId="d3b77970-caed-4e6f-89f3-1a113df11dad" providerId="ADAL" clId="{E6289873-9FE9-4CA2-AC8B-3995D64E2CE3}" dt="2020-11-09T15:26:29.084" v="253" actId="1076"/>
          <ac:spMkLst>
            <pc:docMk/>
            <pc:sldMk cId="1804045032" sldId="4567"/>
            <ac:spMk id="8" creationId="{A2CA5686-720F-439C-A060-32F6B4951D1D}"/>
          </ac:spMkLst>
        </pc:spChg>
        <pc:spChg chg="mod">
          <ac:chgData name="Robin Rettien" userId="d3b77970-caed-4e6f-89f3-1a113df11dad" providerId="ADAL" clId="{E6289873-9FE9-4CA2-AC8B-3995D64E2CE3}" dt="2020-11-09T14:42:03.616" v="6" actId="13926"/>
          <ac:spMkLst>
            <pc:docMk/>
            <pc:sldMk cId="1804045032" sldId="4567"/>
            <ac:spMk id="20" creationId="{D3C7193E-FD9A-481D-A469-A977CE4C7A85}"/>
          </ac:spMkLst>
        </pc:spChg>
        <pc:spChg chg="mod">
          <ac:chgData name="Robin Rettien" userId="d3b77970-caed-4e6f-89f3-1a113df11dad" providerId="ADAL" clId="{E6289873-9FE9-4CA2-AC8B-3995D64E2CE3}" dt="2020-11-09T15:24:37.644" v="220" actId="552"/>
          <ac:spMkLst>
            <pc:docMk/>
            <pc:sldMk cId="1804045032" sldId="4567"/>
            <ac:spMk id="21" creationId="{1992C58E-56C0-49F4-8A7E-C94E5AAF5CF6}"/>
          </ac:spMkLst>
        </pc:spChg>
        <pc:spChg chg="add mod">
          <ac:chgData name="Robin Rettien" userId="d3b77970-caed-4e6f-89f3-1a113df11dad" providerId="ADAL" clId="{E6289873-9FE9-4CA2-AC8B-3995D64E2CE3}" dt="2020-11-09T15:28:01.149" v="272" actId="14100"/>
          <ac:spMkLst>
            <pc:docMk/>
            <pc:sldMk cId="1804045032" sldId="4567"/>
            <ac:spMk id="27" creationId="{712F47FF-C20C-4FB1-91F8-E975A5019969}"/>
          </ac:spMkLst>
        </pc:spChg>
        <pc:spChg chg="mod">
          <ac:chgData name="Robin Rettien" userId="d3b77970-caed-4e6f-89f3-1a113df11dad" providerId="ADAL" clId="{E6289873-9FE9-4CA2-AC8B-3995D64E2CE3}" dt="2020-11-09T15:24:37.644" v="220" actId="552"/>
          <ac:spMkLst>
            <pc:docMk/>
            <pc:sldMk cId="1804045032" sldId="4567"/>
            <ac:spMk id="34" creationId="{D1549B52-035F-40B1-9E20-890BD8AA077F}"/>
          </ac:spMkLst>
        </pc:spChg>
        <pc:spChg chg="add mod ord">
          <ac:chgData name="Robin Rettien" userId="d3b77970-caed-4e6f-89f3-1a113df11dad" providerId="ADAL" clId="{E6289873-9FE9-4CA2-AC8B-3995D64E2CE3}" dt="2020-11-09T15:25:00.204" v="227" actId="167"/>
          <ac:spMkLst>
            <pc:docMk/>
            <pc:sldMk cId="1804045032" sldId="4567"/>
            <ac:spMk id="37" creationId="{43153831-0350-49FF-830F-91068CEF6C71}"/>
          </ac:spMkLst>
        </pc:spChg>
        <pc:spChg chg="add mod">
          <ac:chgData name="Robin Rettien" userId="d3b77970-caed-4e6f-89f3-1a113df11dad" providerId="ADAL" clId="{E6289873-9FE9-4CA2-AC8B-3995D64E2CE3}" dt="2020-11-09T15:26:18.782" v="251" actId="14100"/>
          <ac:spMkLst>
            <pc:docMk/>
            <pc:sldMk cId="1804045032" sldId="4567"/>
            <ac:spMk id="40" creationId="{ACE84908-E4A8-4604-A75D-1597F5A19AE5}"/>
          </ac:spMkLst>
        </pc:spChg>
        <pc:spChg chg="add mod">
          <ac:chgData name="Robin Rettien" userId="d3b77970-caed-4e6f-89f3-1a113df11dad" providerId="ADAL" clId="{E6289873-9FE9-4CA2-AC8B-3995D64E2CE3}" dt="2020-11-09T15:27:10.341" v="265" actId="207"/>
          <ac:spMkLst>
            <pc:docMk/>
            <pc:sldMk cId="1804045032" sldId="4567"/>
            <ac:spMk id="41" creationId="{09297640-2883-4D48-8371-08A884A3C511}"/>
          </ac:spMkLst>
        </pc:spChg>
        <pc:spChg chg="add mod">
          <ac:chgData name="Robin Rettien" userId="d3b77970-caed-4e6f-89f3-1a113df11dad" providerId="ADAL" clId="{E6289873-9FE9-4CA2-AC8B-3995D64E2CE3}" dt="2020-11-09T15:28:03.434" v="273" actId="571"/>
          <ac:spMkLst>
            <pc:docMk/>
            <pc:sldMk cId="1804045032" sldId="4567"/>
            <ac:spMk id="46" creationId="{2EC90498-3188-4363-9364-FC7C3952678E}"/>
          </ac:spMkLst>
        </pc:spChg>
        <pc:spChg chg="add mod">
          <ac:chgData name="Robin Rettien" userId="d3b77970-caed-4e6f-89f3-1a113df11dad" providerId="ADAL" clId="{E6289873-9FE9-4CA2-AC8B-3995D64E2CE3}" dt="2020-11-09T15:28:14.941" v="277" actId="14100"/>
          <ac:spMkLst>
            <pc:docMk/>
            <pc:sldMk cId="1804045032" sldId="4567"/>
            <ac:spMk id="47" creationId="{E5186C92-98DB-4AE9-8470-4B943D3CEF7F}"/>
          </ac:spMkLst>
        </pc:spChg>
        <pc:spChg chg="add mod">
          <ac:chgData name="Robin Rettien" userId="d3b77970-caed-4e6f-89f3-1a113df11dad" providerId="ADAL" clId="{E6289873-9FE9-4CA2-AC8B-3995D64E2CE3}" dt="2020-11-09T15:28:14.941" v="277" actId="14100"/>
          <ac:spMkLst>
            <pc:docMk/>
            <pc:sldMk cId="1804045032" sldId="4567"/>
            <ac:spMk id="48" creationId="{7ED01CA1-2A79-4712-A640-4907A37A1137}"/>
          </ac:spMkLst>
        </pc:spChg>
        <pc:picChg chg="add mod">
          <ac:chgData name="Robin Rettien" userId="d3b77970-caed-4e6f-89f3-1a113df11dad" providerId="ADAL" clId="{E6289873-9FE9-4CA2-AC8B-3995D64E2CE3}" dt="2020-11-09T15:25:33.058" v="241" actId="1076"/>
          <ac:picMkLst>
            <pc:docMk/>
            <pc:sldMk cId="1804045032" sldId="4567"/>
            <ac:picMk id="4" creationId="{52A38E26-2D4D-4272-AAE9-77B26B5C929B}"/>
          </ac:picMkLst>
        </pc:picChg>
        <pc:picChg chg="mod">
          <ac:chgData name="Robin Rettien" userId="d3b77970-caed-4e6f-89f3-1a113df11dad" providerId="ADAL" clId="{E6289873-9FE9-4CA2-AC8B-3995D64E2CE3}" dt="2020-11-09T15:24:55.451" v="225" actId="552"/>
          <ac:picMkLst>
            <pc:docMk/>
            <pc:sldMk cId="1804045032" sldId="4567"/>
            <ac:picMk id="13" creationId="{2CDE7D67-BD10-4E89-B8C7-A79952828DB5}"/>
          </ac:picMkLst>
        </pc:picChg>
        <pc:picChg chg="mod">
          <ac:chgData name="Robin Rettien" userId="d3b77970-caed-4e6f-89f3-1a113df11dad" providerId="ADAL" clId="{E6289873-9FE9-4CA2-AC8B-3995D64E2CE3}" dt="2020-11-09T15:25:36.423" v="242" actId="1076"/>
          <ac:picMkLst>
            <pc:docMk/>
            <pc:sldMk cId="1804045032" sldId="4567"/>
            <ac:picMk id="14" creationId="{DF53922B-C9FE-4932-A588-8FBC3E49B653}"/>
          </ac:picMkLst>
        </pc:picChg>
        <pc:picChg chg="add mod">
          <ac:chgData name="Robin Rettien" userId="d3b77970-caed-4e6f-89f3-1a113df11dad" providerId="ADAL" clId="{E6289873-9FE9-4CA2-AC8B-3995D64E2CE3}" dt="2020-11-09T15:27:47.966" v="269" actId="108"/>
          <ac:picMkLst>
            <pc:docMk/>
            <pc:sldMk cId="1804045032" sldId="4567"/>
            <ac:picMk id="23" creationId="{C4A5BC5D-DEC9-4541-A173-6E4CF1DDDBE6}"/>
          </ac:picMkLst>
        </pc:picChg>
        <pc:picChg chg="add mod">
          <ac:chgData name="Robin Rettien" userId="d3b77970-caed-4e6f-89f3-1a113df11dad" providerId="ADAL" clId="{E6289873-9FE9-4CA2-AC8B-3995D64E2CE3}" dt="2020-11-09T15:28:50.172" v="284" actId="108"/>
          <ac:picMkLst>
            <pc:docMk/>
            <pc:sldMk cId="1804045032" sldId="4567"/>
            <ac:picMk id="29" creationId="{FB7973DD-FCB0-4294-A7B6-72ED33C4B553}"/>
          </ac:picMkLst>
        </pc:picChg>
        <pc:picChg chg="add mod">
          <ac:chgData name="Robin Rettien" userId="d3b77970-caed-4e6f-89f3-1a113df11dad" providerId="ADAL" clId="{E6289873-9FE9-4CA2-AC8B-3995D64E2CE3}" dt="2020-11-09T15:29:35.020" v="294"/>
          <ac:picMkLst>
            <pc:docMk/>
            <pc:sldMk cId="1804045032" sldId="4567"/>
            <ac:picMk id="30" creationId="{D0B756CF-D9A7-41CB-96CD-CDB30088AEC9}"/>
          </ac:picMkLst>
        </pc:picChg>
        <pc:picChg chg="add mod">
          <ac:chgData name="Robin Rettien" userId="d3b77970-caed-4e6f-89f3-1a113df11dad" providerId="ADAL" clId="{E6289873-9FE9-4CA2-AC8B-3995D64E2CE3}" dt="2020-11-09T15:29:35.020" v="294"/>
          <ac:picMkLst>
            <pc:docMk/>
            <pc:sldMk cId="1804045032" sldId="4567"/>
            <ac:picMk id="53" creationId="{A2B26C0B-101C-4085-94AD-1BB973F4CA04}"/>
          </ac:picMkLst>
        </pc:picChg>
      </pc:sldChg>
      <pc:sldChg chg="addSp modSp mod">
        <pc:chgData name="Robin Rettien" userId="d3b77970-caed-4e6f-89f3-1a113df11dad" providerId="ADAL" clId="{E6289873-9FE9-4CA2-AC8B-3995D64E2CE3}" dt="2020-11-09T14:56:46.584" v="33" actId="207"/>
        <pc:sldMkLst>
          <pc:docMk/>
          <pc:sldMk cId="321839724" sldId="4568"/>
        </pc:sldMkLst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2" creationId="{7D701395-8032-4536-906F-15A66E308701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3" creationId="{1B6D7A15-F2B3-4695-A777-750399DE72AF}"/>
          </ac:spMkLst>
        </pc:spChg>
        <pc:spChg chg="add">
          <ac:chgData name="Robin Rettien" userId="d3b77970-caed-4e6f-89f3-1a113df11dad" providerId="ADAL" clId="{E6289873-9FE9-4CA2-AC8B-3995D64E2CE3}" dt="2020-11-09T14:56:38.015" v="31" actId="22"/>
          <ac:spMkLst>
            <pc:docMk/>
            <pc:sldMk cId="321839724" sldId="4568"/>
            <ac:spMk id="4" creationId="{2E606555-DAF1-4DED-975A-9673A9651C37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5" creationId="{A64E89AD-D070-49F5-A662-5483A122EF37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6" creationId="{0ACFCEB1-61E6-45E9-A094-260A11D7B650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7" creationId="{E25D11AF-2D41-4905-883B-5FEA1763E491}"/>
          </ac:spMkLst>
        </pc:spChg>
        <pc:spChg chg="add">
          <ac:chgData name="Robin Rettien" userId="d3b77970-caed-4e6f-89f3-1a113df11dad" providerId="ADAL" clId="{E6289873-9FE9-4CA2-AC8B-3995D64E2CE3}" dt="2020-11-09T14:56:38.015" v="31" actId="22"/>
          <ac:spMkLst>
            <pc:docMk/>
            <pc:sldMk cId="321839724" sldId="4568"/>
            <ac:spMk id="9" creationId="{8C2120AA-5B89-45E6-864C-713CAC28C433}"/>
          </ac:spMkLst>
        </pc:spChg>
        <pc:spChg chg="add">
          <ac:chgData name="Robin Rettien" userId="d3b77970-caed-4e6f-89f3-1a113df11dad" providerId="ADAL" clId="{E6289873-9FE9-4CA2-AC8B-3995D64E2CE3}" dt="2020-11-09T14:56:38.015" v="31" actId="22"/>
          <ac:spMkLst>
            <pc:docMk/>
            <pc:sldMk cId="321839724" sldId="4568"/>
            <ac:spMk id="10" creationId="{D2349758-06D9-4D0F-A8C5-DC5D78B73784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19" creationId="{9562E9CE-361A-421C-807E-EA0EC47E52BF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20" creationId="{0636FC93-0094-44D1-916C-285C62F6754A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21" creationId="{A72AE591-3E09-4614-960C-8E841A43253C}"/>
          </ac:spMkLst>
        </pc:spChg>
        <pc:spChg chg="mod">
          <ac:chgData name="Robin Rettien" userId="d3b77970-caed-4e6f-89f3-1a113df11dad" providerId="ADAL" clId="{E6289873-9FE9-4CA2-AC8B-3995D64E2CE3}" dt="2020-11-09T14:56:46.584" v="33" actId="207"/>
          <ac:spMkLst>
            <pc:docMk/>
            <pc:sldMk cId="321839724" sldId="4568"/>
            <ac:spMk id="36" creationId="{60B94625-8BDB-4038-9EC2-329AE5C51B21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40" creationId="{64E0E6CC-EA10-42BE-80AA-EA232064F4ED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45" creationId="{5F4DA6DD-9DCF-4F6B-AE53-E9DED3C2A58F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46" creationId="{80F8FA0B-0AC4-4557-8E19-7E742EA95999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48" creationId="{4C170BF5-AD93-43A1-A87B-7273DFAAA9D2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49" creationId="{FDAE1DD3-9F82-489A-A1D0-F43447ACBE78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50" creationId="{FC945C80-7735-4E2E-B7EB-4E4FBA3097B8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57" creationId="{8B5A52C2-1476-4B57-B0A7-54B01C67751F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112" creationId="{3A85F222-F47B-4C0F-BF1F-B5B410DBDB63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113" creationId="{D5920B0D-25A6-4BDA-8C17-710FE998560E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2056" creationId="{1B30ABB9-2B75-4D36-B662-1DED97B1ECB9}"/>
          </ac:spMkLst>
        </pc:spChg>
        <pc:spChg chg="mod">
          <ac:chgData name="Robin Rettien" userId="d3b77970-caed-4e6f-89f3-1a113df11dad" providerId="ADAL" clId="{E6289873-9FE9-4CA2-AC8B-3995D64E2CE3}" dt="2020-11-09T14:42:17.400" v="9" actId="13926"/>
          <ac:spMkLst>
            <pc:docMk/>
            <pc:sldMk cId="321839724" sldId="4568"/>
            <ac:spMk id="2057" creationId="{E33BCF28-06E1-468A-9C78-61C467A2AF47}"/>
          </ac:spMkLst>
        </pc:spChg>
        <pc:grpChg chg="mod">
          <ac:chgData name="Robin Rettien" userId="d3b77970-caed-4e6f-89f3-1a113df11dad" providerId="ADAL" clId="{E6289873-9FE9-4CA2-AC8B-3995D64E2CE3}" dt="2020-11-09T14:42:17.400" v="9" actId="13926"/>
          <ac:grpSpMkLst>
            <pc:docMk/>
            <pc:sldMk cId="321839724" sldId="4568"/>
            <ac:grpSpMk id="35" creationId="{04D320A2-F6E9-42A0-B92B-A9B1946DE193}"/>
          </ac:grpSpMkLst>
        </pc:grpChg>
        <pc:grpChg chg="mod">
          <ac:chgData name="Robin Rettien" userId="d3b77970-caed-4e6f-89f3-1a113df11dad" providerId="ADAL" clId="{E6289873-9FE9-4CA2-AC8B-3995D64E2CE3}" dt="2020-11-09T14:42:17.400" v="9" actId="13926"/>
          <ac:grpSpMkLst>
            <pc:docMk/>
            <pc:sldMk cId="321839724" sldId="4568"/>
            <ac:grpSpMk id="43" creationId="{80860B29-51D8-44F3-80CA-36F2F9D227D3}"/>
          </ac:grpSpMkLst>
        </pc:grpChg>
        <pc:picChg chg="mod">
          <ac:chgData name="Robin Rettien" userId="d3b77970-caed-4e6f-89f3-1a113df11dad" providerId="ADAL" clId="{E6289873-9FE9-4CA2-AC8B-3995D64E2CE3}" dt="2020-11-09T14:42:17.400" v="9" actId="13926"/>
          <ac:picMkLst>
            <pc:docMk/>
            <pc:sldMk cId="321839724" sldId="4568"/>
            <ac:picMk id="8" creationId="{05324576-6A70-4CA3-9D20-801EAB846BAA}"/>
          </ac:picMkLst>
        </pc:picChg>
        <pc:picChg chg="mod">
          <ac:chgData name="Robin Rettien" userId="d3b77970-caed-4e6f-89f3-1a113df11dad" providerId="ADAL" clId="{E6289873-9FE9-4CA2-AC8B-3995D64E2CE3}" dt="2020-11-09T14:42:17.400" v="9" actId="13926"/>
          <ac:picMkLst>
            <pc:docMk/>
            <pc:sldMk cId="321839724" sldId="4568"/>
            <ac:picMk id="12" creationId="{F54B6588-23AA-4AFE-9F4C-D5B16EA2C54A}"/>
          </ac:picMkLst>
        </pc:picChg>
        <pc:picChg chg="mod">
          <ac:chgData name="Robin Rettien" userId="d3b77970-caed-4e6f-89f3-1a113df11dad" providerId="ADAL" clId="{E6289873-9FE9-4CA2-AC8B-3995D64E2CE3}" dt="2020-11-09T14:42:17.400" v="9" actId="13926"/>
          <ac:picMkLst>
            <pc:docMk/>
            <pc:sldMk cId="321839724" sldId="4568"/>
            <ac:picMk id="14" creationId="{0E2F8AA7-5045-4CD1-BBF5-C6EB7948E350}"/>
          </ac:picMkLst>
        </pc:picChg>
        <pc:picChg chg="mod">
          <ac:chgData name="Robin Rettien" userId="d3b77970-caed-4e6f-89f3-1a113df11dad" providerId="ADAL" clId="{E6289873-9FE9-4CA2-AC8B-3995D64E2CE3}" dt="2020-11-09T14:42:17.400" v="9" actId="13926"/>
          <ac:picMkLst>
            <pc:docMk/>
            <pc:sldMk cId="321839724" sldId="4568"/>
            <ac:picMk id="17" creationId="{5BCC7D88-C2C9-4D46-AAF7-2DE5605773E9}"/>
          </ac:picMkLst>
        </pc:picChg>
        <pc:picChg chg="mod">
          <ac:chgData name="Robin Rettien" userId="d3b77970-caed-4e6f-89f3-1a113df11dad" providerId="ADAL" clId="{E6289873-9FE9-4CA2-AC8B-3995D64E2CE3}" dt="2020-11-09T14:42:17.400" v="9" actId="13926"/>
          <ac:picMkLst>
            <pc:docMk/>
            <pc:sldMk cId="321839724" sldId="4568"/>
            <ac:picMk id="1026" creationId="{7148B9ED-BFC6-4CFB-949D-190095F23D16}"/>
          </ac:picMkLst>
        </pc:picChg>
        <pc:cxnChg chg="mod">
          <ac:chgData name="Robin Rettien" userId="d3b77970-caed-4e6f-89f3-1a113df11dad" providerId="ADAL" clId="{E6289873-9FE9-4CA2-AC8B-3995D64E2CE3}" dt="2020-11-09T14:42:17.400" v="9" actId="13926"/>
          <ac:cxnSpMkLst>
            <pc:docMk/>
            <pc:sldMk cId="321839724" sldId="4568"/>
            <ac:cxnSpMk id="11" creationId="{5AD29280-6340-4A6D-882B-93B65A653036}"/>
          </ac:cxnSpMkLst>
        </pc:cxnChg>
        <pc:cxnChg chg="mod">
          <ac:chgData name="Robin Rettien" userId="d3b77970-caed-4e6f-89f3-1a113df11dad" providerId="ADAL" clId="{E6289873-9FE9-4CA2-AC8B-3995D64E2CE3}" dt="2020-11-09T14:42:17.400" v="9" actId="13926"/>
          <ac:cxnSpMkLst>
            <pc:docMk/>
            <pc:sldMk cId="321839724" sldId="4568"/>
            <ac:cxnSpMk id="41" creationId="{210DFE03-0AFD-4C9A-88FF-61FB9DAA0EC9}"/>
          </ac:cxnSpMkLst>
        </pc:cxnChg>
      </pc:sldChg>
      <pc:sldChg chg="delSp modSp mod">
        <pc:chgData name="Robin Rettien" userId="d3b77970-caed-4e6f-89f3-1a113df11dad" providerId="ADAL" clId="{E6289873-9FE9-4CA2-AC8B-3995D64E2CE3}" dt="2020-11-09T14:57:31.778" v="34" actId="478"/>
        <pc:sldMkLst>
          <pc:docMk/>
          <pc:sldMk cId="2761733356" sldId="4569"/>
        </pc:sldMkLst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2" creationId="{7D701395-8032-4536-906F-15A66E308701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3" creationId="{B2DED072-DCB9-47C4-B3C2-AD0319F20669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7" creationId="{E73D5105-F5BC-402C-B006-D9F1A167A1FB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10" creationId="{9ED7A441-A060-42D8-9095-7D008E89A741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12" creationId="{884FC309-076B-4904-B62C-7A142168EC50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14" creationId="{22E2B548-DF3B-4866-9F66-7393E02E1CEA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15" creationId="{BD6BC940-9792-4EDF-88C1-2CA0CE1F572D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19" creationId="{197440D0-D94A-40D6-8A4C-706BD75AD0B0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20" creationId="{E62F4276-6C2B-401A-865C-3B6DF4372BA9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35" creationId="{E1C20004-A59A-4882-82B5-52DD6C28B5C9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38" creationId="{85A8140E-B464-4476-870A-631D4673472E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39" creationId="{AAFF6EA6-74A2-4682-915B-A6418E1B70F6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41" creationId="{A7188BD8-2ACC-4F14-AE31-9722FB9CA6BC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42" creationId="{084480C7-F215-4004-B0BC-F652E21C6B64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43" creationId="{77D55BEB-06D4-4D8C-B360-DF824868F547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45" creationId="{C816BEF3-D42A-4370-9398-86EBCF8AB535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55" creationId="{69842717-1FD6-42CF-B66D-5B8E910D70BD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112" creationId="{3A85F222-F47B-4C0F-BF1F-B5B410DBDB63}"/>
          </ac:spMkLst>
        </pc:spChg>
        <pc:spChg chg="mod">
          <ac:chgData name="Robin Rettien" userId="d3b77970-caed-4e6f-89f3-1a113df11dad" providerId="ADAL" clId="{E6289873-9FE9-4CA2-AC8B-3995D64E2CE3}" dt="2020-11-09T14:42:23.192" v="10" actId="13926"/>
          <ac:spMkLst>
            <pc:docMk/>
            <pc:sldMk cId="2761733356" sldId="4569"/>
            <ac:spMk id="113" creationId="{D5920B0D-25A6-4BDA-8C17-710FE998560E}"/>
          </ac:spMkLst>
        </pc:spChg>
        <pc:grpChg chg="mod">
          <ac:chgData name="Robin Rettien" userId="d3b77970-caed-4e6f-89f3-1a113df11dad" providerId="ADAL" clId="{E6289873-9FE9-4CA2-AC8B-3995D64E2CE3}" dt="2020-11-09T14:42:23.192" v="10" actId="13926"/>
          <ac:grpSpMkLst>
            <pc:docMk/>
            <pc:sldMk cId="2761733356" sldId="4569"/>
            <ac:grpSpMk id="22" creationId="{9C952A7C-9880-4D8D-8CEC-1716043D64C1}"/>
          </ac:grpSpMkLst>
        </pc:grpChg>
        <pc:grpChg chg="del mod">
          <ac:chgData name="Robin Rettien" userId="d3b77970-caed-4e6f-89f3-1a113df11dad" providerId="ADAL" clId="{E6289873-9FE9-4CA2-AC8B-3995D64E2CE3}" dt="2020-11-09T14:57:31.778" v="34" actId="478"/>
          <ac:grpSpMkLst>
            <pc:docMk/>
            <pc:sldMk cId="2761733356" sldId="4569"/>
            <ac:grpSpMk id="23" creationId="{945004CA-8757-43ED-A733-89BF599B1737}"/>
          </ac:grpSpMkLst>
        </pc:grpChg>
        <pc:grpChg chg="mod">
          <ac:chgData name="Robin Rettien" userId="d3b77970-caed-4e6f-89f3-1a113df11dad" providerId="ADAL" clId="{E6289873-9FE9-4CA2-AC8B-3995D64E2CE3}" dt="2020-11-09T14:42:23.192" v="10" actId="13926"/>
          <ac:grpSpMkLst>
            <pc:docMk/>
            <pc:sldMk cId="2761733356" sldId="4569"/>
            <ac:grpSpMk id="40" creationId="{FFBC7292-589C-4EF8-9B9E-D81103682140}"/>
          </ac:grpSpMkLst>
        </pc:grpChg>
        <pc:picChg chg="mod">
          <ac:chgData name="Robin Rettien" userId="d3b77970-caed-4e6f-89f3-1a113df11dad" providerId="ADAL" clId="{E6289873-9FE9-4CA2-AC8B-3995D64E2CE3}" dt="2020-11-09T14:42:23.192" v="10" actId="13926"/>
          <ac:picMkLst>
            <pc:docMk/>
            <pc:sldMk cId="2761733356" sldId="4569"/>
            <ac:picMk id="16" creationId="{91B4F8DE-C0B5-48B0-84D5-FD6C1670B9C6}"/>
          </ac:picMkLst>
        </pc:picChg>
        <pc:picChg chg="mod">
          <ac:chgData name="Robin Rettien" userId="d3b77970-caed-4e6f-89f3-1a113df11dad" providerId="ADAL" clId="{E6289873-9FE9-4CA2-AC8B-3995D64E2CE3}" dt="2020-11-09T14:42:23.192" v="10" actId="13926"/>
          <ac:picMkLst>
            <pc:docMk/>
            <pc:sldMk cId="2761733356" sldId="4569"/>
            <ac:picMk id="18" creationId="{DE5147AC-F0A4-479F-9FF8-E74F012E4CA8}"/>
          </ac:picMkLst>
        </pc:picChg>
        <pc:picChg chg="mod">
          <ac:chgData name="Robin Rettien" userId="d3b77970-caed-4e6f-89f3-1a113df11dad" providerId="ADAL" clId="{E6289873-9FE9-4CA2-AC8B-3995D64E2CE3}" dt="2020-11-09T14:42:23.192" v="10" actId="13926"/>
          <ac:picMkLst>
            <pc:docMk/>
            <pc:sldMk cId="2761733356" sldId="4569"/>
            <ac:picMk id="25" creationId="{4AF805BB-7D9F-4DF7-BB61-084FAC029417}"/>
          </ac:picMkLst>
        </pc:picChg>
        <pc:picChg chg="mod">
          <ac:chgData name="Robin Rettien" userId="d3b77970-caed-4e6f-89f3-1a113df11dad" providerId="ADAL" clId="{E6289873-9FE9-4CA2-AC8B-3995D64E2CE3}" dt="2020-11-09T14:42:23.192" v="10" actId="13926"/>
          <ac:picMkLst>
            <pc:docMk/>
            <pc:sldMk cId="2761733356" sldId="4569"/>
            <ac:picMk id="26" creationId="{5AEFB3D4-EA97-44A3-97BA-EB71B0C39428}"/>
          </ac:picMkLst>
        </pc:picChg>
        <pc:cxnChg chg="mod">
          <ac:chgData name="Robin Rettien" userId="d3b77970-caed-4e6f-89f3-1a113df11dad" providerId="ADAL" clId="{E6289873-9FE9-4CA2-AC8B-3995D64E2CE3}" dt="2020-11-09T14:42:23.192" v="10" actId="13926"/>
          <ac:cxnSpMkLst>
            <pc:docMk/>
            <pc:sldMk cId="2761733356" sldId="4569"/>
            <ac:cxnSpMk id="11" creationId="{5AD29280-6340-4A6D-882B-93B65A653036}"/>
          </ac:cxnSpMkLst>
        </pc:cxnChg>
        <pc:cxnChg chg="mod">
          <ac:chgData name="Robin Rettien" userId="d3b77970-caed-4e6f-89f3-1a113df11dad" providerId="ADAL" clId="{E6289873-9FE9-4CA2-AC8B-3995D64E2CE3}" dt="2020-11-09T14:42:23.192" v="10" actId="13926"/>
          <ac:cxnSpMkLst>
            <pc:docMk/>
            <pc:sldMk cId="2761733356" sldId="4569"/>
            <ac:cxnSpMk id="36" creationId="{7E20C12B-4182-4D41-916F-13020E61EC21}"/>
          </ac:cxnSpMkLst>
        </pc:cxnChg>
      </pc:sldChg>
      <pc:sldChg chg="modSp">
        <pc:chgData name="Robin Rettien" userId="d3b77970-caed-4e6f-89f3-1a113df11dad" providerId="ADAL" clId="{E6289873-9FE9-4CA2-AC8B-3995D64E2CE3}" dt="2020-11-09T14:42:37.860" v="12" actId="13926"/>
        <pc:sldMkLst>
          <pc:docMk/>
          <pc:sldMk cId="2623748295" sldId="4570"/>
        </pc:sldMkLst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2" creationId="{7D701395-8032-4536-906F-15A66E308701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3" creationId="{263D415E-DAB5-4312-B247-3406B97C3353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4" creationId="{8F0340B2-EE4B-415F-9143-255DAE7F16AD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5" creationId="{1434D17C-97EF-470A-A3D2-0F8DB4E34C1C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7" creationId="{EBD40D0A-5E1F-4501-8BF0-2634EFDE91DA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8" creationId="{D58BCDF9-E6E5-4915-A8B9-52FBFF84732D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15" creationId="{BD6BC940-9792-4EDF-88C1-2CA0CE1F572D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17" creationId="{9734490F-9FFC-4741-B6CF-A54119B94313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19" creationId="{197440D0-D94A-40D6-8A4C-706BD75AD0B0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20" creationId="{4DE437A5-B210-4F04-AD72-0B07057096AA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21" creationId="{A72AE591-3E09-4614-960C-8E841A43253C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26" creationId="{4B3FDFAF-AC46-4000-B44B-A0B4E959D31D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45" creationId="{9E840A2D-991C-4E3C-9CEB-2AC8F36A9F4A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50" creationId="{DDB19016-E717-4E58-9FE3-9D0CB8034D05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77" creationId="{AA337D4F-5AFF-47BB-8E56-01812DB5FE7D}"/>
          </ac:spMkLst>
        </pc:spChg>
        <pc:spChg chg="mod">
          <ac:chgData name="Robin Rettien" userId="d3b77970-caed-4e6f-89f3-1a113df11dad" providerId="ADAL" clId="{E6289873-9FE9-4CA2-AC8B-3995D64E2CE3}" dt="2020-11-09T14:42:37.860" v="12" actId="13926"/>
          <ac:spMkLst>
            <pc:docMk/>
            <pc:sldMk cId="2623748295" sldId="4570"/>
            <ac:spMk id="78" creationId="{55519320-C62C-4B05-950E-71FCE8A798B8}"/>
          </ac:spMkLst>
        </pc:spChg>
        <pc:grpChg chg="mod">
          <ac:chgData name="Robin Rettien" userId="d3b77970-caed-4e6f-89f3-1a113df11dad" providerId="ADAL" clId="{E6289873-9FE9-4CA2-AC8B-3995D64E2CE3}" dt="2020-11-09T14:42:37.860" v="12" actId="13926"/>
          <ac:grpSpMkLst>
            <pc:docMk/>
            <pc:sldMk cId="2623748295" sldId="4570"/>
            <ac:grpSpMk id="35" creationId="{A12A3B37-924D-4C00-97E1-F04409B0DC26}"/>
          </ac:grpSpMkLst>
        </pc:grpChg>
        <pc:grpChg chg="mod">
          <ac:chgData name="Robin Rettien" userId="d3b77970-caed-4e6f-89f3-1a113df11dad" providerId="ADAL" clId="{E6289873-9FE9-4CA2-AC8B-3995D64E2CE3}" dt="2020-11-09T14:42:37.860" v="12" actId="13926"/>
          <ac:grpSpMkLst>
            <pc:docMk/>
            <pc:sldMk cId="2623748295" sldId="4570"/>
            <ac:grpSpMk id="37" creationId="{85A672D4-8948-458B-9331-AC3C8901CA95}"/>
          </ac:grpSpMkLst>
        </pc:grpChg>
        <pc:picChg chg="mod">
          <ac:chgData name="Robin Rettien" userId="d3b77970-caed-4e6f-89f3-1a113df11dad" providerId="ADAL" clId="{E6289873-9FE9-4CA2-AC8B-3995D64E2CE3}" dt="2020-11-09T14:42:37.860" v="12" actId="13926"/>
          <ac:picMkLst>
            <pc:docMk/>
            <pc:sldMk cId="2623748295" sldId="4570"/>
            <ac:picMk id="6" creationId="{2556F841-BCD7-45D5-9DB1-821516FB1881}"/>
          </ac:picMkLst>
        </pc:picChg>
        <pc:picChg chg="mod">
          <ac:chgData name="Robin Rettien" userId="d3b77970-caed-4e6f-89f3-1a113df11dad" providerId="ADAL" clId="{E6289873-9FE9-4CA2-AC8B-3995D64E2CE3}" dt="2020-11-09T14:42:37.860" v="12" actId="13926"/>
          <ac:picMkLst>
            <pc:docMk/>
            <pc:sldMk cId="2623748295" sldId="4570"/>
            <ac:picMk id="14" creationId="{EA7093A6-8E36-4B93-8023-348C66A8F20C}"/>
          </ac:picMkLst>
        </pc:picChg>
        <pc:picChg chg="mod">
          <ac:chgData name="Robin Rettien" userId="d3b77970-caed-4e6f-89f3-1a113df11dad" providerId="ADAL" clId="{E6289873-9FE9-4CA2-AC8B-3995D64E2CE3}" dt="2020-11-09T14:42:37.860" v="12" actId="13926"/>
          <ac:picMkLst>
            <pc:docMk/>
            <pc:sldMk cId="2623748295" sldId="4570"/>
            <ac:picMk id="25" creationId="{4F25DFAF-C258-4B76-A7EE-FC5FBF2966C8}"/>
          </ac:picMkLst>
        </pc:picChg>
        <pc:picChg chg="mod">
          <ac:chgData name="Robin Rettien" userId="d3b77970-caed-4e6f-89f3-1a113df11dad" providerId="ADAL" clId="{E6289873-9FE9-4CA2-AC8B-3995D64E2CE3}" dt="2020-11-09T14:42:37.860" v="12" actId="13926"/>
          <ac:picMkLst>
            <pc:docMk/>
            <pc:sldMk cId="2623748295" sldId="4570"/>
            <ac:picMk id="2049" creationId="{705F0B77-9A99-4380-8721-D950C2FFEE62}"/>
          </ac:picMkLst>
        </pc:picChg>
        <pc:cxnChg chg="mod">
          <ac:chgData name="Robin Rettien" userId="d3b77970-caed-4e6f-89f3-1a113df11dad" providerId="ADAL" clId="{E6289873-9FE9-4CA2-AC8B-3995D64E2CE3}" dt="2020-11-09T14:42:37.860" v="12" actId="13926"/>
          <ac:cxnSpMkLst>
            <pc:docMk/>
            <pc:sldMk cId="2623748295" sldId="4570"/>
            <ac:cxnSpMk id="11" creationId="{5AD29280-6340-4A6D-882B-93B65A653036}"/>
          </ac:cxnSpMkLst>
        </pc:cxnChg>
        <pc:cxnChg chg="mod">
          <ac:chgData name="Robin Rettien" userId="d3b77970-caed-4e6f-89f3-1a113df11dad" providerId="ADAL" clId="{E6289873-9FE9-4CA2-AC8B-3995D64E2CE3}" dt="2020-11-09T14:42:37.860" v="12" actId="13926"/>
          <ac:cxnSpMkLst>
            <pc:docMk/>
            <pc:sldMk cId="2623748295" sldId="4570"/>
            <ac:cxnSpMk id="40" creationId="{0EF2CDFC-7052-428E-A358-1AE73A9BF4F7}"/>
          </ac:cxnSpMkLst>
        </pc:cxnChg>
        <pc:cxnChg chg="mod">
          <ac:chgData name="Robin Rettien" userId="d3b77970-caed-4e6f-89f3-1a113df11dad" providerId="ADAL" clId="{E6289873-9FE9-4CA2-AC8B-3995D64E2CE3}" dt="2020-11-09T14:42:37.860" v="12" actId="13926"/>
          <ac:cxnSpMkLst>
            <pc:docMk/>
            <pc:sldMk cId="2623748295" sldId="4570"/>
            <ac:cxnSpMk id="79" creationId="{6E8FF602-EEFA-43D4-AD81-06710A68381C}"/>
          </ac:cxnSpMkLst>
        </pc:cxnChg>
      </pc:sldChg>
      <pc:sldChg chg="modSp mod">
        <pc:chgData name="Robin Rettien" userId="d3b77970-caed-4e6f-89f3-1a113df11dad" providerId="ADAL" clId="{E6289873-9FE9-4CA2-AC8B-3995D64E2CE3}" dt="2020-11-09T14:45:37.754" v="29" actId="13926"/>
        <pc:sldMkLst>
          <pc:docMk/>
          <pc:sldMk cId="2643318129" sldId="4576"/>
        </pc:sldMkLst>
        <pc:graphicFrameChg chg="modGraphic">
          <ac:chgData name="Robin Rettien" userId="d3b77970-caed-4e6f-89f3-1a113df11dad" providerId="ADAL" clId="{E6289873-9FE9-4CA2-AC8B-3995D64E2CE3}" dt="2020-11-09T14:45:37.754" v="29" actId="13926"/>
          <ac:graphicFrameMkLst>
            <pc:docMk/>
            <pc:sldMk cId="2643318129" sldId="4576"/>
            <ac:graphicFrameMk id="38" creationId="{EC973635-818A-4831-A1B7-4F1B1727D724}"/>
          </ac:graphicFrameMkLst>
        </pc:graphicFrameChg>
      </pc:sldChg>
      <pc:sldChg chg="modSp">
        <pc:chgData name="Robin Rettien" userId="d3b77970-caed-4e6f-89f3-1a113df11dad" providerId="ADAL" clId="{E6289873-9FE9-4CA2-AC8B-3995D64E2CE3}" dt="2020-11-09T14:41:05.139" v="0" actId="13926"/>
        <pc:sldMkLst>
          <pc:docMk/>
          <pc:sldMk cId="2272080729" sldId="4582"/>
        </pc:sldMkLst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2" creationId="{E0B14F39-C185-44AE-9E9A-A6BF890C2C9C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4" creationId="{4C699B77-84B9-4D33-9040-B638E69ED9B2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5" creationId="{F63674BC-4239-4FCE-8874-392F197D887B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7" creationId="{45160EFA-55A0-4E30-9669-8C359FAF726E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9" creationId="{B7440E21-77AD-4416-B172-208982915CA1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10" creationId="{742D7F7F-8EFC-4914-8634-F9F204785431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11" creationId="{F1C8D228-55F2-42F8-BCA0-A3D428B01DCF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13" creationId="{64649AAC-3E58-4A90-A1BB-59920D3E58EB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28" creationId="{B6716173-6AB2-439C-BDF7-EC5F232BF498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29" creationId="{6E883A72-1021-476B-A950-72BA27458020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30" creationId="{61304950-9C93-4633-BFEB-39184EB0AE1B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31" creationId="{461DEBAA-2AB7-4C7F-B754-D3802F2F993C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37" creationId="{963CE6A6-0303-422B-BDAB-E30927722CDE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39" creationId="{DB36AA50-47B3-4952-A168-D1F6307E6A03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47" creationId="{D6B2FC02-C200-41CF-8D66-D318ED91C74C}"/>
          </ac:spMkLst>
        </pc:spChg>
        <pc:spChg chg="mod">
          <ac:chgData name="Robin Rettien" userId="d3b77970-caed-4e6f-89f3-1a113df11dad" providerId="ADAL" clId="{E6289873-9FE9-4CA2-AC8B-3995D64E2CE3}" dt="2020-11-09T14:41:05.139" v="0" actId="13926"/>
          <ac:spMkLst>
            <pc:docMk/>
            <pc:sldMk cId="2272080729" sldId="4582"/>
            <ac:spMk id="52" creationId="{4C888C23-3509-48A5-BE5C-6B809D09DE41}"/>
          </ac:spMkLst>
        </pc:spChg>
        <pc:picChg chg="mod">
          <ac:chgData name="Robin Rettien" userId="d3b77970-caed-4e6f-89f3-1a113df11dad" providerId="ADAL" clId="{E6289873-9FE9-4CA2-AC8B-3995D64E2CE3}" dt="2020-11-09T14:41:05.139" v="0" actId="13926"/>
          <ac:picMkLst>
            <pc:docMk/>
            <pc:sldMk cId="2272080729" sldId="4582"/>
            <ac:picMk id="3" creationId="{D24BBF7F-16ED-4180-B14B-643749B318EB}"/>
          </ac:picMkLst>
        </pc:picChg>
        <pc:picChg chg="mod">
          <ac:chgData name="Robin Rettien" userId="d3b77970-caed-4e6f-89f3-1a113df11dad" providerId="ADAL" clId="{E6289873-9FE9-4CA2-AC8B-3995D64E2CE3}" dt="2020-11-09T14:41:05.139" v="0" actId="13926"/>
          <ac:picMkLst>
            <pc:docMk/>
            <pc:sldMk cId="2272080729" sldId="4582"/>
            <ac:picMk id="59" creationId="{E6028B36-1F77-44F3-883F-BBCD76087CDD}"/>
          </ac:picMkLst>
        </pc:picChg>
        <pc:picChg chg="mod">
          <ac:chgData name="Robin Rettien" userId="d3b77970-caed-4e6f-89f3-1a113df11dad" providerId="ADAL" clId="{E6289873-9FE9-4CA2-AC8B-3995D64E2CE3}" dt="2020-11-09T14:41:05.139" v="0" actId="13926"/>
          <ac:picMkLst>
            <pc:docMk/>
            <pc:sldMk cId="2272080729" sldId="4582"/>
            <ac:picMk id="1030" creationId="{A72D49DF-7D6A-4907-921A-20392DD31CF9}"/>
          </ac:picMkLst>
        </pc:picChg>
        <pc:cxnChg chg="mod">
          <ac:chgData name="Robin Rettien" userId="d3b77970-caed-4e6f-89f3-1a113df11dad" providerId="ADAL" clId="{E6289873-9FE9-4CA2-AC8B-3995D64E2CE3}" dt="2020-11-09T14:41:05.139" v="0" actId="13926"/>
          <ac:cxnSpMkLst>
            <pc:docMk/>
            <pc:sldMk cId="2272080729" sldId="4582"/>
            <ac:cxnSpMk id="40" creationId="{885EC1D7-9EDD-40B1-A230-5262A8F3D3B3}"/>
          </ac:cxnSpMkLst>
        </pc:cxnChg>
        <pc:cxnChg chg="mod">
          <ac:chgData name="Robin Rettien" userId="d3b77970-caed-4e6f-89f3-1a113df11dad" providerId="ADAL" clId="{E6289873-9FE9-4CA2-AC8B-3995D64E2CE3}" dt="2020-11-09T14:41:05.139" v="0" actId="13926"/>
          <ac:cxnSpMkLst>
            <pc:docMk/>
            <pc:sldMk cId="2272080729" sldId="4582"/>
            <ac:cxnSpMk id="41" creationId="{D1A568C8-F2F4-4FE1-A717-FC15FF451E98}"/>
          </ac:cxnSpMkLst>
        </pc:cxnChg>
      </pc:sldChg>
      <pc:sldChg chg="modSp mod">
        <pc:chgData name="Robin Rettien" userId="d3b77970-caed-4e6f-89f3-1a113df11dad" providerId="ADAL" clId="{E6289873-9FE9-4CA2-AC8B-3995D64E2CE3}" dt="2020-11-09T15:30:34.262" v="327" actId="6549"/>
        <pc:sldMkLst>
          <pc:docMk/>
          <pc:sldMk cId="3340651568" sldId="4583"/>
        </pc:sldMkLst>
        <pc:spChg chg="mod">
          <ac:chgData name="Robin Rettien" userId="d3b77970-caed-4e6f-89f3-1a113df11dad" providerId="ADAL" clId="{E6289873-9FE9-4CA2-AC8B-3995D64E2CE3}" dt="2020-11-09T15:30:34.262" v="327" actId="6549"/>
          <ac:spMkLst>
            <pc:docMk/>
            <pc:sldMk cId="3340651568" sldId="4583"/>
            <ac:spMk id="4" creationId="{29CB9718-F33C-45E0-97AD-AD6A26E51A3C}"/>
          </ac:spMkLst>
        </pc:spChg>
        <pc:spChg chg="mod">
          <ac:chgData name="Robin Rettien" userId="d3b77970-caed-4e6f-89f3-1a113df11dad" providerId="ADAL" clId="{E6289873-9FE9-4CA2-AC8B-3995D64E2CE3}" dt="2020-11-09T14:44:31.476" v="21" actId="13926"/>
          <ac:spMkLst>
            <pc:docMk/>
            <pc:sldMk cId="3340651568" sldId="4583"/>
            <ac:spMk id="26" creationId="{E3ADEEA2-430A-4A2B-924E-0EDE6C0EB75E}"/>
          </ac:spMkLst>
        </pc:spChg>
        <pc:spChg chg="mod">
          <ac:chgData name="Robin Rettien" userId="d3b77970-caed-4e6f-89f3-1a113df11dad" providerId="ADAL" clId="{E6289873-9FE9-4CA2-AC8B-3995D64E2CE3}" dt="2020-11-09T14:44:31.476" v="21" actId="13926"/>
          <ac:spMkLst>
            <pc:docMk/>
            <pc:sldMk cId="3340651568" sldId="4583"/>
            <ac:spMk id="28" creationId="{677C2F6D-14D8-4C22-95CE-D16C40A933A8}"/>
          </ac:spMkLst>
        </pc:spChg>
        <pc:spChg chg="mod">
          <ac:chgData name="Robin Rettien" userId="d3b77970-caed-4e6f-89f3-1a113df11dad" providerId="ADAL" clId="{E6289873-9FE9-4CA2-AC8B-3995D64E2CE3}" dt="2020-11-09T14:44:31.476" v="21" actId="13926"/>
          <ac:spMkLst>
            <pc:docMk/>
            <pc:sldMk cId="3340651568" sldId="4583"/>
            <ac:spMk id="30" creationId="{20FA9D14-B83F-4E83-9F99-F7121ABE90A9}"/>
          </ac:spMkLst>
        </pc:spChg>
      </pc:sldChg>
    </pc:docChg>
  </pc:docChgLst>
  <pc:docChgLst>
    <pc:chgData name="Robin Rettien" userId="d3b77970-caed-4e6f-89f3-1a113df11dad" providerId="ADAL" clId="{A00FAA12-339B-4011-8A55-C30851C560CA}"/>
    <pc:docChg chg="custSel modSld">
      <pc:chgData name="Robin Rettien" userId="d3b77970-caed-4e6f-89f3-1a113df11dad" providerId="ADAL" clId="{A00FAA12-339B-4011-8A55-C30851C560CA}" dt="2020-11-20T18:06:36.364" v="159" actId="13926"/>
      <pc:docMkLst>
        <pc:docMk/>
      </pc:docMkLst>
      <pc:sldChg chg="addSp delSp modSp mod">
        <pc:chgData name="Robin Rettien" userId="d3b77970-caed-4e6f-89f3-1a113df11dad" providerId="ADAL" clId="{A00FAA12-339B-4011-8A55-C30851C560CA}" dt="2020-11-20T16:44:07.266" v="23" actId="20577"/>
        <pc:sldMkLst>
          <pc:docMk/>
          <pc:sldMk cId="635756617" sldId="4364"/>
        </pc:sldMkLst>
        <pc:spChg chg="add mod">
          <ac:chgData name="Robin Rettien" userId="d3b77970-caed-4e6f-89f3-1a113df11dad" providerId="ADAL" clId="{A00FAA12-339B-4011-8A55-C30851C560CA}" dt="2020-11-20T16:44:07.266" v="23" actId="20577"/>
          <ac:spMkLst>
            <pc:docMk/>
            <pc:sldMk cId="635756617" sldId="4364"/>
            <ac:spMk id="25" creationId="{0F315E64-6542-4CBB-9A1A-88D10ADE10A5}"/>
          </ac:spMkLst>
        </pc:spChg>
        <pc:spChg chg="del">
          <ac:chgData name="Robin Rettien" userId="d3b77970-caed-4e6f-89f3-1a113df11dad" providerId="ADAL" clId="{A00FAA12-339B-4011-8A55-C30851C560CA}" dt="2020-11-20T16:44:02.023" v="18" actId="478"/>
          <ac:spMkLst>
            <pc:docMk/>
            <pc:sldMk cId="635756617" sldId="4364"/>
            <ac:spMk id="36" creationId="{9D20BBC0-DCB5-4E0C-ACE6-CF1C32A59C21}"/>
          </ac:spMkLst>
        </pc:spChg>
        <pc:grpChg chg="del">
          <ac:chgData name="Robin Rettien" userId="d3b77970-caed-4e6f-89f3-1a113df11dad" providerId="ADAL" clId="{A00FAA12-339B-4011-8A55-C30851C560CA}" dt="2020-11-20T16:44:02.023" v="18" actId="478"/>
          <ac:grpSpMkLst>
            <pc:docMk/>
            <pc:sldMk cId="635756617" sldId="4364"/>
            <ac:grpSpMk id="37" creationId="{12E3C147-02FD-4970-8EE8-43D8E79E32B2}"/>
          </ac:grpSpMkLst>
        </pc:grpChg>
      </pc:sldChg>
      <pc:sldChg chg="modSp mod">
        <pc:chgData name="Robin Rettien" userId="d3b77970-caed-4e6f-89f3-1a113df11dad" providerId="ADAL" clId="{A00FAA12-339B-4011-8A55-C30851C560CA}" dt="2020-11-20T18:06:36.364" v="159" actId="13926"/>
        <pc:sldMkLst>
          <pc:docMk/>
          <pc:sldMk cId="1407192383" sldId="4474"/>
        </pc:sldMkLst>
        <pc:spChg chg="mod">
          <ac:chgData name="Robin Rettien" userId="d3b77970-caed-4e6f-89f3-1a113df11dad" providerId="ADAL" clId="{A00FAA12-339B-4011-8A55-C30851C560CA}" dt="2020-11-20T18:06:36.364" v="159" actId="13926"/>
          <ac:spMkLst>
            <pc:docMk/>
            <pc:sldMk cId="1407192383" sldId="4474"/>
            <ac:spMk id="16" creationId="{363004E6-5D0B-4972-B740-FE08672547D7}"/>
          </ac:spMkLst>
        </pc:spChg>
      </pc:sldChg>
      <pc:sldChg chg="modSp mod">
        <pc:chgData name="Robin Rettien" userId="d3b77970-caed-4e6f-89f3-1a113df11dad" providerId="ADAL" clId="{A00FAA12-339B-4011-8A55-C30851C560CA}" dt="2020-11-20T15:29:35.322" v="15" actId="20577"/>
        <pc:sldMkLst>
          <pc:docMk/>
          <pc:sldMk cId="2172363109" sldId="4531"/>
        </pc:sldMkLst>
        <pc:graphicFrameChg chg="modGraphic">
          <ac:chgData name="Robin Rettien" userId="d3b77970-caed-4e6f-89f3-1a113df11dad" providerId="ADAL" clId="{A00FAA12-339B-4011-8A55-C30851C560CA}" dt="2020-11-20T15:29:35.322" v="15" actId="20577"/>
          <ac:graphicFrameMkLst>
            <pc:docMk/>
            <pc:sldMk cId="2172363109" sldId="4531"/>
            <ac:graphicFrameMk id="5" creationId="{12CA20DD-86FB-4A49-B398-887C7612D442}"/>
          </ac:graphicFrameMkLst>
        </pc:graphicFrameChg>
      </pc:sldChg>
    </pc:docChg>
  </pc:docChgLst>
  <pc:docChgLst>
    <pc:chgData name="Robin Rettien" userId="d3b77970-caed-4e6f-89f3-1a113df11dad" providerId="ADAL" clId="{F9452519-1495-48B6-86BE-1F210F341C90}"/>
    <pc:docChg chg="custSel addSld delSld modSld sldOrd modMainMaster modSection">
      <pc:chgData name="Robin Rettien" userId="d3b77970-caed-4e6f-89f3-1a113df11dad" providerId="ADAL" clId="{F9452519-1495-48B6-86BE-1F210F341C90}" dt="2020-11-25T18:15:40.208" v="33"/>
      <pc:docMkLst>
        <pc:docMk/>
      </pc:docMkLst>
      <pc:sldChg chg="modSp mod">
        <pc:chgData name="Robin Rettien" userId="d3b77970-caed-4e6f-89f3-1a113df11dad" providerId="ADAL" clId="{F9452519-1495-48B6-86BE-1F210F341C90}" dt="2020-11-25T18:10:30.059" v="3" actId="20577"/>
        <pc:sldMkLst>
          <pc:docMk/>
          <pc:sldMk cId="3680767580" sldId="3066"/>
        </pc:sldMkLst>
        <pc:spChg chg="mod">
          <ac:chgData name="Robin Rettien" userId="d3b77970-caed-4e6f-89f3-1a113df11dad" providerId="ADAL" clId="{F9452519-1495-48B6-86BE-1F210F341C90}" dt="2020-11-25T18:10:30.059" v="3" actId="20577"/>
          <ac:spMkLst>
            <pc:docMk/>
            <pc:sldMk cId="3680767580" sldId="3066"/>
            <ac:spMk id="3" creationId="{48F5C1C9-0257-4D57-911B-1B120E4B8C8E}"/>
          </ac:spMkLst>
        </pc:spChg>
      </pc:sldChg>
      <pc:sldChg chg="delSp add mod">
        <pc:chgData name="Robin Rettien" userId="d3b77970-caed-4e6f-89f3-1a113df11dad" providerId="ADAL" clId="{F9452519-1495-48B6-86BE-1F210F341C90}" dt="2020-11-25T18:12:54.799" v="9" actId="478"/>
        <pc:sldMkLst>
          <pc:docMk/>
          <pc:sldMk cId="2715772111" sldId="3215"/>
        </pc:sldMkLst>
        <pc:spChg chg="del">
          <ac:chgData name="Robin Rettien" userId="d3b77970-caed-4e6f-89f3-1a113df11dad" providerId="ADAL" clId="{F9452519-1495-48B6-86BE-1F210F341C90}" dt="2020-11-25T18:12:54.799" v="9" actId="478"/>
          <ac:spMkLst>
            <pc:docMk/>
            <pc:sldMk cId="2715772111" sldId="3215"/>
            <ac:spMk id="27" creationId="{542515D1-5A23-4AFB-9374-05B324C8F152}"/>
          </ac:spMkLst>
        </pc:spChg>
      </pc:sldChg>
      <pc:sldChg chg="del">
        <pc:chgData name="Robin Rettien" userId="d3b77970-caed-4e6f-89f3-1a113df11dad" providerId="ADAL" clId="{F9452519-1495-48B6-86BE-1F210F341C90}" dt="2020-11-25T18:13:44.673" v="16" actId="47"/>
        <pc:sldMkLst>
          <pc:docMk/>
          <pc:sldMk cId="2811059684" sldId="3224"/>
        </pc:sldMkLst>
      </pc:sldChg>
      <pc:sldChg chg="add">
        <pc:chgData name="Robin Rettien" userId="d3b77970-caed-4e6f-89f3-1a113df11dad" providerId="ADAL" clId="{F9452519-1495-48B6-86BE-1F210F341C90}" dt="2020-11-25T18:12:52.337" v="8"/>
        <pc:sldMkLst>
          <pc:docMk/>
          <pc:sldMk cId="1315835274" sldId="3371"/>
        </pc:sldMkLst>
      </pc:sldChg>
      <pc:sldChg chg="del">
        <pc:chgData name="Robin Rettien" userId="d3b77970-caed-4e6f-89f3-1a113df11dad" providerId="ADAL" clId="{F9452519-1495-48B6-86BE-1F210F341C90}" dt="2020-11-25T18:13:45.261" v="19" actId="47"/>
        <pc:sldMkLst>
          <pc:docMk/>
          <pc:sldMk cId="2666718201" sldId="4240"/>
        </pc:sldMkLst>
      </pc:sldChg>
      <pc:sldChg chg="add">
        <pc:chgData name="Robin Rettien" userId="d3b77970-caed-4e6f-89f3-1a113df11dad" providerId="ADAL" clId="{F9452519-1495-48B6-86BE-1F210F341C90}" dt="2020-11-25T18:13:37.844" v="10"/>
        <pc:sldMkLst>
          <pc:docMk/>
          <pc:sldMk cId="1699335963" sldId="4241"/>
        </pc:sldMkLst>
      </pc:sldChg>
      <pc:sldChg chg="add del">
        <pc:chgData name="Robin Rettien" userId="d3b77970-caed-4e6f-89f3-1a113df11dad" providerId="ADAL" clId="{F9452519-1495-48B6-86BE-1F210F341C90}" dt="2020-11-25T18:15:26.038" v="30" actId="2696"/>
        <pc:sldMkLst>
          <pc:docMk/>
          <pc:sldMk cId="1853415134" sldId="4242"/>
        </pc:sldMkLst>
      </pc:sldChg>
      <pc:sldChg chg="add del">
        <pc:chgData name="Robin Rettien" userId="d3b77970-caed-4e6f-89f3-1a113df11dad" providerId="ADAL" clId="{F9452519-1495-48B6-86BE-1F210F341C90}" dt="2020-11-25T18:15:36.428" v="32"/>
        <pc:sldMkLst>
          <pc:docMk/>
          <pc:sldMk cId="2885323367" sldId="4242"/>
        </pc:sldMkLst>
      </pc:sldChg>
      <pc:sldChg chg="add">
        <pc:chgData name="Robin Rettien" userId="d3b77970-caed-4e6f-89f3-1a113df11dad" providerId="ADAL" clId="{F9452519-1495-48B6-86BE-1F210F341C90}" dt="2020-11-25T18:15:40.208" v="33"/>
        <pc:sldMkLst>
          <pc:docMk/>
          <pc:sldMk cId="4046598321" sldId="4242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4020422460" sldId="4243"/>
        </pc:sldMkLst>
      </pc:sldChg>
      <pc:sldChg chg="add">
        <pc:chgData name="Robin Rettien" userId="d3b77970-caed-4e6f-89f3-1a113df11dad" providerId="ADAL" clId="{F9452519-1495-48B6-86BE-1F210F341C90}" dt="2020-11-25T18:12:52.337" v="8"/>
        <pc:sldMkLst>
          <pc:docMk/>
          <pc:sldMk cId="2534189807" sldId="4297"/>
        </pc:sldMkLst>
      </pc:sldChg>
      <pc:sldChg chg="del">
        <pc:chgData name="Robin Rettien" userId="d3b77970-caed-4e6f-89f3-1a113df11dad" providerId="ADAL" clId="{F9452519-1495-48B6-86BE-1F210F341C90}" dt="2020-11-25T18:13:46.684" v="24" actId="47"/>
        <pc:sldMkLst>
          <pc:docMk/>
          <pc:sldMk cId="2222952965" sldId="4300"/>
        </pc:sldMkLst>
      </pc:sldChg>
      <pc:sldChg chg="del">
        <pc:chgData name="Robin Rettien" userId="d3b77970-caed-4e6f-89f3-1a113df11dad" providerId="ADAL" clId="{F9452519-1495-48B6-86BE-1F210F341C90}" dt="2020-11-25T18:13:45.081" v="18" actId="47"/>
        <pc:sldMkLst>
          <pc:docMk/>
          <pc:sldMk cId="790942364" sldId="4302"/>
        </pc:sldMkLst>
      </pc:sldChg>
      <pc:sldChg chg="ord">
        <pc:chgData name="Robin Rettien" userId="d3b77970-caed-4e6f-89f3-1a113df11dad" providerId="ADAL" clId="{F9452519-1495-48B6-86BE-1F210F341C90}" dt="2020-11-25T18:14:54.676" v="28"/>
        <pc:sldMkLst>
          <pc:docMk/>
          <pc:sldMk cId="4004177871" sldId="4376"/>
        </pc:sldMkLst>
      </pc:sldChg>
      <pc:sldChg chg="del">
        <pc:chgData name="Robin Rettien" userId="d3b77970-caed-4e6f-89f3-1a113df11dad" providerId="ADAL" clId="{F9452519-1495-48B6-86BE-1F210F341C90}" dt="2020-11-25T18:13:44.220" v="14" actId="47"/>
        <pc:sldMkLst>
          <pc:docMk/>
          <pc:sldMk cId="2944978965" sldId="4392"/>
        </pc:sldMkLst>
      </pc:sldChg>
      <pc:sldChg chg="del">
        <pc:chgData name="Robin Rettien" userId="d3b77970-caed-4e6f-89f3-1a113df11dad" providerId="ADAL" clId="{F9452519-1495-48B6-86BE-1F210F341C90}" dt="2020-11-25T18:13:42.797" v="11" actId="47"/>
        <pc:sldMkLst>
          <pc:docMk/>
          <pc:sldMk cId="2718131396" sldId="4473"/>
        </pc:sldMkLst>
      </pc:sldChg>
      <pc:sldChg chg="del">
        <pc:chgData name="Robin Rettien" userId="d3b77970-caed-4e6f-89f3-1a113df11dad" providerId="ADAL" clId="{F9452519-1495-48B6-86BE-1F210F341C90}" dt="2020-11-25T18:13:43.250" v="12" actId="47"/>
        <pc:sldMkLst>
          <pc:docMk/>
          <pc:sldMk cId="1407192383" sldId="4474"/>
        </pc:sldMkLst>
      </pc:sldChg>
      <pc:sldChg chg="del">
        <pc:chgData name="Robin Rettien" userId="d3b77970-caed-4e6f-89f3-1a113df11dad" providerId="ADAL" clId="{F9452519-1495-48B6-86BE-1F210F341C90}" dt="2020-11-25T18:13:43.626" v="13" actId="47"/>
        <pc:sldMkLst>
          <pc:docMk/>
          <pc:sldMk cId="4175044044" sldId="4475"/>
        </pc:sldMkLst>
      </pc:sldChg>
      <pc:sldChg chg="del">
        <pc:chgData name="Robin Rettien" userId="d3b77970-caed-4e6f-89f3-1a113df11dad" providerId="ADAL" clId="{F9452519-1495-48B6-86BE-1F210F341C90}" dt="2020-11-25T18:13:44.452" v="15" actId="47"/>
        <pc:sldMkLst>
          <pc:docMk/>
          <pc:sldMk cId="4198397139" sldId="4476"/>
        </pc:sldMkLst>
      </pc:sldChg>
      <pc:sldChg chg="del">
        <pc:chgData name="Robin Rettien" userId="d3b77970-caed-4e6f-89f3-1a113df11dad" providerId="ADAL" clId="{F9452519-1495-48B6-86BE-1F210F341C90}" dt="2020-11-25T18:13:44.881" v="17" actId="47"/>
        <pc:sldMkLst>
          <pc:docMk/>
          <pc:sldMk cId="1815526282" sldId="4477"/>
        </pc:sldMkLst>
      </pc:sldChg>
      <pc:sldChg chg="add">
        <pc:chgData name="Robin Rettien" userId="d3b77970-caed-4e6f-89f3-1a113df11dad" providerId="ADAL" clId="{F9452519-1495-48B6-86BE-1F210F341C90}" dt="2020-11-25T18:12:52.337" v="8"/>
        <pc:sldMkLst>
          <pc:docMk/>
          <pc:sldMk cId="776454013" sldId="4478"/>
        </pc:sldMkLst>
      </pc:sldChg>
      <pc:sldChg chg="add">
        <pc:chgData name="Robin Rettien" userId="d3b77970-caed-4e6f-89f3-1a113df11dad" providerId="ADAL" clId="{F9452519-1495-48B6-86BE-1F210F341C90}" dt="2020-11-25T18:12:52.337" v="8"/>
        <pc:sldMkLst>
          <pc:docMk/>
          <pc:sldMk cId="1058518698" sldId="4480"/>
        </pc:sldMkLst>
      </pc:sldChg>
      <pc:sldChg chg="add del">
        <pc:chgData name="Robin Rettien" userId="d3b77970-caed-4e6f-89f3-1a113df11dad" providerId="ADAL" clId="{F9452519-1495-48B6-86BE-1F210F341C90}" dt="2020-11-25T18:14:16.979" v="26" actId="47"/>
        <pc:sldMkLst>
          <pc:docMk/>
          <pc:sldMk cId="3712010389" sldId="4481"/>
        </pc:sldMkLst>
      </pc:sldChg>
      <pc:sldChg chg="del">
        <pc:chgData name="Robin Rettien" userId="d3b77970-caed-4e6f-89f3-1a113df11dad" providerId="ADAL" clId="{F9452519-1495-48B6-86BE-1F210F341C90}" dt="2020-11-25T18:13:46.011" v="22" actId="47"/>
        <pc:sldMkLst>
          <pc:docMk/>
          <pc:sldMk cId="58685191" sldId="4482"/>
        </pc:sldMkLst>
      </pc:sldChg>
      <pc:sldChg chg="add">
        <pc:chgData name="Robin Rettien" userId="d3b77970-caed-4e6f-89f3-1a113df11dad" providerId="ADAL" clId="{F9452519-1495-48B6-86BE-1F210F341C90}" dt="2020-11-25T18:13:37.844" v="10"/>
        <pc:sldMkLst>
          <pc:docMk/>
          <pc:sldMk cId="4273903994" sldId="4483"/>
        </pc:sldMkLst>
      </pc:sldChg>
      <pc:sldChg chg="add">
        <pc:chgData name="Robin Rettien" userId="d3b77970-caed-4e6f-89f3-1a113df11dad" providerId="ADAL" clId="{F9452519-1495-48B6-86BE-1F210F341C90}" dt="2020-11-25T18:13:37.844" v="10"/>
        <pc:sldMkLst>
          <pc:docMk/>
          <pc:sldMk cId="4003307983" sldId="4484"/>
        </pc:sldMkLst>
      </pc:sldChg>
      <pc:sldChg chg="add">
        <pc:chgData name="Robin Rettien" userId="d3b77970-caed-4e6f-89f3-1a113df11dad" providerId="ADAL" clId="{F9452519-1495-48B6-86BE-1F210F341C90}" dt="2020-11-25T18:15:40.208" v="33"/>
        <pc:sldMkLst>
          <pc:docMk/>
          <pc:sldMk cId="274967218" sldId="4485"/>
        </pc:sldMkLst>
      </pc:sldChg>
      <pc:sldChg chg="add del">
        <pc:chgData name="Robin Rettien" userId="d3b77970-caed-4e6f-89f3-1a113df11dad" providerId="ADAL" clId="{F9452519-1495-48B6-86BE-1F210F341C90}" dt="2020-11-25T18:15:26.038" v="30" actId="2696"/>
        <pc:sldMkLst>
          <pc:docMk/>
          <pc:sldMk cId="1311273278" sldId="4485"/>
        </pc:sldMkLst>
      </pc:sldChg>
      <pc:sldChg chg="add del">
        <pc:chgData name="Robin Rettien" userId="d3b77970-caed-4e6f-89f3-1a113df11dad" providerId="ADAL" clId="{F9452519-1495-48B6-86BE-1F210F341C90}" dt="2020-11-25T18:15:36.428" v="32"/>
        <pc:sldMkLst>
          <pc:docMk/>
          <pc:sldMk cId="3888948137" sldId="4485"/>
        </pc:sldMkLst>
      </pc:sldChg>
      <pc:sldChg chg="add del">
        <pc:chgData name="Robin Rettien" userId="d3b77970-caed-4e6f-89f3-1a113df11dad" providerId="ADAL" clId="{F9452519-1495-48B6-86BE-1F210F341C90}" dt="2020-11-25T18:15:36.428" v="32"/>
        <pc:sldMkLst>
          <pc:docMk/>
          <pc:sldMk cId="88353701" sldId="4486"/>
        </pc:sldMkLst>
      </pc:sldChg>
      <pc:sldChg chg="add">
        <pc:chgData name="Robin Rettien" userId="d3b77970-caed-4e6f-89f3-1a113df11dad" providerId="ADAL" clId="{F9452519-1495-48B6-86BE-1F210F341C90}" dt="2020-11-25T18:15:40.208" v="33"/>
        <pc:sldMkLst>
          <pc:docMk/>
          <pc:sldMk cId="642597585" sldId="4486"/>
        </pc:sldMkLst>
      </pc:sldChg>
      <pc:sldChg chg="add del">
        <pc:chgData name="Robin Rettien" userId="d3b77970-caed-4e6f-89f3-1a113df11dad" providerId="ADAL" clId="{F9452519-1495-48B6-86BE-1F210F341C90}" dt="2020-11-25T18:15:26.038" v="30" actId="2696"/>
        <pc:sldMkLst>
          <pc:docMk/>
          <pc:sldMk cId="1532820432" sldId="4486"/>
        </pc:sldMkLst>
      </pc:sldChg>
      <pc:sldChg chg="add">
        <pc:chgData name="Robin Rettien" userId="d3b77970-caed-4e6f-89f3-1a113df11dad" providerId="ADAL" clId="{F9452519-1495-48B6-86BE-1F210F341C90}" dt="2020-11-25T18:15:40.208" v="33"/>
        <pc:sldMkLst>
          <pc:docMk/>
          <pc:sldMk cId="267242912" sldId="4487"/>
        </pc:sldMkLst>
      </pc:sldChg>
      <pc:sldChg chg="add del">
        <pc:chgData name="Robin Rettien" userId="d3b77970-caed-4e6f-89f3-1a113df11dad" providerId="ADAL" clId="{F9452519-1495-48B6-86BE-1F210F341C90}" dt="2020-11-25T18:15:26.038" v="30" actId="2696"/>
        <pc:sldMkLst>
          <pc:docMk/>
          <pc:sldMk cId="1415521392" sldId="4487"/>
        </pc:sldMkLst>
      </pc:sldChg>
      <pc:sldChg chg="add del">
        <pc:chgData name="Robin Rettien" userId="d3b77970-caed-4e6f-89f3-1a113df11dad" providerId="ADAL" clId="{F9452519-1495-48B6-86BE-1F210F341C90}" dt="2020-11-25T18:15:36.428" v="32"/>
        <pc:sldMkLst>
          <pc:docMk/>
          <pc:sldMk cId="3407004596" sldId="4487"/>
        </pc:sldMkLst>
      </pc:sldChg>
      <pc:sldChg chg="add del">
        <pc:chgData name="Robin Rettien" userId="d3b77970-caed-4e6f-89f3-1a113df11dad" providerId="ADAL" clId="{F9452519-1495-48B6-86BE-1F210F341C90}" dt="2020-11-25T18:15:26.038" v="30" actId="2696"/>
        <pc:sldMkLst>
          <pc:docMk/>
          <pc:sldMk cId="394294868" sldId="4488"/>
        </pc:sldMkLst>
      </pc:sldChg>
      <pc:sldChg chg="add">
        <pc:chgData name="Robin Rettien" userId="d3b77970-caed-4e6f-89f3-1a113df11dad" providerId="ADAL" clId="{F9452519-1495-48B6-86BE-1F210F341C90}" dt="2020-11-25T18:15:40.208" v="33"/>
        <pc:sldMkLst>
          <pc:docMk/>
          <pc:sldMk cId="1822598996" sldId="4488"/>
        </pc:sldMkLst>
      </pc:sldChg>
      <pc:sldChg chg="add del">
        <pc:chgData name="Robin Rettien" userId="d3b77970-caed-4e6f-89f3-1a113df11dad" providerId="ADAL" clId="{F9452519-1495-48B6-86BE-1F210F341C90}" dt="2020-11-25T18:15:36.428" v="32"/>
        <pc:sldMkLst>
          <pc:docMk/>
          <pc:sldMk cId="3571816775" sldId="4488"/>
        </pc:sldMkLst>
      </pc:sldChg>
      <pc:sldChg chg="add del">
        <pc:chgData name="Robin Rettien" userId="d3b77970-caed-4e6f-89f3-1a113df11dad" providerId="ADAL" clId="{F9452519-1495-48B6-86BE-1F210F341C90}" dt="2020-11-25T18:15:36.428" v="32"/>
        <pc:sldMkLst>
          <pc:docMk/>
          <pc:sldMk cId="1563972892" sldId="4489"/>
        </pc:sldMkLst>
      </pc:sldChg>
      <pc:sldChg chg="add">
        <pc:chgData name="Robin Rettien" userId="d3b77970-caed-4e6f-89f3-1a113df11dad" providerId="ADAL" clId="{F9452519-1495-48B6-86BE-1F210F341C90}" dt="2020-11-25T18:15:40.208" v="33"/>
        <pc:sldMkLst>
          <pc:docMk/>
          <pc:sldMk cId="1969409480" sldId="4489"/>
        </pc:sldMkLst>
      </pc:sldChg>
      <pc:sldChg chg="add del">
        <pc:chgData name="Robin Rettien" userId="d3b77970-caed-4e6f-89f3-1a113df11dad" providerId="ADAL" clId="{F9452519-1495-48B6-86BE-1F210F341C90}" dt="2020-11-25T18:15:26.038" v="30" actId="2696"/>
        <pc:sldMkLst>
          <pc:docMk/>
          <pc:sldMk cId="3099682598" sldId="4489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381624051" sldId="4490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3934869442" sldId="4491"/>
        </pc:sldMkLst>
      </pc:sldChg>
      <pc:sldChg chg="add">
        <pc:chgData name="Robin Rettien" userId="d3b77970-caed-4e6f-89f3-1a113df11dad" providerId="ADAL" clId="{F9452519-1495-48B6-86BE-1F210F341C90}" dt="2020-11-25T18:12:52.337" v="8"/>
        <pc:sldMkLst>
          <pc:docMk/>
          <pc:sldMk cId="435248604" sldId="4498"/>
        </pc:sldMkLst>
      </pc:sldChg>
      <pc:sldChg chg="del">
        <pc:chgData name="Robin Rettien" userId="d3b77970-caed-4e6f-89f3-1a113df11dad" providerId="ADAL" clId="{F9452519-1495-48B6-86BE-1F210F341C90}" dt="2020-11-25T18:13:45.583" v="21" actId="47"/>
        <pc:sldMkLst>
          <pc:docMk/>
          <pc:sldMk cId="4073120430" sldId="4515"/>
        </pc:sldMkLst>
      </pc:sldChg>
      <pc:sldChg chg="del">
        <pc:chgData name="Robin Rettien" userId="d3b77970-caed-4e6f-89f3-1a113df11dad" providerId="ADAL" clId="{F9452519-1495-48B6-86BE-1F210F341C90}" dt="2020-11-25T18:13:46.220" v="23" actId="47"/>
        <pc:sldMkLst>
          <pc:docMk/>
          <pc:sldMk cId="3615338953" sldId="4543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3513166889" sldId="4545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1716576604" sldId="4546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350211027" sldId="4547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841112482" sldId="4548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3715053663" sldId="4549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2696964311" sldId="4550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2688802646" sldId="4551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3786635756" sldId="4552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2967990154" sldId="4553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2176563733" sldId="4554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3920924172" sldId="4555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2516733516" sldId="4556"/>
        </pc:sldMkLst>
      </pc:sldChg>
      <pc:sldChg chg="add">
        <pc:chgData name="Robin Rettien" userId="d3b77970-caed-4e6f-89f3-1a113df11dad" providerId="ADAL" clId="{F9452519-1495-48B6-86BE-1F210F341C90}" dt="2020-11-25T18:14:03.329" v="25"/>
        <pc:sldMkLst>
          <pc:docMk/>
          <pc:sldMk cId="2123963684" sldId="4557"/>
        </pc:sldMkLst>
      </pc:sldChg>
      <pc:sldChg chg="add">
        <pc:chgData name="Robin Rettien" userId="d3b77970-caed-4e6f-89f3-1a113df11dad" providerId="ADAL" clId="{F9452519-1495-48B6-86BE-1F210F341C90}" dt="2020-11-25T18:12:52.337" v="8"/>
        <pc:sldMkLst>
          <pc:docMk/>
          <pc:sldMk cId="981453204" sldId="4586"/>
        </pc:sldMkLst>
      </pc:sldChg>
      <pc:sldChg chg="del">
        <pc:chgData name="Robin Rettien" userId="d3b77970-caed-4e6f-89f3-1a113df11dad" providerId="ADAL" clId="{F9452519-1495-48B6-86BE-1F210F341C90}" dt="2020-11-25T18:13:45.335" v="20" actId="47"/>
        <pc:sldMkLst>
          <pc:docMk/>
          <pc:sldMk cId="2997457341" sldId="4588"/>
        </pc:sldMkLst>
      </pc:sldChg>
      <pc:sldMasterChg chg="modSp mod modSldLayout">
        <pc:chgData name="Robin Rettien" userId="d3b77970-caed-4e6f-89f3-1a113df11dad" providerId="ADAL" clId="{F9452519-1495-48B6-86BE-1F210F341C90}" dt="2020-11-25T18:10:46.670" v="7" actId="20577"/>
        <pc:sldMasterMkLst>
          <pc:docMk/>
          <pc:sldMasterMk cId="0" sldId="2147483659"/>
        </pc:sldMasterMkLst>
        <pc:spChg chg="mod">
          <ac:chgData name="Robin Rettien" userId="d3b77970-caed-4e6f-89f3-1a113df11dad" providerId="ADAL" clId="{F9452519-1495-48B6-86BE-1F210F341C90}" dt="2020-11-25T18:10:42.257" v="5" actId="20577"/>
          <ac:spMkLst>
            <pc:docMk/>
            <pc:sldMasterMk cId="0" sldId="2147483659"/>
            <ac:spMk id="4" creationId="{B8A5604C-B8A6-4D35-A162-2F60AB989CD9}"/>
          </ac:spMkLst>
        </pc:spChg>
        <pc:sldLayoutChg chg="modSp mod">
          <pc:chgData name="Robin Rettien" userId="d3b77970-caed-4e6f-89f3-1a113df11dad" providerId="ADAL" clId="{F9452519-1495-48B6-86BE-1F210F341C90}" dt="2020-11-25T18:10:46.670" v="7" actId="20577"/>
          <pc:sldLayoutMkLst>
            <pc:docMk/>
            <pc:sldMasterMk cId="0" sldId="2147483659"/>
            <pc:sldLayoutMk cId="3081998058" sldId="2147483681"/>
          </pc:sldLayoutMkLst>
          <pc:spChg chg="mod">
            <ac:chgData name="Robin Rettien" userId="d3b77970-caed-4e6f-89f3-1a113df11dad" providerId="ADAL" clId="{F9452519-1495-48B6-86BE-1F210F341C90}" dt="2020-11-25T18:10:46.670" v="7" actId="20577"/>
            <ac:spMkLst>
              <pc:docMk/>
              <pc:sldMasterMk cId="0" sldId="2147483659"/>
              <pc:sldLayoutMk cId="3081998058" sldId="2147483681"/>
              <ac:spMk id="3" creationId="{AEBDF29C-7377-4E63-8C4C-1D03C8CA67DF}"/>
            </ac:spMkLst>
          </pc:spChg>
        </pc:sldLayoutChg>
      </pc:sldMasterChg>
    </pc:docChg>
  </pc:docChgLst>
  <pc:docChgLst>
    <pc:chgData name="Robin Rettien" userId="d3b77970-caed-4e6f-89f3-1a113df11dad" providerId="ADAL" clId="{21A50AB6-AB87-4975-8370-9DE9DF701BC2}"/>
    <pc:docChg chg="undo redo custSel addSld delSld modSld sldOrd modSection">
      <pc:chgData name="Robin Rettien" userId="d3b77970-caed-4e6f-89f3-1a113df11dad" providerId="ADAL" clId="{21A50AB6-AB87-4975-8370-9DE9DF701BC2}" dt="2020-11-09T14:36:39.918" v="2409" actId="20577"/>
      <pc:docMkLst>
        <pc:docMk/>
      </pc:docMkLst>
      <pc:sldChg chg="delSp modSp mod">
        <pc:chgData name="Robin Rettien" userId="d3b77970-caed-4e6f-89f3-1a113df11dad" providerId="ADAL" clId="{21A50AB6-AB87-4975-8370-9DE9DF701BC2}" dt="2020-11-06T10:18:22.158" v="394" actId="478"/>
        <pc:sldMkLst>
          <pc:docMk/>
          <pc:sldMk cId="2666718201" sldId="4240"/>
        </pc:sldMkLst>
        <pc:spChg chg="del">
          <ac:chgData name="Robin Rettien" userId="d3b77970-caed-4e6f-89f3-1a113df11dad" providerId="ADAL" clId="{21A50AB6-AB87-4975-8370-9DE9DF701BC2}" dt="2020-11-06T10:18:22.158" v="394" actId="478"/>
          <ac:spMkLst>
            <pc:docMk/>
            <pc:sldMk cId="2666718201" sldId="4240"/>
            <ac:spMk id="3" creationId="{4A69D288-9928-4DAE-A773-A82FA9B67138}"/>
          </ac:spMkLst>
        </pc:spChg>
        <pc:spChg chg="del mod">
          <ac:chgData name="Robin Rettien" userId="d3b77970-caed-4e6f-89f3-1a113df11dad" providerId="ADAL" clId="{21A50AB6-AB87-4975-8370-9DE9DF701BC2}" dt="2020-11-06T10:18:22.158" v="394" actId="478"/>
          <ac:spMkLst>
            <pc:docMk/>
            <pc:sldMk cId="2666718201" sldId="4240"/>
            <ac:spMk id="4" creationId="{A4CE8AB0-D31E-46BA-BF6C-4B07AAF30F15}"/>
          </ac:spMkLst>
        </pc:spChg>
      </pc:sldChg>
      <pc:sldChg chg="modSp mod">
        <pc:chgData name="Robin Rettien" userId="d3b77970-caed-4e6f-89f3-1a113df11dad" providerId="ADAL" clId="{21A50AB6-AB87-4975-8370-9DE9DF701BC2}" dt="2020-11-09T12:15:07.349" v="1973" actId="20577"/>
        <pc:sldMkLst>
          <pc:docMk/>
          <pc:sldMk cId="4020422460" sldId="4243"/>
        </pc:sldMkLst>
        <pc:spChg chg="mod">
          <ac:chgData name="Robin Rettien" userId="d3b77970-caed-4e6f-89f3-1a113df11dad" providerId="ADAL" clId="{21A50AB6-AB87-4975-8370-9DE9DF701BC2}" dt="2020-11-09T12:15:07.349" v="1973" actId="20577"/>
          <ac:spMkLst>
            <pc:docMk/>
            <pc:sldMk cId="4020422460" sldId="4243"/>
            <ac:spMk id="25" creationId="{F83F7EAB-E819-4F7C-AB07-9257B8B5B863}"/>
          </ac:spMkLst>
        </pc:spChg>
      </pc:sldChg>
      <pc:sldChg chg="modNotesTx">
        <pc:chgData name="Robin Rettien" userId="d3b77970-caed-4e6f-89f3-1a113df11dad" providerId="ADAL" clId="{21A50AB6-AB87-4975-8370-9DE9DF701BC2}" dt="2020-11-09T14:35:34.546" v="2398" actId="20577"/>
        <pc:sldMkLst>
          <pc:docMk/>
          <pc:sldMk cId="1463496280" sldId="4270"/>
        </pc:sldMkLst>
      </pc:sldChg>
      <pc:sldChg chg="modSp mod">
        <pc:chgData name="Robin Rettien" userId="d3b77970-caed-4e6f-89f3-1a113df11dad" providerId="ADAL" clId="{21A50AB6-AB87-4975-8370-9DE9DF701BC2}" dt="2020-11-09T12:06:01.648" v="1860" actId="20577"/>
        <pc:sldMkLst>
          <pc:docMk/>
          <pc:sldMk cId="2222952965" sldId="4300"/>
        </pc:sldMkLst>
        <pc:spChg chg="mod">
          <ac:chgData name="Robin Rettien" userId="d3b77970-caed-4e6f-89f3-1a113df11dad" providerId="ADAL" clId="{21A50AB6-AB87-4975-8370-9DE9DF701BC2}" dt="2020-11-09T12:06:01.648" v="1860" actId="20577"/>
          <ac:spMkLst>
            <pc:docMk/>
            <pc:sldMk cId="2222952965" sldId="4300"/>
            <ac:spMk id="28" creationId="{1915FD22-2941-43E3-94C2-8BDD87DD535A}"/>
          </ac:spMkLst>
        </pc:spChg>
      </pc:sldChg>
      <pc:sldChg chg="modNotesTx">
        <pc:chgData name="Robin Rettien" userId="d3b77970-caed-4e6f-89f3-1a113df11dad" providerId="ADAL" clId="{21A50AB6-AB87-4975-8370-9DE9DF701BC2}" dt="2020-11-09T14:35:12.659" v="2397" actId="20577"/>
        <pc:sldMkLst>
          <pc:docMk/>
          <pc:sldMk cId="1566171282" sldId="4387"/>
        </pc:sldMkLst>
      </pc:sldChg>
      <pc:sldChg chg="modSp mod">
        <pc:chgData name="Robin Rettien" userId="d3b77970-caed-4e6f-89f3-1a113df11dad" providerId="ADAL" clId="{21A50AB6-AB87-4975-8370-9DE9DF701BC2}" dt="2020-11-09T14:27:26.249" v="2395" actId="13926"/>
        <pc:sldMkLst>
          <pc:docMk/>
          <pc:sldMk cId="917409064" sldId="4391"/>
        </pc:sldMkLst>
        <pc:spChg chg="mod">
          <ac:chgData name="Robin Rettien" userId="d3b77970-caed-4e6f-89f3-1a113df11dad" providerId="ADAL" clId="{21A50AB6-AB87-4975-8370-9DE9DF701BC2}" dt="2020-11-09T14:27:26.249" v="2395" actId="13926"/>
          <ac:spMkLst>
            <pc:docMk/>
            <pc:sldMk cId="917409064" sldId="4391"/>
            <ac:spMk id="27" creationId="{77E0E204-8D21-48E0-B021-10D5F2DA2334}"/>
          </ac:spMkLst>
        </pc:spChg>
        <pc:picChg chg="mod">
          <ac:chgData name="Robin Rettien" userId="d3b77970-caed-4e6f-89f3-1a113df11dad" providerId="ADAL" clId="{21A50AB6-AB87-4975-8370-9DE9DF701BC2}" dt="2020-11-09T14:27:19.352" v="2394" actId="1076"/>
          <ac:picMkLst>
            <pc:docMk/>
            <pc:sldMk cId="917409064" sldId="4391"/>
            <ac:picMk id="52" creationId="{A2FBD7D2-D6D0-44C6-A0AE-E7113B716317}"/>
          </ac:picMkLst>
        </pc:picChg>
      </pc:sldChg>
      <pc:sldChg chg="modSp mod">
        <pc:chgData name="Robin Rettien" userId="d3b77970-caed-4e6f-89f3-1a113df11dad" providerId="ADAL" clId="{21A50AB6-AB87-4975-8370-9DE9DF701BC2}" dt="2020-11-09T13:23:42.087" v="2117" actId="13926"/>
        <pc:sldMkLst>
          <pc:docMk/>
          <pc:sldMk cId="2944978965" sldId="4392"/>
        </pc:sldMkLst>
        <pc:spChg chg="mod">
          <ac:chgData name="Robin Rettien" userId="d3b77970-caed-4e6f-89f3-1a113df11dad" providerId="ADAL" clId="{21A50AB6-AB87-4975-8370-9DE9DF701BC2}" dt="2020-11-09T13:23:42.087" v="2117" actId="13926"/>
          <ac:spMkLst>
            <pc:docMk/>
            <pc:sldMk cId="2944978965" sldId="4392"/>
            <ac:spMk id="5" creationId="{26784425-6E78-468A-A979-B81C06D1F93B}"/>
          </ac:spMkLst>
        </pc:spChg>
      </pc:sldChg>
      <pc:sldChg chg="del">
        <pc:chgData name="Robin Rettien" userId="d3b77970-caed-4e6f-89f3-1a113df11dad" providerId="ADAL" clId="{21A50AB6-AB87-4975-8370-9DE9DF701BC2}" dt="2020-11-06T09:29:25.914" v="180" actId="47"/>
        <pc:sldMkLst>
          <pc:docMk/>
          <pc:sldMk cId="535522743" sldId="4448"/>
        </pc:sldMkLst>
      </pc:sldChg>
      <pc:sldChg chg="del ord">
        <pc:chgData name="Robin Rettien" userId="d3b77970-caed-4e6f-89f3-1a113df11dad" providerId="ADAL" clId="{21A50AB6-AB87-4975-8370-9DE9DF701BC2}" dt="2020-11-06T09:08:11.752" v="3" actId="47"/>
        <pc:sldMkLst>
          <pc:docMk/>
          <pc:sldMk cId="2356657316" sldId="4455"/>
        </pc:sldMkLst>
      </pc:sldChg>
      <pc:sldChg chg="modSp mod">
        <pc:chgData name="Robin Rettien" userId="d3b77970-caed-4e6f-89f3-1a113df11dad" providerId="ADAL" clId="{21A50AB6-AB87-4975-8370-9DE9DF701BC2}" dt="2020-11-06T09:18:27.992" v="38" actId="20577"/>
        <pc:sldMkLst>
          <pc:docMk/>
          <pc:sldMk cId="686699456" sldId="4466"/>
        </pc:sldMkLst>
        <pc:spChg chg="mod">
          <ac:chgData name="Robin Rettien" userId="d3b77970-caed-4e6f-89f3-1a113df11dad" providerId="ADAL" clId="{21A50AB6-AB87-4975-8370-9DE9DF701BC2}" dt="2020-11-06T09:18:27.992" v="38" actId="20577"/>
          <ac:spMkLst>
            <pc:docMk/>
            <pc:sldMk cId="686699456" sldId="4466"/>
            <ac:spMk id="31" creationId="{24E21CC6-B15B-49EB-82A4-5D31AC14999B}"/>
          </ac:spMkLst>
        </pc:spChg>
      </pc:sldChg>
      <pc:sldChg chg="modNotesTx">
        <pc:chgData name="Robin Rettien" userId="d3b77970-caed-4e6f-89f3-1a113df11dad" providerId="ADAL" clId="{21A50AB6-AB87-4975-8370-9DE9DF701BC2}" dt="2020-11-09T14:35:47.365" v="2400" actId="20577"/>
        <pc:sldMkLst>
          <pc:docMk/>
          <pc:sldMk cId="2657895909" sldId="4470"/>
        </pc:sldMkLst>
      </pc:sldChg>
      <pc:sldChg chg="modNotesTx">
        <pc:chgData name="Robin Rettien" userId="d3b77970-caed-4e6f-89f3-1a113df11dad" providerId="ADAL" clId="{21A50AB6-AB87-4975-8370-9DE9DF701BC2}" dt="2020-11-09T14:35:49.726" v="2401" actId="20577"/>
        <pc:sldMkLst>
          <pc:docMk/>
          <pc:sldMk cId="2530781139" sldId="4471"/>
        </pc:sldMkLst>
      </pc:sldChg>
      <pc:sldChg chg="modSp mod">
        <pc:chgData name="Robin Rettien" userId="d3b77970-caed-4e6f-89f3-1a113df11dad" providerId="ADAL" clId="{21A50AB6-AB87-4975-8370-9DE9DF701BC2}" dt="2020-11-09T13:26:13.523" v="2118" actId="20577"/>
        <pc:sldMkLst>
          <pc:docMk/>
          <pc:sldMk cId="4175044044" sldId="4475"/>
        </pc:sldMkLst>
        <pc:spChg chg="mod">
          <ac:chgData name="Robin Rettien" userId="d3b77970-caed-4e6f-89f3-1a113df11dad" providerId="ADAL" clId="{21A50AB6-AB87-4975-8370-9DE9DF701BC2}" dt="2020-11-09T13:26:13.523" v="2118" actId="20577"/>
          <ac:spMkLst>
            <pc:docMk/>
            <pc:sldMk cId="4175044044" sldId="4475"/>
            <ac:spMk id="13" creationId="{E612B975-BDBB-4283-A993-7EE553A058B9}"/>
          </ac:spMkLst>
        </pc:spChg>
      </pc:sldChg>
      <pc:sldChg chg="modNotesTx">
        <pc:chgData name="Robin Rettien" userId="d3b77970-caed-4e6f-89f3-1a113df11dad" providerId="ADAL" clId="{21A50AB6-AB87-4975-8370-9DE9DF701BC2}" dt="2020-11-09T14:35:57.384" v="2402" actId="20577"/>
        <pc:sldMkLst>
          <pc:docMk/>
          <pc:sldMk cId="776454013" sldId="4478"/>
        </pc:sldMkLst>
      </pc:sldChg>
      <pc:sldChg chg="addSp modSp mod">
        <pc:chgData name="Robin Rettien" userId="d3b77970-caed-4e6f-89f3-1a113df11dad" providerId="ADAL" clId="{21A50AB6-AB87-4975-8370-9DE9DF701BC2}" dt="2020-11-09T12:13:13.687" v="1871" actId="571"/>
        <pc:sldMkLst>
          <pc:docMk/>
          <pc:sldMk cId="4273903994" sldId="4483"/>
        </pc:sldMkLst>
        <pc:spChg chg="add mod">
          <ac:chgData name="Robin Rettien" userId="d3b77970-caed-4e6f-89f3-1a113df11dad" providerId="ADAL" clId="{21A50AB6-AB87-4975-8370-9DE9DF701BC2}" dt="2020-11-09T12:12:46.707" v="1865" actId="14100"/>
          <ac:spMkLst>
            <pc:docMk/>
            <pc:sldMk cId="4273903994" sldId="4483"/>
            <ac:spMk id="5" creationId="{1A4BEABC-AE2B-4A6B-8884-177DE89187FB}"/>
          </ac:spMkLst>
        </pc:spChg>
        <pc:spChg chg="add mod">
          <ac:chgData name="Robin Rettien" userId="d3b77970-caed-4e6f-89f3-1a113df11dad" providerId="ADAL" clId="{21A50AB6-AB87-4975-8370-9DE9DF701BC2}" dt="2020-11-09T12:12:52.752" v="1867" actId="571"/>
          <ac:spMkLst>
            <pc:docMk/>
            <pc:sldMk cId="4273903994" sldId="4483"/>
            <ac:spMk id="23" creationId="{5E2D4191-00A3-41F9-886C-11BA0E602FE3}"/>
          </ac:spMkLst>
        </pc:spChg>
        <pc:spChg chg="add mod">
          <ac:chgData name="Robin Rettien" userId="d3b77970-caed-4e6f-89f3-1a113df11dad" providerId="ADAL" clId="{21A50AB6-AB87-4975-8370-9DE9DF701BC2}" dt="2020-11-09T12:13:00.510" v="1869" actId="1076"/>
          <ac:spMkLst>
            <pc:docMk/>
            <pc:sldMk cId="4273903994" sldId="4483"/>
            <ac:spMk id="25" creationId="{A48BE466-4F06-4A96-B82B-DD4F5910E576}"/>
          </ac:spMkLst>
        </pc:spChg>
        <pc:spChg chg="add mod">
          <ac:chgData name="Robin Rettien" userId="d3b77970-caed-4e6f-89f3-1a113df11dad" providerId="ADAL" clId="{21A50AB6-AB87-4975-8370-9DE9DF701BC2}" dt="2020-11-09T12:13:11.017" v="1870" actId="571"/>
          <ac:spMkLst>
            <pc:docMk/>
            <pc:sldMk cId="4273903994" sldId="4483"/>
            <ac:spMk id="27" creationId="{BC9184BB-710B-48FA-BB85-A33B9BD754BF}"/>
          </ac:spMkLst>
        </pc:spChg>
        <pc:spChg chg="add mod">
          <ac:chgData name="Robin Rettien" userId="d3b77970-caed-4e6f-89f3-1a113df11dad" providerId="ADAL" clId="{21A50AB6-AB87-4975-8370-9DE9DF701BC2}" dt="2020-11-09T12:13:13.687" v="1871" actId="571"/>
          <ac:spMkLst>
            <pc:docMk/>
            <pc:sldMk cId="4273903994" sldId="4483"/>
            <ac:spMk id="36" creationId="{68C4870C-AE16-4DDC-8BD8-4839445A3D3F}"/>
          </ac:spMkLst>
        </pc:spChg>
        <pc:picChg chg="ord">
          <ac:chgData name="Robin Rettien" userId="d3b77970-caed-4e6f-89f3-1a113df11dad" providerId="ADAL" clId="{21A50AB6-AB87-4975-8370-9DE9DF701BC2}" dt="2020-11-09T12:12:21.392" v="1861" actId="167"/>
          <ac:picMkLst>
            <pc:docMk/>
            <pc:sldMk cId="4273903994" sldId="4483"/>
            <ac:picMk id="6" creationId="{5F05BBB2-DBCE-4561-AC6E-783707899CA7}"/>
          </ac:picMkLst>
        </pc:picChg>
        <pc:picChg chg="add mod">
          <ac:chgData name="Robin Rettien" userId="d3b77970-caed-4e6f-89f3-1a113df11dad" providerId="ADAL" clId="{21A50AB6-AB87-4975-8370-9DE9DF701BC2}" dt="2020-11-09T12:12:52.752" v="1867" actId="571"/>
          <ac:picMkLst>
            <pc:docMk/>
            <pc:sldMk cId="4273903994" sldId="4483"/>
            <ac:picMk id="21" creationId="{7B044C34-7C60-4B45-AE52-AFB94A2D3534}"/>
          </ac:picMkLst>
        </pc:picChg>
      </pc:sldChg>
      <pc:sldChg chg="modSp mod">
        <pc:chgData name="Robin Rettien" userId="d3b77970-caed-4e6f-89f3-1a113df11dad" providerId="ADAL" clId="{21A50AB6-AB87-4975-8370-9DE9DF701BC2}" dt="2020-11-09T14:08:11.577" v="2332" actId="13926"/>
        <pc:sldMkLst>
          <pc:docMk/>
          <pc:sldMk cId="3934869442" sldId="4491"/>
        </pc:sldMkLst>
        <pc:spChg chg="mod">
          <ac:chgData name="Robin Rettien" userId="d3b77970-caed-4e6f-89f3-1a113df11dad" providerId="ADAL" clId="{21A50AB6-AB87-4975-8370-9DE9DF701BC2}" dt="2020-11-09T14:08:11.577" v="2332" actId="13926"/>
          <ac:spMkLst>
            <pc:docMk/>
            <pc:sldMk cId="3934869442" sldId="4491"/>
            <ac:spMk id="28" creationId="{1915FD22-2941-43E3-94C2-8BDD87DD535A}"/>
          </ac:spMkLst>
        </pc:spChg>
      </pc:sldChg>
      <pc:sldChg chg="addSp delSp modSp add mod">
        <pc:chgData name="Robin Rettien" userId="d3b77970-caed-4e6f-89f3-1a113df11dad" providerId="ADAL" clId="{21A50AB6-AB87-4975-8370-9DE9DF701BC2}" dt="2020-11-09T14:24:09.637" v="2368" actId="13926"/>
        <pc:sldMkLst>
          <pc:docMk/>
          <pc:sldMk cId="435248604" sldId="4498"/>
        </pc:sldMkLst>
        <pc:spChg chg="mod">
          <ac:chgData name="Robin Rettien" userId="d3b77970-caed-4e6f-89f3-1a113df11dad" providerId="ADAL" clId="{21A50AB6-AB87-4975-8370-9DE9DF701BC2}" dt="2020-11-09T14:24:09.637" v="2368" actId="13926"/>
          <ac:spMkLst>
            <pc:docMk/>
            <pc:sldMk cId="435248604" sldId="4498"/>
            <ac:spMk id="4" creationId="{CDDC7632-1DC7-4CE4-8E9B-ACA285222032}"/>
          </ac:spMkLst>
        </pc:spChg>
        <pc:spChg chg="add mod">
          <ac:chgData name="Robin Rettien" userId="d3b77970-caed-4e6f-89f3-1a113df11dad" providerId="ADAL" clId="{21A50AB6-AB87-4975-8370-9DE9DF701BC2}" dt="2020-11-06T10:24:51.182" v="400"/>
          <ac:spMkLst>
            <pc:docMk/>
            <pc:sldMk cId="435248604" sldId="4498"/>
            <ac:spMk id="29" creationId="{ABA21E0C-86D1-43B8-A52D-21445287E800}"/>
          </ac:spMkLst>
        </pc:spChg>
        <pc:spChg chg="add mod">
          <ac:chgData name="Robin Rettien" userId="d3b77970-caed-4e6f-89f3-1a113df11dad" providerId="ADAL" clId="{21A50AB6-AB87-4975-8370-9DE9DF701BC2}" dt="2020-11-06T10:24:51.182" v="400"/>
          <ac:spMkLst>
            <pc:docMk/>
            <pc:sldMk cId="435248604" sldId="4498"/>
            <ac:spMk id="32" creationId="{43A679F8-F38F-4B2E-B0E9-057EA655E8E3}"/>
          </ac:spMkLst>
        </pc:spChg>
        <pc:spChg chg="add mod">
          <ac:chgData name="Robin Rettien" userId="d3b77970-caed-4e6f-89f3-1a113df11dad" providerId="ADAL" clId="{21A50AB6-AB87-4975-8370-9DE9DF701BC2}" dt="2020-11-06T10:24:51.182" v="400"/>
          <ac:spMkLst>
            <pc:docMk/>
            <pc:sldMk cId="435248604" sldId="4498"/>
            <ac:spMk id="33" creationId="{32ECB435-9CAC-49E7-BEE5-2F224D14AD84}"/>
          </ac:spMkLst>
        </pc:spChg>
        <pc:spChg chg="add mod">
          <ac:chgData name="Robin Rettien" userId="d3b77970-caed-4e6f-89f3-1a113df11dad" providerId="ADAL" clId="{21A50AB6-AB87-4975-8370-9DE9DF701BC2}" dt="2020-11-06T10:24:51.182" v="400"/>
          <ac:spMkLst>
            <pc:docMk/>
            <pc:sldMk cId="435248604" sldId="4498"/>
            <ac:spMk id="34" creationId="{2F61EB1C-A9A5-4924-9A02-193DA4011634}"/>
          </ac:spMkLst>
        </pc:spChg>
        <pc:spChg chg="add mod">
          <ac:chgData name="Robin Rettien" userId="d3b77970-caed-4e6f-89f3-1a113df11dad" providerId="ADAL" clId="{21A50AB6-AB87-4975-8370-9DE9DF701BC2}" dt="2020-11-06T10:24:51.182" v="400"/>
          <ac:spMkLst>
            <pc:docMk/>
            <pc:sldMk cId="435248604" sldId="4498"/>
            <ac:spMk id="35" creationId="{5DF930E2-FA74-4BBA-83B7-07E1A6C67DE2}"/>
          </ac:spMkLst>
        </pc:spChg>
        <pc:spChg chg="add mod">
          <ac:chgData name="Robin Rettien" userId="d3b77970-caed-4e6f-89f3-1a113df11dad" providerId="ADAL" clId="{21A50AB6-AB87-4975-8370-9DE9DF701BC2}" dt="2020-11-06T10:24:51.182" v="400"/>
          <ac:spMkLst>
            <pc:docMk/>
            <pc:sldMk cId="435248604" sldId="4498"/>
            <ac:spMk id="36" creationId="{41DE2B8D-A52C-4E1A-9FC2-EEEEBD0BE068}"/>
          </ac:spMkLst>
        </pc:spChg>
        <pc:spChg chg="add mod">
          <ac:chgData name="Robin Rettien" userId="d3b77970-caed-4e6f-89f3-1a113df11dad" providerId="ADAL" clId="{21A50AB6-AB87-4975-8370-9DE9DF701BC2}" dt="2020-11-06T10:24:51.182" v="400"/>
          <ac:spMkLst>
            <pc:docMk/>
            <pc:sldMk cId="435248604" sldId="4498"/>
            <ac:spMk id="37" creationId="{649AD4CC-2291-4798-8673-C10411CB1B5C}"/>
          </ac:spMkLst>
        </pc:spChg>
        <pc:spChg chg="add mod">
          <ac:chgData name="Robin Rettien" userId="d3b77970-caed-4e6f-89f3-1a113df11dad" providerId="ADAL" clId="{21A50AB6-AB87-4975-8370-9DE9DF701BC2}" dt="2020-11-06T10:24:51.182" v="400"/>
          <ac:spMkLst>
            <pc:docMk/>
            <pc:sldMk cId="435248604" sldId="4498"/>
            <ac:spMk id="38" creationId="{C859D810-8588-4916-B8DA-643BD2F56685}"/>
          </ac:spMkLst>
        </pc:spChg>
        <pc:spChg chg="add mod">
          <ac:chgData name="Robin Rettien" userId="d3b77970-caed-4e6f-89f3-1a113df11dad" providerId="ADAL" clId="{21A50AB6-AB87-4975-8370-9DE9DF701BC2}" dt="2020-11-06T10:24:51.182" v="400"/>
          <ac:spMkLst>
            <pc:docMk/>
            <pc:sldMk cId="435248604" sldId="4498"/>
            <ac:spMk id="42" creationId="{232C535C-A1F8-477C-B4D8-9A726B4A15FC}"/>
          </ac:spMkLst>
        </pc:spChg>
        <pc:spChg chg="del">
          <ac:chgData name="Robin Rettien" userId="d3b77970-caed-4e6f-89f3-1a113df11dad" providerId="ADAL" clId="{21A50AB6-AB87-4975-8370-9DE9DF701BC2}" dt="2020-11-06T10:24:50.701" v="399" actId="478"/>
          <ac:spMkLst>
            <pc:docMk/>
            <pc:sldMk cId="435248604" sldId="4498"/>
            <ac:spMk id="55" creationId="{9628C4CE-24D7-46FB-B516-2D76D15925D2}"/>
          </ac:spMkLst>
        </pc:spChg>
        <pc:spChg chg="del">
          <ac:chgData name="Robin Rettien" userId="d3b77970-caed-4e6f-89f3-1a113df11dad" providerId="ADAL" clId="{21A50AB6-AB87-4975-8370-9DE9DF701BC2}" dt="2020-11-06T10:24:50.701" v="399" actId="478"/>
          <ac:spMkLst>
            <pc:docMk/>
            <pc:sldMk cId="435248604" sldId="4498"/>
            <ac:spMk id="57" creationId="{3AF9CC04-B439-4B3C-A1EB-D9CA4BF83214}"/>
          </ac:spMkLst>
        </pc:spChg>
        <pc:spChg chg="del">
          <ac:chgData name="Robin Rettien" userId="d3b77970-caed-4e6f-89f3-1a113df11dad" providerId="ADAL" clId="{21A50AB6-AB87-4975-8370-9DE9DF701BC2}" dt="2020-11-06T10:24:50.701" v="399" actId="478"/>
          <ac:spMkLst>
            <pc:docMk/>
            <pc:sldMk cId="435248604" sldId="4498"/>
            <ac:spMk id="59" creationId="{7E0F1B97-09E1-46CB-A549-2F060434F5B1}"/>
          </ac:spMkLst>
        </pc:spChg>
        <pc:spChg chg="del">
          <ac:chgData name="Robin Rettien" userId="d3b77970-caed-4e6f-89f3-1a113df11dad" providerId="ADAL" clId="{21A50AB6-AB87-4975-8370-9DE9DF701BC2}" dt="2020-11-06T10:24:50.701" v="399" actId="478"/>
          <ac:spMkLst>
            <pc:docMk/>
            <pc:sldMk cId="435248604" sldId="4498"/>
            <ac:spMk id="61" creationId="{D48AACC9-2AC7-4F19-9564-698436058A84}"/>
          </ac:spMkLst>
        </pc:spChg>
        <pc:spChg chg="del">
          <ac:chgData name="Robin Rettien" userId="d3b77970-caed-4e6f-89f3-1a113df11dad" providerId="ADAL" clId="{21A50AB6-AB87-4975-8370-9DE9DF701BC2}" dt="2020-11-06T10:24:50.701" v="399" actId="478"/>
          <ac:spMkLst>
            <pc:docMk/>
            <pc:sldMk cId="435248604" sldId="4498"/>
            <ac:spMk id="63" creationId="{58A40F83-3893-4B24-9B9F-4ADECABFC869}"/>
          </ac:spMkLst>
        </pc:spChg>
        <pc:spChg chg="del">
          <ac:chgData name="Robin Rettien" userId="d3b77970-caed-4e6f-89f3-1a113df11dad" providerId="ADAL" clId="{21A50AB6-AB87-4975-8370-9DE9DF701BC2}" dt="2020-11-06T10:24:50.701" v="399" actId="478"/>
          <ac:spMkLst>
            <pc:docMk/>
            <pc:sldMk cId="435248604" sldId="4498"/>
            <ac:spMk id="65" creationId="{F40DCA80-8444-4AF2-8D80-EC171C7B0F20}"/>
          </ac:spMkLst>
        </pc:spChg>
        <pc:spChg chg="del">
          <ac:chgData name="Robin Rettien" userId="d3b77970-caed-4e6f-89f3-1a113df11dad" providerId="ADAL" clId="{21A50AB6-AB87-4975-8370-9DE9DF701BC2}" dt="2020-11-06T10:24:50.701" v="399" actId="478"/>
          <ac:spMkLst>
            <pc:docMk/>
            <pc:sldMk cId="435248604" sldId="4498"/>
            <ac:spMk id="67" creationId="{AED288DD-7097-4B3D-A794-825B93275C0F}"/>
          </ac:spMkLst>
        </pc:spChg>
        <pc:spChg chg="del">
          <ac:chgData name="Robin Rettien" userId="d3b77970-caed-4e6f-89f3-1a113df11dad" providerId="ADAL" clId="{21A50AB6-AB87-4975-8370-9DE9DF701BC2}" dt="2020-11-06T10:24:50.701" v="399" actId="478"/>
          <ac:spMkLst>
            <pc:docMk/>
            <pc:sldMk cId="435248604" sldId="4498"/>
            <ac:spMk id="69" creationId="{9FB1CD76-D313-437F-AD41-17E6FBF81BD6}"/>
          </ac:spMkLst>
        </pc:spChg>
        <pc:spChg chg="del">
          <ac:chgData name="Robin Rettien" userId="d3b77970-caed-4e6f-89f3-1a113df11dad" providerId="ADAL" clId="{21A50AB6-AB87-4975-8370-9DE9DF701BC2}" dt="2020-11-06T10:24:50.701" v="399" actId="478"/>
          <ac:spMkLst>
            <pc:docMk/>
            <pc:sldMk cId="435248604" sldId="4498"/>
            <ac:spMk id="71" creationId="{113FC194-A3F3-4D54-B5B8-1468C87EA3CB}"/>
          </ac:spMkLst>
        </pc:spChg>
        <pc:grpChg chg="del">
          <ac:chgData name="Robin Rettien" userId="d3b77970-caed-4e6f-89f3-1a113df11dad" providerId="ADAL" clId="{21A50AB6-AB87-4975-8370-9DE9DF701BC2}" dt="2020-11-09T12:05:09.523" v="1858" actId="478"/>
          <ac:grpSpMkLst>
            <pc:docMk/>
            <pc:sldMk cId="435248604" sldId="4498"/>
            <ac:grpSpMk id="23" creationId="{945004CA-8757-43ED-A733-89BF599B1737}"/>
          </ac:grpSpMkLst>
        </pc:grpChg>
        <pc:grpChg chg="add mod">
          <ac:chgData name="Robin Rettien" userId="d3b77970-caed-4e6f-89f3-1a113df11dad" providerId="ADAL" clId="{21A50AB6-AB87-4975-8370-9DE9DF701BC2}" dt="2020-11-06T10:24:51.182" v="400"/>
          <ac:grpSpMkLst>
            <pc:docMk/>
            <pc:sldMk cId="435248604" sldId="4498"/>
            <ac:grpSpMk id="39" creationId="{B6126664-074F-494C-A8E8-7453F7DCB162}"/>
          </ac:grpSpMkLst>
        </pc:grpChg>
        <pc:picChg chg="mod">
          <ac:chgData name="Robin Rettien" userId="d3b77970-caed-4e6f-89f3-1a113df11dad" providerId="ADAL" clId="{21A50AB6-AB87-4975-8370-9DE9DF701BC2}" dt="2020-11-06T10:31:32.697" v="414"/>
          <ac:picMkLst>
            <pc:docMk/>
            <pc:sldMk cId="435248604" sldId="4498"/>
            <ac:picMk id="13" creationId="{67CFD7F1-EC40-48AA-B5FF-15E5CF36AFB2}"/>
          </ac:picMkLst>
        </pc:picChg>
        <pc:picChg chg="add mod">
          <ac:chgData name="Robin Rettien" userId="d3b77970-caed-4e6f-89f3-1a113df11dad" providerId="ADAL" clId="{21A50AB6-AB87-4975-8370-9DE9DF701BC2}" dt="2020-11-06T10:24:51.182" v="400"/>
          <ac:picMkLst>
            <pc:docMk/>
            <pc:sldMk cId="435248604" sldId="4498"/>
            <ac:picMk id="28" creationId="{01FC3F24-0191-4492-A4C9-0D26D371A169}"/>
          </ac:picMkLst>
        </pc:picChg>
        <pc:picChg chg="mod">
          <ac:chgData name="Robin Rettien" userId="d3b77970-caed-4e6f-89f3-1a113df11dad" providerId="ADAL" clId="{21A50AB6-AB87-4975-8370-9DE9DF701BC2}" dt="2020-11-06T10:24:51.182" v="400"/>
          <ac:picMkLst>
            <pc:docMk/>
            <pc:sldMk cId="435248604" sldId="4498"/>
            <ac:picMk id="40" creationId="{784A32C6-C98F-4733-8942-A3C9637A2232}"/>
          </ac:picMkLst>
        </pc:picChg>
        <pc:picChg chg="mod">
          <ac:chgData name="Robin Rettien" userId="d3b77970-caed-4e6f-89f3-1a113df11dad" providerId="ADAL" clId="{21A50AB6-AB87-4975-8370-9DE9DF701BC2}" dt="2020-11-06T10:24:51.182" v="400"/>
          <ac:picMkLst>
            <pc:docMk/>
            <pc:sldMk cId="435248604" sldId="4498"/>
            <ac:picMk id="41" creationId="{969A0C5D-2A22-45DC-9C2E-4DA995C4ED05}"/>
          </ac:picMkLst>
        </pc:picChg>
        <pc:picChg chg="del">
          <ac:chgData name="Robin Rettien" userId="d3b77970-caed-4e6f-89f3-1a113df11dad" providerId="ADAL" clId="{21A50AB6-AB87-4975-8370-9DE9DF701BC2}" dt="2020-11-06T10:24:50.701" v="399" actId="478"/>
          <ac:picMkLst>
            <pc:docMk/>
            <pc:sldMk cId="435248604" sldId="4498"/>
            <ac:picMk id="49" creationId="{5003E4E6-3DF1-4B6B-B2C0-A4145A2A7B62}"/>
          </ac:picMkLst>
        </pc:picChg>
        <pc:picChg chg="del">
          <ac:chgData name="Robin Rettien" userId="d3b77970-caed-4e6f-89f3-1a113df11dad" providerId="ADAL" clId="{21A50AB6-AB87-4975-8370-9DE9DF701BC2}" dt="2020-11-06T10:24:50.701" v="399" actId="478"/>
          <ac:picMkLst>
            <pc:docMk/>
            <pc:sldMk cId="435248604" sldId="4498"/>
            <ac:picMk id="51" creationId="{927D2485-F899-4881-A632-80BF68210C4E}"/>
          </ac:picMkLst>
        </pc:picChg>
      </pc:sldChg>
      <pc:sldChg chg="addSp modSp mod">
        <pc:chgData name="Robin Rettien" userId="d3b77970-caed-4e6f-89f3-1a113df11dad" providerId="ADAL" clId="{21A50AB6-AB87-4975-8370-9DE9DF701BC2}" dt="2020-11-06T13:39:34.998" v="1194" actId="13926"/>
        <pc:sldMkLst>
          <pc:docMk/>
          <pc:sldMk cId="3723857203" sldId="4505"/>
        </pc:sldMkLst>
        <pc:spChg chg="add mod">
          <ac:chgData name="Robin Rettien" userId="d3b77970-caed-4e6f-89f3-1a113df11dad" providerId="ADAL" clId="{21A50AB6-AB87-4975-8370-9DE9DF701BC2}" dt="2020-11-06T13:27:45.495" v="903" actId="20577"/>
          <ac:spMkLst>
            <pc:docMk/>
            <pc:sldMk cId="3723857203" sldId="4505"/>
            <ac:spMk id="5" creationId="{63D4A90C-100A-4098-9396-3E6DBE6FBCB5}"/>
          </ac:spMkLst>
        </pc:spChg>
        <pc:spChg chg="mod">
          <ac:chgData name="Robin Rettien" userId="d3b77970-caed-4e6f-89f3-1a113df11dad" providerId="ADAL" clId="{21A50AB6-AB87-4975-8370-9DE9DF701BC2}" dt="2020-11-06T10:15:22.809" v="386" actId="1076"/>
          <ac:spMkLst>
            <pc:docMk/>
            <pc:sldMk cId="3723857203" sldId="4505"/>
            <ac:spMk id="9" creationId="{DB3E10AF-4D26-494C-827B-48178D9E4333}"/>
          </ac:spMkLst>
        </pc:spChg>
        <pc:spChg chg="mod">
          <ac:chgData name="Robin Rettien" userId="d3b77970-caed-4e6f-89f3-1a113df11dad" providerId="ADAL" clId="{21A50AB6-AB87-4975-8370-9DE9DF701BC2}" dt="2020-11-06T13:39:34.998" v="1194" actId="13926"/>
          <ac:spMkLst>
            <pc:docMk/>
            <pc:sldMk cId="3723857203" sldId="4505"/>
            <ac:spMk id="21" creationId="{A72AE591-3E09-4614-960C-8E841A43253C}"/>
          </ac:spMkLst>
        </pc:spChg>
        <pc:spChg chg="mod">
          <ac:chgData name="Robin Rettien" userId="d3b77970-caed-4e6f-89f3-1a113df11dad" providerId="ADAL" clId="{21A50AB6-AB87-4975-8370-9DE9DF701BC2}" dt="2020-11-06T10:15:22.809" v="386" actId="1076"/>
          <ac:spMkLst>
            <pc:docMk/>
            <pc:sldMk cId="3723857203" sldId="4505"/>
            <ac:spMk id="48" creationId="{7C29CA2B-FB0A-4216-A747-FAF104700DC2}"/>
          </ac:spMkLst>
        </pc:spChg>
        <pc:picChg chg="mod">
          <ac:chgData name="Robin Rettien" userId="d3b77970-caed-4e6f-89f3-1a113df11dad" providerId="ADAL" clId="{21A50AB6-AB87-4975-8370-9DE9DF701BC2}" dt="2020-11-06T09:10:04.139" v="28" actId="1076"/>
          <ac:picMkLst>
            <pc:docMk/>
            <pc:sldMk cId="3723857203" sldId="4505"/>
            <ac:picMk id="70" creationId="{900DCB03-E387-4E2E-8C46-DB2D83BDF992}"/>
          </ac:picMkLst>
        </pc:picChg>
      </pc:sldChg>
      <pc:sldChg chg="addSp delSp modSp add mod">
        <pc:chgData name="Robin Rettien" userId="d3b77970-caed-4e6f-89f3-1a113df11dad" providerId="ADAL" clId="{21A50AB6-AB87-4975-8370-9DE9DF701BC2}" dt="2020-11-06T12:40:46.609" v="760" actId="20577"/>
        <pc:sldMkLst>
          <pc:docMk/>
          <pc:sldMk cId="4073120430" sldId="4515"/>
        </pc:sldMkLst>
        <pc:spChg chg="mod">
          <ac:chgData name="Robin Rettien" userId="d3b77970-caed-4e6f-89f3-1a113df11dad" providerId="ADAL" clId="{21A50AB6-AB87-4975-8370-9DE9DF701BC2}" dt="2020-11-06T10:32:36.930" v="419" actId="20577"/>
          <ac:spMkLst>
            <pc:docMk/>
            <pc:sldMk cId="4073120430" sldId="4515"/>
            <ac:spMk id="2" creationId="{0518E33F-A338-4998-BEAE-43248FEFDFA8}"/>
          </ac:spMkLst>
        </pc:spChg>
        <pc:spChg chg="mod">
          <ac:chgData name="Robin Rettien" userId="d3b77970-caed-4e6f-89f3-1a113df11dad" providerId="ADAL" clId="{21A50AB6-AB87-4975-8370-9DE9DF701BC2}" dt="2020-11-06T12:40:46.609" v="760" actId="20577"/>
          <ac:spMkLst>
            <pc:docMk/>
            <pc:sldMk cId="4073120430" sldId="4515"/>
            <ac:spMk id="4" creationId="{29CB9718-F33C-45E0-97AD-AD6A26E51A3C}"/>
          </ac:spMkLst>
        </pc:spChg>
        <pc:spChg chg="add">
          <ac:chgData name="Robin Rettien" userId="d3b77970-caed-4e6f-89f3-1a113df11dad" providerId="ADAL" clId="{21A50AB6-AB87-4975-8370-9DE9DF701BC2}" dt="2020-11-06T09:28:45.975" v="175" actId="22"/>
          <ac:spMkLst>
            <pc:docMk/>
            <pc:sldMk cId="4073120430" sldId="4515"/>
            <ac:spMk id="7" creationId="{018599AB-BD19-4DF2-8D3F-0A79401E0EC1}"/>
          </ac:spMkLst>
        </pc:spChg>
        <pc:spChg chg="add">
          <ac:chgData name="Robin Rettien" userId="d3b77970-caed-4e6f-89f3-1a113df11dad" providerId="ADAL" clId="{21A50AB6-AB87-4975-8370-9DE9DF701BC2}" dt="2020-11-06T09:28:45.975" v="175" actId="22"/>
          <ac:spMkLst>
            <pc:docMk/>
            <pc:sldMk cId="4073120430" sldId="4515"/>
            <ac:spMk id="8" creationId="{F081082E-91AA-4270-9146-01E302CEA48B}"/>
          </ac:spMkLst>
        </pc:spChg>
        <pc:spChg chg="add">
          <ac:chgData name="Robin Rettien" userId="d3b77970-caed-4e6f-89f3-1a113df11dad" providerId="ADAL" clId="{21A50AB6-AB87-4975-8370-9DE9DF701BC2}" dt="2020-11-06T09:28:45.975" v="175" actId="22"/>
          <ac:spMkLst>
            <pc:docMk/>
            <pc:sldMk cId="4073120430" sldId="4515"/>
            <ac:spMk id="11" creationId="{862EFE4B-2934-45C6-A87F-45A6DD6D7391}"/>
          </ac:spMkLst>
        </pc:spChg>
        <pc:spChg chg="add">
          <ac:chgData name="Robin Rettien" userId="d3b77970-caed-4e6f-89f3-1a113df11dad" providerId="ADAL" clId="{21A50AB6-AB87-4975-8370-9DE9DF701BC2}" dt="2020-11-06T09:28:45.975" v="175" actId="22"/>
          <ac:spMkLst>
            <pc:docMk/>
            <pc:sldMk cId="4073120430" sldId="4515"/>
            <ac:spMk id="12" creationId="{DAB9F42D-0839-45F5-A1D2-B2893EF73355}"/>
          </ac:spMkLst>
        </pc:spChg>
        <pc:spChg chg="del">
          <ac:chgData name="Robin Rettien" userId="d3b77970-caed-4e6f-89f3-1a113df11dad" providerId="ADAL" clId="{21A50AB6-AB87-4975-8370-9DE9DF701BC2}" dt="2020-11-06T09:28:45.299" v="174" actId="478"/>
          <ac:spMkLst>
            <pc:docMk/>
            <pc:sldMk cId="4073120430" sldId="4515"/>
            <ac:spMk id="18" creationId="{0CF2B91E-87B6-4898-8017-9DD4FB35DA62}"/>
          </ac:spMkLst>
        </pc:spChg>
        <pc:spChg chg="del">
          <ac:chgData name="Robin Rettien" userId="d3b77970-caed-4e6f-89f3-1a113df11dad" providerId="ADAL" clId="{21A50AB6-AB87-4975-8370-9DE9DF701BC2}" dt="2020-11-06T09:28:45.299" v="174" actId="478"/>
          <ac:spMkLst>
            <pc:docMk/>
            <pc:sldMk cId="4073120430" sldId="4515"/>
            <ac:spMk id="33" creationId="{8E70BED7-C2F1-4654-87BB-F4FEF1381EF3}"/>
          </ac:spMkLst>
        </pc:spChg>
        <pc:spChg chg="del">
          <ac:chgData name="Robin Rettien" userId="d3b77970-caed-4e6f-89f3-1a113df11dad" providerId="ADAL" clId="{21A50AB6-AB87-4975-8370-9DE9DF701BC2}" dt="2020-11-06T09:28:45.299" v="174" actId="478"/>
          <ac:spMkLst>
            <pc:docMk/>
            <pc:sldMk cId="4073120430" sldId="4515"/>
            <ac:spMk id="37" creationId="{0BCB23D2-C275-43D9-8AF9-45040E30BD70}"/>
          </ac:spMkLst>
        </pc:spChg>
        <pc:spChg chg="del">
          <ac:chgData name="Robin Rettien" userId="d3b77970-caed-4e6f-89f3-1a113df11dad" providerId="ADAL" clId="{21A50AB6-AB87-4975-8370-9DE9DF701BC2}" dt="2020-11-06T09:28:45.299" v="174" actId="478"/>
          <ac:spMkLst>
            <pc:docMk/>
            <pc:sldMk cId="4073120430" sldId="4515"/>
            <ac:spMk id="43" creationId="{4FB36677-F998-4600-8BF1-19CACD5EB820}"/>
          </ac:spMkLst>
        </pc:spChg>
        <pc:picChg chg="add">
          <ac:chgData name="Robin Rettien" userId="d3b77970-caed-4e6f-89f3-1a113df11dad" providerId="ADAL" clId="{21A50AB6-AB87-4975-8370-9DE9DF701BC2}" dt="2020-11-06T09:28:45.975" v="175" actId="22"/>
          <ac:picMkLst>
            <pc:docMk/>
            <pc:sldMk cId="4073120430" sldId="4515"/>
            <ac:picMk id="3" creationId="{69AE0C4F-FFB4-4CB9-AA6B-A3BDC1505D7A}"/>
          </ac:picMkLst>
        </pc:picChg>
        <pc:picChg chg="del">
          <ac:chgData name="Robin Rettien" userId="d3b77970-caed-4e6f-89f3-1a113df11dad" providerId="ADAL" clId="{21A50AB6-AB87-4975-8370-9DE9DF701BC2}" dt="2020-11-06T09:29:15.824" v="179" actId="478"/>
          <ac:picMkLst>
            <pc:docMk/>
            <pc:sldMk cId="4073120430" sldId="4515"/>
            <ac:picMk id="5" creationId="{78A2C8E2-DA81-46CF-A69A-2E13C2393A28}"/>
          </ac:picMkLst>
        </pc:picChg>
        <pc:picChg chg="add">
          <ac:chgData name="Robin Rettien" userId="d3b77970-caed-4e6f-89f3-1a113df11dad" providerId="ADAL" clId="{21A50AB6-AB87-4975-8370-9DE9DF701BC2}" dt="2020-11-06T09:28:45.975" v="175" actId="22"/>
          <ac:picMkLst>
            <pc:docMk/>
            <pc:sldMk cId="4073120430" sldId="4515"/>
            <ac:picMk id="6" creationId="{C20D6211-656D-412E-92E0-5C0DEEB997CA}"/>
          </ac:picMkLst>
        </pc:picChg>
        <pc:picChg chg="del">
          <ac:chgData name="Robin Rettien" userId="d3b77970-caed-4e6f-89f3-1a113df11dad" providerId="ADAL" clId="{21A50AB6-AB87-4975-8370-9DE9DF701BC2}" dt="2020-11-06T09:28:45.299" v="174" actId="478"/>
          <ac:picMkLst>
            <pc:docMk/>
            <pc:sldMk cId="4073120430" sldId="4515"/>
            <ac:picMk id="9" creationId="{15CD0654-3343-4618-B31D-419DA5E934C3}"/>
          </ac:picMkLst>
        </pc:picChg>
        <pc:picChg chg="mod">
          <ac:chgData name="Robin Rettien" userId="d3b77970-caed-4e6f-89f3-1a113df11dad" providerId="ADAL" clId="{21A50AB6-AB87-4975-8370-9DE9DF701BC2}" dt="2020-11-06T10:32:28.929" v="418"/>
          <ac:picMkLst>
            <pc:docMk/>
            <pc:sldMk cId="4073120430" sldId="4515"/>
            <ac:picMk id="20" creationId="{7CB4B6C3-CE8C-43DE-A1F3-F4C5848537E3}"/>
          </ac:picMkLst>
        </pc:picChg>
        <pc:picChg chg="del">
          <ac:chgData name="Robin Rettien" userId="d3b77970-caed-4e6f-89f3-1a113df11dad" providerId="ADAL" clId="{21A50AB6-AB87-4975-8370-9DE9DF701BC2}" dt="2020-11-06T09:28:45.299" v="174" actId="478"/>
          <ac:picMkLst>
            <pc:docMk/>
            <pc:sldMk cId="4073120430" sldId="4515"/>
            <ac:picMk id="21" creationId="{3C3EF6D5-A7D9-4281-9BFA-B375F221C434}"/>
          </ac:picMkLst>
        </pc:picChg>
      </pc:sldChg>
      <pc:sldChg chg="modSp mod">
        <pc:chgData name="Robin Rettien" userId="d3b77970-caed-4e6f-89f3-1a113df11dad" providerId="ADAL" clId="{21A50AB6-AB87-4975-8370-9DE9DF701BC2}" dt="2020-11-06T09:43:13.712" v="213" actId="13926"/>
        <pc:sldMkLst>
          <pc:docMk/>
          <pc:sldMk cId="1017006420" sldId="4518"/>
        </pc:sldMkLst>
        <pc:spChg chg="mod">
          <ac:chgData name="Robin Rettien" userId="d3b77970-caed-4e6f-89f3-1a113df11dad" providerId="ADAL" clId="{21A50AB6-AB87-4975-8370-9DE9DF701BC2}" dt="2020-11-06T09:43:13.712" v="213" actId="13926"/>
          <ac:spMkLst>
            <pc:docMk/>
            <pc:sldMk cId="1017006420" sldId="4518"/>
            <ac:spMk id="46" creationId="{4BAAB852-3E63-4E57-A281-6C4F06FF143E}"/>
          </ac:spMkLst>
        </pc:spChg>
      </pc:sldChg>
      <pc:sldChg chg="addSp modSp mod">
        <pc:chgData name="Robin Rettien" userId="d3b77970-caed-4e6f-89f3-1a113df11dad" providerId="ADAL" clId="{21A50AB6-AB87-4975-8370-9DE9DF701BC2}" dt="2020-11-06T13:36:02.720" v="1151" actId="13926"/>
        <pc:sldMkLst>
          <pc:docMk/>
          <pc:sldMk cId="3024342461" sldId="4519"/>
        </pc:sldMkLst>
        <pc:spChg chg="add mod">
          <ac:chgData name="Robin Rettien" userId="d3b77970-caed-4e6f-89f3-1a113df11dad" providerId="ADAL" clId="{21A50AB6-AB87-4975-8370-9DE9DF701BC2}" dt="2020-11-06T13:34:18.513" v="977" actId="14100"/>
          <ac:spMkLst>
            <pc:docMk/>
            <pc:sldMk cId="3024342461" sldId="4519"/>
            <ac:spMk id="8" creationId="{6BFFB7E8-FAD0-48A4-AD48-50D2C46D0C72}"/>
          </ac:spMkLst>
        </pc:spChg>
        <pc:spChg chg="add mod">
          <ac:chgData name="Robin Rettien" userId="d3b77970-caed-4e6f-89f3-1a113df11dad" providerId="ADAL" clId="{21A50AB6-AB87-4975-8370-9DE9DF701BC2}" dt="2020-11-06T13:36:02.720" v="1151" actId="13926"/>
          <ac:spMkLst>
            <pc:docMk/>
            <pc:sldMk cId="3024342461" sldId="4519"/>
            <ac:spMk id="9" creationId="{C2F19B41-52D2-403E-88A6-DF976B97A7BB}"/>
          </ac:spMkLst>
        </pc:spChg>
      </pc:sldChg>
      <pc:sldChg chg="modSp mod">
        <pc:chgData name="Robin Rettien" userId="d3b77970-caed-4e6f-89f3-1a113df11dad" providerId="ADAL" clId="{21A50AB6-AB87-4975-8370-9DE9DF701BC2}" dt="2020-11-06T13:31:57.854" v="970" actId="20577"/>
        <pc:sldMkLst>
          <pc:docMk/>
          <pc:sldMk cId="1101744368" sldId="4524"/>
        </pc:sldMkLst>
        <pc:spChg chg="mod">
          <ac:chgData name="Robin Rettien" userId="d3b77970-caed-4e6f-89f3-1a113df11dad" providerId="ADAL" clId="{21A50AB6-AB87-4975-8370-9DE9DF701BC2}" dt="2020-11-06T13:31:57.854" v="970" actId="20577"/>
          <ac:spMkLst>
            <pc:docMk/>
            <pc:sldMk cId="1101744368" sldId="4524"/>
            <ac:spMk id="7" creationId="{431603C3-0313-437E-A629-5B4052624569}"/>
          </ac:spMkLst>
        </pc:spChg>
      </pc:sldChg>
      <pc:sldChg chg="modSp mod">
        <pc:chgData name="Robin Rettien" userId="d3b77970-caed-4e6f-89f3-1a113df11dad" providerId="ADAL" clId="{21A50AB6-AB87-4975-8370-9DE9DF701BC2}" dt="2020-11-09T14:07:36.309" v="2322" actId="13926"/>
        <pc:sldMkLst>
          <pc:docMk/>
          <pc:sldMk cId="2172363109" sldId="4531"/>
        </pc:sldMkLst>
        <pc:graphicFrameChg chg="mod modGraphic">
          <ac:chgData name="Robin Rettien" userId="d3b77970-caed-4e6f-89f3-1a113df11dad" providerId="ADAL" clId="{21A50AB6-AB87-4975-8370-9DE9DF701BC2}" dt="2020-11-09T14:07:36.309" v="2322" actId="13926"/>
          <ac:graphicFrameMkLst>
            <pc:docMk/>
            <pc:sldMk cId="2172363109" sldId="4531"/>
            <ac:graphicFrameMk id="5" creationId="{12CA20DD-86FB-4A49-B398-887C7612D442}"/>
          </ac:graphicFrameMkLst>
        </pc:graphicFrameChg>
      </pc:sldChg>
      <pc:sldChg chg="addSp modSp mod">
        <pc:chgData name="Robin Rettien" userId="d3b77970-caed-4e6f-89f3-1a113df11dad" providerId="ADAL" clId="{21A50AB6-AB87-4975-8370-9DE9DF701BC2}" dt="2020-11-06T12:49:14.859" v="811" actId="115"/>
        <pc:sldMkLst>
          <pc:docMk/>
          <pc:sldMk cId="3615338953" sldId="4543"/>
        </pc:sldMkLst>
        <pc:spChg chg="add mod">
          <ac:chgData name="Robin Rettien" userId="d3b77970-caed-4e6f-89f3-1a113df11dad" providerId="ADAL" clId="{21A50AB6-AB87-4975-8370-9DE9DF701BC2}" dt="2020-11-06T12:48:50.032" v="794" actId="1076"/>
          <ac:spMkLst>
            <pc:docMk/>
            <pc:sldMk cId="3615338953" sldId="4543"/>
            <ac:spMk id="5" creationId="{2C152AAD-F16C-428D-9541-9DE85929F36F}"/>
          </ac:spMkLst>
        </pc:spChg>
        <pc:spChg chg="add mod">
          <ac:chgData name="Robin Rettien" userId="d3b77970-caed-4e6f-89f3-1a113df11dad" providerId="ADAL" clId="{21A50AB6-AB87-4975-8370-9DE9DF701BC2}" dt="2020-11-06T12:49:07.470" v="810" actId="20577"/>
          <ac:spMkLst>
            <pc:docMk/>
            <pc:sldMk cId="3615338953" sldId="4543"/>
            <ac:spMk id="9" creationId="{2D0EDAD6-C118-407F-BDE4-637937815A40}"/>
          </ac:spMkLst>
        </pc:spChg>
        <pc:spChg chg="add mod">
          <ac:chgData name="Robin Rettien" userId="d3b77970-caed-4e6f-89f3-1a113df11dad" providerId="ADAL" clId="{21A50AB6-AB87-4975-8370-9DE9DF701BC2}" dt="2020-11-06T12:49:04.496" v="808" actId="20577"/>
          <ac:spMkLst>
            <pc:docMk/>
            <pc:sldMk cId="3615338953" sldId="4543"/>
            <ac:spMk id="10" creationId="{7D717008-3168-4A31-8907-33D687E60340}"/>
          </ac:spMkLst>
        </pc:spChg>
        <pc:spChg chg="mod">
          <ac:chgData name="Robin Rettien" userId="d3b77970-caed-4e6f-89f3-1a113df11dad" providerId="ADAL" clId="{21A50AB6-AB87-4975-8370-9DE9DF701BC2}" dt="2020-11-06T09:29:45.058" v="188" actId="20577"/>
          <ac:spMkLst>
            <pc:docMk/>
            <pc:sldMk cId="3615338953" sldId="4543"/>
            <ac:spMk id="15" creationId="{CD839DB9-4AF9-4C4F-BF8E-1808B5DC10EF}"/>
          </ac:spMkLst>
        </pc:spChg>
        <pc:graphicFrameChg chg="mod modGraphic">
          <ac:chgData name="Robin Rettien" userId="d3b77970-caed-4e6f-89f3-1a113df11dad" providerId="ADAL" clId="{21A50AB6-AB87-4975-8370-9DE9DF701BC2}" dt="2020-11-06T12:49:14.859" v="811" actId="115"/>
          <ac:graphicFrameMkLst>
            <pc:docMk/>
            <pc:sldMk cId="3615338953" sldId="4543"/>
            <ac:graphicFrameMk id="7" creationId="{0F71C5EA-4F60-44B4-AE20-496F9CFDF6F3}"/>
          </ac:graphicFrameMkLst>
        </pc:graphicFrameChg>
      </pc:sldChg>
      <pc:sldChg chg="addSp delSp modSp mod modNotesTx">
        <pc:chgData name="Robin Rettien" userId="d3b77970-caed-4e6f-89f3-1a113df11dad" providerId="ADAL" clId="{21A50AB6-AB87-4975-8370-9DE9DF701BC2}" dt="2020-11-09T14:36:06.925" v="2403" actId="20577"/>
        <pc:sldMkLst>
          <pc:docMk/>
          <pc:sldMk cId="350211027" sldId="4547"/>
        </pc:sldMkLst>
        <pc:spChg chg="add del">
          <ac:chgData name="Robin Rettien" userId="d3b77970-caed-4e6f-89f3-1a113df11dad" providerId="ADAL" clId="{21A50AB6-AB87-4975-8370-9DE9DF701BC2}" dt="2020-11-09T13:57:59.188" v="2254" actId="478"/>
          <ac:spMkLst>
            <pc:docMk/>
            <pc:sldMk cId="350211027" sldId="4547"/>
            <ac:spMk id="15" creationId="{D2E7747F-40E0-44A0-B388-97FD7A269D88}"/>
          </ac:spMkLst>
        </pc:spChg>
        <pc:spChg chg="add del">
          <ac:chgData name="Robin Rettien" userId="d3b77970-caed-4e6f-89f3-1a113df11dad" providerId="ADAL" clId="{21A50AB6-AB87-4975-8370-9DE9DF701BC2}" dt="2020-11-09T13:57:57.268" v="2253" actId="478"/>
          <ac:spMkLst>
            <pc:docMk/>
            <pc:sldMk cId="350211027" sldId="4547"/>
            <ac:spMk id="18" creationId="{B7C2228E-E45B-4D17-8E1E-4E717658D806}"/>
          </ac:spMkLst>
        </pc:spChg>
        <pc:spChg chg="add del">
          <ac:chgData name="Robin Rettien" userId="d3b77970-caed-4e6f-89f3-1a113df11dad" providerId="ADAL" clId="{21A50AB6-AB87-4975-8370-9DE9DF701BC2}" dt="2020-11-09T13:57:55.435" v="2252" actId="478"/>
          <ac:spMkLst>
            <pc:docMk/>
            <pc:sldMk cId="350211027" sldId="4547"/>
            <ac:spMk id="22" creationId="{2312E74D-6755-4E3D-8365-270E4FB3408B}"/>
          </ac:spMkLst>
        </pc:spChg>
        <pc:spChg chg="add ord">
          <ac:chgData name="Robin Rettien" userId="d3b77970-caed-4e6f-89f3-1a113df11dad" providerId="ADAL" clId="{21A50AB6-AB87-4975-8370-9DE9DF701BC2}" dt="2020-11-09T13:58:01.205" v="2256" actId="167"/>
          <ac:spMkLst>
            <pc:docMk/>
            <pc:sldMk cId="350211027" sldId="4547"/>
            <ac:spMk id="23" creationId="{104E9AA7-9552-4073-82A9-3F3E75AF1F2A}"/>
          </ac:spMkLst>
        </pc:spChg>
        <pc:spChg chg="add ord">
          <ac:chgData name="Robin Rettien" userId="d3b77970-caed-4e6f-89f3-1a113df11dad" providerId="ADAL" clId="{21A50AB6-AB87-4975-8370-9DE9DF701BC2}" dt="2020-11-09T13:58:01.205" v="2256" actId="167"/>
          <ac:spMkLst>
            <pc:docMk/>
            <pc:sldMk cId="350211027" sldId="4547"/>
            <ac:spMk id="24" creationId="{DAA840F3-B079-4075-B205-92804C518B7E}"/>
          </ac:spMkLst>
        </pc:spChg>
        <pc:spChg chg="add mod ord">
          <ac:chgData name="Robin Rettien" userId="d3b77970-caed-4e6f-89f3-1a113df11dad" providerId="ADAL" clId="{21A50AB6-AB87-4975-8370-9DE9DF701BC2}" dt="2020-11-09T13:58:13.719" v="2260" actId="1076"/>
          <ac:spMkLst>
            <pc:docMk/>
            <pc:sldMk cId="350211027" sldId="4547"/>
            <ac:spMk id="25" creationId="{6D200AFD-6860-4FA7-8971-2678BD50AA8C}"/>
          </ac:spMkLst>
        </pc:spChg>
        <pc:spChg chg="add ord">
          <ac:chgData name="Robin Rettien" userId="d3b77970-caed-4e6f-89f3-1a113df11dad" providerId="ADAL" clId="{21A50AB6-AB87-4975-8370-9DE9DF701BC2}" dt="2020-11-09T13:58:01.205" v="2256" actId="167"/>
          <ac:spMkLst>
            <pc:docMk/>
            <pc:sldMk cId="350211027" sldId="4547"/>
            <ac:spMk id="26" creationId="{5BF8FCA0-5F74-4279-90B6-34B3F9FAB240}"/>
          </ac:spMkLst>
        </pc:spChg>
        <pc:spChg chg="add ord">
          <ac:chgData name="Robin Rettien" userId="d3b77970-caed-4e6f-89f3-1a113df11dad" providerId="ADAL" clId="{21A50AB6-AB87-4975-8370-9DE9DF701BC2}" dt="2020-11-09T13:58:01.205" v="2256" actId="167"/>
          <ac:spMkLst>
            <pc:docMk/>
            <pc:sldMk cId="350211027" sldId="4547"/>
            <ac:spMk id="27" creationId="{A8193682-E9D6-4D4A-AF07-8D3BBD74ADED}"/>
          </ac:spMkLst>
        </pc:spChg>
        <pc:spChg chg="add mod">
          <ac:chgData name="Robin Rettien" userId="d3b77970-caed-4e6f-89f3-1a113df11dad" providerId="ADAL" clId="{21A50AB6-AB87-4975-8370-9DE9DF701BC2}" dt="2020-11-09T13:59:47.679" v="2280" actId="1076"/>
          <ac:spMkLst>
            <pc:docMk/>
            <pc:sldMk cId="350211027" sldId="4547"/>
            <ac:spMk id="29" creationId="{1CEE659E-0A26-4884-98A8-2684820440A9}"/>
          </ac:spMkLst>
        </pc:spChg>
        <pc:spChg chg="add mod">
          <ac:chgData name="Robin Rettien" userId="d3b77970-caed-4e6f-89f3-1a113df11dad" providerId="ADAL" clId="{21A50AB6-AB87-4975-8370-9DE9DF701BC2}" dt="2020-11-09T13:59:53.163" v="2281" actId="1076"/>
          <ac:spMkLst>
            <pc:docMk/>
            <pc:sldMk cId="350211027" sldId="4547"/>
            <ac:spMk id="30" creationId="{0854BFF2-ECB5-4308-B84C-31A025A1BE4B}"/>
          </ac:spMkLst>
        </pc:spChg>
        <pc:spChg chg="add mod">
          <ac:chgData name="Robin Rettien" userId="d3b77970-caed-4e6f-89f3-1a113df11dad" providerId="ADAL" clId="{21A50AB6-AB87-4975-8370-9DE9DF701BC2}" dt="2020-11-09T13:59:38.171" v="2277" actId="1076"/>
          <ac:spMkLst>
            <pc:docMk/>
            <pc:sldMk cId="350211027" sldId="4547"/>
            <ac:spMk id="41" creationId="{118ED9A4-193A-4AEE-BC9A-29026ADED536}"/>
          </ac:spMkLst>
        </pc:spChg>
        <pc:spChg chg="add mod">
          <ac:chgData name="Robin Rettien" userId="d3b77970-caed-4e6f-89f3-1a113df11dad" providerId="ADAL" clId="{21A50AB6-AB87-4975-8370-9DE9DF701BC2}" dt="2020-11-09T13:59:42.624" v="2279" actId="1035"/>
          <ac:spMkLst>
            <pc:docMk/>
            <pc:sldMk cId="350211027" sldId="4547"/>
            <ac:spMk id="43" creationId="{84DA08A4-0F5C-41EC-9FD4-CA5AE6B7B6F0}"/>
          </ac:spMkLst>
        </pc:spChg>
      </pc:sldChg>
      <pc:sldChg chg="addSp delSp modSp mod modNotesTx">
        <pc:chgData name="Robin Rettien" userId="d3b77970-caed-4e6f-89f3-1a113df11dad" providerId="ADAL" clId="{21A50AB6-AB87-4975-8370-9DE9DF701BC2}" dt="2020-11-09T14:36:15.894" v="2404" actId="20577"/>
        <pc:sldMkLst>
          <pc:docMk/>
          <pc:sldMk cId="841112482" sldId="4548"/>
        </pc:sldMkLst>
        <pc:spChg chg="add del">
          <ac:chgData name="Robin Rettien" userId="d3b77970-caed-4e6f-89f3-1a113df11dad" providerId="ADAL" clId="{21A50AB6-AB87-4975-8370-9DE9DF701BC2}" dt="2020-11-09T14:00:06.682" v="2283" actId="478"/>
          <ac:spMkLst>
            <pc:docMk/>
            <pc:sldMk cId="841112482" sldId="4548"/>
            <ac:spMk id="5" creationId="{28AF3430-A692-4EA2-A45F-1AC70A2C1059}"/>
          </ac:spMkLst>
        </pc:spChg>
        <pc:spChg chg="add del">
          <ac:chgData name="Robin Rettien" userId="d3b77970-caed-4e6f-89f3-1a113df11dad" providerId="ADAL" clId="{21A50AB6-AB87-4975-8370-9DE9DF701BC2}" dt="2020-11-09T14:00:05.829" v="2282" actId="478"/>
          <ac:spMkLst>
            <pc:docMk/>
            <pc:sldMk cId="841112482" sldId="4548"/>
            <ac:spMk id="6" creationId="{5B51393E-CE37-4AA8-A16E-3654722C42AE}"/>
          </ac:spMkLst>
        </pc:spChg>
        <pc:spChg chg="add del">
          <ac:chgData name="Robin Rettien" userId="d3b77970-caed-4e6f-89f3-1a113df11dad" providerId="ADAL" clId="{21A50AB6-AB87-4975-8370-9DE9DF701BC2}" dt="2020-11-09T13:59:05.385" v="2272" actId="478"/>
          <ac:spMkLst>
            <pc:docMk/>
            <pc:sldMk cId="841112482" sldId="4548"/>
            <ac:spMk id="16" creationId="{6C48847B-1CEA-4482-A55D-1AB4467FB567}"/>
          </ac:spMkLst>
        </pc:spChg>
        <pc:spChg chg="add del">
          <ac:chgData name="Robin Rettien" userId="d3b77970-caed-4e6f-89f3-1a113df11dad" providerId="ADAL" clId="{21A50AB6-AB87-4975-8370-9DE9DF701BC2}" dt="2020-11-09T13:58:33.691" v="2262" actId="22"/>
          <ac:spMkLst>
            <pc:docMk/>
            <pc:sldMk cId="841112482" sldId="4548"/>
            <ac:spMk id="25" creationId="{DAA6AAAE-8E8D-489D-87BF-D1CA69E2B1CC}"/>
          </ac:spMkLst>
        </pc:spChg>
        <pc:spChg chg="add del">
          <ac:chgData name="Robin Rettien" userId="d3b77970-caed-4e6f-89f3-1a113df11dad" providerId="ADAL" clId="{21A50AB6-AB87-4975-8370-9DE9DF701BC2}" dt="2020-11-09T13:58:33.691" v="2262" actId="22"/>
          <ac:spMkLst>
            <pc:docMk/>
            <pc:sldMk cId="841112482" sldId="4548"/>
            <ac:spMk id="26" creationId="{9045B792-748A-4251-BBB2-857E0F8A69EB}"/>
          </ac:spMkLst>
        </pc:spChg>
        <pc:spChg chg="add del">
          <ac:chgData name="Robin Rettien" userId="d3b77970-caed-4e6f-89f3-1a113df11dad" providerId="ADAL" clId="{21A50AB6-AB87-4975-8370-9DE9DF701BC2}" dt="2020-11-09T13:58:33.691" v="2262" actId="22"/>
          <ac:spMkLst>
            <pc:docMk/>
            <pc:sldMk cId="841112482" sldId="4548"/>
            <ac:spMk id="27" creationId="{B5ABFA27-B7F2-4659-A0A3-2E2A025F8E3B}"/>
          </ac:spMkLst>
        </pc:spChg>
        <pc:spChg chg="add del">
          <ac:chgData name="Robin Rettien" userId="d3b77970-caed-4e6f-89f3-1a113df11dad" providerId="ADAL" clId="{21A50AB6-AB87-4975-8370-9DE9DF701BC2}" dt="2020-11-09T13:58:33.691" v="2262" actId="22"/>
          <ac:spMkLst>
            <pc:docMk/>
            <pc:sldMk cId="841112482" sldId="4548"/>
            <ac:spMk id="29" creationId="{FF6E7A48-4C9B-4F20-9288-1F7EC8DB03C1}"/>
          </ac:spMkLst>
        </pc:spChg>
        <pc:spChg chg="add del">
          <ac:chgData name="Robin Rettien" userId="d3b77970-caed-4e6f-89f3-1a113df11dad" providerId="ADAL" clId="{21A50AB6-AB87-4975-8370-9DE9DF701BC2}" dt="2020-11-09T13:58:33.691" v="2262" actId="22"/>
          <ac:spMkLst>
            <pc:docMk/>
            <pc:sldMk cId="841112482" sldId="4548"/>
            <ac:spMk id="30" creationId="{5A217062-6C6C-436B-B3FA-7D8E16495F2D}"/>
          </ac:spMkLst>
        </pc:spChg>
        <pc:spChg chg="add del">
          <ac:chgData name="Robin Rettien" userId="d3b77970-caed-4e6f-89f3-1a113df11dad" providerId="ADAL" clId="{21A50AB6-AB87-4975-8370-9DE9DF701BC2}" dt="2020-11-09T13:58:33.691" v="2262" actId="22"/>
          <ac:spMkLst>
            <pc:docMk/>
            <pc:sldMk cId="841112482" sldId="4548"/>
            <ac:spMk id="32" creationId="{D92BE5D2-3D98-4B0A-BEBB-A92E5A58AE82}"/>
          </ac:spMkLst>
        </pc:spChg>
        <pc:spChg chg="add del">
          <ac:chgData name="Robin Rettien" userId="d3b77970-caed-4e6f-89f3-1a113df11dad" providerId="ADAL" clId="{21A50AB6-AB87-4975-8370-9DE9DF701BC2}" dt="2020-11-09T13:58:50.125" v="2264" actId="22"/>
          <ac:spMkLst>
            <pc:docMk/>
            <pc:sldMk cId="841112482" sldId="4548"/>
            <ac:spMk id="33" creationId="{9792E48F-D1E3-4FE5-8F95-88D658851056}"/>
          </ac:spMkLst>
        </pc:spChg>
        <pc:spChg chg="add del">
          <ac:chgData name="Robin Rettien" userId="d3b77970-caed-4e6f-89f3-1a113df11dad" providerId="ADAL" clId="{21A50AB6-AB87-4975-8370-9DE9DF701BC2}" dt="2020-11-09T13:58:50.125" v="2264" actId="22"/>
          <ac:spMkLst>
            <pc:docMk/>
            <pc:sldMk cId="841112482" sldId="4548"/>
            <ac:spMk id="39" creationId="{2C18564A-E621-460E-A97F-D4548F244E7B}"/>
          </ac:spMkLst>
        </pc:spChg>
        <pc:spChg chg="add del">
          <ac:chgData name="Robin Rettien" userId="d3b77970-caed-4e6f-89f3-1a113df11dad" providerId="ADAL" clId="{21A50AB6-AB87-4975-8370-9DE9DF701BC2}" dt="2020-11-09T13:58:50.125" v="2264" actId="22"/>
          <ac:spMkLst>
            <pc:docMk/>
            <pc:sldMk cId="841112482" sldId="4548"/>
            <ac:spMk id="43" creationId="{843F1616-1B9B-447E-A6A3-C6D13CE8571E}"/>
          </ac:spMkLst>
        </pc:spChg>
        <pc:spChg chg="add del">
          <ac:chgData name="Robin Rettien" userId="d3b77970-caed-4e6f-89f3-1a113df11dad" providerId="ADAL" clId="{21A50AB6-AB87-4975-8370-9DE9DF701BC2}" dt="2020-11-09T13:58:50.125" v="2264" actId="22"/>
          <ac:spMkLst>
            <pc:docMk/>
            <pc:sldMk cId="841112482" sldId="4548"/>
            <ac:spMk id="45" creationId="{A254D8D6-6386-4709-8C6B-A36911CA11EB}"/>
          </ac:spMkLst>
        </pc:spChg>
        <pc:spChg chg="add del">
          <ac:chgData name="Robin Rettien" userId="d3b77970-caed-4e6f-89f3-1a113df11dad" providerId="ADAL" clId="{21A50AB6-AB87-4975-8370-9DE9DF701BC2}" dt="2020-11-09T13:58:50.125" v="2264" actId="22"/>
          <ac:spMkLst>
            <pc:docMk/>
            <pc:sldMk cId="841112482" sldId="4548"/>
            <ac:spMk id="53" creationId="{FDBB3E28-79E3-46C3-90AE-4BD6194B2F1A}"/>
          </ac:spMkLst>
        </pc:spChg>
        <pc:spChg chg="add ord">
          <ac:chgData name="Robin Rettien" userId="d3b77970-caed-4e6f-89f3-1a113df11dad" providerId="ADAL" clId="{21A50AB6-AB87-4975-8370-9DE9DF701BC2}" dt="2020-11-09T13:58:52.335" v="2266" actId="167"/>
          <ac:spMkLst>
            <pc:docMk/>
            <pc:sldMk cId="841112482" sldId="4548"/>
            <ac:spMk id="55" creationId="{7E43919E-6227-4BBB-8EED-85E12059F2D3}"/>
          </ac:spMkLst>
        </pc:spChg>
        <pc:spChg chg="add ord">
          <ac:chgData name="Robin Rettien" userId="d3b77970-caed-4e6f-89f3-1a113df11dad" providerId="ADAL" clId="{21A50AB6-AB87-4975-8370-9DE9DF701BC2}" dt="2020-11-09T13:58:52.335" v="2266" actId="167"/>
          <ac:spMkLst>
            <pc:docMk/>
            <pc:sldMk cId="841112482" sldId="4548"/>
            <ac:spMk id="57" creationId="{B06B1C3D-96C0-4AE4-90E4-97CC92E66501}"/>
          </ac:spMkLst>
        </pc:spChg>
        <pc:spChg chg="add mod ord">
          <ac:chgData name="Robin Rettien" userId="d3b77970-caed-4e6f-89f3-1a113df11dad" providerId="ADAL" clId="{21A50AB6-AB87-4975-8370-9DE9DF701BC2}" dt="2020-11-09T13:59:01.929" v="2271" actId="1076"/>
          <ac:spMkLst>
            <pc:docMk/>
            <pc:sldMk cId="841112482" sldId="4548"/>
            <ac:spMk id="59" creationId="{A252ECDD-030C-4712-89EA-BF13CC0554C9}"/>
          </ac:spMkLst>
        </pc:spChg>
        <pc:spChg chg="add ord">
          <ac:chgData name="Robin Rettien" userId="d3b77970-caed-4e6f-89f3-1a113df11dad" providerId="ADAL" clId="{21A50AB6-AB87-4975-8370-9DE9DF701BC2}" dt="2020-11-09T13:58:52.335" v="2266" actId="167"/>
          <ac:spMkLst>
            <pc:docMk/>
            <pc:sldMk cId="841112482" sldId="4548"/>
            <ac:spMk id="61" creationId="{2C3E88E4-338B-494F-B9E1-7F118BB06860}"/>
          </ac:spMkLst>
        </pc:spChg>
        <pc:spChg chg="add ord">
          <ac:chgData name="Robin Rettien" userId="d3b77970-caed-4e6f-89f3-1a113df11dad" providerId="ADAL" clId="{21A50AB6-AB87-4975-8370-9DE9DF701BC2}" dt="2020-11-09T13:58:52.335" v="2266" actId="167"/>
          <ac:spMkLst>
            <pc:docMk/>
            <pc:sldMk cId="841112482" sldId="4548"/>
            <ac:spMk id="63" creationId="{EB802174-CE35-4171-A149-761B2166EB32}"/>
          </ac:spMkLst>
        </pc:spChg>
        <pc:spChg chg="add mod">
          <ac:chgData name="Robin Rettien" userId="d3b77970-caed-4e6f-89f3-1a113df11dad" providerId="ADAL" clId="{21A50AB6-AB87-4975-8370-9DE9DF701BC2}" dt="2020-11-09T14:00:11.825" v="2285" actId="1076"/>
          <ac:spMkLst>
            <pc:docMk/>
            <pc:sldMk cId="841112482" sldId="4548"/>
            <ac:spMk id="67" creationId="{DAF8678A-A9D6-4390-88ED-9D6BE7CA9C60}"/>
          </ac:spMkLst>
        </pc:spChg>
        <pc:spChg chg="add mod">
          <ac:chgData name="Robin Rettien" userId="d3b77970-caed-4e6f-89f3-1a113df11dad" providerId="ADAL" clId="{21A50AB6-AB87-4975-8370-9DE9DF701BC2}" dt="2020-11-09T14:00:14.410" v="2286" actId="571"/>
          <ac:spMkLst>
            <pc:docMk/>
            <pc:sldMk cId="841112482" sldId="4548"/>
            <ac:spMk id="68" creationId="{9E33DAFA-F1C8-4CDA-B6FC-CA970C1A0EBD}"/>
          </ac:spMkLst>
        </pc:spChg>
      </pc:sldChg>
      <pc:sldChg chg="delSp modSp mod">
        <pc:chgData name="Robin Rettien" userId="d3b77970-caed-4e6f-89f3-1a113df11dad" providerId="ADAL" clId="{21A50AB6-AB87-4975-8370-9DE9DF701BC2}" dt="2020-11-06T10:13:58.228" v="374" actId="478"/>
        <pc:sldMkLst>
          <pc:docMk/>
          <pc:sldMk cId="3715053663" sldId="4549"/>
        </pc:sldMkLst>
        <pc:spChg chg="mod">
          <ac:chgData name="Robin Rettien" userId="d3b77970-caed-4e6f-89f3-1a113df11dad" providerId="ADAL" clId="{21A50AB6-AB87-4975-8370-9DE9DF701BC2}" dt="2020-11-06T10:13:56.378" v="373" actId="20577"/>
          <ac:spMkLst>
            <pc:docMk/>
            <pc:sldMk cId="3715053663" sldId="4549"/>
            <ac:spMk id="49" creationId="{3B09F82E-872F-4B7B-B389-F72F1F740FF8}"/>
          </ac:spMkLst>
        </pc:spChg>
        <pc:picChg chg="del">
          <ac:chgData name="Robin Rettien" userId="d3b77970-caed-4e6f-89f3-1a113df11dad" providerId="ADAL" clId="{21A50AB6-AB87-4975-8370-9DE9DF701BC2}" dt="2020-11-06T10:13:58.228" v="374" actId="478"/>
          <ac:picMkLst>
            <pc:docMk/>
            <pc:sldMk cId="3715053663" sldId="4549"/>
            <ac:picMk id="38" creationId="{E335E7AA-2EB9-45C1-B4AD-205CF95E67E9}"/>
          </ac:picMkLst>
        </pc:picChg>
      </pc:sldChg>
      <pc:sldChg chg="modSp mod">
        <pc:chgData name="Robin Rettien" userId="d3b77970-caed-4e6f-89f3-1a113df11dad" providerId="ADAL" clId="{21A50AB6-AB87-4975-8370-9DE9DF701BC2}" dt="2020-11-06T12:41:49.042" v="761" actId="13926"/>
        <pc:sldMkLst>
          <pc:docMk/>
          <pc:sldMk cId="2696964311" sldId="4550"/>
        </pc:sldMkLst>
        <pc:spChg chg="mod">
          <ac:chgData name="Robin Rettien" userId="d3b77970-caed-4e6f-89f3-1a113df11dad" providerId="ADAL" clId="{21A50AB6-AB87-4975-8370-9DE9DF701BC2}" dt="2020-11-06T12:41:49.042" v="761" actId="13926"/>
          <ac:spMkLst>
            <pc:docMk/>
            <pc:sldMk cId="2696964311" sldId="4550"/>
            <ac:spMk id="49" creationId="{3B09F82E-872F-4B7B-B389-F72F1F740FF8}"/>
          </ac:spMkLst>
        </pc:spChg>
      </pc:sldChg>
      <pc:sldChg chg="addSp modSp mod">
        <pc:chgData name="Robin Rettien" userId="d3b77970-caed-4e6f-89f3-1a113df11dad" providerId="ADAL" clId="{21A50AB6-AB87-4975-8370-9DE9DF701BC2}" dt="2020-11-09T14:00:58.693" v="2319" actId="1076"/>
        <pc:sldMkLst>
          <pc:docMk/>
          <pc:sldMk cId="3786635756" sldId="4552"/>
        </pc:sldMkLst>
        <pc:spChg chg="add mod">
          <ac:chgData name="Robin Rettien" userId="d3b77970-caed-4e6f-89f3-1a113df11dad" providerId="ADAL" clId="{21A50AB6-AB87-4975-8370-9DE9DF701BC2}" dt="2020-11-09T14:00:58.693" v="2319" actId="1076"/>
          <ac:spMkLst>
            <pc:docMk/>
            <pc:sldMk cId="3786635756" sldId="4552"/>
            <ac:spMk id="15" creationId="{95932355-0F99-4EE7-9926-2B7D151C283F}"/>
          </ac:spMkLst>
        </pc:spChg>
        <pc:picChg chg="add mod">
          <ac:chgData name="Robin Rettien" userId="d3b77970-caed-4e6f-89f3-1a113df11dad" providerId="ADAL" clId="{21A50AB6-AB87-4975-8370-9DE9DF701BC2}" dt="2020-11-09T14:00:37.615" v="2290" actId="1076"/>
          <ac:picMkLst>
            <pc:docMk/>
            <pc:sldMk cId="3786635756" sldId="4552"/>
            <ac:picMk id="14" creationId="{BF250A77-1BC3-4718-8E50-00BA1F47BD61}"/>
          </ac:picMkLst>
        </pc:picChg>
      </pc:sldChg>
      <pc:sldChg chg="addSp delSp modSp mod modNotesTx">
        <pc:chgData name="Robin Rettien" userId="d3b77970-caed-4e6f-89f3-1a113df11dad" providerId="ADAL" clId="{21A50AB6-AB87-4975-8370-9DE9DF701BC2}" dt="2020-11-09T14:36:21.510" v="2405" actId="20577"/>
        <pc:sldMkLst>
          <pc:docMk/>
          <pc:sldMk cId="2967990154" sldId="4553"/>
        </pc:sldMkLst>
        <pc:spChg chg="add del mod">
          <ac:chgData name="Robin Rettien" userId="d3b77970-caed-4e6f-89f3-1a113df11dad" providerId="ADAL" clId="{21A50AB6-AB87-4975-8370-9DE9DF701BC2}" dt="2020-11-09T13:56:24.669" v="2238" actId="478"/>
          <ac:spMkLst>
            <pc:docMk/>
            <pc:sldMk cId="2967990154" sldId="4553"/>
            <ac:spMk id="15" creationId="{9972CA7E-1799-4732-BC28-C0A51C3F9562}"/>
          </ac:spMkLst>
        </pc:spChg>
        <pc:spChg chg="add mod ord">
          <ac:chgData name="Robin Rettien" userId="d3b77970-caed-4e6f-89f3-1a113df11dad" providerId="ADAL" clId="{21A50AB6-AB87-4975-8370-9DE9DF701BC2}" dt="2020-11-09T13:54:54.754" v="2158" actId="14100"/>
          <ac:spMkLst>
            <pc:docMk/>
            <pc:sldMk cId="2967990154" sldId="4553"/>
            <ac:spMk id="16" creationId="{A878E698-5DB4-4B05-8563-82A961D5E801}"/>
          </ac:spMkLst>
        </pc:spChg>
        <pc:spChg chg="add mod">
          <ac:chgData name="Robin Rettien" userId="d3b77970-caed-4e6f-89f3-1a113df11dad" providerId="ADAL" clId="{21A50AB6-AB87-4975-8370-9DE9DF701BC2}" dt="2020-11-09T13:56:29.223" v="2240" actId="1076"/>
          <ac:spMkLst>
            <pc:docMk/>
            <pc:sldMk cId="2967990154" sldId="4553"/>
            <ac:spMk id="30" creationId="{4A1EA03B-70BE-46E6-89B2-BA1345A01194}"/>
          </ac:spMkLst>
        </pc:spChg>
        <pc:spChg chg="mod">
          <ac:chgData name="Robin Rettien" userId="d3b77970-caed-4e6f-89f3-1a113df11dad" providerId="ADAL" clId="{21A50AB6-AB87-4975-8370-9DE9DF701BC2}" dt="2020-11-09T13:54:20.466" v="2138" actId="12788"/>
          <ac:spMkLst>
            <pc:docMk/>
            <pc:sldMk cId="2967990154" sldId="4553"/>
            <ac:spMk id="31" creationId="{0C0420F1-46B5-4087-845F-A6173C4CF8F1}"/>
          </ac:spMkLst>
        </pc:spChg>
        <pc:spChg chg="add del mod">
          <ac:chgData name="Robin Rettien" userId="d3b77970-caed-4e6f-89f3-1a113df11dad" providerId="ADAL" clId="{21A50AB6-AB87-4975-8370-9DE9DF701BC2}" dt="2020-11-09T13:54:41.011" v="2149" actId="478"/>
          <ac:spMkLst>
            <pc:docMk/>
            <pc:sldMk cId="2967990154" sldId="4553"/>
            <ac:spMk id="34" creationId="{D8DA037F-62FB-480D-9FAA-4F984FB571EE}"/>
          </ac:spMkLst>
        </pc:spChg>
        <pc:spChg chg="add mod">
          <ac:chgData name="Robin Rettien" userId="d3b77970-caed-4e6f-89f3-1a113df11dad" providerId="ADAL" clId="{21A50AB6-AB87-4975-8370-9DE9DF701BC2}" dt="2020-11-09T13:55:37.108" v="2224" actId="552"/>
          <ac:spMkLst>
            <pc:docMk/>
            <pc:sldMk cId="2967990154" sldId="4553"/>
            <ac:spMk id="38" creationId="{775B92E4-1A8E-4143-8683-2318811CF38D}"/>
          </ac:spMkLst>
        </pc:spChg>
        <pc:spChg chg="add mod ord">
          <ac:chgData name="Robin Rettien" userId="d3b77970-caed-4e6f-89f3-1a113df11dad" providerId="ADAL" clId="{21A50AB6-AB87-4975-8370-9DE9DF701BC2}" dt="2020-11-09T13:54:46.695" v="2151" actId="167"/>
          <ac:spMkLst>
            <pc:docMk/>
            <pc:sldMk cId="2967990154" sldId="4553"/>
            <ac:spMk id="39" creationId="{A93BD274-72D3-4FF1-89BF-AC0CB4F3CA4A}"/>
          </ac:spMkLst>
        </pc:spChg>
        <pc:spChg chg="add mod">
          <ac:chgData name="Robin Rettien" userId="d3b77970-caed-4e6f-89f3-1a113df11dad" providerId="ADAL" clId="{21A50AB6-AB87-4975-8370-9DE9DF701BC2}" dt="2020-11-09T13:55:37.108" v="2224" actId="552"/>
          <ac:spMkLst>
            <pc:docMk/>
            <pc:sldMk cId="2967990154" sldId="4553"/>
            <ac:spMk id="40" creationId="{6C9A21CB-F302-4037-BD3A-48515DBEAED1}"/>
          </ac:spMkLst>
        </pc:spChg>
        <pc:spChg chg="add mod ord">
          <ac:chgData name="Robin Rettien" userId="d3b77970-caed-4e6f-89f3-1a113df11dad" providerId="ADAL" clId="{21A50AB6-AB87-4975-8370-9DE9DF701BC2}" dt="2020-11-09T13:56:03.446" v="2233" actId="167"/>
          <ac:spMkLst>
            <pc:docMk/>
            <pc:sldMk cId="2967990154" sldId="4553"/>
            <ac:spMk id="41" creationId="{D1EC2D01-CB29-450E-9569-9C56FE5B0D15}"/>
          </ac:spMkLst>
        </pc:spChg>
        <pc:spChg chg="add mod">
          <ac:chgData name="Robin Rettien" userId="d3b77970-caed-4e6f-89f3-1a113df11dad" providerId="ADAL" clId="{21A50AB6-AB87-4975-8370-9DE9DF701BC2}" dt="2020-11-09T13:56:35.683" v="2242" actId="1076"/>
          <ac:spMkLst>
            <pc:docMk/>
            <pc:sldMk cId="2967990154" sldId="4553"/>
            <ac:spMk id="42" creationId="{F066C725-D241-4740-9941-B2B4CD05BA61}"/>
          </ac:spMkLst>
        </pc:spChg>
        <pc:spChg chg="add mod">
          <ac:chgData name="Robin Rettien" userId="d3b77970-caed-4e6f-89f3-1a113df11dad" providerId="ADAL" clId="{21A50AB6-AB87-4975-8370-9DE9DF701BC2}" dt="2020-11-09T13:59:12.917" v="2273" actId="571"/>
          <ac:spMkLst>
            <pc:docMk/>
            <pc:sldMk cId="2967990154" sldId="4553"/>
            <ac:spMk id="43" creationId="{83D5A13C-6B87-43EB-AF37-D83513A1F464}"/>
          </ac:spMkLst>
        </pc:spChg>
        <pc:spChg chg="add mod">
          <ac:chgData name="Robin Rettien" userId="d3b77970-caed-4e6f-89f3-1a113df11dad" providerId="ADAL" clId="{21A50AB6-AB87-4975-8370-9DE9DF701BC2}" dt="2020-11-09T13:59:18.306" v="2275" actId="1076"/>
          <ac:spMkLst>
            <pc:docMk/>
            <pc:sldMk cId="2967990154" sldId="4553"/>
            <ac:spMk id="44" creationId="{26A8D490-F631-4A73-95D4-0A4ED9A248CA}"/>
          </ac:spMkLst>
        </pc:spChg>
        <pc:spChg chg="mod">
          <ac:chgData name="Robin Rettien" userId="d3b77970-caed-4e6f-89f3-1a113df11dad" providerId="ADAL" clId="{21A50AB6-AB87-4975-8370-9DE9DF701BC2}" dt="2020-11-09T13:54:38.873" v="2147" actId="12788"/>
          <ac:spMkLst>
            <pc:docMk/>
            <pc:sldMk cId="2967990154" sldId="4553"/>
            <ac:spMk id="65" creationId="{FB10620B-B01F-4A5B-85C4-B9E4D0068344}"/>
          </ac:spMkLst>
        </pc:spChg>
      </pc:sldChg>
      <pc:sldChg chg="addSp modSp mod modNotesTx">
        <pc:chgData name="Robin Rettien" userId="d3b77970-caed-4e6f-89f3-1a113df11dad" providerId="ADAL" clId="{21A50AB6-AB87-4975-8370-9DE9DF701BC2}" dt="2020-11-09T14:36:23.942" v="2406" actId="20577"/>
        <pc:sldMkLst>
          <pc:docMk/>
          <pc:sldMk cId="2176563733" sldId="4554"/>
        </pc:sldMkLst>
        <pc:spChg chg="add mod ord">
          <ac:chgData name="Robin Rettien" userId="d3b77970-caed-4e6f-89f3-1a113df11dad" providerId="ADAL" clId="{21A50AB6-AB87-4975-8370-9DE9DF701BC2}" dt="2020-11-09T13:57:06.996" v="2245" actId="167"/>
          <ac:spMkLst>
            <pc:docMk/>
            <pc:sldMk cId="2176563733" sldId="4554"/>
            <ac:spMk id="16" creationId="{DCAD5B6C-BADB-464B-8F2A-844EB0198624}"/>
          </ac:spMkLst>
        </pc:spChg>
        <pc:spChg chg="add mod ord">
          <ac:chgData name="Robin Rettien" userId="d3b77970-caed-4e6f-89f3-1a113df11dad" providerId="ADAL" clId="{21A50AB6-AB87-4975-8370-9DE9DF701BC2}" dt="2020-11-09T13:57:06.996" v="2245" actId="167"/>
          <ac:spMkLst>
            <pc:docMk/>
            <pc:sldMk cId="2176563733" sldId="4554"/>
            <ac:spMk id="17" creationId="{1C024CD1-9425-44D0-9B6C-080D66E847C8}"/>
          </ac:spMkLst>
        </pc:spChg>
        <pc:spChg chg="add mod ord">
          <ac:chgData name="Robin Rettien" userId="d3b77970-caed-4e6f-89f3-1a113df11dad" providerId="ADAL" clId="{21A50AB6-AB87-4975-8370-9DE9DF701BC2}" dt="2020-11-09T13:57:06.996" v="2245" actId="167"/>
          <ac:spMkLst>
            <pc:docMk/>
            <pc:sldMk cId="2176563733" sldId="4554"/>
            <ac:spMk id="18" creationId="{377CC16A-BB15-4302-8848-13D62F18917C}"/>
          </ac:spMkLst>
        </pc:spChg>
        <pc:spChg chg="add mod ord">
          <ac:chgData name="Robin Rettien" userId="d3b77970-caed-4e6f-89f3-1a113df11dad" providerId="ADAL" clId="{21A50AB6-AB87-4975-8370-9DE9DF701BC2}" dt="2020-11-09T13:57:06.996" v="2245" actId="167"/>
          <ac:spMkLst>
            <pc:docMk/>
            <pc:sldMk cId="2176563733" sldId="4554"/>
            <ac:spMk id="19" creationId="{42E44573-5815-417D-9725-65EB0C4F8E88}"/>
          </ac:spMkLst>
        </pc:spChg>
        <pc:spChg chg="add mod ord">
          <ac:chgData name="Robin Rettien" userId="d3b77970-caed-4e6f-89f3-1a113df11dad" providerId="ADAL" clId="{21A50AB6-AB87-4975-8370-9DE9DF701BC2}" dt="2020-11-09T13:57:06.996" v="2245" actId="167"/>
          <ac:spMkLst>
            <pc:docMk/>
            <pc:sldMk cId="2176563733" sldId="4554"/>
            <ac:spMk id="23" creationId="{223F9E59-DEF5-4F1A-9673-E990A0BE49DA}"/>
          </ac:spMkLst>
        </pc:spChg>
        <pc:spChg chg="add mod">
          <ac:chgData name="Robin Rettien" userId="d3b77970-caed-4e6f-89f3-1a113df11dad" providerId="ADAL" clId="{21A50AB6-AB87-4975-8370-9DE9DF701BC2}" dt="2020-11-09T13:57:37.821" v="2251" actId="1035"/>
          <ac:spMkLst>
            <pc:docMk/>
            <pc:sldMk cId="2176563733" sldId="4554"/>
            <ac:spMk id="24" creationId="{D8C95CC4-D829-4836-AAC9-50288DF9C742}"/>
          </ac:spMkLst>
        </pc:spChg>
        <pc:spChg chg="add mod">
          <ac:chgData name="Robin Rettien" userId="d3b77970-caed-4e6f-89f3-1a113df11dad" providerId="ADAL" clId="{21A50AB6-AB87-4975-8370-9DE9DF701BC2}" dt="2020-11-09T13:57:37.821" v="2251" actId="1035"/>
          <ac:spMkLst>
            <pc:docMk/>
            <pc:sldMk cId="2176563733" sldId="4554"/>
            <ac:spMk id="48" creationId="{3020B7A7-F364-4E58-BD72-9476B17A0322}"/>
          </ac:spMkLst>
        </pc:spChg>
      </pc:sldChg>
      <pc:sldChg chg="delSp modSp mod">
        <pc:chgData name="Robin Rettien" userId="d3b77970-caed-4e6f-89f3-1a113df11dad" providerId="ADAL" clId="{21A50AB6-AB87-4975-8370-9DE9DF701BC2}" dt="2020-11-06T13:19:41.016" v="841" actId="207"/>
        <pc:sldMkLst>
          <pc:docMk/>
          <pc:sldMk cId="3920924172" sldId="4555"/>
        </pc:sldMkLst>
        <pc:spChg chg="mod">
          <ac:chgData name="Robin Rettien" userId="d3b77970-caed-4e6f-89f3-1a113df11dad" providerId="ADAL" clId="{21A50AB6-AB87-4975-8370-9DE9DF701BC2}" dt="2020-11-06T13:19:41.016" v="841" actId="207"/>
          <ac:spMkLst>
            <pc:docMk/>
            <pc:sldMk cId="3920924172" sldId="4555"/>
            <ac:spMk id="49" creationId="{3B09F82E-872F-4B7B-B389-F72F1F740FF8}"/>
          </ac:spMkLst>
        </pc:spChg>
        <pc:picChg chg="del">
          <ac:chgData name="Robin Rettien" userId="d3b77970-caed-4e6f-89f3-1a113df11dad" providerId="ADAL" clId="{21A50AB6-AB87-4975-8370-9DE9DF701BC2}" dt="2020-11-06T10:31:41.091" v="415" actId="478"/>
          <ac:picMkLst>
            <pc:docMk/>
            <pc:sldMk cId="3920924172" sldId="4555"/>
            <ac:picMk id="17" creationId="{747A622E-00D1-402E-A931-6E0359D20AC4}"/>
          </ac:picMkLst>
        </pc:picChg>
      </pc:sldChg>
      <pc:sldChg chg="delSp modSp mod">
        <pc:chgData name="Robin Rettien" userId="d3b77970-caed-4e6f-89f3-1a113df11dad" providerId="ADAL" clId="{21A50AB6-AB87-4975-8370-9DE9DF701BC2}" dt="2020-11-06T12:43:21.283" v="779" actId="554"/>
        <pc:sldMkLst>
          <pc:docMk/>
          <pc:sldMk cId="2516733516" sldId="4556"/>
        </pc:sldMkLst>
        <pc:spChg chg="mod">
          <ac:chgData name="Robin Rettien" userId="d3b77970-caed-4e6f-89f3-1a113df11dad" providerId="ADAL" clId="{21A50AB6-AB87-4975-8370-9DE9DF701BC2}" dt="2020-11-06T12:43:21.283" v="779" actId="554"/>
          <ac:spMkLst>
            <pc:docMk/>
            <pc:sldMk cId="2516733516" sldId="4556"/>
            <ac:spMk id="4" creationId="{29CB9718-F33C-45E0-97AD-AD6A26E51A3C}"/>
          </ac:spMkLst>
        </pc:spChg>
        <pc:spChg chg="mod">
          <ac:chgData name="Robin Rettien" userId="d3b77970-caed-4e6f-89f3-1a113df11dad" providerId="ADAL" clId="{21A50AB6-AB87-4975-8370-9DE9DF701BC2}" dt="2020-11-06T12:43:21.283" v="779" actId="554"/>
          <ac:spMkLst>
            <pc:docMk/>
            <pc:sldMk cId="2516733516" sldId="4556"/>
            <ac:spMk id="49" creationId="{3B09F82E-872F-4B7B-B389-F72F1F740FF8}"/>
          </ac:spMkLst>
        </pc:spChg>
        <pc:spChg chg="mod">
          <ac:chgData name="Robin Rettien" userId="d3b77970-caed-4e6f-89f3-1a113df11dad" providerId="ADAL" clId="{21A50AB6-AB87-4975-8370-9DE9DF701BC2}" dt="2020-11-06T12:43:21.283" v="779" actId="554"/>
          <ac:spMkLst>
            <pc:docMk/>
            <pc:sldMk cId="2516733516" sldId="4556"/>
            <ac:spMk id="50" creationId="{3B51962E-58C7-4ABD-99CD-1C9BEC1C54C1}"/>
          </ac:spMkLst>
        </pc:spChg>
        <pc:picChg chg="del">
          <ac:chgData name="Robin Rettien" userId="d3b77970-caed-4e6f-89f3-1a113df11dad" providerId="ADAL" clId="{21A50AB6-AB87-4975-8370-9DE9DF701BC2}" dt="2020-11-06T10:31:43.038" v="416" actId="478"/>
          <ac:picMkLst>
            <pc:docMk/>
            <pc:sldMk cId="2516733516" sldId="4556"/>
            <ac:picMk id="12" creationId="{654B688A-5DF4-44DD-ADCE-1D34E34473E4}"/>
          </ac:picMkLst>
        </pc:picChg>
      </pc:sldChg>
      <pc:sldChg chg="modSp mod modNotesTx">
        <pc:chgData name="Robin Rettien" userId="d3b77970-caed-4e6f-89f3-1a113df11dad" providerId="ADAL" clId="{21A50AB6-AB87-4975-8370-9DE9DF701BC2}" dt="2020-11-09T14:35:41.125" v="2399" actId="20577"/>
        <pc:sldMkLst>
          <pc:docMk/>
          <pc:sldMk cId="3053500909" sldId="4558"/>
        </pc:sldMkLst>
        <pc:spChg chg="mod">
          <ac:chgData name="Robin Rettien" userId="d3b77970-caed-4e6f-89f3-1a113df11dad" providerId="ADAL" clId="{21A50AB6-AB87-4975-8370-9DE9DF701BC2}" dt="2020-11-06T10:16:36.924" v="387" actId="20577"/>
          <ac:spMkLst>
            <pc:docMk/>
            <pc:sldMk cId="3053500909" sldId="4558"/>
            <ac:spMk id="4" creationId="{29CB9718-F33C-45E0-97AD-AD6A26E51A3C}"/>
          </ac:spMkLst>
        </pc:spChg>
      </pc:sldChg>
      <pc:sldChg chg="modSp mod">
        <pc:chgData name="Robin Rettien" userId="d3b77970-caed-4e6f-89f3-1a113df11dad" providerId="ADAL" clId="{21A50AB6-AB87-4975-8370-9DE9DF701BC2}" dt="2020-11-06T09:42:45.221" v="212" actId="13926"/>
        <pc:sldMkLst>
          <pc:docMk/>
          <pc:sldMk cId="574132940" sldId="4564"/>
        </pc:sldMkLst>
        <pc:spChg chg="mod">
          <ac:chgData name="Robin Rettien" userId="d3b77970-caed-4e6f-89f3-1a113df11dad" providerId="ADAL" clId="{21A50AB6-AB87-4975-8370-9DE9DF701BC2}" dt="2020-11-06T09:42:45.221" v="212" actId="13926"/>
          <ac:spMkLst>
            <pc:docMk/>
            <pc:sldMk cId="574132940" sldId="4564"/>
            <ac:spMk id="22" creationId="{2F47D0DB-84EB-4CC5-96D9-A82370ACA5EC}"/>
          </ac:spMkLst>
        </pc:spChg>
      </pc:sldChg>
      <pc:sldChg chg="delSp mod">
        <pc:chgData name="Robin Rettien" userId="d3b77970-caed-4e6f-89f3-1a113df11dad" providerId="ADAL" clId="{21A50AB6-AB87-4975-8370-9DE9DF701BC2}" dt="2020-11-06T13:50:23.612" v="1293" actId="478"/>
        <pc:sldMkLst>
          <pc:docMk/>
          <pc:sldMk cId="2417076013" sldId="4565"/>
        </pc:sldMkLst>
        <pc:spChg chg="del">
          <ac:chgData name="Robin Rettien" userId="d3b77970-caed-4e6f-89f3-1a113df11dad" providerId="ADAL" clId="{21A50AB6-AB87-4975-8370-9DE9DF701BC2}" dt="2020-11-06T13:50:23.612" v="1293" actId="478"/>
          <ac:spMkLst>
            <pc:docMk/>
            <pc:sldMk cId="2417076013" sldId="4565"/>
            <ac:spMk id="10" creationId="{8412F3C8-CB01-4F53-BA5B-44574575CE88}"/>
          </ac:spMkLst>
        </pc:spChg>
        <pc:spChg chg="del">
          <ac:chgData name="Robin Rettien" userId="d3b77970-caed-4e6f-89f3-1a113df11dad" providerId="ADAL" clId="{21A50AB6-AB87-4975-8370-9DE9DF701BC2}" dt="2020-11-06T13:50:23.612" v="1293" actId="478"/>
          <ac:spMkLst>
            <pc:docMk/>
            <pc:sldMk cId="2417076013" sldId="4565"/>
            <ac:spMk id="11" creationId="{25C5CB72-8187-469E-953E-FD843DDB8BEE}"/>
          </ac:spMkLst>
        </pc:spChg>
        <pc:spChg chg="del">
          <ac:chgData name="Robin Rettien" userId="d3b77970-caed-4e6f-89f3-1a113df11dad" providerId="ADAL" clId="{21A50AB6-AB87-4975-8370-9DE9DF701BC2}" dt="2020-11-06T13:50:23.612" v="1293" actId="478"/>
          <ac:spMkLst>
            <pc:docMk/>
            <pc:sldMk cId="2417076013" sldId="4565"/>
            <ac:spMk id="55" creationId="{D2581720-5159-401E-BB35-B75A97821AB5}"/>
          </ac:spMkLst>
        </pc:spChg>
        <pc:picChg chg="del">
          <ac:chgData name="Robin Rettien" userId="d3b77970-caed-4e6f-89f3-1a113df11dad" providerId="ADAL" clId="{21A50AB6-AB87-4975-8370-9DE9DF701BC2}" dt="2020-11-06T13:50:23.612" v="1293" actId="478"/>
          <ac:picMkLst>
            <pc:docMk/>
            <pc:sldMk cId="2417076013" sldId="4565"/>
            <ac:picMk id="18" creationId="{B886F066-CF8D-4FC5-AE36-CAECAF971AE4}"/>
          </ac:picMkLst>
        </pc:picChg>
      </pc:sldChg>
      <pc:sldChg chg="addSp delSp modSp mod">
        <pc:chgData name="Robin Rettien" userId="d3b77970-caed-4e6f-89f3-1a113df11dad" providerId="ADAL" clId="{21A50AB6-AB87-4975-8370-9DE9DF701BC2}" dt="2020-11-09T11:55:14.926" v="1663" actId="14100"/>
        <pc:sldMkLst>
          <pc:docMk/>
          <pc:sldMk cId="2322720532" sldId="4566"/>
        </pc:sldMkLst>
        <pc:spChg chg="del mod ord">
          <ac:chgData name="Robin Rettien" userId="d3b77970-caed-4e6f-89f3-1a113df11dad" providerId="ADAL" clId="{21A50AB6-AB87-4975-8370-9DE9DF701BC2}" dt="2020-11-09T11:51:01.007" v="1631" actId="478"/>
          <ac:spMkLst>
            <pc:docMk/>
            <pc:sldMk cId="2322720532" sldId="4566"/>
            <ac:spMk id="3" creationId="{26A2F39A-D31A-4CF0-9E1F-705030DBF85F}"/>
          </ac:spMkLst>
        </pc:spChg>
        <pc:spChg chg="del mod">
          <ac:chgData name="Robin Rettien" userId="d3b77970-caed-4e6f-89f3-1a113df11dad" providerId="ADAL" clId="{21A50AB6-AB87-4975-8370-9DE9DF701BC2}" dt="2020-11-09T11:51:05.082" v="1634" actId="478"/>
          <ac:spMkLst>
            <pc:docMk/>
            <pc:sldMk cId="2322720532" sldId="4566"/>
            <ac:spMk id="4" creationId="{7079BEE3-409A-4A06-8893-5135515B734F}"/>
          </ac:spMkLst>
        </pc:spChg>
        <pc:spChg chg="del mod">
          <ac:chgData name="Robin Rettien" userId="d3b77970-caed-4e6f-89f3-1a113df11dad" providerId="ADAL" clId="{21A50AB6-AB87-4975-8370-9DE9DF701BC2}" dt="2020-11-09T11:51:02.113" v="1632" actId="478"/>
          <ac:spMkLst>
            <pc:docMk/>
            <pc:sldMk cId="2322720532" sldId="4566"/>
            <ac:spMk id="8" creationId="{5DC02099-B902-4EA5-B70D-E6A78780137F}"/>
          </ac:spMkLst>
        </pc:spChg>
        <pc:spChg chg="del mod">
          <ac:chgData name="Robin Rettien" userId="d3b77970-caed-4e6f-89f3-1a113df11dad" providerId="ADAL" clId="{21A50AB6-AB87-4975-8370-9DE9DF701BC2}" dt="2020-11-09T11:51:00.007" v="1630" actId="478"/>
          <ac:spMkLst>
            <pc:docMk/>
            <pc:sldMk cId="2322720532" sldId="4566"/>
            <ac:spMk id="9" creationId="{AC23D0CC-1E3C-4F67-ADBA-64D41C487AF3}"/>
          </ac:spMkLst>
        </pc:spChg>
        <pc:spChg chg="add del mod">
          <ac:chgData name="Robin Rettien" userId="d3b77970-caed-4e6f-89f3-1a113df11dad" providerId="ADAL" clId="{21A50AB6-AB87-4975-8370-9DE9DF701BC2}" dt="2020-11-09T11:50:58.551" v="1629" actId="478"/>
          <ac:spMkLst>
            <pc:docMk/>
            <pc:sldMk cId="2322720532" sldId="4566"/>
            <ac:spMk id="13" creationId="{79892697-548C-404C-B422-8ED967BECD80}"/>
          </ac:spMkLst>
        </pc:spChg>
        <pc:spChg chg="add mod">
          <ac:chgData name="Robin Rettien" userId="d3b77970-caed-4e6f-89f3-1a113df11dad" providerId="ADAL" clId="{21A50AB6-AB87-4975-8370-9DE9DF701BC2}" dt="2020-11-06T13:48:52.763" v="1220" actId="1076"/>
          <ac:spMkLst>
            <pc:docMk/>
            <pc:sldMk cId="2322720532" sldId="4566"/>
            <ac:spMk id="14" creationId="{28A4C5E7-8B46-4500-9FF1-2646BE06B2FA}"/>
          </ac:spMkLst>
        </pc:spChg>
        <pc:spChg chg="add mod">
          <ac:chgData name="Robin Rettien" userId="d3b77970-caed-4e6f-89f3-1a113df11dad" providerId="ADAL" clId="{21A50AB6-AB87-4975-8370-9DE9DF701BC2}" dt="2020-11-06T13:53:58.645" v="1471" actId="1076"/>
          <ac:spMkLst>
            <pc:docMk/>
            <pc:sldMk cId="2322720532" sldId="4566"/>
            <ac:spMk id="15" creationId="{0DE89775-2FB7-43D0-984E-D073C7A1DC9F}"/>
          </ac:spMkLst>
        </pc:spChg>
        <pc:spChg chg="add mod">
          <ac:chgData name="Robin Rettien" userId="d3b77970-caed-4e6f-89f3-1a113df11dad" providerId="ADAL" clId="{21A50AB6-AB87-4975-8370-9DE9DF701BC2}" dt="2020-11-06T13:53:30.347" v="1429" actId="1076"/>
          <ac:spMkLst>
            <pc:docMk/>
            <pc:sldMk cId="2322720532" sldId="4566"/>
            <ac:spMk id="16" creationId="{3894E82E-994D-4A25-85D0-08B09665DC1C}"/>
          </ac:spMkLst>
        </pc:spChg>
        <pc:spChg chg="add">
          <ac:chgData name="Robin Rettien" userId="d3b77970-caed-4e6f-89f3-1a113df11dad" providerId="ADAL" clId="{21A50AB6-AB87-4975-8370-9DE9DF701BC2}" dt="2020-11-09T11:51:06.516" v="1636" actId="22"/>
          <ac:spMkLst>
            <pc:docMk/>
            <pc:sldMk cId="2322720532" sldId="4566"/>
            <ac:spMk id="17" creationId="{434B0F46-47AE-4F19-A4E8-9FC0958D133F}"/>
          </ac:spMkLst>
        </pc:spChg>
        <pc:spChg chg="add">
          <ac:chgData name="Robin Rettien" userId="d3b77970-caed-4e6f-89f3-1a113df11dad" providerId="ADAL" clId="{21A50AB6-AB87-4975-8370-9DE9DF701BC2}" dt="2020-11-09T11:51:06.516" v="1636" actId="22"/>
          <ac:spMkLst>
            <pc:docMk/>
            <pc:sldMk cId="2322720532" sldId="4566"/>
            <ac:spMk id="18" creationId="{1363576F-7B6A-4872-B0F9-40832D569EBD}"/>
          </ac:spMkLst>
        </pc:spChg>
        <pc:spChg chg="add">
          <ac:chgData name="Robin Rettien" userId="d3b77970-caed-4e6f-89f3-1a113df11dad" providerId="ADAL" clId="{21A50AB6-AB87-4975-8370-9DE9DF701BC2}" dt="2020-11-09T11:51:06.516" v="1636" actId="22"/>
          <ac:spMkLst>
            <pc:docMk/>
            <pc:sldMk cId="2322720532" sldId="4566"/>
            <ac:spMk id="19" creationId="{E2890973-73D2-4FA5-939D-E6D2BB16BBB5}"/>
          </ac:spMkLst>
        </pc:spChg>
        <pc:spChg chg="add mod">
          <ac:chgData name="Robin Rettien" userId="d3b77970-caed-4e6f-89f3-1a113df11dad" providerId="ADAL" clId="{21A50AB6-AB87-4975-8370-9DE9DF701BC2}" dt="2020-11-09T11:51:19.860" v="1637" actId="207"/>
          <ac:spMkLst>
            <pc:docMk/>
            <pc:sldMk cId="2322720532" sldId="4566"/>
            <ac:spMk id="20" creationId="{791E870A-C421-4E13-9555-87E890B4EA91}"/>
          </ac:spMkLst>
        </pc:spChg>
        <pc:spChg chg="add mod">
          <ac:chgData name="Robin Rettien" userId="d3b77970-caed-4e6f-89f3-1a113df11dad" providerId="ADAL" clId="{21A50AB6-AB87-4975-8370-9DE9DF701BC2}" dt="2020-11-09T11:51:19.860" v="1637" actId="207"/>
          <ac:spMkLst>
            <pc:docMk/>
            <pc:sldMk cId="2322720532" sldId="4566"/>
            <ac:spMk id="21" creationId="{28BA90F1-F03E-4CEC-92B8-0DCF2BEE5990}"/>
          </ac:spMkLst>
        </pc:spChg>
        <pc:spChg chg="add mod">
          <ac:chgData name="Robin Rettien" userId="d3b77970-caed-4e6f-89f3-1a113df11dad" providerId="ADAL" clId="{21A50AB6-AB87-4975-8370-9DE9DF701BC2}" dt="2020-11-09T11:51:19.860" v="1637" actId="207"/>
          <ac:spMkLst>
            <pc:docMk/>
            <pc:sldMk cId="2322720532" sldId="4566"/>
            <ac:spMk id="23" creationId="{D0A666C9-3114-46C7-A616-3FDFC552E46B}"/>
          </ac:spMkLst>
        </pc:spChg>
        <pc:spChg chg="add del mod ord">
          <ac:chgData name="Robin Rettien" userId="d3b77970-caed-4e6f-89f3-1a113df11dad" providerId="ADAL" clId="{21A50AB6-AB87-4975-8370-9DE9DF701BC2}" dt="2020-11-09T11:55:01.279" v="1660" actId="478"/>
          <ac:spMkLst>
            <pc:docMk/>
            <pc:sldMk cId="2322720532" sldId="4566"/>
            <ac:spMk id="27" creationId="{6CA5CE03-ABB0-45BD-9A48-BBC521870E46}"/>
          </ac:spMkLst>
        </pc:spChg>
        <pc:spChg chg="mod">
          <ac:chgData name="Robin Rettien" userId="d3b77970-caed-4e6f-89f3-1a113df11dad" providerId="ADAL" clId="{21A50AB6-AB87-4975-8370-9DE9DF701BC2}" dt="2020-11-06T13:53:51.197" v="1470" actId="20577"/>
          <ac:spMkLst>
            <pc:docMk/>
            <pc:sldMk cId="2322720532" sldId="4566"/>
            <ac:spMk id="28" creationId="{38DB51CF-8B54-4E26-A981-4676275867C7}"/>
          </ac:spMkLst>
        </pc:spChg>
        <pc:spChg chg="add del mod">
          <ac:chgData name="Robin Rettien" userId="d3b77970-caed-4e6f-89f3-1a113df11dad" providerId="ADAL" clId="{21A50AB6-AB87-4975-8370-9DE9DF701BC2}" dt="2020-11-09T11:51:03.934" v="1633" actId="478"/>
          <ac:spMkLst>
            <pc:docMk/>
            <pc:sldMk cId="2322720532" sldId="4566"/>
            <ac:spMk id="30" creationId="{2062F811-143E-459F-A700-89D3CE6DC9F5}"/>
          </ac:spMkLst>
        </pc:spChg>
        <pc:spChg chg="add del mod">
          <ac:chgData name="Robin Rettien" userId="d3b77970-caed-4e6f-89f3-1a113df11dad" providerId="ADAL" clId="{21A50AB6-AB87-4975-8370-9DE9DF701BC2}" dt="2020-11-09T11:55:00.063" v="1659" actId="478"/>
          <ac:spMkLst>
            <pc:docMk/>
            <pc:sldMk cId="2322720532" sldId="4566"/>
            <ac:spMk id="36" creationId="{662F4426-4144-4ED0-998B-73B332032BDF}"/>
          </ac:spMkLst>
        </pc:spChg>
        <pc:picChg chg="del mod ord">
          <ac:chgData name="Robin Rettien" userId="d3b77970-caed-4e6f-89f3-1a113df11dad" providerId="ADAL" clId="{21A50AB6-AB87-4975-8370-9DE9DF701BC2}" dt="2020-11-09T11:50:56.739" v="1627" actId="478"/>
          <ac:picMkLst>
            <pc:docMk/>
            <pc:sldMk cId="2322720532" sldId="4566"/>
            <ac:picMk id="10" creationId="{391F3513-9338-4EC5-B0EB-2882C233B539}"/>
          </ac:picMkLst>
        </pc:picChg>
        <pc:picChg chg="del mod ord">
          <ac:chgData name="Robin Rettien" userId="d3b77970-caed-4e6f-89f3-1a113df11dad" providerId="ADAL" clId="{21A50AB6-AB87-4975-8370-9DE9DF701BC2}" dt="2020-11-09T11:51:06.238" v="1635" actId="478"/>
          <ac:picMkLst>
            <pc:docMk/>
            <pc:sldMk cId="2322720532" sldId="4566"/>
            <ac:picMk id="11" creationId="{DE2FD707-D8CC-4A28-9FBE-04E075CD7C81}"/>
          </ac:picMkLst>
        </pc:picChg>
        <pc:picChg chg="add del mod">
          <ac:chgData name="Robin Rettien" userId="d3b77970-caed-4e6f-89f3-1a113df11dad" providerId="ADAL" clId="{21A50AB6-AB87-4975-8370-9DE9DF701BC2}" dt="2020-11-09T11:50:57.695" v="1628" actId="478"/>
          <ac:picMkLst>
            <pc:docMk/>
            <pc:sldMk cId="2322720532" sldId="4566"/>
            <ac:picMk id="12" creationId="{FF8952AE-CAC4-48F1-B298-3495CF240564}"/>
          </ac:picMkLst>
        </pc:picChg>
        <pc:picChg chg="add mod">
          <ac:chgData name="Robin Rettien" userId="d3b77970-caed-4e6f-89f3-1a113df11dad" providerId="ADAL" clId="{21A50AB6-AB87-4975-8370-9DE9DF701BC2}" dt="2020-11-09T11:55:14.926" v="1663" actId="14100"/>
          <ac:picMkLst>
            <pc:docMk/>
            <pc:sldMk cId="2322720532" sldId="4566"/>
            <ac:picMk id="24" creationId="{C5B7C8CE-4053-4B5F-9017-B9B8BD64C155}"/>
          </ac:picMkLst>
        </pc:picChg>
        <pc:picChg chg="add mod">
          <ac:chgData name="Robin Rettien" userId="d3b77970-caed-4e6f-89f3-1a113df11dad" providerId="ADAL" clId="{21A50AB6-AB87-4975-8370-9DE9DF701BC2}" dt="2020-11-09T11:53:44.628" v="1641" actId="552"/>
          <ac:picMkLst>
            <pc:docMk/>
            <pc:sldMk cId="2322720532" sldId="4566"/>
            <ac:picMk id="25" creationId="{D1253B91-14CD-4424-B8A2-D42AADAAE02C}"/>
          </ac:picMkLst>
        </pc:picChg>
        <pc:picChg chg="add mod ord">
          <ac:chgData name="Robin Rettien" userId="d3b77970-caed-4e6f-89f3-1a113df11dad" providerId="ADAL" clId="{21A50AB6-AB87-4975-8370-9DE9DF701BC2}" dt="2020-11-09T11:53:59.962" v="1644" actId="552"/>
          <ac:picMkLst>
            <pc:docMk/>
            <pc:sldMk cId="2322720532" sldId="4566"/>
            <ac:picMk id="26" creationId="{371E8275-6433-4E62-939C-B6D92758058E}"/>
          </ac:picMkLst>
        </pc:picChg>
        <pc:picChg chg="add del mod">
          <ac:chgData name="Robin Rettien" userId="d3b77970-caed-4e6f-89f3-1a113df11dad" providerId="ADAL" clId="{21A50AB6-AB87-4975-8370-9DE9DF701BC2}" dt="2020-11-06T13:49:20.535" v="1254" actId="478"/>
          <ac:picMkLst>
            <pc:docMk/>
            <pc:sldMk cId="2322720532" sldId="4566"/>
            <ac:picMk id="29" creationId="{04F485EC-4B40-4EEF-A944-2CBAC68488CE}"/>
          </ac:picMkLst>
        </pc:picChg>
        <pc:picChg chg="add del mod ord">
          <ac:chgData name="Robin Rettien" userId="d3b77970-caed-4e6f-89f3-1a113df11dad" providerId="ADAL" clId="{21A50AB6-AB87-4975-8370-9DE9DF701BC2}" dt="2020-11-09T11:55:02.460" v="1661" actId="478"/>
          <ac:picMkLst>
            <pc:docMk/>
            <pc:sldMk cId="2322720532" sldId="4566"/>
            <ac:picMk id="32" creationId="{2E14C937-41FF-4C00-99A4-95F6CE73B300}"/>
          </ac:picMkLst>
        </pc:picChg>
        <pc:picChg chg="add del mod">
          <ac:chgData name="Robin Rettien" userId="d3b77970-caed-4e6f-89f3-1a113df11dad" providerId="ADAL" clId="{21A50AB6-AB87-4975-8370-9DE9DF701BC2}" dt="2020-11-09T11:55:04.054" v="1662" actId="478"/>
          <ac:picMkLst>
            <pc:docMk/>
            <pc:sldMk cId="2322720532" sldId="4566"/>
            <ac:picMk id="34" creationId="{E6E15CF9-7D63-4583-8E87-8D053670AD0F}"/>
          </ac:picMkLst>
        </pc:picChg>
      </pc:sldChg>
      <pc:sldChg chg="addSp delSp modSp mod">
        <pc:chgData name="Robin Rettien" userId="d3b77970-caed-4e6f-89f3-1a113df11dad" providerId="ADAL" clId="{21A50AB6-AB87-4975-8370-9DE9DF701BC2}" dt="2020-11-09T11:57:33.721" v="1697" actId="207"/>
        <pc:sldMkLst>
          <pc:docMk/>
          <pc:sldMk cId="1804045032" sldId="4567"/>
        </pc:sldMkLst>
        <pc:spChg chg="del mod">
          <ac:chgData name="Robin Rettien" userId="d3b77970-caed-4e6f-89f3-1a113df11dad" providerId="ADAL" clId="{21A50AB6-AB87-4975-8370-9DE9DF701BC2}" dt="2020-11-09T11:57:00.950" v="1687" actId="478"/>
          <ac:spMkLst>
            <pc:docMk/>
            <pc:sldMk cId="1804045032" sldId="4567"/>
            <ac:spMk id="3" creationId="{97E7AAEE-3237-4F78-87D1-A644DB75BF37}"/>
          </ac:spMkLst>
        </pc:spChg>
        <pc:spChg chg="del mod">
          <ac:chgData name="Robin Rettien" userId="d3b77970-caed-4e6f-89f3-1a113df11dad" providerId="ADAL" clId="{21A50AB6-AB87-4975-8370-9DE9DF701BC2}" dt="2020-11-09T11:57:02.440" v="1688" actId="478"/>
          <ac:spMkLst>
            <pc:docMk/>
            <pc:sldMk cId="1804045032" sldId="4567"/>
            <ac:spMk id="8" creationId="{F98DBBA5-047B-4CDA-A116-80265C194999}"/>
          </ac:spMkLst>
        </pc:spChg>
        <pc:spChg chg="add ord">
          <ac:chgData name="Robin Rettien" userId="d3b77970-caed-4e6f-89f3-1a113df11dad" providerId="ADAL" clId="{21A50AB6-AB87-4975-8370-9DE9DF701BC2}" dt="2020-11-09T11:54:50.481" v="1658" actId="167"/>
          <ac:spMkLst>
            <pc:docMk/>
            <pc:sldMk cId="1804045032" sldId="4567"/>
            <ac:spMk id="11" creationId="{F8B356A4-F9E5-4F3F-A684-812767611FEC}"/>
          </ac:spMkLst>
        </pc:spChg>
        <pc:spChg chg="add ord">
          <ac:chgData name="Robin Rettien" userId="d3b77970-caed-4e6f-89f3-1a113df11dad" providerId="ADAL" clId="{21A50AB6-AB87-4975-8370-9DE9DF701BC2}" dt="2020-11-09T11:54:50.481" v="1658" actId="167"/>
          <ac:spMkLst>
            <pc:docMk/>
            <pc:sldMk cId="1804045032" sldId="4567"/>
            <ac:spMk id="16" creationId="{ADD9BE9F-BCB3-4EB4-B9AA-920D34A49BA4}"/>
          </ac:spMkLst>
        </pc:spChg>
        <pc:spChg chg="add">
          <ac:chgData name="Robin Rettien" userId="d3b77970-caed-4e6f-89f3-1a113df11dad" providerId="ADAL" clId="{21A50AB6-AB87-4975-8370-9DE9DF701BC2}" dt="2020-11-09T11:57:06.220" v="1691" actId="22"/>
          <ac:spMkLst>
            <pc:docMk/>
            <pc:sldMk cId="1804045032" sldId="4567"/>
            <ac:spMk id="17" creationId="{47B3CA8C-15BA-4241-BD96-342B4BA95489}"/>
          </ac:spMkLst>
        </pc:spChg>
        <pc:spChg chg="del mod">
          <ac:chgData name="Robin Rettien" userId="d3b77970-caed-4e6f-89f3-1a113df11dad" providerId="ADAL" clId="{21A50AB6-AB87-4975-8370-9DE9DF701BC2}" dt="2020-11-09T11:57:04.113" v="1689" actId="478"/>
          <ac:spMkLst>
            <pc:docMk/>
            <pc:sldMk cId="1804045032" sldId="4567"/>
            <ac:spMk id="19" creationId="{4C7930E5-4530-4343-AF7F-B76B6675A7C6}"/>
          </ac:spMkLst>
        </pc:spChg>
        <pc:spChg chg="add mod">
          <ac:chgData name="Robin Rettien" userId="d3b77970-caed-4e6f-89f3-1a113df11dad" providerId="ADAL" clId="{21A50AB6-AB87-4975-8370-9DE9DF701BC2}" dt="2020-11-09T11:57:33.721" v="1697" actId="207"/>
          <ac:spMkLst>
            <pc:docMk/>
            <pc:sldMk cId="1804045032" sldId="4567"/>
            <ac:spMk id="20" creationId="{D3C7193E-FD9A-481D-A469-A977CE4C7A85}"/>
          </ac:spMkLst>
        </pc:spChg>
        <pc:spChg chg="add">
          <ac:chgData name="Robin Rettien" userId="d3b77970-caed-4e6f-89f3-1a113df11dad" providerId="ADAL" clId="{21A50AB6-AB87-4975-8370-9DE9DF701BC2}" dt="2020-11-09T11:57:06.220" v="1691" actId="22"/>
          <ac:spMkLst>
            <pc:docMk/>
            <pc:sldMk cId="1804045032" sldId="4567"/>
            <ac:spMk id="21" creationId="{1992C58E-56C0-49F4-8A7E-C94E5AAF5CF6}"/>
          </ac:spMkLst>
        </pc:spChg>
        <pc:spChg chg="add">
          <ac:chgData name="Robin Rettien" userId="d3b77970-caed-4e6f-89f3-1a113df11dad" providerId="ADAL" clId="{21A50AB6-AB87-4975-8370-9DE9DF701BC2}" dt="2020-11-09T11:57:06.220" v="1691" actId="22"/>
          <ac:spMkLst>
            <pc:docMk/>
            <pc:sldMk cId="1804045032" sldId="4567"/>
            <ac:spMk id="24" creationId="{D1AD0422-00C0-43B9-8722-E8E853DFA578}"/>
          </ac:spMkLst>
        </pc:spChg>
        <pc:spChg chg="add mod">
          <ac:chgData name="Robin Rettien" userId="d3b77970-caed-4e6f-89f3-1a113df11dad" providerId="ADAL" clId="{21A50AB6-AB87-4975-8370-9DE9DF701BC2}" dt="2020-11-09T11:57:20.701" v="1694" actId="552"/>
          <ac:spMkLst>
            <pc:docMk/>
            <pc:sldMk cId="1804045032" sldId="4567"/>
            <ac:spMk id="25" creationId="{50D93ED6-F82A-459A-81C8-0EF4FFA71291}"/>
          </ac:spMkLst>
        </pc:spChg>
        <pc:spChg chg="add mod">
          <ac:chgData name="Robin Rettien" userId="d3b77970-caed-4e6f-89f3-1a113df11dad" providerId="ADAL" clId="{21A50AB6-AB87-4975-8370-9DE9DF701BC2}" dt="2020-11-09T11:57:25.484" v="1695" actId="555"/>
          <ac:spMkLst>
            <pc:docMk/>
            <pc:sldMk cId="1804045032" sldId="4567"/>
            <ac:spMk id="26" creationId="{068B5C90-3B05-48D2-97E7-7F9741069CEA}"/>
          </ac:spMkLst>
        </pc:spChg>
        <pc:spChg chg="add del mod">
          <ac:chgData name="Robin Rettien" userId="d3b77970-caed-4e6f-89f3-1a113df11dad" providerId="ADAL" clId="{21A50AB6-AB87-4975-8370-9DE9DF701BC2}" dt="2020-11-09T11:54:46.295" v="1655" actId="478"/>
          <ac:spMkLst>
            <pc:docMk/>
            <pc:sldMk cId="1804045032" sldId="4567"/>
            <ac:spMk id="32" creationId="{B4C665E3-DADC-4F35-9A72-58C7F84A1C85}"/>
          </ac:spMkLst>
        </pc:spChg>
        <pc:spChg chg="del mod">
          <ac:chgData name="Robin Rettien" userId="d3b77970-caed-4e6f-89f3-1a113df11dad" providerId="ADAL" clId="{21A50AB6-AB87-4975-8370-9DE9DF701BC2}" dt="2020-11-09T11:57:05.254" v="1690" actId="478"/>
          <ac:spMkLst>
            <pc:docMk/>
            <pc:sldMk cId="1804045032" sldId="4567"/>
            <ac:spMk id="33" creationId="{F6994DA1-ADEC-4C68-979C-17D650112E00}"/>
          </ac:spMkLst>
        </pc:spChg>
        <pc:spChg chg="add mod">
          <ac:chgData name="Robin Rettien" userId="d3b77970-caed-4e6f-89f3-1a113df11dad" providerId="ADAL" clId="{21A50AB6-AB87-4975-8370-9DE9DF701BC2}" dt="2020-11-09T11:57:30.282" v="1696" actId="555"/>
          <ac:spMkLst>
            <pc:docMk/>
            <pc:sldMk cId="1804045032" sldId="4567"/>
            <ac:spMk id="34" creationId="{D1549B52-035F-40B1-9E20-890BD8AA077F}"/>
          </ac:spMkLst>
        </pc:spChg>
        <pc:spChg chg="add mod">
          <ac:chgData name="Robin Rettien" userId="d3b77970-caed-4e6f-89f3-1a113df11dad" providerId="ADAL" clId="{21A50AB6-AB87-4975-8370-9DE9DF701BC2}" dt="2020-11-09T11:57:25.484" v="1695" actId="555"/>
          <ac:spMkLst>
            <pc:docMk/>
            <pc:sldMk cId="1804045032" sldId="4567"/>
            <ac:spMk id="35" creationId="{7429CE4C-5E1C-496D-B48C-229309537836}"/>
          </ac:spMkLst>
        </pc:spChg>
        <pc:spChg chg="add del mod">
          <ac:chgData name="Robin Rettien" userId="d3b77970-caed-4e6f-89f3-1a113df11dad" providerId="ADAL" clId="{21A50AB6-AB87-4975-8370-9DE9DF701BC2}" dt="2020-11-09T11:56:58.870" v="1685" actId="478"/>
          <ac:spMkLst>
            <pc:docMk/>
            <pc:sldMk cId="1804045032" sldId="4567"/>
            <ac:spMk id="37" creationId="{80B42D72-6D7C-47CB-9A4F-CEA770B20619}"/>
          </ac:spMkLst>
        </pc:spChg>
        <pc:spChg chg="add del mod">
          <ac:chgData name="Robin Rettien" userId="d3b77970-caed-4e6f-89f3-1a113df11dad" providerId="ADAL" clId="{21A50AB6-AB87-4975-8370-9DE9DF701BC2}" dt="2020-11-09T11:56:59.600" v="1686" actId="478"/>
          <ac:spMkLst>
            <pc:docMk/>
            <pc:sldMk cId="1804045032" sldId="4567"/>
            <ac:spMk id="38" creationId="{D36B23C9-464D-43E1-83C5-6AAD43F87011}"/>
          </ac:spMkLst>
        </pc:spChg>
        <pc:spChg chg="del mod">
          <ac:chgData name="Robin Rettien" userId="d3b77970-caed-4e6f-89f3-1a113df11dad" providerId="ADAL" clId="{21A50AB6-AB87-4975-8370-9DE9DF701BC2}" dt="2020-11-09T11:54:45.391" v="1654" actId="478"/>
          <ac:spMkLst>
            <pc:docMk/>
            <pc:sldMk cId="1804045032" sldId="4567"/>
            <ac:spMk id="76" creationId="{4B42C724-3575-424B-9619-B3FA8736F495}"/>
          </ac:spMkLst>
        </pc:spChg>
        <pc:grpChg chg="mod">
          <ac:chgData name="Robin Rettien" userId="d3b77970-caed-4e6f-89f3-1a113df11dad" providerId="ADAL" clId="{21A50AB6-AB87-4975-8370-9DE9DF701BC2}" dt="2020-11-06T13:55:25.156" v="1479" actId="1036"/>
          <ac:grpSpMkLst>
            <pc:docMk/>
            <pc:sldMk cId="1804045032" sldId="4567"/>
            <ac:grpSpMk id="10" creationId="{5A9762EB-51DB-4154-A84B-6405A46E45C7}"/>
          </ac:grpSpMkLst>
        </pc:grpChg>
        <pc:picChg chg="add del mod">
          <ac:chgData name="Robin Rettien" userId="d3b77970-caed-4e6f-89f3-1a113df11dad" providerId="ADAL" clId="{21A50AB6-AB87-4975-8370-9DE9DF701BC2}" dt="2020-11-09T11:54:46.943" v="1656" actId="478"/>
          <ac:picMkLst>
            <pc:docMk/>
            <pc:sldMk cId="1804045032" sldId="4567"/>
            <ac:picMk id="4" creationId="{F686B608-72F2-4AB9-8D54-9A08C527C586}"/>
          </ac:picMkLst>
        </pc:picChg>
        <pc:picChg chg="mod">
          <ac:chgData name="Robin Rettien" userId="d3b77970-caed-4e6f-89f3-1a113df11dad" providerId="ADAL" clId="{21A50AB6-AB87-4975-8370-9DE9DF701BC2}" dt="2020-11-06T13:55:25.156" v="1479" actId="1036"/>
          <ac:picMkLst>
            <pc:docMk/>
            <pc:sldMk cId="1804045032" sldId="4567"/>
            <ac:picMk id="12" creationId="{005566D1-544A-4FEE-BE9E-4BB1387E26A2}"/>
          </ac:picMkLst>
        </pc:picChg>
        <pc:picChg chg="add ord">
          <ac:chgData name="Robin Rettien" userId="d3b77970-caed-4e6f-89f3-1a113df11dad" providerId="ADAL" clId="{21A50AB6-AB87-4975-8370-9DE9DF701BC2}" dt="2020-11-09T11:54:50.481" v="1658" actId="167"/>
          <ac:picMkLst>
            <pc:docMk/>
            <pc:sldMk cId="1804045032" sldId="4567"/>
            <ac:picMk id="13" creationId="{2CDE7D67-BD10-4E89-B8C7-A79952828DB5}"/>
          </ac:picMkLst>
        </pc:picChg>
        <pc:picChg chg="add ord">
          <ac:chgData name="Robin Rettien" userId="d3b77970-caed-4e6f-89f3-1a113df11dad" providerId="ADAL" clId="{21A50AB6-AB87-4975-8370-9DE9DF701BC2}" dt="2020-11-09T11:54:50.481" v="1658" actId="167"/>
          <ac:picMkLst>
            <pc:docMk/>
            <pc:sldMk cId="1804045032" sldId="4567"/>
            <ac:picMk id="14" creationId="{DF53922B-C9FE-4932-A588-8FBC3E49B653}"/>
          </ac:picMkLst>
        </pc:picChg>
        <pc:picChg chg="mod">
          <ac:chgData name="Robin Rettien" userId="d3b77970-caed-4e6f-89f3-1a113df11dad" providerId="ADAL" clId="{21A50AB6-AB87-4975-8370-9DE9DF701BC2}" dt="2020-11-06T13:55:25.156" v="1479" actId="1036"/>
          <ac:picMkLst>
            <pc:docMk/>
            <pc:sldMk cId="1804045032" sldId="4567"/>
            <ac:picMk id="15" creationId="{1CCA54E8-53BF-42C3-AFE1-527FD9504BAF}"/>
          </ac:picMkLst>
        </pc:picChg>
        <pc:picChg chg="mod">
          <ac:chgData name="Robin Rettien" userId="d3b77970-caed-4e6f-89f3-1a113df11dad" providerId="ADAL" clId="{21A50AB6-AB87-4975-8370-9DE9DF701BC2}" dt="2020-11-06T13:55:25.156" v="1479" actId="1036"/>
          <ac:picMkLst>
            <pc:docMk/>
            <pc:sldMk cId="1804045032" sldId="4567"/>
            <ac:picMk id="18" creationId="{1549B2CE-A508-47A7-9C57-7F0C3F4C20B5}"/>
          </ac:picMkLst>
        </pc:picChg>
        <pc:picChg chg="del mod">
          <ac:chgData name="Robin Rettien" userId="d3b77970-caed-4e6f-89f3-1a113df11dad" providerId="ADAL" clId="{21A50AB6-AB87-4975-8370-9DE9DF701BC2}" dt="2020-11-09T11:54:44.144" v="1653" actId="478"/>
          <ac:picMkLst>
            <pc:docMk/>
            <pc:sldMk cId="1804045032" sldId="4567"/>
            <ac:picMk id="23" creationId="{BD74B608-B6A1-4924-A1BE-8FEF71C59EAB}"/>
          </ac:picMkLst>
        </pc:picChg>
      </pc:sldChg>
      <pc:sldChg chg="addSp delSp modSp mod">
        <pc:chgData name="Robin Rettien" userId="d3b77970-caed-4e6f-89f3-1a113df11dad" providerId="ADAL" clId="{21A50AB6-AB87-4975-8370-9DE9DF701BC2}" dt="2020-11-06T10:02:10.938" v="286" actId="1076"/>
        <pc:sldMkLst>
          <pc:docMk/>
          <pc:sldMk cId="321839724" sldId="4568"/>
        </pc:sldMkLst>
        <pc:spChg chg="mod">
          <ac:chgData name="Robin Rettien" userId="d3b77970-caed-4e6f-89f3-1a113df11dad" providerId="ADAL" clId="{21A50AB6-AB87-4975-8370-9DE9DF701BC2}" dt="2020-11-06T09:59:51.823" v="253" actId="1076"/>
          <ac:spMkLst>
            <pc:docMk/>
            <pc:sldMk cId="321839724" sldId="4568"/>
            <ac:spMk id="5" creationId="{A64E89AD-D070-49F5-A662-5483A122EF37}"/>
          </ac:spMkLst>
        </pc:spChg>
        <pc:spChg chg="mod">
          <ac:chgData name="Robin Rettien" userId="d3b77970-caed-4e6f-89f3-1a113df11dad" providerId="ADAL" clId="{21A50AB6-AB87-4975-8370-9DE9DF701BC2}" dt="2020-11-06T10:02:10.938" v="286" actId="1076"/>
          <ac:spMkLst>
            <pc:docMk/>
            <pc:sldMk cId="321839724" sldId="4568"/>
            <ac:spMk id="19" creationId="{9562E9CE-361A-421C-807E-EA0EC47E52BF}"/>
          </ac:spMkLst>
        </pc:spChg>
        <pc:spChg chg="mod">
          <ac:chgData name="Robin Rettien" userId="d3b77970-caed-4e6f-89f3-1a113df11dad" providerId="ADAL" clId="{21A50AB6-AB87-4975-8370-9DE9DF701BC2}" dt="2020-11-06T09:43:40.317" v="216" actId="13926"/>
          <ac:spMkLst>
            <pc:docMk/>
            <pc:sldMk cId="321839724" sldId="4568"/>
            <ac:spMk id="21" creationId="{A72AE591-3E09-4614-960C-8E841A43253C}"/>
          </ac:spMkLst>
        </pc:spChg>
        <pc:spChg chg="mod">
          <ac:chgData name="Robin Rettien" userId="d3b77970-caed-4e6f-89f3-1a113df11dad" providerId="ADAL" clId="{21A50AB6-AB87-4975-8370-9DE9DF701BC2}" dt="2020-11-06T10:02:03.473" v="285" actId="1037"/>
          <ac:spMkLst>
            <pc:docMk/>
            <pc:sldMk cId="321839724" sldId="4568"/>
            <ac:spMk id="45" creationId="{5F4DA6DD-9DCF-4F6B-AE53-E9DED3C2A58F}"/>
          </ac:spMkLst>
        </pc:spChg>
        <pc:spChg chg="mod">
          <ac:chgData name="Robin Rettien" userId="d3b77970-caed-4e6f-89f3-1a113df11dad" providerId="ADAL" clId="{21A50AB6-AB87-4975-8370-9DE9DF701BC2}" dt="2020-11-06T10:02:10.938" v="286" actId="1076"/>
          <ac:spMkLst>
            <pc:docMk/>
            <pc:sldMk cId="321839724" sldId="4568"/>
            <ac:spMk id="46" creationId="{80F8FA0B-0AC4-4557-8E19-7E742EA95999}"/>
          </ac:spMkLst>
        </pc:spChg>
        <pc:spChg chg="mod">
          <ac:chgData name="Robin Rettien" userId="d3b77970-caed-4e6f-89f3-1a113df11dad" providerId="ADAL" clId="{21A50AB6-AB87-4975-8370-9DE9DF701BC2}" dt="2020-11-06T10:02:03.473" v="285" actId="1037"/>
          <ac:spMkLst>
            <pc:docMk/>
            <pc:sldMk cId="321839724" sldId="4568"/>
            <ac:spMk id="48" creationId="{4C170BF5-AD93-43A1-A87B-7273DFAAA9D2}"/>
          </ac:spMkLst>
        </pc:spChg>
        <pc:picChg chg="del mod">
          <ac:chgData name="Robin Rettien" userId="d3b77970-caed-4e6f-89f3-1a113df11dad" providerId="ADAL" clId="{21A50AB6-AB87-4975-8370-9DE9DF701BC2}" dt="2020-11-06T09:59:35.643" v="248" actId="478"/>
          <ac:picMkLst>
            <pc:docMk/>
            <pc:sldMk cId="321839724" sldId="4568"/>
            <ac:picMk id="4" creationId="{D9777BAA-4FFF-4A62-83BB-8D7D744469C7}"/>
          </ac:picMkLst>
        </pc:picChg>
        <pc:picChg chg="del mod">
          <ac:chgData name="Robin Rettien" userId="d3b77970-caed-4e6f-89f3-1a113df11dad" providerId="ADAL" clId="{21A50AB6-AB87-4975-8370-9DE9DF701BC2}" dt="2020-11-06T10:01:45.877" v="273" actId="478"/>
          <ac:picMkLst>
            <pc:docMk/>
            <pc:sldMk cId="321839724" sldId="4568"/>
            <ac:picMk id="10" creationId="{DDE217B7-BB19-4F82-B96D-A76BFC1E1659}"/>
          </ac:picMkLst>
        </pc:picChg>
        <pc:picChg chg="add mod ord modCrop">
          <ac:chgData name="Robin Rettien" userId="d3b77970-caed-4e6f-89f3-1a113df11dad" providerId="ADAL" clId="{21A50AB6-AB87-4975-8370-9DE9DF701BC2}" dt="2020-11-06T09:59:45.038" v="252" actId="1076"/>
          <ac:picMkLst>
            <pc:docMk/>
            <pc:sldMk cId="321839724" sldId="4568"/>
            <ac:picMk id="12" creationId="{F54B6588-23AA-4AFE-9F4C-D5B16EA2C54A}"/>
          </ac:picMkLst>
        </pc:picChg>
        <pc:picChg chg="add mod ord">
          <ac:chgData name="Robin Rettien" userId="d3b77970-caed-4e6f-89f3-1a113df11dad" providerId="ADAL" clId="{21A50AB6-AB87-4975-8370-9DE9DF701BC2}" dt="2020-11-06T10:01:54.698" v="275" actId="108"/>
          <ac:picMkLst>
            <pc:docMk/>
            <pc:sldMk cId="321839724" sldId="4568"/>
            <ac:picMk id="14" creationId="{0E2F8AA7-5045-4CD1-BBF5-C6EB7948E350}"/>
          </ac:picMkLst>
        </pc:picChg>
      </pc:sldChg>
      <pc:sldChg chg="addSp delSp modSp mod">
        <pc:chgData name="Robin Rettien" userId="d3b77970-caed-4e6f-89f3-1a113df11dad" providerId="ADAL" clId="{21A50AB6-AB87-4975-8370-9DE9DF701BC2}" dt="2020-11-09T14:23:37.957" v="2350" actId="13926"/>
        <pc:sldMkLst>
          <pc:docMk/>
          <pc:sldMk cId="2761733356" sldId="4569"/>
        </pc:sldMkLst>
        <pc:spChg chg="mod">
          <ac:chgData name="Robin Rettien" userId="d3b77970-caed-4e6f-89f3-1a113df11dad" providerId="ADAL" clId="{21A50AB6-AB87-4975-8370-9DE9DF701BC2}" dt="2020-11-09T14:23:37.957" v="2350" actId="13926"/>
          <ac:spMkLst>
            <pc:docMk/>
            <pc:sldMk cId="2761733356" sldId="4569"/>
            <ac:spMk id="7" creationId="{E73D5105-F5BC-402C-B006-D9F1A167A1FB}"/>
          </ac:spMkLst>
        </pc:spChg>
        <pc:spChg chg="mod">
          <ac:chgData name="Robin Rettien" userId="d3b77970-caed-4e6f-89f3-1a113df11dad" providerId="ADAL" clId="{21A50AB6-AB87-4975-8370-9DE9DF701BC2}" dt="2020-11-06T10:11:00.931" v="370" actId="1036"/>
          <ac:spMkLst>
            <pc:docMk/>
            <pc:sldMk cId="2761733356" sldId="4569"/>
            <ac:spMk id="10" creationId="{9ED7A441-A060-42D8-9095-7D008E89A741}"/>
          </ac:spMkLst>
        </pc:spChg>
        <pc:spChg chg="mod">
          <ac:chgData name="Robin Rettien" userId="d3b77970-caed-4e6f-89f3-1a113df11dad" providerId="ADAL" clId="{21A50AB6-AB87-4975-8370-9DE9DF701BC2}" dt="2020-11-06T10:11:07.545" v="371" actId="1076"/>
          <ac:spMkLst>
            <pc:docMk/>
            <pc:sldMk cId="2761733356" sldId="4569"/>
            <ac:spMk id="12" creationId="{884FC309-076B-4904-B62C-7A142168EC50}"/>
          </ac:spMkLst>
        </pc:spChg>
        <pc:spChg chg="mod">
          <ac:chgData name="Robin Rettien" userId="d3b77970-caed-4e6f-89f3-1a113df11dad" providerId="ADAL" clId="{21A50AB6-AB87-4975-8370-9DE9DF701BC2}" dt="2020-11-06T10:11:00.931" v="370" actId="1036"/>
          <ac:spMkLst>
            <pc:docMk/>
            <pc:sldMk cId="2761733356" sldId="4569"/>
            <ac:spMk id="14" creationId="{22E2B548-DF3B-4866-9F66-7393E02E1CEA}"/>
          </ac:spMkLst>
        </pc:spChg>
        <pc:spChg chg="mod">
          <ac:chgData name="Robin Rettien" userId="d3b77970-caed-4e6f-89f3-1a113df11dad" providerId="ADAL" clId="{21A50AB6-AB87-4975-8370-9DE9DF701BC2}" dt="2020-11-06T10:04:48.711" v="319" actId="1076"/>
          <ac:spMkLst>
            <pc:docMk/>
            <pc:sldMk cId="2761733356" sldId="4569"/>
            <ac:spMk id="38" creationId="{85A8140E-B464-4476-870A-631D4673472E}"/>
          </ac:spMkLst>
        </pc:spChg>
        <pc:spChg chg="mod ord">
          <ac:chgData name="Robin Rettien" userId="d3b77970-caed-4e6f-89f3-1a113df11dad" providerId="ADAL" clId="{21A50AB6-AB87-4975-8370-9DE9DF701BC2}" dt="2020-11-06T10:06:16.840" v="337" actId="14100"/>
          <ac:spMkLst>
            <pc:docMk/>
            <pc:sldMk cId="2761733356" sldId="4569"/>
            <ac:spMk id="39" creationId="{AAFF6EA6-74A2-4682-915B-A6418E1B70F6}"/>
          </ac:spMkLst>
        </pc:spChg>
        <pc:spChg chg="mod">
          <ac:chgData name="Robin Rettien" userId="d3b77970-caed-4e6f-89f3-1a113df11dad" providerId="ADAL" clId="{21A50AB6-AB87-4975-8370-9DE9DF701BC2}" dt="2020-11-06T10:08:08.543" v="361" actId="1038"/>
          <ac:spMkLst>
            <pc:docMk/>
            <pc:sldMk cId="2761733356" sldId="4569"/>
            <ac:spMk id="41" creationId="{A7188BD8-2ACC-4F14-AE31-9722FB9CA6BC}"/>
          </ac:spMkLst>
        </pc:spChg>
        <pc:spChg chg="mod">
          <ac:chgData name="Robin Rettien" userId="d3b77970-caed-4e6f-89f3-1a113df11dad" providerId="ADAL" clId="{21A50AB6-AB87-4975-8370-9DE9DF701BC2}" dt="2020-11-06T10:07:51.413" v="351" actId="1076"/>
          <ac:spMkLst>
            <pc:docMk/>
            <pc:sldMk cId="2761733356" sldId="4569"/>
            <ac:spMk id="42" creationId="{084480C7-F215-4004-B0BC-F652E21C6B64}"/>
          </ac:spMkLst>
        </pc:spChg>
        <pc:spChg chg="mod">
          <ac:chgData name="Robin Rettien" userId="d3b77970-caed-4e6f-89f3-1a113df11dad" providerId="ADAL" clId="{21A50AB6-AB87-4975-8370-9DE9DF701BC2}" dt="2020-11-06T10:08:02.167" v="353" actId="555"/>
          <ac:spMkLst>
            <pc:docMk/>
            <pc:sldMk cId="2761733356" sldId="4569"/>
            <ac:spMk id="43" creationId="{77D55BEB-06D4-4D8C-B360-DF824868F547}"/>
          </ac:spMkLst>
        </pc:spChg>
        <pc:spChg chg="mod">
          <ac:chgData name="Robin Rettien" userId="d3b77970-caed-4e6f-89f3-1a113df11dad" providerId="ADAL" clId="{21A50AB6-AB87-4975-8370-9DE9DF701BC2}" dt="2020-11-06T10:08:05.705" v="358" actId="1038"/>
          <ac:spMkLst>
            <pc:docMk/>
            <pc:sldMk cId="2761733356" sldId="4569"/>
            <ac:spMk id="45" creationId="{C816BEF3-D42A-4370-9398-86EBCF8AB535}"/>
          </ac:spMkLst>
        </pc:spChg>
        <pc:grpChg chg="add mod ord">
          <ac:chgData name="Robin Rettien" userId="d3b77970-caed-4e6f-89f3-1a113df11dad" providerId="ADAL" clId="{21A50AB6-AB87-4975-8370-9DE9DF701BC2}" dt="2020-11-06T10:27:33.746" v="412" actId="167"/>
          <ac:grpSpMkLst>
            <pc:docMk/>
            <pc:sldMk cId="2761733356" sldId="4569"/>
            <ac:grpSpMk id="22" creationId="{9C952A7C-9880-4D8D-8CEC-1716043D64C1}"/>
          </ac:grpSpMkLst>
        </pc:grpChg>
        <pc:picChg chg="add del mod">
          <ac:chgData name="Robin Rettien" userId="d3b77970-caed-4e6f-89f3-1a113df11dad" providerId="ADAL" clId="{21A50AB6-AB87-4975-8370-9DE9DF701BC2}" dt="2020-11-06T10:04:18.386" v="298" actId="478"/>
          <ac:picMkLst>
            <pc:docMk/>
            <pc:sldMk cId="2761733356" sldId="4569"/>
            <ac:picMk id="5" creationId="{C46024D4-EE3F-46A3-8EB8-A14AA3F8894C}"/>
          </ac:picMkLst>
        </pc:picChg>
        <pc:picChg chg="del mod">
          <ac:chgData name="Robin Rettien" userId="d3b77970-caed-4e6f-89f3-1a113df11dad" providerId="ADAL" clId="{21A50AB6-AB87-4975-8370-9DE9DF701BC2}" dt="2020-11-06T10:04:35.495" v="316" actId="478"/>
          <ac:picMkLst>
            <pc:docMk/>
            <pc:sldMk cId="2761733356" sldId="4569"/>
            <ac:picMk id="6" creationId="{1658F0E2-224F-4B00-A1F5-9633AF206DF1}"/>
          </ac:picMkLst>
        </pc:picChg>
        <pc:picChg chg="del mod">
          <ac:chgData name="Robin Rettien" userId="d3b77970-caed-4e6f-89f3-1a113df11dad" providerId="ADAL" clId="{21A50AB6-AB87-4975-8370-9DE9DF701BC2}" dt="2020-11-06T10:07:38.203" v="349" actId="478"/>
          <ac:picMkLst>
            <pc:docMk/>
            <pc:sldMk cId="2761733356" sldId="4569"/>
            <ac:picMk id="8" creationId="{94EFAF37-174A-4B95-94D6-C8C194AC638D}"/>
          </ac:picMkLst>
        </pc:picChg>
        <pc:picChg chg="add mod ord">
          <ac:chgData name="Robin Rettien" userId="d3b77970-caed-4e6f-89f3-1a113df11dad" providerId="ADAL" clId="{21A50AB6-AB87-4975-8370-9DE9DF701BC2}" dt="2020-11-06T10:06:21.574" v="338" actId="164"/>
          <ac:picMkLst>
            <pc:docMk/>
            <pc:sldMk cId="2761733356" sldId="4569"/>
            <ac:picMk id="13" creationId="{C50A6F82-486F-46C5-88A7-18DC475C81A5}"/>
          </ac:picMkLst>
        </pc:picChg>
        <pc:picChg chg="mod">
          <ac:chgData name="Robin Rettien" userId="d3b77970-caed-4e6f-89f3-1a113df11dad" providerId="ADAL" clId="{21A50AB6-AB87-4975-8370-9DE9DF701BC2}" dt="2020-11-06T09:53:33.592" v="223" actId="1076"/>
          <ac:picMkLst>
            <pc:docMk/>
            <pc:sldMk cId="2761733356" sldId="4569"/>
            <ac:picMk id="16" creationId="{91B4F8DE-C0B5-48B0-84D5-FD6C1670B9C6}"/>
          </ac:picMkLst>
        </pc:picChg>
        <pc:picChg chg="add mod">
          <ac:chgData name="Robin Rettien" userId="d3b77970-caed-4e6f-89f3-1a113df11dad" providerId="ADAL" clId="{21A50AB6-AB87-4975-8370-9DE9DF701BC2}" dt="2020-11-06T10:06:21.574" v="338" actId="164"/>
          <ac:picMkLst>
            <pc:docMk/>
            <pc:sldMk cId="2761733356" sldId="4569"/>
            <ac:picMk id="21" creationId="{304E2F70-2E01-47C4-B0AD-32A875DB355F}"/>
          </ac:picMkLst>
        </pc:picChg>
        <pc:picChg chg="add mod ord">
          <ac:chgData name="Robin Rettien" userId="d3b77970-caed-4e6f-89f3-1a113df11dad" providerId="ADAL" clId="{21A50AB6-AB87-4975-8370-9DE9DF701BC2}" dt="2020-11-06T10:07:43.779" v="350" actId="108"/>
          <ac:picMkLst>
            <pc:docMk/>
            <pc:sldMk cId="2761733356" sldId="4569"/>
            <ac:picMk id="26" creationId="{5AEFB3D4-EA97-44A3-97BA-EB71B0C39428}"/>
          </ac:picMkLst>
        </pc:picChg>
      </pc:sldChg>
      <pc:sldChg chg="modSp mod">
        <pc:chgData name="Robin Rettien" userId="d3b77970-caed-4e6f-89f3-1a113df11dad" providerId="ADAL" clId="{21A50AB6-AB87-4975-8370-9DE9DF701BC2}" dt="2020-11-09T11:59:02.719" v="1748" actId="13926"/>
        <pc:sldMkLst>
          <pc:docMk/>
          <pc:sldMk cId="2623748295" sldId="4570"/>
        </pc:sldMkLst>
        <pc:spChg chg="mod">
          <ac:chgData name="Robin Rettien" userId="d3b77970-caed-4e6f-89f3-1a113df11dad" providerId="ADAL" clId="{21A50AB6-AB87-4975-8370-9DE9DF701BC2}" dt="2020-11-09T11:59:02.719" v="1748" actId="13926"/>
          <ac:spMkLst>
            <pc:docMk/>
            <pc:sldMk cId="2623748295" sldId="4570"/>
            <ac:spMk id="21" creationId="{A72AE591-3E09-4614-960C-8E841A43253C}"/>
          </ac:spMkLst>
        </pc:spChg>
        <pc:spChg chg="mod">
          <ac:chgData name="Robin Rettien" userId="d3b77970-caed-4e6f-89f3-1a113df11dad" providerId="ADAL" clId="{21A50AB6-AB87-4975-8370-9DE9DF701BC2}" dt="2020-11-06T09:13:14.222" v="37" actId="13926"/>
          <ac:spMkLst>
            <pc:docMk/>
            <pc:sldMk cId="2623748295" sldId="4570"/>
            <ac:spMk id="38" creationId="{DD9C1822-C1E4-4234-B2D4-71D10096A409}"/>
          </ac:spMkLst>
        </pc:spChg>
      </pc:sldChg>
      <pc:sldChg chg="add del">
        <pc:chgData name="Robin Rettien" userId="d3b77970-caed-4e6f-89f3-1a113df11dad" providerId="ADAL" clId="{21A50AB6-AB87-4975-8370-9DE9DF701BC2}" dt="2020-11-06T10:25:23.236" v="410" actId="47"/>
        <pc:sldMkLst>
          <pc:docMk/>
          <pc:sldMk cId="3274485005" sldId="4573"/>
        </pc:sldMkLst>
      </pc:sldChg>
      <pc:sldChg chg="add del">
        <pc:chgData name="Robin Rettien" userId="d3b77970-caed-4e6f-89f3-1a113df11dad" providerId="ADAL" clId="{21A50AB6-AB87-4975-8370-9DE9DF701BC2}" dt="2020-11-06T10:25:23.236" v="410" actId="47"/>
        <pc:sldMkLst>
          <pc:docMk/>
          <pc:sldMk cId="1085131706" sldId="4574"/>
        </pc:sldMkLst>
      </pc:sldChg>
      <pc:sldChg chg="del">
        <pc:chgData name="Robin Rettien" userId="d3b77970-caed-4e6f-89f3-1a113df11dad" providerId="ADAL" clId="{21A50AB6-AB87-4975-8370-9DE9DF701BC2}" dt="2020-11-06T09:29:28.065" v="181" actId="47"/>
        <pc:sldMkLst>
          <pc:docMk/>
          <pc:sldMk cId="179524939" sldId="4575"/>
        </pc:sldMkLst>
      </pc:sldChg>
      <pc:sldChg chg="modSp mod modNotesTx">
        <pc:chgData name="Robin Rettien" userId="d3b77970-caed-4e6f-89f3-1a113df11dad" providerId="ADAL" clId="{21A50AB6-AB87-4975-8370-9DE9DF701BC2}" dt="2020-11-09T14:36:34.344" v="2407" actId="20577"/>
        <pc:sldMkLst>
          <pc:docMk/>
          <pc:sldMk cId="2643318129" sldId="4576"/>
        </pc:sldMkLst>
        <pc:graphicFrameChg chg="modGraphic">
          <ac:chgData name="Robin Rettien" userId="d3b77970-caed-4e6f-89f3-1a113df11dad" providerId="ADAL" clId="{21A50AB6-AB87-4975-8370-9DE9DF701BC2}" dt="2020-11-09T08:22:55.441" v="1585" actId="13926"/>
          <ac:graphicFrameMkLst>
            <pc:docMk/>
            <pc:sldMk cId="2643318129" sldId="4576"/>
            <ac:graphicFrameMk id="38" creationId="{EC973635-818A-4831-A1B7-4F1B1727D724}"/>
          </ac:graphicFrameMkLst>
        </pc:graphicFrameChg>
      </pc:sldChg>
      <pc:sldChg chg="modSp mod modNotesTx">
        <pc:chgData name="Robin Rettien" userId="d3b77970-caed-4e6f-89f3-1a113df11dad" providerId="ADAL" clId="{21A50AB6-AB87-4975-8370-9DE9DF701BC2}" dt="2020-11-09T14:36:37.619" v="2408" actId="20577"/>
        <pc:sldMkLst>
          <pc:docMk/>
          <pc:sldMk cId="3568858931" sldId="4577"/>
        </pc:sldMkLst>
        <pc:graphicFrameChg chg="modGraphic">
          <ac:chgData name="Robin Rettien" userId="d3b77970-caed-4e6f-89f3-1a113df11dad" providerId="ADAL" clId="{21A50AB6-AB87-4975-8370-9DE9DF701BC2}" dt="2020-11-09T14:27:35.081" v="2396" actId="20577"/>
          <ac:graphicFrameMkLst>
            <pc:docMk/>
            <pc:sldMk cId="3568858931" sldId="4577"/>
            <ac:graphicFrameMk id="38" creationId="{EC973635-818A-4831-A1B7-4F1B1727D724}"/>
          </ac:graphicFrameMkLst>
        </pc:graphicFrameChg>
      </pc:sldChg>
      <pc:sldChg chg="modNotesTx">
        <pc:chgData name="Robin Rettien" userId="d3b77970-caed-4e6f-89f3-1a113df11dad" providerId="ADAL" clId="{21A50AB6-AB87-4975-8370-9DE9DF701BC2}" dt="2020-11-09T14:36:39.918" v="2409" actId="20577"/>
        <pc:sldMkLst>
          <pc:docMk/>
          <pc:sldMk cId="734642804" sldId="4578"/>
        </pc:sldMkLst>
      </pc:sldChg>
      <pc:sldChg chg="del">
        <pc:chgData name="Robin Rettien" userId="d3b77970-caed-4e6f-89f3-1a113df11dad" providerId="ADAL" clId="{21A50AB6-AB87-4975-8370-9DE9DF701BC2}" dt="2020-11-06T09:29:33.431" v="182" actId="47"/>
        <pc:sldMkLst>
          <pc:docMk/>
          <pc:sldMk cId="1865490284" sldId="4581"/>
        </pc:sldMkLst>
      </pc:sldChg>
      <pc:sldChg chg="add">
        <pc:chgData name="Robin Rettien" userId="d3b77970-caed-4e6f-89f3-1a113df11dad" providerId="ADAL" clId="{21A50AB6-AB87-4975-8370-9DE9DF701BC2}" dt="2020-11-06T09:08:00.673" v="2"/>
        <pc:sldMkLst>
          <pc:docMk/>
          <pc:sldMk cId="2272080729" sldId="4582"/>
        </pc:sldMkLst>
      </pc:sldChg>
      <pc:sldChg chg="addSp delSp modSp add mod">
        <pc:chgData name="Robin Rettien" userId="d3b77970-caed-4e6f-89f3-1a113df11dad" providerId="ADAL" clId="{21A50AB6-AB87-4975-8370-9DE9DF701BC2}" dt="2020-11-06T13:29:27.199" v="969" actId="478"/>
        <pc:sldMkLst>
          <pc:docMk/>
          <pc:sldMk cId="3340651568" sldId="4583"/>
        </pc:sldMkLst>
        <pc:spChg chg="mod">
          <ac:chgData name="Robin Rettien" userId="d3b77970-caed-4e6f-89f3-1a113df11dad" providerId="ADAL" clId="{21A50AB6-AB87-4975-8370-9DE9DF701BC2}" dt="2020-11-06T09:21:41.060" v="52"/>
          <ac:spMkLst>
            <pc:docMk/>
            <pc:sldMk cId="3340651568" sldId="4583"/>
            <ac:spMk id="4" creationId="{29CB9718-F33C-45E0-97AD-AD6A26E51A3C}"/>
          </ac:spMkLst>
        </pc:spChg>
        <pc:spChg chg="mod">
          <ac:chgData name="Robin Rettien" userId="d3b77970-caed-4e6f-89f3-1a113df11dad" providerId="ADAL" clId="{21A50AB6-AB87-4975-8370-9DE9DF701BC2}" dt="2020-11-06T09:25:13.292" v="139" actId="1076"/>
          <ac:spMkLst>
            <pc:docMk/>
            <pc:sldMk cId="3340651568" sldId="4583"/>
            <ac:spMk id="14" creationId="{857809CB-AA52-4959-8A8A-AFC74F14F40E}"/>
          </ac:spMkLst>
        </pc:spChg>
        <pc:spChg chg="mod">
          <ac:chgData name="Robin Rettien" userId="d3b77970-caed-4e6f-89f3-1a113df11dad" providerId="ADAL" clId="{21A50AB6-AB87-4975-8370-9DE9DF701BC2}" dt="2020-11-06T09:27:17.806" v="172" actId="14100"/>
          <ac:spMkLst>
            <pc:docMk/>
            <pc:sldMk cId="3340651568" sldId="4583"/>
            <ac:spMk id="21" creationId="{6A8F9D94-F39D-43F2-90A2-8F15AFF1A7C8}"/>
          </ac:spMkLst>
        </pc:spChg>
        <pc:spChg chg="mod">
          <ac:chgData name="Robin Rettien" userId="d3b77970-caed-4e6f-89f3-1a113df11dad" providerId="ADAL" clId="{21A50AB6-AB87-4975-8370-9DE9DF701BC2}" dt="2020-11-06T13:28:17.860" v="911" actId="20577"/>
          <ac:spMkLst>
            <pc:docMk/>
            <pc:sldMk cId="3340651568" sldId="4583"/>
            <ac:spMk id="26" creationId="{E3ADEEA2-430A-4A2B-924E-0EDE6C0EB75E}"/>
          </ac:spMkLst>
        </pc:spChg>
        <pc:spChg chg="add mod">
          <ac:chgData name="Robin Rettien" userId="d3b77970-caed-4e6f-89f3-1a113df11dad" providerId="ADAL" clId="{21A50AB6-AB87-4975-8370-9DE9DF701BC2}" dt="2020-11-06T13:28:52.529" v="966" actId="1076"/>
          <ac:spMkLst>
            <pc:docMk/>
            <pc:sldMk cId="3340651568" sldId="4583"/>
            <ac:spMk id="28" creationId="{677C2F6D-14D8-4C22-95CE-D16C40A933A8}"/>
          </ac:spMkLst>
        </pc:spChg>
        <pc:spChg chg="add del mod">
          <ac:chgData name="Robin Rettien" userId="d3b77970-caed-4e6f-89f3-1a113df11dad" providerId="ADAL" clId="{21A50AB6-AB87-4975-8370-9DE9DF701BC2}" dt="2020-11-06T13:29:27.199" v="969" actId="478"/>
          <ac:spMkLst>
            <pc:docMk/>
            <pc:sldMk cId="3340651568" sldId="4583"/>
            <ac:spMk id="29" creationId="{D515CFF8-1C44-437C-9DC5-8A7BCB78F8DC}"/>
          </ac:spMkLst>
        </pc:spChg>
        <pc:spChg chg="mod">
          <ac:chgData name="Robin Rettien" userId="d3b77970-caed-4e6f-89f3-1a113df11dad" providerId="ADAL" clId="{21A50AB6-AB87-4975-8370-9DE9DF701BC2}" dt="2020-11-06T09:27:21.246" v="173" actId="13926"/>
          <ac:spMkLst>
            <pc:docMk/>
            <pc:sldMk cId="3340651568" sldId="4583"/>
            <ac:spMk id="30" creationId="{20FA9D14-B83F-4E83-9F99-F7121ABE90A9}"/>
          </ac:spMkLst>
        </pc:spChg>
        <pc:picChg chg="del mod">
          <ac:chgData name="Robin Rettien" userId="d3b77970-caed-4e6f-89f3-1a113df11dad" providerId="ADAL" clId="{21A50AB6-AB87-4975-8370-9DE9DF701BC2}" dt="2020-11-06T09:25:53.086" v="149" actId="478"/>
          <ac:picMkLst>
            <pc:docMk/>
            <pc:sldMk cId="3340651568" sldId="4583"/>
            <ac:picMk id="7" creationId="{7EDC26C3-D49F-49FB-B4E4-48D8E8F251C2}"/>
          </ac:picMkLst>
        </pc:picChg>
        <pc:picChg chg="add mod">
          <ac:chgData name="Robin Rettien" userId="d3b77970-caed-4e6f-89f3-1a113df11dad" providerId="ADAL" clId="{21A50AB6-AB87-4975-8370-9DE9DF701BC2}" dt="2020-11-06T09:20:38.083" v="44"/>
          <ac:picMkLst>
            <pc:docMk/>
            <pc:sldMk cId="3340651568" sldId="4583"/>
            <ac:picMk id="8" creationId="{75034D59-2116-41E2-B3F8-8365418A6A83}"/>
          </ac:picMkLst>
        </pc:picChg>
        <pc:picChg chg="add mod ord modCrop">
          <ac:chgData name="Robin Rettien" userId="d3b77970-caed-4e6f-89f3-1a113df11dad" providerId="ADAL" clId="{21A50AB6-AB87-4975-8370-9DE9DF701BC2}" dt="2020-11-06T09:25:51.250" v="148" actId="732"/>
          <ac:picMkLst>
            <pc:docMk/>
            <pc:sldMk cId="3340651568" sldId="4583"/>
            <ac:picMk id="9" creationId="{7F51B31E-8600-46D4-B019-95C91705BD18}"/>
          </ac:picMkLst>
        </pc:picChg>
        <pc:picChg chg="del mod">
          <ac:chgData name="Robin Rettien" userId="d3b77970-caed-4e6f-89f3-1a113df11dad" providerId="ADAL" clId="{21A50AB6-AB87-4975-8370-9DE9DF701BC2}" dt="2020-11-06T09:25:01.578" v="137" actId="478"/>
          <ac:picMkLst>
            <pc:docMk/>
            <pc:sldMk cId="3340651568" sldId="4583"/>
            <ac:picMk id="11" creationId="{E85CE234-555C-46B1-B78C-A8FD1C8E105E}"/>
          </ac:picMkLst>
        </pc:picChg>
        <pc:picChg chg="add mod ord modCrop">
          <ac:chgData name="Robin Rettien" userId="d3b77970-caed-4e6f-89f3-1a113df11dad" providerId="ADAL" clId="{21A50AB6-AB87-4975-8370-9DE9DF701BC2}" dt="2020-11-06T09:24:59.743" v="136" actId="167"/>
          <ac:picMkLst>
            <pc:docMk/>
            <pc:sldMk cId="3340651568" sldId="4583"/>
            <ac:picMk id="12" creationId="{F004A504-0F22-4EAB-87B6-C5A95D698E52}"/>
          </ac:picMkLst>
        </pc:picChg>
        <pc:picChg chg="del mod">
          <ac:chgData name="Robin Rettien" userId="d3b77970-caed-4e6f-89f3-1a113df11dad" providerId="ADAL" clId="{21A50AB6-AB87-4975-8370-9DE9DF701BC2}" dt="2020-11-06T09:27:02.168" v="168" actId="478"/>
          <ac:picMkLst>
            <pc:docMk/>
            <pc:sldMk cId="3340651568" sldId="4583"/>
            <ac:picMk id="13" creationId="{D39DDBDC-B3AA-453F-9DDC-5E7D00164C12}"/>
          </ac:picMkLst>
        </pc:picChg>
        <pc:picChg chg="add mod ord modCrop">
          <ac:chgData name="Robin Rettien" userId="d3b77970-caed-4e6f-89f3-1a113df11dad" providerId="ADAL" clId="{21A50AB6-AB87-4975-8370-9DE9DF701BC2}" dt="2020-11-06T09:27:04.430" v="169" actId="167"/>
          <ac:picMkLst>
            <pc:docMk/>
            <pc:sldMk cId="3340651568" sldId="4583"/>
            <ac:picMk id="17" creationId="{E7489F0B-B7E5-4D84-819F-C223EAA7ACBA}"/>
          </ac:picMkLst>
        </pc:picChg>
        <pc:picChg chg="mod">
          <ac:chgData name="Robin Rettien" userId="d3b77970-caed-4e6f-89f3-1a113df11dad" providerId="ADAL" clId="{21A50AB6-AB87-4975-8370-9DE9DF701BC2}" dt="2020-11-06T10:32:21.956" v="417"/>
          <ac:picMkLst>
            <pc:docMk/>
            <pc:sldMk cId="3340651568" sldId="4583"/>
            <ac:picMk id="20" creationId="{7CB4B6C3-CE8C-43DE-A1F3-F4C5848537E3}"/>
          </ac:picMkLst>
        </pc:picChg>
        <pc:picChg chg="del mod">
          <ac:chgData name="Robin Rettien" userId="d3b77970-caed-4e6f-89f3-1a113df11dad" providerId="ADAL" clId="{21A50AB6-AB87-4975-8370-9DE9DF701BC2}" dt="2020-11-06T09:20:41.504" v="49" actId="478"/>
          <ac:picMkLst>
            <pc:docMk/>
            <pc:sldMk cId="3340651568" sldId="4583"/>
            <ac:picMk id="44" creationId="{F4A0CB78-C21B-49BB-AFF8-6153717779D9}"/>
          </ac:picMkLst>
        </pc:picChg>
      </pc:sldChg>
      <pc:sldChg chg="add del">
        <pc:chgData name="Robin Rettien" userId="d3b77970-caed-4e6f-89f3-1a113df11dad" providerId="ADAL" clId="{21A50AB6-AB87-4975-8370-9DE9DF701BC2}" dt="2020-11-06T10:25:29.527" v="411" actId="47"/>
        <pc:sldMkLst>
          <pc:docMk/>
          <pc:sldMk cId="761114224" sldId="4584"/>
        </pc:sldMkLst>
      </pc:sldChg>
      <pc:sldChg chg="add del">
        <pc:chgData name="Robin Rettien" userId="d3b77970-caed-4e6f-89f3-1a113df11dad" providerId="ADAL" clId="{21A50AB6-AB87-4975-8370-9DE9DF701BC2}" dt="2020-11-06T10:25:29.527" v="411" actId="47"/>
        <pc:sldMkLst>
          <pc:docMk/>
          <pc:sldMk cId="1143367532" sldId="4585"/>
        </pc:sldMkLst>
      </pc:sldChg>
      <pc:sldChg chg="addSp delSp modSp add mod">
        <pc:chgData name="Robin Rettien" userId="d3b77970-caed-4e6f-89f3-1a113df11dad" providerId="ADAL" clId="{21A50AB6-AB87-4975-8370-9DE9DF701BC2}" dt="2020-11-09T12:04:37.308" v="1857" actId="207"/>
        <pc:sldMkLst>
          <pc:docMk/>
          <pc:sldMk cId="981453204" sldId="4586"/>
        </pc:sldMkLst>
        <pc:spChg chg="add mod">
          <ac:chgData name="Robin Rettien" userId="d3b77970-caed-4e6f-89f3-1a113df11dad" providerId="ADAL" clId="{21A50AB6-AB87-4975-8370-9DE9DF701BC2}" dt="2020-11-09T12:04:09.479" v="1851" actId="1076"/>
          <ac:spMkLst>
            <pc:docMk/>
            <pc:sldMk cId="981453204" sldId="4586"/>
            <ac:spMk id="9" creationId="{230854DC-032C-441C-8098-01EFFCE2DE5C}"/>
          </ac:spMkLst>
        </pc:spChg>
        <pc:spChg chg="add mod">
          <ac:chgData name="Robin Rettien" userId="d3b77970-caed-4e6f-89f3-1a113df11dad" providerId="ADAL" clId="{21A50AB6-AB87-4975-8370-9DE9DF701BC2}" dt="2020-11-09T12:04:04.175" v="1849" actId="1037"/>
          <ac:spMkLst>
            <pc:docMk/>
            <pc:sldMk cId="981453204" sldId="4586"/>
            <ac:spMk id="10" creationId="{7EF822C3-C0B6-46C8-9B9F-B3204A29A932}"/>
          </ac:spMkLst>
        </pc:spChg>
        <pc:spChg chg="add mod">
          <ac:chgData name="Robin Rettien" userId="d3b77970-caed-4e6f-89f3-1a113df11dad" providerId="ADAL" clId="{21A50AB6-AB87-4975-8370-9DE9DF701BC2}" dt="2020-11-09T12:04:30.317" v="1855" actId="1076"/>
          <ac:spMkLst>
            <pc:docMk/>
            <pc:sldMk cId="981453204" sldId="4586"/>
            <ac:spMk id="11" creationId="{3A88D513-2232-4D59-AE8B-CAEBF3768142}"/>
          </ac:spMkLst>
        </pc:spChg>
        <pc:spChg chg="del">
          <ac:chgData name="Robin Rettien" userId="d3b77970-caed-4e6f-89f3-1a113df11dad" providerId="ADAL" clId="{21A50AB6-AB87-4975-8370-9DE9DF701BC2}" dt="2020-11-06T10:24:25.127" v="397" actId="478"/>
          <ac:spMkLst>
            <pc:docMk/>
            <pc:sldMk cId="981453204" sldId="4586"/>
            <ac:spMk id="11" creationId="{88BE23A9-8FD1-48FD-8231-F4901004DA8F}"/>
          </ac:spMkLst>
        </pc:spChg>
        <pc:spChg chg="del">
          <ac:chgData name="Robin Rettien" userId="d3b77970-caed-4e6f-89f3-1a113df11dad" providerId="ADAL" clId="{21A50AB6-AB87-4975-8370-9DE9DF701BC2}" dt="2020-11-06T10:24:25.127" v="397" actId="478"/>
          <ac:spMkLst>
            <pc:docMk/>
            <pc:sldMk cId="981453204" sldId="4586"/>
            <ac:spMk id="12" creationId="{09F4E84B-E5E7-4D76-98F4-70494AC587D1}"/>
          </ac:spMkLst>
        </pc:spChg>
        <pc:spChg chg="del">
          <ac:chgData name="Robin Rettien" userId="d3b77970-caed-4e6f-89f3-1a113df11dad" providerId="ADAL" clId="{21A50AB6-AB87-4975-8370-9DE9DF701BC2}" dt="2020-11-06T10:24:25.127" v="397" actId="478"/>
          <ac:spMkLst>
            <pc:docMk/>
            <pc:sldMk cId="981453204" sldId="4586"/>
            <ac:spMk id="13" creationId="{6F41BA25-A07D-44C1-8EE4-A57EB95F706A}"/>
          </ac:spMkLst>
        </pc:spChg>
        <pc:spChg chg="del">
          <ac:chgData name="Robin Rettien" userId="d3b77970-caed-4e6f-89f3-1a113df11dad" providerId="ADAL" clId="{21A50AB6-AB87-4975-8370-9DE9DF701BC2}" dt="2020-11-06T10:24:25.127" v="397" actId="478"/>
          <ac:spMkLst>
            <pc:docMk/>
            <pc:sldMk cId="981453204" sldId="4586"/>
            <ac:spMk id="14" creationId="{BFFCF630-B16F-4AB1-8815-DCC688C1423B}"/>
          </ac:spMkLst>
        </pc:spChg>
        <pc:spChg chg="del">
          <ac:chgData name="Robin Rettien" userId="d3b77970-caed-4e6f-89f3-1a113df11dad" providerId="ADAL" clId="{21A50AB6-AB87-4975-8370-9DE9DF701BC2}" dt="2020-11-06T10:24:25.127" v="397" actId="478"/>
          <ac:spMkLst>
            <pc:docMk/>
            <pc:sldMk cId="981453204" sldId="4586"/>
            <ac:spMk id="16" creationId="{DFF2E8DF-1016-4B05-B801-3D96745AC564}"/>
          </ac:spMkLst>
        </pc:spChg>
        <pc:spChg chg="add">
          <ac:chgData name="Robin Rettien" userId="d3b77970-caed-4e6f-89f3-1a113df11dad" providerId="ADAL" clId="{21A50AB6-AB87-4975-8370-9DE9DF701BC2}" dt="2020-11-06T10:24:25.727" v="398" actId="22"/>
          <ac:spMkLst>
            <pc:docMk/>
            <pc:sldMk cId="981453204" sldId="4586"/>
            <ac:spMk id="18" creationId="{8DCEEB9D-E587-4FA8-B372-9B1491E35B3C}"/>
          </ac:spMkLst>
        </pc:spChg>
        <pc:spChg chg="add">
          <ac:chgData name="Robin Rettien" userId="d3b77970-caed-4e6f-89f3-1a113df11dad" providerId="ADAL" clId="{21A50AB6-AB87-4975-8370-9DE9DF701BC2}" dt="2020-11-06T10:24:25.727" v="398" actId="22"/>
          <ac:spMkLst>
            <pc:docMk/>
            <pc:sldMk cId="981453204" sldId="4586"/>
            <ac:spMk id="19" creationId="{CB7B245A-8CCC-462E-9746-47A9786E5457}"/>
          </ac:spMkLst>
        </pc:spChg>
        <pc:spChg chg="del">
          <ac:chgData name="Robin Rettien" userId="d3b77970-caed-4e6f-89f3-1a113df11dad" providerId="ADAL" clId="{21A50AB6-AB87-4975-8370-9DE9DF701BC2}" dt="2020-11-06T10:24:25.127" v="397" actId="478"/>
          <ac:spMkLst>
            <pc:docMk/>
            <pc:sldMk cId="981453204" sldId="4586"/>
            <ac:spMk id="20" creationId="{A6BA2C22-3880-4308-9656-B0796929B415}"/>
          </ac:spMkLst>
        </pc:spChg>
        <pc:spChg chg="del">
          <ac:chgData name="Robin Rettien" userId="d3b77970-caed-4e6f-89f3-1a113df11dad" providerId="ADAL" clId="{21A50AB6-AB87-4975-8370-9DE9DF701BC2}" dt="2020-11-06T10:24:25.127" v="397" actId="478"/>
          <ac:spMkLst>
            <pc:docMk/>
            <pc:sldMk cId="981453204" sldId="4586"/>
            <ac:spMk id="21" creationId="{3890B828-5083-443F-B818-C2C0DCE8FE31}"/>
          </ac:spMkLst>
        </pc:spChg>
        <pc:spChg chg="add">
          <ac:chgData name="Robin Rettien" userId="d3b77970-caed-4e6f-89f3-1a113df11dad" providerId="ADAL" clId="{21A50AB6-AB87-4975-8370-9DE9DF701BC2}" dt="2020-11-06T10:24:25.727" v="398" actId="22"/>
          <ac:spMkLst>
            <pc:docMk/>
            <pc:sldMk cId="981453204" sldId="4586"/>
            <ac:spMk id="22" creationId="{0EC19F1E-A9AC-40EA-8B1F-55D3047B4039}"/>
          </ac:spMkLst>
        </pc:spChg>
        <pc:spChg chg="add">
          <ac:chgData name="Robin Rettien" userId="d3b77970-caed-4e6f-89f3-1a113df11dad" providerId="ADAL" clId="{21A50AB6-AB87-4975-8370-9DE9DF701BC2}" dt="2020-11-06T10:24:25.727" v="398" actId="22"/>
          <ac:spMkLst>
            <pc:docMk/>
            <pc:sldMk cId="981453204" sldId="4586"/>
            <ac:spMk id="24" creationId="{457E82AA-60FC-4C12-9B40-8EBDE9317B2A}"/>
          </ac:spMkLst>
        </pc:spChg>
        <pc:spChg chg="add">
          <ac:chgData name="Robin Rettien" userId="d3b77970-caed-4e6f-89f3-1a113df11dad" providerId="ADAL" clId="{21A50AB6-AB87-4975-8370-9DE9DF701BC2}" dt="2020-11-06T10:24:25.727" v="398" actId="22"/>
          <ac:spMkLst>
            <pc:docMk/>
            <pc:sldMk cId="981453204" sldId="4586"/>
            <ac:spMk id="25" creationId="{E8595156-9870-4F78-B3E0-D35C0E46DBC6}"/>
          </ac:spMkLst>
        </pc:spChg>
        <pc:spChg chg="add">
          <ac:chgData name="Robin Rettien" userId="d3b77970-caed-4e6f-89f3-1a113df11dad" providerId="ADAL" clId="{21A50AB6-AB87-4975-8370-9DE9DF701BC2}" dt="2020-11-06T10:24:25.727" v="398" actId="22"/>
          <ac:spMkLst>
            <pc:docMk/>
            <pc:sldMk cId="981453204" sldId="4586"/>
            <ac:spMk id="27" creationId="{99905629-9BBF-4E36-A96C-4077F68D1D12}"/>
          </ac:spMkLst>
        </pc:spChg>
        <pc:spChg chg="add">
          <ac:chgData name="Robin Rettien" userId="d3b77970-caed-4e6f-89f3-1a113df11dad" providerId="ADAL" clId="{21A50AB6-AB87-4975-8370-9DE9DF701BC2}" dt="2020-11-06T10:24:25.727" v="398" actId="22"/>
          <ac:spMkLst>
            <pc:docMk/>
            <pc:sldMk cId="981453204" sldId="4586"/>
            <ac:spMk id="29" creationId="{D2F4208B-C948-45C5-BA1E-1BE25D14CC90}"/>
          </ac:spMkLst>
        </pc:spChg>
        <pc:spChg chg="mod">
          <ac:chgData name="Robin Rettien" userId="d3b77970-caed-4e6f-89f3-1a113df11dad" providerId="ADAL" clId="{21A50AB6-AB87-4975-8370-9DE9DF701BC2}" dt="2020-11-09T12:04:37.308" v="1857" actId="207"/>
          <ac:spMkLst>
            <pc:docMk/>
            <pc:sldMk cId="981453204" sldId="4586"/>
            <ac:spMk id="30" creationId="{128664FB-6826-4E34-A7C2-BB803A50DAB9}"/>
          </ac:spMkLst>
        </pc:spChg>
        <pc:picChg chg="add">
          <ac:chgData name="Robin Rettien" userId="d3b77970-caed-4e6f-89f3-1a113df11dad" providerId="ADAL" clId="{21A50AB6-AB87-4975-8370-9DE9DF701BC2}" dt="2020-11-06T10:24:25.727" v="398" actId="22"/>
          <ac:picMkLst>
            <pc:docMk/>
            <pc:sldMk cId="981453204" sldId="4586"/>
            <ac:picMk id="5" creationId="{2F67EF80-440C-4859-970F-3A54489EA467}"/>
          </ac:picMkLst>
        </pc:picChg>
        <pc:picChg chg="mod">
          <ac:chgData name="Robin Rettien" userId="d3b77970-caed-4e6f-89f3-1a113df11dad" providerId="ADAL" clId="{21A50AB6-AB87-4975-8370-9DE9DF701BC2}" dt="2020-11-06T10:31:17.526" v="413"/>
          <ac:picMkLst>
            <pc:docMk/>
            <pc:sldMk cId="981453204" sldId="4586"/>
            <ac:picMk id="8" creationId="{A2A24007-FF67-41B1-8A19-C2D83588A769}"/>
          </ac:picMkLst>
        </pc:picChg>
        <pc:picChg chg="del">
          <ac:chgData name="Robin Rettien" userId="d3b77970-caed-4e6f-89f3-1a113df11dad" providerId="ADAL" clId="{21A50AB6-AB87-4975-8370-9DE9DF701BC2}" dt="2020-11-06T10:24:25.127" v="397" actId="478"/>
          <ac:picMkLst>
            <pc:docMk/>
            <pc:sldMk cId="981453204" sldId="4586"/>
            <ac:picMk id="9" creationId="{5FE5DC4C-08B3-4395-B927-14BDE502F0D7}"/>
          </ac:picMkLst>
        </pc:picChg>
        <pc:picChg chg="del">
          <ac:chgData name="Robin Rettien" userId="d3b77970-caed-4e6f-89f3-1a113df11dad" providerId="ADAL" clId="{21A50AB6-AB87-4975-8370-9DE9DF701BC2}" dt="2020-11-06T10:24:25.127" v="397" actId="478"/>
          <ac:picMkLst>
            <pc:docMk/>
            <pc:sldMk cId="981453204" sldId="4586"/>
            <ac:picMk id="10" creationId="{B46EB13F-67CF-40B3-9537-DBE303686CFF}"/>
          </ac:picMkLst>
        </pc:picChg>
        <pc:picChg chg="add">
          <ac:chgData name="Robin Rettien" userId="d3b77970-caed-4e6f-89f3-1a113df11dad" providerId="ADAL" clId="{21A50AB6-AB87-4975-8370-9DE9DF701BC2}" dt="2020-11-06T10:24:25.727" v="398" actId="22"/>
          <ac:picMkLst>
            <pc:docMk/>
            <pc:sldMk cId="981453204" sldId="4586"/>
            <ac:picMk id="15" creationId="{8BB0EB0B-64CB-41A1-989E-3E448EE96385}"/>
          </ac:picMkLst>
        </pc:picChg>
      </pc:sldChg>
      <pc:sldChg chg="modSp add del mod">
        <pc:chgData name="Robin Rettien" userId="d3b77970-caed-4e6f-89f3-1a113df11dad" providerId="ADAL" clId="{21A50AB6-AB87-4975-8370-9DE9DF701BC2}" dt="2020-11-09T11:57:41.545" v="1698" actId="47"/>
        <pc:sldMkLst>
          <pc:docMk/>
          <pc:sldMk cId="159914623" sldId="4587"/>
        </pc:sldMkLst>
        <pc:spChg chg="mod">
          <ac:chgData name="Robin Rettien" userId="d3b77970-caed-4e6f-89f3-1a113df11dad" providerId="ADAL" clId="{21A50AB6-AB87-4975-8370-9DE9DF701BC2}" dt="2020-11-09T11:55:59.802" v="1679" actId="555"/>
          <ac:spMkLst>
            <pc:docMk/>
            <pc:sldMk cId="159914623" sldId="4587"/>
            <ac:spMk id="17" creationId="{434B0F46-47AE-4F19-A4E8-9FC0958D133F}"/>
          </ac:spMkLst>
        </pc:spChg>
        <pc:spChg chg="mod">
          <ac:chgData name="Robin Rettien" userId="d3b77970-caed-4e6f-89f3-1a113df11dad" providerId="ADAL" clId="{21A50AB6-AB87-4975-8370-9DE9DF701BC2}" dt="2020-11-09T11:56:26.010" v="1683"/>
          <ac:spMkLst>
            <pc:docMk/>
            <pc:sldMk cId="159914623" sldId="4587"/>
            <ac:spMk id="18" creationId="{1363576F-7B6A-4872-B0F9-40832D569EBD}"/>
          </ac:spMkLst>
        </pc:spChg>
        <pc:spChg chg="mod">
          <ac:chgData name="Robin Rettien" userId="d3b77970-caed-4e6f-89f3-1a113df11dad" providerId="ADAL" clId="{21A50AB6-AB87-4975-8370-9DE9DF701BC2}" dt="2020-11-09T11:56:18.813" v="1682" actId="207"/>
          <ac:spMkLst>
            <pc:docMk/>
            <pc:sldMk cId="159914623" sldId="4587"/>
            <ac:spMk id="19" creationId="{E2890973-73D2-4FA5-939D-E6D2BB16BBB5}"/>
          </ac:spMkLst>
        </pc:spChg>
        <pc:spChg chg="mod">
          <ac:chgData name="Robin Rettien" userId="d3b77970-caed-4e6f-89f3-1a113df11dad" providerId="ADAL" clId="{21A50AB6-AB87-4975-8370-9DE9DF701BC2}" dt="2020-11-09T11:56:45.497" v="1684" actId="207"/>
          <ac:spMkLst>
            <pc:docMk/>
            <pc:sldMk cId="159914623" sldId="4587"/>
            <ac:spMk id="20" creationId="{791E870A-C421-4E13-9555-87E890B4EA91}"/>
          </ac:spMkLst>
        </pc:spChg>
        <pc:spChg chg="mod">
          <ac:chgData name="Robin Rettien" userId="d3b77970-caed-4e6f-89f3-1a113df11dad" providerId="ADAL" clId="{21A50AB6-AB87-4975-8370-9DE9DF701BC2}" dt="2020-11-09T11:56:45.497" v="1684" actId="207"/>
          <ac:spMkLst>
            <pc:docMk/>
            <pc:sldMk cId="159914623" sldId="4587"/>
            <ac:spMk id="21" creationId="{28BA90F1-F03E-4CEC-92B8-0DCF2BEE5990}"/>
          </ac:spMkLst>
        </pc:spChg>
        <pc:spChg chg="mod">
          <ac:chgData name="Robin Rettien" userId="d3b77970-caed-4e6f-89f3-1a113df11dad" providerId="ADAL" clId="{21A50AB6-AB87-4975-8370-9DE9DF701BC2}" dt="2020-11-09T11:56:45.497" v="1684" actId="207"/>
          <ac:spMkLst>
            <pc:docMk/>
            <pc:sldMk cId="159914623" sldId="4587"/>
            <ac:spMk id="23" creationId="{D0A666C9-3114-46C7-A616-3FDFC552E46B}"/>
          </ac:spMkLst>
        </pc:spChg>
      </pc:sldChg>
      <pc:sldChg chg="addSp modSp add del mod">
        <pc:chgData name="Robin Rettien" userId="d3b77970-caed-4e6f-89f3-1a113df11dad" providerId="ADAL" clId="{21A50AB6-AB87-4975-8370-9DE9DF701BC2}" dt="2020-11-09T11:51:24.738" v="1639" actId="47"/>
        <pc:sldMkLst>
          <pc:docMk/>
          <pc:sldMk cId="1775668281" sldId="4587"/>
        </pc:sldMkLst>
        <pc:spChg chg="mod">
          <ac:chgData name="Robin Rettien" userId="d3b77970-caed-4e6f-89f3-1a113df11dad" providerId="ADAL" clId="{21A50AB6-AB87-4975-8370-9DE9DF701BC2}" dt="2020-11-09T11:50:19.205" v="1614"/>
          <ac:spMkLst>
            <pc:docMk/>
            <pc:sldMk cId="1775668281" sldId="4587"/>
            <ac:spMk id="4" creationId="{F842F997-50FD-4314-A45A-38171457B07F}"/>
          </ac:spMkLst>
        </pc:spChg>
        <pc:spChg chg="mod">
          <ac:chgData name="Robin Rettien" userId="d3b77970-caed-4e6f-89f3-1a113df11dad" providerId="ADAL" clId="{21A50AB6-AB87-4975-8370-9DE9DF701BC2}" dt="2020-11-09T11:50:36.114" v="1622"/>
          <ac:spMkLst>
            <pc:docMk/>
            <pc:sldMk cId="1775668281" sldId="4587"/>
            <ac:spMk id="8" creationId="{E808A552-AE6A-40E2-AB49-D9DC5110D1BB}"/>
          </ac:spMkLst>
        </pc:spChg>
        <pc:spChg chg="mod">
          <ac:chgData name="Robin Rettien" userId="d3b77970-caed-4e6f-89f3-1a113df11dad" providerId="ADAL" clId="{21A50AB6-AB87-4975-8370-9DE9DF701BC2}" dt="2020-11-09T11:50:45.713" v="1626" actId="1035"/>
          <ac:spMkLst>
            <pc:docMk/>
            <pc:sldMk cId="1775668281" sldId="4587"/>
            <ac:spMk id="9" creationId="{41774A40-785E-486B-8EF0-028B31C3B8B3}"/>
          </ac:spMkLst>
        </pc:spChg>
        <pc:picChg chg="add mod">
          <ac:chgData name="Robin Rettien" userId="d3b77970-caed-4e6f-89f3-1a113df11dad" providerId="ADAL" clId="{21A50AB6-AB87-4975-8370-9DE9DF701BC2}" dt="2020-11-09T11:50:08.627" v="1613" actId="552"/>
          <ac:picMkLst>
            <pc:docMk/>
            <pc:sldMk cId="1775668281" sldId="4587"/>
            <ac:picMk id="10" creationId="{D34C2BD8-3B2E-45C3-B3BA-E722788206AC}"/>
          </ac:picMkLst>
        </pc:picChg>
        <pc:picChg chg="add mod">
          <ac:chgData name="Robin Rettien" userId="d3b77970-caed-4e6f-89f3-1a113df11dad" providerId="ADAL" clId="{21A50AB6-AB87-4975-8370-9DE9DF701BC2}" dt="2020-11-09T11:49:54.960" v="1610" actId="14100"/>
          <ac:picMkLst>
            <pc:docMk/>
            <pc:sldMk cId="1775668281" sldId="4587"/>
            <ac:picMk id="11" creationId="{2E006574-71B4-464F-87C2-F1EAF304AFBB}"/>
          </ac:picMkLst>
        </pc:picChg>
        <pc:picChg chg="add mod">
          <ac:chgData name="Robin Rettien" userId="d3b77970-caed-4e6f-89f3-1a113df11dad" providerId="ADAL" clId="{21A50AB6-AB87-4975-8370-9DE9DF701BC2}" dt="2020-11-09T11:50:04.617" v="1612" actId="14100"/>
          <ac:picMkLst>
            <pc:docMk/>
            <pc:sldMk cId="1775668281" sldId="4587"/>
            <ac:picMk id="15" creationId="{D3B81515-1757-4C0F-A863-09DD6153707F}"/>
          </ac:picMkLst>
        </pc:picChg>
        <pc:picChg chg="mod">
          <ac:chgData name="Robin Rettien" userId="d3b77970-caed-4e6f-89f3-1a113df11dad" providerId="ADAL" clId="{21A50AB6-AB87-4975-8370-9DE9DF701BC2}" dt="2020-11-09T11:50:08.627" v="1613" actId="552"/>
          <ac:picMkLst>
            <pc:docMk/>
            <pc:sldMk cId="1775668281" sldId="4587"/>
            <ac:picMk id="17" creationId="{5FBF6FBB-4199-4725-819D-53590EA73407}"/>
          </ac:picMkLst>
        </pc:picChg>
        <pc:picChg chg="mod">
          <ac:chgData name="Robin Rettien" userId="d3b77970-caed-4e6f-89f3-1a113df11dad" providerId="ADAL" clId="{21A50AB6-AB87-4975-8370-9DE9DF701BC2}" dt="2020-11-09T11:50:01.153" v="1611" actId="552"/>
          <ac:picMkLst>
            <pc:docMk/>
            <pc:sldMk cId="1775668281" sldId="4587"/>
            <ac:picMk id="21" creationId="{8F0AAAC6-C47E-48D8-AA02-D6F3EB523C54}"/>
          </ac:picMkLst>
        </pc:picChg>
      </pc:sldChg>
    </pc:docChg>
  </pc:docChgLst>
  <pc:docChgLst>
    <pc:chgData name="Robin Rettien" userId="d3b77970-caed-4e6f-89f3-1a113df11dad" providerId="ADAL" clId="{7689E4C4-26E7-4232-9C2E-DE978DA4CFB3}"/>
    <pc:docChg chg="undo custSel addSld delSld modSld sldOrd modMainMaster modSection modNotesMaster modHandout">
      <pc:chgData name="Robin Rettien" userId="d3b77970-caed-4e6f-89f3-1a113df11dad" providerId="ADAL" clId="{7689E4C4-26E7-4232-9C2E-DE978DA4CFB3}" dt="2020-11-25T17:40:20.758" v="543"/>
      <pc:docMkLst>
        <pc:docMk/>
      </pc:docMkLst>
      <pc:sldChg chg="add ord">
        <pc:chgData name="Robin Rettien" userId="d3b77970-caed-4e6f-89f3-1a113df11dad" providerId="ADAL" clId="{7689E4C4-26E7-4232-9C2E-DE978DA4CFB3}" dt="2020-11-23T17:52:52.719" v="241"/>
        <pc:sldMkLst>
          <pc:docMk/>
          <pc:sldMk cId="734423874" sldId="475"/>
        </pc:sldMkLst>
      </pc:sldChg>
      <pc:sldChg chg="add ord">
        <pc:chgData name="Robin Rettien" userId="d3b77970-caed-4e6f-89f3-1a113df11dad" providerId="ADAL" clId="{7689E4C4-26E7-4232-9C2E-DE978DA4CFB3}" dt="2020-11-23T17:52:52.719" v="241"/>
        <pc:sldMkLst>
          <pc:docMk/>
          <pc:sldMk cId="854444322" sldId="483"/>
        </pc:sldMkLst>
      </pc:sldChg>
      <pc:sldChg chg="add ord">
        <pc:chgData name="Robin Rettien" userId="d3b77970-caed-4e6f-89f3-1a113df11dad" providerId="ADAL" clId="{7689E4C4-26E7-4232-9C2E-DE978DA4CFB3}" dt="2020-11-23T17:52:52.719" v="241"/>
        <pc:sldMkLst>
          <pc:docMk/>
          <pc:sldMk cId="894417290" sldId="487"/>
        </pc:sldMkLst>
      </pc:sldChg>
      <pc:sldChg chg="modSp mod">
        <pc:chgData name="Robin Rettien" userId="d3b77970-caed-4e6f-89f3-1a113df11dad" providerId="ADAL" clId="{7689E4C4-26E7-4232-9C2E-DE978DA4CFB3}" dt="2020-11-23T14:20:19.872" v="0"/>
        <pc:sldMkLst>
          <pc:docMk/>
          <pc:sldMk cId="3680767580" sldId="3066"/>
        </pc:sldMkLst>
        <pc:spChg chg="mod">
          <ac:chgData name="Robin Rettien" userId="d3b77970-caed-4e6f-89f3-1a113df11dad" providerId="ADAL" clId="{7689E4C4-26E7-4232-9C2E-DE978DA4CFB3}" dt="2020-11-23T14:20:19.872" v="0"/>
          <ac:spMkLst>
            <pc:docMk/>
            <pc:sldMk cId="3680767580" sldId="3066"/>
            <ac:spMk id="3" creationId="{48F5C1C9-0257-4D57-911B-1B120E4B8C8E}"/>
          </ac:spMkLst>
        </pc:spChg>
      </pc:sldChg>
      <pc:sldChg chg="del">
        <pc:chgData name="Robin Rettien" userId="d3b77970-caed-4e6f-89f3-1a113df11dad" providerId="ADAL" clId="{7689E4C4-26E7-4232-9C2E-DE978DA4CFB3}" dt="2020-11-23T14:20:43.979" v="9" actId="47"/>
        <pc:sldMkLst>
          <pc:docMk/>
          <pc:sldMk cId="3375518357" sldId="3214"/>
        </pc:sldMkLst>
      </pc:sldChg>
      <pc:sldChg chg="delSp add del mod">
        <pc:chgData name="Robin Rettien" userId="d3b77970-caed-4e6f-89f3-1a113df11dad" providerId="ADAL" clId="{7689E4C4-26E7-4232-9C2E-DE978DA4CFB3}" dt="2020-11-23T17:49:28.008" v="185" actId="47"/>
        <pc:sldMkLst>
          <pc:docMk/>
          <pc:sldMk cId="2715772111" sldId="3215"/>
        </pc:sldMkLst>
        <pc:spChg chg="del">
          <ac:chgData name="Robin Rettien" userId="d3b77970-caed-4e6f-89f3-1a113df11dad" providerId="ADAL" clId="{7689E4C4-26E7-4232-9C2E-DE978DA4CFB3}" dt="2020-11-23T14:20:57.666" v="35" actId="478"/>
          <ac:spMkLst>
            <pc:docMk/>
            <pc:sldMk cId="2715772111" sldId="3215"/>
            <ac:spMk id="27" creationId="{542515D1-5A23-4AFB-9374-05B324C8F152}"/>
          </ac:spMkLst>
        </pc:spChg>
      </pc:sldChg>
      <pc:sldChg chg="del">
        <pc:chgData name="Robin Rettien" userId="d3b77970-caed-4e6f-89f3-1a113df11dad" providerId="ADAL" clId="{7689E4C4-26E7-4232-9C2E-DE978DA4CFB3}" dt="2020-11-23T14:20:51.867" v="29" actId="47"/>
        <pc:sldMkLst>
          <pc:docMk/>
          <pc:sldMk cId="2811059684" sldId="3224"/>
        </pc:sldMkLst>
      </pc:sldChg>
      <pc:sldChg chg="del">
        <pc:chgData name="Robin Rettien" userId="d3b77970-caed-4e6f-89f3-1a113df11dad" providerId="ADAL" clId="{7689E4C4-26E7-4232-9C2E-DE978DA4CFB3}" dt="2020-11-23T14:20:45.046" v="12" actId="47"/>
        <pc:sldMkLst>
          <pc:docMk/>
          <pc:sldMk cId="2215098716" sldId="3228"/>
        </pc:sldMkLst>
      </pc:sldChg>
      <pc:sldChg chg="del">
        <pc:chgData name="Robin Rettien" userId="d3b77970-caed-4e6f-89f3-1a113df11dad" providerId="ADAL" clId="{7689E4C4-26E7-4232-9C2E-DE978DA4CFB3}" dt="2020-11-23T17:49:16.882" v="178" actId="47"/>
        <pc:sldMkLst>
          <pc:docMk/>
          <pc:sldMk cId="3506868071" sldId="3231"/>
        </pc:sldMkLst>
      </pc:sldChg>
      <pc:sldChg chg="ord">
        <pc:chgData name="Robin Rettien" userId="d3b77970-caed-4e6f-89f3-1a113df11dad" providerId="ADAL" clId="{7689E4C4-26E7-4232-9C2E-DE978DA4CFB3}" dt="2020-11-23T15:00:35.215" v="93"/>
        <pc:sldMkLst>
          <pc:docMk/>
          <pc:sldMk cId="1073362777" sldId="3274"/>
        </pc:sldMkLst>
      </pc:sldChg>
      <pc:sldChg chg="del">
        <pc:chgData name="Robin Rettien" userId="d3b77970-caed-4e6f-89f3-1a113df11dad" providerId="ADAL" clId="{7689E4C4-26E7-4232-9C2E-DE978DA4CFB3}" dt="2020-11-23T14:20:44.614" v="11" actId="47"/>
        <pc:sldMkLst>
          <pc:docMk/>
          <pc:sldMk cId="563068854" sldId="3281"/>
        </pc:sldMkLst>
      </pc:sldChg>
      <pc:sldChg chg="modSp add del mod">
        <pc:chgData name="Robin Rettien" userId="d3b77970-caed-4e6f-89f3-1a113df11dad" providerId="ADAL" clId="{7689E4C4-26E7-4232-9C2E-DE978DA4CFB3}" dt="2020-11-25T16:52:24.802" v="496" actId="20577"/>
        <pc:sldMkLst>
          <pc:docMk/>
          <pc:sldMk cId="45512336" sldId="3325"/>
        </pc:sldMkLst>
        <pc:graphicFrameChg chg="modGraphic">
          <ac:chgData name="Robin Rettien" userId="d3b77970-caed-4e6f-89f3-1a113df11dad" providerId="ADAL" clId="{7689E4C4-26E7-4232-9C2E-DE978DA4CFB3}" dt="2020-11-25T16:52:24.802" v="496" actId="20577"/>
          <ac:graphicFrameMkLst>
            <pc:docMk/>
            <pc:sldMk cId="45512336" sldId="3325"/>
            <ac:graphicFrameMk id="4" creationId="{6D79E59A-374D-415E-8645-1A20DE6105FB}"/>
          </ac:graphicFrameMkLst>
        </pc:graphicFrameChg>
      </pc:sldChg>
      <pc:sldChg chg="del">
        <pc:chgData name="Robin Rettien" userId="d3b77970-caed-4e6f-89f3-1a113df11dad" providerId="ADAL" clId="{7689E4C4-26E7-4232-9C2E-DE978DA4CFB3}" dt="2020-11-23T17:43:03.758" v="150" actId="47"/>
        <pc:sldMkLst>
          <pc:docMk/>
          <pc:sldMk cId="769565367" sldId="3326"/>
        </pc:sldMkLst>
      </pc:sldChg>
      <pc:sldChg chg="del">
        <pc:chgData name="Robin Rettien" userId="d3b77970-caed-4e6f-89f3-1a113df11dad" providerId="ADAL" clId="{7689E4C4-26E7-4232-9C2E-DE978DA4CFB3}" dt="2020-11-23T17:49:28.540" v="187" actId="47"/>
        <pc:sldMkLst>
          <pc:docMk/>
          <pc:sldMk cId="1315835274" sldId="3371"/>
        </pc:sldMkLst>
      </pc:sldChg>
      <pc:sldChg chg="delSp modSp mod">
        <pc:chgData name="Robin Rettien" userId="d3b77970-caed-4e6f-89f3-1a113df11dad" providerId="ADAL" clId="{7689E4C4-26E7-4232-9C2E-DE978DA4CFB3}" dt="2020-11-23T20:59:52.983" v="252" actId="478"/>
        <pc:sldMkLst>
          <pc:docMk/>
          <pc:sldMk cId="2666718201" sldId="4240"/>
        </pc:sldMkLst>
        <pc:spChg chg="mod">
          <ac:chgData name="Robin Rettien" userId="d3b77970-caed-4e6f-89f3-1a113df11dad" providerId="ADAL" clId="{7689E4C4-26E7-4232-9C2E-DE978DA4CFB3}" dt="2020-11-23T17:49:37.054" v="201" actId="20577"/>
          <ac:spMkLst>
            <pc:docMk/>
            <pc:sldMk cId="2666718201" sldId="4240"/>
            <ac:spMk id="2" creationId="{3C1B0296-6F83-4A61-8271-7BDDAF75F8E3}"/>
          </ac:spMkLst>
        </pc:spChg>
        <pc:spChg chg="del">
          <ac:chgData name="Robin Rettien" userId="d3b77970-caed-4e6f-89f3-1a113df11dad" providerId="ADAL" clId="{7689E4C4-26E7-4232-9C2E-DE978DA4CFB3}" dt="2020-11-23T20:59:52.983" v="252" actId="478"/>
          <ac:spMkLst>
            <pc:docMk/>
            <pc:sldMk cId="2666718201" sldId="4240"/>
            <ac:spMk id="19" creationId="{761AE252-3BB4-445C-A4E8-54B534C70FAE}"/>
          </ac:spMkLst>
        </pc:spChg>
        <pc:spChg chg="mod">
          <ac:chgData name="Robin Rettien" userId="d3b77970-caed-4e6f-89f3-1a113df11dad" providerId="ADAL" clId="{7689E4C4-26E7-4232-9C2E-DE978DA4CFB3}" dt="2020-11-23T20:57:29.953" v="251" actId="20577"/>
          <ac:spMkLst>
            <pc:docMk/>
            <pc:sldMk cId="2666718201" sldId="4240"/>
            <ac:spMk id="32" creationId="{735F5333-BFA2-48A3-A2A7-15DB58BE5C21}"/>
          </ac:spMkLst>
        </pc:spChg>
      </pc:sldChg>
      <pc:sldChg chg="del">
        <pc:chgData name="Robin Rettien" userId="d3b77970-caed-4e6f-89f3-1a113df11dad" providerId="ADAL" clId="{7689E4C4-26E7-4232-9C2E-DE978DA4CFB3}" dt="2020-11-23T14:21:40.120" v="51" actId="47"/>
        <pc:sldMkLst>
          <pc:docMk/>
          <pc:sldMk cId="1699335963" sldId="4241"/>
        </pc:sldMkLst>
      </pc:sldChg>
      <pc:sldChg chg="del">
        <pc:chgData name="Robin Rettien" userId="d3b77970-caed-4e6f-89f3-1a113df11dad" providerId="ADAL" clId="{7689E4C4-26E7-4232-9C2E-DE978DA4CFB3}" dt="2020-11-23T14:21:42.113" v="54" actId="47"/>
        <pc:sldMkLst>
          <pc:docMk/>
          <pc:sldMk cId="1853415134" sldId="4242"/>
        </pc:sldMkLst>
      </pc:sldChg>
      <pc:sldChg chg="del">
        <pc:chgData name="Robin Rettien" userId="d3b77970-caed-4e6f-89f3-1a113df11dad" providerId="ADAL" clId="{7689E4C4-26E7-4232-9C2E-DE978DA4CFB3}" dt="2020-11-23T14:21:44.332" v="60" actId="47"/>
        <pc:sldMkLst>
          <pc:docMk/>
          <pc:sldMk cId="4020422460" sldId="4243"/>
        </pc:sldMkLst>
      </pc:sldChg>
      <pc:sldChg chg="del">
        <pc:chgData name="Robin Rettien" userId="d3b77970-caed-4e6f-89f3-1a113df11dad" providerId="ADAL" clId="{7689E4C4-26E7-4232-9C2E-DE978DA4CFB3}" dt="2020-11-23T14:20:26.682" v="4" actId="47"/>
        <pc:sldMkLst>
          <pc:docMk/>
          <pc:sldMk cId="3322995288" sldId="4245"/>
        </pc:sldMkLst>
      </pc:sldChg>
      <pc:sldChg chg="del">
        <pc:chgData name="Robin Rettien" userId="d3b77970-caed-4e6f-89f3-1a113df11dad" providerId="ADAL" clId="{7689E4C4-26E7-4232-9C2E-DE978DA4CFB3}" dt="2020-11-23T14:20:48.970" v="22" actId="47"/>
        <pc:sldMkLst>
          <pc:docMk/>
          <pc:sldMk cId="1747198398" sldId="4280"/>
        </pc:sldMkLst>
      </pc:sldChg>
      <pc:sldChg chg="del">
        <pc:chgData name="Robin Rettien" userId="d3b77970-caed-4e6f-89f3-1a113df11dad" providerId="ADAL" clId="{7689E4C4-26E7-4232-9C2E-DE978DA4CFB3}" dt="2020-11-23T17:49:29.775" v="189" actId="47"/>
        <pc:sldMkLst>
          <pc:docMk/>
          <pc:sldMk cId="2534189807" sldId="4297"/>
        </pc:sldMkLst>
      </pc:sldChg>
      <pc:sldChg chg="del">
        <pc:chgData name="Robin Rettien" userId="d3b77970-caed-4e6f-89f3-1a113df11dad" providerId="ADAL" clId="{7689E4C4-26E7-4232-9C2E-DE978DA4CFB3}" dt="2020-11-23T14:20:46.901" v="15" actId="47"/>
        <pc:sldMkLst>
          <pc:docMk/>
          <pc:sldMk cId="2213945299" sldId="4299"/>
        </pc:sldMkLst>
      </pc:sldChg>
      <pc:sldChg chg="del">
        <pc:chgData name="Robin Rettien" userId="d3b77970-caed-4e6f-89f3-1a113df11dad" providerId="ADAL" clId="{7689E4C4-26E7-4232-9C2E-DE978DA4CFB3}" dt="2020-11-23T14:21:38.383" v="50" actId="47"/>
        <pc:sldMkLst>
          <pc:docMk/>
          <pc:sldMk cId="2222952965" sldId="4300"/>
        </pc:sldMkLst>
      </pc:sldChg>
      <pc:sldChg chg="del">
        <pc:chgData name="Robin Rettien" userId="d3b77970-caed-4e6f-89f3-1a113df11dad" providerId="ADAL" clId="{7689E4C4-26E7-4232-9C2E-DE978DA4CFB3}" dt="2020-11-23T14:20:53.043" v="31" actId="47"/>
        <pc:sldMkLst>
          <pc:docMk/>
          <pc:sldMk cId="790942364" sldId="4302"/>
        </pc:sldMkLst>
      </pc:sldChg>
      <pc:sldChg chg="add del">
        <pc:chgData name="Robin Rettien" userId="d3b77970-caed-4e6f-89f3-1a113df11dad" providerId="ADAL" clId="{7689E4C4-26E7-4232-9C2E-DE978DA4CFB3}" dt="2020-11-23T15:04:22.337" v="112" actId="47"/>
        <pc:sldMkLst>
          <pc:docMk/>
          <pc:sldMk cId="3018559953" sldId="4350"/>
        </pc:sldMkLst>
      </pc:sldChg>
      <pc:sldChg chg="del">
        <pc:chgData name="Robin Rettien" userId="d3b77970-caed-4e6f-89f3-1a113df11dad" providerId="ADAL" clId="{7689E4C4-26E7-4232-9C2E-DE978DA4CFB3}" dt="2020-11-23T14:20:38.547" v="7" actId="47"/>
        <pc:sldMkLst>
          <pc:docMk/>
          <pc:sldMk cId="1667808993" sldId="4360"/>
        </pc:sldMkLst>
      </pc:sldChg>
      <pc:sldChg chg="addSp modSp add del mod">
        <pc:chgData name="Robin Rettien" userId="d3b77970-caed-4e6f-89f3-1a113df11dad" providerId="ADAL" clId="{7689E4C4-26E7-4232-9C2E-DE978DA4CFB3}" dt="2020-11-23T17:54:12.167" v="245"/>
        <pc:sldMkLst>
          <pc:docMk/>
          <pc:sldMk cId="635756617" sldId="4364"/>
        </pc:sldMkLst>
        <pc:spChg chg="mod">
          <ac:chgData name="Robin Rettien" userId="d3b77970-caed-4e6f-89f3-1a113df11dad" providerId="ADAL" clId="{7689E4C4-26E7-4232-9C2E-DE978DA4CFB3}" dt="2020-11-23T17:54:12.167" v="245"/>
          <ac:spMkLst>
            <pc:docMk/>
            <pc:sldMk cId="635756617" sldId="4364"/>
            <ac:spMk id="3" creationId="{E16BC0AB-0E30-48AE-A6F9-614B15B56B94}"/>
          </ac:spMkLst>
        </pc:spChg>
        <pc:picChg chg="add mod">
          <ac:chgData name="Robin Rettien" userId="d3b77970-caed-4e6f-89f3-1a113df11dad" providerId="ADAL" clId="{7689E4C4-26E7-4232-9C2E-DE978DA4CFB3}" dt="2020-11-23T17:47:32.273" v="155"/>
          <ac:picMkLst>
            <pc:docMk/>
            <pc:sldMk cId="635756617" sldId="4364"/>
            <ac:picMk id="26" creationId="{0823587A-D214-4F8F-871D-54AF2BFCA69B}"/>
          </ac:picMkLst>
        </pc:picChg>
      </pc:sldChg>
      <pc:sldChg chg="modSp mod ord">
        <pc:chgData name="Robin Rettien" userId="d3b77970-caed-4e6f-89f3-1a113df11dad" providerId="ADAL" clId="{7689E4C4-26E7-4232-9C2E-DE978DA4CFB3}" dt="2020-11-25T16:54:43.739" v="500" actId="20577"/>
        <pc:sldMkLst>
          <pc:docMk/>
          <pc:sldMk cId="4004177871" sldId="4376"/>
        </pc:sldMkLst>
        <pc:graphicFrameChg chg="modGraphic">
          <ac:chgData name="Robin Rettien" userId="d3b77970-caed-4e6f-89f3-1a113df11dad" providerId="ADAL" clId="{7689E4C4-26E7-4232-9C2E-DE978DA4CFB3}" dt="2020-11-25T16:54:43.739" v="500" actId="20577"/>
          <ac:graphicFrameMkLst>
            <pc:docMk/>
            <pc:sldMk cId="4004177871" sldId="4376"/>
            <ac:graphicFrameMk id="5" creationId="{BFA613EE-8EE1-4A01-B919-B1561ACA4430}"/>
          </ac:graphicFrameMkLst>
        </pc:graphicFrameChg>
      </pc:sldChg>
      <pc:sldChg chg="modSp mod">
        <pc:chgData name="Robin Rettien" userId="d3b77970-caed-4e6f-89f3-1a113df11dad" providerId="ADAL" clId="{7689E4C4-26E7-4232-9C2E-DE978DA4CFB3}" dt="2020-11-25T16:51:59.120" v="472" actId="20577"/>
        <pc:sldMkLst>
          <pc:docMk/>
          <pc:sldMk cId="3997315665" sldId="4377"/>
        </pc:sldMkLst>
        <pc:spChg chg="mod">
          <ac:chgData name="Robin Rettien" userId="d3b77970-caed-4e6f-89f3-1a113df11dad" providerId="ADAL" clId="{7689E4C4-26E7-4232-9C2E-DE978DA4CFB3}" dt="2020-11-25T16:51:24.686" v="432" actId="20577"/>
          <ac:spMkLst>
            <pc:docMk/>
            <pc:sldMk cId="3997315665" sldId="4377"/>
            <ac:spMk id="27" creationId="{77E0E204-8D21-48E0-B021-10D5F2DA2334}"/>
          </ac:spMkLst>
        </pc:spChg>
        <pc:spChg chg="mod">
          <ac:chgData name="Robin Rettien" userId="d3b77970-caed-4e6f-89f3-1a113df11dad" providerId="ADAL" clId="{7689E4C4-26E7-4232-9C2E-DE978DA4CFB3}" dt="2020-11-25T16:51:47.094" v="456" actId="20577"/>
          <ac:spMkLst>
            <pc:docMk/>
            <pc:sldMk cId="3997315665" sldId="4377"/>
            <ac:spMk id="28" creationId="{B74793EC-037E-4217-A367-23D17C681081}"/>
          </ac:spMkLst>
        </pc:spChg>
        <pc:spChg chg="mod">
          <ac:chgData name="Robin Rettien" userId="d3b77970-caed-4e6f-89f3-1a113df11dad" providerId="ADAL" clId="{7689E4C4-26E7-4232-9C2E-DE978DA4CFB3}" dt="2020-11-25T16:51:53.758" v="464" actId="20577"/>
          <ac:spMkLst>
            <pc:docMk/>
            <pc:sldMk cId="3997315665" sldId="4377"/>
            <ac:spMk id="30" creationId="{777EFF58-84A9-4592-B056-9A2CE4684F3A}"/>
          </ac:spMkLst>
        </pc:spChg>
        <pc:spChg chg="mod">
          <ac:chgData name="Robin Rettien" userId="d3b77970-caed-4e6f-89f3-1a113df11dad" providerId="ADAL" clId="{7689E4C4-26E7-4232-9C2E-DE978DA4CFB3}" dt="2020-11-25T16:51:59.120" v="472" actId="20577"/>
          <ac:spMkLst>
            <pc:docMk/>
            <pc:sldMk cId="3997315665" sldId="4377"/>
            <ac:spMk id="31" creationId="{0470BD07-8517-4EC4-B012-73D77987BFE0}"/>
          </ac:spMkLst>
        </pc:spChg>
      </pc:sldChg>
      <pc:sldChg chg="add ord">
        <pc:chgData name="Robin Rettien" userId="d3b77970-caed-4e6f-89f3-1a113df11dad" providerId="ADAL" clId="{7689E4C4-26E7-4232-9C2E-DE978DA4CFB3}" dt="2020-11-23T17:52:52.719" v="241"/>
        <pc:sldMkLst>
          <pc:docMk/>
          <pc:sldMk cId="3900851244" sldId="4381"/>
        </pc:sldMkLst>
      </pc:sldChg>
      <pc:sldChg chg="add">
        <pc:chgData name="Robin Rettien" userId="d3b77970-caed-4e6f-89f3-1a113df11dad" providerId="ADAL" clId="{7689E4C4-26E7-4232-9C2E-DE978DA4CFB3}" dt="2020-11-23T15:01:11.386" v="94"/>
        <pc:sldMkLst>
          <pc:docMk/>
          <pc:sldMk cId="2068412842" sldId="4382"/>
        </pc:sldMkLst>
      </pc:sldChg>
      <pc:sldChg chg="del">
        <pc:chgData name="Robin Rettien" userId="d3b77970-caed-4e6f-89f3-1a113df11dad" providerId="ADAL" clId="{7689E4C4-26E7-4232-9C2E-DE978DA4CFB3}" dt="2020-11-23T14:20:26.144" v="3" actId="47"/>
        <pc:sldMkLst>
          <pc:docMk/>
          <pc:sldMk cId="1566171282" sldId="4387"/>
        </pc:sldMkLst>
      </pc:sldChg>
      <pc:sldChg chg="modSp mod">
        <pc:chgData name="Robin Rettien" userId="d3b77970-caed-4e6f-89f3-1a113df11dad" providerId="ADAL" clId="{7689E4C4-26E7-4232-9C2E-DE978DA4CFB3}" dt="2020-11-25T17:38:23.388" v="542" actId="20577"/>
        <pc:sldMkLst>
          <pc:docMk/>
          <pc:sldMk cId="917409064" sldId="4391"/>
        </pc:sldMkLst>
        <pc:spChg chg="mod">
          <ac:chgData name="Robin Rettien" userId="d3b77970-caed-4e6f-89f3-1a113df11dad" providerId="ADAL" clId="{7689E4C4-26E7-4232-9C2E-DE978DA4CFB3}" dt="2020-11-25T17:38:23.388" v="542" actId="20577"/>
          <ac:spMkLst>
            <pc:docMk/>
            <pc:sldMk cId="917409064" sldId="4391"/>
            <ac:spMk id="28" creationId="{B74793EC-037E-4217-A367-23D17C681081}"/>
          </ac:spMkLst>
        </pc:spChg>
      </pc:sldChg>
      <pc:sldChg chg="del">
        <pc:chgData name="Robin Rettien" userId="d3b77970-caed-4e6f-89f3-1a113df11dad" providerId="ADAL" clId="{7689E4C4-26E7-4232-9C2E-DE978DA4CFB3}" dt="2020-11-23T14:20:51.198" v="27" actId="47"/>
        <pc:sldMkLst>
          <pc:docMk/>
          <pc:sldMk cId="2944978965" sldId="4392"/>
        </pc:sldMkLst>
      </pc:sldChg>
      <pc:sldChg chg="del">
        <pc:chgData name="Robin Rettien" userId="d3b77970-caed-4e6f-89f3-1a113df11dad" providerId="ADAL" clId="{7689E4C4-26E7-4232-9C2E-DE978DA4CFB3}" dt="2020-11-23T14:20:41.824" v="8" actId="47"/>
        <pc:sldMkLst>
          <pc:docMk/>
          <pc:sldMk cId="2389333436" sldId="4397"/>
        </pc:sldMkLst>
      </pc:sldChg>
      <pc:sldChg chg="modSp add mod">
        <pc:chgData name="Robin Rettien" userId="d3b77970-caed-4e6f-89f3-1a113df11dad" providerId="ADAL" clId="{7689E4C4-26E7-4232-9C2E-DE978DA4CFB3}" dt="2020-11-24T16:59:44.164" v="372" actId="6549"/>
        <pc:sldMkLst>
          <pc:docMk/>
          <pc:sldMk cId="3250590676" sldId="4411"/>
        </pc:sldMkLst>
        <pc:spChg chg="mod">
          <ac:chgData name="Robin Rettien" userId="d3b77970-caed-4e6f-89f3-1a113df11dad" providerId="ADAL" clId="{7689E4C4-26E7-4232-9C2E-DE978DA4CFB3}" dt="2020-11-24T16:59:44.164" v="372" actId="6549"/>
          <ac:spMkLst>
            <pc:docMk/>
            <pc:sldMk cId="3250590676" sldId="4411"/>
            <ac:spMk id="8" creationId="{2052273C-E2B9-4A7C-85FA-A56659BE3FA9}"/>
          </ac:spMkLst>
        </pc:spChg>
      </pc:sldChg>
      <pc:sldChg chg="addSp delSp modSp add mod ord">
        <pc:chgData name="Robin Rettien" userId="d3b77970-caed-4e6f-89f3-1a113df11dad" providerId="ADAL" clId="{7689E4C4-26E7-4232-9C2E-DE978DA4CFB3}" dt="2020-11-24T17:04:28.963" v="384" actId="2084"/>
        <pc:sldMkLst>
          <pc:docMk/>
          <pc:sldMk cId="672491589" sldId="4415"/>
        </pc:sldMkLst>
        <pc:graphicFrameChg chg="mod modGraphic">
          <ac:chgData name="Robin Rettien" userId="d3b77970-caed-4e6f-89f3-1a113df11dad" providerId="ADAL" clId="{7689E4C4-26E7-4232-9C2E-DE978DA4CFB3}" dt="2020-11-24T17:04:28.963" v="384" actId="2084"/>
          <ac:graphicFrameMkLst>
            <pc:docMk/>
            <pc:sldMk cId="672491589" sldId="4415"/>
            <ac:graphicFrameMk id="4" creationId="{27587ED2-1242-40D3-82F5-7B0487C13695}"/>
          </ac:graphicFrameMkLst>
        </pc:graphicFrameChg>
        <pc:picChg chg="add del">
          <ac:chgData name="Robin Rettien" userId="d3b77970-caed-4e6f-89f3-1a113df11dad" providerId="ADAL" clId="{7689E4C4-26E7-4232-9C2E-DE978DA4CFB3}" dt="2020-11-24T17:04:04.145" v="379" actId="478"/>
          <ac:picMkLst>
            <pc:docMk/>
            <pc:sldMk cId="672491589" sldId="4415"/>
            <ac:picMk id="10" creationId="{4828424E-FB71-4E96-8259-CC5E8F1417DA}"/>
          </ac:picMkLst>
        </pc:picChg>
      </pc:sldChg>
      <pc:sldChg chg="add">
        <pc:chgData name="Robin Rettien" userId="d3b77970-caed-4e6f-89f3-1a113df11dad" providerId="ADAL" clId="{7689E4C4-26E7-4232-9C2E-DE978DA4CFB3}" dt="2020-11-23T15:00:32.606" v="91"/>
        <pc:sldMkLst>
          <pc:docMk/>
          <pc:sldMk cId="3147842004" sldId="4420"/>
        </pc:sldMkLst>
      </pc:sldChg>
      <pc:sldChg chg="add del">
        <pc:chgData name="Robin Rettien" userId="d3b77970-caed-4e6f-89f3-1a113df11dad" providerId="ADAL" clId="{7689E4C4-26E7-4232-9C2E-DE978DA4CFB3}" dt="2020-11-23T17:39:28.285" v="127" actId="47"/>
        <pc:sldMkLst>
          <pc:docMk/>
          <pc:sldMk cId="2558886143" sldId="4424"/>
        </pc:sldMkLst>
      </pc:sldChg>
      <pc:sldChg chg="modSp add mod">
        <pc:chgData name="Robin Rettien" userId="d3b77970-caed-4e6f-89f3-1a113df11dad" providerId="ADAL" clId="{7689E4C4-26E7-4232-9C2E-DE978DA4CFB3}" dt="2020-11-23T17:40:12.145" v="145" actId="20577"/>
        <pc:sldMkLst>
          <pc:docMk/>
          <pc:sldMk cId="44679798" sldId="4428"/>
        </pc:sldMkLst>
        <pc:spChg chg="mod">
          <ac:chgData name="Robin Rettien" userId="d3b77970-caed-4e6f-89f3-1a113df11dad" providerId="ADAL" clId="{7689E4C4-26E7-4232-9C2E-DE978DA4CFB3}" dt="2020-11-23T17:40:12.145" v="145" actId="20577"/>
          <ac:spMkLst>
            <pc:docMk/>
            <pc:sldMk cId="44679798" sldId="4428"/>
            <ac:spMk id="39" creationId="{3FFF84C8-5AB6-4D46-AAA5-123684805BC8}"/>
          </ac:spMkLst>
        </pc:spChg>
      </pc:sldChg>
      <pc:sldChg chg="modSp add mod ord">
        <pc:chgData name="Robin Rettien" userId="d3b77970-caed-4e6f-89f3-1a113df11dad" providerId="ADAL" clId="{7689E4C4-26E7-4232-9C2E-DE978DA4CFB3}" dt="2020-11-23T17:52:56.839" v="243"/>
        <pc:sldMkLst>
          <pc:docMk/>
          <pc:sldMk cId="732227983" sldId="4429"/>
        </pc:sldMkLst>
        <pc:spChg chg="mod">
          <ac:chgData name="Robin Rettien" userId="d3b77970-caed-4e6f-89f3-1a113df11dad" providerId="ADAL" clId="{7689E4C4-26E7-4232-9C2E-DE978DA4CFB3}" dt="2020-11-23T17:39:42.737" v="137" actId="20577"/>
          <ac:spMkLst>
            <pc:docMk/>
            <pc:sldMk cId="732227983" sldId="4429"/>
            <ac:spMk id="39" creationId="{3FFF84C8-5AB6-4D46-AAA5-123684805BC8}"/>
          </ac:spMkLst>
        </pc:spChg>
      </pc:sldChg>
      <pc:sldChg chg="add ord">
        <pc:chgData name="Robin Rettien" userId="d3b77970-caed-4e6f-89f3-1a113df11dad" providerId="ADAL" clId="{7689E4C4-26E7-4232-9C2E-DE978DA4CFB3}" dt="2020-11-23T17:52:19.093" v="239"/>
        <pc:sldMkLst>
          <pc:docMk/>
          <pc:sldMk cId="2166811745" sldId="4430"/>
        </pc:sldMkLst>
      </pc:sldChg>
      <pc:sldChg chg="modSp add mod ord">
        <pc:chgData name="Robin Rettien" userId="d3b77970-caed-4e6f-89f3-1a113df11dad" providerId="ADAL" clId="{7689E4C4-26E7-4232-9C2E-DE978DA4CFB3}" dt="2020-11-25T16:53:46.446" v="499" actId="20577"/>
        <pc:sldMkLst>
          <pc:docMk/>
          <pc:sldMk cId="4098307423" sldId="4431"/>
        </pc:sldMkLst>
        <pc:spChg chg="mod">
          <ac:chgData name="Robin Rettien" userId="d3b77970-caed-4e6f-89f3-1a113df11dad" providerId="ADAL" clId="{7689E4C4-26E7-4232-9C2E-DE978DA4CFB3}" dt="2020-11-25T16:53:46.446" v="499" actId="20577"/>
          <ac:spMkLst>
            <pc:docMk/>
            <pc:sldMk cId="4098307423" sldId="4431"/>
            <ac:spMk id="61" creationId="{078D906A-B051-4CA1-A8A9-2D7EF3F34148}"/>
          </ac:spMkLst>
        </pc:spChg>
      </pc:sldChg>
      <pc:sldChg chg="del">
        <pc:chgData name="Robin Rettien" userId="d3b77970-caed-4e6f-89f3-1a113df11dad" providerId="ADAL" clId="{7689E4C4-26E7-4232-9C2E-DE978DA4CFB3}" dt="2020-11-23T14:20:47.216" v="16" actId="47"/>
        <pc:sldMkLst>
          <pc:docMk/>
          <pc:sldMk cId="2843032093" sldId="4437"/>
        </pc:sldMkLst>
      </pc:sldChg>
      <pc:sldChg chg="add del">
        <pc:chgData name="Robin Rettien" userId="d3b77970-caed-4e6f-89f3-1a113df11dad" providerId="ADAL" clId="{7689E4C4-26E7-4232-9C2E-DE978DA4CFB3}" dt="2020-11-24T12:54:18.200" v="365" actId="47"/>
        <pc:sldMkLst>
          <pc:docMk/>
          <pc:sldMk cId="535522743" sldId="4448"/>
        </pc:sldMkLst>
      </pc:sldChg>
      <pc:sldChg chg="delSp modSp mod">
        <pc:chgData name="Robin Rettien" userId="d3b77970-caed-4e6f-89f3-1a113df11dad" providerId="ADAL" clId="{7689E4C4-26E7-4232-9C2E-DE978DA4CFB3}" dt="2020-11-24T17:28:08.752" v="394" actId="478"/>
        <pc:sldMkLst>
          <pc:docMk/>
          <pc:sldMk cId="686699456" sldId="4466"/>
        </pc:sldMkLst>
        <pc:spChg chg="mod">
          <ac:chgData name="Robin Rettien" userId="d3b77970-caed-4e6f-89f3-1a113df11dad" providerId="ADAL" clId="{7689E4C4-26E7-4232-9C2E-DE978DA4CFB3}" dt="2020-11-23T17:49:21.531" v="184" actId="20577"/>
          <ac:spMkLst>
            <pc:docMk/>
            <pc:sldMk cId="686699456" sldId="4466"/>
            <ac:spMk id="4" creationId="{721149F0-F1AE-443A-8E71-1BE013C7A6E3}"/>
          </ac:spMkLst>
        </pc:spChg>
        <pc:spChg chg="del">
          <ac:chgData name="Robin Rettien" userId="d3b77970-caed-4e6f-89f3-1a113df11dad" providerId="ADAL" clId="{7689E4C4-26E7-4232-9C2E-DE978DA4CFB3}" dt="2020-11-24T17:28:07.913" v="393" actId="478"/>
          <ac:spMkLst>
            <pc:docMk/>
            <pc:sldMk cId="686699456" sldId="4466"/>
            <ac:spMk id="14" creationId="{3FBF36F2-8ADD-4D31-A6C6-6F9F3EF780D9}"/>
          </ac:spMkLst>
        </pc:spChg>
        <pc:picChg chg="del">
          <ac:chgData name="Robin Rettien" userId="d3b77970-caed-4e6f-89f3-1a113df11dad" providerId="ADAL" clId="{7689E4C4-26E7-4232-9C2E-DE978DA4CFB3}" dt="2020-11-24T17:28:08.752" v="394" actId="478"/>
          <ac:picMkLst>
            <pc:docMk/>
            <pc:sldMk cId="686699456" sldId="4466"/>
            <ac:picMk id="15" creationId="{E53138DA-BF9A-494C-9938-DE95C62B7FCD}"/>
          </ac:picMkLst>
        </pc:picChg>
      </pc:sldChg>
      <pc:sldChg chg="del">
        <pc:chgData name="Robin Rettien" userId="d3b77970-caed-4e6f-89f3-1a113df11dad" providerId="ADAL" clId="{7689E4C4-26E7-4232-9C2E-DE978DA4CFB3}" dt="2020-11-23T14:20:47.477" v="17" actId="47"/>
        <pc:sldMkLst>
          <pc:docMk/>
          <pc:sldMk cId="3607771872" sldId="4467"/>
        </pc:sldMkLst>
      </pc:sldChg>
      <pc:sldChg chg="del">
        <pc:chgData name="Robin Rettien" userId="d3b77970-caed-4e6f-89f3-1a113df11dad" providerId="ADAL" clId="{7689E4C4-26E7-4232-9C2E-DE978DA4CFB3}" dt="2020-11-23T14:20:47.758" v="18" actId="47"/>
        <pc:sldMkLst>
          <pc:docMk/>
          <pc:sldMk cId="3561715792" sldId="4468"/>
        </pc:sldMkLst>
      </pc:sldChg>
      <pc:sldChg chg="del">
        <pc:chgData name="Robin Rettien" userId="d3b77970-caed-4e6f-89f3-1a113df11dad" providerId="ADAL" clId="{7689E4C4-26E7-4232-9C2E-DE978DA4CFB3}" dt="2020-11-23T14:20:48.030" v="19" actId="47"/>
        <pc:sldMkLst>
          <pc:docMk/>
          <pc:sldMk cId="2871285774" sldId="4469"/>
        </pc:sldMkLst>
      </pc:sldChg>
      <pc:sldChg chg="del">
        <pc:chgData name="Robin Rettien" userId="d3b77970-caed-4e6f-89f3-1a113df11dad" providerId="ADAL" clId="{7689E4C4-26E7-4232-9C2E-DE978DA4CFB3}" dt="2020-11-23T14:20:48.328" v="20" actId="47"/>
        <pc:sldMkLst>
          <pc:docMk/>
          <pc:sldMk cId="2657895909" sldId="4470"/>
        </pc:sldMkLst>
      </pc:sldChg>
      <pc:sldChg chg="del">
        <pc:chgData name="Robin Rettien" userId="d3b77970-caed-4e6f-89f3-1a113df11dad" providerId="ADAL" clId="{7689E4C4-26E7-4232-9C2E-DE978DA4CFB3}" dt="2020-11-23T14:20:48.630" v="21" actId="47"/>
        <pc:sldMkLst>
          <pc:docMk/>
          <pc:sldMk cId="2530781139" sldId="4471"/>
        </pc:sldMkLst>
      </pc:sldChg>
      <pc:sldChg chg="del">
        <pc:chgData name="Robin Rettien" userId="d3b77970-caed-4e6f-89f3-1a113df11dad" providerId="ADAL" clId="{7689E4C4-26E7-4232-9C2E-DE978DA4CFB3}" dt="2020-11-23T14:20:49.241" v="23" actId="47"/>
        <pc:sldMkLst>
          <pc:docMk/>
          <pc:sldMk cId="359526628" sldId="4472"/>
        </pc:sldMkLst>
      </pc:sldChg>
      <pc:sldChg chg="del">
        <pc:chgData name="Robin Rettien" userId="d3b77970-caed-4e6f-89f3-1a113df11dad" providerId="ADAL" clId="{7689E4C4-26E7-4232-9C2E-DE978DA4CFB3}" dt="2020-11-23T14:20:49.565" v="24" actId="47"/>
        <pc:sldMkLst>
          <pc:docMk/>
          <pc:sldMk cId="2718131396" sldId="4473"/>
        </pc:sldMkLst>
      </pc:sldChg>
      <pc:sldChg chg="del">
        <pc:chgData name="Robin Rettien" userId="d3b77970-caed-4e6f-89f3-1a113df11dad" providerId="ADAL" clId="{7689E4C4-26E7-4232-9C2E-DE978DA4CFB3}" dt="2020-11-23T14:20:50.716" v="25" actId="47"/>
        <pc:sldMkLst>
          <pc:docMk/>
          <pc:sldMk cId="1407192383" sldId="4474"/>
        </pc:sldMkLst>
      </pc:sldChg>
      <pc:sldChg chg="del">
        <pc:chgData name="Robin Rettien" userId="d3b77970-caed-4e6f-89f3-1a113df11dad" providerId="ADAL" clId="{7689E4C4-26E7-4232-9C2E-DE978DA4CFB3}" dt="2020-11-23T14:20:50.946" v="26" actId="47"/>
        <pc:sldMkLst>
          <pc:docMk/>
          <pc:sldMk cId="4175044044" sldId="4475"/>
        </pc:sldMkLst>
      </pc:sldChg>
      <pc:sldChg chg="del">
        <pc:chgData name="Robin Rettien" userId="d3b77970-caed-4e6f-89f3-1a113df11dad" providerId="ADAL" clId="{7689E4C4-26E7-4232-9C2E-DE978DA4CFB3}" dt="2020-11-23T14:20:51.550" v="28" actId="47"/>
        <pc:sldMkLst>
          <pc:docMk/>
          <pc:sldMk cId="4198397139" sldId="4476"/>
        </pc:sldMkLst>
      </pc:sldChg>
      <pc:sldChg chg="del">
        <pc:chgData name="Robin Rettien" userId="d3b77970-caed-4e6f-89f3-1a113df11dad" providerId="ADAL" clId="{7689E4C4-26E7-4232-9C2E-DE978DA4CFB3}" dt="2020-11-23T14:20:52.411" v="30" actId="47"/>
        <pc:sldMkLst>
          <pc:docMk/>
          <pc:sldMk cId="1815526282" sldId="4477"/>
        </pc:sldMkLst>
      </pc:sldChg>
      <pc:sldChg chg="del">
        <pc:chgData name="Robin Rettien" userId="d3b77970-caed-4e6f-89f3-1a113df11dad" providerId="ADAL" clId="{7689E4C4-26E7-4232-9C2E-DE978DA4CFB3}" dt="2020-11-23T17:49:28.276" v="186" actId="47"/>
        <pc:sldMkLst>
          <pc:docMk/>
          <pc:sldMk cId="776454013" sldId="4478"/>
        </pc:sldMkLst>
      </pc:sldChg>
      <pc:sldChg chg="del">
        <pc:chgData name="Robin Rettien" userId="d3b77970-caed-4e6f-89f3-1a113df11dad" providerId="ADAL" clId="{7689E4C4-26E7-4232-9C2E-DE978DA4CFB3}" dt="2020-11-23T17:49:29.010" v="188" actId="47"/>
        <pc:sldMkLst>
          <pc:docMk/>
          <pc:sldMk cId="1058518698" sldId="4480"/>
        </pc:sldMkLst>
      </pc:sldChg>
      <pc:sldChg chg="del">
        <pc:chgData name="Robin Rettien" userId="d3b77970-caed-4e6f-89f3-1a113df11dad" providerId="ADAL" clId="{7689E4C4-26E7-4232-9C2E-DE978DA4CFB3}" dt="2020-11-23T14:21:07.535" v="36" actId="47"/>
        <pc:sldMkLst>
          <pc:docMk/>
          <pc:sldMk cId="3712010389" sldId="4481"/>
        </pc:sldMkLst>
      </pc:sldChg>
      <pc:sldChg chg="modSp del mod">
        <pc:chgData name="Robin Rettien" userId="d3b77970-caed-4e6f-89f3-1a113df11dad" providerId="ADAL" clId="{7689E4C4-26E7-4232-9C2E-DE978DA4CFB3}" dt="2020-11-23T14:21:28.937" v="49" actId="47"/>
        <pc:sldMkLst>
          <pc:docMk/>
          <pc:sldMk cId="58685191" sldId="4482"/>
        </pc:sldMkLst>
        <pc:spChg chg="mod">
          <ac:chgData name="Robin Rettien" userId="d3b77970-caed-4e6f-89f3-1a113df11dad" providerId="ADAL" clId="{7689E4C4-26E7-4232-9C2E-DE978DA4CFB3}" dt="2020-11-23T14:21:26.277" v="48" actId="20577"/>
          <ac:spMkLst>
            <pc:docMk/>
            <pc:sldMk cId="58685191" sldId="4482"/>
            <ac:spMk id="2" creationId="{0518E33F-A338-4998-BEAE-43248FEFDFA8}"/>
          </ac:spMkLst>
        </pc:spChg>
      </pc:sldChg>
      <pc:sldChg chg="del">
        <pc:chgData name="Robin Rettien" userId="d3b77970-caed-4e6f-89f3-1a113df11dad" providerId="ADAL" clId="{7689E4C4-26E7-4232-9C2E-DE978DA4CFB3}" dt="2020-11-23T14:21:40.570" v="52" actId="47"/>
        <pc:sldMkLst>
          <pc:docMk/>
          <pc:sldMk cId="4273903994" sldId="4483"/>
        </pc:sldMkLst>
      </pc:sldChg>
      <pc:sldChg chg="del">
        <pc:chgData name="Robin Rettien" userId="d3b77970-caed-4e6f-89f3-1a113df11dad" providerId="ADAL" clId="{7689E4C4-26E7-4232-9C2E-DE978DA4CFB3}" dt="2020-11-23T14:21:41.184" v="53" actId="47"/>
        <pc:sldMkLst>
          <pc:docMk/>
          <pc:sldMk cId="4003307983" sldId="4484"/>
        </pc:sldMkLst>
      </pc:sldChg>
      <pc:sldChg chg="del">
        <pc:chgData name="Robin Rettien" userId="d3b77970-caed-4e6f-89f3-1a113df11dad" providerId="ADAL" clId="{7689E4C4-26E7-4232-9C2E-DE978DA4CFB3}" dt="2020-11-23T14:21:42.772" v="55" actId="47"/>
        <pc:sldMkLst>
          <pc:docMk/>
          <pc:sldMk cId="1311273278" sldId="4485"/>
        </pc:sldMkLst>
      </pc:sldChg>
      <pc:sldChg chg="del">
        <pc:chgData name="Robin Rettien" userId="d3b77970-caed-4e6f-89f3-1a113df11dad" providerId="ADAL" clId="{7689E4C4-26E7-4232-9C2E-DE978DA4CFB3}" dt="2020-11-23T14:21:43.051" v="56" actId="47"/>
        <pc:sldMkLst>
          <pc:docMk/>
          <pc:sldMk cId="1532820432" sldId="4486"/>
        </pc:sldMkLst>
      </pc:sldChg>
      <pc:sldChg chg="del">
        <pc:chgData name="Robin Rettien" userId="d3b77970-caed-4e6f-89f3-1a113df11dad" providerId="ADAL" clId="{7689E4C4-26E7-4232-9C2E-DE978DA4CFB3}" dt="2020-11-23T14:21:43.318" v="57" actId="47"/>
        <pc:sldMkLst>
          <pc:docMk/>
          <pc:sldMk cId="1415521392" sldId="4487"/>
        </pc:sldMkLst>
      </pc:sldChg>
      <pc:sldChg chg="del">
        <pc:chgData name="Robin Rettien" userId="d3b77970-caed-4e6f-89f3-1a113df11dad" providerId="ADAL" clId="{7689E4C4-26E7-4232-9C2E-DE978DA4CFB3}" dt="2020-11-23T14:21:43.565" v="58" actId="47"/>
        <pc:sldMkLst>
          <pc:docMk/>
          <pc:sldMk cId="394294868" sldId="4488"/>
        </pc:sldMkLst>
      </pc:sldChg>
      <pc:sldChg chg="del">
        <pc:chgData name="Robin Rettien" userId="d3b77970-caed-4e6f-89f3-1a113df11dad" providerId="ADAL" clId="{7689E4C4-26E7-4232-9C2E-DE978DA4CFB3}" dt="2020-11-23T14:21:44.100" v="59" actId="47"/>
        <pc:sldMkLst>
          <pc:docMk/>
          <pc:sldMk cId="3099682598" sldId="4489"/>
        </pc:sldMkLst>
      </pc:sldChg>
      <pc:sldChg chg="del">
        <pc:chgData name="Robin Rettien" userId="d3b77970-caed-4e6f-89f3-1a113df11dad" providerId="ADAL" clId="{7689E4C4-26E7-4232-9C2E-DE978DA4CFB3}" dt="2020-11-23T14:21:44.825" v="61" actId="47"/>
        <pc:sldMkLst>
          <pc:docMk/>
          <pc:sldMk cId="381624051" sldId="4490"/>
        </pc:sldMkLst>
      </pc:sldChg>
      <pc:sldChg chg="del">
        <pc:chgData name="Robin Rettien" userId="d3b77970-caed-4e6f-89f3-1a113df11dad" providerId="ADAL" clId="{7689E4C4-26E7-4232-9C2E-DE978DA4CFB3}" dt="2020-11-23T14:21:45.038" v="62" actId="47"/>
        <pc:sldMkLst>
          <pc:docMk/>
          <pc:sldMk cId="3934869442" sldId="4491"/>
        </pc:sldMkLst>
      </pc:sldChg>
      <pc:sldChg chg="add del">
        <pc:chgData name="Robin Rettien" userId="d3b77970-caed-4e6f-89f3-1a113df11dad" providerId="ADAL" clId="{7689E4C4-26E7-4232-9C2E-DE978DA4CFB3}" dt="2020-11-23T15:04:22.691" v="114" actId="47"/>
        <pc:sldMkLst>
          <pc:docMk/>
          <pc:sldMk cId="3145841499" sldId="4492"/>
        </pc:sldMkLst>
      </pc:sldChg>
      <pc:sldChg chg="add del">
        <pc:chgData name="Robin Rettien" userId="d3b77970-caed-4e6f-89f3-1a113df11dad" providerId="ADAL" clId="{7689E4C4-26E7-4232-9C2E-DE978DA4CFB3}" dt="2020-11-23T15:04:22.993" v="115" actId="47"/>
        <pc:sldMkLst>
          <pc:docMk/>
          <pc:sldMk cId="661457816" sldId="4493"/>
        </pc:sldMkLst>
      </pc:sldChg>
      <pc:sldChg chg="add del">
        <pc:chgData name="Robin Rettien" userId="d3b77970-caed-4e6f-89f3-1a113df11dad" providerId="ADAL" clId="{7689E4C4-26E7-4232-9C2E-DE978DA4CFB3}" dt="2020-11-23T15:04:23.040" v="116" actId="47"/>
        <pc:sldMkLst>
          <pc:docMk/>
          <pc:sldMk cId="3110351736" sldId="4494"/>
        </pc:sldMkLst>
      </pc:sldChg>
      <pc:sldChg chg="add del">
        <pc:chgData name="Robin Rettien" userId="d3b77970-caed-4e6f-89f3-1a113df11dad" providerId="ADAL" clId="{7689E4C4-26E7-4232-9C2E-DE978DA4CFB3}" dt="2020-11-23T15:04:23.638" v="117" actId="47"/>
        <pc:sldMkLst>
          <pc:docMk/>
          <pc:sldMk cId="964798810" sldId="4495"/>
        </pc:sldMkLst>
      </pc:sldChg>
      <pc:sldChg chg="del">
        <pc:chgData name="Robin Rettien" userId="d3b77970-caed-4e6f-89f3-1a113df11dad" providerId="ADAL" clId="{7689E4C4-26E7-4232-9C2E-DE978DA4CFB3}" dt="2020-11-23T15:04:24.040" v="118" actId="47"/>
        <pc:sldMkLst>
          <pc:docMk/>
          <pc:sldMk cId="1011066745" sldId="4496"/>
        </pc:sldMkLst>
      </pc:sldChg>
      <pc:sldChg chg="del">
        <pc:chgData name="Robin Rettien" userId="d3b77970-caed-4e6f-89f3-1a113df11dad" providerId="ADAL" clId="{7689E4C4-26E7-4232-9C2E-DE978DA4CFB3}" dt="2020-11-23T17:49:31.112" v="191" actId="47"/>
        <pc:sldMkLst>
          <pc:docMk/>
          <pc:sldMk cId="435248604" sldId="4498"/>
        </pc:sldMkLst>
      </pc:sldChg>
      <pc:sldChg chg="addSp delSp modSp mod">
        <pc:chgData name="Robin Rettien" userId="d3b77970-caed-4e6f-89f3-1a113df11dad" providerId="ADAL" clId="{7689E4C4-26E7-4232-9C2E-DE978DA4CFB3}" dt="2020-11-25T16:50:17.934" v="410" actId="1076"/>
        <pc:sldMkLst>
          <pc:docMk/>
          <pc:sldMk cId="3723857203" sldId="4505"/>
        </pc:sldMkLst>
        <pc:spChg chg="mod">
          <ac:chgData name="Robin Rettien" userId="d3b77970-caed-4e6f-89f3-1a113df11dad" providerId="ADAL" clId="{7689E4C4-26E7-4232-9C2E-DE978DA4CFB3}" dt="2020-11-25T16:50:17.934" v="410" actId="1076"/>
          <ac:spMkLst>
            <pc:docMk/>
            <pc:sldMk cId="3723857203" sldId="4505"/>
            <ac:spMk id="16" creationId="{8AE2D7A0-DC95-4A97-B402-99AA6142072C}"/>
          </ac:spMkLst>
        </pc:spChg>
        <pc:grpChg chg="add mod">
          <ac:chgData name="Robin Rettien" userId="d3b77970-caed-4e6f-89f3-1a113df11dad" providerId="ADAL" clId="{7689E4C4-26E7-4232-9C2E-DE978DA4CFB3}" dt="2020-11-25T16:49:51.399" v="399" actId="164"/>
          <ac:grpSpMkLst>
            <pc:docMk/>
            <pc:sldMk cId="3723857203" sldId="4505"/>
            <ac:grpSpMk id="12" creationId="{149BB62E-C705-4E6F-8A04-C3DE534F9699}"/>
          </ac:grpSpMkLst>
        </pc:grpChg>
        <pc:picChg chg="del mod">
          <ac:chgData name="Robin Rettien" userId="d3b77970-caed-4e6f-89f3-1a113df11dad" providerId="ADAL" clId="{7689E4C4-26E7-4232-9C2E-DE978DA4CFB3}" dt="2020-11-25T16:50:14.682" v="409" actId="478"/>
          <ac:picMkLst>
            <pc:docMk/>
            <pc:sldMk cId="3723857203" sldId="4505"/>
            <ac:picMk id="7" creationId="{6450EE84-2EC8-4EB9-8B02-559C1F0518F5}"/>
          </ac:picMkLst>
        </pc:picChg>
        <pc:picChg chg="add mod ord">
          <ac:chgData name="Robin Rettien" userId="d3b77970-caed-4e6f-89f3-1a113df11dad" providerId="ADAL" clId="{7689E4C4-26E7-4232-9C2E-DE978DA4CFB3}" dt="2020-11-25T16:50:12.683" v="408" actId="167"/>
          <ac:picMkLst>
            <pc:docMk/>
            <pc:sldMk cId="3723857203" sldId="4505"/>
            <ac:picMk id="10" creationId="{21C0D13C-DDC5-4E8D-AF3F-F657885594F2}"/>
          </ac:picMkLst>
        </pc:picChg>
      </pc:sldChg>
      <pc:sldChg chg="modSp mod">
        <pc:chgData name="Robin Rettien" userId="d3b77970-caed-4e6f-89f3-1a113df11dad" providerId="ADAL" clId="{7689E4C4-26E7-4232-9C2E-DE978DA4CFB3}" dt="2020-11-23T17:49:45.629" v="203" actId="20577"/>
        <pc:sldMkLst>
          <pc:docMk/>
          <pc:sldMk cId="4073120430" sldId="4515"/>
        </pc:sldMkLst>
        <pc:spChg chg="mod">
          <ac:chgData name="Robin Rettien" userId="d3b77970-caed-4e6f-89f3-1a113df11dad" providerId="ADAL" clId="{7689E4C4-26E7-4232-9C2E-DE978DA4CFB3}" dt="2020-11-23T17:49:45.629" v="203" actId="20577"/>
          <ac:spMkLst>
            <pc:docMk/>
            <pc:sldMk cId="4073120430" sldId="4515"/>
            <ac:spMk id="2" creationId="{0518E33F-A338-4998-BEAE-43248FEFDFA8}"/>
          </ac:spMkLst>
        </pc:spChg>
      </pc:sldChg>
      <pc:sldChg chg="modSp mod">
        <pc:chgData name="Robin Rettien" userId="d3b77970-caed-4e6f-89f3-1a113df11dad" providerId="ADAL" clId="{7689E4C4-26E7-4232-9C2E-DE978DA4CFB3}" dt="2020-11-24T17:02:58.459" v="374" actId="14100"/>
        <pc:sldMkLst>
          <pc:docMk/>
          <pc:sldMk cId="3024342461" sldId="4519"/>
        </pc:sldMkLst>
        <pc:spChg chg="mod">
          <ac:chgData name="Robin Rettien" userId="d3b77970-caed-4e6f-89f3-1a113df11dad" providerId="ADAL" clId="{7689E4C4-26E7-4232-9C2E-DE978DA4CFB3}" dt="2020-11-24T17:02:58.459" v="374" actId="14100"/>
          <ac:spMkLst>
            <pc:docMk/>
            <pc:sldMk cId="3024342461" sldId="4519"/>
            <ac:spMk id="8" creationId="{6BFFB7E8-FAD0-48A4-AD48-50D2C46D0C72}"/>
          </ac:spMkLst>
        </pc:spChg>
      </pc:sldChg>
      <pc:sldChg chg="addSp modSp mod">
        <pc:chgData name="Robin Rettien" userId="d3b77970-caed-4e6f-89f3-1a113df11dad" providerId="ADAL" clId="{7689E4C4-26E7-4232-9C2E-DE978DA4CFB3}" dt="2020-11-24T17:04:56.157" v="392" actId="1037"/>
        <pc:sldMkLst>
          <pc:docMk/>
          <pc:sldMk cId="4081695896" sldId="4520"/>
        </pc:sldMkLst>
        <pc:spChg chg="mod">
          <ac:chgData name="Robin Rettien" userId="d3b77970-caed-4e6f-89f3-1a113df11dad" providerId="ADAL" clId="{7689E4C4-26E7-4232-9C2E-DE978DA4CFB3}" dt="2020-11-23T17:48:52.144" v="175" actId="20577"/>
          <ac:spMkLst>
            <pc:docMk/>
            <pc:sldMk cId="4081695896" sldId="4520"/>
            <ac:spMk id="21" creationId="{A72AE591-3E09-4614-960C-8E841A43253C}"/>
          </ac:spMkLst>
        </pc:spChg>
        <pc:grpChg chg="mod">
          <ac:chgData name="Robin Rettien" userId="d3b77970-caed-4e6f-89f3-1a113df11dad" providerId="ADAL" clId="{7689E4C4-26E7-4232-9C2E-DE978DA4CFB3}" dt="2020-11-23T17:48:59.931" v="176" actId="571"/>
          <ac:grpSpMkLst>
            <pc:docMk/>
            <pc:sldMk cId="4081695896" sldId="4520"/>
            <ac:grpSpMk id="8" creationId="{B9C719D0-1C76-47E9-8ADA-09C31C2F273A}"/>
          </ac:grpSpMkLst>
        </pc:grpChg>
        <pc:grpChg chg="mod">
          <ac:chgData name="Robin Rettien" userId="d3b77970-caed-4e6f-89f3-1a113df11dad" providerId="ADAL" clId="{7689E4C4-26E7-4232-9C2E-DE978DA4CFB3}" dt="2020-11-24T17:04:47.667" v="385" actId="571"/>
          <ac:grpSpMkLst>
            <pc:docMk/>
            <pc:sldMk cId="4081695896" sldId="4520"/>
            <ac:grpSpMk id="14" creationId="{0E4AC950-68F0-4699-85FF-6C3225743DE4}"/>
          </ac:grpSpMkLst>
        </pc:grpChg>
        <pc:picChg chg="mod">
          <ac:chgData name="Robin Rettien" userId="d3b77970-caed-4e6f-89f3-1a113df11dad" providerId="ADAL" clId="{7689E4C4-26E7-4232-9C2E-DE978DA4CFB3}" dt="2020-11-23T17:48:59.931" v="176" actId="571"/>
          <ac:picMkLst>
            <pc:docMk/>
            <pc:sldMk cId="4081695896" sldId="4520"/>
            <ac:picMk id="6" creationId="{1A7CD683-A4FE-40C6-B5D4-6372F59D835F}"/>
          </ac:picMkLst>
        </pc:picChg>
        <pc:picChg chg="mod">
          <ac:chgData name="Robin Rettien" userId="d3b77970-caed-4e6f-89f3-1a113df11dad" providerId="ADAL" clId="{7689E4C4-26E7-4232-9C2E-DE978DA4CFB3}" dt="2020-11-24T17:04:47.667" v="385" actId="571"/>
          <ac:picMkLst>
            <pc:docMk/>
            <pc:sldMk cId="4081695896" sldId="4520"/>
            <ac:picMk id="13" creationId="{FFABF7C9-D50A-45B6-BF12-1E5A7A47561E}"/>
          </ac:picMkLst>
        </pc:picChg>
        <pc:picChg chg="add mod">
          <ac:chgData name="Robin Rettien" userId="d3b77970-caed-4e6f-89f3-1a113df11dad" providerId="ADAL" clId="{7689E4C4-26E7-4232-9C2E-DE978DA4CFB3}" dt="2020-11-23T17:49:03.002" v="177" actId="1076"/>
          <ac:picMkLst>
            <pc:docMk/>
            <pc:sldMk cId="4081695896" sldId="4520"/>
            <ac:picMk id="31" creationId="{2F288EC6-0D5E-47A7-BFC0-72181F4C2801}"/>
          </ac:picMkLst>
        </pc:picChg>
        <pc:picChg chg="add mod">
          <ac:chgData name="Robin Rettien" userId="d3b77970-caed-4e6f-89f3-1a113df11dad" providerId="ADAL" clId="{7689E4C4-26E7-4232-9C2E-DE978DA4CFB3}" dt="2020-11-24T17:04:56.157" v="392" actId="1037"/>
          <ac:picMkLst>
            <pc:docMk/>
            <pc:sldMk cId="4081695896" sldId="4520"/>
            <ac:picMk id="32" creationId="{635C94E5-1DDB-4752-B455-A4F3EC56EBFF}"/>
          </ac:picMkLst>
        </pc:picChg>
        <pc:picChg chg="mod">
          <ac:chgData name="Robin Rettien" userId="d3b77970-caed-4e6f-89f3-1a113df11dad" providerId="ADAL" clId="{7689E4C4-26E7-4232-9C2E-DE978DA4CFB3}" dt="2020-11-23T17:48:59.931" v="176" actId="571"/>
          <ac:picMkLst>
            <pc:docMk/>
            <pc:sldMk cId="4081695896" sldId="4520"/>
            <ac:picMk id="34" creationId="{0C7F680C-0115-4688-920A-81993B37870F}"/>
          </ac:picMkLst>
        </pc:picChg>
        <pc:picChg chg="mod">
          <ac:chgData name="Robin Rettien" userId="d3b77970-caed-4e6f-89f3-1a113df11dad" providerId="ADAL" clId="{7689E4C4-26E7-4232-9C2E-DE978DA4CFB3}" dt="2020-11-24T17:04:47.667" v="385" actId="571"/>
          <ac:picMkLst>
            <pc:docMk/>
            <pc:sldMk cId="4081695896" sldId="4520"/>
            <ac:picMk id="37" creationId="{25A10AA4-17CA-485F-9734-47DDD812D7AE}"/>
          </ac:picMkLst>
        </pc:picChg>
      </pc:sldChg>
      <pc:sldChg chg="del">
        <pc:chgData name="Robin Rettien" userId="d3b77970-caed-4e6f-89f3-1a113df11dad" providerId="ADAL" clId="{7689E4C4-26E7-4232-9C2E-DE978DA4CFB3}" dt="2020-11-23T14:20:53.926" v="32" actId="47"/>
        <pc:sldMkLst>
          <pc:docMk/>
          <pc:sldMk cId="2172363109" sldId="4531"/>
        </pc:sldMkLst>
      </pc:sldChg>
      <pc:sldChg chg="modSp mod">
        <pc:chgData name="Robin Rettien" userId="d3b77970-caed-4e6f-89f3-1a113df11dad" providerId="ADAL" clId="{7689E4C4-26E7-4232-9C2E-DE978DA4CFB3}" dt="2020-11-25T17:38:12.499" v="534" actId="20577"/>
        <pc:sldMkLst>
          <pc:docMk/>
          <pc:sldMk cId="3615338953" sldId="4543"/>
        </pc:sldMkLst>
        <pc:spChg chg="mod">
          <ac:chgData name="Robin Rettien" userId="d3b77970-caed-4e6f-89f3-1a113df11dad" providerId="ADAL" clId="{7689E4C4-26E7-4232-9C2E-DE978DA4CFB3}" dt="2020-11-23T17:49:50.534" v="204" actId="20577"/>
          <ac:spMkLst>
            <pc:docMk/>
            <pc:sldMk cId="3615338953" sldId="4543"/>
            <ac:spMk id="2" creationId="{0518E33F-A338-4998-BEAE-43248FEFDFA8}"/>
          </ac:spMkLst>
        </pc:spChg>
        <pc:graphicFrameChg chg="modGraphic">
          <ac:chgData name="Robin Rettien" userId="d3b77970-caed-4e6f-89f3-1a113df11dad" providerId="ADAL" clId="{7689E4C4-26E7-4232-9C2E-DE978DA4CFB3}" dt="2020-11-25T17:38:12.499" v="534" actId="20577"/>
          <ac:graphicFrameMkLst>
            <pc:docMk/>
            <pc:sldMk cId="3615338953" sldId="4543"/>
            <ac:graphicFrameMk id="7" creationId="{0F71C5EA-4F60-44B4-AE20-496F9CFDF6F3}"/>
          </ac:graphicFrameMkLst>
        </pc:graphicFrameChg>
      </pc:sldChg>
      <pc:sldChg chg="modSp mod">
        <pc:chgData name="Robin Rettien" userId="d3b77970-caed-4e6f-89f3-1a113df11dad" providerId="ADAL" clId="{7689E4C4-26E7-4232-9C2E-DE978DA4CFB3}" dt="2020-11-23T17:49:58.206" v="218" actId="20577"/>
        <pc:sldMkLst>
          <pc:docMk/>
          <pc:sldMk cId="3513166889" sldId="4545"/>
        </pc:sldMkLst>
        <pc:spChg chg="mod">
          <ac:chgData name="Robin Rettien" userId="d3b77970-caed-4e6f-89f3-1a113df11dad" providerId="ADAL" clId="{7689E4C4-26E7-4232-9C2E-DE978DA4CFB3}" dt="2020-11-23T17:49:58.206" v="218" actId="20577"/>
          <ac:spMkLst>
            <pc:docMk/>
            <pc:sldMk cId="3513166889" sldId="4545"/>
            <ac:spMk id="2" creationId="{3C1B0296-6F83-4A61-8271-7BDDAF75F8E3}"/>
          </ac:spMkLst>
        </pc:spChg>
      </pc:sldChg>
      <pc:sldChg chg="modSp mod">
        <pc:chgData name="Robin Rettien" userId="d3b77970-caed-4e6f-89f3-1a113df11dad" providerId="ADAL" clId="{7689E4C4-26E7-4232-9C2E-DE978DA4CFB3}" dt="2020-11-23T17:50:02.971" v="219" actId="20577"/>
        <pc:sldMkLst>
          <pc:docMk/>
          <pc:sldMk cId="1716576604" sldId="4546"/>
        </pc:sldMkLst>
        <pc:spChg chg="mod">
          <ac:chgData name="Robin Rettien" userId="d3b77970-caed-4e6f-89f3-1a113df11dad" providerId="ADAL" clId="{7689E4C4-26E7-4232-9C2E-DE978DA4CFB3}" dt="2020-11-23T17:50:02.971" v="219" actId="20577"/>
          <ac:spMkLst>
            <pc:docMk/>
            <pc:sldMk cId="1716576604" sldId="4546"/>
            <ac:spMk id="2" creationId="{224FEEB2-3200-4E98-B0B4-F1D37DE5C119}"/>
          </ac:spMkLst>
        </pc:spChg>
      </pc:sldChg>
      <pc:sldChg chg="modSp mod">
        <pc:chgData name="Robin Rettien" userId="d3b77970-caed-4e6f-89f3-1a113df11dad" providerId="ADAL" clId="{7689E4C4-26E7-4232-9C2E-DE978DA4CFB3}" dt="2020-11-23T17:50:07.231" v="220" actId="20577"/>
        <pc:sldMkLst>
          <pc:docMk/>
          <pc:sldMk cId="350211027" sldId="4547"/>
        </pc:sldMkLst>
        <pc:spChg chg="mod">
          <ac:chgData name="Robin Rettien" userId="d3b77970-caed-4e6f-89f3-1a113df11dad" providerId="ADAL" clId="{7689E4C4-26E7-4232-9C2E-DE978DA4CFB3}" dt="2020-11-23T17:50:07.231" v="220" actId="20577"/>
          <ac:spMkLst>
            <pc:docMk/>
            <pc:sldMk cId="350211027" sldId="4547"/>
            <ac:spMk id="2" creationId="{224FEEB2-3200-4E98-B0B4-F1D37DE5C119}"/>
          </ac:spMkLst>
        </pc:spChg>
      </pc:sldChg>
      <pc:sldChg chg="modSp mod">
        <pc:chgData name="Robin Rettien" userId="d3b77970-caed-4e6f-89f3-1a113df11dad" providerId="ADAL" clId="{7689E4C4-26E7-4232-9C2E-DE978DA4CFB3}" dt="2020-11-23T17:50:10.455" v="221" actId="20577"/>
        <pc:sldMkLst>
          <pc:docMk/>
          <pc:sldMk cId="841112482" sldId="4548"/>
        </pc:sldMkLst>
        <pc:spChg chg="mod">
          <ac:chgData name="Robin Rettien" userId="d3b77970-caed-4e6f-89f3-1a113df11dad" providerId="ADAL" clId="{7689E4C4-26E7-4232-9C2E-DE978DA4CFB3}" dt="2020-11-23T17:50:10.455" v="221" actId="20577"/>
          <ac:spMkLst>
            <pc:docMk/>
            <pc:sldMk cId="841112482" sldId="4548"/>
            <ac:spMk id="2" creationId="{224FEEB2-3200-4E98-B0B4-F1D37DE5C119}"/>
          </ac:spMkLst>
        </pc:spChg>
      </pc:sldChg>
      <pc:sldChg chg="modSp mod">
        <pc:chgData name="Robin Rettien" userId="d3b77970-caed-4e6f-89f3-1a113df11dad" providerId="ADAL" clId="{7689E4C4-26E7-4232-9C2E-DE978DA4CFB3}" dt="2020-11-23T17:50:39.767" v="222" actId="20577"/>
        <pc:sldMkLst>
          <pc:docMk/>
          <pc:sldMk cId="3715053663" sldId="4549"/>
        </pc:sldMkLst>
        <pc:spChg chg="mod">
          <ac:chgData name="Robin Rettien" userId="d3b77970-caed-4e6f-89f3-1a113df11dad" providerId="ADAL" clId="{7689E4C4-26E7-4232-9C2E-DE978DA4CFB3}" dt="2020-11-23T17:50:39.767" v="222" actId="20577"/>
          <ac:spMkLst>
            <pc:docMk/>
            <pc:sldMk cId="3715053663" sldId="4549"/>
            <ac:spMk id="2" creationId="{0518E33F-A338-4998-BEAE-43248FEFDFA8}"/>
          </ac:spMkLst>
        </pc:spChg>
      </pc:sldChg>
      <pc:sldChg chg="modSp mod">
        <pc:chgData name="Robin Rettien" userId="d3b77970-caed-4e6f-89f3-1a113df11dad" providerId="ADAL" clId="{7689E4C4-26E7-4232-9C2E-DE978DA4CFB3}" dt="2020-11-23T17:50:48.002" v="223" actId="20577"/>
        <pc:sldMkLst>
          <pc:docMk/>
          <pc:sldMk cId="2696964311" sldId="4550"/>
        </pc:sldMkLst>
        <pc:spChg chg="mod">
          <ac:chgData name="Robin Rettien" userId="d3b77970-caed-4e6f-89f3-1a113df11dad" providerId="ADAL" clId="{7689E4C4-26E7-4232-9C2E-DE978DA4CFB3}" dt="2020-11-23T17:50:48.002" v="223" actId="20577"/>
          <ac:spMkLst>
            <pc:docMk/>
            <pc:sldMk cId="2696964311" sldId="4550"/>
            <ac:spMk id="2" creationId="{0518E33F-A338-4998-BEAE-43248FEFDFA8}"/>
          </ac:spMkLst>
        </pc:spChg>
      </pc:sldChg>
      <pc:sldChg chg="modSp mod">
        <pc:chgData name="Robin Rettien" userId="d3b77970-caed-4e6f-89f3-1a113df11dad" providerId="ADAL" clId="{7689E4C4-26E7-4232-9C2E-DE978DA4CFB3}" dt="2020-11-24T17:02:35.128" v="373" actId="20577"/>
        <pc:sldMkLst>
          <pc:docMk/>
          <pc:sldMk cId="2688802646" sldId="4551"/>
        </pc:sldMkLst>
        <pc:spChg chg="mod">
          <ac:chgData name="Robin Rettien" userId="d3b77970-caed-4e6f-89f3-1a113df11dad" providerId="ADAL" clId="{7689E4C4-26E7-4232-9C2E-DE978DA4CFB3}" dt="2020-11-23T17:50:54.954" v="231" actId="20577"/>
          <ac:spMkLst>
            <pc:docMk/>
            <pc:sldMk cId="2688802646" sldId="4551"/>
            <ac:spMk id="2" creationId="{3C1B0296-6F83-4A61-8271-7BDDAF75F8E3}"/>
          </ac:spMkLst>
        </pc:spChg>
        <pc:spChg chg="mod">
          <ac:chgData name="Robin Rettien" userId="d3b77970-caed-4e6f-89f3-1a113df11dad" providerId="ADAL" clId="{7689E4C4-26E7-4232-9C2E-DE978DA4CFB3}" dt="2020-11-24T17:02:35.128" v="373" actId="20577"/>
          <ac:spMkLst>
            <pc:docMk/>
            <pc:sldMk cId="2688802646" sldId="4551"/>
            <ac:spMk id="25" creationId="{F83F7EAB-E819-4F7C-AB07-9257B8B5B863}"/>
          </ac:spMkLst>
        </pc:spChg>
      </pc:sldChg>
      <pc:sldChg chg="modSp mod">
        <pc:chgData name="Robin Rettien" userId="d3b77970-caed-4e6f-89f3-1a113df11dad" providerId="ADAL" clId="{7689E4C4-26E7-4232-9C2E-DE978DA4CFB3}" dt="2020-11-23T17:51:00.403" v="232" actId="20577"/>
        <pc:sldMkLst>
          <pc:docMk/>
          <pc:sldMk cId="3786635756" sldId="4552"/>
        </pc:sldMkLst>
        <pc:spChg chg="mod">
          <ac:chgData name="Robin Rettien" userId="d3b77970-caed-4e6f-89f3-1a113df11dad" providerId="ADAL" clId="{7689E4C4-26E7-4232-9C2E-DE978DA4CFB3}" dt="2020-11-23T17:51:00.403" v="232" actId="20577"/>
          <ac:spMkLst>
            <pc:docMk/>
            <pc:sldMk cId="3786635756" sldId="4552"/>
            <ac:spMk id="2" creationId="{224FEEB2-3200-4E98-B0B4-F1D37DE5C119}"/>
          </ac:spMkLst>
        </pc:spChg>
      </pc:sldChg>
      <pc:sldChg chg="modSp mod">
        <pc:chgData name="Robin Rettien" userId="d3b77970-caed-4e6f-89f3-1a113df11dad" providerId="ADAL" clId="{7689E4C4-26E7-4232-9C2E-DE978DA4CFB3}" dt="2020-11-23T17:51:04.646" v="233" actId="20577"/>
        <pc:sldMkLst>
          <pc:docMk/>
          <pc:sldMk cId="2967990154" sldId="4553"/>
        </pc:sldMkLst>
        <pc:spChg chg="mod">
          <ac:chgData name="Robin Rettien" userId="d3b77970-caed-4e6f-89f3-1a113df11dad" providerId="ADAL" clId="{7689E4C4-26E7-4232-9C2E-DE978DA4CFB3}" dt="2020-11-23T17:51:04.646" v="233" actId="20577"/>
          <ac:spMkLst>
            <pc:docMk/>
            <pc:sldMk cId="2967990154" sldId="4553"/>
            <ac:spMk id="2" creationId="{224FEEB2-3200-4E98-B0B4-F1D37DE5C119}"/>
          </ac:spMkLst>
        </pc:spChg>
      </pc:sldChg>
      <pc:sldChg chg="modSp mod">
        <pc:chgData name="Robin Rettien" userId="d3b77970-caed-4e6f-89f3-1a113df11dad" providerId="ADAL" clId="{7689E4C4-26E7-4232-9C2E-DE978DA4CFB3}" dt="2020-11-23T17:51:08.947" v="234" actId="20577"/>
        <pc:sldMkLst>
          <pc:docMk/>
          <pc:sldMk cId="2176563733" sldId="4554"/>
        </pc:sldMkLst>
        <pc:spChg chg="mod">
          <ac:chgData name="Robin Rettien" userId="d3b77970-caed-4e6f-89f3-1a113df11dad" providerId="ADAL" clId="{7689E4C4-26E7-4232-9C2E-DE978DA4CFB3}" dt="2020-11-23T17:51:08.947" v="234" actId="20577"/>
          <ac:spMkLst>
            <pc:docMk/>
            <pc:sldMk cId="2176563733" sldId="4554"/>
            <ac:spMk id="2" creationId="{224FEEB2-3200-4E98-B0B4-F1D37DE5C119}"/>
          </ac:spMkLst>
        </pc:spChg>
      </pc:sldChg>
      <pc:sldChg chg="modSp mod">
        <pc:chgData name="Robin Rettien" userId="d3b77970-caed-4e6f-89f3-1a113df11dad" providerId="ADAL" clId="{7689E4C4-26E7-4232-9C2E-DE978DA4CFB3}" dt="2020-11-23T17:51:12.758" v="235" actId="20577"/>
        <pc:sldMkLst>
          <pc:docMk/>
          <pc:sldMk cId="3920924172" sldId="4555"/>
        </pc:sldMkLst>
        <pc:spChg chg="mod">
          <ac:chgData name="Robin Rettien" userId="d3b77970-caed-4e6f-89f3-1a113df11dad" providerId="ADAL" clId="{7689E4C4-26E7-4232-9C2E-DE978DA4CFB3}" dt="2020-11-23T17:51:12.758" v="235" actId="20577"/>
          <ac:spMkLst>
            <pc:docMk/>
            <pc:sldMk cId="3920924172" sldId="4555"/>
            <ac:spMk id="2" creationId="{0518E33F-A338-4998-BEAE-43248FEFDFA8}"/>
          </ac:spMkLst>
        </pc:spChg>
      </pc:sldChg>
      <pc:sldChg chg="modSp mod">
        <pc:chgData name="Robin Rettien" userId="d3b77970-caed-4e6f-89f3-1a113df11dad" providerId="ADAL" clId="{7689E4C4-26E7-4232-9C2E-DE978DA4CFB3}" dt="2020-11-23T17:51:15.847" v="236" actId="20577"/>
        <pc:sldMkLst>
          <pc:docMk/>
          <pc:sldMk cId="2516733516" sldId="4556"/>
        </pc:sldMkLst>
        <pc:spChg chg="mod">
          <ac:chgData name="Robin Rettien" userId="d3b77970-caed-4e6f-89f3-1a113df11dad" providerId="ADAL" clId="{7689E4C4-26E7-4232-9C2E-DE978DA4CFB3}" dt="2020-11-23T17:51:15.847" v="236" actId="20577"/>
          <ac:spMkLst>
            <pc:docMk/>
            <pc:sldMk cId="2516733516" sldId="4556"/>
            <ac:spMk id="2" creationId="{0518E33F-A338-4998-BEAE-43248FEFDFA8}"/>
          </ac:spMkLst>
        </pc:spChg>
      </pc:sldChg>
      <pc:sldChg chg="modSp mod">
        <pc:chgData name="Robin Rettien" userId="d3b77970-caed-4e6f-89f3-1a113df11dad" providerId="ADAL" clId="{7689E4C4-26E7-4232-9C2E-DE978DA4CFB3}" dt="2020-11-23T17:51:20.075" v="237" actId="20577"/>
        <pc:sldMkLst>
          <pc:docMk/>
          <pc:sldMk cId="2123963684" sldId="4557"/>
        </pc:sldMkLst>
        <pc:spChg chg="mod">
          <ac:chgData name="Robin Rettien" userId="d3b77970-caed-4e6f-89f3-1a113df11dad" providerId="ADAL" clId="{7689E4C4-26E7-4232-9C2E-DE978DA4CFB3}" dt="2020-11-23T17:51:20.075" v="237" actId="20577"/>
          <ac:spMkLst>
            <pc:docMk/>
            <pc:sldMk cId="2123963684" sldId="4557"/>
            <ac:spMk id="2" creationId="{426F34FD-19EF-42BE-B9A7-1668A36FEFF2}"/>
          </ac:spMkLst>
        </pc:spChg>
      </pc:sldChg>
      <pc:sldChg chg="del">
        <pc:chgData name="Robin Rettien" userId="d3b77970-caed-4e6f-89f3-1a113df11dad" providerId="ADAL" clId="{7689E4C4-26E7-4232-9C2E-DE978DA4CFB3}" dt="2020-11-23T14:20:44.297" v="10" actId="47"/>
        <pc:sldMkLst>
          <pc:docMk/>
          <pc:sldMk cId="3053500909" sldId="4558"/>
        </pc:sldMkLst>
      </pc:sldChg>
      <pc:sldChg chg="del">
        <pc:chgData name="Robin Rettien" userId="d3b77970-caed-4e6f-89f3-1a113df11dad" providerId="ADAL" clId="{7689E4C4-26E7-4232-9C2E-DE978DA4CFB3}" dt="2020-11-23T14:20:45.122" v="13" actId="47"/>
        <pc:sldMkLst>
          <pc:docMk/>
          <pc:sldMk cId="2550319828" sldId="4559"/>
        </pc:sldMkLst>
      </pc:sldChg>
      <pc:sldChg chg="addSp modSp mod">
        <pc:chgData name="Robin Rettien" userId="d3b77970-caed-4e6f-89f3-1a113df11dad" providerId="ADAL" clId="{7689E4C4-26E7-4232-9C2E-DE978DA4CFB3}" dt="2020-11-23T17:48:28.819" v="161" actId="1076"/>
        <pc:sldMkLst>
          <pc:docMk/>
          <pc:sldMk cId="321839724" sldId="4568"/>
        </pc:sldMkLst>
        <pc:picChg chg="add mod ord">
          <ac:chgData name="Robin Rettien" userId="d3b77970-caed-4e6f-89f3-1a113df11dad" providerId="ADAL" clId="{7689E4C4-26E7-4232-9C2E-DE978DA4CFB3}" dt="2020-11-23T17:48:28.819" v="161" actId="1076"/>
          <ac:picMkLst>
            <pc:docMk/>
            <pc:sldMk cId="321839724" sldId="4568"/>
            <ac:picMk id="59" creationId="{AE5F4E28-E1D8-4A14-923E-79705C5770A0}"/>
          </ac:picMkLst>
        </pc:picChg>
      </pc:sldChg>
      <pc:sldChg chg="addSp modSp mod">
        <pc:chgData name="Robin Rettien" userId="d3b77970-caed-4e6f-89f3-1a113df11dad" providerId="ADAL" clId="{7689E4C4-26E7-4232-9C2E-DE978DA4CFB3}" dt="2020-11-24T12:43:51.752" v="263" actId="1076"/>
        <pc:sldMkLst>
          <pc:docMk/>
          <pc:sldMk cId="2761733356" sldId="4569"/>
        </pc:sldMkLst>
        <pc:picChg chg="add mod ord">
          <ac:chgData name="Robin Rettien" userId="d3b77970-caed-4e6f-89f3-1a113df11dad" providerId="ADAL" clId="{7689E4C4-26E7-4232-9C2E-DE978DA4CFB3}" dt="2020-11-23T17:48:34.472" v="163" actId="167"/>
          <ac:picMkLst>
            <pc:docMk/>
            <pc:sldMk cId="2761733356" sldId="4569"/>
            <ac:picMk id="52" creationId="{360CF595-1C7E-4F56-9892-B771DF48B287}"/>
          </ac:picMkLst>
        </pc:picChg>
        <pc:picChg chg="add mod">
          <ac:chgData name="Robin Rettien" userId="d3b77970-caed-4e6f-89f3-1a113df11dad" providerId="ADAL" clId="{7689E4C4-26E7-4232-9C2E-DE978DA4CFB3}" dt="2020-11-24T12:43:51.752" v="263" actId="1076"/>
          <ac:picMkLst>
            <pc:docMk/>
            <pc:sldMk cId="2761733356" sldId="4569"/>
            <ac:picMk id="56" creationId="{1DABB7C0-582E-4B16-9D03-7CDA86638DF8}"/>
          </ac:picMkLst>
        </pc:picChg>
      </pc:sldChg>
      <pc:sldChg chg="del">
        <pc:chgData name="Robin Rettien" userId="d3b77970-caed-4e6f-89f3-1a113df11dad" providerId="ADAL" clId="{7689E4C4-26E7-4232-9C2E-DE978DA4CFB3}" dt="2020-11-23T14:20:45.415" v="14" actId="47"/>
        <pc:sldMkLst>
          <pc:docMk/>
          <pc:sldMk cId="1169208403" sldId="4572"/>
        </pc:sldMkLst>
      </pc:sldChg>
      <pc:sldChg chg="modSp mod">
        <pc:chgData name="Robin Rettien" userId="d3b77970-caed-4e6f-89f3-1a113df11dad" providerId="ADAL" clId="{7689E4C4-26E7-4232-9C2E-DE978DA4CFB3}" dt="2020-11-25T17:26:15.475" v="508" actId="20577"/>
        <pc:sldMkLst>
          <pc:docMk/>
          <pc:sldMk cId="2643318129" sldId="4576"/>
        </pc:sldMkLst>
        <pc:graphicFrameChg chg="modGraphic">
          <ac:chgData name="Robin Rettien" userId="d3b77970-caed-4e6f-89f3-1a113df11dad" providerId="ADAL" clId="{7689E4C4-26E7-4232-9C2E-DE978DA4CFB3}" dt="2020-11-25T17:26:15.475" v="508" actId="20577"/>
          <ac:graphicFrameMkLst>
            <pc:docMk/>
            <pc:sldMk cId="2643318129" sldId="4576"/>
            <ac:graphicFrameMk id="38" creationId="{EC973635-818A-4831-A1B7-4F1B1727D724}"/>
          </ac:graphicFrameMkLst>
        </pc:graphicFrameChg>
      </pc:sldChg>
      <pc:sldChg chg="modSp mod">
        <pc:chgData name="Robin Rettien" userId="d3b77970-caed-4e6f-89f3-1a113df11dad" providerId="ADAL" clId="{7689E4C4-26E7-4232-9C2E-DE978DA4CFB3}" dt="2020-11-25T17:26:21.779" v="516" actId="20577"/>
        <pc:sldMkLst>
          <pc:docMk/>
          <pc:sldMk cId="3568858931" sldId="4577"/>
        </pc:sldMkLst>
        <pc:graphicFrameChg chg="modGraphic">
          <ac:chgData name="Robin Rettien" userId="d3b77970-caed-4e6f-89f3-1a113df11dad" providerId="ADAL" clId="{7689E4C4-26E7-4232-9C2E-DE978DA4CFB3}" dt="2020-11-25T17:26:21.779" v="516" actId="20577"/>
          <ac:graphicFrameMkLst>
            <pc:docMk/>
            <pc:sldMk cId="3568858931" sldId="4577"/>
            <ac:graphicFrameMk id="38" creationId="{EC973635-818A-4831-A1B7-4F1B1727D724}"/>
          </ac:graphicFrameMkLst>
        </pc:graphicFrameChg>
      </pc:sldChg>
      <pc:sldChg chg="modSp mod">
        <pc:chgData name="Robin Rettien" userId="d3b77970-caed-4e6f-89f3-1a113df11dad" providerId="ADAL" clId="{7689E4C4-26E7-4232-9C2E-DE978DA4CFB3}" dt="2020-11-25T17:26:27.939" v="524" actId="20577"/>
        <pc:sldMkLst>
          <pc:docMk/>
          <pc:sldMk cId="734642804" sldId="4578"/>
        </pc:sldMkLst>
        <pc:graphicFrameChg chg="modGraphic">
          <ac:chgData name="Robin Rettien" userId="d3b77970-caed-4e6f-89f3-1a113df11dad" providerId="ADAL" clId="{7689E4C4-26E7-4232-9C2E-DE978DA4CFB3}" dt="2020-11-25T17:26:27.939" v="524" actId="20577"/>
          <ac:graphicFrameMkLst>
            <pc:docMk/>
            <pc:sldMk cId="734642804" sldId="4578"/>
            <ac:graphicFrameMk id="38" creationId="{EC973635-818A-4831-A1B7-4F1B1727D724}"/>
          </ac:graphicFrameMkLst>
        </pc:graphicFrameChg>
      </pc:sldChg>
      <pc:sldChg chg="addSp delSp modSp mod">
        <pc:chgData name="Robin Rettien" userId="d3b77970-caed-4e6f-89f3-1a113df11dad" providerId="ADAL" clId="{7689E4C4-26E7-4232-9C2E-DE978DA4CFB3}" dt="2020-11-25T16:51:04.972" v="424" actId="1076"/>
        <pc:sldMkLst>
          <pc:docMk/>
          <pc:sldMk cId="3340651568" sldId="4583"/>
        </pc:sldMkLst>
        <pc:spChg chg="mod">
          <ac:chgData name="Robin Rettien" userId="d3b77970-caed-4e6f-89f3-1a113df11dad" providerId="ADAL" clId="{7689E4C4-26E7-4232-9C2E-DE978DA4CFB3}" dt="2020-11-23T17:49:41.593" v="202" actId="20577"/>
          <ac:spMkLst>
            <pc:docMk/>
            <pc:sldMk cId="3340651568" sldId="4583"/>
            <ac:spMk id="2" creationId="{0518E33F-A338-4998-BEAE-43248FEFDFA8}"/>
          </ac:spMkLst>
        </pc:spChg>
        <pc:spChg chg="mod">
          <ac:chgData name="Robin Rettien" userId="d3b77970-caed-4e6f-89f3-1a113df11dad" providerId="ADAL" clId="{7689E4C4-26E7-4232-9C2E-DE978DA4CFB3}" dt="2020-11-24T12:59:45.403" v="367" actId="552"/>
          <ac:spMkLst>
            <pc:docMk/>
            <pc:sldMk cId="3340651568" sldId="4583"/>
            <ac:spMk id="3" creationId="{2DB1F36D-0C97-44A6-9A0C-82767ABBEDC1}"/>
          </ac:spMkLst>
        </pc:spChg>
        <pc:spChg chg="mod">
          <ac:chgData name="Robin Rettien" userId="d3b77970-caed-4e6f-89f3-1a113df11dad" providerId="ADAL" clId="{7689E4C4-26E7-4232-9C2E-DE978DA4CFB3}" dt="2020-11-24T12:53:29.436" v="364"/>
          <ac:spMkLst>
            <pc:docMk/>
            <pc:sldMk cId="3340651568" sldId="4583"/>
            <ac:spMk id="4" creationId="{29CB9718-F33C-45E0-97AD-AD6A26E51A3C}"/>
          </ac:spMkLst>
        </pc:spChg>
        <pc:spChg chg="mod">
          <ac:chgData name="Robin Rettien" userId="d3b77970-caed-4e6f-89f3-1a113df11dad" providerId="ADAL" clId="{7689E4C4-26E7-4232-9C2E-DE978DA4CFB3}" dt="2020-11-24T12:59:45.403" v="367" actId="552"/>
          <ac:spMkLst>
            <pc:docMk/>
            <pc:sldMk cId="3340651568" sldId="4583"/>
            <ac:spMk id="5" creationId="{EE1DFA93-663F-4907-91A3-91C44EA244A0}"/>
          </ac:spMkLst>
        </pc:spChg>
        <pc:spChg chg="mod">
          <ac:chgData name="Robin Rettien" userId="d3b77970-caed-4e6f-89f3-1a113df11dad" providerId="ADAL" clId="{7689E4C4-26E7-4232-9C2E-DE978DA4CFB3}" dt="2020-11-24T12:51:23.716" v="352" actId="1076"/>
          <ac:spMkLst>
            <pc:docMk/>
            <pc:sldMk cId="3340651568" sldId="4583"/>
            <ac:spMk id="6" creationId="{36977B23-E02B-4EBF-A01C-C334D81AAB40}"/>
          </ac:spMkLst>
        </pc:spChg>
        <pc:spChg chg="mod">
          <ac:chgData name="Robin Rettien" userId="d3b77970-caed-4e6f-89f3-1a113df11dad" providerId="ADAL" clId="{7689E4C4-26E7-4232-9C2E-DE978DA4CFB3}" dt="2020-11-25T16:51:04.972" v="424" actId="1076"/>
          <ac:spMkLst>
            <pc:docMk/>
            <pc:sldMk cId="3340651568" sldId="4583"/>
            <ac:spMk id="14" creationId="{857809CB-AA52-4959-8A8A-AFC74F14F40E}"/>
          </ac:spMkLst>
        </pc:spChg>
        <pc:spChg chg="mod">
          <ac:chgData name="Robin Rettien" userId="d3b77970-caed-4e6f-89f3-1a113df11dad" providerId="ADAL" clId="{7689E4C4-26E7-4232-9C2E-DE978DA4CFB3}" dt="2020-11-24T17:03:11.580" v="376" actId="20577"/>
          <ac:spMkLst>
            <pc:docMk/>
            <pc:sldMk cId="3340651568" sldId="4583"/>
            <ac:spMk id="26" creationId="{E3ADEEA2-430A-4A2B-924E-0EDE6C0EB75E}"/>
          </ac:spMkLst>
        </pc:spChg>
        <pc:picChg chg="del mod">
          <ac:chgData name="Robin Rettien" userId="d3b77970-caed-4e6f-89f3-1a113df11dad" providerId="ADAL" clId="{7689E4C4-26E7-4232-9C2E-DE978DA4CFB3}" dt="2020-11-25T16:50:48.131" v="422" actId="478"/>
          <ac:picMkLst>
            <pc:docMk/>
            <pc:sldMk cId="3340651568" sldId="4583"/>
            <ac:picMk id="12" creationId="{F004A504-0F22-4EAB-87B6-C5A95D698E52}"/>
          </ac:picMkLst>
        </pc:picChg>
        <pc:picChg chg="add mod ord">
          <ac:chgData name="Robin Rettien" userId="d3b77970-caed-4e6f-89f3-1a113df11dad" providerId="ADAL" clId="{7689E4C4-26E7-4232-9C2E-DE978DA4CFB3}" dt="2020-11-25T16:50:46.253" v="421" actId="167"/>
          <ac:picMkLst>
            <pc:docMk/>
            <pc:sldMk cId="3340651568" sldId="4583"/>
            <ac:picMk id="29" creationId="{C005A386-5E71-403D-B78A-3FFD46509C67}"/>
          </ac:picMkLst>
        </pc:picChg>
      </pc:sldChg>
      <pc:sldChg chg="del">
        <pc:chgData name="Robin Rettien" userId="d3b77970-caed-4e6f-89f3-1a113df11dad" providerId="ADAL" clId="{7689E4C4-26E7-4232-9C2E-DE978DA4CFB3}" dt="2020-11-23T17:49:30.485" v="190" actId="47"/>
        <pc:sldMkLst>
          <pc:docMk/>
          <pc:sldMk cId="981453204" sldId="4586"/>
        </pc:sldMkLst>
      </pc:sldChg>
      <pc:sldChg chg="add del">
        <pc:chgData name="Robin Rettien" userId="d3b77970-caed-4e6f-89f3-1a113df11dad" providerId="ADAL" clId="{7689E4C4-26E7-4232-9C2E-DE978DA4CFB3}" dt="2020-11-23T15:03:03.402" v="99" actId="47"/>
        <pc:sldMkLst>
          <pc:docMk/>
          <pc:sldMk cId="1329524560" sldId="4587"/>
        </pc:sldMkLst>
      </pc:sldChg>
      <pc:sldChg chg="new del">
        <pc:chgData name="Robin Rettien" userId="d3b77970-caed-4e6f-89f3-1a113df11dad" providerId="ADAL" clId="{7689E4C4-26E7-4232-9C2E-DE978DA4CFB3}" dt="2020-11-23T14:20:35.220" v="6" actId="680"/>
        <pc:sldMkLst>
          <pc:docMk/>
          <pc:sldMk cId="4288595888" sldId="4587"/>
        </pc:sldMkLst>
      </pc:sldChg>
      <pc:sldMasterChg chg="modSp mod modSldLayout">
        <pc:chgData name="Robin Rettien" userId="d3b77970-caed-4e6f-89f3-1a113df11dad" providerId="ADAL" clId="{7689E4C4-26E7-4232-9C2E-DE978DA4CFB3}" dt="2020-11-23T15:05:40.447" v="125"/>
        <pc:sldMasterMkLst>
          <pc:docMk/>
          <pc:sldMasterMk cId="0" sldId="2147483659"/>
        </pc:sldMasterMkLst>
        <pc:spChg chg="mod">
          <ac:chgData name="Robin Rettien" userId="d3b77970-caed-4e6f-89f3-1a113df11dad" providerId="ADAL" clId="{7689E4C4-26E7-4232-9C2E-DE978DA4CFB3}" dt="2020-11-23T15:05:21.474" v="122"/>
          <ac:spMkLst>
            <pc:docMk/>
            <pc:sldMasterMk cId="0" sldId="2147483659"/>
            <ac:spMk id="4" creationId="{B8A5604C-B8A6-4D35-A162-2F60AB989CD9}"/>
          </ac:spMkLst>
        </pc:spChg>
        <pc:sldLayoutChg chg="modSp mod">
          <pc:chgData name="Robin Rettien" userId="d3b77970-caed-4e6f-89f3-1a113df11dad" providerId="ADAL" clId="{7689E4C4-26E7-4232-9C2E-DE978DA4CFB3}" dt="2020-11-23T15:05:40.447" v="125"/>
          <pc:sldLayoutMkLst>
            <pc:docMk/>
            <pc:sldMasterMk cId="0" sldId="2147483659"/>
            <pc:sldLayoutMk cId="3081998058" sldId="2147483681"/>
          </pc:sldLayoutMkLst>
          <pc:spChg chg="mod">
            <ac:chgData name="Robin Rettien" userId="d3b77970-caed-4e6f-89f3-1a113df11dad" providerId="ADAL" clId="{7689E4C4-26E7-4232-9C2E-DE978DA4CFB3}" dt="2020-11-23T15:05:40.447" v="125"/>
            <ac:spMkLst>
              <pc:docMk/>
              <pc:sldMasterMk cId="0" sldId="2147483659"/>
              <pc:sldLayoutMk cId="3081998058" sldId="2147483681"/>
              <ac:spMk id="3" creationId="{AEBDF29C-7377-4E63-8C4C-1D03C8CA67DF}"/>
            </ac:spMkLst>
          </pc:spChg>
        </pc:sldLayoutChg>
      </pc:sldMasterChg>
    </pc:docChg>
  </pc:docChgLst>
  <pc:docChgLst>
    <pc:chgData name="Robin Rettien" userId="d3b77970-caed-4e6f-89f3-1a113df11dad" providerId="ADAL" clId="{9D17DE05-5C5A-432D-B72E-60EF13999893}"/>
    <pc:docChg chg="custSel modSld">
      <pc:chgData name="Robin Rettien" userId="d3b77970-caed-4e6f-89f3-1a113df11dad" providerId="ADAL" clId="{9D17DE05-5C5A-432D-B72E-60EF13999893}" dt="2020-11-04T20:04:37.263" v="111" actId="20577"/>
      <pc:docMkLst>
        <pc:docMk/>
      </pc:docMkLst>
      <pc:sldChg chg="addSp modSp mod">
        <pc:chgData name="Robin Rettien" userId="d3b77970-caed-4e6f-89f3-1a113df11dad" providerId="ADAL" clId="{9D17DE05-5C5A-432D-B72E-60EF13999893}" dt="2020-11-04T20:01:04.788" v="80" actId="20577"/>
        <pc:sldMkLst>
          <pc:docMk/>
          <pc:sldMk cId="3723857203" sldId="4505"/>
        </pc:sldMkLst>
        <pc:spChg chg="add mod">
          <ac:chgData name="Robin Rettien" userId="d3b77970-caed-4e6f-89f3-1a113df11dad" providerId="ADAL" clId="{9D17DE05-5C5A-432D-B72E-60EF13999893}" dt="2020-11-04T20:01:04.788" v="80" actId="20577"/>
          <ac:spMkLst>
            <pc:docMk/>
            <pc:sldMk cId="3723857203" sldId="4505"/>
            <ac:spMk id="3" creationId="{0252B5F5-9AC7-4F71-9222-E2738AC85ABC}"/>
          </ac:spMkLst>
        </pc:spChg>
        <pc:spChg chg="mod">
          <ac:chgData name="Robin Rettien" userId="d3b77970-caed-4e6f-89f3-1a113df11dad" providerId="ADAL" clId="{9D17DE05-5C5A-432D-B72E-60EF13999893}" dt="2020-11-04T20:00:13.124" v="61" actId="13926"/>
          <ac:spMkLst>
            <pc:docMk/>
            <pc:sldMk cId="3723857203" sldId="4505"/>
            <ac:spMk id="21" creationId="{A72AE591-3E09-4614-960C-8E841A43253C}"/>
          </ac:spMkLst>
        </pc:spChg>
        <pc:picChg chg="add">
          <ac:chgData name="Robin Rettien" userId="d3b77970-caed-4e6f-89f3-1a113df11dad" providerId="ADAL" clId="{9D17DE05-5C5A-432D-B72E-60EF13999893}" dt="2020-11-04T20:00:23.788" v="62" actId="22"/>
          <ac:picMkLst>
            <pc:docMk/>
            <pc:sldMk cId="3723857203" sldId="4505"/>
            <ac:picMk id="4" creationId="{9B71068C-80B5-44EE-BF11-55ECB18A22CE}"/>
          </ac:picMkLst>
        </pc:picChg>
      </pc:sldChg>
      <pc:sldChg chg="modSp mod">
        <pc:chgData name="Robin Rettien" userId="d3b77970-caed-4e6f-89f3-1a113df11dad" providerId="ADAL" clId="{9D17DE05-5C5A-432D-B72E-60EF13999893}" dt="2020-11-04T20:03:29.647" v="97" actId="20577"/>
        <pc:sldMkLst>
          <pc:docMk/>
          <pc:sldMk cId="783396592" sldId="4506"/>
        </pc:sldMkLst>
        <pc:spChg chg="mod">
          <ac:chgData name="Robin Rettien" userId="d3b77970-caed-4e6f-89f3-1a113df11dad" providerId="ADAL" clId="{9D17DE05-5C5A-432D-B72E-60EF13999893}" dt="2020-11-04T20:03:29.647" v="97" actId="20577"/>
          <ac:spMkLst>
            <pc:docMk/>
            <pc:sldMk cId="783396592" sldId="4506"/>
            <ac:spMk id="21" creationId="{A72AE591-3E09-4614-960C-8E841A43253C}"/>
          </ac:spMkLst>
        </pc:spChg>
      </pc:sldChg>
      <pc:sldChg chg="modSp mod">
        <pc:chgData name="Robin Rettien" userId="d3b77970-caed-4e6f-89f3-1a113df11dad" providerId="ADAL" clId="{9D17DE05-5C5A-432D-B72E-60EF13999893}" dt="2020-11-04T20:04:37.263" v="111" actId="20577"/>
        <pc:sldMkLst>
          <pc:docMk/>
          <pc:sldMk cId="1017006420" sldId="4518"/>
        </pc:sldMkLst>
        <pc:spChg chg="mod">
          <ac:chgData name="Robin Rettien" userId="d3b77970-caed-4e6f-89f3-1a113df11dad" providerId="ADAL" clId="{9D17DE05-5C5A-432D-B72E-60EF13999893}" dt="2020-11-04T20:04:37.263" v="111" actId="20577"/>
          <ac:spMkLst>
            <pc:docMk/>
            <pc:sldMk cId="1017006420" sldId="4518"/>
            <ac:spMk id="43" creationId="{E1D6872F-FF8F-4E24-A4E0-9460DD348BCA}"/>
          </ac:spMkLst>
        </pc:spChg>
      </pc:sldChg>
      <pc:sldChg chg="modSp mod">
        <pc:chgData name="Robin Rettien" userId="d3b77970-caed-4e6f-89f3-1a113df11dad" providerId="ADAL" clId="{9D17DE05-5C5A-432D-B72E-60EF13999893}" dt="2020-11-04T20:04:28.447" v="108" actId="20577"/>
        <pc:sldMkLst>
          <pc:docMk/>
          <pc:sldMk cId="3024342461" sldId="4519"/>
        </pc:sldMkLst>
        <pc:spChg chg="mod">
          <ac:chgData name="Robin Rettien" userId="d3b77970-caed-4e6f-89f3-1a113df11dad" providerId="ADAL" clId="{9D17DE05-5C5A-432D-B72E-60EF13999893}" dt="2020-11-04T20:04:28.447" v="108" actId="20577"/>
          <ac:spMkLst>
            <pc:docMk/>
            <pc:sldMk cId="3024342461" sldId="4519"/>
            <ac:spMk id="49" creationId="{1FA31E3C-0D66-439E-ABD2-A331D2BFF53E}"/>
          </ac:spMkLst>
        </pc:spChg>
      </pc:sldChg>
      <pc:sldChg chg="delSp mod">
        <pc:chgData name="Robin Rettien" userId="d3b77970-caed-4e6f-89f3-1a113df11dad" providerId="ADAL" clId="{9D17DE05-5C5A-432D-B72E-60EF13999893}" dt="2020-11-04T20:03:48.029" v="99" actId="478"/>
        <pc:sldMkLst>
          <pc:docMk/>
          <pc:sldMk cId="4081695896" sldId="4520"/>
        </pc:sldMkLst>
        <pc:picChg chg="del">
          <ac:chgData name="Robin Rettien" userId="d3b77970-caed-4e6f-89f3-1a113df11dad" providerId="ADAL" clId="{9D17DE05-5C5A-432D-B72E-60EF13999893}" dt="2020-11-04T20:03:44.018" v="98" actId="478"/>
          <ac:picMkLst>
            <pc:docMk/>
            <pc:sldMk cId="4081695896" sldId="4520"/>
            <ac:picMk id="33" creationId="{048AECDD-F52E-419D-B2AE-1AB01D64800C}"/>
          </ac:picMkLst>
        </pc:picChg>
        <pc:picChg chg="del">
          <ac:chgData name="Robin Rettien" userId="d3b77970-caed-4e6f-89f3-1a113df11dad" providerId="ADAL" clId="{9D17DE05-5C5A-432D-B72E-60EF13999893}" dt="2020-11-04T20:03:48.029" v="99" actId="478"/>
          <ac:picMkLst>
            <pc:docMk/>
            <pc:sldMk cId="4081695896" sldId="4520"/>
            <ac:picMk id="36" creationId="{D8AB83CA-2973-4650-9338-7C7862A5A84F}"/>
          </ac:picMkLst>
        </pc:picChg>
      </pc:sldChg>
      <pc:sldChg chg="addSp delSp modSp mod">
        <pc:chgData name="Robin Rettien" userId="d3b77970-caed-4e6f-89f3-1a113df11dad" providerId="ADAL" clId="{9D17DE05-5C5A-432D-B72E-60EF13999893}" dt="2020-11-04T19:53:38.901" v="22"/>
        <pc:sldMkLst>
          <pc:docMk/>
          <pc:sldMk cId="419548533" sldId="4534"/>
        </pc:sldMkLst>
        <pc:spChg chg="mod">
          <ac:chgData name="Robin Rettien" userId="d3b77970-caed-4e6f-89f3-1a113df11dad" providerId="ADAL" clId="{9D17DE05-5C5A-432D-B72E-60EF13999893}" dt="2020-11-04T19:53:17.817" v="20"/>
          <ac:spMkLst>
            <pc:docMk/>
            <pc:sldMk cId="419548533" sldId="4534"/>
            <ac:spMk id="15" creationId="{CE7FEFFD-2135-4875-BC5A-895AE5991D9A}"/>
          </ac:spMkLst>
        </pc:spChg>
        <pc:spChg chg="mod">
          <ac:chgData name="Robin Rettien" userId="d3b77970-caed-4e6f-89f3-1a113df11dad" providerId="ADAL" clId="{9D17DE05-5C5A-432D-B72E-60EF13999893}" dt="2020-11-04T19:53:30.297" v="21"/>
          <ac:spMkLst>
            <pc:docMk/>
            <pc:sldMk cId="419548533" sldId="4534"/>
            <ac:spMk id="26" creationId="{39560AB3-6B18-407E-BA8A-51D748D825B6}"/>
          </ac:spMkLst>
        </pc:spChg>
        <pc:spChg chg="mod">
          <ac:chgData name="Robin Rettien" userId="d3b77970-caed-4e6f-89f3-1a113df11dad" providerId="ADAL" clId="{9D17DE05-5C5A-432D-B72E-60EF13999893}" dt="2020-11-04T19:53:38.901" v="22"/>
          <ac:spMkLst>
            <pc:docMk/>
            <pc:sldMk cId="419548533" sldId="4534"/>
            <ac:spMk id="30" creationId="{72CE0773-BDE5-4FDF-B5D1-25248D377107}"/>
          </ac:spMkLst>
        </pc:spChg>
        <pc:picChg chg="add mod">
          <ac:chgData name="Robin Rettien" userId="d3b77970-caed-4e6f-89f3-1a113df11dad" providerId="ADAL" clId="{9D17DE05-5C5A-432D-B72E-60EF13999893}" dt="2020-11-04T19:52:58.738" v="14"/>
          <ac:picMkLst>
            <pc:docMk/>
            <pc:sldMk cId="419548533" sldId="4534"/>
            <ac:picMk id="12" creationId="{F2CA6F00-8D77-4C39-B746-6A1683E24631}"/>
          </ac:picMkLst>
        </pc:picChg>
        <pc:picChg chg="del mod">
          <ac:chgData name="Robin Rettien" userId="d3b77970-caed-4e6f-89f3-1a113df11dad" providerId="ADAL" clId="{9D17DE05-5C5A-432D-B72E-60EF13999893}" dt="2020-11-04T19:53:00.609" v="19" actId="478"/>
          <ac:picMkLst>
            <pc:docMk/>
            <pc:sldMk cId="419548533" sldId="4534"/>
            <ac:picMk id="22" creationId="{9E60FAA5-161F-4210-975C-2117EF2F634F}"/>
          </ac:picMkLst>
        </pc:picChg>
      </pc:sldChg>
      <pc:sldChg chg="modSp mod">
        <pc:chgData name="Robin Rettien" userId="d3b77970-caed-4e6f-89f3-1a113df11dad" providerId="ADAL" clId="{9D17DE05-5C5A-432D-B72E-60EF13999893}" dt="2020-11-04T19:54:00.500" v="23" actId="20577"/>
        <pc:sldMkLst>
          <pc:docMk/>
          <pc:sldMk cId="1377220271" sldId="4562"/>
        </pc:sldMkLst>
        <pc:spChg chg="mod">
          <ac:chgData name="Robin Rettien" userId="d3b77970-caed-4e6f-89f3-1a113df11dad" providerId="ADAL" clId="{9D17DE05-5C5A-432D-B72E-60EF13999893}" dt="2020-11-04T19:54:00.500" v="23" actId="20577"/>
          <ac:spMkLst>
            <pc:docMk/>
            <pc:sldMk cId="1377220271" sldId="4562"/>
            <ac:spMk id="26" creationId="{39560AB3-6B18-407E-BA8A-51D748D825B6}"/>
          </ac:spMkLst>
        </pc:spChg>
      </pc:sldChg>
      <pc:sldChg chg="addSp modSp mod">
        <pc:chgData name="Robin Rettien" userId="d3b77970-caed-4e6f-89f3-1a113df11dad" providerId="ADAL" clId="{9D17DE05-5C5A-432D-B72E-60EF13999893}" dt="2020-11-04T19:55:24.740" v="47" actId="22"/>
        <pc:sldMkLst>
          <pc:docMk/>
          <pc:sldMk cId="321839724" sldId="4568"/>
        </pc:sldMkLst>
        <pc:spChg chg="add">
          <ac:chgData name="Robin Rettien" userId="d3b77970-caed-4e6f-89f3-1a113df11dad" providerId="ADAL" clId="{9D17DE05-5C5A-432D-B72E-60EF13999893}" dt="2020-11-04T19:55:24.740" v="47" actId="22"/>
          <ac:spMkLst>
            <pc:docMk/>
            <pc:sldMk cId="321839724" sldId="4568"/>
            <ac:spMk id="7" creationId="{E25D11AF-2D41-4905-883B-5FEA1763E491}"/>
          </ac:spMkLst>
        </pc:spChg>
        <pc:spChg chg="mod">
          <ac:chgData name="Robin Rettien" userId="d3b77970-caed-4e6f-89f3-1a113df11dad" providerId="ADAL" clId="{9D17DE05-5C5A-432D-B72E-60EF13999893}" dt="2020-11-04T19:55:10.844" v="46" actId="20577"/>
          <ac:spMkLst>
            <pc:docMk/>
            <pc:sldMk cId="321839724" sldId="4568"/>
            <ac:spMk id="21" creationId="{A72AE591-3E09-4614-960C-8E841A43253C}"/>
          </ac:spMkLst>
        </pc:spChg>
        <pc:picChg chg="add">
          <ac:chgData name="Robin Rettien" userId="d3b77970-caed-4e6f-89f3-1a113df11dad" providerId="ADAL" clId="{9D17DE05-5C5A-432D-B72E-60EF13999893}" dt="2020-11-04T19:55:24.740" v="47" actId="22"/>
          <ac:picMkLst>
            <pc:docMk/>
            <pc:sldMk cId="321839724" sldId="4568"/>
            <ac:picMk id="8" creationId="{05324576-6A70-4CA3-9D20-801EAB846BAA}"/>
          </ac:picMkLst>
        </pc:picChg>
      </pc:sldChg>
      <pc:sldChg chg="addSp delSp modSp mod">
        <pc:chgData name="Robin Rettien" userId="d3b77970-caed-4e6f-89f3-1a113df11dad" providerId="ADAL" clId="{9D17DE05-5C5A-432D-B72E-60EF13999893}" dt="2020-11-04T19:56:36.786" v="54" actId="20577"/>
        <pc:sldMkLst>
          <pc:docMk/>
          <pc:sldMk cId="2761733356" sldId="4569"/>
        </pc:sldMkLst>
        <pc:spChg chg="del">
          <ac:chgData name="Robin Rettien" userId="d3b77970-caed-4e6f-89f3-1a113df11dad" providerId="ADAL" clId="{9D17DE05-5C5A-432D-B72E-60EF13999893}" dt="2020-11-04T19:56:30.596" v="48" actId="478"/>
          <ac:spMkLst>
            <pc:docMk/>
            <pc:sldMk cId="2761733356" sldId="4569"/>
            <ac:spMk id="4" creationId="{4C4D38EA-F223-4340-92B1-79278FCAA685}"/>
          </ac:spMkLst>
        </pc:spChg>
        <pc:spChg chg="del">
          <ac:chgData name="Robin Rettien" userId="d3b77970-caed-4e6f-89f3-1a113df11dad" providerId="ADAL" clId="{9D17DE05-5C5A-432D-B72E-60EF13999893}" dt="2020-11-04T19:56:30.596" v="48" actId="478"/>
          <ac:spMkLst>
            <pc:docMk/>
            <pc:sldMk cId="2761733356" sldId="4569"/>
            <ac:spMk id="5" creationId="{34DE3345-BF12-4590-82BA-08BF5D62A7A2}"/>
          </ac:spMkLst>
        </pc:spChg>
        <pc:spChg chg="add mod">
          <ac:chgData name="Robin Rettien" userId="d3b77970-caed-4e6f-89f3-1a113df11dad" providerId="ADAL" clId="{9D17DE05-5C5A-432D-B72E-60EF13999893}" dt="2020-11-04T19:56:36.786" v="54" actId="20577"/>
          <ac:spMkLst>
            <pc:docMk/>
            <pc:sldMk cId="2761733356" sldId="4569"/>
            <ac:spMk id="7" creationId="{E73D5105-F5BC-402C-B006-D9F1A167A1FB}"/>
          </ac:spMkLst>
        </pc:spChg>
        <pc:spChg chg="del">
          <ac:chgData name="Robin Rettien" userId="d3b77970-caed-4e6f-89f3-1a113df11dad" providerId="ADAL" clId="{9D17DE05-5C5A-432D-B72E-60EF13999893}" dt="2020-11-04T19:56:30.596" v="48" actId="478"/>
          <ac:spMkLst>
            <pc:docMk/>
            <pc:sldMk cId="2761733356" sldId="4569"/>
            <ac:spMk id="9" creationId="{DB3E10AF-4D26-494C-827B-48178D9E4333}"/>
          </ac:spMkLst>
        </pc:spChg>
        <pc:spChg chg="add">
          <ac:chgData name="Robin Rettien" userId="d3b77970-caed-4e6f-89f3-1a113df11dad" providerId="ADAL" clId="{9D17DE05-5C5A-432D-B72E-60EF13999893}" dt="2020-11-04T19:56:31.066" v="49" actId="22"/>
          <ac:spMkLst>
            <pc:docMk/>
            <pc:sldMk cId="2761733356" sldId="4569"/>
            <ac:spMk id="10" creationId="{9ED7A441-A060-42D8-9095-7D008E89A741}"/>
          </ac:spMkLst>
        </pc:spChg>
        <pc:spChg chg="add">
          <ac:chgData name="Robin Rettien" userId="d3b77970-caed-4e6f-89f3-1a113df11dad" providerId="ADAL" clId="{9D17DE05-5C5A-432D-B72E-60EF13999893}" dt="2020-11-04T19:56:31.066" v="49" actId="22"/>
          <ac:spMkLst>
            <pc:docMk/>
            <pc:sldMk cId="2761733356" sldId="4569"/>
            <ac:spMk id="12" creationId="{884FC309-076B-4904-B62C-7A142168EC50}"/>
          </ac:spMkLst>
        </pc:spChg>
        <pc:spChg chg="add">
          <ac:chgData name="Robin Rettien" userId="d3b77970-caed-4e6f-89f3-1a113df11dad" providerId="ADAL" clId="{9D17DE05-5C5A-432D-B72E-60EF13999893}" dt="2020-11-04T19:56:31.066" v="49" actId="22"/>
          <ac:spMkLst>
            <pc:docMk/>
            <pc:sldMk cId="2761733356" sldId="4569"/>
            <ac:spMk id="14" creationId="{22E2B548-DF3B-4866-9F66-7393E02E1CEA}"/>
          </ac:spMkLst>
        </pc:spChg>
        <pc:spChg chg="del">
          <ac:chgData name="Robin Rettien" userId="d3b77970-caed-4e6f-89f3-1a113df11dad" providerId="ADAL" clId="{9D17DE05-5C5A-432D-B72E-60EF13999893}" dt="2020-11-04T19:56:30.596" v="48" actId="478"/>
          <ac:spMkLst>
            <pc:docMk/>
            <pc:sldMk cId="2761733356" sldId="4569"/>
            <ac:spMk id="21" creationId="{A72AE591-3E09-4614-960C-8E841A43253C}"/>
          </ac:spMkLst>
        </pc:spChg>
        <pc:picChg chg="del">
          <ac:chgData name="Robin Rettien" userId="d3b77970-caed-4e6f-89f3-1a113df11dad" providerId="ADAL" clId="{9D17DE05-5C5A-432D-B72E-60EF13999893}" dt="2020-11-04T19:56:30.596" v="48" actId="478"/>
          <ac:picMkLst>
            <pc:docMk/>
            <pc:sldMk cId="2761733356" sldId="4569"/>
            <ac:picMk id="13" creationId="{9752C072-54A5-4D75-B979-99E99C67145B}"/>
          </ac:picMkLst>
        </pc:picChg>
        <pc:picChg chg="add">
          <ac:chgData name="Robin Rettien" userId="d3b77970-caed-4e6f-89f3-1a113df11dad" providerId="ADAL" clId="{9D17DE05-5C5A-432D-B72E-60EF13999893}" dt="2020-11-04T19:56:31.066" v="49" actId="22"/>
          <ac:picMkLst>
            <pc:docMk/>
            <pc:sldMk cId="2761733356" sldId="4569"/>
            <ac:picMk id="16" creationId="{91B4F8DE-C0B5-48B0-84D5-FD6C1670B9C6}"/>
          </ac:picMkLst>
        </pc:picChg>
      </pc:sldChg>
      <pc:sldChg chg="modSp mod">
        <pc:chgData name="Robin Rettien" userId="d3b77970-caed-4e6f-89f3-1a113df11dad" providerId="ADAL" clId="{9D17DE05-5C5A-432D-B72E-60EF13999893}" dt="2020-11-04T20:04:20.635" v="102" actId="20577"/>
        <pc:sldMkLst>
          <pc:docMk/>
          <pc:sldMk cId="2623748295" sldId="4570"/>
        </pc:sldMkLst>
        <pc:spChg chg="mod">
          <ac:chgData name="Robin Rettien" userId="d3b77970-caed-4e6f-89f3-1a113df11dad" providerId="ADAL" clId="{9D17DE05-5C5A-432D-B72E-60EF13999893}" dt="2020-11-04T20:04:20.635" v="102" actId="20577"/>
          <ac:spMkLst>
            <pc:docMk/>
            <pc:sldMk cId="2623748295" sldId="4570"/>
            <ac:spMk id="19" creationId="{197440D0-D94A-40D6-8A4C-706BD75AD0B0}"/>
          </ac:spMkLst>
        </pc:spChg>
      </pc:sldChg>
    </pc:docChg>
  </pc:docChgLst>
  <pc:docChgLst>
    <pc:chgData name="Thomas Deys" userId="647f37d8-f9bd-4b43-9716-bf59537be276" providerId="ADAL" clId="{82AFEA71-06B9-4872-B8E5-03561CF7D20A}"/>
    <pc:docChg chg="custSel modSld">
      <pc:chgData name="Thomas Deys" userId="647f37d8-f9bd-4b43-9716-bf59537be276" providerId="ADAL" clId="{82AFEA71-06B9-4872-B8E5-03561CF7D20A}" dt="2020-10-22T11:26:22.404" v="233" actId="14100"/>
      <pc:docMkLst>
        <pc:docMk/>
      </pc:docMkLst>
      <pc:sldChg chg="modSp mod">
        <pc:chgData name="Thomas Deys" userId="647f37d8-f9bd-4b43-9716-bf59537be276" providerId="ADAL" clId="{82AFEA71-06B9-4872-B8E5-03561CF7D20A}" dt="2020-10-22T11:25:35.835" v="232" actId="20577"/>
        <pc:sldMkLst>
          <pc:docMk/>
          <pc:sldMk cId="783396592" sldId="4506"/>
        </pc:sldMkLst>
        <pc:spChg chg="mod">
          <ac:chgData name="Thomas Deys" userId="647f37d8-f9bd-4b43-9716-bf59537be276" providerId="ADAL" clId="{82AFEA71-06B9-4872-B8E5-03561CF7D20A}" dt="2020-10-22T11:25:35.835" v="232" actId="20577"/>
          <ac:spMkLst>
            <pc:docMk/>
            <pc:sldMk cId="783396592" sldId="4506"/>
            <ac:spMk id="21" creationId="{A72AE591-3E09-4614-960C-8E841A43253C}"/>
          </ac:spMkLst>
        </pc:spChg>
      </pc:sldChg>
      <pc:sldChg chg="modSp mod">
        <pc:chgData name="Thomas Deys" userId="647f37d8-f9bd-4b43-9716-bf59537be276" providerId="ADAL" clId="{82AFEA71-06B9-4872-B8E5-03561CF7D20A}" dt="2020-10-22T10:53:21.130" v="230" actId="20577"/>
        <pc:sldMkLst>
          <pc:docMk/>
          <pc:sldMk cId="3024342461" sldId="4519"/>
        </pc:sldMkLst>
        <pc:spChg chg="mod">
          <ac:chgData name="Thomas Deys" userId="647f37d8-f9bd-4b43-9716-bf59537be276" providerId="ADAL" clId="{82AFEA71-06B9-4872-B8E5-03561CF7D20A}" dt="2020-10-22T10:53:21.130" v="230" actId="20577"/>
          <ac:spMkLst>
            <pc:docMk/>
            <pc:sldMk cId="3024342461" sldId="4519"/>
            <ac:spMk id="45" creationId="{B41C75A4-BA6D-4D8D-B496-01A7BA8EA02E}"/>
          </ac:spMkLst>
        </pc:spChg>
        <pc:graphicFrameChg chg="mod">
          <ac:chgData name="Thomas Deys" userId="647f37d8-f9bd-4b43-9716-bf59537be276" providerId="ADAL" clId="{82AFEA71-06B9-4872-B8E5-03561CF7D20A}" dt="2020-10-22T10:25:25.466" v="181" actId="1038"/>
          <ac:graphicFrameMkLst>
            <pc:docMk/>
            <pc:sldMk cId="3024342461" sldId="4519"/>
            <ac:graphicFrameMk id="5" creationId="{42930AB3-FBC1-4DCC-A67C-FCE8C9801E51}"/>
          </ac:graphicFrameMkLst>
        </pc:graphicFrameChg>
      </pc:sldChg>
      <pc:sldChg chg="modSp mod">
        <pc:chgData name="Thomas Deys" userId="647f37d8-f9bd-4b43-9716-bf59537be276" providerId="ADAL" clId="{82AFEA71-06B9-4872-B8E5-03561CF7D20A}" dt="2020-10-22T10:16:11.957" v="7" actId="20577"/>
        <pc:sldMkLst>
          <pc:docMk/>
          <pc:sldMk cId="4081695896" sldId="4520"/>
        </pc:sldMkLst>
        <pc:spChg chg="mod">
          <ac:chgData name="Thomas Deys" userId="647f37d8-f9bd-4b43-9716-bf59537be276" providerId="ADAL" clId="{82AFEA71-06B9-4872-B8E5-03561CF7D20A}" dt="2020-10-22T10:16:11.957" v="7" actId="20577"/>
          <ac:spMkLst>
            <pc:docMk/>
            <pc:sldMk cId="4081695896" sldId="4520"/>
            <ac:spMk id="19" creationId="{197440D0-D94A-40D6-8A4C-706BD75AD0B0}"/>
          </ac:spMkLst>
        </pc:spChg>
        <pc:spChg chg="mod">
          <ac:chgData name="Thomas Deys" userId="647f37d8-f9bd-4b43-9716-bf59537be276" providerId="ADAL" clId="{82AFEA71-06B9-4872-B8E5-03561CF7D20A}" dt="2020-10-22T10:16:08.468" v="5" actId="20577"/>
          <ac:spMkLst>
            <pc:docMk/>
            <pc:sldMk cId="4081695896" sldId="4520"/>
            <ac:spMk id="21" creationId="{A72AE591-3E09-4614-960C-8E841A43253C}"/>
          </ac:spMkLst>
        </pc:spChg>
      </pc:sldChg>
      <pc:sldChg chg="addSp modSp mod">
        <pc:chgData name="Thomas Deys" userId="647f37d8-f9bd-4b43-9716-bf59537be276" providerId="ADAL" clId="{82AFEA71-06B9-4872-B8E5-03561CF7D20A}" dt="2020-10-22T10:17:56.437" v="152" actId="1076"/>
        <pc:sldMkLst>
          <pc:docMk/>
          <pc:sldMk cId="1101744368" sldId="4524"/>
        </pc:sldMkLst>
        <pc:spChg chg="add mod">
          <ac:chgData name="Thomas Deys" userId="647f37d8-f9bd-4b43-9716-bf59537be276" providerId="ADAL" clId="{82AFEA71-06B9-4872-B8E5-03561CF7D20A}" dt="2020-10-22T10:17:56.437" v="152" actId="1076"/>
          <ac:spMkLst>
            <pc:docMk/>
            <pc:sldMk cId="1101744368" sldId="4524"/>
            <ac:spMk id="2" creationId="{E513B1B9-E321-4290-9060-628713E590DD}"/>
          </ac:spMkLst>
        </pc:spChg>
      </pc:sldChg>
      <pc:sldChg chg="modSp mod">
        <pc:chgData name="Thomas Deys" userId="647f37d8-f9bd-4b43-9716-bf59537be276" providerId="ADAL" clId="{82AFEA71-06B9-4872-B8E5-03561CF7D20A}" dt="2020-10-22T10:01:31.991" v="3" actId="20577"/>
        <pc:sldMkLst>
          <pc:docMk/>
          <pc:sldMk cId="321839724" sldId="4568"/>
        </pc:sldMkLst>
        <pc:spChg chg="mod">
          <ac:chgData name="Thomas Deys" userId="647f37d8-f9bd-4b43-9716-bf59537be276" providerId="ADAL" clId="{82AFEA71-06B9-4872-B8E5-03561CF7D20A}" dt="2020-10-22T10:01:31.991" v="3" actId="20577"/>
          <ac:spMkLst>
            <pc:docMk/>
            <pc:sldMk cId="321839724" sldId="4568"/>
            <ac:spMk id="36" creationId="{60B94625-8BDB-4038-9EC2-329AE5C51B21}"/>
          </ac:spMkLst>
        </pc:spChg>
      </pc:sldChg>
      <pc:sldChg chg="modSp mod">
        <pc:chgData name="Thomas Deys" userId="647f37d8-f9bd-4b43-9716-bf59537be276" providerId="ADAL" clId="{82AFEA71-06B9-4872-B8E5-03561CF7D20A}" dt="2020-10-22T11:26:22.404" v="233" actId="14100"/>
        <pc:sldMkLst>
          <pc:docMk/>
          <pc:sldMk cId="2623748295" sldId="4570"/>
        </pc:sldMkLst>
        <pc:cxnChg chg="mod">
          <ac:chgData name="Thomas Deys" userId="647f37d8-f9bd-4b43-9716-bf59537be276" providerId="ADAL" clId="{82AFEA71-06B9-4872-B8E5-03561CF7D20A}" dt="2020-10-22T11:26:22.404" v="233" actId="14100"/>
          <ac:cxnSpMkLst>
            <pc:docMk/>
            <pc:sldMk cId="2623748295" sldId="4570"/>
            <ac:cxnSpMk id="40" creationId="{0EF2CDFC-7052-428E-A358-1AE73A9BF4F7}"/>
          </ac:cxnSpMkLst>
        </pc:cxnChg>
      </pc:sldChg>
    </pc:docChg>
  </pc:docChgLst>
  <pc:docChgLst>
    <pc:chgData name="Robin Rettien" userId="d3b77970-caed-4e6f-89f3-1a113df11dad" providerId="ADAL" clId="{7F0D39C6-E5FA-48C6-9A87-61F305881C25}"/>
    <pc:docChg chg="undo redo custSel modSld">
      <pc:chgData name="Robin Rettien" userId="d3b77970-caed-4e6f-89f3-1a113df11dad" providerId="ADAL" clId="{7F0D39C6-E5FA-48C6-9A87-61F305881C25}" dt="2020-11-20T14:45:37.675" v="974" actId="13926"/>
      <pc:docMkLst>
        <pc:docMk/>
      </pc:docMkLst>
      <pc:sldChg chg="addSp delSp modSp mod">
        <pc:chgData name="Robin Rettien" userId="d3b77970-caed-4e6f-89f3-1a113df11dad" providerId="ADAL" clId="{7F0D39C6-E5FA-48C6-9A87-61F305881C25}" dt="2020-11-20T14:09:42.882" v="897" actId="313"/>
        <pc:sldMkLst>
          <pc:docMk/>
          <pc:sldMk cId="2715772111" sldId="3215"/>
        </pc:sldMkLst>
        <pc:spChg chg="add del mod">
          <ac:chgData name="Robin Rettien" userId="d3b77970-caed-4e6f-89f3-1a113df11dad" providerId="ADAL" clId="{7F0D39C6-E5FA-48C6-9A87-61F305881C25}" dt="2020-11-20T13:21:20.299" v="599" actId="478"/>
          <ac:spMkLst>
            <pc:docMk/>
            <pc:sldMk cId="2715772111" sldId="3215"/>
            <ac:spMk id="20" creationId="{1BABA303-3B9F-4835-AEBF-257ADB251D9E}"/>
          </ac:spMkLst>
        </pc:spChg>
        <pc:spChg chg="add del mod">
          <ac:chgData name="Robin Rettien" userId="d3b77970-caed-4e6f-89f3-1a113df11dad" providerId="ADAL" clId="{7F0D39C6-E5FA-48C6-9A87-61F305881C25}" dt="2020-11-20T13:21:20.299" v="599" actId="478"/>
          <ac:spMkLst>
            <pc:docMk/>
            <pc:sldMk cId="2715772111" sldId="3215"/>
            <ac:spMk id="22" creationId="{A9604E5F-6F64-49A3-8EFC-AB6A62280B44}"/>
          </ac:spMkLst>
        </pc:spChg>
        <pc:spChg chg="del">
          <ac:chgData name="Robin Rettien" userId="d3b77970-caed-4e6f-89f3-1a113df11dad" providerId="ADAL" clId="{7F0D39C6-E5FA-48C6-9A87-61F305881C25}" dt="2020-11-19T08:45:20.701" v="22" actId="478"/>
          <ac:spMkLst>
            <pc:docMk/>
            <pc:sldMk cId="2715772111" sldId="3215"/>
            <ac:spMk id="24" creationId="{5786C565-D64D-4800-87C6-6A144408BB7B}"/>
          </ac:spMkLst>
        </pc:spChg>
        <pc:spChg chg="add del mod">
          <ac:chgData name="Robin Rettien" userId="d3b77970-caed-4e6f-89f3-1a113df11dad" providerId="ADAL" clId="{7F0D39C6-E5FA-48C6-9A87-61F305881C25}" dt="2020-11-20T13:58:55.203" v="845" actId="478"/>
          <ac:spMkLst>
            <pc:docMk/>
            <pc:sldMk cId="2715772111" sldId="3215"/>
            <ac:spMk id="24" creationId="{C2561095-BD57-4EFE-8218-09F626378046}"/>
          </ac:spMkLst>
        </pc:spChg>
        <pc:spChg chg="add del mod">
          <ac:chgData name="Robin Rettien" userId="d3b77970-caed-4e6f-89f3-1a113df11dad" providerId="ADAL" clId="{7F0D39C6-E5FA-48C6-9A87-61F305881C25}" dt="2020-11-20T13:58:55.203" v="845" actId="478"/>
          <ac:spMkLst>
            <pc:docMk/>
            <pc:sldMk cId="2715772111" sldId="3215"/>
            <ac:spMk id="25" creationId="{1D586BC8-8533-4A6F-A382-1EC08EC5DB4A}"/>
          </ac:spMkLst>
        </pc:spChg>
        <pc:spChg chg="del">
          <ac:chgData name="Robin Rettien" userId="d3b77970-caed-4e6f-89f3-1a113df11dad" providerId="ADAL" clId="{7F0D39C6-E5FA-48C6-9A87-61F305881C25}" dt="2020-11-19T08:45:20.701" v="22" actId="478"/>
          <ac:spMkLst>
            <pc:docMk/>
            <pc:sldMk cId="2715772111" sldId="3215"/>
            <ac:spMk id="25" creationId="{F83F7EAB-E819-4F7C-AB07-9257B8B5B863}"/>
          </ac:spMkLst>
        </pc:spChg>
        <pc:spChg chg="add mod">
          <ac:chgData name="Robin Rettien" userId="d3b77970-caed-4e6f-89f3-1a113df11dad" providerId="ADAL" clId="{7F0D39C6-E5FA-48C6-9A87-61F305881C25}" dt="2020-11-20T13:58:55.419" v="846"/>
          <ac:spMkLst>
            <pc:docMk/>
            <pc:sldMk cId="2715772111" sldId="3215"/>
            <ac:spMk id="34" creationId="{30902728-2EC2-4AE9-AD86-87F1FAD69903}"/>
          </ac:spMkLst>
        </pc:spChg>
        <pc:spChg chg="add mod">
          <ac:chgData name="Robin Rettien" userId="d3b77970-caed-4e6f-89f3-1a113df11dad" providerId="ADAL" clId="{7F0D39C6-E5FA-48C6-9A87-61F305881C25}" dt="2020-11-20T14:09:42.882" v="897" actId="313"/>
          <ac:spMkLst>
            <pc:docMk/>
            <pc:sldMk cId="2715772111" sldId="3215"/>
            <ac:spMk id="35" creationId="{B8C44AE2-703E-48AD-8190-3A6EE62E0F14}"/>
          </ac:spMkLst>
        </pc:spChg>
      </pc:sldChg>
      <pc:sldChg chg="modSp mod">
        <pc:chgData name="Robin Rettien" userId="d3b77970-caed-4e6f-89f3-1a113df11dad" providerId="ADAL" clId="{7F0D39C6-E5FA-48C6-9A87-61F305881C25}" dt="2020-11-19T08:49:34.975" v="73" actId="1035"/>
        <pc:sldMkLst>
          <pc:docMk/>
          <pc:sldMk cId="1315835274" sldId="3371"/>
        </pc:sldMkLst>
        <pc:spChg chg="mod">
          <ac:chgData name="Robin Rettien" userId="d3b77970-caed-4e6f-89f3-1a113df11dad" providerId="ADAL" clId="{7F0D39C6-E5FA-48C6-9A87-61F305881C25}" dt="2020-11-19T08:49:22.686" v="69" actId="1076"/>
          <ac:spMkLst>
            <pc:docMk/>
            <pc:sldMk cId="1315835274" sldId="3371"/>
            <ac:spMk id="25" creationId="{5E938347-9033-4287-AC25-9DB961AC90B9}"/>
          </ac:spMkLst>
        </pc:spChg>
        <pc:spChg chg="mod">
          <ac:chgData name="Robin Rettien" userId="d3b77970-caed-4e6f-89f3-1a113df11dad" providerId="ADAL" clId="{7F0D39C6-E5FA-48C6-9A87-61F305881C25}" dt="2020-11-19T08:49:18.559" v="68" actId="1076"/>
          <ac:spMkLst>
            <pc:docMk/>
            <pc:sldMk cId="1315835274" sldId="3371"/>
            <ac:spMk id="26" creationId="{6D19C1A3-0EB8-453B-8E1F-364796FFFBB9}"/>
          </ac:spMkLst>
        </pc:spChg>
        <pc:spChg chg="mod">
          <ac:chgData name="Robin Rettien" userId="d3b77970-caed-4e6f-89f3-1a113df11dad" providerId="ADAL" clId="{7F0D39C6-E5FA-48C6-9A87-61F305881C25}" dt="2020-11-19T08:49:27.662" v="72" actId="1035"/>
          <ac:spMkLst>
            <pc:docMk/>
            <pc:sldMk cId="1315835274" sldId="3371"/>
            <ac:spMk id="27" creationId="{586952F3-BF24-4B28-8F55-5E32C6D08DB0}"/>
          </ac:spMkLst>
        </pc:spChg>
        <pc:spChg chg="mod">
          <ac:chgData name="Robin Rettien" userId="d3b77970-caed-4e6f-89f3-1a113df11dad" providerId="ADAL" clId="{7F0D39C6-E5FA-48C6-9A87-61F305881C25}" dt="2020-11-19T08:49:06.399" v="66" actId="207"/>
          <ac:spMkLst>
            <pc:docMk/>
            <pc:sldMk cId="1315835274" sldId="3371"/>
            <ac:spMk id="30" creationId="{F0F08F1B-787E-4C5E-AB15-3DF291ECF517}"/>
          </ac:spMkLst>
        </pc:spChg>
        <pc:spChg chg="mod">
          <ac:chgData name="Robin Rettien" userId="d3b77970-caed-4e6f-89f3-1a113df11dad" providerId="ADAL" clId="{7F0D39C6-E5FA-48C6-9A87-61F305881C25}" dt="2020-11-19T08:49:34.975" v="73" actId="1035"/>
          <ac:spMkLst>
            <pc:docMk/>
            <pc:sldMk cId="1315835274" sldId="3371"/>
            <ac:spMk id="31" creationId="{15F2128A-629D-439C-8B82-499B386E2B1C}"/>
          </ac:spMkLst>
        </pc:spChg>
        <pc:spChg chg="mod">
          <ac:chgData name="Robin Rettien" userId="d3b77970-caed-4e6f-89f3-1a113df11dad" providerId="ADAL" clId="{7F0D39C6-E5FA-48C6-9A87-61F305881C25}" dt="2020-11-19T08:49:14.379" v="67" actId="1076"/>
          <ac:spMkLst>
            <pc:docMk/>
            <pc:sldMk cId="1315835274" sldId="3371"/>
            <ac:spMk id="36" creationId="{BF4D31E3-29F4-4A05-8069-73C7F35274C5}"/>
          </ac:spMkLst>
        </pc:spChg>
      </pc:sldChg>
      <pc:sldChg chg="modSp mod">
        <pc:chgData name="Robin Rettien" userId="d3b77970-caed-4e6f-89f3-1a113df11dad" providerId="ADAL" clId="{7F0D39C6-E5FA-48C6-9A87-61F305881C25}" dt="2020-11-20T10:22:34.333" v="264" actId="20577"/>
        <pc:sldMkLst>
          <pc:docMk/>
          <pc:sldMk cId="2666718201" sldId="4240"/>
        </pc:sldMkLst>
        <pc:spChg chg="mod">
          <ac:chgData name="Robin Rettien" userId="d3b77970-caed-4e6f-89f3-1a113df11dad" providerId="ADAL" clId="{7F0D39C6-E5FA-48C6-9A87-61F305881C25}" dt="2020-11-20T10:22:34.333" v="264" actId="20577"/>
          <ac:spMkLst>
            <pc:docMk/>
            <pc:sldMk cId="2666718201" sldId="4240"/>
            <ac:spMk id="25" creationId="{F83F7EAB-E819-4F7C-AB07-9257B8B5B863}"/>
          </ac:spMkLst>
        </pc:spChg>
      </pc:sldChg>
      <pc:sldChg chg="modSp mod">
        <pc:chgData name="Robin Rettien" userId="d3b77970-caed-4e6f-89f3-1a113df11dad" providerId="ADAL" clId="{7F0D39C6-E5FA-48C6-9A87-61F305881C25}" dt="2020-11-20T14:37:13.701" v="963"/>
        <pc:sldMkLst>
          <pc:docMk/>
          <pc:sldMk cId="4020422460" sldId="4243"/>
        </pc:sldMkLst>
        <pc:spChg chg="mod">
          <ac:chgData name="Robin Rettien" userId="d3b77970-caed-4e6f-89f3-1a113df11dad" providerId="ADAL" clId="{7F0D39C6-E5FA-48C6-9A87-61F305881C25}" dt="2020-11-20T14:37:13.701" v="963"/>
          <ac:spMkLst>
            <pc:docMk/>
            <pc:sldMk cId="4020422460" sldId="4243"/>
            <ac:spMk id="25" creationId="{F83F7EAB-E819-4F7C-AB07-9257B8B5B863}"/>
          </ac:spMkLst>
        </pc:spChg>
      </pc:sldChg>
      <pc:sldChg chg="modSp mod">
        <pc:chgData name="Robin Rettien" userId="d3b77970-caed-4e6f-89f3-1a113df11dad" providerId="ADAL" clId="{7F0D39C6-E5FA-48C6-9A87-61F305881C25}" dt="2020-11-20T14:38:48.492" v="967" actId="13926"/>
        <pc:sldMkLst>
          <pc:docMk/>
          <pc:sldMk cId="917409064" sldId="4391"/>
        </pc:sldMkLst>
        <pc:spChg chg="mod">
          <ac:chgData name="Robin Rettien" userId="d3b77970-caed-4e6f-89f3-1a113df11dad" providerId="ADAL" clId="{7F0D39C6-E5FA-48C6-9A87-61F305881C25}" dt="2020-11-20T14:38:48.492" v="967" actId="13926"/>
          <ac:spMkLst>
            <pc:docMk/>
            <pc:sldMk cId="917409064" sldId="4391"/>
            <ac:spMk id="27" creationId="{77E0E204-8D21-48E0-B021-10D5F2DA2334}"/>
          </ac:spMkLst>
        </pc:spChg>
      </pc:sldChg>
      <pc:sldChg chg="modSp mod">
        <pc:chgData name="Robin Rettien" userId="d3b77970-caed-4e6f-89f3-1a113df11dad" providerId="ADAL" clId="{7F0D39C6-E5FA-48C6-9A87-61F305881C25}" dt="2020-11-20T14:10:18.067" v="913" actId="6549"/>
        <pc:sldMkLst>
          <pc:docMk/>
          <pc:sldMk cId="2944978965" sldId="4392"/>
        </pc:sldMkLst>
        <pc:spChg chg="mod">
          <ac:chgData name="Robin Rettien" userId="d3b77970-caed-4e6f-89f3-1a113df11dad" providerId="ADAL" clId="{7F0D39C6-E5FA-48C6-9A87-61F305881C25}" dt="2020-11-19T08:46:40.467" v="39" actId="1076"/>
          <ac:spMkLst>
            <pc:docMk/>
            <pc:sldMk cId="2944978965" sldId="4392"/>
            <ac:spMk id="4" creationId="{7E570542-7061-43E6-9DCE-67CD993E5A7E}"/>
          </ac:spMkLst>
        </pc:spChg>
        <pc:spChg chg="mod">
          <ac:chgData name="Robin Rettien" userId="d3b77970-caed-4e6f-89f3-1a113df11dad" providerId="ADAL" clId="{7F0D39C6-E5FA-48C6-9A87-61F305881C25}" dt="2020-11-20T14:10:18.067" v="913" actId="6549"/>
          <ac:spMkLst>
            <pc:docMk/>
            <pc:sldMk cId="2944978965" sldId="4392"/>
            <ac:spMk id="5" creationId="{26784425-6E78-468A-A979-B81C06D1F93B}"/>
          </ac:spMkLst>
        </pc:spChg>
        <pc:picChg chg="mod">
          <ac:chgData name="Robin Rettien" userId="d3b77970-caed-4e6f-89f3-1a113df11dad" providerId="ADAL" clId="{7F0D39C6-E5FA-48C6-9A87-61F305881C25}" dt="2020-11-19T08:46:37.817" v="38" actId="1076"/>
          <ac:picMkLst>
            <pc:docMk/>
            <pc:sldMk cId="2944978965" sldId="4392"/>
            <ac:picMk id="6" creationId="{9D2EC49C-9F64-4194-8CD5-66A85FECA1FD}"/>
          </ac:picMkLst>
        </pc:picChg>
      </pc:sldChg>
      <pc:sldChg chg="addSp delSp modSp mod">
        <pc:chgData name="Robin Rettien" userId="d3b77970-caed-4e6f-89f3-1a113df11dad" providerId="ADAL" clId="{7F0D39C6-E5FA-48C6-9A87-61F305881C25}" dt="2020-11-20T14:09:52.395" v="899"/>
        <pc:sldMkLst>
          <pc:docMk/>
          <pc:sldMk cId="2871285774" sldId="4469"/>
        </pc:sldMkLst>
        <pc:spChg chg="add mod">
          <ac:chgData name="Robin Rettien" userId="d3b77970-caed-4e6f-89f3-1a113df11dad" providerId="ADAL" clId="{7F0D39C6-E5FA-48C6-9A87-61F305881C25}" dt="2020-11-20T14:09:52.395" v="899"/>
          <ac:spMkLst>
            <pc:docMk/>
            <pc:sldMk cId="2871285774" sldId="4469"/>
            <ac:spMk id="20" creationId="{C27381E7-409D-44C7-8E2A-C0EC7332A167}"/>
          </ac:spMkLst>
        </pc:spChg>
        <pc:spChg chg="add mod">
          <ac:chgData name="Robin Rettien" userId="d3b77970-caed-4e6f-89f3-1a113df11dad" providerId="ADAL" clId="{7F0D39C6-E5FA-48C6-9A87-61F305881C25}" dt="2020-11-20T14:09:52.395" v="899"/>
          <ac:spMkLst>
            <pc:docMk/>
            <pc:sldMk cId="2871285774" sldId="4469"/>
            <ac:spMk id="22" creationId="{A3C10B9C-6C4E-4C6F-9A7F-3F80D2D4C701}"/>
          </ac:spMkLst>
        </pc:spChg>
        <pc:spChg chg="del mod">
          <ac:chgData name="Robin Rettien" userId="d3b77970-caed-4e6f-89f3-1a113df11dad" providerId="ADAL" clId="{7F0D39C6-E5FA-48C6-9A87-61F305881C25}" dt="2020-11-20T14:09:52.019" v="898" actId="478"/>
          <ac:spMkLst>
            <pc:docMk/>
            <pc:sldMk cId="2871285774" sldId="4469"/>
            <ac:spMk id="24" creationId="{5786C565-D64D-4800-87C6-6A144408BB7B}"/>
          </ac:spMkLst>
        </pc:spChg>
        <pc:spChg chg="del mod">
          <ac:chgData name="Robin Rettien" userId="d3b77970-caed-4e6f-89f3-1a113df11dad" providerId="ADAL" clId="{7F0D39C6-E5FA-48C6-9A87-61F305881C25}" dt="2020-11-20T14:09:52.019" v="898" actId="478"/>
          <ac:spMkLst>
            <pc:docMk/>
            <pc:sldMk cId="2871285774" sldId="4469"/>
            <ac:spMk id="25" creationId="{F83F7EAB-E819-4F7C-AB07-9257B8B5B863}"/>
          </ac:spMkLst>
        </pc:spChg>
      </pc:sldChg>
      <pc:sldChg chg="modSp mod">
        <pc:chgData name="Robin Rettien" userId="d3b77970-caed-4e6f-89f3-1a113df11dad" providerId="ADAL" clId="{7F0D39C6-E5FA-48C6-9A87-61F305881C25}" dt="2020-11-20T14:35:22.922" v="927" actId="13926"/>
        <pc:sldMkLst>
          <pc:docMk/>
          <pc:sldMk cId="1407192383" sldId="4474"/>
        </pc:sldMkLst>
        <pc:spChg chg="mod">
          <ac:chgData name="Robin Rettien" userId="d3b77970-caed-4e6f-89f3-1a113df11dad" providerId="ADAL" clId="{7F0D39C6-E5FA-48C6-9A87-61F305881C25}" dt="2020-11-20T14:35:22.922" v="927" actId="13926"/>
          <ac:spMkLst>
            <pc:docMk/>
            <pc:sldMk cId="1407192383" sldId="4474"/>
            <ac:spMk id="16" creationId="{363004E6-5D0B-4972-B740-FE08672547D7}"/>
          </ac:spMkLst>
        </pc:spChg>
      </pc:sldChg>
      <pc:sldChg chg="modSp mod">
        <pc:chgData name="Robin Rettien" userId="d3b77970-caed-4e6f-89f3-1a113df11dad" providerId="ADAL" clId="{7F0D39C6-E5FA-48C6-9A87-61F305881C25}" dt="2020-11-20T10:12:01.500" v="260" actId="20577"/>
        <pc:sldMkLst>
          <pc:docMk/>
          <pc:sldMk cId="1815526282" sldId="4477"/>
        </pc:sldMkLst>
        <pc:spChg chg="mod">
          <ac:chgData name="Robin Rettien" userId="d3b77970-caed-4e6f-89f3-1a113df11dad" providerId="ADAL" clId="{7F0D39C6-E5FA-48C6-9A87-61F305881C25}" dt="2020-11-20T10:12:01.500" v="260" actId="20577"/>
          <ac:spMkLst>
            <pc:docMk/>
            <pc:sldMk cId="1815526282" sldId="4477"/>
            <ac:spMk id="16" creationId="{363004E6-5D0B-4972-B740-FE08672547D7}"/>
          </ac:spMkLst>
        </pc:spChg>
      </pc:sldChg>
      <pc:sldChg chg="modSp mod">
        <pc:chgData name="Robin Rettien" userId="d3b77970-caed-4e6f-89f3-1a113df11dad" providerId="ADAL" clId="{7F0D39C6-E5FA-48C6-9A87-61F305881C25}" dt="2020-11-20T14:09:24.310" v="890" actId="313"/>
        <pc:sldMkLst>
          <pc:docMk/>
          <pc:sldMk cId="3934869442" sldId="4491"/>
        </pc:sldMkLst>
        <pc:spChg chg="mod">
          <ac:chgData name="Robin Rettien" userId="d3b77970-caed-4e6f-89f3-1a113df11dad" providerId="ADAL" clId="{7F0D39C6-E5FA-48C6-9A87-61F305881C25}" dt="2020-11-19T08:50:57.314" v="82" actId="1076"/>
          <ac:spMkLst>
            <pc:docMk/>
            <pc:sldMk cId="3934869442" sldId="4491"/>
            <ac:spMk id="23" creationId="{062274EE-3732-41AE-85D6-A625A01B5838}"/>
          </ac:spMkLst>
        </pc:spChg>
        <pc:spChg chg="mod">
          <ac:chgData name="Robin Rettien" userId="d3b77970-caed-4e6f-89f3-1a113df11dad" providerId="ADAL" clId="{7F0D39C6-E5FA-48C6-9A87-61F305881C25}" dt="2020-11-20T14:09:24.310" v="890" actId="313"/>
          <ac:spMkLst>
            <pc:docMk/>
            <pc:sldMk cId="3934869442" sldId="4491"/>
            <ac:spMk id="28" creationId="{1915FD22-2941-43E3-94C2-8BDD87DD535A}"/>
          </ac:spMkLst>
        </pc:spChg>
        <pc:spChg chg="mod">
          <ac:chgData name="Robin Rettien" userId="d3b77970-caed-4e6f-89f3-1a113df11dad" providerId="ADAL" clId="{7F0D39C6-E5FA-48C6-9A87-61F305881C25}" dt="2020-11-19T08:50:59.446" v="83" actId="1076"/>
          <ac:spMkLst>
            <pc:docMk/>
            <pc:sldMk cId="3934869442" sldId="4491"/>
            <ac:spMk id="36" creationId="{65143589-3531-4FCF-A0C0-085D20CC4861}"/>
          </ac:spMkLst>
        </pc:spChg>
        <pc:spChg chg="mod">
          <ac:chgData name="Robin Rettien" userId="d3b77970-caed-4e6f-89f3-1a113df11dad" providerId="ADAL" clId="{7F0D39C6-E5FA-48C6-9A87-61F305881C25}" dt="2020-11-19T08:50:51.583" v="81" actId="1076"/>
          <ac:spMkLst>
            <pc:docMk/>
            <pc:sldMk cId="3934869442" sldId="4491"/>
            <ac:spMk id="38" creationId="{6E087813-E61A-44FC-8E49-19A03F236837}"/>
          </ac:spMkLst>
        </pc:spChg>
      </pc:sldChg>
      <pc:sldChg chg="modSp mod">
        <pc:chgData name="Robin Rettien" userId="d3b77970-caed-4e6f-89f3-1a113df11dad" providerId="ADAL" clId="{7F0D39C6-E5FA-48C6-9A87-61F305881C25}" dt="2020-11-20T13:55:33.795" v="824" actId="20577"/>
        <pc:sldMkLst>
          <pc:docMk/>
          <pc:sldMk cId="4081695896" sldId="4520"/>
        </pc:sldMkLst>
        <pc:spChg chg="mod">
          <ac:chgData name="Robin Rettien" userId="d3b77970-caed-4e6f-89f3-1a113df11dad" providerId="ADAL" clId="{7F0D39C6-E5FA-48C6-9A87-61F305881C25}" dt="2020-11-20T13:55:33.795" v="824" actId="20577"/>
          <ac:spMkLst>
            <pc:docMk/>
            <pc:sldMk cId="4081695896" sldId="4520"/>
            <ac:spMk id="27" creationId="{C82C07AC-89D3-4CC2-96F8-C392922EA6B8}"/>
          </ac:spMkLst>
        </pc:spChg>
      </pc:sldChg>
      <pc:sldChg chg="modSp mod">
        <pc:chgData name="Robin Rettien" userId="d3b77970-caed-4e6f-89f3-1a113df11dad" providerId="ADAL" clId="{7F0D39C6-E5FA-48C6-9A87-61F305881C25}" dt="2020-11-20T14:12:46.275" v="926" actId="13926"/>
        <pc:sldMkLst>
          <pc:docMk/>
          <pc:sldMk cId="1101744368" sldId="4524"/>
        </pc:sldMkLst>
        <pc:spChg chg="mod">
          <ac:chgData name="Robin Rettien" userId="d3b77970-caed-4e6f-89f3-1a113df11dad" providerId="ADAL" clId="{7F0D39C6-E5FA-48C6-9A87-61F305881C25}" dt="2020-11-20T14:12:46.275" v="926" actId="13926"/>
          <ac:spMkLst>
            <pc:docMk/>
            <pc:sldMk cId="1101744368" sldId="4524"/>
            <ac:spMk id="7" creationId="{431603C3-0313-437E-A629-5B4052624569}"/>
          </ac:spMkLst>
        </pc:spChg>
        <pc:spChg chg="mod">
          <ac:chgData name="Robin Rettien" userId="d3b77970-caed-4e6f-89f3-1a113df11dad" providerId="ADAL" clId="{7F0D39C6-E5FA-48C6-9A87-61F305881C25}" dt="2020-11-20T13:17:41.434" v="550" actId="1076"/>
          <ac:spMkLst>
            <pc:docMk/>
            <pc:sldMk cId="1101744368" sldId="4524"/>
            <ac:spMk id="49" creationId="{580BCEDD-37D3-4397-B42B-0508E38F59BB}"/>
          </ac:spMkLst>
        </pc:spChg>
      </pc:sldChg>
      <pc:sldChg chg="addSp delSp modSp mod">
        <pc:chgData name="Robin Rettien" userId="d3b77970-caed-4e6f-89f3-1a113df11dad" providerId="ADAL" clId="{7F0D39C6-E5FA-48C6-9A87-61F305881C25}" dt="2020-11-20T13:59:39.267" v="878" actId="20577"/>
        <pc:sldMkLst>
          <pc:docMk/>
          <pc:sldMk cId="2172363109" sldId="4531"/>
        </pc:sldMkLst>
        <pc:spChg chg="add del mod">
          <ac:chgData name="Robin Rettien" userId="d3b77970-caed-4e6f-89f3-1a113df11dad" providerId="ADAL" clId="{7F0D39C6-E5FA-48C6-9A87-61F305881C25}" dt="2020-11-19T08:45:44.816" v="27"/>
          <ac:spMkLst>
            <pc:docMk/>
            <pc:sldMk cId="2172363109" sldId="4531"/>
            <ac:spMk id="9" creationId="{23856B89-246C-4E11-A85A-6A9038510D8D}"/>
          </ac:spMkLst>
        </pc:spChg>
        <pc:spChg chg="add del mod">
          <ac:chgData name="Robin Rettien" userId="d3b77970-caed-4e6f-89f3-1a113df11dad" providerId="ADAL" clId="{7F0D39C6-E5FA-48C6-9A87-61F305881C25}" dt="2020-11-19T08:45:44.816" v="27"/>
          <ac:spMkLst>
            <pc:docMk/>
            <pc:sldMk cId="2172363109" sldId="4531"/>
            <ac:spMk id="10" creationId="{7F507EF7-6266-4609-B215-F24A477D4336}"/>
          </ac:spMkLst>
        </pc:spChg>
        <pc:graphicFrameChg chg="mod modGraphic">
          <ac:chgData name="Robin Rettien" userId="d3b77970-caed-4e6f-89f3-1a113df11dad" providerId="ADAL" clId="{7F0D39C6-E5FA-48C6-9A87-61F305881C25}" dt="2020-11-20T13:59:39.267" v="878" actId="20577"/>
          <ac:graphicFrameMkLst>
            <pc:docMk/>
            <pc:sldMk cId="2172363109" sldId="4531"/>
            <ac:graphicFrameMk id="5" creationId="{12CA20DD-86FB-4A49-B398-887C7612D442}"/>
          </ac:graphicFrameMkLst>
        </pc:graphicFrameChg>
        <pc:picChg chg="mod">
          <ac:chgData name="Robin Rettien" userId="d3b77970-caed-4e6f-89f3-1a113df11dad" providerId="ADAL" clId="{7F0D39C6-E5FA-48C6-9A87-61F305881C25}" dt="2020-11-19T08:47:59.873" v="53" actId="1035"/>
          <ac:picMkLst>
            <pc:docMk/>
            <pc:sldMk cId="2172363109" sldId="4531"/>
            <ac:picMk id="4" creationId="{F6C70035-C6C6-469C-920D-E6FCD35E5D03}"/>
          </ac:picMkLst>
        </pc:picChg>
        <pc:picChg chg="mod">
          <ac:chgData name="Robin Rettien" userId="d3b77970-caed-4e6f-89f3-1a113df11dad" providerId="ADAL" clId="{7F0D39C6-E5FA-48C6-9A87-61F305881C25}" dt="2020-11-19T08:47:59.873" v="53" actId="1035"/>
          <ac:picMkLst>
            <pc:docMk/>
            <pc:sldMk cId="2172363109" sldId="4531"/>
            <ac:picMk id="7" creationId="{C53FE726-95D6-44E4-9221-B2D7A9C29E56}"/>
          </ac:picMkLst>
        </pc:picChg>
        <pc:picChg chg="mod">
          <ac:chgData name="Robin Rettien" userId="d3b77970-caed-4e6f-89f3-1a113df11dad" providerId="ADAL" clId="{7F0D39C6-E5FA-48C6-9A87-61F305881C25}" dt="2020-11-19T08:47:59.873" v="53" actId="1035"/>
          <ac:picMkLst>
            <pc:docMk/>
            <pc:sldMk cId="2172363109" sldId="4531"/>
            <ac:picMk id="8" creationId="{7DC9D0CD-C3E3-45DB-8D85-D03723086788}"/>
          </ac:picMkLst>
        </pc:picChg>
      </pc:sldChg>
      <pc:sldChg chg="modSp mod">
        <pc:chgData name="Robin Rettien" userId="d3b77970-caed-4e6f-89f3-1a113df11dad" providerId="ADAL" clId="{7F0D39C6-E5FA-48C6-9A87-61F305881C25}" dt="2020-11-20T10:46:00.632" v="392" actId="20577"/>
        <pc:sldMkLst>
          <pc:docMk/>
          <pc:sldMk cId="1716576604" sldId="4546"/>
        </pc:sldMkLst>
        <pc:spChg chg="mod">
          <ac:chgData name="Robin Rettien" userId="d3b77970-caed-4e6f-89f3-1a113df11dad" providerId="ADAL" clId="{7F0D39C6-E5FA-48C6-9A87-61F305881C25}" dt="2020-11-20T10:46:00.632" v="392" actId="20577"/>
          <ac:spMkLst>
            <pc:docMk/>
            <pc:sldMk cId="1716576604" sldId="4546"/>
            <ac:spMk id="21" creationId="{E96389A5-E012-4C40-A497-D1A77798C5E9}"/>
          </ac:spMkLst>
        </pc:spChg>
        <pc:spChg chg="mod">
          <ac:chgData name="Robin Rettien" userId="d3b77970-caed-4e6f-89f3-1a113df11dad" providerId="ADAL" clId="{7F0D39C6-E5FA-48C6-9A87-61F305881C25}" dt="2020-11-20T10:45:11.790" v="380" actId="20577"/>
          <ac:spMkLst>
            <pc:docMk/>
            <pc:sldMk cId="1716576604" sldId="4546"/>
            <ac:spMk id="57" creationId="{FC636CBF-59A6-45C9-932B-E1750A2A489C}"/>
          </ac:spMkLst>
        </pc:spChg>
        <pc:spChg chg="mod">
          <ac:chgData name="Robin Rettien" userId="d3b77970-caed-4e6f-89f3-1a113df11dad" providerId="ADAL" clId="{7F0D39C6-E5FA-48C6-9A87-61F305881C25}" dt="2020-11-20T10:45:53.304" v="388" actId="313"/>
          <ac:spMkLst>
            <pc:docMk/>
            <pc:sldMk cId="1716576604" sldId="4546"/>
            <ac:spMk id="58" creationId="{A1E93DE1-6DBE-496F-B495-6CDBFEE877CA}"/>
          </ac:spMkLst>
        </pc:spChg>
      </pc:sldChg>
      <pc:sldChg chg="modSp mod">
        <pc:chgData name="Robin Rettien" userId="d3b77970-caed-4e6f-89f3-1a113df11dad" providerId="ADAL" clId="{7F0D39C6-E5FA-48C6-9A87-61F305881C25}" dt="2020-11-20T14:38:18.672" v="964" actId="13926"/>
        <pc:sldMkLst>
          <pc:docMk/>
          <pc:sldMk cId="2688802646" sldId="4551"/>
        </pc:sldMkLst>
        <pc:spChg chg="mod">
          <ac:chgData name="Robin Rettien" userId="d3b77970-caed-4e6f-89f3-1a113df11dad" providerId="ADAL" clId="{7F0D39C6-E5FA-48C6-9A87-61F305881C25}" dt="2020-11-19T10:45:25.369" v="143" actId="1076"/>
          <ac:spMkLst>
            <pc:docMk/>
            <pc:sldMk cId="2688802646" sldId="4551"/>
            <ac:spMk id="24" creationId="{5786C565-D64D-4800-87C6-6A144408BB7B}"/>
          </ac:spMkLst>
        </pc:spChg>
        <pc:spChg chg="mod">
          <ac:chgData name="Robin Rettien" userId="d3b77970-caed-4e6f-89f3-1a113df11dad" providerId="ADAL" clId="{7F0D39C6-E5FA-48C6-9A87-61F305881C25}" dt="2020-11-20T14:38:18.672" v="964" actId="13926"/>
          <ac:spMkLst>
            <pc:docMk/>
            <pc:sldMk cId="2688802646" sldId="4551"/>
            <ac:spMk id="25" creationId="{F83F7EAB-E819-4F7C-AB07-9257B8B5B863}"/>
          </ac:spMkLst>
        </pc:spChg>
      </pc:sldChg>
      <pc:sldChg chg="modSp mod">
        <pc:chgData name="Robin Rettien" userId="d3b77970-caed-4e6f-89f3-1a113df11dad" providerId="ADAL" clId="{7F0D39C6-E5FA-48C6-9A87-61F305881C25}" dt="2020-11-20T10:46:15.407" v="402" actId="20577"/>
        <pc:sldMkLst>
          <pc:docMk/>
          <pc:sldMk cId="3786635756" sldId="4552"/>
        </pc:sldMkLst>
        <pc:spChg chg="mod">
          <ac:chgData name="Robin Rettien" userId="d3b77970-caed-4e6f-89f3-1a113df11dad" providerId="ADAL" clId="{7F0D39C6-E5FA-48C6-9A87-61F305881C25}" dt="2020-11-20T10:46:08.221" v="396" actId="20577"/>
          <ac:spMkLst>
            <pc:docMk/>
            <pc:sldMk cId="3786635756" sldId="4552"/>
            <ac:spMk id="21" creationId="{E96389A5-E012-4C40-A497-D1A77798C5E9}"/>
          </ac:spMkLst>
        </pc:spChg>
        <pc:spChg chg="mod">
          <ac:chgData name="Robin Rettien" userId="d3b77970-caed-4e6f-89f3-1a113df11dad" providerId="ADAL" clId="{7F0D39C6-E5FA-48C6-9A87-61F305881C25}" dt="2020-11-20T10:46:15.407" v="402" actId="20577"/>
          <ac:spMkLst>
            <pc:docMk/>
            <pc:sldMk cId="3786635756" sldId="4552"/>
            <ac:spMk id="57" creationId="{FC636CBF-59A6-45C9-932B-E1750A2A489C}"/>
          </ac:spMkLst>
        </pc:spChg>
      </pc:sldChg>
      <pc:sldChg chg="modSp mod">
        <pc:chgData name="Robin Rettien" userId="d3b77970-caed-4e6f-89f3-1a113df11dad" providerId="ADAL" clId="{7F0D39C6-E5FA-48C6-9A87-61F305881C25}" dt="2020-11-20T08:57:22.256" v="181" actId="20577"/>
        <pc:sldMkLst>
          <pc:docMk/>
          <pc:sldMk cId="3920924172" sldId="4555"/>
        </pc:sldMkLst>
        <pc:spChg chg="mod">
          <ac:chgData name="Robin Rettien" userId="d3b77970-caed-4e6f-89f3-1a113df11dad" providerId="ADAL" clId="{7F0D39C6-E5FA-48C6-9A87-61F305881C25}" dt="2020-11-20T08:57:22.256" v="181" actId="20577"/>
          <ac:spMkLst>
            <pc:docMk/>
            <pc:sldMk cId="3920924172" sldId="4555"/>
            <ac:spMk id="49" creationId="{3B09F82E-872F-4B7B-B389-F72F1F740FF8}"/>
          </ac:spMkLst>
        </pc:spChg>
      </pc:sldChg>
      <pc:sldChg chg="modSp mod">
        <pc:chgData name="Robin Rettien" userId="d3b77970-caed-4e6f-89f3-1a113df11dad" providerId="ADAL" clId="{7F0D39C6-E5FA-48C6-9A87-61F305881C25}" dt="2020-11-20T14:38:31.646" v="965" actId="13926"/>
        <pc:sldMkLst>
          <pc:docMk/>
          <pc:sldMk cId="2123963684" sldId="4557"/>
        </pc:sldMkLst>
        <pc:spChg chg="mod">
          <ac:chgData name="Robin Rettien" userId="d3b77970-caed-4e6f-89f3-1a113df11dad" providerId="ADAL" clId="{7F0D39C6-E5FA-48C6-9A87-61F305881C25}" dt="2020-11-20T14:38:31.646" v="965" actId="13926"/>
          <ac:spMkLst>
            <pc:docMk/>
            <pc:sldMk cId="2123963684" sldId="4557"/>
            <ac:spMk id="13" creationId="{DFC10865-F65C-4A3D-96CC-1803BD30985C}"/>
          </ac:spMkLst>
        </pc:spChg>
      </pc:sldChg>
      <pc:sldChg chg="addSp delSp modSp mod">
        <pc:chgData name="Robin Rettien" userId="d3b77970-caed-4e6f-89f3-1a113df11dad" providerId="ADAL" clId="{7F0D39C6-E5FA-48C6-9A87-61F305881C25}" dt="2020-11-20T14:10:02.405" v="906" actId="313"/>
        <pc:sldMkLst>
          <pc:docMk/>
          <pc:sldMk cId="2550319828" sldId="4559"/>
        </pc:sldMkLst>
        <pc:spChg chg="mod">
          <ac:chgData name="Robin Rettien" userId="d3b77970-caed-4e6f-89f3-1a113df11dad" providerId="ADAL" clId="{7F0D39C6-E5FA-48C6-9A87-61F305881C25}" dt="2020-11-20T14:10:02.405" v="906" actId="313"/>
          <ac:spMkLst>
            <pc:docMk/>
            <pc:sldMk cId="2550319828" sldId="4559"/>
            <ac:spMk id="4" creationId="{29CB9718-F33C-45E0-97AD-AD6A26E51A3C}"/>
          </ac:spMkLst>
        </pc:spChg>
        <pc:spChg chg="add del mod">
          <ac:chgData name="Robin Rettien" userId="d3b77970-caed-4e6f-89f3-1a113df11dad" providerId="ADAL" clId="{7F0D39C6-E5FA-48C6-9A87-61F305881C25}" dt="2020-11-20T13:57:49.682" v="834" actId="478"/>
          <ac:spMkLst>
            <pc:docMk/>
            <pc:sldMk cId="2550319828" sldId="4559"/>
            <ac:spMk id="5" creationId="{F5C3E925-1DA2-4ABE-B98F-0FE8D499FEF1}"/>
          </ac:spMkLst>
        </pc:spChg>
        <pc:spChg chg="mod">
          <ac:chgData name="Robin Rettien" userId="d3b77970-caed-4e6f-89f3-1a113df11dad" providerId="ADAL" clId="{7F0D39C6-E5FA-48C6-9A87-61F305881C25}" dt="2020-11-19T08:44:24.999" v="11" actId="1076"/>
          <ac:spMkLst>
            <pc:docMk/>
            <pc:sldMk cId="2550319828" sldId="4559"/>
            <ac:spMk id="28" creationId="{BA260B84-D4E7-4EE4-8818-50B92B59F1E2}"/>
          </ac:spMkLst>
        </pc:spChg>
        <pc:spChg chg="mod">
          <ac:chgData name="Robin Rettien" userId="d3b77970-caed-4e6f-89f3-1a113df11dad" providerId="ADAL" clId="{7F0D39C6-E5FA-48C6-9A87-61F305881C25}" dt="2020-11-19T08:44:21.955" v="10" actId="1076"/>
          <ac:spMkLst>
            <pc:docMk/>
            <pc:sldMk cId="2550319828" sldId="4559"/>
            <ac:spMk id="31" creationId="{9BF789E7-A8F5-427D-A98A-496A6889BAC7}"/>
          </ac:spMkLst>
        </pc:spChg>
        <pc:graphicFrameChg chg="add del mod">
          <ac:chgData name="Robin Rettien" userId="d3b77970-caed-4e6f-89f3-1a113df11dad" providerId="ADAL" clId="{7F0D39C6-E5FA-48C6-9A87-61F305881C25}" dt="2020-11-19T08:43:25.904" v="4"/>
          <ac:graphicFrameMkLst>
            <pc:docMk/>
            <pc:sldMk cId="2550319828" sldId="4559"/>
            <ac:graphicFrameMk id="5" creationId="{8CB0DB8A-44CF-4EC6-8AFA-9FC8E1011D84}"/>
          </ac:graphicFrameMkLst>
        </pc:graphicFrameChg>
      </pc:sldChg>
      <pc:sldChg chg="addSp modSp mod">
        <pc:chgData name="Robin Rettien" userId="d3b77970-caed-4e6f-89f3-1a113df11dad" providerId="ADAL" clId="{7F0D39C6-E5FA-48C6-9A87-61F305881C25}" dt="2020-11-20T13:43:37.682" v="764" actId="14100"/>
        <pc:sldMkLst>
          <pc:docMk/>
          <pc:sldMk cId="2413002912" sldId="4563"/>
        </pc:sldMkLst>
        <pc:spChg chg="add mod">
          <ac:chgData name="Robin Rettien" userId="d3b77970-caed-4e6f-89f3-1a113df11dad" providerId="ADAL" clId="{7F0D39C6-E5FA-48C6-9A87-61F305881C25}" dt="2020-11-20T13:43:37.682" v="764" actId="14100"/>
          <ac:spMkLst>
            <pc:docMk/>
            <pc:sldMk cId="2413002912" sldId="4563"/>
            <ac:spMk id="25" creationId="{BD804BDE-410B-46BE-B5D6-B3AF17B6824E}"/>
          </ac:spMkLst>
        </pc:spChg>
      </pc:sldChg>
      <pc:sldChg chg="modSp mod">
        <pc:chgData name="Robin Rettien" userId="d3b77970-caed-4e6f-89f3-1a113df11dad" providerId="ADAL" clId="{7F0D39C6-E5FA-48C6-9A87-61F305881C25}" dt="2020-11-20T13:45:17.855" v="808" actId="13926"/>
        <pc:sldMkLst>
          <pc:docMk/>
          <pc:sldMk cId="574132940" sldId="4564"/>
        </pc:sldMkLst>
        <pc:spChg chg="mod">
          <ac:chgData name="Robin Rettien" userId="d3b77970-caed-4e6f-89f3-1a113df11dad" providerId="ADAL" clId="{7F0D39C6-E5FA-48C6-9A87-61F305881C25}" dt="2020-11-20T13:45:17.855" v="808" actId="13926"/>
          <ac:spMkLst>
            <pc:docMk/>
            <pc:sldMk cId="574132940" sldId="4564"/>
            <ac:spMk id="22" creationId="{2F47D0DB-84EB-4CC5-96D9-A82370ACA5EC}"/>
          </ac:spMkLst>
        </pc:spChg>
      </pc:sldChg>
      <pc:sldChg chg="modSp mod">
        <pc:chgData name="Robin Rettien" userId="d3b77970-caed-4e6f-89f3-1a113df11dad" providerId="ADAL" clId="{7F0D39C6-E5FA-48C6-9A87-61F305881C25}" dt="2020-11-20T13:46:58.849" v="811" actId="13926"/>
        <pc:sldMkLst>
          <pc:docMk/>
          <pc:sldMk cId="2322720532" sldId="4566"/>
        </pc:sldMkLst>
        <pc:spChg chg="mod">
          <ac:chgData name="Robin Rettien" userId="d3b77970-caed-4e6f-89f3-1a113df11dad" providerId="ADAL" clId="{7F0D39C6-E5FA-48C6-9A87-61F305881C25}" dt="2020-11-20T13:15:14.637" v="534" actId="207"/>
          <ac:spMkLst>
            <pc:docMk/>
            <pc:sldMk cId="2322720532" sldId="4566"/>
            <ac:spMk id="15" creationId="{0DE89775-2FB7-43D0-984E-D073C7A1DC9F}"/>
          </ac:spMkLst>
        </pc:spChg>
        <pc:spChg chg="mod">
          <ac:chgData name="Robin Rettien" userId="d3b77970-caed-4e6f-89f3-1a113df11dad" providerId="ADAL" clId="{7F0D39C6-E5FA-48C6-9A87-61F305881C25}" dt="2020-11-20T13:46:52.278" v="810" actId="13926"/>
          <ac:spMkLst>
            <pc:docMk/>
            <pc:sldMk cId="2322720532" sldId="4566"/>
            <ac:spMk id="16" creationId="{3894E82E-994D-4A25-85D0-08B09665DC1C}"/>
          </ac:spMkLst>
        </pc:spChg>
        <pc:spChg chg="mod">
          <ac:chgData name="Robin Rettien" userId="d3b77970-caed-4e6f-89f3-1a113df11dad" providerId="ADAL" clId="{7F0D39C6-E5FA-48C6-9A87-61F305881C25}" dt="2020-11-20T13:46:58.849" v="811" actId="13926"/>
          <ac:spMkLst>
            <pc:docMk/>
            <pc:sldMk cId="2322720532" sldId="4566"/>
            <ac:spMk id="28" creationId="{38DB51CF-8B54-4E26-A981-4676275867C7}"/>
          </ac:spMkLst>
        </pc:spChg>
      </pc:sldChg>
      <pc:sldChg chg="modSp mod">
        <pc:chgData name="Robin Rettien" userId="d3b77970-caed-4e6f-89f3-1a113df11dad" providerId="ADAL" clId="{7F0D39C6-E5FA-48C6-9A87-61F305881C25}" dt="2020-11-20T09:38:01.918" v="185" actId="13926"/>
        <pc:sldMkLst>
          <pc:docMk/>
          <pc:sldMk cId="321839724" sldId="4568"/>
        </pc:sldMkLst>
        <pc:spChg chg="mod">
          <ac:chgData name="Robin Rettien" userId="d3b77970-caed-4e6f-89f3-1a113df11dad" providerId="ADAL" clId="{7F0D39C6-E5FA-48C6-9A87-61F305881C25}" dt="2020-11-20T09:38:01.918" v="185" actId="13926"/>
          <ac:spMkLst>
            <pc:docMk/>
            <pc:sldMk cId="321839724" sldId="4568"/>
            <ac:spMk id="36" creationId="{60B94625-8BDB-4038-9EC2-329AE5C51B21}"/>
          </ac:spMkLst>
        </pc:spChg>
      </pc:sldChg>
      <pc:sldChg chg="modSp mod">
        <pc:chgData name="Robin Rettien" userId="d3b77970-caed-4e6f-89f3-1a113df11dad" providerId="ADAL" clId="{7F0D39C6-E5FA-48C6-9A87-61F305881C25}" dt="2020-11-20T13:56:44.462" v="825" actId="13926"/>
        <pc:sldMkLst>
          <pc:docMk/>
          <pc:sldMk cId="1884533410" sldId="4571"/>
        </pc:sldMkLst>
        <pc:spChg chg="mod">
          <ac:chgData name="Robin Rettien" userId="d3b77970-caed-4e6f-89f3-1a113df11dad" providerId="ADAL" clId="{7F0D39C6-E5FA-48C6-9A87-61F305881C25}" dt="2020-11-20T13:56:44.462" v="825" actId="13926"/>
          <ac:spMkLst>
            <pc:docMk/>
            <pc:sldMk cId="1884533410" sldId="4571"/>
            <ac:spMk id="38" creationId="{DD9C1822-C1E4-4234-B2D4-71D10096A409}"/>
          </ac:spMkLst>
        </pc:spChg>
      </pc:sldChg>
      <pc:sldChg chg="modSp mod">
        <pc:chgData name="Robin Rettien" userId="d3b77970-caed-4e6f-89f3-1a113df11dad" providerId="ADAL" clId="{7F0D39C6-E5FA-48C6-9A87-61F305881C25}" dt="2020-11-20T14:39:23.721" v="968" actId="13926"/>
        <pc:sldMkLst>
          <pc:docMk/>
          <pc:sldMk cId="2643318129" sldId="4576"/>
        </pc:sldMkLst>
        <pc:graphicFrameChg chg="modGraphic">
          <ac:chgData name="Robin Rettien" userId="d3b77970-caed-4e6f-89f3-1a113df11dad" providerId="ADAL" clId="{7F0D39C6-E5FA-48C6-9A87-61F305881C25}" dt="2020-11-20T14:39:23.721" v="968" actId="13926"/>
          <ac:graphicFrameMkLst>
            <pc:docMk/>
            <pc:sldMk cId="2643318129" sldId="4576"/>
            <ac:graphicFrameMk id="38" creationId="{EC973635-818A-4831-A1B7-4F1B1727D724}"/>
          </ac:graphicFrameMkLst>
        </pc:graphicFrameChg>
      </pc:sldChg>
      <pc:sldChg chg="modSp mod">
        <pc:chgData name="Robin Rettien" userId="d3b77970-caed-4e6f-89f3-1a113df11dad" providerId="ADAL" clId="{7F0D39C6-E5FA-48C6-9A87-61F305881C25}" dt="2020-11-20T14:43:28.954" v="969" actId="13926"/>
        <pc:sldMkLst>
          <pc:docMk/>
          <pc:sldMk cId="3568858931" sldId="4577"/>
        </pc:sldMkLst>
        <pc:graphicFrameChg chg="mod modGraphic">
          <ac:chgData name="Robin Rettien" userId="d3b77970-caed-4e6f-89f3-1a113df11dad" providerId="ADAL" clId="{7F0D39C6-E5FA-48C6-9A87-61F305881C25}" dt="2020-11-20T14:43:28.954" v="969" actId="13926"/>
          <ac:graphicFrameMkLst>
            <pc:docMk/>
            <pc:sldMk cId="3568858931" sldId="4577"/>
            <ac:graphicFrameMk id="38" creationId="{EC973635-818A-4831-A1B7-4F1B1727D724}"/>
          </ac:graphicFrameMkLst>
        </pc:graphicFrameChg>
      </pc:sldChg>
      <pc:sldChg chg="modSp mod">
        <pc:chgData name="Robin Rettien" userId="d3b77970-caed-4e6f-89f3-1a113df11dad" providerId="ADAL" clId="{7F0D39C6-E5FA-48C6-9A87-61F305881C25}" dt="2020-11-20T14:44:22.855" v="972" actId="13926"/>
        <pc:sldMkLst>
          <pc:docMk/>
          <pc:sldMk cId="734642804" sldId="4578"/>
        </pc:sldMkLst>
        <pc:graphicFrameChg chg="mod modGraphic">
          <ac:chgData name="Robin Rettien" userId="d3b77970-caed-4e6f-89f3-1a113df11dad" providerId="ADAL" clId="{7F0D39C6-E5FA-48C6-9A87-61F305881C25}" dt="2020-11-20T14:44:22.855" v="972" actId="13926"/>
          <ac:graphicFrameMkLst>
            <pc:docMk/>
            <pc:sldMk cId="734642804" sldId="4578"/>
            <ac:graphicFrameMk id="38" creationId="{EC973635-818A-4831-A1B7-4F1B1727D724}"/>
          </ac:graphicFrameMkLst>
        </pc:graphicFrameChg>
      </pc:sldChg>
      <pc:sldChg chg="modSp mod">
        <pc:chgData name="Robin Rettien" userId="d3b77970-caed-4e6f-89f3-1a113df11dad" providerId="ADAL" clId="{7F0D39C6-E5FA-48C6-9A87-61F305881C25}" dt="2020-11-20T14:44:48.584" v="973" actId="13926"/>
        <pc:sldMkLst>
          <pc:docMk/>
          <pc:sldMk cId="2628767347" sldId="4579"/>
        </pc:sldMkLst>
        <pc:graphicFrameChg chg="mod modGraphic">
          <ac:chgData name="Robin Rettien" userId="d3b77970-caed-4e6f-89f3-1a113df11dad" providerId="ADAL" clId="{7F0D39C6-E5FA-48C6-9A87-61F305881C25}" dt="2020-11-20T14:44:48.584" v="973" actId="13926"/>
          <ac:graphicFrameMkLst>
            <pc:docMk/>
            <pc:sldMk cId="2628767347" sldId="4579"/>
            <ac:graphicFrameMk id="3" creationId="{D93FDC0A-7EE4-4855-9517-1B1C5093A8EC}"/>
          </ac:graphicFrameMkLst>
        </pc:graphicFrameChg>
      </pc:sldChg>
      <pc:sldChg chg="modSp mod">
        <pc:chgData name="Robin Rettien" userId="d3b77970-caed-4e6f-89f3-1a113df11dad" providerId="ADAL" clId="{7F0D39C6-E5FA-48C6-9A87-61F305881C25}" dt="2020-11-20T14:45:37.675" v="974" actId="13926"/>
        <pc:sldMkLst>
          <pc:docMk/>
          <pc:sldMk cId="3118885946" sldId="4580"/>
        </pc:sldMkLst>
        <pc:graphicFrameChg chg="modGraphic">
          <ac:chgData name="Robin Rettien" userId="d3b77970-caed-4e6f-89f3-1a113df11dad" providerId="ADAL" clId="{7F0D39C6-E5FA-48C6-9A87-61F305881C25}" dt="2020-11-20T14:45:37.675" v="974" actId="13926"/>
          <ac:graphicFrameMkLst>
            <pc:docMk/>
            <pc:sldMk cId="3118885946" sldId="4580"/>
            <ac:graphicFrameMk id="7" creationId="{8B887F9A-08A5-42AB-BF63-6A1461294A9C}"/>
          </ac:graphicFrameMkLst>
        </pc:graphicFrameChg>
      </pc:sldChg>
      <pc:sldChg chg="modSp mod">
        <pc:chgData name="Robin Rettien" userId="d3b77970-caed-4e6f-89f3-1a113df11dad" providerId="ADAL" clId="{7F0D39C6-E5FA-48C6-9A87-61F305881C25}" dt="2020-11-20T13:16:46.880" v="549" actId="13926"/>
        <pc:sldMkLst>
          <pc:docMk/>
          <pc:sldMk cId="981453204" sldId="4586"/>
        </pc:sldMkLst>
        <pc:spChg chg="mod">
          <ac:chgData name="Robin Rettien" userId="d3b77970-caed-4e6f-89f3-1a113df11dad" providerId="ADAL" clId="{7F0D39C6-E5FA-48C6-9A87-61F305881C25}" dt="2020-11-20T13:16:46.880" v="549" actId="13926"/>
          <ac:spMkLst>
            <pc:docMk/>
            <pc:sldMk cId="981453204" sldId="4586"/>
            <ac:spMk id="30" creationId="{128664FB-6826-4E34-A7C2-BB803A50DAB9}"/>
          </ac:spMkLst>
        </pc:spChg>
      </pc:sldChg>
    </pc:docChg>
  </pc:docChgLst>
  <pc:docChgLst>
    <pc:chgData name="Robin Rettien" userId="d3b77970-caed-4e6f-89f3-1a113df11dad" providerId="ADAL" clId="{1822D9C9-3DE1-4284-863A-A50F4AB021D2}"/>
    <pc:docChg chg="undo custSel addSld delSld modSld modMainMaster modSection">
      <pc:chgData name="Robin Rettien" userId="d3b77970-caed-4e6f-89f3-1a113df11dad" providerId="ADAL" clId="{1822D9C9-3DE1-4284-863A-A50F4AB021D2}" dt="2020-11-25T18:09:32.429" v="35" actId="207"/>
      <pc:docMkLst>
        <pc:docMk/>
      </pc:docMkLst>
      <pc:sldChg chg="modSp mod">
        <pc:chgData name="Robin Rettien" userId="d3b77970-caed-4e6f-89f3-1a113df11dad" providerId="ADAL" clId="{1822D9C9-3DE1-4284-863A-A50F4AB021D2}" dt="2020-11-25T18:06:02.295" v="3" actId="20577"/>
        <pc:sldMkLst>
          <pc:docMk/>
          <pc:sldMk cId="3680767580" sldId="3066"/>
        </pc:sldMkLst>
        <pc:spChg chg="mod">
          <ac:chgData name="Robin Rettien" userId="d3b77970-caed-4e6f-89f3-1a113df11dad" providerId="ADAL" clId="{1822D9C9-3DE1-4284-863A-A50F4AB021D2}" dt="2020-11-25T18:06:02.295" v="3" actId="20577"/>
          <ac:spMkLst>
            <pc:docMk/>
            <pc:sldMk cId="3680767580" sldId="3066"/>
            <ac:spMk id="3" creationId="{48F5C1C9-0257-4D57-911B-1B120E4B8C8E}"/>
          </ac:spMkLst>
        </pc:spChg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3375518357" sldId="3214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2811059684" sldId="3224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2215098716" sldId="3228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563068854" sldId="3281"/>
        </pc:sldMkLst>
      </pc:sldChg>
      <pc:sldChg chg="del">
        <pc:chgData name="Robin Rettien" userId="d3b77970-caed-4e6f-89f3-1a113df11dad" providerId="ADAL" clId="{1822D9C9-3DE1-4284-863A-A50F4AB021D2}" dt="2020-11-25T18:09:11.872" v="30" actId="47"/>
        <pc:sldMkLst>
          <pc:docMk/>
          <pc:sldMk cId="2023517861" sldId="3292"/>
        </pc:sldMkLst>
      </pc:sldChg>
      <pc:sldChg chg="modSp add mod">
        <pc:chgData name="Robin Rettien" userId="d3b77970-caed-4e6f-89f3-1a113df11dad" providerId="ADAL" clId="{1822D9C9-3DE1-4284-863A-A50F4AB021D2}" dt="2020-11-25T18:09:28.887" v="34" actId="207"/>
        <pc:sldMkLst>
          <pc:docMk/>
          <pc:sldMk cId="45512336" sldId="3325"/>
        </pc:sldMkLst>
        <pc:graphicFrameChg chg="modGraphic">
          <ac:chgData name="Robin Rettien" userId="d3b77970-caed-4e6f-89f3-1a113df11dad" providerId="ADAL" clId="{1822D9C9-3DE1-4284-863A-A50F4AB021D2}" dt="2020-11-25T18:09:28.887" v="34" actId="207"/>
          <ac:graphicFrameMkLst>
            <pc:docMk/>
            <pc:sldMk cId="45512336" sldId="3325"/>
            <ac:graphicFrameMk id="4" creationId="{6D79E59A-374D-415E-8645-1A20DE6105FB}"/>
          </ac:graphicFrameMkLst>
        </pc:graphicFrameChg>
      </pc:sldChg>
      <pc:sldChg chg="modSp add mod">
        <pc:chgData name="Robin Rettien" userId="d3b77970-caed-4e6f-89f3-1a113df11dad" providerId="ADAL" clId="{1822D9C9-3DE1-4284-863A-A50F4AB021D2}" dt="2020-11-25T18:09:32.429" v="35" actId="207"/>
        <pc:sldMkLst>
          <pc:docMk/>
          <pc:sldMk cId="769565367" sldId="3326"/>
        </pc:sldMkLst>
        <pc:graphicFrameChg chg="modGraphic">
          <ac:chgData name="Robin Rettien" userId="d3b77970-caed-4e6f-89f3-1a113df11dad" providerId="ADAL" clId="{1822D9C9-3DE1-4284-863A-A50F4AB021D2}" dt="2020-11-25T18:09:32.429" v="35" actId="207"/>
          <ac:graphicFrameMkLst>
            <pc:docMk/>
            <pc:sldMk cId="769565367" sldId="3326"/>
            <ac:graphicFrameMk id="4" creationId="{6D79E59A-374D-415E-8645-1A20DE6105FB}"/>
          </ac:graphicFrameMkLst>
        </pc:graphicFrameChg>
      </pc:sldChg>
      <pc:sldChg chg="del">
        <pc:chgData name="Robin Rettien" userId="d3b77970-caed-4e6f-89f3-1a113df11dad" providerId="ADAL" clId="{1822D9C9-3DE1-4284-863A-A50F4AB021D2}" dt="2020-11-25T18:09:12.460" v="31" actId="47"/>
        <pc:sldMkLst>
          <pc:docMk/>
          <pc:sldMk cId="3302184884" sldId="3349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2666718201" sldId="4240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1747198398" sldId="4280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2213945299" sldId="4299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2222952965" sldId="4300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790942364" sldId="4302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2944978965" sldId="4392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2843032093" sldId="4437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3607771872" sldId="4467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3561715792" sldId="4468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2871285774" sldId="4469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2657895909" sldId="4470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2530781139" sldId="4471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359526628" sldId="4472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2718131396" sldId="4473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1407192383" sldId="4474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4175044044" sldId="4475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4198397139" sldId="4476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1815526282" sldId="4477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58685191" sldId="4482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4073120430" sldId="4515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3615338953" sldId="4543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3053500909" sldId="4558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2550319828" sldId="4559"/>
        </pc:sldMkLst>
      </pc:sldChg>
      <pc:sldChg chg="del">
        <pc:chgData name="Robin Rettien" userId="d3b77970-caed-4e6f-89f3-1a113df11dad" providerId="ADAL" clId="{1822D9C9-3DE1-4284-863A-A50F4AB021D2}" dt="2020-11-25T18:08:31.835" v="28" actId="2696"/>
        <pc:sldMkLst>
          <pc:docMk/>
          <pc:sldMk cId="1169208403" sldId="4572"/>
        </pc:sldMkLst>
      </pc:sldChg>
      <pc:sldChg chg="add">
        <pc:chgData name="Robin Rettien" userId="d3b77970-caed-4e6f-89f3-1a113df11dad" providerId="ADAL" clId="{1822D9C9-3DE1-4284-863A-A50F4AB021D2}" dt="2020-11-25T18:08:16.347" v="27"/>
        <pc:sldMkLst>
          <pc:docMk/>
          <pc:sldMk cId="2997457341" sldId="4588"/>
        </pc:sldMkLst>
      </pc:sldChg>
      <pc:sldMasterChg chg="modSp mod modSldLayout">
        <pc:chgData name="Robin Rettien" userId="d3b77970-caed-4e6f-89f3-1a113df11dad" providerId="ADAL" clId="{1822D9C9-3DE1-4284-863A-A50F4AB021D2}" dt="2020-11-25T18:06:26.414" v="26"/>
        <pc:sldMasterMkLst>
          <pc:docMk/>
          <pc:sldMasterMk cId="0" sldId="2147483659"/>
        </pc:sldMasterMkLst>
        <pc:spChg chg="mod">
          <ac:chgData name="Robin Rettien" userId="d3b77970-caed-4e6f-89f3-1a113df11dad" providerId="ADAL" clId="{1822D9C9-3DE1-4284-863A-A50F4AB021D2}" dt="2020-11-25T18:06:21.377" v="25" actId="20577"/>
          <ac:spMkLst>
            <pc:docMk/>
            <pc:sldMasterMk cId="0" sldId="2147483659"/>
            <ac:spMk id="4" creationId="{B8A5604C-B8A6-4D35-A162-2F60AB989CD9}"/>
          </ac:spMkLst>
        </pc:spChg>
        <pc:sldLayoutChg chg="modSp mod">
          <pc:chgData name="Robin Rettien" userId="d3b77970-caed-4e6f-89f3-1a113df11dad" providerId="ADAL" clId="{1822D9C9-3DE1-4284-863A-A50F4AB021D2}" dt="2020-11-25T18:06:26.414" v="26"/>
          <pc:sldLayoutMkLst>
            <pc:docMk/>
            <pc:sldMasterMk cId="0" sldId="2147483659"/>
            <pc:sldLayoutMk cId="3081998058" sldId="2147483681"/>
          </pc:sldLayoutMkLst>
          <pc:spChg chg="mod">
            <ac:chgData name="Robin Rettien" userId="d3b77970-caed-4e6f-89f3-1a113df11dad" providerId="ADAL" clId="{1822D9C9-3DE1-4284-863A-A50F4AB021D2}" dt="2020-11-25T18:06:26.414" v="26"/>
            <ac:spMkLst>
              <pc:docMk/>
              <pc:sldMasterMk cId="0" sldId="2147483659"/>
              <pc:sldLayoutMk cId="3081998058" sldId="2147483681"/>
              <ac:spMk id="3" creationId="{AEBDF29C-7377-4E63-8C4C-1D03C8CA67DF}"/>
            </ac:spMkLst>
          </pc:spChg>
        </pc:sldLayoutChg>
      </pc:sldMasterChg>
    </pc:docChg>
  </pc:docChgLst>
  <pc:docChgLst>
    <pc:chgData name="Robin Rettien" userId="d3b77970-caed-4e6f-89f3-1a113df11dad" providerId="ADAL" clId="{1D5EC6F1-1BC0-4BFC-8442-9F4765AE90C0}"/>
    <pc:docChg chg="custSel addSld delSld modSld sldOrd modMainMaster modSection">
      <pc:chgData name="Robin Rettien" userId="d3b77970-caed-4e6f-89f3-1a113df11dad" providerId="ADAL" clId="{1D5EC6F1-1BC0-4BFC-8442-9F4765AE90C0}" dt="2020-11-25T18:30:49.682" v="131"/>
      <pc:docMkLst>
        <pc:docMk/>
      </pc:docMkLst>
      <pc:sldChg chg="modSp add mod">
        <pc:chgData name="Robin Rettien" userId="d3b77970-caed-4e6f-89f3-1a113df11dad" providerId="ADAL" clId="{1D5EC6F1-1BC0-4BFC-8442-9F4765AE90C0}" dt="2020-11-25T18:24:40.305" v="50" actId="20577"/>
        <pc:sldMkLst>
          <pc:docMk/>
          <pc:sldMk cId="1339569737" sldId="409"/>
        </pc:sldMkLst>
        <pc:spChg chg="mod">
          <ac:chgData name="Robin Rettien" userId="d3b77970-caed-4e6f-89f3-1a113df11dad" providerId="ADAL" clId="{1D5EC6F1-1BC0-4BFC-8442-9F4765AE90C0}" dt="2020-11-25T18:24:40.305" v="50" actId="20577"/>
          <ac:spMkLst>
            <pc:docMk/>
            <pc:sldMk cId="1339569737" sldId="409"/>
            <ac:spMk id="11" creationId="{D1474C99-3988-4AD3-8CDF-B7C1C40D375C}"/>
          </ac:spMkLst>
        </pc:spChg>
      </pc:sldChg>
      <pc:sldChg chg="modSp mod">
        <pc:chgData name="Robin Rettien" userId="d3b77970-caed-4e6f-89f3-1a113df11dad" providerId="ADAL" clId="{1D5EC6F1-1BC0-4BFC-8442-9F4765AE90C0}" dt="2020-11-25T18:23:25.067" v="34" actId="20577"/>
        <pc:sldMkLst>
          <pc:docMk/>
          <pc:sldMk cId="3680767580" sldId="3066"/>
        </pc:sldMkLst>
        <pc:spChg chg="mod">
          <ac:chgData name="Robin Rettien" userId="d3b77970-caed-4e6f-89f3-1a113df11dad" providerId="ADAL" clId="{1D5EC6F1-1BC0-4BFC-8442-9F4765AE90C0}" dt="2020-11-25T18:23:25.067" v="34" actId="20577"/>
          <ac:spMkLst>
            <pc:docMk/>
            <pc:sldMk cId="3680767580" sldId="3066"/>
            <ac:spMk id="3" creationId="{48F5C1C9-0257-4D57-911B-1B120E4B8C8E}"/>
          </ac:spMkLst>
        </pc:spChg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3375518357" sldId="3214"/>
        </pc:sldMkLst>
      </pc:sldChg>
      <pc:sldChg chg="del">
        <pc:chgData name="Robin Rettien" userId="d3b77970-caed-4e6f-89f3-1a113df11dad" providerId="ADAL" clId="{1D5EC6F1-1BC0-4BFC-8442-9F4765AE90C0}" dt="2020-11-25T18:25:40.020" v="56" actId="47"/>
        <pc:sldMkLst>
          <pc:docMk/>
          <pc:sldMk cId="2715772111" sldId="3215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2811059684" sldId="3224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2215098716" sldId="3228"/>
        </pc:sldMkLst>
      </pc:sldChg>
      <pc:sldChg chg="add">
        <pc:chgData name="Robin Rettien" userId="d3b77970-caed-4e6f-89f3-1a113df11dad" providerId="ADAL" clId="{1D5EC6F1-1BC0-4BFC-8442-9F4765AE90C0}" dt="2020-11-25T18:27:35.712" v="99"/>
        <pc:sldMkLst>
          <pc:docMk/>
          <pc:sldMk cId="3506868071" sldId="3231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563068854" sldId="3281"/>
        </pc:sldMkLst>
      </pc:sldChg>
      <pc:sldChg chg="add">
        <pc:chgData name="Robin Rettien" userId="d3b77970-caed-4e6f-89f3-1a113df11dad" providerId="ADAL" clId="{1D5EC6F1-1BC0-4BFC-8442-9F4765AE90C0}" dt="2020-11-25T18:28:49.012" v="101"/>
        <pc:sldMkLst>
          <pc:docMk/>
          <pc:sldMk cId="2023517861" sldId="3292"/>
        </pc:sldMkLst>
      </pc:sldChg>
      <pc:sldChg chg="del">
        <pc:chgData name="Robin Rettien" userId="d3b77970-caed-4e6f-89f3-1a113df11dad" providerId="ADAL" clId="{1D5EC6F1-1BC0-4BFC-8442-9F4765AE90C0}" dt="2020-11-25T18:28:52.048" v="102" actId="47"/>
        <pc:sldMkLst>
          <pc:docMk/>
          <pc:sldMk cId="45512336" sldId="3325"/>
        </pc:sldMkLst>
      </pc:sldChg>
      <pc:sldChg chg="del">
        <pc:chgData name="Robin Rettien" userId="d3b77970-caed-4e6f-89f3-1a113df11dad" providerId="ADAL" clId="{1D5EC6F1-1BC0-4BFC-8442-9F4765AE90C0}" dt="2020-11-25T18:28:52.257" v="103" actId="47"/>
        <pc:sldMkLst>
          <pc:docMk/>
          <pc:sldMk cId="769565367" sldId="3326"/>
        </pc:sldMkLst>
      </pc:sldChg>
      <pc:sldChg chg="add">
        <pc:chgData name="Robin Rettien" userId="d3b77970-caed-4e6f-89f3-1a113df11dad" providerId="ADAL" clId="{1D5EC6F1-1BC0-4BFC-8442-9F4765AE90C0}" dt="2020-11-25T18:28:49.012" v="101"/>
        <pc:sldMkLst>
          <pc:docMk/>
          <pc:sldMk cId="3302184884" sldId="3349"/>
        </pc:sldMkLst>
      </pc:sldChg>
      <pc:sldChg chg="del">
        <pc:chgData name="Robin Rettien" userId="d3b77970-caed-4e6f-89f3-1a113df11dad" providerId="ADAL" clId="{1D5EC6F1-1BC0-4BFC-8442-9F4765AE90C0}" dt="2020-11-25T18:25:40.849" v="58" actId="47"/>
        <pc:sldMkLst>
          <pc:docMk/>
          <pc:sldMk cId="1315835274" sldId="3371"/>
        </pc:sldMkLst>
      </pc:sldChg>
      <pc:sldChg chg="del">
        <pc:chgData name="Robin Rettien" userId="d3b77970-caed-4e6f-89f3-1a113df11dad" providerId="ADAL" clId="{1D5EC6F1-1BC0-4BFC-8442-9F4765AE90C0}" dt="2020-11-25T18:25:41.269" v="63" actId="47"/>
        <pc:sldMkLst>
          <pc:docMk/>
          <pc:sldMk cId="1699335963" sldId="4241"/>
        </pc:sldMkLst>
      </pc:sldChg>
      <pc:sldChg chg="del">
        <pc:chgData name="Robin Rettien" userId="d3b77970-caed-4e6f-89f3-1a113df11dad" providerId="ADAL" clId="{1D5EC6F1-1BC0-4BFC-8442-9F4765AE90C0}" dt="2020-11-25T18:25:46.047" v="82" actId="47"/>
        <pc:sldMkLst>
          <pc:docMk/>
          <pc:sldMk cId="4046598321" sldId="4242"/>
        </pc:sldMkLst>
      </pc:sldChg>
      <pc:sldChg chg="del">
        <pc:chgData name="Robin Rettien" userId="d3b77970-caed-4e6f-89f3-1a113df11dad" providerId="ADAL" clId="{1D5EC6F1-1BC0-4BFC-8442-9F4765AE90C0}" dt="2020-11-25T18:25:41.479" v="66" actId="47"/>
        <pc:sldMkLst>
          <pc:docMk/>
          <pc:sldMk cId="4020422460" sldId="4243"/>
        </pc:sldMkLst>
      </pc:sldChg>
      <pc:sldChg chg="add">
        <pc:chgData name="Robin Rettien" userId="d3b77970-caed-4e6f-89f3-1a113df11dad" providerId="ADAL" clId="{1D5EC6F1-1BC0-4BFC-8442-9F4765AE90C0}" dt="2020-11-25T18:25:25.555" v="51"/>
        <pc:sldMkLst>
          <pc:docMk/>
          <pc:sldMk cId="3322995288" sldId="4245"/>
        </pc:sldMkLst>
      </pc:sldChg>
      <pc:sldChg chg="add">
        <pc:chgData name="Robin Rettien" userId="d3b77970-caed-4e6f-89f3-1a113df11dad" providerId="ADAL" clId="{1D5EC6F1-1BC0-4BFC-8442-9F4765AE90C0}" dt="2020-11-25T18:27:35.712" v="99"/>
        <pc:sldMkLst>
          <pc:docMk/>
          <pc:sldMk cId="1463496280" sldId="4270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1747198398" sldId="4280"/>
        </pc:sldMkLst>
      </pc:sldChg>
      <pc:sldChg chg="del">
        <pc:chgData name="Robin Rettien" userId="d3b77970-caed-4e6f-89f3-1a113df11dad" providerId="ADAL" clId="{1D5EC6F1-1BC0-4BFC-8442-9F4765AE90C0}" dt="2020-11-25T18:25:41.005" v="60" actId="47"/>
        <pc:sldMkLst>
          <pc:docMk/>
          <pc:sldMk cId="2534189807" sldId="4297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2213945299" sldId="4299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790942364" sldId="4302"/>
        </pc:sldMkLst>
      </pc:sldChg>
      <pc:sldChg chg="add">
        <pc:chgData name="Robin Rettien" userId="d3b77970-caed-4e6f-89f3-1a113df11dad" providerId="ADAL" clId="{1D5EC6F1-1BC0-4BFC-8442-9F4765AE90C0}" dt="2020-11-25T18:27:35.712" v="99"/>
        <pc:sldMkLst>
          <pc:docMk/>
          <pc:sldMk cId="1667808993" sldId="4360"/>
        </pc:sldMkLst>
      </pc:sldChg>
      <pc:sldChg chg="add">
        <pc:chgData name="Robin Rettien" userId="d3b77970-caed-4e6f-89f3-1a113df11dad" providerId="ADAL" clId="{1D5EC6F1-1BC0-4BFC-8442-9F4765AE90C0}" dt="2020-11-25T18:25:25.555" v="51"/>
        <pc:sldMkLst>
          <pc:docMk/>
          <pc:sldMk cId="1566171282" sldId="4387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2944978965" sldId="4392"/>
        </pc:sldMkLst>
      </pc:sldChg>
      <pc:sldChg chg="add">
        <pc:chgData name="Robin Rettien" userId="d3b77970-caed-4e6f-89f3-1a113df11dad" providerId="ADAL" clId="{1D5EC6F1-1BC0-4BFC-8442-9F4765AE90C0}" dt="2020-11-25T18:27:35.712" v="99"/>
        <pc:sldMkLst>
          <pc:docMk/>
          <pc:sldMk cId="2389333436" sldId="4397"/>
        </pc:sldMkLst>
      </pc:sldChg>
      <pc:sldChg chg="del">
        <pc:chgData name="Robin Rettien" userId="d3b77970-caed-4e6f-89f3-1a113df11dad" providerId="ADAL" clId="{1D5EC6F1-1BC0-4BFC-8442-9F4765AE90C0}" dt="2020-11-25T18:23:36.444" v="35" actId="47"/>
        <pc:sldMkLst>
          <pc:docMk/>
          <pc:sldMk cId="3250590676" sldId="4411"/>
        </pc:sldMkLst>
      </pc:sldChg>
      <pc:sldChg chg="del">
        <pc:chgData name="Robin Rettien" userId="d3b77970-caed-4e6f-89f3-1a113df11dad" providerId="ADAL" clId="{1D5EC6F1-1BC0-4BFC-8442-9F4765AE90C0}" dt="2020-11-25T18:23:37.402" v="36" actId="47"/>
        <pc:sldMkLst>
          <pc:docMk/>
          <pc:sldMk cId="3147842004" sldId="4420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2843032093" sldId="4437"/>
        </pc:sldMkLst>
      </pc:sldChg>
      <pc:sldChg chg="add">
        <pc:chgData name="Robin Rettien" userId="d3b77970-caed-4e6f-89f3-1a113df11dad" providerId="ADAL" clId="{1D5EC6F1-1BC0-4BFC-8442-9F4765AE90C0}" dt="2020-11-25T18:27:35.712" v="99"/>
        <pc:sldMkLst>
          <pc:docMk/>
          <pc:sldMk cId="3456538281" sldId="4454"/>
        </pc:sldMkLst>
      </pc:sldChg>
      <pc:sldChg chg="add">
        <pc:chgData name="Robin Rettien" userId="d3b77970-caed-4e6f-89f3-1a113df11dad" providerId="ADAL" clId="{1D5EC6F1-1BC0-4BFC-8442-9F4765AE90C0}" dt="2020-11-25T18:27:35.712" v="99"/>
        <pc:sldMkLst>
          <pc:docMk/>
          <pc:sldMk cId="686699456" sldId="4466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3607771872" sldId="4467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3561715792" sldId="4468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2871285774" sldId="4469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2657895909" sldId="4470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2530781139" sldId="4471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359526628" sldId="4472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2718131396" sldId="4473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1407192383" sldId="4474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4175044044" sldId="4475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4198397139" sldId="4476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1815526282" sldId="4477"/>
        </pc:sldMkLst>
      </pc:sldChg>
      <pc:sldChg chg="del">
        <pc:chgData name="Robin Rettien" userId="d3b77970-caed-4e6f-89f3-1a113df11dad" providerId="ADAL" clId="{1D5EC6F1-1BC0-4BFC-8442-9F4765AE90C0}" dt="2020-11-25T18:25:40.365" v="57" actId="47"/>
        <pc:sldMkLst>
          <pc:docMk/>
          <pc:sldMk cId="776454013" sldId="4478"/>
        </pc:sldMkLst>
      </pc:sldChg>
      <pc:sldChg chg="del">
        <pc:chgData name="Robin Rettien" userId="d3b77970-caed-4e6f-89f3-1a113df11dad" providerId="ADAL" clId="{1D5EC6F1-1BC0-4BFC-8442-9F4765AE90C0}" dt="2020-11-25T18:25:40.929" v="59" actId="47"/>
        <pc:sldMkLst>
          <pc:docMk/>
          <pc:sldMk cId="1058518698" sldId="4480"/>
        </pc:sldMkLst>
      </pc:sldChg>
      <pc:sldChg chg="del">
        <pc:chgData name="Robin Rettien" userId="d3b77970-caed-4e6f-89f3-1a113df11dad" providerId="ADAL" clId="{1D5EC6F1-1BC0-4BFC-8442-9F4765AE90C0}" dt="2020-11-25T18:25:41.329" v="64" actId="47"/>
        <pc:sldMkLst>
          <pc:docMk/>
          <pc:sldMk cId="4273903994" sldId="4483"/>
        </pc:sldMkLst>
      </pc:sldChg>
      <pc:sldChg chg="del">
        <pc:chgData name="Robin Rettien" userId="d3b77970-caed-4e6f-89f3-1a113df11dad" providerId="ADAL" clId="{1D5EC6F1-1BC0-4BFC-8442-9F4765AE90C0}" dt="2020-11-25T18:25:41.395" v="65" actId="47"/>
        <pc:sldMkLst>
          <pc:docMk/>
          <pc:sldMk cId="4003307983" sldId="4484"/>
        </pc:sldMkLst>
      </pc:sldChg>
      <pc:sldChg chg="del">
        <pc:chgData name="Robin Rettien" userId="d3b77970-caed-4e6f-89f3-1a113df11dad" providerId="ADAL" clId="{1D5EC6F1-1BC0-4BFC-8442-9F4765AE90C0}" dt="2020-11-25T18:25:46.267" v="83" actId="47"/>
        <pc:sldMkLst>
          <pc:docMk/>
          <pc:sldMk cId="274967218" sldId="4485"/>
        </pc:sldMkLst>
      </pc:sldChg>
      <pc:sldChg chg="del">
        <pc:chgData name="Robin Rettien" userId="d3b77970-caed-4e6f-89f3-1a113df11dad" providerId="ADAL" clId="{1D5EC6F1-1BC0-4BFC-8442-9F4765AE90C0}" dt="2020-11-25T18:25:46.432" v="84" actId="47"/>
        <pc:sldMkLst>
          <pc:docMk/>
          <pc:sldMk cId="642597585" sldId="4486"/>
        </pc:sldMkLst>
      </pc:sldChg>
      <pc:sldChg chg="del">
        <pc:chgData name="Robin Rettien" userId="d3b77970-caed-4e6f-89f3-1a113df11dad" providerId="ADAL" clId="{1D5EC6F1-1BC0-4BFC-8442-9F4765AE90C0}" dt="2020-11-25T18:25:46.640" v="85" actId="47"/>
        <pc:sldMkLst>
          <pc:docMk/>
          <pc:sldMk cId="267242912" sldId="4487"/>
        </pc:sldMkLst>
      </pc:sldChg>
      <pc:sldChg chg="del">
        <pc:chgData name="Robin Rettien" userId="d3b77970-caed-4e6f-89f3-1a113df11dad" providerId="ADAL" clId="{1D5EC6F1-1BC0-4BFC-8442-9F4765AE90C0}" dt="2020-11-25T18:25:46.832" v="86" actId="47"/>
        <pc:sldMkLst>
          <pc:docMk/>
          <pc:sldMk cId="1822598996" sldId="4488"/>
        </pc:sldMkLst>
      </pc:sldChg>
      <pc:sldChg chg="del">
        <pc:chgData name="Robin Rettien" userId="d3b77970-caed-4e6f-89f3-1a113df11dad" providerId="ADAL" clId="{1D5EC6F1-1BC0-4BFC-8442-9F4765AE90C0}" dt="2020-11-25T18:25:47.076" v="87" actId="47"/>
        <pc:sldMkLst>
          <pc:docMk/>
          <pc:sldMk cId="1969409480" sldId="4489"/>
        </pc:sldMkLst>
      </pc:sldChg>
      <pc:sldChg chg="del">
        <pc:chgData name="Robin Rettien" userId="d3b77970-caed-4e6f-89f3-1a113df11dad" providerId="ADAL" clId="{1D5EC6F1-1BC0-4BFC-8442-9F4765AE90C0}" dt="2020-11-25T18:25:41.571" v="67" actId="47"/>
        <pc:sldMkLst>
          <pc:docMk/>
          <pc:sldMk cId="381624051" sldId="4490"/>
        </pc:sldMkLst>
      </pc:sldChg>
      <pc:sldChg chg="del">
        <pc:chgData name="Robin Rettien" userId="d3b77970-caed-4e6f-89f3-1a113df11dad" providerId="ADAL" clId="{1D5EC6F1-1BC0-4BFC-8442-9F4765AE90C0}" dt="2020-11-25T18:25:41.673" v="68" actId="47"/>
        <pc:sldMkLst>
          <pc:docMk/>
          <pc:sldMk cId="3934869442" sldId="4491"/>
        </pc:sldMkLst>
      </pc:sldChg>
      <pc:sldChg chg="del">
        <pc:chgData name="Robin Rettien" userId="d3b77970-caed-4e6f-89f3-1a113df11dad" providerId="ADAL" clId="{1D5EC6F1-1BC0-4BFC-8442-9F4765AE90C0}" dt="2020-11-25T18:25:41.185" v="62" actId="47"/>
        <pc:sldMkLst>
          <pc:docMk/>
          <pc:sldMk cId="435248604" sldId="4498"/>
        </pc:sldMkLst>
      </pc:sldChg>
      <pc:sldChg chg="add">
        <pc:chgData name="Robin Rettien" userId="d3b77970-caed-4e6f-89f3-1a113df11dad" providerId="ADAL" clId="{1D5EC6F1-1BC0-4BFC-8442-9F4765AE90C0}" dt="2020-11-25T18:27:19.728" v="98"/>
        <pc:sldMkLst>
          <pc:docMk/>
          <pc:sldMk cId="783396592" sldId="4506"/>
        </pc:sldMkLst>
      </pc:sldChg>
      <pc:sldChg chg="add">
        <pc:chgData name="Robin Rettien" userId="d3b77970-caed-4e6f-89f3-1a113df11dad" providerId="ADAL" clId="{1D5EC6F1-1BC0-4BFC-8442-9F4765AE90C0}" dt="2020-11-25T18:27:19.728" v="98"/>
        <pc:sldMkLst>
          <pc:docMk/>
          <pc:sldMk cId="1017006420" sldId="4518"/>
        </pc:sldMkLst>
      </pc:sldChg>
      <pc:sldChg chg="add">
        <pc:chgData name="Robin Rettien" userId="d3b77970-caed-4e6f-89f3-1a113df11dad" providerId="ADAL" clId="{1D5EC6F1-1BC0-4BFC-8442-9F4765AE90C0}" dt="2020-11-25T18:27:19.728" v="98"/>
        <pc:sldMkLst>
          <pc:docMk/>
          <pc:sldMk cId="3024342461" sldId="4519"/>
        </pc:sldMkLst>
      </pc:sldChg>
      <pc:sldChg chg="add">
        <pc:chgData name="Robin Rettien" userId="d3b77970-caed-4e6f-89f3-1a113df11dad" providerId="ADAL" clId="{1D5EC6F1-1BC0-4BFC-8442-9F4765AE90C0}" dt="2020-11-25T18:27:19.728" v="98"/>
        <pc:sldMkLst>
          <pc:docMk/>
          <pc:sldMk cId="4081695896" sldId="4520"/>
        </pc:sldMkLst>
      </pc:sldChg>
      <pc:sldChg chg="add">
        <pc:chgData name="Robin Rettien" userId="d3b77970-caed-4e6f-89f3-1a113df11dad" providerId="ADAL" clId="{1D5EC6F1-1BC0-4BFC-8442-9F4765AE90C0}" dt="2020-11-25T18:27:19.728" v="98"/>
        <pc:sldMkLst>
          <pc:docMk/>
          <pc:sldMk cId="1101744368" sldId="4524"/>
        </pc:sldMkLst>
      </pc:sldChg>
      <pc:sldChg chg="add">
        <pc:chgData name="Robin Rettien" userId="d3b77970-caed-4e6f-89f3-1a113df11dad" providerId="ADAL" clId="{1D5EC6F1-1BC0-4BFC-8442-9F4765AE90C0}" dt="2020-11-25T18:27:06.651" v="97"/>
        <pc:sldMkLst>
          <pc:docMk/>
          <pc:sldMk cId="419548533" sldId="4534"/>
        </pc:sldMkLst>
      </pc:sldChg>
      <pc:sldChg chg="del">
        <pc:chgData name="Robin Rettien" userId="d3b77970-caed-4e6f-89f3-1a113df11dad" providerId="ADAL" clId="{1D5EC6F1-1BC0-4BFC-8442-9F4765AE90C0}" dt="2020-11-25T18:25:41.761" v="69" actId="47"/>
        <pc:sldMkLst>
          <pc:docMk/>
          <pc:sldMk cId="3513166889" sldId="4545"/>
        </pc:sldMkLst>
      </pc:sldChg>
      <pc:sldChg chg="del">
        <pc:chgData name="Robin Rettien" userId="d3b77970-caed-4e6f-89f3-1a113df11dad" providerId="ADAL" clId="{1D5EC6F1-1BC0-4BFC-8442-9F4765AE90C0}" dt="2020-11-25T18:25:41.829" v="70" actId="47"/>
        <pc:sldMkLst>
          <pc:docMk/>
          <pc:sldMk cId="1716576604" sldId="4546"/>
        </pc:sldMkLst>
      </pc:sldChg>
      <pc:sldChg chg="del">
        <pc:chgData name="Robin Rettien" userId="d3b77970-caed-4e6f-89f3-1a113df11dad" providerId="ADAL" clId="{1D5EC6F1-1BC0-4BFC-8442-9F4765AE90C0}" dt="2020-11-25T18:25:41.885" v="71" actId="47"/>
        <pc:sldMkLst>
          <pc:docMk/>
          <pc:sldMk cId="350211027" sldId="4547"/>
        </pc:sldMkLst>
      </pc:sldChg>
      <pc:sldChg chg="del">
        <pc:chgData name="Robin Rettien" userId="d3b77970-caed-4e6f-89f3-1a113df11dad" providerId="ADAL" clId="{1D5EC6F1-1BC0-4BFC-8442-9F4765AE90C0}" dt="2020-11-25T18:25:41.985" v="72" actId="47"/>
        <pc:sldMkLst>
          <pc:docMk/>
          <pc:sldMk cId="841112482" sldId="4548"/>
        </pc:sldMkLst>
      </pc:sldChg>
      <pc:sldChg chg="del">
        <pc:chgData name="Robin Rettien" userId="d3b77970-caed-4e6f-89f3-1a113df11dad" providerId="ADAL" clId="{1D5EC6F1-1BC0-4BFC-8442-9F4765AE90C0}" dt="2020-11-25T18:25:42.145" v="73" actId="47"/>
        <pc:sldMkLst>
          <pc:docMk/>
          <pc:sldMk cId="3715053663" sldId="4549"/>
        </pc:sldMkLst>
      </pc:sldChg>
      <pc:sldChg chg="del">
        <pc:chgData name="Robin Rettien" userId="d3b77970-caed-4e6f-89f3-1a113df11dad" providerId="ADAL" clId="{1D5EC6F1-1BC0-4BFC-8442-9F4765AE90C0}" dt="2020-11-25T18:25:42.211" v="74" actId="47"/>
        <pc:sldMkLst>
          <pc:docMk/>
          <pc:sldMk cId="2696964311" sldId="4550"/>
        </pc:sldMkLst>
      </pc:sldChg>
      <pc:sldChg chg="del">
        <pc:chgData name="Robin Rettien" userId="d3b77970-caed-4e6f-89f3-1a113df11dad" providerId="ADAL" clId="{1D5EC6F1-1BC0-4BFC-8442-9F4765AE90C0}" dt="2020-11-25T18:25:42.830" v="75" actId="47"/>
        <pc:sldMkLst>
          <pc:docMk/>
          <pc:sldMk cId="2688802646" sldId="4551"/>
        </pc:sldMkLst>
      </pc:sldChg>
      <pc:sldChg chg="del">
        <pc:chgData name="Robin Rettien" userId="d3b77970-caed-4e6f-89f3-1a113df11dad" providerId="ADAL" clId="{1D5EC6F1-1BC0-4BFC-8442-9F4765AE90C0}" dt="2020-11-25T18:25:43.036" v="76" actId="47"/>
        <pc:sldMkLst>
          <pc:docMk/>
          <pc:sldMk cId="3786635756" sldId="4552"/>
        </pc:sldMkLst>
      </pc:sldChg>
      <pc:sldChg chg="del">
        <pc:chgData name="Robin Rettien" userId="d3b77970-caed-4e6f-89f3-1a113df11dad" providerId="ADAL" clId="{1D5EC6F1-1BC0-4BFC-8442-9F4765AE90C0}" dt="2020-11-25T18:25:43.548" v="77" actId="47"/>
        <pc:sldMkLst>
          <pc:docMk/>
          <pc:sldMk cId="2967990154" sldId="4553"/>
        </pc:sldMkLst>
      </pc:sldChg>
      <pc:sldChg chg="del">
        <pc:chgData name="Robin Rettien" userId="d3b77970-caed-4e6f-89f3-1a113df11dad" providerId="ADAL" clId="{1D5EC6F1-1BC0-4BFC-8442-9F4765AE90C0}" dt="2020-11-25T18:25:43.760" v="78" actId="47"/>
        <pc:sldMkLst>
          <pc:docMk/>
          <pc:sldMk cId="2176563733" sldId="4554"/>
        </pc:sldMkLst>
      </pc:sldChg>
      <pc:sldChg chg="del">
        <pc:chgData name="Robin Rettien" userId="d3b77970-caed-4e6f-89f3-1a113df11dad" providerId="ADAL" clId="{1D5EC6F1-1BC0-4BFC-8442-9F4765AE90C0}" dt="2020-11-25T18:25:44" v="79" actId="47"/>
        <pc:sldMkLst>
          <pc:docMk/>
          <pc:sldMk cId="3920924172" sldId="4555"/>
        </pc:sldMkLst>
      </pc:sldChg>
      <pc:sldChg chg="del">
        <pc:chgData name="Robin Rettien" userId="d3b77970-caed-4e6f-89f3-1a113df11dad" providerId="ADAL" clId="{1D5EC6F1-1BC0-4BFC-8442-9F4765AE90C0}" dt="2020-11-25T18:25:44.563" v="80" actId="47"/>
        <pc:sldMkLst>
          <pc:docMk/>
          <pc:sldMk cId="2516733516" sldId="4556"/>
        </pc:sldMkLst>
      </pc:sldChg>
      <pc:sldChg chg="del">
        <pc:chgData name="Robin Rettien" userId="d3b77970-caed-4e6f-89f3-1a113df11dad" providerId="ADAL" clId="{1D5EC6F1-1BC0-4BFC-8442-9F4765AE90C0}" dt="2020-11-25T18:25:44.921" v="81" actId="47"/>
        <pc:sldMkLst>
          <pc:docMk/>
          <pc:sldMk cId="2123963684" sldId="4557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3053500909" sldId="4558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2550319828" sldId="4559"/>
        </pc:sldMkLst>
      </pc:sldChg>
      <pc:sldChg chg="add">
        <pc:chgData name="Robin Rettien" userId="d3b77970-caed-4e6f-89f3-1a113df11dad" providerId="ADAL" clId="{1D5EC6F1-1BC0-4BFC-8442-9F4765AE90C0}" dt="2020-11-25T18:27:06.651" v="97"/>
        <pc:sldMkLst>
          <pc:docMk/>
          <pc:sldMk cId="1377220271" sldId="4562"/>
        </pc:sldMkLst>
      </pc:sldChg>
      <pc:sldChg chg="add">
        <pc:chgData name="Robin Rettien" userId="d3b77970-caed-4e6f-89f3-1a113df11dad" providerId="ADAL" clId="{1D5EC6F1-1BC0-4BFC-8442-9F4765AE90C0}" dt="2020-11-25T18:27:06.651" v="97"/>
        <pc:sldMkLst>
          <pc:docMk/>
          <pc:sldMk cId="2413002912" sldId="4563"/>
        </pc:sldMkLst>
      </pc:sldChg>
      <pc:sldChg chg="add">
        <pc:chgData name="Robin Rettien" userId="d3b77970-caed-4e6f-89f3-1a113df11dad" providerId="ADAL" clId="{1D5EC6F1-1BC0-4BFC-8442-9F4765AE90C0}" dt="2020-11-25T18:27:06.651" v="97"/>
        <pc:sldMkLst>
          <pc:docMk/>
          <pc:sldMk cId="574132940" sldId="4564"/>
        </pc:sldMkLst>
      </pc:sldChg>
      <pc:sldChg chg="add">
        <pc:chgData name="Robin Rettien" userId="d3b77970-caed-4e6f-89f3-1a113df11dad" providerId="ADAL" clId="{1D5EC6F1-1BC0-4BFC-8442-9F4765AE90C0}" dt="2020-11-25T18:27:06.651" v="97"/>
        <pc:sldMkLst>
          <pc:docMk/>
          <pc:sldMk cId="2417076013" sldId="4565"/>
        </pc:sldMkLst>
      </pc:sldChg>
      <pc:sldChg chg="add">
        <pc:chgData name="Robin Rettien" userId="d3b77970-caed-4e6f-89f3-1a113df11dad" providerId="ADAL" clId="{1D5EC6F1-1BC0-4BFC-8442-9F4765AE90C0}" dt="2020-11-25T18:27:06.651" v="97"/>
        <pc:sldMkLst>
          <pc:docMk/>
          <pc:sldMk cId="2322720532" sldId="4566"/>
        </pc:sldMkLst>
      </pc:sldChg>
      <pc:sldChg chg="add">
        <pc:chgData name="Robin Rettien" userId="d3b77970-caed-4e6f-89f3-1a113df11dad" providerId="ADAL" clId="{1D5EC6F1-1BC0-4BFC-8442-9F4765AE90C0}" dt="2020-11-25T18:27:06.651" v="97"/>
        <pc:sldMkLst>
          <pc:docMk/>
          <pc:sldMk cId="1804045032" sldId="4567"/>
        </pc:sldMkLst>
      </pc:sldChg>
      <pc:sldChg chg="add">
        <pc:chgData name="Robin Rettien" userId="d3b77970-caed-4e6f-89f3-1a113df11dad" providerId="ADAL" clId="{1D5EC6F1-1BC0-4BFC-8442-9F4765AE90C0}" dt="2020-11-25T18:27:19.728" v="98"/>
        <pc:sldMkLst>
          <pc:docMk/>
          <pc:sldMk cId="321839724" sldId="4568"/>
        </pc:sldMkLst>
      </pc:sldChg>
      <pc:sldChg chg="add">
        <pc:chgData name="Robin Rettien" userId="d3b77970-caed-4e6f-89f3-1a113df11dad" providerId="ADAL" clId="{1D5EC6F1-1BC0-4BFC-8442-9F4765AE90C0}" dt="2020-11-25T18:27:19.728" v="98"/>
        <pc:sldMkLst>
          <pc:docMk/>
          <pc:sldMk cId="2761733356" sldId="4569"/>
        </pc:sldMkLst>
      </pc:sldChg>
      <pc:sldChg chg="add">
        <pc:chgData name="Robin Rettien" userId="d3b77970-caed-4e6f-89f3-1a113df11dad" providerId="ADAL" clId="{1D5EC6F1-1BC0-4BFC-8442-9F4765AE90C0}" dt="2020-11-25T18:27:19.728" v="98"/>
        <pc:sldMkLst>
          <pc:docMk/>
          <pc:sldMk cId="2623748295" sldId="4570"/>
        </pc:sldMkLst>
      </pc:sldChg>
      <pc:sldChg chg="add">
        <pc:chgData name="Robin Rettien" userId="d3b77970-caed-4e6f-89f3-1a113df11dad" providerId="ADAL" clId="{1D5EC6F1-1BC0-4BFC-8442-9F4765AE90C0}" dt="2020-11-25T18:27:19.728" v="98"/>
        <pc:sldMkLst>
          <pc:docMk/>
          <pc:sldMk cId="1884533410" sldId="4571"/>
        </pc:sldMkLst>
      </pc:sldChg>
      <pc:sldChg chg="add">
        <pc:chgData name="Robin Rettien" userId="d3b77970-caed-4e6f-89f3-1a113df11dad" providerId="ADAL" clId="{1D5EC6F1-1BC0-4BFC-8442-9F4765AE90C0}" dt="2020-11-25T18:28:01.615" v="100"/>
        <pc:sldMkLst>
          <pc:docMk/>
          <pc:sldMk cId="1169208403" sldId="4572"/>
        </pc:sldMkLst>
      </pc:sldChg>
      <pc:sldChg chg="add">
        <pc:chgData name="Robin Rettien" userId="d3b77970-caed-4e6f-89f3-1a113df11dad" providerId="ADAL" clId="{1D5EC6F1-1BC0-4BFC-8442-9F4765AE90C0}" dt="2020-11-25T18:25:25.555" v="51"/>
        <pc:sldMkLst>
          <pc:docMk/>
          <pc:sldMk cId="2272080729" sldId="4582"/>
        </pc:sldMkLst>
      </pc:sldChg>
      <pc:sldChg chg="del">
        <pc:chgData name="Robin Rettien" userId="d3b77970-caed-4e6f-89f3-1a113df11dad" providerId="ADAL" clId="{1D5EC6F1-1BC0-4BFC-8442-9F4765AE90C0}" dt="2020-11-25T18:25:41.101" v="61" actId="47"/>
        <pc:sldMkLst>
          <pc:docMk/>
          <pc:sldMk cId="981453204" sldId="4586"/>
        </pc:sldMkLst>
      </pc:sldChg>
      <pc:sldChg chg="add">
        <pc:chgData name="Robin Rettien" userId="d3b77970-caed-4e6f-89f3-1a113df11dad" providerId="ADAL" clId="{1D5EC6F1-1BC0-4BFC-8442-9F4765AE90C0}" dt="2020-11-25T18:24:01.314" v="37"/>
        <pc:sldMkLst>
          <pc:docMk/>
          <pc:sldMk cId="4219065176" sldId="4587"/>
        </pc:sldMkLst>
      </pc:sldChg>
      <pc:sldChg chg="modSp add mod ord">
        <pc:chgData name="Robin Rettien" userId="d3b77970-caed-4e6f-89f3-1a113df11dad" providerId="ADAL" clId="{1D5EC6F1-1BC0-4BFC-8442-9F4765AE90C0}" dt="2020-11-25T18:26:10.633" v="88" actId="1076"/>
        <pc:sldMkLst>
          <pc:docMk/>
          <pc:sldMk cId="808662917" sldId="4588"/>
        </pc:sldMkLst>
        <pc:spChg chg="mod">
          <ac:chgData name="Robin Rettien" userId="d3b77970-caed-4e6f-89f3-1a113df11dad" providerId="ADAL" clId="{1D5EC6F1-1BC0-4BFC-8442-9F4765AE90C0}" dt="2020-11-25T18:26:10.633" v="88" actId="1076"/>
          <ac:spMkLst>
            <pc:docMk/>
            <pc:sldMk cId="808662917" sldId="4588"/>
            <ac:spMk id="10" creationId="{755FB1E2-02B2-49B2-8E43-8A7FA9F93FC7}"/>
          </ac:spMkLst>
        </pc:spChg>
      </pc:sldChg>
      <pc:sldChg chg="add del">
        <pc:chgData name="Robin Rettien" userId="d3b77970-caed-4e6f-89f3-1a113df11dad" providerId="ADAL" clId="{1D5EC6F1-1BC0-4BFC-8442-9F4765AE90C0}" dt="2020-11-25T18:25:28.360" v="52" actId="47"/>
        <pc:sldMkLst>
          <pc:docMk/>
          <pc:sldMk cId="3734604584" sldId="4588"/>
        </pc:sldMkLst>
      </pc:sldChg>
      <pc:sldChg chg="modSp add mod">
        <pc:chgData name="Robin Rettien" userId="d3b77970-caed-4e6f-89f3-1a113df11dad" providerId="ADAL" clId="{1D5EC6F1-1BC0-4BFC-8442-9F4765AE90C0}" dt="2020-11-25T18:26:17.441" v="90" actId="1076"/>
        <pc:sldMkLst>
          <pc:docMk/>
          <pc:sldMk cId="75549454" sldId="4589"/>
        </pc:sldMkLst>
        <pc:spChg chg="mod">
          <ac:chgData name="Robin Rettien" userId="d3b77970-caed-4e6f-89f3-1a113df11dad" providerId="ADAL" clId="{1D5EC6F1-1BC0-4BFC-8442-9F4765AE90C0}" dt="2020-11-25T18:26:17.441" v="90" actId="1076"/>
          <ac:spMkLst>
            <pc:docMk/>
            <pc:sldMk cId="75549454" sldId="4589"/>
            <ac:spMk id="10" creationId="{755FB1E2-02B2-49B2-8E43-8A7FA9F93FC7}"/>
          </ac:spMkLst>
        </pc:spChg>
      </pc:sldChg>
      <pc:sldChg chg="addSp delSp modSp add mod">
        <pc:chgData name="Robin Rettien" userId="d3b77970-caed-4e6f-89f3-1a113df11dad" providerId="ADAL" clId="{1D5EC6F1-1BC0-4BFC-8442-9F4765AE90C0}" dt="2020-11-25T18:26:29.485" v="94" actId="1076"/>
        <pc:sldMkLst>
          <pc:docMk/>
          <pc:sldMk cId="21002626" sldId="4590"/>
        </pc:sldMkLst>
        <pc:spChg chg="mod">
          <ac:chgData name="Robin Rettien" userId="d3b77970-caed-4e6f-89f3-1a113df11dad" providerId="ADAL" clId="{1D5EC6F1-1BC0-4BFC-8442-9F4765AE90C0}" dt="2020-11-25T18:26:29.485" v="94" actId="1076"/>
          <ac:spMkLst>
            <pc:docMk/>
            <pc:sldMk cId="21002626" sldId="4590"/>
            <ac:spMk id="7" creationId="{00000000-0000-0000-0000-000000000000}"/>
          </ac:spMkLst>
        </pc:spChg>
        <pc:spChg chg="del">
          <ac:chgData name="Robin Rettien" userId="d3b77970-caed-4e6f-89f3-1a113df11dad" providerId="ADAL" clId="{1D5EC6F1-1BC0-4BFC-8442-9F4765AE90C0}" dt="2020-11-25T18:26:25.395" v="93" actId="478"/>
          <ac:spMkLst>
            <pc:docMk/>
            <pc:sldMk cId="21002626" sldId="4590"/>
            <ac:spMk id="10" creationId="{755FB1E2-02B2-49B2-8E43-8A7FA9F93FC7}"/>
          </ac:spMkLst>
        </pc:spChg>
        <pc:spChg chg="add mod">
          <ac:chgData name="Robin Rettien" userId="d3b77970-caed-4e6f-89f3-1a113df11dad" providerId="ADAL" clId="{1D5EC6F1-1BC0-4BFC-8442-9F4765AE90C0}" dt="2020-11-25T18:26:23.108" v="92" actId="571"/>
          <ac:spMkLst>
            <pc:docMk/>
            <pc:sldMk cId="21002626" sldId="4590"/>
            <ac:spMk id="15" creationId="{F4D8EA7B-DD0E-46B4-9EC3-F36A02941619}"/>
          </ac:spMkLst>
        </pc:spChg>
      </pc:sldChg>
      <pc:sldChg chg="modSp add mod">
        <pc:chgData name="Robin Rettien" userId="d3b77970-caed-4e6f-89f3-1a113df11dad" providerId="ADAL" clId="{1D5EC6F1-1BC0-4BFC-8442-9F4765AE90C0}" dt="2020-11-25T18:26:37.931" v="96" actId="1076"/>
        <pc:sldMkLst>
          <pc:docMk/>
          <pc:sldMk cId="1175883376" sldId="4591"/>
        </pc:sldMkLst>
        <pc:spChg chg="mod">
          <ac:chgData name="Robin Rettien" userId="d3b77970-caed-4e6f-89f3-1a113df11dad" providerId="ADAL" clId="{1D5EC6F1-1BC0-4BFC-8442-9F4765AE90C0}" dt="2020-11-25T18:26:37.931" v="96" actId="1076"/>
          <ac:spMkLst>
            <pc:docMk/>
            <pc:sldMk cId="1175883376" sldId="4591"/>
            <ac:spMk id="15" creationId="{F4D8EA7B-DD0E-46B4-9EC3-F36A02941619}"/>
          </ac:spMkLst>
        </pc:spChg>
      </pc:sldChg>
      <pc:sldChg chg="add">
        <pc:chgData name="Robin Rettien" userId="d3b77970-caed-4e6f-89f3-1a113df11dad" providerId="ADAL" clId="{1D5EC6F1-1BC0-4BFC-8442-9F4765AE90C0}" dt="2020-11-25T18:27:19.728" v="98"/>
        <pc:sldMkLst>
          <pc:docMk/>
          <pc:sldMk cId="711719025" sldId="4592"/>
        </pc:sldMkLst>
      </pc:sldChg>
      <pc:sldMasterChg chg="modSp mod modSldLayout">
        <pc:chgData name="Robin Rettien" userId="d3b77970-caed-4e6f-89f3-1a113df11dad" providerId="ADAL" clId="{1D5EC6F1-1BC0-4BFC-8442-9F4765AE90C0}" dt="2020-11-25T18:30:49.682" v="131"/>
        <pc:sldMasterMkLst>
          <pc:docMk/>
          <pc:sldMasterMk cId="0" sldId="2147483659"/>
        </pc:sldMasterMkLst>
        <pc:spChg chg="mod">
          <ac:chgData name="Robin Rettien" userId="d3b77970-caed-4e6f-89f3-1a113df11dad" providerId="ADAL" clId="{1D5EC6F1-1BC0-4BFC-8442-9F4765AE90C0}" dt="2020-11-25T18:30:30" v="130" actId="20577"/>
          <ac:spMkLst>
            <pc:docMk/>
            <pc:sldMasterMk cId="0" sldId="2147483659"/>
            <ac:spMk id="4" creationId="{B8A5604C-B8A6-4D35-A162-2F60AB989CD9}"/>
          </ac:spMkLst>
        </pc:spChg>
        <pc:sldLayoutChg chg="modSp mod">
          <pc:chgData name="Robin Rettien" userId="d3b77970-caed-4e6f-89f3-1a113df11dad" providerId="ADAL" clId="{1D5EC6F1-1BC0-4BFC-8442-9F4765AE90C0}" dt="2020-11-25T18:30:49.682" v="131"/>
          <pc:sldLayoutMkLst>
            <pc:docMk/>
            <pc:sldMasterMk cId="0" sldId="2147483659"/>
            <pc:sldLayoutMk cId="3081998058" sldId="2147483681"/>
          </pc:sldLayoutMkLst>
          <pc:spChg chg="mod">
            <ac:chgData name="Robin Rettien" userId="d3b77970-caed-4e6f-89f3-1a113df11dad" providerId="ADAL" clId="{1D5EC6F1-1BC0-4BFC-8442-9F4765AE90C0}" dt="2020-11-25T18:30:49.682" v="131"/>
            <ac:spMkLst>
              <pc:docMk/>
              <pc:sldMasterMk cId="0" sldId="2147483659"/>
              <pc:sldLayoutMk cId="3081998058" sldId="2147483681"/>
              <ac:spMk id="3" creationId="{AEBDF29C-7377-4E63-8C4C-1D03C8CA67DF}"/>
            </ac:spMkLst>
          </pc:spChg>
        </pc:sldLayoutChg>
      </pc:sldMasterChg>
    </pc:docChg>
  </pc:docChgLst>
  <pc:docChgLst>
    <pc:chgData name="Robin Rettien" userId="d3b77970-caed-4e6f-89f3-1a113df11dad" providerId="ADAL" clId="{488A7B1F-5944-4883-B408-EEC07C86ED6A}"/>
    <pc:docChg chg="custSel modSld">
      <pc:chgData name="Robin Rettien" userId="d3b77970-caed-4e6f-89f3-1a113df11dad" providerId="ADAL" clId="{488A7B1F-5944-4883-B408-EEC07C86ED6A}" dt="2020-11-04T15:37:33.011" v="17" actId="20577"/>
      <pc:docMkLst>
        <pc:docMk/>
      </pc:docMkLst>
      <pc:sldChg chg="modSp mod">
        <pc:chgData name="Robin Rettien" userId="d3b77970-caed-4e6f-89f3-1a113df11dad" providerId="ADAL" clId="{488A7B1F-5944-4883-B408-EEC07C86ED6A}" dt="2020-11-03T08:07:50.314" v="1" actId="20577"/>
        <pc:sldMkLst>
          <pc:docMk/>
          <pc:sldMk cId="3723857203" sldId="4505"/>
        </pc:sldMkLst>
        <pc:spChg chg="mod">
          <ac:chgData name="Robin Rettien" userId="d3b77970-caed-4e6f-89f3-1a113df11dad" providerId="ADAL" clId="{488A7B1F-5944-4883-B408-EEC07C86ED6A}" dt="2020-11-03T08:07:50.314" v="1" actId="20577"/>
          <ac:spMkLst>
            <pc:docMk/>
            <pc:sldMk cId="3723857203" sldId="4505"/>
            <ac:spMk id="71" creationId="{8AEA603A-879B-4C70-A99F-4F97AE4C98E5}"/>
          </ac:spMkLst>
        </pc:spChg>
      </pc:sldChg>
      <pc:sldChg chg="modSp mod">
        <pc:chgData name="Robin Rettien" userId="d3b77970-caed-4e6f-89f3-1a113df11dad" providerId="ADAL" clId="{488A7B1F-5944-4883-B408-EEC07C86ED6A}" dt="2020-11-04T15:37:33.011" v="17" actId="20577"/>
        <pc:sldMkLst>
          <pc:docMk/>
          <pc:sldMk cId="1017006420" sldId="4518"/>
        </pc:sldMkLst>
        <pc:spChg chg="mod">
          <ac:chgData name="Robin Rettien" userId="d3b77970-caed-4e6f-89f3-1a113df11dad" providerId="ADAL" clId="{488A7B1F-5944-4883-B408-EEC07C86ED6A}" dt="2020-11-04T15:37:33.011" v="17" actId="20577"/>
          <ac:spMkLst>
            <pc:docMk/>
            <pc:sldMk cId="1017006420" sldId="4518"/>
            <ac:spMk id="46" creationId="{4BAAB852-3E63-4E57-A281-6C4F06FF143E}"/>
          </ac:spMkLst>
        </pc:spChg>
      </pc:sldChg>
      <pc:sldChg chg="addSp delSp modSp mod">
        <pc:chgData name="Robin Rettien" userId="d3b77970-caed-4e6f-89f3-1a113df11dad" providerId="ADAL" clId="{488A7B1F-5944-4883-B408-EEC07C86ED6A}" dt="2020-11-03T08:30:22.524" v="14" actId="478"/>
        <pc:sldMkLst>
          <pc:docMk/>
          <pc:sldMk cId="1865490284" sldId="4581"/>
        </pc:sldMkLst>
        <pc:spChg chg="mod">
          <ac:chgData name="Robin Rettien" userId="d3b77970-caed-4e6f-89f3-1a113df11dad" providerId="ADAL" clId="{488A7B1F-5944-4883-B408-EEC07C86ED6A}" dt="2020-11-03T08:15:16.715" v="7" actId="313"/>
          <ac:spMkLst>
            <pc:docMk/>
            <pc:sldMk cId="1865490284" sldId="4581"/>
            <ac:spMk id="4" creationId="{CDDC7632-1DC7-4CE4-8E9B-ACA285222032}"/>
          </ac:spMkLst>
        </pc:spChg>
        <pc:picChg chg="mod">
          <ac:chgData name="Robin Rettien" userId="d3b77970-caed-4e6f-89f3-1a113df11dad" providerId="ADAL" clId="{488A7B1F-5944-4883-B408-EEC07C86ED6A}" dt="2020-11-03T08:15:37.307" v="9" actId="1076"/>
          <ac:picMkLst>
            <pc:docMk/>
            <pc:sldMk cId="1865490284" sldId="4581"/>
            <ac:picMk id="5" creationId="{F9ADA662-3947-4163-9B8E-9BD1239A6054}"/>
          </ac:picMkLst>
        </pc:picChg>
        <pc:picChg chg="add del mod">
          <ac:chgData name="Robin Rettien" userId="d3b77970-caed-4e6f-89f3-1a113df11dad" providerId="ADAL" clId="{488A7B1F-5944-4883-B408-EEC07C86ED6A}" dt="2020-11-03T08:30:22.524" v="14" actId="478"/>
          <ac:picMkLst>
            <pc:docMk/>
            <pc:sldMk cId="1865490284" sldId="4581"/>
            <ac:picMk id="6" creationId="{9C3AC1F0-5031-454C-9F8A-A684BFA2C503}"/>
          </ac:picMkLst>
        </pc:picChg>
      </pc:sldChg>
    </pc:docChg>
  </pc:docChgLst>
  <pc:docChgLst>
    <pc:chgData name="Robin Rettien" userId="d3b77970-caed-4e6f-89f3-1a113df11dad" providerId="ADAL" clId="{7A77649F-AB43-4B0C-824B-28A7B392E260}"/>
    <pc:docChg chg="custSel addSld delSld modSld sldOrd modMainMaster modSection">
      <pc:chgData name="Robin Rettien" userId="d3b77970-caed-4e6f-89f3-1a113df11dad" providerId="ADAL" clId="{7A77649F-AB43-4B0C-824B-28A7B392E260}" dt="2020-11-25T17:59:08.635" v="163" actId="20577"/>
      <pc:docMkLst>
        <pc:docMk/>
      </pc:docMkLst>
      <pc:sldChg chg="addSp delSp modSp mod">
        <pc:chgData name="Robin Rettien" userId="d3b77970-caed-4e6f-89f3-1a113df11dad" providerId="ADAL" clId="{7A77649F-AB43-4B0C-824B-28A7B392E260}" dt="2020-11-25T17:52:26.661" v="57" actId="1076"/>
        <pc:sldMkLst>
          <pc:docMk/>
          <pc:sldMk cId="1339569737" sldId="409"/>
        </pc:sldMkLst>
        <pc:spChg chg="mod">
          <ac:chgData name="Robin Rettien" userId="d3b77970-caed-4e6f-89f3-1a113df11dad" providerId="ADAL" clId="{7A77649F-AB43-4B0C-824B-28A7B392E260}" dt="2020-11-25T17:52:10.831" v="39"/>
          <ac:spMkLst>
            <pc:docMk/>
            <pc:sldMk cId="1339569737" sldId="409"/>
            <ac:spMk id="3" creationId="{00000000-0000-0000-0000-000000000000}"/>
          </ac:spMkLst>
        </pc:spChg>
        <pc:spChg chg="mod">
          <ac:chgData name="Robin Rettien" userId="d3b77970-caed-4e6f-89f3-1a113df11dad" providerId="ADAL" clId="{7A77649F-AB43-4B0C-824B-28A7B392E260}" dt="2020-11-25T17:51:56.187" v="34"/>
          <ac:spMkLst>
            <pc:docMk/>
            <pc:sldMk cId="1339569737" sldId="409"/>
            <ac:spMk id="5" creationId="{00000000-0000-0000-0000-000000000000}"/>
          </ac:spMkLst>
        </pc:spChg>
        <pc:spChg chg="mod">
          <ac:chgData name="Robin Rettien" userId="d3b77970-caed-4e6f-89f3-1a113df11dad" providerId="ADAL" clId="{7A77649F-AB43-4B0C-824B-28A7B392E260}" dt="2020-11-25T17:51:49.985" v="26"/>
          <ac:spMkLst>
            <pc:docMk/>
            <pc:sldMk cId="1339569737" sldId="409"/>
            <ac:spMk id="7" creationId="{00000000-0000-0000-0000-000000000000}"/>
          </ac:spMkLst>
        </pc:spChg>
        <pc:spChg chg="del">
          <ac:chgData name="Robin Rettien" userId="d3b77970-caed-4e6f-89f3-1a113df11dad" providerId="ADAL" clId="{7A77649F-AB43-4B0C-824B-28A7B392E260}" dt="2020-11-25T17:51:44.803" v="18" actId="478"/>
          <ac:spMkLst>
            <pc:docMk/>
            <pc:sldMk cId="1339569737" sldId="409"/>
            <ac:spMk id="9" creationId="{00000000-0000-0000-0000-000000000000}"/>
          </ac:spMkLst>
        </pc:spChg>
        <pc:spChg chg="mod">
          <ac:chgData name="Robin Rettien" userId="d3b77970-caed-4e6f-89f3-1a113df11dad" providerId="ADAL" clId="{7A77649F-AB43-4B0C-824B-28A7B392E260}" dt="2020-11-25T17:52:26.661" v="57" actId="1076"/>
          <ac:spMkLst>
            <pc:docMk/>
            <pc:sldMk cId="1339569737" sldId="409"/>
            <ac:spMk id="10" creationId="{755FB1E2-02B2-49B2-8E43-8A7FA9F93FC7}"/>
          </ac:spMkLst>
        </pc:spChg>
        <pc:spChg chg="add mod">
          <ac:chgData name="Robin Rettien" userId="d3b77970-caed-4e6f-89f3-1a113df11dad" providerId="ADAL" clId="{7A77649F-AB43-4B0C-824B-28A7B392E260}" dt="2020-11-25T17:52:19.496" v="56" actId="108"/>
          <ac:spMkLst>
            <pc:docMk/>
            <pc:sldMk cId="1339569737" sldId="409"/>
            <ac:spMk id="14" creationId="{CE2419FE-2149-4F2A-875C-7577DAF7C300}"/>
          </ac:spMkLst>
        </pc:spChg>
      </pc:sldChg>
      <pc:sldChg chg="modSp mod">
        <pc:chgData name="Robin Rettien" userId="d3b77970-caed-4e6f-89f3-1a113df11dad" providerId="ADAL" clId="{7A77649F-AB43-4B0C-824B-28A7B392E260}" dt="2020-11-25T17:51:28.689" v="17" actId="20577"/>
        <pc:sldMkLst>
          <pc:docMk/>
          <pc:sldMk cId="3680767580" sldId="3066"/>
        </pc:sldMkLst>
        <pc:spChg chg="mod">
          <ac:chgData name="Robin Rettien" userId="d3b77970-caed-4e6f-89f3-1a113df11dad" providerId="ADAL" clId="{7A77649F-AB43-4B0C-824B-28A7B392E260}" dt="2020-11-25T17:51:28.689" v="17" actId="20577"/>
          <ac:spMkLst>
            <pc:docMk/>
            <pc:sldMk cId="3680767580" sldId="3066"/>
            <ac:spMk id="3" creationId="{48F5C1C9-0257-4D57-911B-1B120E4B8C8E}"/>
          </ac:spMkLst>
        </pc:spChg>
      </pc:sldChg>
      <pc:sldChg chg="add">
        <pc:chgData name="Robin Rettien" userId="d3b77970-caed-4e6f-89f3-1a113df11dad" providerId="ADAL" clId="{7A77649F-AB43-4B0C-824B-28A7B392E260}" dt="2020-11-25T17:54:57.059" v="118"/>
        <pc:sldMkLst>
          <pc:docMk/>
          <pc:sldMk cId="3506868071" sldId="3231"/>
        </pc:sldMkLst>
      </pc:sldChg>
      <pc:sldChg chg="add del">
        <pc:chgData name="Robin Rettien" userId="d3b77970-caed-4e6f-89f3-1a113df11dad" providerId="ADAL" clId="{7A77649F-AB43-4B0C-824B-28A7B392E260}" dt="2020-11-25T17:53:30.480" v="102"/>
        <pc:sldMkLst>
          <pc:docMk/>
          <pc:sldMk cId="1073362777" sldId="3274"/>
        </pc:sldMkLst>
      </pc:sldChg>
      <pc:sldChg chg="modSp add mod">
        <pc:chgData name="Robin Rettien" userId="d3b77970-caed-4e6f-89f3-1a113df11dad" providerId="ADAL" clId="{7A77649F-AB43-4B0C-824B-28A7B392E260}" dt="2020-11-25T17:56:55.134" v="127" actId="207"/>
        <pc:sldMkLst>
          <pc:docMk/>
          <pc:sldMk cId="2023517861" sldId="3292"/>
        </pc:sldMkLst>
        <pc:graphicFrameChg chg="modGraphic">
          <ac:chgData name="Robin Rettien" userId="d3b77970-caed-4e6f-89f3-1a113df11dad" providerId="ADAL" clId="{7A77649F-AB43-4B0C-824B-28A7B392E260}" dt="2020-11-25T17:56:55.134" v="127" actId="207"/>
          <ac:graphicFrameMkLst>
            <pc:docMk/>
            <pc:sldMk cId="2023517861" sldId="3292"/>
            <ac:graphicFrameMk id="4" creationId="{6D79E59A-374D-415E-8645-1A20DE6105FB}"/>
          </ac:graphicFrameMkLst>
        </pc:graphicFrameChg>
      </pc:sldChg>
      <pc:sldChg chg="add del">
        <pc:chgData name="Robin Rettien" userId="d3b77970-caed-4e6f-89f3-1a113df11dad" providerId="ADAL" clId="{7A77649F-AB43-4B0C-824B-28A7B392E260}" dt="2020-11-25T17:55:49.156" v="124" actId="47"/>
        <pc:sldMkLst>
          <pc:docMk/>
          <pc:sldMk cId="45512336" sldId="3325"/>
        </pc:sldMkLst>
      </pc:sldChg>
      <pc:sldChg chg="add del">
        <pc:chgData name="Robin Rettien" userId="d3b77970-caed-4e6f-89f3-1a113df11dad" providerId="ADAL" clId="{7A77649F-AB43-4B0C-824B-28A7B392E260}" dt="2020-11-25T17:55:49.156" v="124" actId="47"/>
        <pc:sldMkLst>
          <pc:docMk/>
          <pc:sldMk cId="769565367" sldId="3326"/>
        </pc:sldMkLst>
      </pc:sldChg>
      <pc:sldChg chg="modSp add mod">
        <pc:chgData name="Robin Rettien" userId="d3b77970-caed-4e6f-89f3-1a113df11dad" providerId="ADAL" clId="{7A77649F-AB43-4B0C-824B-28A7B392E260}" dt="2020-11-25T17:57:07.646" v="129" actId="207"/>
        <pc:sldMkLst>
          <pc:docMk/>
          <pc:sldMk cId="3302184884" sldId="3349"/>
        </pc:sldMkLst>
        <pc:graphicFrameChg chg="modGraphic">
          <ac:chgData name="Robin Rettien" userId="d3b77970-caed-4e6f-89f3-1a113df11dad" providerId="ADAL" clId="{7A77649F-AB43-4B0C-824B-28A7B392E260}" dt="2020-11-25T17:57:07.646" v="129" actId="207"/>
          <ac:graphicFrameMkLst>
            <pc:docMk/>
            <pc:sldMk cId="3302184884" sldId="3349"/>
            <ac:graphicFrameMk id="4" creationId="{6D79E59A-374D-415E-8645-1A20DE6105FB}"/>
          </ac:graphicFrameMkLst>
        </pc:graphicFrameChg>
      </pc:sldChg>
      <pc:sldChg chg="del">
        <pc:chgData name="Robin Rettien" userId="d3b77970-caed-4e6f-89f3-1a113df11dad" providerId="ADAL" clId="{7A77649F-AB43-4B0C-824B-28A7B392E260}" dt="2020-11-25T17:53:05.721" v="84" actId="47"/>
        <pc:sldMkLst>
          <pc:docMk/>
          <pc:sldMk cId="2666718201" sldId="4240"/>
        </pc:sldMkLst>
      </pc:sldChg>
      <pc:sldChg chg="add">
        <pc:chgData name="Robin Rettien" userId="d3b77970-caed-4e6f-89f3-1a113df11dad" providerId="ADAL" clId="{7A77649F-AB43-4B0C-824B-28A7B392E260}" dt="2020-11-25T17:53:30.480" v="102"/>
        <pc:sldMkLst>
          <pc:docMk/>
          <pc:sldMk cId="3322995288" sldId="4245"/>
        </pc:sldMkLst>
      </pc:sldChg>
      <pc:sldChg chg="add del">
        <pc:chgData name="Robin Rettien" userId="d3b77970-caed-4e6f-89f3-1a113df11dad" providerId="ADAL" clId="{7A77649F-AB43-4B0C-824B-28A7B392E260}" dt="2020-11-25T17:54:57.059" v="118"/>
        <pc:sldMkLst>
          <pc:docMk/>
          <pc:sldMk cId="1463496280" sldId="4270"/>
        </pc:sldMkLst>
      </pc:sldChg>
      <pc:sldChg chg="add">
        <pc:chgData name="Robin Rettien" userId="d3b77970-caed-4e6f-89f3-1a113df11dad" providerId="ADAL" clId="{7A77649F-AB43-4B0C-824B-28A7B392E260}" dt="2020-11-25T17:54:57.059" v="118"/>
        <pc:sldMkLst>
          <pc:docMk/>
          <pc:sldMk cId="1667808993" sldId="4360"/>
        </pc:sldMkLst>
      </pc:sldChg>
      <pc:sldChg chg="add">
        <pc:chgData name="Robin Rettien" userId="d3b77970-caed-4e6f-89f3-1a113df11dad" providerId="ADAL" clId="{7A77649F-AB43-4B0C-824B-28A7B392E260}" dt="2020-11-25T17:53:30.480" v="102"/>
        <pc:sldMkLst>
          <pc:docMk/>
          <pc:sldMk cId="1566171282" sldId="4387"/>
        </pc:sldMkLst>
      </pc:sldChg>
      <pc:sldChg chg="add">
        <pc:chgData name="Robin Rettien" userId="d3b77970-caed-4e6f-89f3-1a113df11dad" providerId="ADAL" clId="{7A77649F-AB43-4B0C-824B-28A7B392E260}" dt="2020-11-25T17:54:57.059" v="118"/>
        <pc:sldMkLst>
          <pc:docMk/>
          <pc:sldMk cId="2389333436" sldId="4397"/>
        </pc:sldMkLst>
      </pc:sldChg>
      <pc:sldChg chg="del">
        <pc:chgData name="Robin Rettien" userId="d3b77970-caed-4e6f-89f3-1a113df11dad" providerId="ADAL" clId="{7A77649F-AB43-4B0C-824B-28A7B392E260}" dt="2020-11-25T17:52:59.580" v="68" actId="47"/>
        <pc:sldMkLst>
          <pc:docMk/>
          <pc:sldMk cId="3857773536" sldId="4426"/>
        </pc:sldMkLst>
      </pc:sldChg>
      <pc:sldChg chg="del">
        <pc:chgData name="Robin Rettien" userId="d3b77970-caed-4e6f-89f3-1a113df11dad" providerId="ADAL" clId="{7A77649F-AB43-4B0C-824B-28A7B392E260}" dt="2020-11-25T17:53:04.360" v="79" actId="47"/>
        <pc:sldMkLst>
          <pc:docMk/>
          <pc:sldMk cId="1123460336" sldId="4435"/>
        </pc:sldMkLst>
      </pc:sldChg>
      <pc:sldChg chg="del">
        <pc:chgData name="Robin Rettien" userId="d3b77970-caed-4e6f-89f3-1a113df11dad" providerId="ADAL" clId="{7A77649F-AB43-4B0C-824B-28A7B392E260}" dt="2020-11-25T17:53:05.527" v="83" actId="47"/>
        <pc:sldMkLst>
          <pc:docMk/>
          <pc:sldMk cId="3060794780" sldId="4436"/>
        </pc:sldMkLst>
      </pc:sldChg>
      <pc:sldChg chg="del">
        <pc:chgData name="Robin Rettien" userId="d3b77970-caed-4e6f-89f3-1a113df11dad" providerId="ADAL" clId="{7A77649F-AB43-4B0C-824B-28A7B392E260}" dt="2020-11-25T17:53:10.781" v="101" actId="47"/>
        <pc:sldMkLst>
          <pc:docMk/>
          <pc:sldMk cId="2395343683" sldId="4443"/>
        </pc:sldMkLst>
      </pc:sldChg>
      <pc:sldChg chg="add del">
        <pc:chgData name="Robin Rettien" userId="d3b77970-caed-4e6f-89f3-1a113df11dad" providerId="ADAL" clId="{7A77649F-AB43-4B0C-824B-28A7B392E260}" dt="2020-11-25T17:54:57.059" v="118"/>
        <pc:sldMkLst>
          <pc:docMk/>
          <pc:sldMk cId="3456538281" sldId="4454"/>
        </pc:sldMkLst>
      </pc:sldChg>
      <pc:sldChg chg="add del">
        <pc:chgData name="Robin Rettien" userId="d3b77970-caed-4e6f-89f3-1a113df11dad" providerId="ADAL" clId="{7A77649F-AB43-4B0C-824B-28A7B392E260}" dt="2020-11-25T17:54:57.059" v="118"/>
        <pc:sldMkLst>
          <pc:docMk/>
          <pc:sldMk cId="686699456" sldId="4466"/>
        </pc:sldMkLst>
      </pc:sldChg>
      <pc:sldChg chg="del">
        <pc:chgData name="Robin Rettien" userId="d3b77970-caed-4e6f-89f3-1a113df11dad" providerId="ADAL" clId="{7A77649F-AB43-4B0C-824B-28A7B392E260}" dt="2020-11-25T17:53:02.722" v="72" actId="47"/>
        <pc:sldMkLst>
          <pc:docMk/>
          <pc:sldMk cId="3723857203" sldId="4505"/>
        </pc:sldMkLst>
      </pc:sldChg>
      <pc:sldChg chg="add del">
        <pc:chgData name="Robin Rettien" userId="d3b77970-caed-4e6f-89f3-1a113df11dad" providerId="ADAL" clId="{7A77649F-AB43-4B0C-824B-28A7B392E260}" dt="2020-11-25T17:54:20.197" v="112"/>
        <pc:sldMkLst>
          <pc:docMk/>
          <pc:sldMk cId="783396592" sldId="4506"/>
        </pc:sldMkLst>
      </pc:sldChg>
      <pc:sldChg chg="del">
        <pc:chgData name="Robin Rettien" userId="d3b77970-caed-4e6f-89f3-1a113df11dad" providerId="ADAL" clId="{7A77649F-AB43-4B0C-824B-28A7B392E260}" dt="2020-11-25T17:53:06.061" v="86" actId="47"/>
        <pc:sldMkLst>
          <pc:docMk/>
          <pc:sldMk cId="4073120430" sldId="4515"/>
        </pc:sldMkLst>
      </pc:sldChg>
      <pc:sldChg chg="add del">
        <pc:chgData name="Robin Rettien" userId="d3b77970-caed-4e6f-89f3-1a113df11dad" providerId="ADAL" clId="{7A77649F-AB43-4B0C-824B-28A7B392E260}" dt="2020-11-25T17:54:20.197" v="112"/>
        <pc:sldMkLst>
          <pc:docMk/>
          <pc:sldMk cId="1017006420" sldId="4518"/>
        </pc:sldMkLst>
      </pc:sldChg>
      <pc:sldChg chg="add del">
        <pc:chgData name="Robin Rettien" userId="d3b77970-caed-4e6f-89f3-1a113df11dad" providerId="ADAL" clId="{7A77649F-AB43-4B0C-824B-28A7B392E260}" dt="2020-11-25T17:54:20.197" v="112"/>
        <pc:sldMkLst>
          <pc:docMk/>
          <pc:sldMk cId="3024342461" sldId="4519"/>
        </pc:sldMkLst>
      </pc:sldChg>
      <pc:sldChg chg="add del">
        <pc:chgData name="Robin Rettien" userId="d3b77970-caed-4e6f-89f3-1a113df11dad" providerId="ADAL" clId="{7A77649F-AB43-4B0C-824B-28A7B392E260}" dt="2020-11-25T17:54:20.197" v="112"/>
        <pc:sldMkLst>
          <pc:docMk/>
          <pc:sldMk cId="4081695896" sldId="4520"/>
        </pc:sldMkLst>
      </pc:sldChg>
      <pc:sldChg chg="add del">
        <pc:chgData name="Robin Rettien" userId="d3b77970-caed-4e6f-89f3-1a113df11dad" providerId="ADAL" clId="{7A77649F-AB43-4B0C-824B-28A7B392E260}" dt="2020-11-25T17:54:20.197" v="112"/>
        <pc:sldMkLst>
          <pc:docMk/>
          <pc:sldMk cId="1101744368" sldId="4524"/>
        </pc:sldMkLst>
      </pc:sldChg>
      <pc:sldChg chg="add del">
        <pc:chgData name="Robin Rettien" userId="d3b77970-caed-4e6f-89f3-1a113df11dad" providerId="ADAL" clId="{7A77649F-AB43-4B0C-824B-28A7B392E260}" dt="2020-11-25T17:53:53.176" v="107"/>
        <pc:sldMkLst>
          <pc:docMk/>
          <pc:sldMk cId="419548533" sldId="4534"/>
        </pc:sldMkLst>
      </pc:sldChg>
      <pc:sldChg chg="del">
        <pc:chgData name="Robin Rettien" userId="d3b77970-caed-4e6f-89f3-1a113df11dad" providerId="ADAL" clId="{7A77649F-AB43-4B0C-824B-28A7B392E260}" dt="2020-11-25T17:53:06.163" v="87" actId="47"/>
        <pc:sldMkLst>
          <pc:docMk/>
          <pc:sldMk cId="3615338953" sldId="4543"/>
        </pc:sldMkLst>
      </pc:sldChg>
      <pc:sldChg chg="del">
        <pc:chgData name="Robin Rettien" userId="d3b77970-caed-4e6f-89f3-1a113df11dad" providerId="ADAL" clId="{7A77649F-AB43-4B0C-824B-28A7B392E260}" dt="2020-11-25T17:53:06.335" v="88" actId="47"/>
        <pc:sldMkLst>
          <pc:docMk/>
          <pc:sldMk cId="3513166889" sldId="4545"/>
        </pc:sldMkLst>
      </pc:sldChg>
      <pc:sldChg chg="del">
        <pc:chgData name="Robin Rettien" userId="d3b77970-caed-4e6f-89f3-1a113df11dad" providerId="ADAL" clId="{7A77649F-AB43-4B0C-824B-28A7B392E260}" dt="2020-11-25T17:53:06.483" v="89" actId="47"/>
        <pc:sldMkLst>
          <pc:docMk/>
          <pc:sldMk cId="1716576604" sldId="4546"/>
        </pc:sldMkLst>
      </pc:sldChg>
      <pc:sldChg chg="del">
        <pc:chgData name="Robin Rettien" userId="d3b77970-caed-4e6f-89f3-1a113df11dad" providerId="ADAL" clId="{7A77649F-AB43-4B0C-824B-28A7B392E260}" dt="2020-11-25T17:53:06.679" v="90" actId="47"/>
        <pc:sldMkLst>
          <pc:docMk/>
          <pc:sldMk cId="350211027" sldId="4547"/>
        </pc:sldMkLst>
      </pc:sldChg>
      <pc:sldChg chg="del">
        <pc:chgData name="Robin Rettien" userId="d3b77970-caed-4e6f-89f3-1a113df11dad" providerId="ADAL" clId="{7A77649F-AB43-4B0C-824B-28A7B392E260}" dt="2020-11-25T17:53:06.907" v="91" actId="47"/>
        <pc:sldMkLst>
          <pc:docMk/>
          <pc:sldMk cId="841112482" sldId="4548"/>
        </pc:sldMkLst>
      </pc:sldChg>
      <pc:sldChg chg="del">
        <pc:chgData name="Robin Rettien" userId="d3b77970-caed-4e6f-89f3-1a113df11dad" providerId="ADAL" clId="{7A77649F-AB43-4B0C-824B-28A7B392E260}" dt="2020-11-25T17:53:07.037" v="92" actId="47"/>
        <pc:sldMkLst>
          <pc:docMk/>
          <pc:sldMk cId="3715053663" sldId="4549"/>
        </pc:sldMkLst>
      </pc:sldChg>
      <pc:sldChg chg="del">
        <pc:chgData name="Robin Rettien" userId="d3b77970-caed-4e6f-89f3-1a113df11dad" providerId="ADAL" clId="{7A77649F-AB43-4B0C-824B-28A7B392E260}" dt="2020-11-25T17:53:07.109" v="93" actId="47"/>
        <pc:sldMkLst>
          <pc:docMk/>
          <pc:sldMk cId="2696964311" sldId="4550"/>
        </pc:sldMkLst>
      </pc:sldChg>
      <pc:sldChg chg="del">
        <pc:chgData name="Robin Rettien" userId="d3b77970-caed-4e6f-89f3-1a113df11dad" providerId="ADAL" clId="{7A77649F-AB43-4B0C-824B-28A7B392E260}" dt="2020-11-25T17:53:07.293" v="94" actId="47"/>
        <pc:sldMkLst>
          <pc:docMk/>
          <pc:sldMk cId="2688802646" sldId="4551"/>
        </pc:sldMkLst>
      </pc:sldChg>
      <pc:sldChg chg="del">
        <pc:chgData name="Robin Rettien" userId="d3b77970-caed-4e6f-89f3-1a113df11dad" providerId="ADAL" clId="{7A77649F-AB43-4B0C-824B-28A7B392E260}" dt="2020-11-25T17:53:07.477" v="95" actId="47"/>
        <pc:sldMkLst>
          <pc:docMk/>
          <pc:sldMk cId="3786635756" sldId="4552"/>
        </pc:sldMkLst>
      </pc:sldChg>
      <pc:sldChg chg="del">
        <pc:chgData name="Robin Rettien" userId="d3b77970-caed-4e6f-89f3-1a113df11dad" providerId="ADAL" clId="{7A77649F-AB43-4B0C-824B-28A7B392E260}" dt="2020-11-25T17:53:08.074" v="96" actId="47"/>
        <pc:sldMkLst>
          <pc:docMk/>
          <pc:sldMk cId="2967990154" sldId="4553"/>
        </pc:sldMkLst>
      </pc:sldChg>
      <pc:sldChg chg="del">
        <pc:chgData name="Robin Rettien" userId="d3b77970-caed-4e6f-89f3-1a113df11dad" providerId="ADAL" clId="{7A77649F-AB43-4B0C-824B-28A7B392E260}" dt="2020-11-25T17:53:08.298" v="97" actId="47"/>
        <pc:sldMkLst>
          <pc:docMk/>
          <pc:sldMk cId="2176563733" sldId="4554"/>
        </pc:sldMkLst>
      </pc:sldChg>
      <pc:sldChg chg="del">
        <pc:chgData name="Robin Rettien" userId="d3b77970-caed-4e6f-89f3-1a113df11dad" providerId="ADAL" clId="{7A77649F-AB43-4B0C-824B-28A7B392E260}" dt="2020-11-25T17:53:08.518" v="98" actId="47"/>
        <pc:sldMkLst>
          <pc:docMk/>
          <pc:sldMk cId="3920924172" sldId="4555"/>
        </pc:sldMkLst>
      </pc:sldChg>
      <pc:sldChg chg="del">
        <pc:chgData name="Robin Rettien" userId="d3b77970-caed-4e6f-89f3-1a113df11dad" providerId="ADAL" clId="{7A77649F-AB43-4B0C-824B-28A7B392E260}" dt="2020-11-25T17:53:08.562" v="99" actId="47"/>
        <pc:sldMkLst>
          <pc:docMk/>
          <pc:sldMk cId="2516733516" sldId="4556"/>
        </pc:sldMkLst>
      </pc:sldChg>
      <pc:sldChg chg="del">
        <pc:chgData name="Robin Rettien" userId="d3b77970-caed-4e6f-89f3-1a113df11dad" providerId="ADAL" clId="{7A77649F-AB43-4B0C-824B-28A7B392E260}" dt="2020-11-25T17:53:09.592" v="100" actId="47"/>
        <pc:sldMkLst>
          <pc:docMk/>
          <pc:sldMk cId="2123963684" sldId="4557"/>
        </pc:sldMkLst>
      </pc:sldChg>
      <pc:sldChg chg="add del">
        <pc:chgData name="Robin Rettien" userId="d3b77970-caed-4e6f-89f3-1a113df11dad" providerId="ADAL" clId="{7A77649F-AB43-4B0C-824B-28A7B392E260}" dt="2020-11-25T17:53:53.176" v="107"/>
        <pc:sldMkLst>
          <pc:docMk/>
          <pc:sldMk cId="4044166720" sldId="4561"/>
        </pc:sldMkLst>
      </pc:sldChg>
      <pc:sldChg chg="add del">
        <pc:chgData name="Robin Rettien" userId="d3b77970-caed-4e6f-89f3-1a113df11dad" providerId="ADAL" clId="{7A77649F-AB43-4B0C-824B-28A7B392E260}" dt="2020-11-25T17:53:53.176" v="107"/>
        <pc:sldMkLst>
          <pc:docMk/>
          <pc:sldMk cId="1377220271" sldId="4562"/>
        </pc:sldMkLst>
      </pc:sldChg>
      <pc:sldChg chg="add del">
        <pc:chgData name="Robin Rettien" userId="d3b77970-caed-4e6f-89f3-1a113df11dad" providerId="ADAL" clId="{7A77649F-AB43-4B0C-824B-28A7B392E260}" dt="2020-11-25T17:53:53.176" v="107"/>
        <pc:sldMkLst>
          <pc:docMk/>
          <pc:sldMk cId="2413002912" sldId="4563"/>
        </pc:sldMkLst>
      </pc:sldChg>
      <pc:sldChg chg="add del">
        <pc:chgData name="Robin Rettien" userId="d3b77970-caed-4e6f-89f3-1a113df11dad" providerId="ADAL" clId="{7A77649F-AB43-4B0C-824B-28A7B392E260}" dt="2020-11-25T17:53:53.176" v="107"/>
        <pc:sldMkLst>
          <pc:docMk/>
          <pc:sldMk cId="574132940" sldId="4564"/>
        </pc:sldMkLst>
      </pc:sldChg>
      <pc:sldChg chg="add del">
        <pc:chgData name="Robin Rettien" userId="d3b77970-caed-4e6f-89f3-1a113df11dad" providerId="ADAL" clId="{7A77649F-AB43-4B0C-824B-28A7B392E260}" dt="2020-11-25T17:53:53.176" v="107"/>
        <pc:sldMkLst>
          <pc:docMk/>
          <pc:sldMk cId="2417076013" sldId="4565"/>
        </pc:sldMkLst>
      </pc:sldChg>
      <pc:sldChg chg="add del">
        <pc:chgData name="Robin Rettien" userId="d3b77970-caed-4e6f-89f3-1a113df11dad" providerId="ADAL" clId="{7A77649F-AB43-4B0C-824B-28A7B392E260}" dt="2020-11-25T17:53:53.176" v="107"/>
        <pc:sldMkLst>
          <pc:docMk/>
          <pc:sldMk cId="2322720532" sldId="4566"/>
        </pc:sldMkLst>
      </pc:sldChg>
      <pc:sldChg chg="add del">
        <pc:chgData name="Robin Rettien" userId="d3b77970-caed-4e6f-89f3-1a113df11dad" providerId="ADAL" clId="{7A77649F-AB43-4B0C-824B-28A7B392E260}" dt="2020-11-25T17:53:53.176" v="107"/>
        <pc:sldMkLst>
          <pc:docMk/>
          <pc:sldMk cId="1804045032" sldId="4567"/>
        </pc:sldMkLst>
      </pc:sldChg>
      <pc:sldChg chg="add del">
        <pc:chgData name="Robin Rettien" userId="d3b77970-caed-4e6f-89f3-1a113df11dad" providerId="ADAL" clId="{7A77649F-AB43-4B0C-824B-28A7B392E260}" dt="2020-11-25T17:54:20.197" v="112"/>
        <pc:sldMkLst>
          <pc:docMk/>
          <pc:sldMk cId="321839724" sldId="4568"/>
        </pc:sldMkLst>
      </pc:sldChg>
      <pc:sldChg chg="add del">
        <pc:chgData name="Robin Rettien" userId="d3b77970-caed-4e6f-89f3-1a113df11dad" providerId="ADAL" clId="{7A77649F-AB43-4B0C-824B-28A7B392E260}" dt="2020-11-25T17:54:20.197" v="112"/>
        <pc:sldMkLst>
          <pc:docMk/>
          <pc:sldMk cId="2761733356" sldId="4569"/>
        </pc:sldMkLst>
      </pc:sldChg>
      <pc:sldChg chg="add del">
        <pc:chgData name="Robin Rettien" userId="d3b77970-caed-4e6f-89f3-1a113df11dad" providerId="ADAL" clId="{7A77649F-AB43-4B0C-824B-28A7B392E260}" dt="2020-11-25T17:54:20.197" v="112"/>
        <pc:sldMkLst>
          <pc:docMk/>
          <pc:sldMk cId="2623748295" sldId="4570"/>
        </pc:sldMkLst>
      </pc:sldChg>
      <pc:sldChg chg="add del">
        <pc:chgData name="Robin Rettien" userId="d3b77970-caed-4e6f-89f3-1a113df11dad" providerId="ADAL" clId="{7A77649F-AB43-4B0C-824B-28A7B392E260}" dt="2020-11-25T17:54:20.197" v="112"/>
        <pc:sldMkLst>
          <pc:docMk/>
          <pc:sldMk cId="1884533410" sldId="4571"/>
        </pc:sldMkLst>
      </pc:sldChg>
      <pc:sldChg chg="add del">
        <pc:chgData name="Robin Rettien" userId="d3b77970-caed-4e6f-89f3-1a113df11dad" providerId="ADAL" clId="{7A77649F-AB43-4B0C-824B-28A7B392E260}" dt="2020-11-25T17:53:30.480" v="102"/>
        <pc:sldMkLst>
          <pc:docMk/>
          <pc:sldMk cId="2272080729" sldId="4582"/>
        </pc:sldMkLst>
      </pc:sldChg>
      <pc:sldChg chg="modSp add mod ord">
        <pc:chgData name="Robin Rettien" userId="d3b77970-caed-4e6f-89f3-1a113df11dad" providerId="ADAL" clId="{7A77649F-AB43-4B0C-824B-28A7B392E260}" dt="2020-11-25T17:53:39.508" v="106" actId="1076"/>
        <pc:sldMkLst>
          <pc:docMk/>
          <pc:sldMk cId="2951204214" sldId="4583"/>
        </pc:sldMkLst>
        <pc:spChg chg="mod">
          <ac:chgData name="Robin Rettien" userId="d3b77970-caed-4e6f-89f3-1a113df11dad" providerId="ADAL" clId="{7A77649F-AB43-4B0C-824B-28A7B392E260}" dt="2020-11-25T17:53:39.508" v="106" actId="1076"/>
          <ac:spMkLst>
            <pc:docMk/>
            <pc:sldMk cId="2951204214" sldId="4583"/>
            <ac:spMk id="10" creationId="{755FB1E2-02B2-49B2-8E43-8A7FA9F93FC7}"/>
          </ac:spMkLst>
        </pc:spChg>
      </pc:sldChg>
      <pc:sldChg chg="del">
        <pc:chgData name="Robin Rettien" userId="d3b77970-caed-4e6f-89f3-1a113df11dad" providerId="ADAL" clId="{7A77649F-AB43-4B0C-824B-28A7B392E260}" dt="2020-11-25T17:53:05.969" v="85" actId="47"/>
        <pc:sldMkLst>
          <pc:docMk/>
          <pc:sldMk cId="3340651568" sldId="4583"/>
        </pc:sldMkLst>
      </pc:sldChg>
      <pc:sldChg chg="modSp add mod ord">
        <pc:chgData name="Robin Rettien" userId="d3b77970-caed-4e6f-89f3-1a113df11dad" providerId="ADAL" clId="{7A77649F-AB43-4B0C-824B-28A7B392E260}" dt="2020-11-25T17:54:03.023" v="111" actId="1076"/>
        <pc:sldMkLst>
          <pc:docMk/>
          <pc:sldMk cId="410427352" sldId="4584"/>
        </pc:sldMkLst>
        <pc:spChg chg="mod">
          <ac:chgData name="Robin Rettien" userId="d3b77970-caed-4e6f-89f3-1a113df11dad" providerId="ADAL" clId="{7A77649F-AB43-4B0C-824B-28A7B392E260}" dt="2020-11-25T17:54:03.023" v="111" actId="1076"/>
          <ac:spMkLst>
            <pc:docMk/>
            <pc:sldMk cId="410427352" sldId="4584"/>
            <ac:spMk id="10" creationId="{755FB1E2-02B2-49B2-8E43-8A7FA9F93FC7}"/>
          </ac:spMkLst>
        </pc:spChg>
      </pc:sldChg>
      <pc:sldChg chg="add">
        <pc:chgData name="Robin Rettien" userId="d3b77970-caed-4e6f-89f3-1a113df11dad" providerId="ADAL" clId="{7A77649F-AB43-4B0C-824B-28A7B392E260}" dt="2020-11-25T17:54:20.197" v="112"/>
        <pc:sldMkLst>
          <pc:docMk/>
          <pc:sldMk cId="711719025" sldId="4587"/>
        </pc:sldMkLst>
      </pc:sldChg>
      <pc:sldChg chg="modSp add mod ord">
        <pc:chgData name="Robin Rettien" userId="d3b77970-caed-4e6f-89f3-1a113df11dad" providerId="ADAL" clId="{7A77649F-AB43-4B0C-824B-28A7B392E260}" dt="2020-11-25T17:54:42.350" v="117" actId="1076"/>
        <pc:sldMkLst>
          <pc:docMk/>
          <pc:sldMk cId="2998949739" sldId="4588"/>
        </pc:sldMkLst>
        <pc:spChg chg="mod">
          <ac:chgData name="Robin Rettien" userId="d3b77970-caed-4e6f-89f3-1a113df11dad" providerId="ADAL" clId="{7A77649F-AB43-4B0C-824B-28A7B392E260}" dt="2020-11-25T17:54:42.350" v="117" actId="1076"/>
          <ac:spMkLst>
            <pc:docMk/>
            <pc:sldMk cId="2998949739" sldId="4588"/>
            <ac:spMk id="7" creationId="{00000000-0000-0000-0000-000000000000}"/>
          </ac:spMkLst>
        </pc:spChg>
        <pc:spChg chg="mod">
          <ac:chgData name="Robin Rettien" userId="d3b77970-caed-4e6f-89f3-1a113df11dad" providerId="ADAL" clId="{7A77649F-AB43-4B0C-824B-28A7B392E260}" dt="2020-11-25T17:54:40.022" v="116" actId="1076"/>
          <ac:spMkLst>
            <pc:docMk/>
            <pc:sldMk cId="2998949739" sldId="4588"/>
            <ac:spMk id="10" creationId="{755FB1E2-02B2-49B2-8E43-8A7FA9F93FC7}"/>
          </ac:spMkLst>
        </pc:spChg>
      </pc:sldChg>
      <pc:sldChg chg="modSp add mod ord">
        <pc:chgData name="Robin Rettien" userId="d3b77970-caed-4e6f-89f3-1a113df11dad" providerId="ADAL" clId="{7A77649F-AB43-4B0C-824B-28A7B392E260}" dt="2020-11-25T17:58:32.246" v="131" actId="14100"/>
        <pc:sldMkLst>
          <pc:docMk/>
          <pc:sldMk cId="519522727" sldId="4589"/>
        </pc:sldMkLst>
        <pc:spChg chg="mod">
          <ac:chgData name="Robin Rettien" userId="d3b77970-caed-4e6f-89f3-1a113df11dad" providerId="ADAL" clId="{7A77649F-AB43-4B0C-824B-28A7B392E260}" dt="2020-11-25T17:58:32.246" v="131" actId="14100"/>
          <ac:spMkLst>
            <pc:docMk/>
            <pc:sldMk cId="519522727" sldId="4589"/>
            <ac:spMk id="10" creationId="{755FB1E2-02B2-49B2-8E43-8A7FA9F93FC7}"/>
          </ac:spMkLst>
        </pc:spChg>
      </pc:sldChg>
      <pc:sldMasterChg chg="modSp mod modSldLayout">
        <pc:chgData name="Robin Rettien" userId="d3b77970-caed-4e6f-89f3-1a113df11dad" providerId="ADAL" clId="{7A77649F-AB43-4B0C-824B-28A7B392E260}" dt="2020-11-25T17:59:08.635" v="163" actId="20577"/>
        <pc:sldMasterMkLst>
          <pc:docMk/>
          <pc:sldMasterMk cId="0" sldId="2147483659"/>
        </pc:sldMasterMkLst>
        <pc:spChg chg="mod">
          <ac:chgData name="Robin Rettien" userId="d3b77970-caed-4e6f-89f3-1a113df11dad" providerId="ADAL" clId="{7A77649F-AB43-4B0C-824B-28A7B392E260}" dt="2020-11-25T17:58:54.156" v="147" actId="20577"/>
          <ac:spMkLst>
            <pc:docMk/>
            <pc:sldMasterMk cId="0" sldId="2147483659"/>
            <ac:spMk id="4" creationId="{B8A5604C-B8A6-4D35-A162-2F60AB989CD9}"/>
          </ac:spMkLst>
        </pc:spChg>
        <pc:sldLayoutChg chg="modSp mod">
          <pc:chgData name="Robin Rettien" userId="d3b77970-caed-4e6f-89f3-1a113df11dad" providerId="ADAL" clId="{7A77649F-AB43-4B0C-824B-28A7B392E260}" dt="2020-11-25T17:59:08.635" v="163" actId="20577"/>
          <pc:sldLayoutMkLst>
            <pc:docMk/>
            <pc:sldMasterMk cId="0" sldId="2147483659"/>
            <pc:sldLayoutMk cId="3081998058" sldId="2147483681"/>
          </pc:sldLayoutMkLst>
          <pc:spChg chg="mod">
            <ac:chgData name="Robin Rettien" userId="d3b77970-caed-4e6f-89f3-1a113df11dad" providerId="ADAL" clId="{7A77649F-AB43-4B0C-824B-28A7B392E260}" dt="2020-11-25T17:59:08.635" v="163" actId="20577"/>
            <ac:spMkLst>
              <pc:docMk/>
              <pc:sldMasterMk cId="0" sldId="2147483659"/>
              <pc:sldLayoutMk cId="3081998058" sldId="2147483681"/>
              <ac:spMk id="3" creationId="{AEBDF29C-7377-4E63-8C4C-1D03C8CA67DF}"/>
            </ac:spMkLst>
          </pc:spChg>
        </pc:sldLayoutChg>
      </pc:sldMasterChg>
    </pc:docChg>
  </pc:docChgLst>
  <pc:docChgLst>
    <pc:chgData name="Robin Rettien" userId="d3b77970-caed-4e6f-89f3-1a113df11dad" providerId="ADAL" clId="{36D30FE2-1B69-4194-AF27-F421C4207B6D}"/>
    <pc:docChg chg="addSld delSld modSld modMainMaster modSection">
      <pc:chgData name="Robin Rettien" userId="d3b77970-caed-4e6f-89f3-1a113df11dad" providerId="ADAL" clId="{36D30FE2-1B69-4194-AF27-F421C4207B6D}" dt="2020-11-25T18:38:11.259" v="35" actId="47"/>
      <pc:docMkLst>
        <pc:docMk/>
      </pc:docMkLst>
      <pc:sldChg chg="modSp mod">
        <pc:chgData name="Robin Rettien" userId="d3b77970-caed-4e6f-89f3-1a113df11dad" providerId="ADAL" clId="{36D30FE2-1B69-4194-AF27-F421C4207B6D}" dt="2020-11-25T18:33:22.454" v="15" actId="20577"/>
        <pc:sldMkLst>
          <pc:docMk/>
          <pc:sldMk cId="3680767580" sldId="3066"/>
        </pc:sldMkLst>
        <pc:spChg chg="mod">
          <ac:chgData name="Robin Rettien" userId="d3b77970-caed-4e6f-89f3-1a113df11dad" providerId="ADAL" clId="{36D30FE2-1B69-4194-AF27-F421C4207B6D}" dt="2020-11-25T18:33:22.454" v="15" actId="20577"/>
          <ac:spMkLst>
            <pc:docMk/>
            <pc:sldMk cId="3680767580" sldId="3066"/>
            <ac:spMk id="3" creationId="{48F5C1C9-0257-4D57-911B-1B120E4B8C8E}"/>
          </ac:spMkLst>
        </pc:spChg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3375518357" sldId="3214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715772111" sldId="3215"/>
        </pc:sldMkLst>
      </pc:sldChg>
      <pc:sldChg chg="add del">
        <pc:chgData name="Robin Rettien" userId="d3b77970-caed-4e6f-89f3-1a113df11dad" providerId="ADAL" clId="{36D30FE2-1B69-4194-AF27-F421C4207B6D}" dt="2020-11-25T18:36:04.600" v="32"/>
        <pc:sldMkLst>
          <pc:docMk/>
          <pc:sldMk cId="2811059684" sldId="3224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2215098716" sldId="3228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563068854" sldId="3281"/>
        </pc:sldMkLst>
      </pc:sldChg>
      <pc:sldChg chg="del">
        <pc:chgData name="Robin Rettien" userId="d3b77970-caed-4e6f-89f3-1a113df11dad" providerId="ADAL" clId="{36D30FE2-1B69-4194-AF27-F421C4207B6D}" dt="2020-11-25T18:34:35.086" v="28" actId="47"/>
        <pc:sldMkLst>
          <pc:docMk/>
          <pc:sldMk cId="2023517861" sldId="3292"/>
        </pc:sldMkLst>
      </pc:sldChg>
      <pc:sldChg chg="add del">
        <pc:chgData name="Robin Rettien" userId="d3b77970-caed-4e6f-89f3-1a113df11dad" providerId="ADAL" clId="{36D30FE2-1B69-4194-AF27-F421C4207B6D}" dt="2020-11-25T18:38:11.132" v="34" actId="47"/>
        <pc:sldMkLst>
          <pc:docMk/>
          <pc:sldMk cId="45512336" sldId="3325"/>
        </pc:sldMkLst>
      </pc:sldChg>
      <pc:sldChg chg="add del">
        <pc:chgData name="Robin Rettien" userId="d3b77970-caed-4e6f-89f3-1a113df11dad" providerId="ADAL" clId="{36D30FE2-1B69-4194-AF27-F421C4207B6D}" dt="2020-11-25T18:38:11.259" v="35" actId="47"/>
        <pc:sldMkLst>
          <pc:docMk/>
          <pc:sldMk cId="769565367" sldId="3326"/>
        </pc:sldMkLst>
      </pc:sldChg>
      <pc:sldChg chg="del">
        <pc:chgData name="Robin Rettien" userId="d3b77970-caed-4e6f-89f3-1a113df11dad" providerId="ADAL" clId="{36D30FE2-1B69-4194-AF27-F421C4207B6D}" dt="2020-11-25T18:34:35.478" v="29" actId="47"/>
        <pc:sldMkLst>
          <pc:docMk/>
          <pc:sldMk cId="3302184884" sldId="3349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1315835274" sldId="3371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666718201" sldId="4240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1699335963" sldId="4241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1853415134" sldId="4242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4020422460" sldId="4243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1747198398" sldId="4280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534189807" sldId="4297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2213945299" sldId="4299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222952965" sldId="4300"/>
        </pc:sldMkLst>
      </pc:sldChg>
      <pc:sldChg chg="add del">
        <pc:chgData name="Robin Rettien" userId="d3b77970-caed-4e6f-89f3-1a113df11dad" providerId="ADAL" clId="{36D30FE2-1B69-4194-AF27-F421C4207B6D}" dt="2020-11-25T18:36:04.600" v="32"/>
        <pc:sldMkLst>
          <pc:docMk/>
          <pc:sldMk cId="790942364" sldId="4302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2944978965" sldId="4392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2843032093" sldId="4437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3607771872" sldId="4467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3561715792" sldId="4468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2871285774" sldId="4469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2657895909" sldId="4470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2530781139" sldId="4471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359526628" sldId="4472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2718131396" sldId="4473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1407192383" sldId="4474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4175044044" sldId="4475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4198397139" sldId="4476"/>
        </pc:sldMkLst>
      </pc:sldChg>
      <pc:sldChg chg="add del">
        <pc:chgData name="Robin Rettien" userId="d3b77970-caed-4e6f-89f3-1a113df11dad" providerId="ADAL" clId="{36D30FE2-1B69-4194-AF27-F421C4207B6D}" dt="2020-11-25T18:36:04.600" v="32"/>
        <pc:sldMkLst>
          <pc:docMk/>
          <pc:sldMk cId="1815526282" sldId="4477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776454013" sldId="4478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1058518698" sldId="4480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3712010389" sldId="4481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58685191" sldId="4482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4273903994" sldId="4483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4003307983" sldId="4484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1311273278" sldId="4485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1532820432" sldId="4486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1415521392" sldId="4487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394294868" sldId="4488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3099682598" sldId="4489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381624051" sldId="4490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3934869442" sldId="4491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435248604" sldId="4498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4073120430" sldId="4515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172363109" sldId="4531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3615338953" sldId="4543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3513166889" sldId="4545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1716576604" sldId="4546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350211027" sldId="4547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841112482" sldId="4548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3715053663" sldId="4549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696964311" sldId="4550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688802646" sldId="4551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3786635756" sldId="4552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967990154" sldId="4553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176563733" sldId="4554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3920924172" sldId="4555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516733516" sldId="4556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123963684" sldId="4557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3053500909" sldId="4558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2550319828" sldId="4559"/>
        </pc:sldMkLst>
      </pc:sldChg>
      <pc:sldChg chg="del">
        <pc:chgData name="Robin Rettien" userId="d3b77970-caed-4e6f-89f3-1a113df11dad" providerId="ADAL" clId="{36D30FE2-1B69-4194-AF27-F421C4207B6D}" dt="2020-11-25T18:35:34.808" v="31" actId="47"/>
        <pc:sldMkLst>
          <pc:docMk/>
          <pc:sldMk cId="1169208403" sldId="4572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981453204" sldId="4586"/>
        </pc:sldMkLst>
      </pc:sldChg>
      <pc:sldChg chg="add">
        <pc:chgData name="Robin Rettien" userId="d3b77970-caed-4e6f-89f3-1a113df11dad" providerId="ADAL" clId="{36D30FE2-1B69-4194-AF27-F421C4207B6D}" dt="2020-11-25T18:35:24.808" v="30"/>
        <pc:sldMkLst>
          <pc:docMk/>
          <pc:sldMk cId="2997457341" sldId="4593"/>
        </pc:sldMkLst>
      </pc:sldChg>
      <pc:sldChg chg="add">
        <pc:chgData name="Robin Rettien" userId="d3b77970-caed-4e6f-89f3-1a113df11dad" providerId="ADAL" clId="{36D30FE2-1B69-4194-AF27-F421C4207B6D}" dt="2020-11-25T18:38:09.393" v="33"/>
        <pc:sldMkLst>
          <pc:docMk/>
          <pc:sldMk cId="1174528230" sldId="4594"/>
        </pc:sldMkLst>
      </pc:sldChg>
      <pc:sldChg chg="add">
        <pc:chgData name="Robin Rettien" userId="d3b77970-caed-4e6f-89f3-1a113df11dad" providerId="ADAL" clId="{36D30FE2-1B69-4194-AF27-F421C4207B6D}" dt="2020-11-25T18:38:09.393" v="33"/>
        <pc:sldMkLst>
          <pc:docMk/>
          <pc:sldMk cId="2618033214" sldId="4595"/>
        </pc:sldMkLst>
      </pc:sldChg>
      <pc:sldMasterChg chg="modSp mod modSldLayout">
        <pc:chgData name="Robin Rettien" userId="d3b77970-caed-4e6f-89f3-1a113df11dad" providerId="ADAL" clId="{36D30FE2-1B69-4194-AF27-F421C4207B6D}" dt="2020-11-25T18:34:01.023" v="26" actId="20577"/>
        <pc:sldMasterMkLst>
          <pc:docMk/>
          <pc:sldMasterMk cId="0" sldId="2147483659"/>
        </pc:sldMasterMkLst>
        <pc:spChg chg="mod">
          <ac:chgData name="Robin Rettien" userId="d3b77970-caed-4e6f-89f3-1a113df11dad" providerId="ADAL" clId="{36D30FE2-1B69-4194-AF27-F421C4207B6D}" dt="2020-11-25T18:33:57.675" v="24" actId="20577"/>
          <ac:spMkLst>
            <pc:docMk/>
            <pc:sldMasterMk cId="0" sldId="2147483659"/>
            <ac:spMk id="4" creationId="{B8A5604C-B8A6-4D35-A162-2F60AB989CD9}"/>
          </ac:spMkLst>
        </pc:spChg>
        <pc:sldLayoutChg chg="modSp mod">
          <pc:chgData name="Robin Rettien" userId="d3b77970-caed-4e6f-89f3-1a113df11dad" providerId="ADAL" clId="{36D30FE2-1B69-4194-AF27-F421C4207B6D}" dt="2020-11-25T18:34:01.023" v="26" actId="20577"/>
          <pc:sldLayoutMkLst>
            <pc:docMk/>
            <pc:sldMasterMk cId="0" sldId="2147483659"/>
            <pc:sldLayoutMk cId="3081998058" sldId="2147483681"/>
          </pc:sldLayoutMkLst>
          <pc:spChg chg="mod">
            <ac:chgData name="Robin Rettien" userId="d3b77970-caed-4e6f-89f3-1a113df11dad" providerId="ADAL" clId="{36D30FE2-1B69-4194-AF27-F421C4207B6D}" dt="2020-11-25T18:34:01.023" v="26" actId="20577"/>
            <ac:spMkLst>
              <pc:docMk/>
              <pc:sldMasterMk cId="0" sldId="2147483659"/>
              <pc:sldLayoutMk cId="3081998058" sldId="2147483681"/>
              <ac:spMk id="3" creationId="{AEBDF29C-7377-4E63-8C4C-1D03C8CA67DF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0117" cy="500223"/>
          </a:xfrm>
          <a:prstGeom prst="rect">
            <a:avLst/>
          </a:prstGeom>
        </p:spPr>
        <p:txBody>
          <a:bodyPr vert="horz" lIns="92565" tIns="46282" rIns="92565" bIns="46282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93741" y="3"/>
            <a:ext cx="2980117" cy="500223"/>
          </a:xfrm>
          <a:prstGeom prst="rect">
            <a:avLst/>
          </a:prstGeom>
        </p:spPr>
        <p:txBody>
          <a:bodyPr vert="horz" lIns="92565" tIns="46282" rIns="92565" bIns="46282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15/01/2021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501007"/>
            <a:ext cx="2980117" cy="500222"/>
          </a:xfrm>
          <a:prstGeom prst="rect">
            <a:avLst/>
          </a:prstGeom>
        </p:spPr>
        <p:txBody>
          <a:bodyPr vert="horz" lIns="92565" tIns="46282" rIns="92565" bIns="46282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93741" y="9501007"/>
            <a:ext cx="2980117" cy="500222"/>
          </a:xfrm>
          <a:prstGeom prst="rect">
            <a:avLst/>
          </a:prstGeom>
        </p:spPr>
        <p:txBody>
          <a:bodyPr vert="horz" lIns="92565" tIns="46282" rIns="92565" bIns="46282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7713"/>
            <a:ext cx="6675437" cy="37560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7559" y="4751349"/>
            <a:ext cx="5500369" cy="4501277"/>
          </a:xfrm>
          <a:prstGeom prst="rect">
            <a:avLst/>
          </a:prstGeom>
          <a:noFill/>
          <a:ln>
            <a:noFill/>
          </a:ln>
        </p:spPr>
        <p:txBody>
          <a:bodyPr lIns="92550" tIns="92550" rIns="92550" bIns="92550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51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016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sp>
        <p:nvSpPr>
          <p:cNvPr id="11" name="Oval 13">
            <a:extLst>
              <a:ext uri="{FF2B5EF4-FFF2-40B4-BE49-F238E27FC236}">
                <a16:creationId xmlns:a16="http://schemas.microsoft.com/office/drawing/2014/main" id="{66055083-041B-4699-9D4A-B8D2E69D117E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6438255-7A24-49DB-BFC2-87DD3214EA6A}"/>
              </a:ext>
            </a:extLst>
          </p:cNvPr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AEBDF29C-7377-4E63-8C4C-1D03C8CA67DF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835968" y="4893149"/>
            <a:ext cx="1242328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Formation LEA - Avancé</a:t>
            </a:r>
            <a:endParaRPr lang="fr-FR" sz="900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192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8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1490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1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9" y="1902565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9" y="4086329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9" y="3102519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26A04A-B60F-493B-80A5-8CBD84DA72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283" y="4389318"/>
            <a:ext cx="2986484" cy="58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57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B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1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9" y="1347615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9" y="4086329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9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C1CB012-BE5D-414E-9BD5-5AF798E531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283" y="4389318"/>
            <a:ext cx="2986484" cy="58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362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C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1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9" y="1347615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9" y="4086329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9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B187DCB-39A3-4DD8-B021-430D21C44A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283" y="4389318"/>
            <a:ext cx="2986484" cy="58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315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4"/>
          <p:cNvSpPr/>
          <p:nvPr userDrawn="1"/>
        </p:nvSpPr>
        <p:spPr>
          <a:xfrm>
            <a:off x="2323500" y="764746"/>
            <a:ext cx="190200" cy="1902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800"/>
          </a:p>
        </p:txBody>
      </p:sp>
      <p:sp>
        <p:nvSpPr>
          <p:cNvPr id="6" name="Espace réservé du texte 52"/>
          <p:cNvSpPr txBox="1">
            <a:spLocks/>
          </p:cNvSpPr>
          <p:nvPr userDrawn="1"/>
        </p:nvSpPr>
        <p:spPr>
          <a:xfrm>
            <a:off x="251521" y="253131"/>
            <a:ext cx="909093" cy="2596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wrap="none" lIns="72000" tIns="0" rIns="7200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sz="1200" b="0" i="0" u="none" strike="noStrike" cap="all" baseline="0">
                <a:solidFill>
                  <a:schemeClr val="bg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1200">
                <a:solidFill>
                  <a:schemeClr val="accent1"/>
                </a:solidFill>
              </a:rPr>
              <a:t>sommaire</a:t>
            </a:r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837383" y="411646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837383" y="1138914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2837383" y="1866182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837383" y="2593450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2837383" y="3320718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2837383" y="4047986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cxnSp>
        <p:nvCxnSpPr>
          <p:cNvPr id="18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127164" y="411574"/>
            <a:ext cx="576000" cy="5760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127164" y="1138842"/>
            <a:ext cx="576000" cy="576000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2127164" y="1866110"/>
            <a:ext cx="576000" cy="576000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2127164" y="2593378"/>
            <a:ext cx="576000" cy="576000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2127164" y="3320646"/>
            <a:ext cx="576000" cy="5760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2127164" y="4047914"/>
            <a:ext cx="576000" cy="576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925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5" y="411511"/>
            <a:ext cx="6336704" cy="4212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478649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83518"/>
            <a:ext cx="3060000" cy="42844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4" indent="-179384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483518"/>
            <a:ext cx="3060000" cy="42844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4" indent="-179384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7779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88041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105723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771550"/>
            <a:ext cx="3060000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771550"/>
            <a:ext cx="3060000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9106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8936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578661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526959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4770022" y="526959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idx="16"/>
          </p:nvPr>
        </p:nvSpPr>
        <p:spPr>
          <a:xfrm>
            <a:off x="6912260" y="526959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51520" y="447676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938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069905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tree de parti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179513" y="-576080"/>
            <a:ext cx="6364041" cy="630016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txBody>
          <a:bodyPr wrap="none" lIns="0" tIns="0" rIns="0" bIns="0" anchor="ctr" anchorCtr="0">
            <a:noAutofit/>
          </a:bodyPr>
          <a:lstStyle>
            <a:lvl1pPr marL="0" indent="0" algn="r">
              <a:buNone/>
              <a:defRPr sz="1100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359533" y="2249214"/>
            <a:ext cx="6019388" cy="1132626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buClr>
                <a:srgbClr val="000000"/>
              </a:buClr>
              <a:buSzPct val="100000"/>
              <a:defRPr sz="36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lvl="1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17" name="Shape 14"/>
          <p:cNvSpPr txBox="1">
            <a:spLocks noGrp="1"/>
          </p:cNvSpPr>
          <p:nvPr>
            <p:ph type="subTitle" idx="1" hasCustomPrompt="1"/>
          </p:nvPr>
        </p:nvSpPr>
        <p:spPr>
          <a:xfrm>
            <a:off x="2740464" y="1221601"/>
            <a:ext cx="1242138" cy="7847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>
            <a:lvl1pPr marL="0" lvl="0" indent="0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6600" b="1" i="0" u="none" strike="noStrike" cap="all" baseline="0" dirty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None/>
              <a:defRPr>
                <a:solidFill>
                  <a:srgbClr val="FFFFFF"/>
                </a:solidFill>
                <a:highlight>
                  <a:srgbClr val="000000"/>
                </a:highlight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None/>
              <a:defRPr>
                <a:solidFill>
                  <a:srgbClr val="FFFFFF"/>
                </a:solidFill>
                <a:highlight>
                  <a:srgbClr val="000000"/>
                </a:highlight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9pPr>
          </a:lstStyle>
          <a:p>
            <a:r>
              <a:rPr lang="fr-FR"/>
              <a:t>1</a:t>
            </a:r>
            <a:endParaRPr/>
          </a:p>
        </p:txBody>
      </p:sp>
      <p:sp>
        <p:nvSpPr>
          <p:cNvPr id="8" name="Oval 13"/>
          <p:cNvSpPr txBox="1">
            <a:spLocks noChangeAspect="1" noChangeArrowheads="1"/>
          </p:cNvSpPr>
          <p:nvPr userDrawn="1"/>
        </p:nvSpPr>
        <p:spPr bwMode="auto">
          <a:xfrm>
            <a:off x="71499" y="4946003"/>
            <a:ext cx="2067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9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900">
              <a:solidFill>
                <a:schemeClr val="accent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AFD00F-EF1C-47F0-8B7A-16D70A4629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5" y="4938472"/>
            <a:ext cx="1278143" cy="15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66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590368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164680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v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 userDrawn="1"/>
        </p:nvSpPr>
        <p:spPr bwMode="auto">
          <a:xfrm>
            <a:off x="-15132" y="-30163"/>
            <a:ext cx="6159500" cy="5173663"/>
          </a:xfrm>
          <a:custGeom>
            <a:avLst/>
            <a:gdLst>
              <a:gd name="T0" fmla="*/ 0 w 1930"/>
              <a:gd name="T1" fmla="*/ 2 h 1621"/>
              <a:gd name="T2" fmla="*/ 1576 w 1930"/>
              <a:gd name="T3" fmla="*/ 0 h 1621"/>
              <a:gd name="T4" fmla="*/ 1928 w 1930"/>
              <a:gd name="T5" fmla="*/ 807 h 1621"/>
              <a:gd name="T6" fmla="*/ 1588 w 1930"/>
              <a:gd name="T7" fmla="*/ 1621 h 1621"/>
              <a:gd name="T8" fmla="*/ 0 w 1930"/>
              <a:gd name="T9" fmla="*/ 1621 h 1621"/>
              <a:gd name="T10" fmla="*/ 0 w 1930"/>
              <a:gd name="T11" fmla="*/ 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D2443CA-E905-47B0-BFCE-9110C4EA9754}"/>
              </a:ext>
            </a:extLst>
          </p:cNvPr>
          <p:cNvGrpSpPr/>
          <p:nvPr userDrawn="1"/>
        </p:nvGrpSpPr>
        <p:grpSpPr>
          <a:xfrm>
            <a:off x="829942" y="1489470"/>
            <a:ext cx="4498142" cy="2164560"/>
            <a:chOff x="2495600" y="2055088"/>
            <a:chExt cx="5997523" cy="288608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511C18B-2E93-4D8E-A407-E7B218528B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5600" y="2055088"/>
              <a:ext cx="2886080" cy="288608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9DD0A1-C2D9-4BA1-B1D9-9561B6CBC11D}"/>
                </a:ext>
              </a:extLst>
            </p:cNvPr>
            <p:cNvSpPr/>
            <p:nvPr userDrawn="1"/>
          </p:nvSpPr>
          <p:spPr>
            <a:xfrm>
              <a:off x="5127521" y="3082631"/>
              <a:ext cx="3365602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36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PAUSE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6110B3BB-606C-443E-887E-F8CA36E7D662}"/>
              </a:ext>
            </a:extLst>
          </p:cNvPr>
          <p:cNvSpPr/>
          <p:nvPr userDrawn="1"/>
        </p:nvSpPr>
        <p:spPr>
          <a:xfrm>
            <a:off x="4517994" y="2063919"/>
            <a:ext cx="55549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100" b="1">
                <a:solidFill>
                  <a:schemeClr val="accent2"/>
                </a:solidFill>
                <a:latin typeface="Arial Narrow" panose="020B0606020202030204" pitchFamily="34" charset="0"/>
              </a:rPr>
              <a:t>15’</a:t>
            </a:r>
          </a:p>
        </p:txBody>
      </p:sp>
    </p:spTree>
    <p:extLst>
      <p:ext uri="{BB962C8B-B14F-4D97-AF65-F5344CB8AC3E}">
        <p14:creationId xmlns:p14="http://schemas.microsoft.com/office/powerpoint/2010/main" val="1818736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/>
          <p:cNvSpPr>
            <a:spLocks/>
          </p:cNvSpPr>
          <p:nvPr userDrawn="1"/>
        </p:nvSpPr>
        <p:spPr bwMode="auto">
          <a:xfrm>
            <a:off x="-36512" y="-11113"/>
            <a:ext cx="6159500" cy="5173663"/>
          </a:xfrm>
          <a:custGeom>
            <a:avLst/>
            <a:gdLst>
              <a:gd name="T0" fmla="*/ 0 w 1930"/>
              <a:gd name="T1" fmla="*/ 2 h 1621"/>
              <a:gd name="T2" fmla="*/ 1576 w 1930"/>
              <a:gd name="T3" fmla="*/ 0 h 1621"/>
              <a:gd name="T4" fmla="*/ 1928 w 1930"/>
              <a:gd name="T5" fmla="*/ 807 h 1621"/>
              <a:gd name="T6" fmla="*/ 1588 w 1930"/>
              <a:gd name="T7" fmla="*/ 1621 h 1621"/>
              <a:gd name="T8" fmla="*/ 0 w 1930"/>
              <a:gd name="T9" fmla="*/ 1621 h 1621"/>
              <a:gd name="T10" fmla="*/ 0 w 1930"/>
              <a:gd name="T11" fmla="*/ 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E8E82C6-E5DF-4A93-A022-80F053A5BF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08" y="2014340"/>
            <a:ext cx="575310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8835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19528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BCDCF1-46A0-41E7-8471-A7A56B730875}"/>
              </a:ext>
            </a:extLst>
          </p:cNvPr>
          <p:cNvSpPr/>
          <p:nvPr userDrawn="1"/>
        </p:nvSpPr>
        <p:spPr>
          <a:xfrm>
            <a:off x="2324101" y="0"/>
            <a:ext cx="209549" cy="4873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565" y="221071"/>
            <a:ext cx="5927150" cy="298612"/>
          </a:xfrm>
        </p:spPr>
        <p:txBody>
          <a:bodyPr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00565" y="1164567"/>
            <a:ext cx="8763924" cy="3608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00565" y="669076"/>
            <a:ext cx="5927150" cy="29861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23291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46F61F0F-C85F-4FFF-9C61-F755D263E2B4}"/>
              </a:ext>
            </a:extLst>
          </p:cNvPr>
          <p:cNvSpPr/>
          <p:nvPr userDrawn="1"/>
        </p:nvSpPr>
        <p:spPr>
          <a:xfrm>
            <a:off x="7601849" y="4811901"/>
            <a:ext cx="1478541" cy="238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Picture 2" descr="Résultat de recherche d'images pour &quot;caisse d'épargne png&quot;">
            <a:extLst>
              <a:ext uri="{FF2B5EF4-FFF2-40B4-BE49-F238E27FC236}">
                <a16:creationId xmlns:a16="http://schemas.microsoft.com/office/drawing/2014/main" id="{E27E3D1D-F2CB-43BB-BEB7-28348FF8F0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019" y="4831633"/>
            <a:ext cx="497133" cy="24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5604C-B8A6-4D35-A162-2F60AB989CD9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835968" y="4893149"/>
            <a:ext cx="1242328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Formation LEA - Avancé</a:t>
            </a:r>
            <a:endParaRPr lang="fr-FR" sz="900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727" r:id="rId2"/>
    <p:sldLayoutId id="2147483701" r:id="rId3"/>
    <p:sldLayoutId id="2147483702" r:id="rId4"/>
    <p:sldLayoutId id="2147483703" r:id="rId5"/>
    <p:sldLayoutId id="2147483704" r:id="rId6"/>
    <p:sldLayoutId id="2147483728" r:id="rId7"/>
    <p:sldLayoutId id="2147483726" r:id="rId8"/>
    <p:sldLayoutId id="2147483684" r:id="rId9"/>
    <p:sldLayoutId id="214748374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23"/>
          <p:cNvCxnSpPr/>
          <p:nvPr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143508" y="446969"/>
            <a:ext cx="2052228" cy="1888222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Shape 24"/>
          <p:cNvSpPr/>
          <p:nvPr/>
        </p:nvSpPr>
        <p:spPr>
          <a:xfrm>
            <a:off x="2323500" y="509342"/>
            <a:ext cx="190200" cy="190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80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627785" y="447515"/>
            <a:ext cx="6336704" cy="379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/>
        </p:nvSpPr>
        <p:spPr bwMode="auto">
          <a:xfrm>
            <a:off x="71499" y="4946003"/>
            <a:ext cx="2067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9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900">
              <a:solidFill>
                <a:schemeClr val="accent1"/>
              </a:solidFill>
            </a:endParaRPr>
          </a:p>
        </p:txBody>
      </p:sp>
      <p:cxnSp>
        <p:nvCxnSpPr>
          <p:cNvPr id="22" name="Connecteur droit 21"/>
          <p:cNvCxnSpPr/>
          <p:nvPr/>
        </p:nvCxnSpPr>
        <p:spPr>
          <a:xfrm>
            <a:off x="0" y="4876006"/>
            <a:ext cx="9144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831DA0F4-1C5D-4030-98F7-A728D0D5CA1A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348322" y="4963888"/>
            <a:ext cx="2122376" cy="1154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50" kern="0" cap="all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LEA – Formation cas pratiques –  AVRIL / MAI 2019</a:t>
            </a:r>
            <a:endParaRPr lang="fr-FR" sz="750" kern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C384955-B16F-4E25-AB4F-64B7A0C528C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5" y="4938472"/>
            <a:ext cx="1278143" cy="15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441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r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000" b="1" i="0" u="none" strike="noStrike" cap="all" baseline="0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693" marR="0" lvl="0" indent="-26669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6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25" marR="0" lvl="1" indent="-20478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18" marR="0" lvl="2" indent="-19843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4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196" marR="0" lvl="3" indent="-19684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ZoneTexte 38">
            <a:extLst>
              <a:ext uri="{FF2B5EF4-FFF2-40B4-BE49-F238E27FC236}">
                <a16:creationId xmlns:a16="http://schemas.microsoft.com/office/drawing/2014/main" id="{EF8572E3-239D-47F3-9C52-9E140256EAAA}"/>
              </a:ext>
            </a:extLst>
          </p:cNvPr>
          <p:cNvSpPr txBox="1"/>
          <p:nvPr/>
        </p:nvSpPr>
        <p:spPr>
          <a:xfrm>
            <a:off x="408654" y="1978426"/>
            <a:ext cx="3075914" cy="13263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800" b="1">
                <a:solidFill>
                  <a:schemeClr val="accent5"/>
                </a:solidFill>
                <a:latin typeface="Montserrat SemiBold" panose="020B0604020202020204" charset="0"/>
              </a:rPr>
              <a:t>Investissement et recyclage :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>
                <a:solidFill>
                  <a:schemeClr val="tx1"/>
                </a:solidFill>
                <a:latin typeface="+mj-lt"/>
              </a:rPr>
              <a:t>Investissement</a:t>
            </a:r>
            <a:r>
              <a:rPr lang="fr-FR" sz="730">
                <a:solidFill>
                  <a:schemeClr val="tx1"/>
                </a:solidFill>
                <a:latin typeface="+mj-lt"/>
              </a:rPr>
              <a:t> depuis les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avoirs</a:t>
            </a:r>
            <a:r>
              <a:rPr lang="fr-FR" sz="730">
                <a:solidFill>
                  <a:schemeClr val="tx1"/>
                </a:solidFill>
                <a:latin typeface="+mj-lt"/>
              </a:rPr>
              <a:t>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CT</a:t>
            </a:r>
            <a:r>
              <a:rPr lang="fr-FR" sz="730">
                <a:solidFill>
                  <a:schemeClr val="tx1"/>
                </a:solidFill>
                <a:latin typeface="+mj-lt"/>
              </a:rPr>
              <a:t> (</a:t>
            </a:r>
            <a:r>
              <a:rPr lang="fr-FR" sz="730">
                <a:solidFill>
                  <a:schemeClr val="tx1"/>
                </a:solidFill>
              </a:rPr>
              <a:t>Compte à vue, </a:t>
            </a:r>
            <a:r>
              <a:rPr lang="fr-FR" sz="730">
                <a:solidFill>
                  <a:schemeClr val="tx1"/>
                </a:solidFill>
                <a:sym typeface="Wingdings" panose="05000000000000000000" pitchFamily="2" charset="2"/>
              </a:rPr>
              <a:t>Livret A, LDDS, …)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Possibilité de clôturer les PEL non échus pour les investir dans des projets</a:t>
            </a:r>
            <a:endParaRPr lang="fr-FR" sz="730">
              <a:solidFill>
                <a:schemeClr val="tx1"/>
              </a:solidFill>
              <a:latin typeface="+mj-lt"/>
            </a:endParaRP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Rapatriement</a:t>
            </a:r>
            <a:r>
              <a:rPr lang="fr-FR" sz="73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 d’avoirs à la </a:t>
            </a:r>
            <a:r>
              <a:rPr lang="fr-FR" sz="730" b="1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concurrence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Mise en place </a:t>
            </a:r>
            <a:r>
              <a:rPr lang="fr-FR" sz="730" b="1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d’épargne</a:t>
            </a:r>
            <a:r>
              <a:rPr lang="fr-FR" sz="73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fr-FR" sz="730" b="1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mensuelle</a:t>
            </a:r>
            <a:r>
              <a:rPr lang="fr-FR" sz="73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 (</a:t>
            </a:r>
            <a:r>
              <a:rPr lang="fr-FR" sz="730" b="1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Versements Programmés</a:t>
            </a:r>
            <a:r>
              <a:rPr lang="fr-FR" sz="73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)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Réinvestissement</a:t>
            </a:r>
            <a:r>
              <a:rPr lang="fr-FR" sz="73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 des </a:t>
            </a:r>
            <a:r>
              <a:rPr lang="fr-FR" sz="730" b="1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CAT</a:t>
            </a:r>
            <a:r>
              <a:rPr lang="fr-FR" sz="73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 et bons de caisse échus ou arrivant à échéance du client (sous 30 jours)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Réinvestissement</a:t>
            </a:r>
            <a:r>
              <a:rPr lang="fr-FR" sz="73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 des </a:t>
            </a:r>
            <a:r>
              <a:rPr lang="fr-FR" sz="730" b="1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instruments</a:t>
            </a:r>
            <a:r>
              <a:rPr lang="fr-FR" sz="73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fr-FR" sz="730" b="1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financiers</a:t>
            </a:r>
            <a:r>
              <a:rPr lang="fr-FR" sz="73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 (détenus sur un contrat) échus ou arrivant à échéance (sous 30 jours)</a:t>
            </a:r>
            <a:endParaRPr lang="fr-FR" sz="730">
              <a:solidFill>
                <a:schemeClr val="accent5"/>
              </a:solidFill>
              <a:latin typeface="Montserrat SemiBold" panose="020B0604020202020204" charset="0"/>
            </a:endParaRPr>
          </a:p>
          <a:p>
            <a:pPr>
              <a:spcAft>
                <a:spcPts val="300"/>
              </a:spcAft>
            </a:pPr>
            <a:endParaRPr lang="fr-FR" sz="730" b="1">
              <a:solidFill>
                <a:schemeClr val="accent5"/>
              </a:solidFill>
              <a:latin typeface="Montserrat SemiBold" panose="020B060402020202020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A8D9B18-6863-47E5-9987-5C402EE4F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/>
              <a:t>Les opérations </a:t>
            </a:r>
            <a:r>
              <a:rPr lang="fr-FR" sz="1800">
                <a:solidFill>
                  <a:schemeClr val="accent2"/>
                </a:solidFill>
              </a:rPr>
              <a:t>réalisables</a:t>
            </a:r>
            <a:r>
              <a:rPr lang="fr-FR" sz="1800"/>
              <a:t> dans LEA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16A622B2-C265-454C-B0AB-4EAC8B416DB0}"/>
              </a:ext>
            </a:extLst>
          </p:cNvPr>
          <p:cNvGrpSpPr/>
          <p:nvPr/>
        </p:nvGrpSpPr>
        <p:grpSpPr>
          <a:xfrm>
            <a:off x="3684796" y="1874436"/>
            <a:ext cx="1789277" cy="1646795"/>
            <a:chOff x="3609732" y="1801083"/>
            <a:chExt cx="1789277" cy="1646795"/>
          </a:xfrm>
        </p:grpSpPr>
        <p:sp>
          <p:nvSpPr>
            <p:cNvPr id="6" name="Oval 2">
              <a:extLst>
                <a:ext uri="{FF2B5EF4-FFF2-40B4-BE49-F238E27FC236}">
                  <a16:creationId xmlns:a16="http://schemas.microsoft.com/office/drawing/2014/main" id="{F6988EB6-EC04-47AC-9CB6-1A2A73BD05C2}"/>
                </a:ext>
              </a:extLst>
            </p:cNvPr>
            <p:cNvSpPr/>
            <p:nvPr/>
          </p:nvSpPr>
          <p:spPr>
            <a:xfrm>
              <a:off x="3795096" y="1896625"/>
              <a:ext cx="1417996" cy="141799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accent5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 b="1">
                <a:solidFill>
                  <a:schemeClr val="accent2"/>
                </a:solidFill>
                <a:latin typeface="Montserrat SemiBold" panose="020B0604020202020204" charset="0"/>
              </a:endParaRPr>
            </a:p>
          </p:txBody>
        </p:sp>
        <p:sp>
          <p:nvSpPr>
            <p:cNvPr id="7" name="Oval 2">
              <a:extLst>
                <a:ext uri="{FF2B5EF4-FFF2-40B4-BE49-F238E27FC236}">
                  <a16:creationId xmlns:a16="http://schemas.microsoft.com/office/drawing/2014/main" id="{9F408A4F-F1C6-43A7-8268-E31B8DAF0100}"/>
                </a:ext>
              </a:extLst>
            </p:cNvPr>
            <p:cNvSpPr/>
            <p:nvPr/>
          </p:nvSpPr>
          <p:spPr>
            <a:xfrm>
              <a:off x="5018186" y="2447436"/>
              <a:ext cx="380823" cy="3808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8" name="Oval 2">
              <a:extLst>
                <a:ext uri="{FF2B5EF4-FFF2-40B4-BE49-F238E27FC236}">
                  <a16:creationId xmlns:a16="http://schemas.microsoft.com/office/drawing/2014/main" id="{1E9C5A1F-BD4A-4DB1-9093-866FB2C01368}"/>
                </a:ext>
              </a:extLst>
            </p:cNvPr>
            <p:cNvSpPr/>
            <p:nvPr/>
          </p:nvSpPr>
          <p:spPr>
            <a:xfrm>
              <a:off x="3609732" y="2447436"/>
              <a:ext cx="380823" cy="3808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9" name="Oval 2">
              <a:extLst>
                <a:ext uri="{FF2B5EF4-FFF2-40B4-BE49-F238E27FC236}">
                  <a16:creationId xmlns:a16="http://schemas.microsoft.com/office/drawing/2014/main" id="{ADD4857B-BFF3-4143-AF62-C684389EF6BB}"/>
                </a:ext>
              </a:extLst>
            </p:cNvPr>
            <p:cNvSpPr/>
            <p:nvPr/>
          </p:nvSpPr>
          <p:spPr>
            <a:xfrm>
              <a:off x="3990555" y="3067055"/>
              <a:ext cx="380823" cy="3808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11" name="Oval 2">
              <a:extLst>
                <a:ext uri="{FF2B5EF4-FFF2-40B4-BE49-F238E27FC236}">
                  <a16:creationId xmlns:a16="http://schemas.microsoft.com/office/drawing/2014/main" id="{BEAC9174-E337-4212-A701-9A4EACC6C34C}"/>
                </a:ext>
              </a:extLst>
            </p:cNvPr>
            <p:cNvSpPr/>
            <p:nvPr/>
          </p:nvSpPr>
          <p:spPr>
            <a:xfrm>
              <a:off x="3989150" y="1801083"/>
              <a:ext cx="380823" cy="3808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13" name="Oval 2">
              <a:extLst>
                <a:ext uri="{FF2B5EF4-FFF2-40B4-BE49-F238E27FC236}">
                  <a16:creationId xmlns:a16="http://schemas.microsoft.com/office/drawing/2014/main" id="{AC2DC4F9-8F8B-460A-9A30-0831FCE7860B}"/>
                </a:ext>
              </a:extLst>
            </p:cNvPr>
            <p:cNvSpPr/>
            <p:nvPr/>
          </p:nvSpPr>
          <p:spPr>
            <a:xfrm>
              <a:off x="4652511" y="3067055"/>
              <a:ext cx="380823" cy="3808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14" name="Oval 2">
              <a:extLst>
                <a:ext uri="{FF2B5EF4-FFF2-40B4-BE49-F238E27FC236}">
                  <a16:creationId xmlns:a16="http://schemas.microsoft.com/office/drawing/2014/main" id="{3CB682EE-0F78-4D97-88A9-0641BB77BCDD}"/>
                </a:ext>
              </a:extLst>
            </p:cNvPr>
            <p:cNvSpPr/>
            <p:nvPr/>
          </p:nvSpPr>
          <p:spPr>
            <a:xfrm>
              <a:off x="4628759" y="1801083"/>
              <a:ext cx="380823" cy="3808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77E0E204-8D21-48E0-B021-10D5F2DA2334}"/>
              </a:ext>
            </a:extLst>
          </p:cNvPr>
          <p:cNvSpPr txBox="1"/>
          <p:nvPr/>
        </p:nvSpPr>
        <p:spPr>
          <a:xfrm>
            <a:off x="1295542" y="698611"/>
            <a:ext cx="3075914" cy="1194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chemeClr val="accent5"/>
                </a:solidFill>
                <a:latin typeface="Montserrat SemiBold" panose="020B0604020202020204" charset="0"/>
              </a:rPr>
              <a:t>Souscription : 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  <a:latin typeface="+mj-lt"/>
              </a:rPr>
              <a:t>Versement initial 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sur une assurance vie (BPCE Vie, NWM, Natixis Life courant T4 2020) / CAPI / PERP / CTO / PEA (dont parts sociales) / PEA-PME / SCPI en direct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  <a:latin typeface="+mj-lt"/>
              </a:rPr>
              <a:t>Prise de date 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sur un nouveau contrat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  <a:latin typeface="+mj-lt"/>
              </a:rPr>
              <a:t>Mise en place 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de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VP</a:t>
            </a:r>
            <a:endParaRPr lang="fr-FR" sz="730" dirty="0">
              <a:solidFill>
                <a:schemeClr val="tx1"/>
              </a:solidFill>
              <a:latin typeface="+mj-lt"/>
            </a:endParaRP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  <a:latin typeface="+mj-lt"/>
              </a:rPr>
              <a:t>Adaptation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du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segment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de clientèle du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client (simulation)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sz="73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74793EC-037E-4217-A367-23D17C681081}"/>
              </a:ext>
            </a:extLst>
          </p:cNvPr>
          <p:cNvSpPr txBox="1"/>
          <p:nvPr/>
        </p:nvSpPr>
        <p:spPr>
          <a:xfrm>
            <a:off x="1295542" y="3606198"/>
            <a:ext cx="3075914" cy="1275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800" b="1" dirty="0">
                <a:solidFill>
                  <a:schemeClr val="accent5"/>
                </a:solidFill>
                <a:latin typeface="Montserrat SemiBold" panose="020B0604020202020204" charset="0"/>
              </a:rPr>
              <a:t>Gestion déléguée : 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  <a:latin typeface="+mj-lt"/>
              </a:rPr>
              <a:t>Souscription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d’un nouveau contrat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d’assurance vie 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(CNP, BPCE Vie, NWM, Natixis Life courant T4 2020)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/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PEA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/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CTO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avec gestion déléguée (OG ou GSM)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  <a:latin typeface="+mj-lt"/>
              </a:rPr>
              <a:t>Possibilité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de mettre en place une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cohabitation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à la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souscription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d’un nouveau contrat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d’assurance vie 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(contrats éligibles CNP, BPCE Vie, Natixis Life courant T4 2020, CTO, PEA)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  <a:latin typeface="+mj-lt"/>
              </a:rPr>
              <a:t>Versement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complémentaire / arbitrage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sur un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contrat d’assurance vie (CNP, BPCE Vie) 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en gestion déléguée avec ou sans cohabitation</a:t>
            </a:r>
          </a:p>
          <a:p>
            <a:pPr>
              <a:spcAft>
                <a:spcPts val="300"/>
              </a:spcAft>
              <a:buClr>
                <a:schemeClr val="accent2"/>
              </a:buClr>
            </a:pPr>
            <a:endParaRPr lang="fr-FR" sz="730" dirty="0">
              <a:solidFill>
                <a:schemeClr val="accent5"/>
              </a:solidFill>
              <a:latin typeface="Montserrat SemiBold" panose="020B0604020202020204" charset="0"/>
            </a:endParaRPr>
          </a:p>
          <a:p>
            <a:pPr>
              <a:spcAft>
                <a:spcPts val="300"/>
              </a:spcAft>
            </a:pPr>
            <a:endParaRPr lang="fr-FR" sz="730" b="1" dirty="0">
              <a:solidFill>
                <a:schemeClr val="accent5"/>
              </a:solidFill>
              <a:latin typeface="Montserrat SemiBold" panose="020B060402020202020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9DE139B-990E-420D-AF4D-3F791F773610}"/>
              </a:ext>
            </a:extLst>
          </p:cNvPr>
          <p:cNvSpPr txBox="1"/>
          <p:nvPr/>
        </p:nvSpPr>
        <p:spPr>
          <a:xfrm>
            <a:off x="5422089" y="3670848"/>
            <a:ext cx="3075914" cy="10525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800" b="1">
                <a:solidFill>
                  <a:schemeClr val="accent5"/>
                </a:solidFill>
                <a:latin typeface="Montserrat SemiBold" panose="020B0604020202020204" charset="0"/>
              </a:rPr>
              <a:t>Transfert : </a:t>
            </a:r>
            <a:endParaRPr lang="fr-FR" sz="730">
              <a:solidFill>
                <a:schemeClr val="accent5"/>
              </a:solidFill>
              <a:latin typeface="Montserrat SemiBold" panose="020B0604020202020204" charset="0"/>
            </a:endParaRP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>
                <a:solidFill>
                  <a:schemeClr val="tx1"/>
                </a:solidFill>
              </a:rPr>
              <a:t>Transfert Pacte </a:t>
            </a:r>
            <a:r>
              <a:rPr lang="fr-FR" sz="730">
                <a:solidFill>
                  <a:schemeClr val="tx1"/>
                </a:solidFill>
              </a:rPr>
              <a:t>d’anciens contrats </a:t>
            </a:r>
            <a:r>
              <a:rPr lang="fr-FR" sz="730" b="1">
                <a:solidFill>
                  <a:schemeClr val="tx1"/>
                </a:solidFill>
              </a:rPr>
              <a:t>CNP</a:t>
            </a:r>
            <a:r>
              <a:rPr lang="fr-FR" sz="730">
                <a:solidFill>
                  <a:schemeClr val="tx1"/>
                </a:solidFill>
              </a:rPr>
              <a:t> vers de nouveaux en conservant les </a:t>
            </a:r>
            <a:r>
              <a:rPr lang="fr-FR" sz="730" b="1">
                <a:solidFill>
                  <a:schemeClr val="tx1"/>
                </a:solidFill>
              </a:rPr>
              <a:t>avantages fiscaux </a:t>
            </a:r>
            <a:r>
              <a:rPr lang="fr-FR" sz="730">
                <a:solidFill>
                  <a:schemeClr val="tx1"/>
                </a:solidFill>
              </a:rPr>
              <a:t>liés au contrat initial sans contrainte d’UC</a:t>
            </a:r>
            <a:endParaRPr lang="fr-FR" sz="730" b="1">
              <a:solidFill>
                <a:schemeClr val="tx1"/>
              </a:solidFill>
            </a:endParaRP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>
                <a:solidFill>
                  <a:schemeClr val="tx1"/>
                </a:solidFill>
              </a:rPr>
              <a:t>Transfert Fourgous </a:t>
            </a:r>
            <a:r>
              <a:rPr lang="fr-FR" sz="730">
                <a:solidFill>
                  <a:schemeClr val="tx1"/>
                </a:solidFill>
              </a:rPr>
              <a:t>d’anciens contrats </a:t>
            </a:r>
            <a:r>
              <a:rPr lang="fr-FR" sz="730" b="1">
                <a:solidFill>
                  <a:schemeClr val="tx1"/>
                </a:solidFill>
              </a:rPr>
              <a:t>(CNP)</a:t>
            </a:r>
            <a:r>
              <a:rPr lang="fr-FR" sz="730">
                <a:solidFill>
                  <a:schemeClr val="tx1"/>
                </a:solidFill>
              </a:rPr>
              <a:t> vers de nouveaux en conservant les avantages fiscaux liés au contrat initial pour certains profils de risque / segments uniquement (à condition d’un </a:t>
            </a:r>
            <a:r>
              <a:rPr lang="fr-FR" sz="730" b="1">
                <a:solidFill>
                  <a:schemeClr val="tx1"/>
                </a:solidFill>
              </a:rPr>
              <a:t>minimum</a:t>
            </a:r>
            <a:r>
              <a:rPr lang="fr-FR" sz="730">
                <a:solidFill>
                  <a:schemeClr val="tx1"/>
                </a:solidFill>
              </a:rPr>
              <a:t> de</a:t>
            </a:r>
            <a:r>
              <a:rPr lang="fr-FR" sz="730" b="1">
                <a:solidFill>
                  <a:schemeClr val="tx1"/>
                </a:solidFill>
              </a:rPr>
              <a:t> 20% d’UC Fourgous </a:t>
            </a:r>
            <a:r>
              <a:rPr lang="fr-FR" sz="730">
                <a:solidFill>
                  <a:schemeClr val="tx1"/>
                </a:solidFill>
              </a:rPr>
              <a:t>dans le contrat réceptacle) 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77EFF58-84A9-4592-B056-9A2CE4684F3A}"/>
              </a:ext>
            </a:extLst>
          </p:cNvPr>
          <p:cNvSpPr txBox="1"/>
          <p:nvPr/>
        </p:nvSpPr>
        <p:spPr>
          <a:xfrm>
            <a:off x="5769668" y="1978426"/>
            <a:ext cx="3196531" cy="12287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800" b="1" dirty="0">
                <a:solidFill>
                  <a:schemeClr val="accent5"/>
                </a:solidFill>
                <a:latin typeface="Montserrat SemiBold" panose="020B0604020202020204" charset="0"/>
              </a:rPr>
              <a:t>Arbitrage : </a:t>
            </a:r>
            <a:endParaRPr lang="fr-FR" sz="730" b="1" dirty="0">
              <a:solidFill>
                <a:schemeClr val="accent5"/>
              </a:solidFill>
              <a:latin typeface="Montserrat SemiBold" panose="020B0604020202020204" charset="0"/>
            </a:endParaRP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</a:rPr>
              <a:t>Arbitrage</a:t>
            </a:r>
            <a:r>
              <a:rPr lang="fr-FR" sz="730" dirty="0">
                <a:solidFill>
                  <a:schemeClr val="tx1"/>
                </a:solidFill>
              </a:rPr>
              <a:t> </a:t>
            </a:r>
            <a:r>
              <a:rPr lang="fr-FR" sz="730" b="1" dirty="0">
                <a:solidFill>
                  <a:schemeClr val="tx1"/>
                </a:solidFill>
              </a:rPr>
              <a:t>automatique</a:t>
            </a:r>
            <a:r>
              <a:rPr lang="fr-FR" sz="730" dirty="0">
                <a:solidFill>
                  <a:schemeClr val="tx1"/>
                </a:solidFill>
              </a:rPr>
              <a:t> du </a:t>
            </a:r>
            <a:r>
              <a:rPr lang="fr-FR" sz="730" b="1" dirty="0">
                <a:solidFill>
                  <a:schemeClr val="tx1"/>
                </a:solidFill>
              </a:rPr>
              <a:t>Fonds € </a:t>
            </a:r>
            <a:r>
              <a:rPr lang="fr-FR" sz="730" dirty="0">
                <a:solidFill>
                  <a:schemeClr val="tx1"/>
                </a:solidFill>
              </a:rPr>
              <a:t>détenu dans une assurance vie (CNP, BPCE Vie, </a:t>
            </a:r>
            <a:r>
              <a:rPr lang="fr-FR" sz="730" dirty="0" err="1">
                <a:solidFill>
                  <a:schemeClr val="tx1"/>
                </a:solidFill>
              </a:rPr>
              <a:t>Dediance</a:t>
            </a:r>
            <a:r>
              <a:rPr lang="fr-FR" sz="730" dirty="0">
                <a:solidFill>
                  <a:schemeClr val="tx1"/>
                </a:solidFill>
              </a:rPr>
              <a:t>, </a:t>
            </a:r>
            <a:r>
              <a:rPr lang="fr-FR" sz="730" dirty="0" err="1">
                <a:solidFill>
                  <a:schemeClr val="tx1"/>
                </a:solidFill>
              </a:rPr>
              <a:t>Multiance</a:t>
            </a:r>
            <a:r>
              <a:rPr lang="fr-FR" sz="730" dirty="0">
                <a:solidFill>
                  <a:schemeClr val="tx1"/>
                </a:solidFill>
              </a:rPr>
              <a:t>, CAPI, PERP) dans le respect du </a:t>
            </a:r>
            <a:r>
              <a:rPr lang="fr-FR" sz="730" b="1" dirty="0">
                <a:solidFill>
                  <a:schemeClr val="tx1"/>
                </a:solidFill>
              </a:rPr>
              <a:t>profil de risque </a:t>
            </a:r>
            <a:r>
              <a:rPr lang="fr-FR" sz="730" dirty="0">
                <a:solidFill>
                  <a:schemeClr val="tx1"/>
                </a:solidFill>
              </a:rPr>
              <a:t>du client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  <a:latin typeface="+mj-lt"/>
              </a:rPr>
              <a:t>Arbitrage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des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CTO/PEA/PEA-PME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</a:rPr>
              <a:t>Modification manuelle </a:t>
            </a:r>
            <a:r>
              <a:rPr lang="fr-FR" sz="730" dirty="0">
                <a:solidFill>
                  <a:schemeClr val="tx1"/>
                </a:solidFill>
              </a:rPr>
              <a:t>à la </a:t>
            </a:r>
            <a:r>
              <a:rPr lang="fr-FR" sz="730" b="1" dirty="0">
                <a:solidFill>
                  <a:schemeClr val="tx1"/>
                </a:solidFill>
              </a:rPr>
              <a:t>hausse</a:t>
            </a:r>
            <a:r>
              <a:rPr lang="fr-FR" sz="730" dirty="0">
                <a:solidFill>
                  <a:schemeClr val="tx1"/>
                </a:solidFill>
              </a:rPr>
              <a:t> ou à la </a:t>
            </a:r>
            <a:r>
              <a:rPr lang="fr-FR" sz="730" b="1" dirty="0">
                <a:solidFill>
                  <a:schemeClr val="tx1"/>
                </a:solidFill>
              </a:rPr>
              <a:t>baisse</a:t>
            </a:r>
            <a:r>
              <a:rPr lang="fr-FR" sz="730" dirty="0">
                <a:solidFill>
                  <a:schemeClr val="tx1"/>
                </a:solidFill>
              </a:rPr>
              <a:t> de la part de Fonds € et d’UC dans une assurance vie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  <a:latin typeface="+mj-lt"/>
              </a:rPr>
              <a:t>Modification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(</a:t>
            </a:r>
            <a:r>
              <a:rPr lang="fr-FR" sz="730" dirty="0">
                <a:solidFill>
                  <a:schemeClr val="tx1"/>
                </a:solidFill>
              </a:rPr>
              <a:t>remplacement ou ventilation) 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de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supports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détenus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dans un contrat :</a:t>
            </a:r>
          </a:p>
          <a:p>
            <a:pPr marL="361950" lvl="3" indent="-184150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fr-FR" sz="730" dirty="0">
                <a:solidFill>
                  <a:schemeClr val="tx1"/>
                </a:solidFill>
              </a:rPr>
              <a:t>respectant le devoir de conseil en </a:t>
            </a:r>
            <a:r>
              <a:rPr lang="fr-FR" sz="730" b="1" dirty="0">
                <a:solidFill>
                  <a:schemeClr val="tx1"/>
                </a:solidFill>
              </a:rPr>
              <a:t>Etape 2 </a:t>
            </a:r>
            <a:r>
              <a:rPr lang="fr-FR" sz="730" dirty="0">
                <a:solidFill>
                  <a:schemeClr val="tx1"/>
                </a:solidFill>
              </a:rPr>
              <a:t>(hors FAF non échus) </a:t>
            </a:r>
            <a:endParaRPr lang="fr-FR" sz="730" b="1" dirty="0">
              <a:solidFill>
                <a:schemeClr val="tx1"/>
              </a:solidFill>
            </a:endParaRPr>
          </a:p>
          <a:p>
            <a:pPr marL="361950" lvl="3" indent="-184150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fr-FR" sz="730" dirty="0">
                <a:solidFill>
                  <a:schemeClr val="tx1"/>
                </a:solidFill>
                <a:latin typeface="+mj-lt"/>
              </a:rPr>
              <a:t>à la demande du client (non conseillé) en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Etape 3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470BD07-8517-4EC4-B012-73D77987BFE0}"/>
              </a:ext>
            </a:extLst>
          </p:cNvPr>
          <p:cNvSpPr txBox="1"/>
          <p:nvPr/>
        </p:nvSpPr>
        <p:spPr>
          <a:xfrm>
            <a:off x="5422089" y="698611"/>
            <a:ext cx="3075914" cy="9601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800" b="1" dirty="0">
                <a:solidFill>
                  <a:schemeClr val="accent5"/>
                </a:solidFill>
                <a:latin typeface="Montserrat SemiBold" panose="020B0604020202020204" charset="0"/>
              </a:rPr>
              <a:t>Versement complémentaire : </a:t>
            </a:r>
            <a:endParaRPr lang="fr-FR" sz="800" dirty="0">
              <a:solidFill>
                <a:schemeClr val="tx1"/>
              </a:solidFill>
              <a:latin typeface="+mj-lt"/>
            </a:endParaRP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b="1" dirty="0">
                <a:solidFill>
                  <a:schemeClr val="tx1"/>
                </a:solidFill>
                <a:latin typeface="+mj-lt"/>
              </a:rPr>
              <a:t>Versement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complémentaire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sur une </a:t>
            </a:r>
            <a:r>
              <a:rPr lang="fr-FR" sz="730" dirty="0">
                <a:solidFill>
                  <a:schemeClr val="tx1"/>
                </a:solidFill>
              </a:rPr>
              <a:t>Assurance vie (CNP, BPCE Vie, </a:t>
            </a:r>
            <a:r>
              <a:rPr lang="fr-FR" sz="730" dirty="0" err="1">
                <a:solidFill>
                  <a:schemeClr val="tx1"/>
                </a:solidFill>
              </a:rPr>
              <a:t>Dediance</a:t>
            </a:r>
            <a:r>
              <a:rPr lang="fr-FR" sz="730" dirty="0">
                <a:solidFill>
                  <a:schemeClr val="tx1"/>
                </a:solidFill>
              </a:rPr>
              <a:t>, </a:t>
            </a:r>
            <a:r>
              <a:rPr lang="fr-FR" sz="730" dirty="0" err="1">
                <a:solidFill>
                  <a:schemeClr val="tx1"/>
                </a:solidFill>
              </a:rPr>
              <a:t>Multiance</a:t>
            </a:r>
            <a:r>
              <a:rPr lang="fr-FR" sz="730" dirty="0">
                <a:solidFill>
                  <a:schemeClr val="tx1"/>
                </a:solidFill>
              </a:rPr>
              <a:t>) / CAPI / PERP / CTO / PEA / PEA-PME</a:t>
            </a:r>
            <a:endParaRPr lang="fr-FR" sz="730" b="1" dirty="0">
              <a:solidFill>
                <a:schemeClr val="tx1"/>
              </a:solidFill>
              <a:latin typeface="+mj-lt"/>
            </a:endParaRP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dirty="0">
                <a:solidFill>
                  <a:schemeClr val="tx1"/>
                </a:solidFill>
                <a:latin typeface="+mj-lt"/>
              </a:rPr>
              <a:t>Possibilité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d’augmenter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les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VP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existants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dirty="0">
                <a:solidFill>
                  <a:schemeClr val="tx1"/>
                </a:solidFill>
                <a:latin typeface="+mj-lt"/>
              </a:rPr>
              <a:t>Possibilité de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valoriser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uniquement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les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versements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sans modifier l’allocation existante (sans limite de montant)</a:t>
            </a:r>
          </a:p>
          <a:p>
            <a:pPr marL="171450" indent="-171450"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730" dirty="0">
                <a:solidFill>
                  <a:schemeClr val="tx1"/>
                </a:solidFill>
                <a:latin typeface="+mj-lt"/>
              </a:rPr>
              <a:t>Possibilité de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valoriser l’ensemble du contrat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, versement compris </a:t>
            </a:r>
            <a:endParaRPr lang="fr-FR" sz="730" b="1" dirty="0">
              <a:solidFill>
                <a:schemeClr val="accent5"/>
              </a:solidFill>
              <a:latin typeface="Montserrat SemiBold" panose="020B060402020202020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642A4B-AEAB-4E84-9320-8476BA5F5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824" y="1934767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376980C-1ED0-4F93-BD67-67EC4FE7E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129" y="1945277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7DF486C-12A3-4ADB-8BA2-8EF036E3B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373" y="3199165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F9FCAE88-5614-4151-BA64-48864AE2B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253" y="3217673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CE58285-D53A-4AFB-96D2-554C08C86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309" y="2603402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A2FBD7D2-D6D0-44C6-A0AE-E7113B71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2" y="690468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>
            <a:extLst>
              <a:ext uri="{FF2B5EF4-FFF2-40B4-BE49-F238E27FC236}">
                <a16:creationId xmlns:a16="http://schemas.microsoft.com/office/drawing/2014/main" id="{F64EAD4F-BA55-4447-9F54-9F56A2D2F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644" y="690468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2">
            <a:extLst>
              <a:ext uri="{FF2B5EF4-FFF2-40B4-BE49-F238E27FC236}">
                <a16:creationId xmlns:a16="http://schemas.microsoft.com/office/drawing/2014/main" id="{0B4CE6BC-7863-4666-9301-57F3CF337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60" y="2005363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0">
            <a:extLst>
              <a:ext uri="{FF2B5EF4-FFF2-40B4-BE49-F238E27FC236}">
                <a16:creationId xmlns:a16="http://schemas.microsoft.com/office/drawing/2014/main" id="{DE7134F5-228D-4941-B722-D74337323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55" y="360619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8">
            <a:extLst>
              <a:ext uri="{FF2B5EF4-FFF2-40B4-BE49-F238E27FC236}">
                <a16:creationId xmlns:a16="http://schemas.microsoft.com/office/drawing/2014/main" id="{F525B2F7-86CC-4851-834A-DB4C3B1A1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062" y="3679315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D9C95CE-03F0-4E14-BFDA-838FDA716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017" y="2580450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4">
            <a:extLst>
              <a:ext uri="{FF2B5EF4-FFF2-40B4-BE49-F238E27FC236}">
                <a16:creationId xmlns:a16="http://schemas.microsoft.com/office/drawing/2014/main" id="{A25393DE-2AC1-4B37-A4EA-729701735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278" y="1987951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1BCD8F53-5A7C-46EA-8E4F-AF31A6AF5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086" y="195486"/>
            <a:ext cx="314418" cy="31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>
            <a:extLst>
              <a:ext uri="{FF2B5EF4-FFF2-40B4-BE49-F238E27FC236}">
                <a16:creationId xmlns:a16="http://schemas.microsoft.com/office/drawing/2014/main" id="{7FE0CC4A-859F-4868-8804-7FF32838AAE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783" y="2479598"/>
            <a:ext cx="671303" cy="540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6">
            <a:extLst>
              <a:ext uri="{FF2B5EF4-FFF2-40B4-BE49-F238E27FC236}">
                <a16:creationId xmlns:a16="http://schemas.microsoft.com/office/drawing/2014/main" id="{AAEE22C8-A755-4A05-A512-0047D0983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341" y="2350450"/>
            <a:ext cx="174187" cy="17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315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ZoneTexte 38">
            <a:extLst>
              <a:ext uri="{FF2B5EF4-FFF2-40B4-BE49-F238E27FC236}">
                <a16:creationId xmlns:a16="http://schemas.microsoft.com/office/drawing/2014/main" id="{EF8572E3-239D-47F3-9C52-9E140256EAAA}"/>
              </a:ext>
            </a:extLst>
          </p:cNvPr>
          <p:cNvSpPr txBox="1"/>
          <p:nvPr/>
        </p:nvSpPr>
        <p:spPr>
          <a:xfrm>
            <a:off x="433965" y="2355465"/>
            <a:ext cx="3075914" cy="5476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800" b="1">
                <a:solidFill>
                  <a:schemeClr val="accent5"/>
                </a:solidFill>
                <a:latin typeface="Montserrat SemiBold" panose="020B0604020202020204" charset="0"/>
              </a:rPr>
              <a:t>Investissement et recyclage :</a:t>
            </a:r>
          </a:p>
          <a:p>
            <a:pPr marL="171450" indent="-171450">
              <a:spcBef>
                <a:spcPts val="300"/>
              </a:spcBef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Le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réinvestissement</a:t>
            </a:r>
            <a:r>
              <a:rPr lang="fr-FR" sz="730">
                <a:solidFill>
                  <a:schemeClr val="tx1"/>
                </a:solidFill>
                <a:latin typeface="+mj-lt"/>
              </a:rPr>
              <a:t> d’un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instrument financier </a:t>
            </a:r>
            <a:r>
              <a:rPr lang="fr-FR" sz="730">
                <a:solidFill>
                  <a:schemeClr val="tx1"/>
                </a:solidFill>
                <a:latin typeface="+mj-lt"/>
              </a:rPr>
              <a:t>tombant à échéance dans une assurance vie ou PEA/PEA-PME vers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un autre contrat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A8D9B18-6863-47E5-9987-5C402EE4F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/>
              <a:t>Les opérations </a:t>
            </a:r>
            <a:r>
              <a:rPr lang="fr-FR" sz="1800">
                <a:solidFill>
                  <a:schemeClr val="accent3"/>
                </a:solidFill>
              </a:rPr>
              <a:t>non-réalisables</a:t>
            </a:r>
            <a:r>
              <a:rPr lang="fr-FR" sz="1800"/>
              <a:t> dans LEA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16A622B2-C265-454C-B0AB-4EAC8B416DB0}"/>
              </a:ext>
            </a:extLst>
          </p:cNvPr>
          <p:cNvGrpSpPr/>
          <p:nvPr/>
        </p:nvGrpSpPr>
        <p:grpSpPr>
          <a:xfrm>
            <a:off x="3677362" y="1881885"/>
            <a:ext cx="1789277" cy="1646795"/>
            <a:chOff x="3609732" y="1801083"/>
            <a:chExt cx="1789277" cy="1646795"/>
          </a:xfrm>
          <a:solidFill>
            <a:schemeClr val="bg1"/>
          </a:solidFill>
        </p:grpSpPr>
        <p:sp>
          <p:nvSpPr>
            <p:cNvPr id="6" name="Oval 2">
              <a:extLst>
                <a:ext uri="{FF2B5EF4-FFF2-40B4-BE49-F238E27FC236}">
                  <a16:creationId xmlns:a16="http://schemas.microsoft.com/office/drawing/2014/main" id="{F6988EB6-EC04-47AC-9CB6-1A2A73BD05C2}"/>
                </a:ext>
              </a:extLst>
            </p:cNvPr>
            <p:cNvSpPr/>
            <p:nvPr/>
          </p:nvSpPr>
          <p:spPr>
            <a:xfrm>
              <a:off x="3795096" y="1896625"/>
              <a:ext cx="1417996" cy="141799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accent5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 b="1">
                <a:solidFill>
                  <a:schemeClr val="accent3"/>
                </a:solidFill>
                <a:latin typeface="Montserrat SemiBold" panose="020B0604020202020204" charset="0"/>
              </a:endParaRPr>
            </a:p>
          </p:txBody>
        </p:sp>
        <p:sp>
          <p:nvSpPr>
            <p:cNvPr id="7" name="Oval 2">
              <a:extLst>
                <a:ext uri="{FF2B5EF4-FFF2-40B4-BE49-F238E27FC236}">
                  <a16:creationId xmlns:a16="http://schemas.microsoft.com/office/drawing/2014/main" id="{9F408A4F-F1C6-43A7-8268-E31B8DAF0100}"/>
                </a:ext>
              </a:extLst>
            </p:cNvPr>
            <p:cNvSpPr/>
            <p:nvPr/>
          </p:nvSpPr>
          <p:spPr>
            <a:xfrm>
              <a:off x="5018186" y="2447436"/>
              <a:ext cx="380823" cy="380823"/>
            </a:xfrm>
            <a:prstGeom prst="ellipse">
              <a:avLst/>
            </a:prstGeom>
            <a:grp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8" name="Oval 2">
              <a:extLst>
                <a:ext uri="{FF2B5EF4-FFF2-40B4-BE49-F238E27FC236}">
                  <a16:creationId xmlns:a16="http://schemas.microsoft.com/office/drawing/2014/main" id="{1E9C5A1F-BD4A-4DB1-9093-866FB2C01368}"/>
                </a:ext>
              </a:extLst>
            </p:cNvPr>
            <p:cNvSpPr/>
            <p:nvPr/>
          </p:nvSpPr>
          <p:spPr>
            <a:xfrm>
              <a:off x="3609732" y="2447436"/>
              <a:ext cx="380823" cy="380823"/>
            </a:xfrm>
            <a:prstGeom prst="ellipse">
              <a:avLst/>
            </a:prstGeom>
            <a:grp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9" name="Oval 2">
              <a:extLst>
                <a:ext uri="{FF2B5EF4-FFF2-40B4-BE49-F238E27FC236}">
                  <a16:creationId xmlns:a16="http://schemas.microsoft.com/office/drawing/2014/main" id="{ADD4857B-BFF3-4143-AF62-C684389EF6BB}"/>
                </a:ext>
              </a:extLst>
            </p:cNvPr>
            <p:cNvSpPr/>
            <p:nvPr/>
          </p:nvSpPr>
          <p:spPr>
            <a:xfrm>
              <a:off x="3990555" y="3067055"/>
              <a:ext cx="380823" cy="380823"/>
            </a:xfrm>
            <a:prstGeom prst="ellipse">
              <a:avLst/>
            </a:prstGeom>
            <a:grp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11" name="Oval 2">
              <a:extLst>
                <a:ext uri="{FF2B5EF4-FFF2-40B4-BE49-F238E27FC236}">
                  <a16:creationId xmlns:a16="http://schemas.microsoft.com/office/drawing/2014/main" id="{BEAC9174-E337-4212-A701-9A4EACC6C34C}"/>
                </a:ext>
              </a:extLst>
            </p:cNvPr>
            <p:cNvSpPr/>
            <p:nvPr/>
          </p:nvSpPr>
          <p:spPr>
            <a:xfrm>
              <a:off x="3989150" y="1801083"/>
              <a:ext cx="380823" cy="380823"/>
            </a:xfrm>
            <a:prstGeom prst="ellipse">
              <a:avLst/>
            </a:prstGeom>
            <a:grp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13" name="Oval 2">
              <a:extLst>
                <a:ext uri="{FF2B5EF4-FFF2-40B4-BE49-F238E27FC236}">
                  <a16:creationId xmlns:a16="http://schemas.microsoft.com/office/drawing/2014/main" id="{AC2DC4F9-8F8B-460A-9A30-0831FCE7860B}"/>
                </a:ext>
              </a:extLst>
            </p:cNvPr>
            <p:cNvSpPr/>
            <p:nvPr/>
          </p:nvSpPr>
          <p:spPr>
            <a:xfrm>
              <a:off x="4652511" y="3067055"/>
              <a:ext cx="380823" cy="380823"/>
            </a:xfrm>
            <a:prstGeom prst="ellipse">
              <a:avLst/>
            </a:prstGeom>
            <a:grp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sp>
          <p:nvSpPr>
            <p:cNvPr id="14" name="Oval 2">
              <a:extLst>
                <a:ext uri="{FF2B5EF4-FFF2-40B4-BE49-F238E27FC236}">
                  <a16:creationId xmlns:a16="http://schemas.microsoft.com/office/drawing/2014/main" id="{3CB682EE-0F78-4D97-88A9-0641BB77BCDD}"/>
                </a:ext>
              </a:extLst>
            </p:cNvPr>
            <p:cNvSpPr/>
            <p:nvPr/>
          </p:nvSpPr>
          <p:spPr>
            <a:xfrm>
              <a:off x="4628759" y="1801083"/>
              <a:ext cx="380823" cy="380823"/>
            </a:xfrm>
            <a:prstGeom prst="ellipse">
              <a:avLst/>
            </a:prstGeom>
            <a:grp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77E0E204-8D21-48E0-B021-10D5F2DA2334}"/>
              </a:ext>
            </a:extLst>
          </p:cNvPr>
          <p:cNvSpPr txBox="1"/>
          <p:nvPr/>
        </p:nvSpPr>
        <p:spPr>
          <a:xfrm>
            <a:off x="1295542" y="534299"/>
            <a:ext cx="307591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>
                <a:solidFill>
                  <a:schemeClr val="accent5"/>
                </a:solidFill>
                <a:latin typeface="Montserrat SemiBold" panose="020B0604020202020204" charset="0"/>
              </a:rPr>
              <a:t>Souscription : 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Souscription d’un contrat d’épargne financière en </a:t>
            </a:r>
            <a:r>
              <a:rPr lang="fr-FR" sz="730" b="1" err="1">
                <a:solidFill>
                  <a:schemeClr val="tx1"/>
                </a:solidFill>
                <a:latin typeface="+mj-lt"/>
              </a:rPr>
              <a:t>co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-adhésion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Souscription d’une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épargne bancaire </a:t>
            </a:r>
            <a:r>
              <a:rPr lang="fr-FR" sz="730">
                <a:solidFill>
                  <a:schemeClr val="tx1"/>
                </a:solidFill>
                <a:latin typeface="+mj-lt"/>
              </a:rPr>
              <a:t>(PEL / PEP / CAT)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Souscription de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produits de défiscalisation 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Souscription d’un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 PERP </a:t>
            </a:r>
            <a:r>
              <a:rPr lang="fr-FR" sz="730">
                <a:solidFill>
                  <a:schemeClr val="tx1"/>
                </a:solidFill>
                <a:latin typeface="+mj-lt"/>
              </a:rPr>
              <a:t>(remplacé par le PER)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 b="1">
                <a:solidFill>
                  <a:schemeClr val="tx1"/>
                </a:solidFill>
                <a:latin typeface="+mj-lt"/>
              </a:rPr>
              <a:t>Gestion</a:t>
            </a:r>
            <a:r>
              <a:rPr lang="fr-FR" sz="730">
                <a:solidFill>
                  <a:schemeClr val="tx1"/>
                </a:solidFill>
                <a:latin typeface="+mj-lt"/>
              </a:rPr>
              <a:t> des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tarifs dérogatoires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Mise en place de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retraits partiels programmés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Souscription de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parts sociales en direct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 b="1">
                <a:solidFill>
                  <a:schemeClr val="tx1"/>
                </a:solidFill>
              </a:rPr>
              <a:t>Souscription</a:t>
            </a:r>
            <a:r>
              <a:rPr lang="fr-FR" sz="730">
                <a:solidFill>
                  <a:schemeClr val="tx1"/>
                </a:solidFill>
              </a:rPr>
              <a:t> uniquement avec des </a:t>
            </a:r>
            <a:r>
              <a:rPr lang="fr-FR" sz="730" b="1">
                <a:solidFill>
                  <a:schemeClr val="tx1"/>
                </a:solidFill>
              </a:rPr>
              <a:t>versements programmés (VP)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 (non possible coté Assureurs)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 b="1">
                <a:solidFill>
                  <a:schemeClr val="tx1"/>
                </a:solidFill>
                <a:latin typeface="+mj-lt"/>
              </a:rPr>
              <a:t>Souscription SCPI en direct au delà du profil de risque</a:t>
            </a:r>
            <a:endParaRPr lang="fr-FR" sz="730" b="1">
              <a:solidFill>
                <a:schemeClr val="tx1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74793EC-037E-4217-A367-23D17C681081}"/>
              </a:ext>
            </a:extLst>
          </p:cNvPr>
          <p:cNvSpPr txBox="1"/>
          <p:nvPr/>
        </p:nvSpPr>
        <p:spPr>
          <a:xfrm>
            <a:off x="1295542" y="3266645"/>
            <a:ext cx="3075914" cy="1318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800" b="1" dirty="0">
                <a:solidFill>
                  <a:schemeClr val="accent5"/>
                </a:solidFill>
                <a:latin typeface="Montserrat SemiBold" panose="020B0604020202020204" charset="0"/>
              </a:rPr>
              <a:t>Gestion déléguée : 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 dirty="0">
                <a:solidFill>
                  <a:schemeClr val="tx1"/>
                </a:solidFill>
                <a:latin typeface="+mj-lt"/>
              </a:rPr>
              <a:t>Modification du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profil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d’une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gestion déléguée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 dirty="0">
                <a:solidFill>
                  <a:schemeClr val="tx1"/>
                </a:solidFill>
                <a:latin typeface="+mj-lt"/>
              </a:rPr>
              <a:t>Opérations (arbitrage/versement complémentaire) sur des contrats en gestion déléguée qui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ne sont pas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des contrats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BPCE Vie ou CNP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 dirty="0">
                <a:solidFill>
                  <a:schemeClr val="tx1"/>
                </a:solidFill>
                <a:latin typeface="+mj-lt"/>
              </a:rPr>
              <a:t>Opérations sur des contrats en gestion déléguée détenus en </a:t>
            </a:r>
            <a:r>
              <a:rPr lang="fr-FR" sz="730" b="1" dirty="0" err="1">
                <a:solidFill>
                  <a:schemeClr val="tx1"/>
                </a:solidFill>
                <a:latin typeface="+mj-lt"/>
              </a:rPr>
              <a:t>co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-adhésion 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 dirty="0">
                <a:solidFill>
                  <a:schemeClr val="tx1"/>
                </a:solidFill>
                <a:latin typeface="+mj-lt"/>
              </a:rPr>
              <a:t>Opérations sur des contrats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nantis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 en gestion déléguée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 dirty="0">
                <a:solidFill>
                  <a:schemeClr val="tx1"/>
                </a:solidFill>
                <a:latin typeface="+mj-lt"/>
              </a:rPr>
              <a:t>Opérations (versement complémentaire/arbitrage) sur des </a:t>
            </a:r>
            <a:r>
              <a:rPr lang="fr-FR" sz="730" b="1" dirty="0">
                <a:solidFill>
                  <a:schemeClr val="tx1"/>
                </a:solidFill>
                <a:latin typeface="+mj-lt"/>
              </a:rPr>
              <a:t>CTO et PEA </a:t>
            </a:r>
            <a:r>
              <a:rPr lang="fr-FR" sz="730" dirty="0">
                <a:solidFill>
                  <a:schemeClr val="tx1"/>
                </a:solidFill>
                <a:latin typeface="+mj-lt"/>
              </a:rPr>
              <a:t>sous gestion déléguée</a:t>
            </a:r>
            <a:endParaRPr lang="fr-FR" sz="730" dirty="0">
              <a:solidFill>
                <a:schemeClr val="accent5"/>
              </a:solidFill>
              <a:latin typeface="Montserrat SemiBold" panose="020B0604020202020204" charset="0"/>
            </a:endParaRPr>
          </a:p>
          <a:p>
            <a:pPr>
              <a:spcAft>
                <a:spcPts val="300"/>
              </a:spcAft>
            </a:pPr>
            <a:endParaRPr lang="fr-FR" sz="730" b="1" dirty="0">
              <a:solidFill>
                <a:schemeClr val="accent5"/>
              </a:solidFill>
              <a:latin typeface="Montserrat SemiBold" panose="020B060402020202020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9DE139B-990E-420D-AF4D-3F791F773610}"/>
              </a:ext>
            </a:extLst>
          </p:cNvPr>
          <p:cNvSpPr txBox="1"/>
          <p:nvPr/>
        </p:nvSpPr>
        <p:spPr>
          <a:xfrm>
            <a:off x="5422089" y="3666434"/>
            <a:ext cx="3075914" cy="10737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800" b="1">
                <a:solidFill>
                  <a:schemeClr val="accent5"/>
                </a:solidFill>
                <a:latin typeface="Montserrat SemiBold" panose="020B0604020202020204" charset="0"/>
              </a:rPr>
              <a:t>Transfert : </a:t>
            </a:r>
            <a:endParaRPr lang="fr-FR" sz="800">
              <a:solidFill>
                <a:schemeClr val="accent5"/>
              </a:solidFill>
              <a:latin typeface="Montserrat SemiBold" panose="020B0604020202020204" charset="0"/>
            </a:endParaRPr>
          </a:p>
          <a:p>
            <a:pPr marL="171450" indent="-171450">
              <a:spcBef>
                <a:spcPts val="300"/>
              </a:spcBef>
              <a:spcAft>
                <a:spcPts val="2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</a:rPr>
              <a:t>Transfert de titres d’un </a:t>
            </a:r>
            <a:r>
              <a:rPr lang="fr-FR" sz="730" b="1">
                <a:solidFill>
                  <a:schemeClr val="tx1"/>
                </a:solidFill>
              </a:rPr>
              <a:t>CTO / PEA / PEA-PME</a:t>
            </a:r>
            <a:r>
              <a:rPr lang="fr-FR" sz="730">
                <a:solidFill>
                  <a:schemeClr val="tx1"/>
                </a:solidFill>
              </a:rPr>
              <a:t> de la </a:t>
            </a:r>
            <a:r>
              <a:rPr lang="fr-FR" sz="730" b="1">
                <a:solidFill>
                  <a:schemeClr val="tx1"/>
                </a:solidFill>
              </a:rPr>
              <a:t>concurrence</a:t>
            </a:r>
          </a:p>
          <a:p>
            <a:pPr marL="171450" indent="-171450">
              <a:spcAft>
                <a:spcPts val="2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Transfert Pacte ou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Fourgous</a:t>
            </a:r>
            <a:r>
              <a:rPr lang="fr-FR" sz="730">
                <a:solidFill>
                  <a:schemeClr val="tx1"/>
                </a:solidFill>
                <a:latin typeface="+mj-lt"/>
              </a:rPr>
              <a:t> de contrats d’assurance vie qui ne sont pas des contrats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CNP</a:t>
            </a:r>
          </a:p>
          <a:p>
            <a:pPr marL="171450" indent="-171450">
              <a:spcAft>
                <a:spcPts val="2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Transfert Pacte ou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Fourgous</a:t>
            </a:r>
            <a:r>
              <a:rPr lang="fr-FR" sz="730">
                <a:solidFill>
                  <a:schemeClr val="tx1"/>
                </a:solidFill>
                <a:latin typeface="+mj-lt"/>
              </a:rPr>
              <a:t> d’une assurance vie en </a:t>
            </a:r>
            <a:r>
              <a:rPr lang="fr-FR" sz="730" err="1">
                <a:solidFill>
                  <a:schemeClr val="tx1"/>
                </a:solidFill>
                <a:latin typeface="+mj-lt"/>
              </a:rPr>
              <a:t>co</a:t>
            </a:r>
            <a:r>
              <a:rPr lang="fr-FR" sz="730">
                <a:solidFill>
                  <a:schemeClr val="tx1"/>
                </a:solidFill>
                <a:latin typeface="+mj-lt"/>
              </a:rPr>
              <a:t>-adhésion ou nantie</a:t>
            </a:r>
          </a:p>
          <a:p>
            <a:pPr marL="171450" indent="-171450">
              <a:spcAft>
                <a:spcPts val="2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</a:rPr>
              <a:t>Diminution des </a:t>
            </a:r>
            <a:r>
              <a:rPr lang="fr-FR" sz="730" b="1">
                <a:solidFill>
                  <a:schemeClr val="tx1"/>
                </a:solidFill>
              </a:rPr>
              <a:t>versements programmés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77EFF58-84A9-4592-B056-9A2CE4684F3A}"/>
              </a:ext>
            </a:extLst>
          </p:cNvPr>
          <p:cNvSpPr txBox="1"/>
          <p:nvPr/>
        </p:nvSpPr>
        <p:spPr>
          <a:xfrm>
            <a:off x="5837404" y="2160573"/>
            <a:ext cx="2965678" cy="12047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800" b="1">
                <a:solidFill>
                  <a:schemeClr val="accent5"/>
                </a:solidFill>
                <a:latin typeface="Montserrat SemiBold" panose="020B0604020202020204" charset="0"/>
              </a:rPr>
              <a:t>Arbitrage : </a:t>
            </a:r>
            <a:endParaRPr lang="fr-FR" sz="730" b="1">
              <a:solidFill>
                <a:schemeClr val="accent5"/>
              </a:solidFill>
              <a:latin typeface="Montserrat SemiBold" panose="020B0604020202020204" charset="0"/>
            </a:endParaRPr>
          </a:p>
          <a:p>
            <a:pPr marL="171450" indent="-171450">
              <a:spcBef>
                <a:spcPts val="300"/>
              </a:spcBef>
              <a:spcAft>
                <a:spcPts val="2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</a:rPr>
              <a:t>Arbitrage sur des contrats détenus en </a:t>
            </a:r>
            <a:r>
              <a:rPr lang="fr-FR" sz="730" b="1" err="1">
                <a:solidFill>
                  <a:schemeClr val="tx1"/>
                </a:solidFill>
              </a:rPr>
              <a:t>co</a:t>
            </a:r>
            <a:r>
              <a:rPr lang="fr-FR" sz="730" b="1">
                <a:solidFill>
                  <a:schemeClr val="tx1"/>
                </a:solidFill>
              </a:rPr>
              <a:t>-adhésion </a:t>
            </a:r>
            <a:r>
              <a:rPr lang="fr-FR" sz="730">
                <a:solidFill>
                  <a:schemeClr val="tx1"/>
                </a:solidFill>
              </a:rPr>
              <a:t>(excepté les CTO)</a:t>
            </a:r>
          </a:p>
          <a:p>
            <a:pPr marL="171450" indent="-171450">
              <a:spcAft>
                <a:spcPts val="2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</a:rPr>
              <a:t>Arbitrage sur des contrats </a:t>
            </a:r>
            <a:r>
              <a:rPr lang="fr-FR" sz="730" b="1">
                <a:solidFill>
                  <a:schemeClr val="tx1"/>
                </a:solidFill>
              </a:rPr>
              <a:t>nantis</a:t>
            </a:r>
            <a:r>
              <a:rPr lang="fr-FR" sz="730">
                <a:solidFill>
                  <a:schemeClr val="tx1"/>
                </a:solidFill>
              </a:rPr>
              <a:t> </a:t>
            </a:r>
          </a:p>
          <a:p>
            <a:pPr marL="171450" indent="-171450">
              <a:spcAft>
                <a:spcPts val="2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</a:rPr>
              <a:t>Arbitrage sur des contrats </a:t>
            </a:r>
            <a:r>
              <a:rPr lang="fr-FR" sz="730" b="1">
                <a:solidFill>
                  <a:schemeClr val="tx1"/>
                </a:solidFill>
              </a:rPr>
              <a:t>Natixis Life</a:t>
            </a:r>
          </a:p>
          <a:p>
            <a:pPr marL="171450" indent="-171450">
              <a:spcAft>
                <a:spcPts val="2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</a:rPr>
              <a:t>Arbitrage sur des contrats </a:t>
            </a:r>
            <a:r>
              <a:rPr lang="fr-FR" sz="730" b="1">
                <a:solidFill>
                  <a:schemeClr val="tx1"/>
                </a:solidFill>
              </a:rPr>
              <a:t>NWM </a:t>
            </a:r>
            <a:r>
              <a:rPr lang="fr-FR" sz="730">
                <a:solidFill>
                  <a:schemeClr val="tx1"/>
                </a:solidFill>
              </a:rPr>
              <a:t>(exceptés les contrats </a:t>
            </a:r>
            <a:r>
              <a:rPr lang="fr-FR" sz="730" b="1">
                <a:solidFill>
                  <a:schemeClr val="tx1"/>
                </a:solidFill>
              </a:rPr>
              <a:t>Dédiance et </a:t>
            </a:r>
            <a:r>
              <a:rPr lang="fr-FR" sz="730" b="1" err="1">
                <a:solidFill>
                  <a:schemeClr val="tx1"/>
                </a:solidFill>
              </a:rPr>
              <a:t>Multiance</a:t>
            </a:r>
            <a:r>
              <a:rPr lang="fr-FR" sz="730">
                <a:solidFill>
                  <a:schemeClr val="tx1"/>
                </a:solidFill>
              </a:rPr>
              <a:t>)</a:t>
            </a:r>
          </a:p>
          <a:p>
            <a:pPr marL="171450" indent="-171450">
              <a:spcAft>
                <a:spcPts val="2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</a:rPr>
              <a:t>Arbitrage sur une </a:t>
            </a:r>
            <a:r>
              <a:rPr lang="fr-FR" sz="730" b="1">
                <a:solidFill>
                  <a:schemeClr val="tx1"/>
                </a:solidFill>
              </a:rPr>
              <a:t>SCPI en direct</a:t>
            </a:r>
            <a:endParaRPr lang="fr-FR" sz="730">
              <a:solidFill>
                <a:schemeClr val="tx1"/>
              </a:solidFill>
            </a:endParaRPr>
          </a:p>
          <a:p>
            <a:pPr marL="171450" indent="-171450">
              <a:spcAft>
                <a:spcPts val="2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</a:rPr>
              <a:t>Arbitrage d’un contrat vers un </a:t>
            </a:r>
            <a:r>
              <a:rPr lang="fr-FR" sz="730" b="1">
                <a:solidFill>
                  <a:schemeClr val="tx1"/>
                </a:solidFill>
              </a:rPr>
              <a:t>autre contrat</a:t>
            </a:r>
          </a:p>
          <a:p>
            <a:pPr marL="171450" indent="-171450">
              <a:spcAft>
                <a:spcPts val="2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 b="1">
                <a:solidFill>
                  <a:schemeClr val="tx1"/>
                </a:solidFill>
              </a:rPr>
              <a:t>Rachat partiel ou total </a:t>
            </a:r>
            <a:r>
              <a:rPr lang="fr-FR" sz="730">
                <a:solidFill>
                  <a:schemeClr val="tx1"/>
                </a:solidFill>
              </a:rPr>
              <a:t>sur des contrats </a:t>
            </a:r>
            <a:r>
              <a:rPr lang="fr-FR" sz="730" b="1">
                <a:solidFill>
                  <a:schemeClr val="tx1"/>
                </a:solidFill>
              </a:rPr>
              <a:t>existants 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endParaRPr lang="fr-FR" sz="730" b="1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642A4B-AEAB-4E84-9320-8476BA5F5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90" y="1942216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7DF486C-12A3-4ADB-8BA2-8EF036E3B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939" y="3206614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F9FCAE88-5614-4151-BA64-48864AE2B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819" y="3225122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CE58285-D53A-4AFB-96D2-554C08C86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875" y="2610851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A2FBD7D2-D6D0-44C6-A0AE-E7113B71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2" y="534299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>
            <a:extLst>
              <a:ext uri="{FF2B5EF4-FFF2-40B4-BE49-F238E27FC236}">
                <a16:creationId xmlns:a16="http://schemas.microsoft.com/office/drawing/2014/main" id="{F64EAD4F-BA55-4447-9F54-9F56A2D2F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644" y="610862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2">
            <a:extLst>
              <a:ext uri="{FF2B5EF4-FFF2-40B4-BE49-F238E27FC236}">
                <a16:creationId xmlns:a16="http://schemas.microsoft.com/office/drawing/2014/main" id="{0B4CE6BC-7863-4666-9301-57F3CF337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60" y="2355465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0">
            <a:extLst>
              <a:ext uri="{FF2B5EF4-FFF2-40B4-BE49-F238E27FC236}">
                <a16:creationId xmlns:a16="http://schemas.microsoft.com/office/drawing/2014/main" id="{DE7134F5-228D-4941-B722-D74337323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55" y="326664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8">
            <a:extLst>
              <a:ext uri="{FF2B5EF4-FFF2-40B4-BE49-F238E27FC236}">
                <a16:creationId xmlns:a16="http://schemas.microsoft.com/office/drawing/2014/main" id="{F525B2F7-86CC-4851-834A-DB4C3B1A1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062" y="3666434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D9C95CE-03F0-4E14-BFDA-838FDA716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583" y="2587899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4">
            <a:extLst>
              <a:ext uri="{FF2B5EF4-FFF2-40B4-BE49-F238E27FC236}">
                <a16:creationId xmlns:a16="http://schemas.microsoft.com/office/drawing/2014/main" id="{A25393DE-2AC1-4B37-A4EA-729701735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014" y="2160573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8">
            <a:extLst>
              <a:ext uri="{FF2B5EF4-FFF2-40B4-BE49-F238E27FC236}">
                <a16:creationId xmlns:a16="http://schemas.microsoft.com/office/drawing/2014/main" id="{6DBB7E13-8FCE-451F-8789-933E20977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07" y="2357899"/>
            <a:ext cx="174187" cy="17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>
            <a:extLst>
              <a:ext uri="{FF2B5EF4-FFF2-40B4-BE49-F238E27FC236}">
                <a16:creationId xmlns:a16="http://schemas.microsoft.com/office/drawing/2014/main" id="{9BBFBB8A-47BB-4F33-9358-2E412EA298D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49" y="2487047"/>
            <a:ext cx="671303" cy="540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0952A2F9-5ADC-4E1A-8ED4-2F8DC5105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695" y="1952726"/>
            <a:ext cx="243226" cy="2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8">
            <a:extLst>
              <a:ext uri="{FF2B5EF4-FFF2-40B4-BE49-F238E27FC236}">
                <a16:creationId xmlns:a16="http://schemas.microsoft.com/office/drawing/2014/main" id="{3EB882E3-02A9-4AF9-9FA5-CC7938B1D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354" y="196848"/>
            <a:ext cx="314418" cy="31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1FAE5C87-E97B-4518-BFA2-A63BE032D268}"/>
              </a:ext>
            </a:extLst>
          </p:cNvPr>
          <p:cNvSpPr txBox="1"/>
          <p:nvPr/>
        </p:nvSpPr>
        <p:spPr>
          <a:xfrm>
            <a:off x="5422087" y="610862"/>
            <a:ext cx="3465709" cy="13814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800" b="1">
                <a:solidFill>
                  <a:schemeClr val="accent5"/>
                </a:solidFill>
                <a:latin typeface="Montserrat SemiBold" panose="020B0604020202020204" charset="0"/>
              </a:rPr>
              <a:t>Versement complémentaire : </a:t>
            </a:r>
            <a:endParaRPr lang="fr-FR" sz="800">
              <a:solidFill>
                <a:schemeClr val="tx1"/>
              </a:solidFill>
              <a:latin typeface="+mj-lt"/>
            </a:endParaRP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Versement sur des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contrats</a:t>
            </a:r>
            <a:r>
              <a:rPr lang="fr-FR" sz="730">
                <a:solidFill>
                  <a:schemeClr val="tx1"/>
                </a:solidFill>
                <a:latin typeface="+mj-lt"/>
              </a:rPr>
              <a:t> détenus en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 </a:t>
            </a:r>
            <a:r>
              <a:rPr lang="fr-FR" sz="730" b="1" err="1">
                <a:solidFill>
                  <a:schemeClr val="tx1"/>
                </a:solidFill>
                <a:latin typeface="+mj-lt"/>
              </a:rPr>
              <a:t>co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-adhésion </a:t>
            </a:r>
            <a:r>
              <a:rPr lang="fr-FR" sz="730">
                <a:solidFill>
                  <a:schemeClr val="tx1"/>
                </a:solidFill>
              </a:rPr>
              <a:t>(exceptés</a:t>
            </a:r>
            <a:r>
              <a:rPr lang="fr-FR" sz="730" b="1">
                <a:solidFill>
                  <a:schemeClr val="tx1"/>
                </a:solidFill>
              </a:rPr>
              <a:t> </a:t>
            </a:r>
            <a:r>
              <a:rPr lang="fr-FR" sz="730">
                <a:solidFill>
                  <a:schemeClr val="tx1"/>
                </a:solidFill>
              </a:rPr>
              <a:t>les</a:t>
            </a:r>
            <a:r>
              <a:rPr lang="fr-FR" sz="730" b="1">
                <a:solidFill>
                  <a:schemeClr val="tx1"/>
                </a:solidFill>
              </a:rPr>
              <a:t> CTO</a:t>
            </a:r>
            <a:r>
              <a:rPr lang="fr-FR" sz="730">
                <a:solidFill>
                  <a:schemeClr val="tx1"/>
                </a:solidFill>
              </a:rPr>
              <a:t>)</a:t>
            </a:r>
            <a:endParaRPr lang="fr-FR" sz="730">
              <a:solidFill>
                <a:schemeClr val="tx1"/>
              </a:solidFill>
              <a:latin typeface="+mj-lt"/>
            </a:endParaRP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</a:rPr>
              <a:t>Mise en place de </a:t>
            </a:r>
            <a:r>
              <a:rPr lang="fr-FR" sz="730" b="1">
                <a:solidFill>
                  <a:schemeClr val="tx1"/>
                </a:solidFill>
              </a:rPr>
              <a:t>versements programmés </a:t>
            </a:r>
            <a:r>
              <a:rPr lang="fr-FR" sz="730">
                <a:solidFill>
                  <a:schemeClr val="tx1"/>
                </a:solidFill>
              </a:rPr>
              <a:t>sur un contrat en </a:t>
            </a:r>
            <a:r>
              <a:rPr lang="fr-FR" sz="730" b="1" err="1">
                <a:solidFill>
                  <a:schemeClr val="tx1"/>
                </a:solidFill>
              </a:rPr>
              <a:t>co</a:t>
            </a:r>
            <a:r>
              <a:rPr lang="fr-FR" sz="730" b="1">
                <a:solidFill>
                  <a:schemeClr val="tx1"/>
                </a:solidFill>
              </a:rPr>
              <a:t>-adhésion </a:t>
            </a:r>
            <a:r>
              <a:rPr lang="fr-FR" sz="730">
                <a:solidFill>
                  <a:schemeClr val="tx1"/>
                </a:solidFill>
              </a:rPr>
              <a:t>(exceptés les CTO)</a:t>
            </a:r>
            <a:endParaRPr lang="fr-FR" sz="730">
              <a:solidFill>
                <a:schemeClr val="tx1"/>
              </a:solidFill>
              <a:latin typeface="+mj-lt"/>
            </a:endParaRP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Versement sur des contrats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nantis</a:t>
            </a:r>
            <a:r>
              <a:rPr lang="fr-FR" sz="730">
                <a:solidFill>
                  <a:schemeClr val="tx1"/>
                </a:solidFill>
                <a:latin typeface="+mj-lt"/>
              </a:rPr>
              <a:t> 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Versement sur des contrats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Natixis Life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  <a:latin typeface="+mj-lt"/>
              </a:rPr>
              <a:t>Versement sur des contrats </a:t>
            </a:r>
            <a:r>
              <a:rPr lang="fr-FR" sz="730" b="1">
                <a:solidFill>
                  <a:schemeClr val="tx1"/>
                </a:solidFill>
                <a:latin typeface="+mj-lt"/>
              </a:rPr>
              <a:t>NWM </a:t>
            </a:r>
            <a:r>
              <a:rPr lang="fr-FR" sz="730">
                <a:solidFill>
                  <a:schemeClr val="tx1"/>
                </a:solidFill>
              </a:rPr>
              <a:t>(exceptés les contrats </a:t>
            </a:r>
            <a:r>
              <a:rPr lang="fr-FR" sz="730" b="1">
                <a:solidFill>
                  <a:schemeClr val="tx1"/>
                </a:solidFill>
              </a:rPr>
              <a:t>Dédiance et </a:t>
            </a:r>
            <a:r>
              <a:rPr lang="fr-FR" sz="730" b="1" err="1">
                <a:solidFill>
                  <a:schemeClr val="tx1"/>
                </a:solidFill>
              </a:rPr>
              <a:t>Multiance</a:t>
            </a:r>
            <a:r>
              <a:rPr lang="fr-FR" sz="730">
                <a:solidFill>
                  <a:schemeClr val="tx1"/>
                </a:solidFill>
              </a:rPr>
              <a:t>)</a:t>
            </a: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</a:rPr>
              <a:t>Versement sur une </a:t>
            </a:r>
            <a:r>
              <a:rPr lang="fr-FR" sz="730" b="1">
                <a:solidFill>
                  <a:schemeClr val="tx1"/>
                </a:solidFill>
              </a:rPr>
              <a:t>SCPI en direct</a:t>
            </a:r>
            <a:endParaRPr lang="fr-FR" sz="730">
              <a:solidFill>
                <a:schemeClr val="tx1"/>
              </a:solidFill>
              <a:latin typeface="+mj-lt"/>
            </a:endParaRPr>
          </a:p>
          <a:p>
            <a:pPr marL="171450" indent="-171450"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Ø"/>
            </a:pPr>
            <a:r>
              <a:rPr lang="fr-FR" sz="730">
                <a:solidFill>
                  <a:schemeClr val="tx1"/>
                </a:solidFill>
              </a:rPr>
              <a:t>Diminution des </a:t>
            </a:r>
            <a:r>
              <a:rPr lang="fr-FR" sz="730" b="1">
                <a:solidFill>
                  <a:schemeClr val="tx1"/>
                </a:solidFill>
              </a:rPr>
              <a:t>versements programmés</a:t>
            </a:r>
          </a:p>
        </p:txBody>
      </p:sp>
    </p:spTree>
    <p:extLst>
      <p:ext uri="{BB962C8B-B14F-4D97-AF65-F5344CB8AC3E}">
        <p14:creationId xmlns:p14="http://schemas.microsoft.com/office/powerpoint/2010/main" val="917409064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2.xml><?xml version="1.0" encoding="utf-8"?>
<a:theme xmlns:a="http://schemas.openxmlformats.org/drawingml/2006/main" name="blank">
  <a:themeElements>
    <a:clrScheme name="BCPE TRUE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EC3A945C30E244B2ABDD4455CB9ADE" ma:contentTypeVersion="7" ma:contentTypeDescription="Crée un document." ma:contentTypeScope="" ma:versionID="4b8962208e23da8807d34f27286f3903">
  <xsd:schema xmlns:xsd="http://www.w3.org/2001/XMLSchema" xmlns:xs="http://www.w3.org/2001/XMLSchema" xmlns:p="http://schemas.microsoft.com/office/2006/metadata/properties" xmlns:ns1="http://schemas.microsoft.com/sharepoint/v3" xmlns:ns3="ddb0564b-9eab-437f-9a72-cbf22f1055c7" xmlns:ns4="19f92d24-be34-4605-90bb-a71f28ba6813" targetNamespace="http://schemas.microsoft.com/office/2006/metadata/properties" ma:root="true" ma:fieldsID="9b9330050093bbe2cedf7bb45036af38" ns1:_="" ns3:_="" ns4:_="">
    <xsd:import namespace="http://schemas.microsoft.com/sharepoint/v3"/>
    <xsd:import namespace="ddb0564b-9eab-437f-9a72-cbf22f1055c7"/>
    <xsd:import namespace="19f92d24-be34-4605-90bb-a71f28ba681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Propriétés de la stratégie de conformité unifiée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Action d’interface utilisateur de la stratégie de conformité unifié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0564b-9eab-437f-9a72-cbf22f1055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f92d24-be34-4605-90bb-a71f28ba681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schemas.microsoft.com/sharepoint/v3"/>
    <ds:schemaRef ds:uri="19f92d24-be34-4605-90bb-a71f28ba6813"/>
    <ds:schemaRef ds:uri="http://purl.org/dc/terms/"/>
    <ds:schemaRef ds:uri="http://schemas.openxmlformats.org/package/2006/metadata/core-properties"/>
    <ds:schemaRef ds:uri="ddb0564b-9eab-437f-9a72-cbf22f1055c7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266CB96-6B1A-4267-8545-2068148BBC78}">
  <ds:schemaRefs>
    <ds:schemaRef ds:uri="19f92d24-be34-4605-90bb-a71f28ba6813"/>
    <ds:schemaRef ds:uri="ddb0564b-9eab-437f-9a72-cbf22f1055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52</TotalTime>
  <Words>795</Words>
  <Application>Microsoft Office PowerPoint</Application>
  <PresentationFormat>Affichage à l'écran (16:9)</PresentationFormat>
  <Paragraphs>72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14" baseType="lpstr">
      <vt:lpstr>Montserrat SemiBold</vt:lpstr>
      <vt:lpstr>Verdana</vt:lpstr>
      <vt:lpstr>Arial</vt:lpstr>
      <vt:lpstr>Cabin Condensed</vt:lpstr>
      <vt:lpstr>Cambria Math</vt:lpstr>
      <vt:lpstr>Montserrat ExtraBold</vt:lpstr>
      <vt:lpstr>Courier New</vt:lpstr>
      <vt:lpstr>Symbol</vt:lpstr>
      <vt:lpstr>Arial Narrow</vt:lpstr>
      <vt:lpstr>Wingdings</vt:lpstr>
      <vt:lpstr>Groupe BPCE</vt:lpstr>
      <vt:lpstr>blank</vt:lpstr>
      <vt:lpstr>Les opérations réalisables dans LEA</vt:lpstr>
      <vt:lpstr>Les opérations non-réalisables dans LEA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Thomas Deys</dc:creator>
  <cp:lastModifiedBy>LOSSER Fabien [CEGEE]</cp:lastModifiedBy>
  <cp:revision>6</cp:revision>
  <cp:lastPrinted>2020-11-25T17:40:24Z</cp:lastPrinted>
  <dcterms:created xsi:type="dcterms:W3CDTF">2019-06-12T14:27:27Z</dcterms:created>
  <dcterms:modified xsi:type="dcterms:W3CDTF">2021-01-15T11:03:49Z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0x010100B3EC3A945C30E244B2ABDD4455CB9ADE</vt:lpwstr>
  </property>
</Properties>
</file>