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9"/>
  </p:notesMasterIdLst>
  <p:handoutMasterIdLst>
    <p:handoutMasterId r:id="rId10"/>
  </p:handoutMasterIdLst>
  <p:sldIdLst>
    <p:sldId id="4243" r:id="rId6"/>
    <p:sldId id="4490" r:id="rId7"/>
    <p:sldId id="4491" r:id="rId8"/>
  </p:sldIdLst>
  <p:sldSz cx="9144000" cy="5143500" type="screen16x9"/>
  <p:notesSz cx="6875463" cy="10002838"/>
  <p:embeddedFontLst>
    <p:embeddedFont>
      <p:font typeface="Verdana" panose="020B0604030504040204" pitchFamily="34" charset="0"/>
      <p:regular r:id="rId11"/>
      <p:bold r:id="rId12"/>
      <p:italic r:id="rId13"/>
      <p:boldItalic r:id="rId14"/>
    </p:embeddedFont>
    <p:embeddedFont>
      <p:font typeface="Cambria Math" panose="02040503050406030204" pitchFamily="18" charset="0"/>
      <p:regular r:id="rId15"/>
    </p:embeddedFont>
    <p:embeddedFont>
      <p:font typeface="Montserrat SemiBold" panose="00000700000000000000" pitchFamily="2" charset="0"/>
      <p:bold r:id="rId16"/>
      <p:boldItalic r:id="rId17"/>
    </p:embeddedFont>
    <p:embeddedFont>
      <p:font typeface="Arial Narrow" panose="020B0606020202030204" pitchFamily="34" charset="0"/>
      <p:regular r:id="rId18"/>
      <p:bold r:id="rId19"/>
      <p:italic r:id="rId20"/>
      <p:boldItalic r:id="rId21"/>
    </p:embeddedFont>
    <p:embeddedFont>
      <p:font typeface="Cabin Condensed" panose="020B0604020202020204" charset="0"/>
      <p:regular r:id="rId22"/>
      <p:bold r:id="rId23"/>
      <p:italic r:id="rId24"/>
      <p:boldItalic r:id="rId25"/>
    </p:embeddedFont>
    <p:embeddedFont>
      <p:font typeface="Montserrat ExtraBold" panose="00000900000000000000" pitchFamily="2" charset="0"/>
      <p:bold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243"/>
            <p14:sldId id="4490"/>
            <p14:sldId id="4491"/>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36D30FE2-1B69-4194-AF27-F421C4207B6D}" v="4" dt="2020-11-25T18:38:09.397"/>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142"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commentAuthors" Target="commentAuthors.xml"/><Relationship Id="rId10" Type="http://schemas.openxmlformats.org/officeDocument/2006/relationships/handoutMaster" Target="handoutMasters/handoutMaster1.xml"/><Relationship Id="rId19" Type="http://schemas.openxmlformats.org/officeDocument/2006/relationships/font" Target="fonts/font9.fntdata"/><Relationship Id="rId31" Type="http://schemas.openxmlformats.org/officeDocument/2006/relationships/theme" Target="theme/theme1.xml"/><Relationship Id="rId14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36D30FE2-1B69-4194-AF27-F421C4207B6D}"/>
    <pc:docChg chg="addSld delSld modSld modMainMaster modSection">
      <pc:chgData name="Robin Rettien" userId="d3b77970-caed-4e6f-89f3-1a113df11dad" providerId="ADAL" clId="{36D30FE2-1B69-4194-AF27-F421C4207B6D}" dt="2020-11-25T18:38:11.259" v="35" actId="47"/>
      <pc:docMkLst>
        <pc:docMk/>
      </pc:docMkLst>
      <pc:sldChg chg="modSp mod">
        <pc:chgData name="Robin Rettien" userId="d3b77970-caed-4e6f-89f3-1a113df11dad" providerId="ADAL" clId="{36D30FE2-1B69-4194-AF27-F421C4207B6D}" dt="2020-11-25T18:33:22.454" v="15" actId="20577"/>
        <pc:sldMkLst>
          <pc:docMk/>
          <pc:sldMk cId="3680767580" sldId="3066"/>
        </pc:sldMkLst>
        <pc:spChg chg="mod">
          <ac:chgData name="Robin Rettien" userId="d3b77970-caed-4e6f-89f3-1a113df11dad" providerId="ADAL" clId="{36D30FE2-1B69-4194-AF27-F421C4207B6D}" dt="2020-11-25T18:33:22.454" v="15" actId="20577"/>
          <ac:spMkLst>
            <pc:docMk/>
            <pc:sldMk cId="3680767580" sldId="3066"/>
            <ac:spMk id="3" creationId="{48F5C1C9-0257-4D57-911B-1B120E4B8C8E}"/>
          </ac:spMkLst>
        </pc:spChg>
      </pc:sldChg>
      <pc:sldChg chg="del">
        <pc:chgData name="Robin Rettien" userId="d3b77970-caed-4e6f-89f3-1a113df11dad" providerId="ADAL" clId="{36D30FE2-1B69-4194-AF27-F421C4207B6D}" dt="2020-11-25T18:35:34.808" v="31" actId="47"/>
        <pc:sldMkLst>
          <pc:docMk/>
          <pc:sldMk cId="3375518357" sldId="3214"/>
        </pc:sldMkLst>
      </pc:sldChg>
      <pc:sldChg chg="add">
        <pc:chgData name="Robin Rettien" userId="d3b77970-caed-4e6f-89f3-1a113df11dad" providerId="ADAL" clId="{36D30FE2-1B69-4194-AF27-F421C4207B6D}" dt="2020-11-25T18:35:24.808" v="30"/>
        <pc:sldMkLst>
          <pc:docMk/>
          <pc:sldMk cId="2715772111" sldId="3215"/>
        </pc:sldMkLst>
      </pc:sldChg>
      <pc:sldChg chg="add del">
        <pc:chgData name="Robin Rettien" userId="d3b77970-caed-4e6f-89f3-1a113df11dad" providerId="ADAL" clId="{36D30FE2-1B69-4194-AF27-F421C4207B6D}" dt="2020-11-25T18:36:04.600" v="32"/>
        <pc:sldMkLst>
          <pc:docMk/>
          <pc:sldMk cId="2811059684" sldId="3224"/>
        </pc:sldMkLst>
      </pc:sldChg>
      <pc:sldChg chg="del">
        <pc:chgData name="Robin Rettien" userId="d3b77970-caed-4e6f-89f3-1a113df11dad" providerId="ADAL" clId="{36D30FE2-1B69-4194-AF27-F421C4207B6D}" dt="2020-11-25T18:35:34.808" v="31" actId="47"/>
        <pc:sldMkLst>
          <pc:docMk/>
          <pc:sldMk cId="2215098716" sldId="3228"/>
        </pc:sldMkLst>
      </pc:sldChg>
      <pc:sldChg chg="del">
        <pc:chgData name="Robin Rettien" userId="d3b77970-caed-4e6f-89f3-1a113df11dad" providerId="ADAL" clId="{36D30FE2-1B69-4194-AF27-F421C4207B6D}" dt="2020-11-25T18:35:34.808" v="31" actId="47"/>
        <pc:sldMkLst>
          <pc:docMk/>
          <pc:sldMk cId="563068854" sldId="3281"/>
        </pc:sldMkLst>
      </pc:sldChg>
      <pc:sldChg chg="del">
        <pc:chgData name="Robin Rettien" userId="d3b77970-caed-4e6f-89f3-1a113df11dad" providerId="ADAL" clId="{36D30FE2-1B69-4194-AF27-F421C4207B6D}" dt="2020-11-25T18:34:35.086" v="28" actId="47"/>
        <pc:sldMkLst>
          <pc:docMk/>
          <pc:sldMk cId="2023517861" sldId="3292"/>
        </pc:sldMkLst>
      </pc:sldChg>
      <pc:sldChg chg="add del">
        <pc:chgData name="Robin Rettien" userId="d3b77970-caed-4e6f-89f3-1a113df11dad" providerId="ADAL" clId="{36D30FE2-1B69-4194-AF27-F421C4207B6D}" dt="2020-11-25T18:38:11.132" v="34" actId="47"/>
        <pc:sldMkLst>
          <pc:docMk/>
          <pc:sldMk cId="45512336" sldId="3325"/>
        </pc:sldMkLst>
      </pc:sldChg>
      <pc:sldChg chg="add del">
        <pc:chgData name="Robin Rettien" userId="d3b77970-caed-4e6f-89f3-1a113df11dad" providerId="ADAL" clId="{36D30FE2-1B69-4194-AF27-F421C4207B6D}" dt="2020-11-25T18:38:11.259" v="35" actId="47"/>
        <pc:sldMkLst>
          <pc:docMk/>
          <pc:sldMk cId="769565367" sldId="3326"/>
        </pc:sldMkLst>
      </pc:sldChg>
      <pc:sldChg chg="del">
        <pc:chgData name="Robin Rettien" userId="d3b77970-caed-4e6f-89f3-1a113df11dad" providerId="ADAL" clId="{36D30FE2-1B69-4194-AF27-F421C4207B6D}" dt="2020-11-25T18:34:35.478" v="29" actId="47"/>
        <pc:sldMkLst>
          <pc:docMk/>
          <pc:sldMk cId="3302184884" sldId="3349"/>
        </pc:sldMkLst>
      </pc:sldChg>
      <pc:sldChg chg="add">
        <pc:chgData name="Robin Rettien" userId="d3b77970-caed-4e6f-89f3-1a113df11dad" providerId="ADAL" clId="{36D30FE2-1B69-4194-AF27-F421C4207B6D}" dt="2020-11-25T18:35:24.808" v="30"/>
        <pc:sldMkLst>
          <pc:docMk/>
          <pc:sldMk cId="1315835274" sldId="3371"/>
        </pc:sldMkLst>
      </pc:sldChg>
      <pc:sldChg chg="add">
        <pc:chgData name="Robin Rettien" userId="d3b77970-caed-4e6f-89f3-1a113df11dad" providerId="ADAL" clId="{36D30FE2-1B69-4194-AF27-F421C4207B6D}" dt="2020-11-25T18:35:24.808" v="30"/>
        <pc:sldMkLst>
          <pc:docMk/>
          <pc:sldMk cId="2666718201" sldId="4240"/>
        </pc:sldMkLst>
      </pc:sldChg>
      <pc:sldChg chg="add">
        <pc:chgData name="Robin Rettien" userId="d3b77970-caed-4e6f-89f3-1a113df11dad" providerId="ADAL" clId="{36D30FE2-1B69-4194-AF27-F421C4207B6D}" dt="2020-11-25T18:35:24.808" v="30"/>
        <pc:sldMkLst>
          <pc:docMk/>
          <pc:sldMk cId="1699335963" sldId="4241"/>
        </pc:sldMkLst>
      </pc:sldChg>
      <pc:sldChg chg="add">
        <pc:chgData name="Robin Rettien" userId="d3b77970-caed-4e6f-89f3-1a113df11dad" providerId="ADAL" clId="{36D30FE2-1B69-4194-AF27-F421C4207B6D}" dt="2020-11-25T18:35:24.808" v="30"/>
        <pc:sldMkLst>
          <pc:docMk/>
          <pc:sldMk cId="1853415134" sldId="4242"/>
        </pc:sldMkLst>
      </pc:sldChg>
      <pc:sldChg chg="add">
        <pc:chgData name="Robin Rettien" userId="d3b77970-caed-4e6f-89f3-1a113df11dad" providerId="ADAL" clId="{36D30FE2-1B69-4194-AF27-F421C4207B6D}" dt="2020-11-25T18:35:24.808" v="30"/>
        <pc:sldMkLst>
          <pc:docMk/>
          <pc:sldMk cId="4020422460" sldId="4243"/>
        </pc:sldMkLst>
      </pc:sldChg>
      <pc:sldChg chg="del">
        <pc:chgData name="Robin Rettien" userId="d3b77970-caed-4e6f-89f3-1a113df11dad" providerId="ADAL" clId="{36D30FE2-1B69-4194-AF27-F421C4207B6D}" dt="2020-11-25T18:35:34.808" v="31" actId="47"/>
        <pc:sldMkLst>
          <pc:docMk/>
          <pc:sldMk cId="1747198398" sldId="4280"/>
        </pc:sldMkLst>
      </pc:sldChg>
      <pc:sldChg chg="add">
        <pc:chgData name="Robin Rettien" userId="d3b77970-caed-4e6f-89f3-1a113df11dad" providerId="ADAL" clId="{36D30FE2-1B69-4194-AF27-F421C4207B6D}" dt="2020-11-25T18:35:24.808" v="30"/>
        <pc:sldMkLst>
          <pc:docMk/>
          <pc:sldMk cId="2534189807" sldId="4297"/>
        </pc:sldMkLst>
      </pc:sldChg>
      <pc:sldChg chg="del">
        <pc:chgData name="Robin Rettien" userId="d3b77970-caed-4e6f-89f3-1a113df11dad" providerId="ADAL" clId="{36D30FE2-1B69-4194-AF27-F421C4207B6D}" dt="2020-11-25T18:35:34.808" v="31" actId="47"/>
        <pc:sldMkLst>
          <pc:docMk/>
          <pc:sldMk cId="2213945299" sldId="4299"/>
        </pc:sldMkLst>
      </pc:sldChg>
      <pc:sldChg chg="add">
        <pc:chgData name="Robin Rettien" userId="d3b77970-caed-4e6f-89f3-1a113df11dad" providerId="ADAL" clId="{36D30FE2-1B69-4194-AF27-F421C4207B6D}" dt="2020-11-25T18:35:24.808" v="30"/>
        <pc:sldMkLst>
          <pc:docMk/>
          <pc:sldMk cId="2222952965" sldId="4300"/>
        </pc:sldMkLst>
      </pc:sldChg>
      <pc:sldChg chg="add del">
        <pc:chgData name="Robin Rettien" userId="d3b77970-caed-4e6f-89f3-1a113df11dad" providerId="ADAL" clId="{36D30FE2-1B69-4194-AF27-F421C4207B6D}" dt="2020-11-25T18:36:04.600" v="32"/>
        <pc:sldMkLst>
          <pc:docMk/>
          <pc:sldMk cId="790942364" sldId="4302"/>
        </pc:sldMkLst>
      </pc:sldChg>
      <pc:sldChg chg="del">
        <pc:chgData name="Robin Rettien" userId="d3b77970-caed-4e6f-89f3-1a113df11dad" providerId="ADAL" clId="{36D30FE2-1B69-4194-AF27-F421C4207B6D}" dt="2020-11-25T18:35:34.808" v="31" actId="47"/>
        <pc:sldMkLst>
          <pc:docMk/>
          <pc:sldMk cId="2944978965" sldId="4392"/>
        </pc:sldMkLst>
      </pc:sldChg>
      <pc:sldChg chg="del">
        <pc:chgData name="Robin Rettien" userId="d3b77970-caed-4e6f-89f3-1a113df11dad" providerId="ADAL" clId="{36D30FE2-1B69-4194-AF27-F421C4207B6D}" dt="2020-11-25T18:35:34.808" v="31" actId="47"/>
        <pc:sldMkLst>
          <pc:docMk/>
          <pc:sldMk cId="2843032093" sldId="4437"/>
        </pc:sldMkLst>
      </pc:sldChg>
      <pc:sldChg chg="del">
        <pc:chgData name="Robin Rettien" userId="d3b77970-caed-4e6f-89f3-1a113df11dad" providerId="ADAL" clId="{36D30FE2-1B69-4194-AF27-F421C4207B6D}" dt="2020-11-25T18:35:34.808" v="31" actId="47"/>
        <pc:sldMkLst>
          <pc:docMk/>
          <pc:sldMk cId="3607771872" sldId="4467"/>
        </pc:sldMkLst>
      </pc:sldChg>
      <pc:sldChg chg="del">
        <pc:chgData name="Robin Rettien" userId="d3b77970-caed-4e6f-89f3-1a113df11dad" providerId="ADAL" clId="{36D30FE2-1B69-4194-AF27-F421C4207B6D}" dt="2020-11-25T18:35:34.808" v="31" actId="47"/>
        <pc:sldMkLst>
          <pc:docMk/>
          <pc:sldMk cId="3561715792" sldId="4468"/>
        </pc:sldMkLst>
      </pc:sldChg>
      <pc:sldChg chg="del">
        <pc:chgData name="Robin Rettien" userId="d3b77970-caed-4e6f-89f3-1a113df11dad" providerId="ADAL" clId="{36D30FE2-1B69-4194-AF27-F421C4207B6D}" dt="2020-11-25T18:35:34.808" v="31" actId="47"/>
        <pc:sldMkLst>
          <pc:docMk/>
          <pc:sldMk cId="2871285774" sldId="4469"/>
        </pc:sldMkLst>
      </pc:sldChg>
      <pc:sldChg chg="del">
        <pc:chgData name="Robin Rettien" userId="d3b77970-caed-4e6f-89f3-1a113df11dad" providerId="ADAL" clId="{36D30FE2-1B69-4194-AF27-F421C4207B6D}" dt="2020-11-25T18:35:34.808" v="31" actId="47"/>
        <pc:sldMkLst>
          <pc:docMk/>
          <pc:sldMk cId="2657895909" sldId="4470"/>
        </pc:sldMkLst>
      </pc:sldChg>
      <pc:sldChg chg="del">
        <pc:chgData name="Robin Rettien" userId="d3b77970-caed-4e6f-89f3-1a113df11dad" providerId="ADAL" clId="{36D30FE2-1B69-4194-AF27-F421C4207B6D}" dt="2020-11-25T18:35:34.808" v="31" actId="47"/>
        <pc:sldMkLst>
          <pc:docMk/>
          <pc:sldMk cId="2530781139" sldId="4471"/>
        </pc:sldMkLst>
      </pc:sldChg>
      <pc:sldChg chg="del">
        <pc:chgData name="Robin Rettien" userId="d3b77970-caed-4e6f-89f3-1a113df11dad" providerId="ADAL" clId="{36D30FE2-1B69-4194-AF27-F421C4207B6D}" dt="2020-11-25T18:35:34.808" v="31" actId="47"/>
        <pc:sldMkLst>
          <pc:docMk/>
          <pc:sldMk cId="359526628" sldId="4472"/>
        </pc:sldMkLst>
      </pc:sldChg>
      <pc:sldChg chg="del">
        <pc:chgData name="Robin Rettien" userId="d3b77970-caed-4e6f-89f3-1a113df11dad" providerId="ADAL" clId="{36D30FE2-1B69-4194-AF27-F421C4207B6D}" dt="2020-11-25T18:35:34.808" v="31" actId="47"/>
        <pc:sldMkLst>
          <pc:docMk/>
          <pc:sldMk cId="2718131396" sldId="4473"/>
        </pc:sldMkLst>
      </pc:sldChg>
      <pc:sldChg chg="del">
        <pc:chgData name="Robin Rettien" userId="d3b77970-caed-4e6f-89f3-1a113df11dad" providerId="ADAL" clId="{36D30FE2-1B69-4194-AF27-F421C4207B6D}" dt="2020-11-25T18:35:34.808" v="31" actId="47"/>
        <pc:sldMkLst>
          <pc:docMk/>
          <pc:sldMk cId="1407192383" sldId="4474"/>
        </pc:sldMkLst>
      </pc:sldChg>
      <pc:sldChg chg="del">
        <pc:chgData name="Robin Rettien" userId="d3b77970-caed-4e6f-89f3-1a113df11dad" providerId="ADAL" clId="{36D30FE2-1B69-4194-AF27-F421C4207B6D}" dt="2020-11-25T18:35:34.808" v="31" actId="47"/>
        <pc:sldMkLst>
          <pc:docMk/>
          <pc:sldMk cId="4175044044" sldId="4475"/>
        </pc:sldMkLst>
      </pc:sldChg>
      <pc:sldChg chg="del">
        <pc:chgData name="Robin Rettien" userId="d3b77970-caed-4e6f-89f3-1a113df11dad" providerId="ADAL" clId="{36D30FE2-1B69-4194-AF27-F421C4207B6D}" dt="2020-11-25T18:35:34.808" v="31" actId="47"/>
        <pc:sldMkLst>
          <pc:docMk/>
          <pc:sldMk cId="4198397139" sldId="4476"/>
        </pc:sldMkLst>
      </pc:sldChg>
      <pc:sldChg chg="add del">
        <pc:chgData name="Robin Rettien" userId="d3b77970-caed-4e6f-89f3-1a113df11dad" providerId="ADAL" clId="{36D30FE2-1B69-4194-AF27-F421C4207B6D}" dt="2020-11-25T18:36:04.600" v="32"/>
        <pc:sldMkLst>
          <pc:docMk/>
          <pc:sldMk cId="1815526282" sldId="4477"/>
        </pc:sldMkLst>
      </pc:sldChg>
      <pc:sldChg chg="add">
        <pc:chgData name="Robin Rettien" userId="d3b77970-caed-4e6f-89f3-1a113df11dad" providerId="ADAL" clId="{36D30FE2-1B69-4194-AF27-F421C4207B6D}" dt="2020-11-25T18:35:24.808" v="30"/>
        <pc:sldMkLst>
          <pc:docMk/>
          <pc:sldMk cId="776454013" sldId="4478"/>
        </pc:sldMkLst>
      </pc:sldChg>
      <pc:sldChg chg="add">
        <pc:chgData name="Robin Rettien" userId="d3b77970-caed-4e6f-89f3-1a113df11dad" providerId="ADAL" clId="{36D30FE2-1B69-4194-AF27-F421C4207B6D}" dt="2020-11-25T18:35:24.808" v="30"/>
        <pc:sldMkLst>
          <pc:docMk/>
          <pc:sldMk cId="1058518698" sldId="4480"/>
        </pc:sldMkLst>
      </pc:sldChg>
      <pc:sldChg chg="add">
        <pc:chgData name="Robin Rettien" userId="d3b77970-caed-4e6f-89f3-1a113df11dad" providerId="ADAL" clId="{36D30FE2-1B69-4194-AF27-F421C4207B6D}" dt="2020-11-25T18:35:24.808" v="30"/>
        <pc:sldMkLst>
          <pc:docMk/>
          <pc:sldMk cId="3712010389" sldId="4481"/>
        </pc:sldMkLst>
      </pc:sldChg>
      <pc:sldChg chg="add">
        <pc:chgData name="Robin Rettien" userId="d3b77970-caed-4e6f-89f3-1a113df11dad" providerId="ADAL" clId="{36D30FE2-1B69-4194-AF27-F421C4207B6D}" dt="2020-11-25T18:35:24.808" v="30"/>
        <pc:sldMkLst>
          <pc:docMk/>
          <pc:sldMk cId="58685191" sldId="4482"/>
        </pc:sldMkLst>
      </pc:sldChg>
      <pc:sldChg chg="add">
        <pc:chgData name="Robin Rettien" userId="d3b77970-caed-4e6f-89f3-1a113df11dad" providerId="ADAL" clId="{36D30FE2-1B69-4194-AF27-F421C4207B6D}" dt="2020-11-25T18:35:24.808" v="30"/>
        <pc:sldMkLst>
          <pc:docMk/>
          <pc:sldMk cId="4273903994" sldId="4483"/>
        </pc:sldMkLst>
      </pc:sldChg>
      <pc:sldChg chg="add">
        <pc:chgData name="Robin Rettien" userId="d3b77970-caed-4e6f-89f3-1a113df11dad" providerId="ADAL" clId="{36D30FE2-1B69-4194-AF27-F421C4207B6D}" dt="2020-11-25T18:35:24.808" v="30"/>
        <pc:sldMkLst>
          <pc:docMk/>
          <pc:sldMk cId="4003307983" sldId="4484"/>
        </pc:sldMkLst>
      </pc:sldChg>
      <pc:sldChg chg="add">
        <pc:chgData name="Robin Rettien" userId="d3b77970-caed-4e6f-89f3-1a113df11dad" providerId="ADAL" clId="{36D30FE2-1B69-4194-AF27-F421C4207B6D}" dt="2020-11-25T18:35:24.808" v="30"/>
        <pc:sldMkLst>
          <pc:docMk/>
          <pc:sldMk cId="1311273278" sldId="4485"/>
        </pc:sldMkLst>
      </pc:sldChg>
      <pc:sldChg chg="add">
        <pc:chgData name="Robin Rettien" userId="d3b77970-caed-4e6f-89f3-1a113df11dad" providerId="ADAL" clId="{36D30FE2-1B69-4194-AF27-F421C4207B6D}" dt="2020-11-25T18:35:24.808" v="30"/>
        <pc:sldMkLst>
          <pc:docMk/>
          <pc:sldMk cId="1532820432" sldId="4486"/>
        </pc:sldMkLst>
      </pc:sldChg>
      <pc:sldChg chg="add">
        <pc:chgData name="Robin Rettien" userId="d3b77970-caed-4e6f-89f3-1a113df11dad" providerId="ADAL" clId="{36D30FE2-1B69-4194-AF27-F421C4207B6D}" dt="2020-11-25T18:35:24.808" v="30"/>
        <pc:sldMkLst>
          <pc:docMk/>
          <pc:sldMk cId="1415521392" sldId="4487"/>
        </pc:sldMkLst>
      </pc:sldChg>
      <pc:sldChg chg="add">
        <pc:chgData name="Robin Rettien" userId="d3b77970-caed-4e6f-89f3-1a113df11dad" providerId="ADAL" clId="{36D30FE2-1B69-4194-AF27-F421C4207B6D}" dt="2020-11-25T18:35:24.808" v="30"/>
        <pc:sldMkLst>
          <pc:docMk/>
          <pc:sldMk cId="394294868" sldId="4488"/>
        </pc:sldMkLst>
      </pc:sldChg>
      <pc:sldChg chg="add">
        <pc:chgData name="Robin Rettien" userId="d3b77970-caed-4e6f-89f3-1a113df11dad" providerId="ADAL" clId="{36D30FE2-1B69-4194-AF27-F421C4207B6D}" dt="2020-11-25T18:35:24.808" v="30"/>
        <pc:sldMkLst>
          <pc:docMk/>
          <pc:sldMk cId="3099682598" sldId="4489"/>
        </pc:sldMkLst>
      </pc:sldChg>
      <pc:sldChg chg="add">
        <pc:chgData name="Robin Rettien" userId="d3b77970-caed-4e6f-89f3-1a113df11dad" providerId="ADAL" clId="{36D30FE2-1B69-4194-AF27-F421C4207B6D}" dt="2020-11-25T18:35:24.808" v="30"/>
        <pc:sldMkLst>
          <pc:docMk/>
          <pc:sldMk cId="381624051" sldId="4490"/>
        </pc:sldMkLst>
      </pc:sldChg>
      <pc:sldChg chg="add">
        <pc:chgData name="Robin Rettien" userId="d3b77970-caed-4e6f-89f3-1a113df11dad" providerId="ADAL" clId="{36D30FE2-1B69-4194-AF27-F421C4207B6D}" dt="2020-11-25T18:35:24.808" v="30"/>
        <pc:sldMkLst>
          <pc:docMk/>
          <pc:sldMk cId="3934869442" sldId="4491"/>
        </pc:sldMkLst>
      </pc:sldChg>
      <pc:sldChg chg="add">
        <pc:chgData name="Robin Rettien" userId="d3b77970-caed-4e6f-89f3-1a113df11dad" providerId="ADAL" clId="{36D30FE2-1B69-4194-AF27-F421C4207B6D}" dt="2020-11-25T18:35:24.808" v="30"/>
        <pc:sldMkLst>
          <pc:docMk/>
          <pc:sldMk cId="435248604" sldId="4498"/>
        </pc:sldMkLst>
      </pc:sldChg>
      <pc:sldChg chg="add">
        <pc:chgData name="Robin Rettien" userId="d3b77970-caed-4e6f-89f3-1a113df11dad" providerId="ADAL" clId="{36D30FE2-1B69-4194-AF27-F421C4207B6D}" dt="2020-11-25T18:35:24.808" v="30"/>
        <pc:sldMkLst>
          <pc:docMk/>
          <pc:sldMk cId="4073120430" sldId="4515"/>
        </pc:sldMkLst>
      </pc:sldChg>
      <pc:sldChg chg="add">
        <pc:chgData name="Robin Rettien" userId="d3b77970-caed-4e6f-89f3-1a113df11dad" providerId="ADAL" clId="{36D30FE2-1B69-4194-AF27-F421C4207B6D}" dt="2020-11-25T18:35:24.808" v="30"/>
        <pc:sldMkLst>
          <pc:docMk/>
          <pc:sldMk cId="2172363109" sldId="4531"/>
        </pc:sldMkLst>
      </pc:sldChg>
      <pc:sldChg chg="add">
        <pc:chgData name="Robin Rettien" userId="d3b77970-caed-4e6f-89f3-1a113df11dad" providerId="ADAL" clId="{36D30FE2-1B69-4194-AF27-F421C4207B6D}" dt="2020-11-25T18:35:24.808" v="30"/>
        <pc:sldMkLst>
          <pc:docMk/>
          <pc:sldMk cId="3615338953" sldId="4543"/>
        </pc:sldMkLst>
      </pc:sldChg>
      <pc:sldChg chg="add">
        <pc:chgData name="Robin Rettien" userId="d3b77970-caed-4e6f-89f3-1a113df11dad" providerId="ADAL" clId="{36D30FE2-1B69-4194-AF27-F421C4207B6D}" dt="2020-11-25T18:35:24.808" v="30"/>
        <pc:sldMkLst>
          <pc:docMk/>
          <pc:sldMk cId="3513166889" sldId="4545"/>
        </pc:sldMkLst>
      </pc:sldChg>
      <pc:sldChg chg="add">
        <pc:chgData name="Robin Rettien" userId="d3b77970-caed-4e6f-89f3-1a113df11dad" providerId="ADAL" clId="{36D30FE2-1B69-4194-AF27-F421C4207B6D}" dt="2020-11-25T18:35:24.808" v="30"/>
        <pc:sldMkLst>
          <pc:docMk/>
          <pc:sldMk cId="1716576604" sldId="4546"/>
        </pc:sldMkLst>
      </pc:sldChg>
      <pc:sldChg chg="add">
        <pc:chgData name="Robin Rettien" userId="d3b77970-caed-4e6f-89f3-1a113df11dad" providerId="ADAL" clId="{36D30FE2-1B69-4194-AF27-F421C4207B6D}" dt="2020-11-25T18:35:24.808" v="30"/>
        <pc:sldMkLst>
          <pc:docMk/>
          <pc:sldMk cId="350211027" sldId="4547"/>
        </pc:sldMkLst>
      </pc:sldChg>
      <pc:sldChg chg="add">
        <pc:chgData name="Robin Rettien" userId="d3b77970-caed-4e6f-89f3-1a113df11dad" providerId="ADAL" clId="{36D30FE2-1B69-4194-AF27-F421C4207B6D}" dt="2020-11-25T18:35:24.808" v="30"/>
        <pc:sldMkLst>
          <pc:docMk/>
          <pc:sldMk cId="841112482" sldId="4548"/>
        </pc:sldMkLst>
      </pc:sldChg>
      <pc:sldChg chg="add">
        <pc:chgData name="Robin Rettien" userId="d3b77970-caed-4e6f-89f3-1a113df11dad" providerId="ADAL" clId="{36D30FE2-1B69-4194-AF27-F421C4207B6D}" dt="2020-11-25T18:35:24.808" v="30"/>
        <pc:sldMkLst>
          <pc:docMk/>
          <pc:sldMk cId="3715053663" sldId="4549"/>
        </pc:sldMkLst>
      </pc:sldChg>
      <pc:sldChg chg="add">
        <pc:chgData name="Robin Rettien" userId="d3b77970-caed-4e6f-89f3-1a113df11dad" providerId="ADAL" clId="{36D30FE2-1B69-4194-AF27-F421C4207B6D}" dt="2020-11-25T18:35:24.808" v="30"/>
        <pc:sldMkLst>
          <pc:docMk/>
          <pc:sldMk cId="2696964311" sldId="4550"/>
        </pc:sldMkLst>
      </pc:sldChg>
      <pc:sldChg chg="add">
        <pc:chgData name="Robin Rettien" userId="d3b77970-caed-4e6f-89f3-1a113df11dad" providerId="ADAL" clId="{36D30FE2-1B69-4194-AF27-F421C4207B6D}" dt="2020-11-25T18:35:24.808" v="30"/>
        <pc:sldMkLst>
          <pc:docMk/>
          <pc:sldMk cId="2688802646" sldId="4551"/>
        </pc:sldMkLst>
      </pc:sldChg>
      <pc:sldChg chg="add">
        <pc:chgData name="Robin Rettien" userId="d3b77970-caed-4e6f-89f3-1a113df11dad" providerId="ADAL" clId="{36D30FE2-1B69-4194-AF27-F421C4207B6D}" dt="2020-11-25T18:35:24.808" v="30"/>
        <pc:sldMkLst>
          <pc:docMk/>
          <pc:sldMk cId="3786635756" sldId="4552"/>
        </pc:sldMkLst>
      </pc:sldChg>
      <pc:sldChg chg="add">
        <pc:chgData name="Robin Rettien" userId="d3b77970-caed-4e6f-89f3-1a113df11dad" providerId="ADAL" clId="{36D30FE2-1B69-4194-AF27-F421C4207B6D}" dt="2020-11-25T18:35:24.808" v="30"/>
        <pc:sldMkLst>
          <pc:docMk/>
          <pc:sldMk cId="2967990154" sldId="4553"/>
        </pc:sldMkLst>
      </pc:sldChg>
      <pc:sldChg chg="add">
        <pc:chgData name="Robin Rettien" userId="d3b77970-caed-4e6f-89f3-1a113df11dad" providerId="ADAL" clId="{36D30FE2-1B69-4194-AF27-F421C4207B6D}" dt="2020-11-25T18:35:24.808" v="30"/>
        <pc:sldMkLst>
          <pc:docMk/>
          <pc:sldMk cId="2176563733" sldId="4554"/>
        </pc:sldMkLst>
      </pc:sldChg>
      <pc:sldChg chg="add">
        <pc:chgData name="Robin Rettien" userId="d3b77970-caed-4e6f-89f3-1a113df11dad" providerId="ADAL" clId="{36D30FE2-1B69-4194-AF27-F421C4207B6D}" dt="2020-11-25T18:35:24.808" v="30"/>
        <pc:sldMkLst>
          <pc:docMk/>
          <pc:sldMk cId="3920924172" sldId="4555"/>
        </pc:sldMkLst>
      </pc:sldChg>
      <pc:sldChg chg="add">
        <pc:chgData name="Robin Rettien" userId="d3b77970-caed-4e6f-89f3-1a113df11dad" providerId="ADAL" clId="{36D30FE2-1B69-4194-AF27-F421C4207B6D}" dt="2020-11-25T18:35:24.808" v="30"/>
        <pc:sldMkLst>
          <pc:docMk/>
          <pc:sldMk cId="2516733516" sldId="4556"/>
        </pc:sldMkLst>
      </pc:sldChg>
      <pc:sldChg chg="add">
        <pc:chgData name="Robin Rettien" userId="d3b77970-caed-4e6f-89f3-1a113df11dad" providerId="ADAL" clId="{36D30FE2-1B69-4194-AF27-F421C4207B6D}" dt="2020-11-25T18:35:24.808" v="30"/>
        <pc:sldMkLst>
          <pc:docMk/>
          <pc:sldMk cId="2123963684" sldId="4557"/>
        </pc:sldMkLst>
      </pc:sldChg>
      <pc:sldChg chg="del">
        <pc:chgData name="Robin Rettien" userId="d3b77970-caed-4e6f-89f3-1a113df11dad" providerId="ADAL" clId="{36D30FE2-1B69-4194-AF27-F421C4207B6D}" dt="2020-11-25T18:35:34.808" v="31" actId="47"/>
        <pc:sldMkLst>
          <pc:docMk/>
          <pc:sldMk cId="3053500909" sldId="4558"/>
        </pc:sldMkLst>
      </pc:sldChg>
      <pc:sldChg chg="del">
        <pc:chgData name="Robin Rettien" userId="d3b77970-caed-4e6f-89f3-1a113df11dad" providerId="ADAL" clId="{36D30FE2-1B69-4194-AF27-F421C4207B6D}" dt="2020-11-25T18:35:34.808" v="31" actId="47"/>
        <pc:sldMkLst>
          <pc:docMk/>
          <pc:sldMk cId="2550319828" sldId="4559"/>
        </pc:sldMkLst>
      </pc:sldChg>
      <pc:sldChg chg="del">
        <pc:chgData name="Robin Rettien" userId="d3b77970-caed-4e6f-89f3-1a113df11dad" providerId="ADAL" clId="{36D30FE2-1B69-4194-AF27-F421C4207B6D}" dt="2020-11-25T18:35:34.808" v="31" actId="47"/>
        <pc:sldMkLst>
          <pc:docMk/>
          <pc:sldMk cId="1169208403" sldId="4572"/>
        </pc:sldMkLst>
      </pc:sldChg>
      <pc:sldChg chg="add">
        <pc:chgData name="Robin Rettien" userId="d3b77970-caed-4e6f-89f3-1a113df11dad" providerId="ADAL" clId="{36D30FE2-1B69-4194-AF27-F421C4207B6D}" dt="2020-11-25T18:35:24.808" v="30"/>
        <pc:sldMkLst>
          <pc:docMk/>
          <pc:sldMk cId="981453204" sldId="4586"/>
        </pc:sldMkLst>
      </pc:sldChg>
      <pc:sldChg chg="add">
        <pc:chgData name="Robin Rettien" userId="d3b77970-caed-4e6f-89f3-1a113df11dad" providerId="ADAL" clId="{36D30FE2-1B69-4194-AF27-F421C4207B6D}" dt="2020-11-25T18:35:24.808" v="30"/>
        <pc:sldMkLst>
          <pc:docMk/>
          <pc:sldMk cId="2997457341" sldId="4593"/>
        </pc:sldMkLst>
      </pc:sldChg>
      <pc:sldChg chg="add">
        <pc:chgData name="Robin Rettien" userId="d3b77970-caed-4e6f-89f3-1a113df11dad" providerId="ADAL" clId="{36D30FE2-1B69-4194-AF27-F421C4207B6D}" dt="2020-11-25T18:38:09.393" v="33"/>
        <pc:sldMkLst>
          <pc:docMk/>
          <pc:sldMk cId="1174528230" sldId="4594"/>
        </pc:sldMkLst>
      </pc:sldChg>
      <pc:sldChg chg="add">
        <pc:chgData name="Robin Rettien" userId="d3b77970-caed-4e6f-89f3-1a113df11dad" providerId="ADAL" clId="{36D30FE2-1B69-4194-AF27-F421C4207B6D}" dt="2020-11-25T18:38:09.393" v="33"/>
        <pc:sldMkLst>
          <pc:docMk/>
          <pc:sldMk cId="2618033214" sldId="4595"/>
        </pc:sldMkLst>
      </pc:sldChg>
      <pc:sldMasterChg chg="modSp mod modSldLayout">
        <pc:chgData name="Robin Rettien" userId="d3b77970-caed-4e6f-89f3-1a113df11dad" providerId="ADAL" clId="{36D30FE2-1B69-4194-AF27-F421C4207B6D}" dt="2020-11-25T18:34:01.023" v="26" actId="20577"/>
        <pc:sldMasterMkLst>
          <pc:docMk/>
          <pc:sldMasterMk cId="0" sldId="2147483659"/>
        </pc:sldMasterMkLst>
        <pc:spChg chg="mod">
          <ac:chgData name="Robin Rettien" userId="d3b77970-caed-4e6f-89f3-1a113df11dad" providerId="ADAL" clId="{36D30FE2-1B69-4194-AF27-F421C4207B6D}" dt="2020-11-25T18:33:57.675" v="24" actId="20577"/>
          <ac:spMkLst>
            <pc:docMk/>
            <pc:sldMasterMk cId="0" sldId="2147483659"/>
            <ac:spMk id="4" creationId="{B8A5604C-B8A6-4D35-A162-2F60AB989CD9}"/>
          </ac:spMkLst>
        </pc:spChg>
        <pc:sldLayoutChg chg="modSp mod">
          <pc:chgData name="Robin Rettien" userId="d3b77970-caed-4e6f-89f3-1a113df11dad" providerId="ADAL" clId="{36D30FE2-1B69-4194-AF27-F421C4207B6D}" dt="2020-11-25T18:34:01.023" v="26" actId="20577"/>
          <pc:sldLayoutMkLst>
            <pc:docMk/>
            <pc:sldMasterMk cId="0" sldId="2147483659"/>
            <pc:sldLayoutMk cId="3081998058" sldId="2147483681"/>
          </pc:sldLayoutMkLst>
          <pc:spChg chg="mod">
            <ac:chgData name="Robin Rettien" userId="d3b77970-caed-4e6f-89f3-1a113df11dad" providerId="ADAL" clId="{36D30FE2-1B69-4194-AF27-F421C4207B6D}" dt="2020-11-25T18:34:01.023" v="26" actId="20577"/>
            <ac:spMkLst>
              <pc:docMk/>
              <pc:sldMasterMk cId="0" sldId="2147483659"/>
              <pc:sldLayoutMk cId="3081998058" sldId="2147483681"/>
              <ac:spMk id="3" creationId="{AEBDF29C-7377-4E63-8C4C-1D03C8CA67D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14428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5902527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caisse-epargne.accompagnement-lea.fr/modes-demploi/gestion-dun-client-surexpose"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Gestion d’un client surexposé</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958980"/>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138981"/>
            <a:ext cx="2467007" cy="31996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600"/>
              </a:spcAft>
              <a:buClr>
                <a:srgbClr val="9176B4"/>
              </a:buClr>
              <a:buFont typeface="Wingdings" panose="05000000000000000000" pitchFamily="2" charset="2"/>
              <a:buChar char="Ø"/>
            </a:pPr>
            <a:r>
              <a:rPr lang="fr-FR" sz="750" dirty="0">
                <a:solidFill>
                  <a:schemeClr val="tx1"/>
                </a:solidFill>
              </a:rPr>
              <a:t>Le conseiller explique à son client que son patrimoine financier existant dépasse les bornes de risques liées à son profil (QCF-QR). Il lui indique que plusieurs possibilités s'offrent à lui :</a:t>
            </a:r>
          </a:p>
          <a:p>
            <a:pPr marL="271463" lvl="1" indent="-177800">
              <a:spcAft>
                <a:spcPts val="600"/>
              </a:spcAft>
              <a:buClr>
                <a:srgbClr val="9176B4"/>
              </a:buClr>
              <a:buFont typeface="Courier New" panose="02070309020205020404" pitchFamily="49" charset="0"/>
              <a:buChar char="o"/>
            </a:pPr>
            <a:r>
              <a:rPr lang="fr-FR" sz="700" dirty="0">
                <a:solidFill>
                  <a:schemeClr val="tx1"/>
                </a:solidFill>
              </a:rPr>
              <a:t>Investir des liquidités dans du Fonds € afin de diminuer son risque global (le Fonds € contrebalance la part d'actifs risqués détenus au sein de son patrimoine financier) </a:t>
            </a:r>
          </a:p>
          <a:p>
            <a:pPr marL="271463" lvl="1" indent="-177800">
              <a:spcAft>
                <a:spcPts val="600"/>
              </a:spcAft>
              <a:buClr>
                <a:srgbClr val="9176B4"/>
              </a:buClr>
              <a:buFont typeface="Courier New" panose="02070309020205020404" pitchFamily="49" charset="0"/>
              <a:buChar char="o"/>
            </a:pPr>
            <a:r>
              <a:rPr lang="fr-FR" sz="700" dirty="0">
                <a:solidFill>
                  <a:schemeClr val="tx1"/>
                </a:solidFill>
              </a:rPr>
              <a:t>Transformer des actifs risqués en actifs non risqués pour chercher à revenir dans les bornes de risques autorisées par son profil client </a:t>
            </a:r>
          </a:p>
          <a:p>
            <a:pPr marL="171450" indent="-171450">
              <a:spcAft>
                <a:spcPts val="600"/>
              </a:spcAft>
              <a:buClr>
                <a:srgbClr val="9176B4"/>
              </a:buClr>
              <a:buFont typeface="Wingdings" panose="05000000000000000000" pitchFamily="2" charset="2"/>
              <a:buChar char="Ø"/>
            </a:pPr>
            <a:r>
              <a:rPr lang="fr-FR" sz="750" dirty="0">
                <a:solidFill>
                  <a:schemeClr val="tx1"/>
                </a:solidFill>
              </a:rPr>
              <a:t>Si à l'issue du parcours, le client est toujours surexposé en risque par rapport à son profil, le conseiller l'informe que cela sera indiqué dans sa synthèse PDF</a:t>
            </a:r>
          </a:p>
          <a:p>
            <a:pPr marL="171450" indent="-171450">
              <a:spcAft>
                <a:spcPts val="600"/>
              </a:spcAft>
              <a:buClr>
                <a:srgbClr val="9176B4"/>
              </a:buClr>
              <a:buFont typeface="Wingdings" panose="05000000000000000000" pitchFamily="2" charset="2"/>
              <a:buChar char="Ø"/>
            </a:pPr>
            <a:r>
              <a:rPr lang="fr-FR" sz="750" dirty="0">
                <a:solidFill>
                  <a:schemeClr val="tx1"/>
                </a:solidFill>
              </a:rPr>
              <a:t>De plus, si le client est toujours surexposé 1 an après la dernière simulation réalisée dans LEA, le relevé périodique d’adéquation (RPA) qu’il recevra par courrier à cette date lui indiquera que son exposition au risque et/ou que les types de supports choisis sont en inadéquation avec son profil investisseur (QCF-QR)</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01109"/>
            <a:ext cx="1729084" cy="1232408"/>
          </a:xfrm>
          <a:prstGeom prst="rect">
            <a:avLst/>
          </a:prstGeom>
          <a:noFill/>
          <a:ln>
            <a:solidFill>
              <a:schemeClr val="bg2"/>
            </a:solidFill>
          </a:ln>
        </p:spPr>
        <p:txBody>
          <a:bodyPr wrap="square" lIns="96000" tIns="48000" rIns="96000" bIns="48000" rtlCol="0" anchor="t">
            <a:noAutofit/>
          </a:bodyPr>
          <a:lstStyle>
            <a:defPPr marR="0" lvl="0" algn="l" rtl="0">
              <a:lnSpc>
                <a:spcPct val="100000"/>
              </a:lnSpc>
              <a:spcBef>
                <a:spcPts val="0"/>
              </a:spcBef>
              <a:spcAft>
                <a:spcPts val="0"/>
              </a:spcAft>
            </a:defPPr>
            <a:lvl1pPr marL="171450" indent="-171450">
              <a:buClr>
                <a:schemeClr val="bg2"/>
              </a:buClr>
              <a:buFont typeface="Wingdings" panose="05000000000000000000" pitchFamily="2" charset="2"/>
              <a:buChar char="Ø"/>
              <a:defRPr sz="700"/>
            </a:lvl1pPr>
          </a:lstStyle>
          <a:p>
            <a:pPr marL="0" indent="0">
              <a:buNone/>
            </a:pPr>
            <a:endParaRPr lang="fr-FR"/>
          </a:p>
          <a:p>
            <a:r>
              <a:rPr lang="fr-FR"/>
              <a:t>Détenir une épargne financière conforme avec son profil de risque global </a:t>
            </a:r>
          </a:p>
          <a:p>
            <a:endParaRPr lang="fr-FR"/>
          </a:p>
          <a:p>
            <a:r>
              <a:rPr lang="fr-FR" u="sng"/>
              <a:t>Ex de projet </a:t>
            </a:r>
            <a:r>
              <a:rPr lang="fr-FR"/>
              <a:t>: « Valoriser mon capital »</a:t>
            </a:r>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50"/>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01109"/>
            <a:ext cx="1729082" cy="1232409"/>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Gérer la surexposition d’un client </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Adapter la proposition en fonction de l’appétence du client</a:t>
            </a:r>
          </a:p>
          <a:p>
            <a:pPr marL="171450" indent="-171450">
              <a:buClr>
                <a:schemeClr val="accent2"/>
              </a:buClr>
              <a:buFont typeface="Wingdings" panose="05000000000000000000" pitchFamily="2" charset="2"/>
              <a:buChar char="Ø"/>
            </a:pPr>
            <a:endParaRPr lang="fr-FR" sz="700"/>
          </a:p>
        </p:txBody>
      </p:sp>
      <p:sp>
        <p:nvSpPr>
          <p:cNvPr id="22" name="Rectangle 21">
            <a:extLst>
              <a:ext uri="{FF2B5EF4-FFF2-40B4-BE49-F238E27FC236}">
                <a16:creationId xmlns:a16="http://schemas.microsoft.com/office/drawing/2014/main" id="{21C9E88F-0134-47E0-BB94-658A09C3A9EE}"/>
              </a:ext>
            </a:extLst>
          </p:cNvPr>
          <p:cNvSpPr/>
          <p:nvPr/>
        </p:nvSpPr>
        <p:spPr>
          <a:xfrm>
            <a:off x="406646" y="2674344"/>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Rectangle 22">
            <a:extLst>
              <a:ext uri="{FF2B5EF4-FFF2-40B4-BE49-F238E27FC236}">
                <a16:creationId xmlns:a16="http://schemas.microsoft.com/office/drawing/2014/main" id="{C7490B1D-9D64-45C5-B8C5-8C398773C37A}"/>
              </a:ext>
            </a:extLst>
          </p:cNvPr>
          <p:cNvSpPr/>
          <p:nvPr/>
        </p:nvSpPr>
        <p:spPr>
          <a:xfrm>
            <a:off x="405474" y="2489475"/>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35" name="Groupe 34">
            <a:extLst>
              <a:ext uri="{FF2B5EF4-FFF2-40B4-BE49-F238E27FC236}">
                <a16:creationId xmlns:a16="http://schemas.microsoft.com/office/drawing/2014/main" id="{745909CF-4911-4F16-999D-DEBFA5EF2251}"/>
              </a:ext>
            </a:extLst>
          </p:cNvPr>
          <p:cNvGrpSpPr/>
          <p:nvPr/>
        </p:nvGrpSpPr>
        <p:grpSpPr>
          <a:xfrm>
            <a:off x="519209" y="2796463"/>
            <a:ext cx="2001763" cy="1437055"/>
            <a:chOff x="519209" y="2796463"/>
            <a:chExt cx="2001763" cy="1437055"/>
          </a:xfrm>
        </p:grpSpPr>
        <p:sp>
          <p:nvSpPr>
            <p:cNvPr id="36" name="ZoneTexte 35">
              <a:extLst>
                <a:ext uri="{FF2B5EF4-FFF2-40B4-BE49-F238E27FC236}">
                  <a16:creationId xmlns:a16="http://schemas.microsoft.com/office/drawing/2014/main" id="{11E4E884-3D46-47B8-BFC0-B8E1DB16F1F7}"/>
                </a:ext>
              </a:extLst>
            </p:cNvPr>
            <p:cNvSpPr txBox="1"/>
            <p:nvPr/>
          </p:nvSpPr>
          <p:spPr>
            <a:xfrm>
              <a:off x="519209" y="3017128"/>
              <a:ext cx="2001763" cy="1216390"/>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37" name="ZoneTexte 36">
              <a:extLst>
                <a:ext uri="{FF2B5EF4-FFF2-40B4-BE49-F238E27FC236}">
                  <a16:creationId xmlns:a16="http://schemas.microsoft.com/office/drawing/2014/main" id="{AA4B1E85-1756-431D-903B-2851211FFC74}"/>
                </a:ext>
              </a:extLst>
            </p:cNvPr>
            <p:cNvSpPr txBox="1"/>
            <p:nvPr/>
          </p:nvSpPr>
          <p:spPr>
            <a:xfrm>
              <a:off x="519209"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38" name="ZoneTexte 37">
              <a:extLst>
                <a:ext uri="{FF2B5EF4-FFF2-40B4-BE49-F238E27FC236}">
                  <a16:creationId xmlns:a16="http://schemas.microsoft.com/office/drawing/2014/main" id="{FA16080C-E857-4D28-A574-F6466B4D1789}"/>
                </a:ext>
              </a:extLst>
            </p:cNvPr>
            <p:cNvSpPr txBox="1"/>
            <p:nvPr/>
          </p:nvSpPr>
          <p:spPr>
            <a:xfrm>
              <a:off x="637215" y="3910624"/>
              <a:ext cx="585858" cy="292324"/>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Haut de gamme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42" name="ZoneTexte 41">
              <a:extLst>
                <a:ext uri="{FF2B5EF4-FFF2-40B4-BE49-F238E27FC236}">
                  <a16:creationId xmlns:a16="http://schemas.microsoft.com/office/drawing/2014/main" id="{D5773435-845D-4B6A-A877-21ABA195542D}"/>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Equilibré</a:t>
              </a:r>
            </a:p>
          </p:txBody>
        </p:sp>
        <p:pic>
          <p:nvPicPr>
            <p:cNvPr id="43" name="Image 1">
              <a:extLst>
                <a:ext uri="{FF2B5EF4-FFF2-40B4-BE49-F238E27FC236}">
                  <a16:creationId xmlns:a16="http://schemas.microsoft.com/office/drawing/2014/main" id="{E3A53E81-9766-40B9-B615-D7B4ADDA6A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979" t="25821" r="40979" b="59560"/>
            <a:stretch/>
          </p:blipFill>
          <p:spPr bwMode="auto">
            <a:xfrm>
              <a:off x="604309"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
        <p:nvSpPr>
          <p:cNvPr id="44" name="Ellipse 43">
            <a:extLst>
              <a:ext uri="{FF2B5EF4-FFF2-40B4-BE49-F238E27FC236}">
                <a16:creationId xmlns:a16="http://schemas.microsoft.com/office/drawing/2014/main" id="{B3DA3039-B51C-46DE-B8FD-84B6548E6571}"/>
              </a:ext>
            </a:extLst>
          </p:cNvPr>
          <p:cNvSpPr/>
          <p:nvPr/>
        </p:nvSpPr>
        <p:spPr>
          <a:xfrm>
            <a:off x="706322" y="3178175"/>
            <a:ext cx="552741" cy="552741"/>
          </a:xfrm>
          <a:prstGeom prst="ellipse">
            <a:avLst/>
          </a:prstGeom>
          <a:solidFill>
            <a:schemeClr val="tx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i="1"/>
          </a:p>
        </p:txBody>
      </p:sp>
      <p:sp>
        <p:nvSpPr>
          <p:cNvPr id="45" name="ZoneTexte 44">
            <a:extLst>
              <a:ext uri="{FF2B5EF4-FFF2-40B4-BE49-F238E27FC236}">
                <a16:creationId xmlns:a16="http://schemas.microsoft.com/office/drawing/2014/main" id="{D365C144-B6C5-4B0A-B237-477ED9D19E2E}"/>
              </a:ext>
            </a:extLst>
          </p:cNvPr>
          <p:cNvSpPr txBox="1"/>
          <p:nvPr/>
        </p:nvSpPr>
        <p:spPr>
          <a:xfrm>
            <a:off x="1283295" y="3354517"/>
            <a:ext cx="787400" cy="307777"/>
          </a:xfrm>
          <a:prstGeom prst="rect">
            <a:avLst/>
          </a:prstGeom>
          <a:solidFill>
            <a:srgbClr val="D7D7D7"/>
          </a:solidFill>
        </p:spPr>
        <p:txBody>
          <a:bodyPr wrap="square" lIns="36000" rtlCol="0">
            <a:spAutoFit/>
          </a:bodyPr>
          <a:lstStyle/>
          <a:p>
            <a:r>
              <a:rPr lang="fr-FR" sz="700" b="1"/>
              <a:t>Alain</a:t>
            </a:r>
          </a:p>
          <a:p>
            <a:endParaRPr lang="fr-FR" sz="700" b="1"/>
          </a:p>
        </p:txBody>
      </p:sp>
    </p:spTree>
    <p:extLst>
      <p:ext uri="{BB962C8B-B14F-4D97-AF65-F5344CB8AC3E}">
        <p14:creationId xmlns:p14="http://schemas.microsoft.com/office/powerpoint/2010/main" val="4020422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66DCE04-8363-4582-ABA4-40E36A8B18EC}"/>
              </a:ext>
            </a:extLst>
          </p:cNvPr>
          <p:cNvPicPr>
            <a:picLocks noChangeAspect="1"/>
          </p:cNvPicPr>
          <p:nvPr/>
        </p:nvPicPr>
        <p:blipFill>
          <a:blip r:embed="rId3"/>
          <a:stretch>
            <a:fillRect/>
          </a:stretch>
        </p:blipFill>
        <p:spPr>
          <a:xfrm>
            <a:off x="5074020" y="2863565"/>
            <a:ext cx="3682433" cy="1828355"/>
          </a:xfrm>
          <a:prstGeom prst="rect">
            <a:avLst/>
          </a:prstGeom>
          <a:ln w="12700">
            <a:solidFill>
              <a:schemeClr val="bg1">
                <a:lumMod val="85000"/>
              </a:schemeClr>
            </a:solidFill>
          </a:ln>
        </p:spPr>
      </p:pic>
      <p:pic>
        <p:nvPicPr>
          <p:cNvPr id="6" name="Image 5" descr="Une image contenant capture d’écran&#10;&#10;Description générée automatiquement">
            <a:extLst>
              <a:ext uri="{FF2B5EF4-FFF2-40B4-BE49-F238E27FC236}">
                <a16:creationId xmlns:a16="http://schemas.microsoft.com/office/drawing/2014/main" id="{BCECA3E6-02B4-4AE2-ADF8-51B0FA6212BE}"/>
              </a:ext>
            </a:extLst>
          </p:cNvPr>
          <p:cNvPicPr>
            <a:picLocks noChangeAspect="1"/>
          </p:cNvPicPr>
          <p:nvPr/>
        </p:nvPicPr>
        <p:blipFill>
          <a:blip r:embed="rId4"/>
          <a:stretch>
            <a:fillRect/>
          </a:stretch>
        </p:blipFill>
        <p:spPr>
          <a:xfrm>
            <a:off x="5074020" y="963615"/>
            <a:ext cx="3682433" cy="1844454"/>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Gestion d’un client </a:t>
            </a:r>
            <a:r>
              <a:rPr lang="fr-FR" sz="1800" dirty="0">
                <a:solidFill>
                  <a:schemeClr val="accent2"/>
                </a:solidFill>
              </a:rPr>
              <a:t>surexposé avant parcours </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7800" lvl="0"/>
            <a:endParaRPr lang="fr-FR" sz="700" dirty="0">
              <a:solidFill>
                <a:srgbClr val="000000"/>
              </a:solidFill>
            </a:endParaRPr>
          </a:p>
          <a:p>
            <a:pPr marL="177800" lvl="0"/>
            <a:endParaRPr lang="fr-FR" sz="700" dirty="0">
              <a:solidFill>
                <a:srgbClr val="000000"/>
              </a:solidFill>
            </a:endParaRPr>
          </a:p>
          <a:p>
            <a:pPr marL="171450" indent="-171450">
              <a:buFont typeface="Wingdings" panose="05000000000000000000" pitchFamily="2" charset="2"/>
              <a:buChar char="§"/>
            </a:pPr>
            <a:r>
              <a:rPr lang="fr-FR" sz="700" dirty="0">
                <a:solidFill>
                  <a:schemeClr val="tx1"/>
                </a:solidFill>
              </a:rPr>
              <a:t>Ouvrir une nouvelle session dans LEA et accéder </a:t>
            </a:r>
            <a:r>
              <a:rPr lang="fr-FR" sz="700" b="1" dirty="0">
                <a:solidFill>
                  <a:schemeClr val="tx1"/>
                </a:solidFill>
              </a:rPr>
              <a:t>en premier </a:t>
            </a:r>
            <a:r>
              <a:rPr lang="fr-FR" sz="700" dirty="0">
                <a:solidFill>
                  <a:schemeClr val="tx1"/>
                </a:solidFill>
              </a:rPr>
              <a:t>à la rubrique « </a:t>
            </a:r>
            <a:r>
              <a:rPr lang="fr-FR" sz="700" b="1" dirty="0">
                <a:solidFill>
                  <a:schemeClr val="tx1"/>
                </a:solidFill>
              </a:rPr>
              <a:t>Renseigner mon épargne </a:t>
            </a:r>
            <a:r>
              <a:rPr lang="fr-FR" sz="700" dirty="0">
                <a:solidFill>
                  <a:schemeClr val="tx1"/>
                </a:solidFill>
              </a:rPr>
              <a:t>» pour </a:t>
            </a:r>
            <a:r>
              <a:rPr lang="fr-FR" sz="700" b="1" dirty="0">
                <a:solidFill>
                  <a:schemeClr val="tx1"/>
                </a:solidFill>
              </a:rPr>
              <a:t>investir des liquidités </a:t>
            </a:r>
            <a:r>
              <a:rPr lang="fr-FR" sz="700" dirty="0">
                <a:solidFill>
                  <a:schemeClr val="tx1"/>
                </a:solidFill>
              </a:rPr>
              <a:t>en</a:t>
            </a:r>
            <a:r>
              <a:rPr lang="fr-FR" sz="700" b="1" dirty="0">
                <a:solidFill>
                  <a:schemeClr val="tx1"/>
                </a:solidFill>
              </a:rPr>
              <a:t> épargne financière</a:t>
            </a: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82563"/>
            <a:r>
              <a:rPr lang="fr-FR" sz="700" dirty="0">
                <a:solidFill>
                  <a:schemeClr val="tx1"/>
                </a:solidFill>
              </a:rPr>
              <a:t>Pour un projet avec un montant apporté, </a:t>
            </a:r>
            <a:r>
              <a:rPr lang="fr-FR" sz="700" b="1" dirty="0">
                <a:solidFill>
                  <a:schemeClr val="tx1"/>
                </a:solidFill>
              </a:rPr>
              <a:t>deux</a:t>
            </a:r>
            <a:r>
              <a:rPr lang="fr-FR" sz="700" dirty="0">
                <a:solidFill>
                  <a:schemeClr val="tx1"/>
                </a:solidFill>
              </a:rPr>
              <a:t> </a:t>
            </a:r>
            <a:r>
              <a:rPr lang="fr-FR" sz="700" b="1" dirty="0">
                <a:solidFill>
                  <a:schemeClr val="tx1"/>
                </a:solidFill>
              </a:rPr>
              <a:t>possibilités</a:t>
            </a:r>
            <a:r>
              <a:rPr lang="fr-FR" sz="700" dirty="0">
                <a:solidFill>
                  <a:schemeClr val="tx1"/>
                </a:solidFill>
              </a:rPr>
              <a:t> sont offertes au client </a:t>
            </a:r>
          </a:p>
          <a:p>
            <a:pPr marL="357188" indent="-177800">
              <a:buFont typeface="Courier New" panose="02070309020205020404" pitchFamily="49" charset="0"/>
              <a:buChar char="o"/>
            </a:pPr>
            <a:r>
              <a:rPr lang="fr-FR" sz="700" b="1" dirty="0">
                <a:solidFill>
                  <a:schemeClr val="tx1"/>
                </a:solidFill>
              </a:rPr>
              <a:t>Investir des liquidités</a:t>
            </a:r>
            <a:r>
              <a:rPr lang="fr-FR" sz="700" dirty="0">
                <a:solidFill>
                  <a:schemeClr val="tx1"/>
                </a:solidFill>
              </a:rPr>
              <a:t> à partir du compte à vue ou des livrets détenus par le client dans l’établissement </a:t>
            </a:r>
            <a:r>
              <a:rPr lang="fr-FR" sz="70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r>
              <a:rPr lang="fr-FR" sz="700" dirty="0">
                <a:solidFill>
                  <a:schemeClr val="tx1"/>
                </a:solidFill>
              </a:rPr>
              <a:t>Déclarer des </a:t>
            </a:r>
            <a:r>
              <a:rPr lang="fr-FR" sz="700" b="1" dirty="0">
                <a:solidFill>
                  <a:schemeClr val="tx1"/>
                </a:solidFill>
              </a:rPr>
              <a:t>avoirs externes et indiquer la part à </a:t>
            </a:r>
            <a:r>
              <a:rPr lang="fr-FR" sz="700" dirty="0">
                <a:solidFill>
                  <a:schemeClr val="tx1"/>
                </a:solidFill>
              </a:rPr>
              <a:t>investir dans le(s) projet(s) à la page « Souhaitez-vous déclarer des avoirs dans d’autres établissements »</a:t>
            </a:r>
          </a:p>
          <a:p>
            <a:pPr lvl="0"/>
            <a:endParaRPr lang="fr-FR" sz="700" dirty="0">
              <a:solidFill>
                <a:srgbClr val="000000"/>
              </a:solidFill>
            </a:endParaRPr>
          </a:p>
          <a:p>
            <a:pPr lvl="0"/>
            <a:endParaRPr lang="fr-FR" sz="700" dirty="0">
              <a:solidFill>
                <a:srgbClr val="000000"/>
              </a:solidFill>
            </a:endParaRPr>
          </a:p>
          <a:p>
            <a:pPr marL="171450"/>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et choisir le projet souhaité par le client dans le cadre de cette surexposition</a:t>
            </a:r>
          </a:p>
          <a:p>
            <a:pPr marL="182563"/>
            <a:r>
              <a:rPr lang="fr-FR" sz="700" dirty="0">
                <a:solidFill>
                  <a:schemeClr val="tx1"/>
                </a:solidFill>
              </a:rPr>
              <a:t>Dans la rubrique « Votre objectif », sélectionner « </a:t>
            </a:r>
            <a:r>
              <a:rPr lang="fr-FR" sz="700" b="1" dirty="0">
                <a:solidFill>
                  <a:schemeClr val="tx1"/>
                </a:solidFill>
              </a:rPr>
              <a:t>Versement initial </a:t>
            </a:r>
            <a:r>
              <a:rPr lang="fr-FR" sz="700" dirty="0">
                <a:solidFill>
                  <a:schemeClr val="tx1"/>
                </a:solidFill>
              </a:rPr>
              <a:t>» ou « </a:t>
            </a:r>
            <a:r>
              <a:rPr lang="fr-FR" sz="700" b="1" dirty="0">
                <a:solidFill>
                  <a:schemeClr val="tx1"/>
                </a:solidFill>
              </a:rPr>
              <a:t>Versement complémentaire</a:t>
            </a:r>
            <a:r>
              <a:rPr lang="fr-FR" sz="700" dirty="0">
                <a:solidFill>
                  <a:schemeClr val="tx1"/>
                </a:solidFill>
              </a:rPr>
              <a:t> » ou « </a:t>
            </a:r>
            <a:r>
              <a:rPr lang="fr-FR" sz="700" b="1" dirty="0">
                <a:solidFill>
                  <a:schemeClr val="tx1"/>
                </a:solidFill>
              </a:rPr>
              <a:t>Montant cible </a:t>
            </a:r>
            <a:r>
              <a:rPr lang="fr-FR" sz="700" dirty="0">
                <a:solidFill>
                  <a:schemeClr val="tx1"/>
                </a:solidFill>
              </a:rPr>
              <a:t>» et indiquer :</a:t>
            </a:r>
          </a:p>
          <a:p>
            <a:pPr marL="354013" indent="-171450">
              <a:buFont typeface="Courier New" panose="02070309020205020404" pitchFamily="49" charset="0"/>
              <a:buChar char="o"/>
            </a:pPr>
            <a:r>
              <a:rPr lang="fr-FR" sz="700" dirty="0">
                <a:solidFill>
                  <a:schemeClr val="tx1"/>
                </a:solidFill>
              </a:rPr>
              <a:t>Le </a:t>
            </a:r>
            <a:r>
              <a:rPr lang="fr-FR" sz="700" b="1" dirty="0">
                <a:solidFill>
                  <a:schemeClr val="tx1"/>
                </a:solidFill>
              </a:rPr>
              <a:t>montant </a:t>
            </a:r>
            <a:r>
              <a:rPr lang="fr-FR" sz="700" dirty="0">
                <a:solidFill>
                  <a:schemeClr val="tx1"/>
                </a:solidFill>
              </a:rPr>
              <a:t>apporté</a:t>
            </a:r>
          </a:p>
          <a:p>
            <a:pPr marL="354013" indent="-171450">
              <a:buFont typeface="Courier New" panose="02070309020205020404" pitchFamily="49" charset="0"/>
              <a:buChar char="o"/>
            </a:pPr>
            <a:r>
              <a:rPr lang="fr-FR" sz="700" dirty="0">
                <a:solidFill>
                  <a:schemeClr val="tx1"/>
                </a:solidFill>
              </a:rPr>
              <a:t>Un</a:t>
            </a:r>
            <a:r>
              <a:rPr lang="fr-FR" sz="700" b="1" dirty="0">
                <a:solidFill>
                  <a:schemeClr val="tx1"/>
                </a:solidFill>
              </a:rPr>
              <a:t> horizon</a:t>
            </a:r>
            <a:r>
              <a:rPr lang="fr-FR" sz="700" dirty="0">
                <a:solidFill>
                  <a:schemeClr val="tx1"/>
                </a:solidFill>
              </a:rPr>
              <a:t> de placement pour le projet</a:t>
            </a:r>
          </a:p>
          <a:p>
            <a:pPr marL="354013" indent="-171450">
              <a:buFont typeface="Courier New" panose="02070309020205020404" pitchFamily="49" charset="0"/>
              <a:buChar char="o"/>
            </a:pPr>
            <a:r>
              <a:rPr lang="fr-FR" sz="700" dirty="0">
                <a:solidFill>
                  <a:schemeClr val="tx1"/>
                </a:solidFill>
              </a:rPr>
              <a:t>Le </a:t>
            </a:r>
            <a:r>
              <a:rPr lang="fr-FR" sz="700" b="1" dirty="0">
                <a:solidFill>
                  <a:schemeClr val="tx1"/>
                </a:solidFill>
              </a:rPr>
              <a:t>contrat </a:t>
            </a:r>
            <a:r>
              <a:rPr lang="fr-FR" sz="700" dirty="0">
                <a:solidFill>
                  <a:schemeClr val="tx1"/>
                </a:solidFill>
              </a:rPr>
              <a:t>que le client souhaite </a:t>
            </a:r>
            <a:r>
              <a:rPr lang="fr-FR" sz="700" b="1" dirty="0">
                <a:solidFill>
                  <a:schemeClr val="tx1"/>
                </a:solidFill>
              </a:rPr>
              <a:t>souscrire </a:t>
            </a:r>
            <a:r>
              <a:rPr lang="fr-FR" sz="700" dirty="0">
                <a:solidFill>
                  <a:schemeClr val="tx1"/>
                </a:solidFill>
              </a:rPr>
              <a:t>ou</a:t>
            </a:r>
            <a:r>
              <a:rPr lang="fr-FR" sz="700" b="1" dirty="0">
                <a:solidFill>
                  <a:schemeClr val="tx1"/>
                </a:solidFill>
              </a:rPr>
              <a:t> abonder</a:t>
            </a:r>
          </a:p>
          <a:p>
            <a:pPr marL="182563"/>
            <a:r>
              <a:rPr lang="fr-FR" sz="700" dirty="0">
                <a:solidFill>
                  <a:schemeClr val="tx1"/>
                </a:solidFill>
              </a:rPr>
              <a:t>Cliquer ensuite sur « Générer une proposition » </a:t>
            </a:r>
          </a:p>
          <a:p>
            <a:pPr marL="177800" lvl="0"/>
            <a:endParaRPr lang="fr-FR" sz="700" dirty="0">
              <a:solidFill>
                <a:srgbClr val="000000"/>
              </a:solidFill>
            </a:endParaRPr>
          </a:p>
          <a:p>
            <a:pPr marL="182563" lvl="0"/>
            <a:endParaRPr lang="fr-FR" sz="700" dirty="0">
              <a:solidFill>
                <a:srgbClr val="000000"/>
              </a:solidFill>
            </a:endParaRPr>
          </a:p>
          <a:p>
            <a:pPr marL="182563"/>
            <a:r>
              <a:rPr lang="fr-FR" sz="700" dirty="0">
                <a:solidFill>
                  <a:schemeClr val="tx1"/>
                </a:solidFill>
              </a:rPr>
              <a:t>A l’étape 2, LEA propose de l’achat de fonds euros en investissant les liquidités disponibles du client afin de diminuer son exposition au risque et de chercher à respecter son profil de risque</a:t>
            </a:r>
            <a:endParaRPr lang="fr-FR" sz="700" dirty="0">
              <a:solidFill>
                <a:srgbClr val="000000"/>
              </a:solidFill>
            </a:endParaRPr>
          </a:p>
          <a:p>
            <a:pPr marL="182563" lvl="0">
              <a:spcBef>
                <a:spcPts val="300"/>
              </a:spcBef>
            </a:pPr>
            <a:r>
              <a:rPr lang="fr-FR" sz="600" b="1" i="1" dirty="0">
                <a:solidFill>
                  <a:schemeClr val="accent5"/>
                </a:solidFill>
              </a:rPr>
              <a:t>Note </a:t>
            </a:r>
            <a:r>
              <a:rPr lang="fr-FR" sz="600" i="1" dirty="0">
                <a:solidFill>
                  <a:schemeClr val="accent5"/>
                </a:solidFill>
              </a:rPr>
              <a:t>: Dans le cas où le client ne dispose pas de liquidités ou que les liquidités disponibles ne sont pas suffisantes pour diminuer son exposition au risque, le conseiller peut proposer de vendre manuellement des avoirs risqués détenus dans les contrats du client. Pour cela, effectuer un switch en cliquant sur le « crayon » à côté des actifs risqués à modifier et les remplacer par des actifs non risqués </a:t>
            </a:r>
          </a:p>
          <a:p>
            <a:pPr marL="182563" lvl="0"/>
            <a:endParaRPr lang="fr-FR" sz="700" i="1" dirty="0">
              <a:solidFill>
                <a:srgbClr val="000000"/>
              </a:solidFill>
            </a:endParaRPr>
          </a:p>
          <a:p>
            <a:pPr marL="179388" lvl="0"/>
            <a:endParaRPr lang="fr-FR" sz="700" dirty="0">
              <a:solidFill>
                <a:srgbClr val="000000"/>
              </a:solidFill>
            </a:endParaRPr>
          </a:p>
          <a:p>
            <a:pPr marL="179388" lvl="0"/>
            <a:r>
              <a:rPr lang="fr-FR" sz="700" dirty="0">
                <a:solidFill>
                  <a:srgbClr val="000000"/>
                </a:solidFill>
              </a:rPr>
              <a:t>Finaliser le parcours jusqu’à la signature de la synthèse</a:t>
            </a:r>
            <a:endParaRPr lang="fr-FR" sz="700" b="1" i="1" dirty="0">
              <a:solidFill>
                <a:srgbClr val="55579E"/>
              </a:solidFill>
              <a:sym typeface="Wingdings" panose="05000000000000000000" pitchFamily="2" charset="2"/>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D376E375-4398-4508-AB7F-C459043E2D0D}"/>
              </a:ext>
            </a:extLst>
          </p:cNvPr>
          <p:cNvSpPr/>
          <p:nvPr/>
        </p:nvSpPr>
        <p:spPr>
          <a:xfrm>
            <a:off x="665378" y="121749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0" name="Ellipse 29">
            <a:extLst>
              <a:ext uri="{FF2B5EF4-FFF2-40B4-BE49-F238E27FC236}">
                <a16:creationId xmlns:a16="http://schemas.microsoft.com/office/drawing/2014/main" id="{29FF4931-6C5F-46C0-9984-E18351C70BBC}"/>
              </a:ext>
            </a:extLst>
          </p:cNvPr>
          <p:cNvSpPr/>
          <p:nvPr/>
        </p:nvSpPr>
        <p:spPr>
          <a:xfrm>
            <a:off x="665378" y="230089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1" name="Ellipse 30">
            <a:extLst>
              <a:ext uri="{FF2B5EF4-FFF2-40B4-BE49-F238E27FC236}">
                <a16:creationId xmlns:a16="http://schemas.microsoft.com/office/drawing/2014/main" id="{1EE18AD8-47B0-4059-BA6E-0DED6FEB3E39}"/>
              </a:ext>
            </a:extLst>
          </p:cNvPr>
          <p:cNvSpPr/>
          <p:nvPr/>
        </p:nvSpPr>
        <p:spPr>
          <a:xfrm>
            <a:off x="665378" y="335643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2" name="Ellipse 31">
            <a:extLst>
              <a:ext uri="{FF2B5EF4-FFF2-40B4-BE49-F238E27FC236}">
                <a16:creationId xmlns:a16="http://schemas.microsoft.com/office/drawing/2014/main" id="{7CE3775D-765A-4168-A94E-DB587584A4A5}"/>
              </a:ext>
            </a:extLst>
          </p:cNvPr>
          <p:cNvSpPr/>
          <p:nvPr/>
        </p:nvSpPr>
        <p:spPr>
          <a:xfrm>
            <a:off x="665378" y="4178774"/>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pic>
        <p:nvPicPr>
          <p:cNvPr id="33" name="Image 32">
            <a:hlinkClick r:id="rId5"/>
            <a:extLst>
              <a:ext uri="{FF2B5EF4-FFF2-40B4-BE49-F238E27FC236}">
                <a16:creationId xmlns:a16="http://schemas.microsoft.com/office/drawing/2014/main" id="{8B56960D-160B-4927-B19B-929F357A9140}"/>
              </a:ext>
            </a:extLst>
          </p:cNvPr>
          <p:cNvPicPr>
            <a:picLocks noChangeAspect="1"/>
          </p:cNvPicPr>
          <p:nvPr/>
        </p:nvPicPr>
        <p:blipFill>
          <a:blip r:embed="rId6"/>
          <a:stretch>
            <a:fillRect/>
          </a:stretch>
        </p:blipFill>
        <p:spPr>
          <a:xfrm>
            <a:off x="8167370" y="1093"/>
            <a:ext cx="976630" cy="298734"/>
          </a:xfrm>
          <a:prstGeom prst="rect">
            <a:avLst/>
          </a:prstGeom>
        </p:spPr>
      </p:pic>
      <p:sp>
        <p:nvSpPr>
          <p:cNvPr id="43" name="Ellipse 42">
            <a:extLst>
              <a:ext uri="{FF2B5EF4-FFF2-40B4-BE49-F238E27FC236}">
                <a16:creationId xmlns:a16="http://schemas.microsoft.com/office/drawing/2014/main" id="{15E92726-A32E-456A-AE7B-4F3C5573A79E}"/>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44" name="Ellipse 43">
            <a:extLst>
              <a:ext uri="{FF2B5EF4-FFF2-40B4-BE49-F238E27FC236}">
                <a16:creationId xmlns:a16="http://schemas.microsoft.com/office/drawing/2014/main" id="{4AC21BB7-3CED-4F1D-B4FF-58BCC56DA674}"/>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Tree>
    <p:extLst>
      <p:ext uri="{BB962C8B-B14F-4D97-AF65-F5344CB8AC3E}">
        <p14:creationId xmlns:p14="http://schemas.microsoft.com/office/powerpoint/2010/main" val="38162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Gestion d’un client </a:t>
            </a:r>
            <a:r>
              <a:rPr lang="fr-FR" sz="1800" dirty="0">
                <a:solidFill>
                  <a:schemeClr val="accent5"/>
                </a:solidFill>
              </a:rPr>
              <a:t>non surexposé avant parcours </a:t>
            </a:r>
            <a:r>
              <a:rPr lang="fr-FR" sz="1800" dirty="0"/>
              <a:t>et </a:t>
            </a:r>
            <a:br>
              <a:rPr lang="fr-FR" sz="1800" dirty="0"/>
            </a:br>
            <a:r>
              <a:rPr lang="fr-FR" sz="1800" dirty="0"/>
              <a:t>limité par son budget de risque</a:t>
            </a:r>
            <a:endParaRPr lang="fr-FR" sz="1800" u="sng" dirty="0"/>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Cas d’usage</a:t>
            </a:r>
          </a:p>
        </p:txBody>
      </p:sp>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00467" cy="2131353"/>
          </a:xfrm>
          <a:prstGeom prst="rect">
            <a:avLst/>
          </a:prstGeom>
          <a:noFill/>
        </p:spPr>
        <p:txBody>
          <a:bodyPr wrap="square" rtlCol="0">
            <a:spAutoFit/>
          </a:bodyPr>
          <a:lstStyle/>
          <a:p>
            <a:pPr>
              <a:spcAft>
                <a:spcPts val="300"/>
              </a:spcAft>
            </a:pPr>
            <a:r>
              <a:rPr lang="fr-FR" sz="800">
                <a:solidFill>
                  <a:schemeClr val="accent5"/>
                </a:solidFill>
                <a:latin typeface="Montserrat SemiBold" panose="020B0604020202020204" charset="0"/>
              </a:rPr>
              <a:t>OBJECTIFS</a:t>
            </a:r>
            <a:r>
              <a:rPr lang="fr-FR" sz="800">
                <a:solidFill>
                  <a:schemeClr val="accent5"/>
                </a:solidFill>
              </a:rPr>
              <a:t> </a:t>
            </a:r>
          </a:p>
          <a:p>
            <a:r>
              <a:rPr lang="fr-FR" sz="800" b="1"/>
              <a:t>Valoriser mon capital </a:t>
            </a:r>
            <a:r>
              <a:rPr lang="fr-FR" sz="800"/>
              <a:t>(à horizon 10 ans)</a:t>
            </a:r>
            <a:endParaRPr lang="fr-FR" sz="800" b="1"/>
          </a:p>
          <a:p>
            <a:pPr marL="171450" indent="-171450">
              <a:buFont typeface="Wingdings" panose="05000000000000000000" pitchFamily="2" charset="2"/>
              <a:buChar char="Ø"/>
            </a:pPr>
            <a:r>
              <a:rPr lang="fr-FR" sz="800"/>
              <a:t>Ouverture d’un PEA</a:t>
            </a:r>
          </a:p>
          <a:p>
            <a:pPr marL="171450" indent="-171450">
              <a:buFont typeface="Wingdings" panose="05000000000000000000" pitchFamily="2" charset="2"/>
              <a:buChar char="Ø"/>
            </a:pPr>
            <a:r>
              <a:rPr lang="fr-FR" sz="800"/>
              <a:t>Investir la totalité de l’apport en titres sur son PEA </a:t>
            </a:r>
            <a:r>
              <a:rPr lang="fr-FR" sz="800">
                <a:sym typeface="Wingdings" panose="05000000000000000000" pitchFamily="2" charset="2"/>
              </a:rPr>
              <a:t> 100% risqué</a:t>
            </a:r>
            <a:endParaRPr lang="fr-FR" sz="800"/>
          </a:p>
          <a:p>
            <a:endParaRPr lang="fr-FR" sz="800"/>
          </a:p>
          <a:p>
            <a:endParaRPr lang="fr-FR" sz="800"/>
          </a:p>
          <a:p>
            <a:endParaRPr lang="fr-FR" sz="800"/>
          </a:p>
          <a:p>
            <a:pPr>
              <a:spcAft>
                <a:spcPts val="300"/>
              </a:spcAft>
            </a:pPr>
            <a:r>
              <a:rPr lang="fr-FR" sz="800" b="1">
                <a:solidFill>
                  <a:schemeClr val="accent5"/>
                </a:solidFill>
              </a:rPr>
              <a:t>GESTION DE L’EPARGNE</a:t>
            </a:r>
          </a:p>
          <a:p>
            <a:pPr>
              <a:spcAft>
                <a:spcPts val="300"/>
              </a:spcAft>
            </a:pPr>
            <a:r>
              <a:rPr lang="fr-FR" sz="800"/>
              <a:t>Investissement de 100 000€ en chèque depuis un établissement concurrent</a:t>
            </a:r>
          </a:p>
          <a:p>
            <a:pPr>
              <a:spcAft>
                <a:spcPts val="300"/>
              </a:spcAft>
            </a:pPr>
            <a:endParaRPr lang="fr-FR" sz="800" b="1"/>
          </a:p>
          <a:p>
            <a:endParaRPr lang="fr-FR" sz="800"/>
          </a:p>
          <a:p>
            <a:endParaRPr lang="fr-FR" sz="800"/>
          </a:p>
          <a:p>
            <a:pPr>
              <a:spcAft>
                <a:spcPts val="300"/>
              </a:spcAft>
            </a:pPr>
            <a:r>
              <a:rPr lang="fr-FR" sz="800" b="1">
                <a:solidFill>
                  <a:schemeClr val="accent5"/>
                </a:solidFill>
              </a:rPr>
              <a:t>CHOIX CLIENT</a:t>
            </a:r>
          </a:p>
          <a:p>
            <a:pPr>
              <a:spcAft>
                <a:spcPts val="300"/>
              </a:spcAft>
            </a:pPr>
            <a:r>
              <a:rPr lang="fr-FR" sz="800">
                <a:sym typeface="Wingdings" panose="05000000000000000000" pitchFamily="2" charset="2"/>
              </a:rPr>
              <a:t>Malgré une limitation imposée par son profil de risque, le client souhaite investir la totalité de son apport en titres et aller au-delà de son profil de risque</a:t>
            </a:r>
            <a:endParaRPr lang="fr-FR" sz="800"/>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1200">
              <a:solidFill>
                <a:schemeClr val="tx1"/>
              </a:solidFill>
            </a:endParaRPr>
          </a:p>
          <a:p>
            <a:endParaRPr lang="fr-FR" sz="1050">
              <a:solidFill>
                <a:schemeClr val="accent2"/>
              </a:solidFill>
              <a:sym typeface="Wingdings" panose="05000000000000000000" pitchFamily="2" charset="2"/>
            </a:endParaRPr>
          </a:p>
          <a:p>
            <a:endParaRPr lang="fr-FR" sz="1200">
              <a:solidFill>
                <a:schemeClr val="tx1"/>
              </a:solidFill>
              <a:sym typeface="Wingdings" panose="05000000000000000000" pitchFamily="2" charset="2"/>
            </a:endParaRPr>
          </a:p>
          <a:p>
            <a:pPr marL="285750" indent="-285750">
              <a:buFont typeface="Wingdings" panose="05000000000000000000" pitchFamily="2" charset="2"/>
              <a:buChar char="à"/>
            </a:pPr>
            <a:endParaRPr lang="fr-FR" sz="1200">
              <a:solidFill>
                <a:schemeClr val="tx1"/>
              </a:solidFill>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endParaRPr lang="fr-FR" sz="700" dirty="0">
                <a:solidFill>
                  <a:schemeClr val="tx1"/>
                </a:solidFill>
              </a:endParaRPr>
            </a:p>
            <a:p>
              <a:pPr marL="171450" indent="-171450">
                <a:buFont typeface="Wingdings" panose="05000000000000000000" pitchFamily="2" charset="2"/>
                <a:buChar char="§"/>
              </a:pPr>
              <a:endParaRPr lang="fr-FR" sz="700" dirty="0">
                <a:solidFill>
                  <a:schemeClr val="tx1"/>
                </a:solidFill>
              </a:endParaRPr>
            </a:p>
            <a:p>
              <a:pPr marL="177800" lvl="0"/>
              <a:r>
                <a:rPr lang="fr-FR" sz="700" dirty="0">
                  <a:solidFill>
                    <a:srgbClr val="000000"/>
                  </a:solidFill>
                  <a:sym typeface="Wingdings" panose="05000000000000000000" pitchFamily="2" charset="2"/>
                </a:rPr>
                <a:t>Cliquer sur le volet « </a:t>
              </a:r>
              <a:r>
                <a:rPr lang="fr-FR" sz="700" b="1" dirty="0">
                  <a:solidFill>
                    <a:srgbClr val="000000"/>
                  </a:solidFill>
                  <a:sym typeface="Wingdings" panose="05000000000000000000" pitchFamily="2" charset="2"/>
                </a:rPr>
                <a:t>Je déclare mon épargne placée dans d’autres banques </a:t>
              </a:r>
              <a:r>
                <a:rPr lang="fr-FR" sz="700" dirty="0">
                  <a:solidFill>
                    <a:srgbClr val="000000"/>
                  </a:solidFill>
                  <a:sym typeface="Wingdings" panose="05000000000000000000" pitchFamily="2" charset="2"/>
                </a:rPr>
                <a:t>» puis déclarer 100 000€ en liquidités détenues dans un établissement concurrent à investir</a:t>
              </a:r>
            </a:p>
            <a:p>
              <a:pPr marL="177800" lvl="0"/>
              <a:endParaRPr lang="fr-FR" sz="700" dirty="0">
                <a:solidFill>
                  <a:srgbClr val="000000"/>
                </a:solidFill>
                <a:sym typeface="Wingdings" panose="05000000000000000000" pitchFamily="2" charset="2"/>
              </a:endParaRPr>
            </a:p>
            <a:p>
              <a:pPr marL="177800"/>
              <a:r>
                <a:rPr lang="fr-FR" sz="700" dirty="0">
                  <a:solidFill>
                    <a:schemeClr val="tx1"/>
                  </a:solidFill>
                  <a:sym typeface="Wingdings" panose="05000000000000000000" pitchFamily="2" charset="2"/>
                </a:rPr>
                <a:t>Accéder ensuite à la page « </a:t>
              </a:r>
              <a:r>
                <a:rPr lang="fr-FR" sz="700" b="1" dirty="0">
                  <a:solidFill>
                    <a:schemeClr val="tx1"/>
                  </a:solidFill>
                  <a:sym typeface="Wingdings" panose="05000000000000000000" pitchFamily="2" charset="2"/>
                </a:rPr>
                <a:t>Lister mes projets </a:t>
              </a:r>
              <a:r>
                <a:rPr lang="fr-FR" sz="700" dirty="0">
                  <a:solidFill>
                    <a:schemeClr val="tx1"/>
                  </a:solidFill>
                  <a:sym typeface="Wingdings" panose="05000000000000000000" pitchFamily="2" charset="2"/>
                </a:rPr>
                <a:t>»</a:t>
              </a:r>
            </a:p>
            <a:p>
              <a:pPr marL="177800">
                <a:spcAft>
                  <a:spcPts val="200"/>
                </a:spcAft>
              </a:pPr>
              <a:r>
                <a:rPr lang="fr-FR" sz="700" dirty="0">
                  <a:solidFill>
                    <a:schemeClr val="tx1"/>
                  </a:solidFill>
                  <a:sym typeface="Wingdings" panose="05000000000000000000" pitchFamily="2" charset="2"/>
                </a:rPr>
                <a:t>Déclarer</a:t>
              </a:r>
              <a:r>
                <a:rPr lang="fr-FR" sz="700" b="1" dirty="0">
                  <a:solidFill>
                    <a:schemeClr val="tx1"/>
                  </a:solidFill>
                  <a:sym typeface="Wingdings" panose="05000000000000000000" pitchFamily="2" charset="2"/>
                </a:rPr>
                <a:t> un projet</a:t>
              </a:r>
              <a:r>
                <a:rPr lang="fr-FR" sz="700" dirty="0">
                  <a:solidFill>
                    <a:schemeClr val="tx1"/>
                  </a:solidFill>
                  <a:sym typeface="Wingdings" panose="05000000000000000000" pitchFamily="2" charset="2"/>
                </a:rPr>
                <a:t> en sélectionnant le projet « </a:t>
              </a:r>
              <a:r>
                <a:rPr lang="fr-FR" sz="700" b="1" dirty="0">
                  <a:solidFill>
                    <a:schemeClr val="tx1"/>
                  </a:solidFill>
                </a:rPr>
                <a:t>Valoriser mon capital </a:t>
              </a:r>
              <a:r>
                <a:rPr lang="fr-FR" sz="700" dirty="0">
                  <a:solidFill>
                    <a:schemeClr val="tx1"/>
                  </a:solidFill>
                  <a:sym typeface="Wingdings" panose="05000000000000000000" pitchFamily="2" charset="2"/>
                </a:rPr>
                <a:t>»</a:t>
              </a:r>
            </a:p>
            <a:p>
              <a:pPr marL="349250" indent="-171450">
                <a:buFont typeface="Courier New" panose="02070309020205020404" pitchFamily="49" charset="0"/>
                <a:buChar char="o"/>
              </a:pPr>
              <a:r>
                <a:rPr lang="fr-FR" sz="700" dirty="0">
                  <a:solidFill>
                    <a:schemeClr val="tx1"/>
                  </a:solidFill>
                  <a:sym typeface="Wingdings" panose="05000000000000000000" pitchFamily="2" charset="2"/>
                </a:rPr>
                <a:t>Cliquer ensuite sur « </a:t>
              </a:r>
              <a:r>
                <a:rPr lang="fr-FR" sz="700" b="1" dirty="0">
                  <a:solidFill>
                    <a:schemeClr val="tx1"/>
                  </a:solidFill>
                  <a:sym typeface="Wingdings" panose="05000000000000000000" pitchFamily="2" charset="2"/>
                </a:rPr>
                <a:t>Versement initial</a:t>
              </a:r>
              <a:r>
                <a:rPr lang="fr-FR" sz="700" dirty="0">
                  <a:solidFill>
                    <a:schemeClr val="tx1"/>
                  </a:solidFill>
                  <a:sym typeface="Wingdings" panose="05000000000000000000" pitchFamily="2" charset="2"/>
                </a:rPr>
                <a:t> »</a:t>
              </a:r>
            </a:p>
            <a:p>
              <a:pPr marL="349250" indent="-171450">
                <a:buFont typeface="Courier New" panose="02070309020205020404" pitchFamily="49" charset="0"/>
                <a:buChar char="o"/>
              </a:pPr>
              <a:r>
                <a:rPr lang="fr-FR" sz="700" dirty="0">
                  <a:solidFill>
                    <a:schemeClr val="tx1"/>
                  </a:solidFill>
                  <a:sym typeface="Wingdings" panose="05000000000000000000" pitchFamily="2" charset="2"/>
                </a:rPr>
                <a:t>Indiquer un </a:t>
              </a:r>
              <a:r>
                <a:rPr lang="fr-FR" sz="700" b="1" dirty="0">
                  <a:solidFill>
                    <a:schemeClr val="tx1"/>
                  </a:solidFill>
                  <a:sym typeface="Wingdings" panose="05000000000000000000" pitchFamily="2" charset="2"/>
                </a:rPr>
                <a:t>montant apporté </a:t>
              </a:r>
              <a:r>
                <a:rPr lang="fr-FR" sz="700" dirty="0">
                  <a:solidFill>
                    <a:schemeClr val="tx1"/>
                  </a:solidFill>
                  <a:sym typeface="Wingdings" panose="05000000000000000000" pitchFamily="2" charset="2"/>
                </a:rPr>
                <a:t>de </a:t>
              </a:r>
              <a:r>
                <a:rPr lang="fr-FR" sz="700" b="1" dirty="0">
                  <a:solidFill>
                    <a:schemeClr val="tx1"/>
                  </a:solidFill>
                  <a:sym typeface="Wingdings" panose="05000000000000000000" pitchFamily="2" charset="2"/>
                </a:rPr>
                <a:t>100 000€ </a:t>
              </a:r>
            </a:p>
            <a:p>
              <a:pPr marL="349250" indent="-171450">
                <a:buFont typeface="Courier New" panose="02070309020205020404" pitchFamily="49" charset="0"/>
                <a:buChar char="o"/>
              </a:pPr>
              <a:r>
                <a:rPr lang="fr-FR" sz="700" dirty="0">
                  <a:solidFill>
                    <a:schemeClr val="tx1"/>
                  </a:solidFill>
                  <a:sym typeface="Wingdings" panose="05000000000000000000" pitchFamily="2" charset="2"/>
                </a:rPr>
                <a:t>Indiquer un </a:t>
              </a:r>
              <a:r>
                <a:rPr lang="fr-FR" sz="700" b="1" dirty="0">
                  <a:solidFill>
                    <a:schemeClr val="tx1"/>
                  </a:solidFill>
                  <a:sym typeface="Wingdings" panose="05000000000000000000" pitchFamily="2" charset="2"/>
                </a:rPr>
                <a:t>horizon</a:t>
              </a:r>
              <a:r>
                <a:rPr lang="fr-FR" sz="700" dirty="0">
                  <a:solidFill>
                    <a:schemeClr val="tx1"/>
                  </a:solidFill>
                  <a:sym typeface="Wingdings" panose="05000000000000000000" pitchFamily="2" charset="2"/>
                </a:rPr>
                <a:t> de placement de </a:t>
              </a:r>
              <a:r>
                <a:rPr lang="fr-FR" sz="700" b="1" dirty="0">
                  <a:solidFill>
                    <a:schemeClr val="tx1"/>
                  </a:solidFill>
                  <a:sym typeface="Wingdings" panose="05000000000000000000" pitchFamily="2" charset="2"/>
                </a:rPr>
                <a:t>10 ans </a:t>
              </a:r>
            </a:p>
            <a:p>
              <a:pPr marL="349250" indent="-171450">
                <a:buFont typeface="Courier New" panose="02070309020205020404" pitchFamily="49" charset="0"/>
                <a:buChar char="o"/>
              </a:pPr>
              <a:r>
                <a:rPr lang="fr-FR" sz="700" dirty="0">
                  <a:solidFill>
                    <a:schemeClr val="tx1"/>
                  </a:solidFill>
                  <a:sym typeface="Wingdings" panose="05000000000000000000" pitchFamily="2" charset="2"/>
                </a:rPr>
                <a:t>Sélectionner enfin un compte PEA.</a:t>
              </a:r>
              <a:endParaRPr lang="fr-FR" sz="700" dirty="0">
                <a:solidFill>
                  <a:srgbClr val="000000"/>
                </a:solidFill>
                <a:sym typeface="Wingdings" panose="05000000000000000000" pitchFamily="2" charset="2"/>
              </a:endParaRPr>
            </a:p>
            <a:p>
              <a:pPr marL="177800" lvl="0"/>
              <a:r>
                <a:rPr lang="fr-FR" sz="700" dirty="0">
                  <a:solidFill>
                    <a:srgbClr val="000000"/>
                  </a:solidFill>
                  <a:sym typeface="Wingdings" panose="05000000000000000000" pitchFamily="2" charset="2"/>
                </a:rPr>
                <a:t>Cliquer sur « </a:t>
              </a:r>
              <a:r>
                <a:rPr lang="fr-FR" sz="700" b="1" dirty="0">
                  <a:solidFill>
                    <a:srgbClr val="000000"/>
                  </a:solidFill>
                  <a:sym typeface="Wingdings" panose="05000000000000000000" pitchFamily="2" charset="2"/>
                </a:rPr>
                <a:t>Générer une proposition </a:t>
              </a:r>
              <a:r>
                <a:rPr lang="fr-FR" sz="700" dirty="0">
                  <a:solidFill>
                    <a:srgbClr val="000000"/>
                  </a:solidFill>
                  <a:sym typeface="Wingdings" panose="05000000000000000000" pitchFamily="2" charset="2"/>
                </a:rPr>
                <a:t>» puis cliquer sur « </a:t>
              </a:r>
              <a:r>
                <a:rPr lang="fr-FR" sz="700" b="1" dirty="0">
                  <a:solidFill>
                    <a:srgbClr val="000000"/>
                  </a:solidFill>
                  <a:sym typeface="Wingdings" panose="05000000000000000000" pitchFamily="2" charset="2"/>
                </a:rPr>
                <a:t>Consulter</a:t>
              </a:r>
              <a:r>
                <a:rPr lang="fr-FR" sz="700" dirty="0">
                  <a:solidFill>
                    <a:srgbClr val="000000"/>
                  </a:solidFill>
                  <a:sym typeface="Wingdings" panose="05000000000000000000" pitchFamily="2" charset="2"/>
                </a:rPr>
                <a:t> » sur le projet créé</a:t>
              </a:r>
            </a:p>
            <a:p>
              <a:pPr marL="177800" lvl="0"/>
              <a:endParaRPr lang="fr-FR" sz="700" dirty="0">
                <a:solidFill>
                  <a:srgbClr val="000000"/>
                </a:solidFill>
                <a:sym typeface="Wingdings" panose="05000000000000000000" pitchFamily="2" charset="2"/>
              </a:endParaRPr>
            </a:p>
            <a:p>
              <a:pPr marL="177800" lvl="0"/>
              <a:r>
                <a:rPr lang="fr-FR" sz="700" dirty="0">
                  <a:solidFill>
                    <a:srgbClr val="000000"/>
                  </a:solidFill>
                  <a:sym typeface="Wingdings" panose="05000000000000000000" pitchFamily="2" charset="2"/>
                </a:rPr>
                <a:t>A l’étape de proposition, l’algorithme n’a pas pu investir l’intégralité des 100 000€ en OPC. Seuls 69 387€ ont été investis en OPC et 30 613€ ont été investis en numéraire PEA. En effet, le budget de risque global de 50% étant atteint, une bascule s’effectue sur une ligne de Numéraire PEA afin de ne pas surexposer en risque le client</a:t>
              </a:r>
            </a:p>
            <a:p>
              <a:pPr marL="177800" lvl="0"/>
              <a:r>
                <a:rPr lang="fr-FR" sz="700" dirty="0">
                  <a:solidFill>
                    <a:srgbClr val="000000"/>
                  </a:solidFill>
                  <a:sym typeface="Wingdings" panose="05000000000000000000" pitchFamily="2" charset="2"/>
                </a:rPr>
                <a:t> L</a:t>
              </a:r>
              <a:r>
                <a:rPr lang="fr-FR" sz="700" dirty="0">
                  <a:solidFill>
                    <a:schemeClr val="tx1"/>
                  </a:solidFill>
                  <a:sym typeface="Wingdings" panose="05000000000000000000" pitchFamily="2" charset="2"/>
                </a:rPr>
                <a:t>’algorithme contrôle à l’étape 2 pour les </a:t>
              </a:r>
              <a:r>
                <a:rPr lang="fr-FR" sz="700" dirty="0" err="1">
                  <a:solidFill>
                    <a:schemeClr val="tx1"/>
                  </a:solidFill>
                  <a:sym typeface="Wingdings" panose="05000000000000000000" pitchFamily="2" charset="2"/>
                </a:rPr>
                <a:t>switchs</a:t>
              </a:r>
              <a:r>
                <a:rPr lang="fr-FR" sz="700" dirty="0">
                  <a:solidFill>
                    <a:schemeClr val="tx1"/>
                  </a:solidFill>
                  <a:sym typeface="Wingdings" panose="05000000000000000000" pitchFamily="2" charset="2"/>
                </a:rPr>
                <a:t>/</a:t>
              </a:r>
              <a:r>
                <a:rPr lang="fr-FR" sz="700" dirty="0" err="1">
                  <a:solidFill>
                    <a:schemeClr val="tx1"/>
                  </a:solidFill>
                  <a:sym typeface="Wingdings" panose="05000000000000000000" pitchFamily="2" charset="2"/>
                </a:rPr>
                <a:t>splits</a:t>
              </a:r>
              <a:r>
                <a:rPr lang="fr-FR" sz="700" dirty="0">
                  <a:solidFill>
                    <a:schemeClr val="tx1"/>
                  </a:solidFill>
                  <a:sym typeface="Wingdings" panose="05000000000000000000" pitchFamily="2" charset="2"/>
                </a:rPr>
                <a:t> le budget de risque global du client (l’outil ne fait apparaitre que les supports respectant le profil de risque global et la volatilité globale du client). Il est donc impossible de remplacer du numéraire PEA par des parts sociales, dans le cas où le client a déjà consommé son budget de risque</a:t>
              </a:r>
            </a:p>
            <a:p>
              <a:pPr marL="177800">
                <a:spcBef>
                  <a:spcPts val="300"/>
                </a:spcBef>
              </a:pPr>
              <a:r>
                <a:rPr lang="fr-FR" sz="700" b="1" i="1" dirty="0">
                  <a:solidFill>
                    <a:schemeClr val="accent5"/>
                  </a:solidFill>
                  <a:sym typeface="Wingdings" panose="05000000000000000000" pitchFamily="2" charset="2"/>
                </a:rPr>
                <a:t>Note</a:t>
              </a:r>
              <a:r>
                <a:rPr lang="fr-FR" sz="700" i="1" dirty="0">
                  <a:solidFill>
                    <a:schemeClr val="accent5"/>
                  </a:solidFill>
                  <a:sym typeface="Wingdings" panose="05000000000000000000" pitchFamily="2" charset="2"/>
                </a:rPr>
                <a:t> : En effet, la souscription de parts sociales implique la « diminution virtuelle » du patrimoine global du client dans l’outil; il se retrouverait donc surexposé en risque en remplaçant le Numéraire PEA par des parts sociales</a:t>
              </a:r>
              <a:endParaRPr lang="fr-FR" sz="700" dirty="0">
                <a:solidFill>
                  <a:schemeClr val="accent5"/>
                </a:solidFill>
                <a:sym typeface="Wingdings" panose="05000000000000000000" pitchFamily="2" charset="2"/>
              </a:endParaRPr>
            </a:p>
            <a:p>
              <a:pPr marL="177800">
                <a:spcBef>
                  <a:spcPts val="300"/>
                </a:spcBef>
              </a:pPr>
              <a:r>
                <a:rPr lang="fr-FR" sz="700" b="1" i="1" dirty="0">
                  <a:solidFill>
                    <a:schemeClr val="accent5"/>
                  </a:solidFill>
                  <a:sym typeface="Wingdings" panose="05000000000000000000" pitchFamily="2" charset="2"/>
                </a:rPr>
                <a:t>Note </a:t>
              </a:r>
              <a:r>
                <a:rPr lang="fr-FR" sz="700" i="1" dirty="0">
                  <a:solidFill>
                    <a:schemeClr val="accent5"/>
                  </a:solidFill>
                  <a:sym typeface="Wingdings" panose="05000000000000000000" pitchFamily="2" charset="2"/>
                </a:rPr>
                <a:t>: Dans le cas où le client était </a:t>
              </a:r>
              <a:r>
                <a:rPr lang="fr-FR" sz="700" i="1" u="sng" dirty="0">
                  <a:solidFill>
                    <a:schemeClr val="accent5"/>
                  </a:solidFill>
                  <a:sym typeface="Wingdings" panose="05000000000000000000" pitchFamily="2" charset="2"/>
                </a:rPr>
                <a:t>déjà surexposé </a:t>
              </a:r>
              <a:r>
                <a:rPr lang="fr-FR" sz="700" i="1" dirty="0">
                  <a:solidFill>
                    <a:schemeClr val="accent5"/>
                  </a:solidFill>
                  <a:sym typeface="Wingdings" panose="05000000000000000000" pitchFamily="2" charset="2"/>
                </a:rPr>
                <a:t>en risque avant de débuter un parcours LEA, </a:t>
              </a:r>
              <a:r>
                <a:rPr lang="fr-FR" sz="700" i="1" u="sng" dirty="0">
                  <a:solidFill>
                    <a:schemeClr val="accent5"/>
                  </a:solidFill>
                  <a:sym typeface="Wingdings" panose="05000000000000000000" pitchFamily="2" charset="2"/>
                </a:rPr>
                <a:t>le crayon sur le Numéraire PEA n’apparaîtra pas en étape 2</a:t>
              </a:r>
            </a:p>
            <a:p>
              <a:pPr marL="177800" lvl="0"/>
              <a:endParaRPr lang="fr-FR" sz="700" dirty="0">
                <a:solidFill>
                  <a:srgbClr val="000000"/>
                </a:solidFill>
                <a:sym typeface="Wingdings" panose="05000000000000000000" pitchFamily="2" charset="2"/>
              </a:endParaRPr>
            </a:p>
            <a:p>
              <a:pPr marL="177800"/>
              <a:r>
                <a:rPr lang="fr-FR" sz="700" dirty="0">
                  <a:solidFill>
                    <a:srgbClr val="000000"/>
                  </a:solidFill>
                  <a:sym typeface="Wingdings" panose="05000000000000000000" pitchFamily="2" charset="2"/>
                </a:rPr>
                <a:t>Si le client souhaite tout de même investir la totalité de son apport en titres sur son PEA, il peut remplacer le numéraire PEA en étape 3 « Synthèse » en réalisant un switch 3. </a:t>
              </a:r>
              <a:r>
                <a:rPr lang="fr-FR" sz="600" i="1" dirty="0">
                  <a:solidFill>
                    <a:schemeClr val="accent5"/>
                  </a:solidFill>
                  <a:sym typeface="Wingdings" panose="05000000000000000000" pitchFamily="2" charset="2"/>
                </a:rPr>
                <a:t>Toutefois ils seront « non conseillés »</a:t>
              </a:r>
              <a:r>
                <a:rPr lang="fr-FR" sz="600" i="1" dirty="0">
                  <a:solidFill>
                    <a:schemeClr val="accent5"/>
                  </a:solidFill>
                </a:rPr>
                <a:t>. En effet ces </a:t>
              </a:r>
              <a:r>
                <a:rPr lang="fr-FR" sz="600" i="1" dirty="0" err="1">
                  <a:solidFill>
                    <a:schemeClr val="accent5"/>
                  </a:solidFill>
                </a:rPr>
                <a:t>switchs</a:t>
              </a:r>
              <a:r>
                <a:rPr lang="fr-FR" sz="600" i="1" dirty="0">
                  <a:solidFill>
                    <a:schemeClr val="accent5"/>
                  </a:solidFill>
                </a:rPr>
                <a:t> sont sans contrôle de la proportion de risque ni contrôle de la volatilité et donc sous la seule responsabilité du client (à la signature de la synthèse épargne, le client confirmera son refus du conseil de l’établissement). Important : on ne doit pas retrouver en étape 3 « synthèse » des supports que le conseiller aurait pu proposer en logique de conseil, par un switch 1 ou 2 (en étape 2).</a:t>
              </a:r>
            </a:p>
            <a:p>
              <a:pPr marL="177800"/>
              <a:endParaRPr lang="fr-FR" sz="700" dirty="0">
                <a:solidFill>
                  <a:schemeClr val="tx1"/>
                </a:solidFill>
                <a:sym typeface="Wingdings" panose="05000000000000000000" pitchFamily="2" charset="2"/>
              </a:endParaRPr>
            </a:p>
            <a:p>
              <a:pPr marL="177800" lvl="0"/>
              <a:endParaRPr lang="fr-FR" sz="700" dirty="0">
                <a:solidFill>
                  <a:srgbClr val="000000"/>
                </a:solidFill>
                <a:sym typeface="Wingdings" panose="05000000000000000000" pitchFamily="2" charset="2"/>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Déroulé</a:t>
              </a:r>
            </a:p>
          </p:txBody>
        </p:sp>
        <p:sp>
          <p:nvSpPr>
            <p:cNvPr id="30" name="Ellipse 29">
              <a:extLst>
                <a:ext uri="{FF2B5EF4-FFF2-40B4-BE49-F238E27FC236}">
                  <a16:creationId xmlns:a16="http://schemas.microsoft.com/office/drawing/2014/main" id="{BA912DFD-78E3-4010-A99B-0BE199F0BF3C}"/>
                </a:ext>
              </a:extLst>
            </p:cNvPr>
            <p:cNvSpPr/>
            <p:nvPr/>
          </p:nvSpPr>
          <p:spPr>
            <a:xfrm>
              <a:off x="4717671" y="1205140"/>
              <a:ext cx="179615" cy="1796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5" name="Rectangle 34">
              <a:extLst>
                <a:ext uri="{FF2B5EF4-FFF2-40B4-BE49-F238E27FC236}">
                  <a16:creationId xmlns:a16="http://schemas.microsoft.com/office/drawing/2014/main" id="{E14FA1D4-E091-4131-8D37-148AFE957B6D}"/>
                </a:ext>
              </a:extLst>
            </p:cNvPr>
            <p:cNvSpPr/>
            <p:nvPr/>
          </p:nvSpPr>
          <p:spPr>
            <a:xfrm>
              <a:off x="4761154" y="28242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062274EE-3732-41AE-85D6-A625A01B5838}"/>
                </a:ext>
              </a:extLst>
            </p:cNvPr>
            <p:cNvSpPr/>
            <p:nvPr/>
          </p:nvSpPr>
          <p:spPr>
            <a:xfrm>
              <a:off x="4728947" y="2384835"/>
              <a:ext cx="179615" cy="1796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6" name="Ellipse 35">
              <a:extLst>
                <a:ext uri="{FF2B5EF4-FFF2-40B4-BE49-F238E27FC236}">
                  <a16:creationId xmlns:a16="http://schemas.microsoft.com/office/drawing/2014/main" id="{65143589-3531-4FCF-A0C0-085D20CC4861}"/>
                </a:ext>
              </a:extLst>
            </p:cNvPr>
            <p:cNvSpPr/>
            <p:nvPr/>
          </p:nvSpPr>
          <p:spPr>
            <a:xfrm>
              <a:off x="4717671" y="1520373"/>
              <a:ext cx="179615" cy="1796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38" name="Ellipse 37">
              <a:extLst>
                <a:ext uri="{FF2B5EF4-FFF2-40B4-BE49-F238E27FC236}">
                  <a16:creationId xmlns:a16="http://schemas.microsoft.com/office/drawing/2014/main" id="{6E087813-E61A-44FC-8E49-19A03F236837}"/>
                </a:ext>
              </a:extLst>
            </p:cNvPr>
            <p:cNvSpPr/>
            <p:nvPr/>
          </p:nvSpPr>
          <p:spPr>
            <a:xfrm>
              <a:off x="4728947" y="3984171"/>
              <a:ext cx="179615" cy="1796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grpSp>
      <p:sp>
        <p:nvSpPr>
          <p:cNvPr id="20" name="ZoneTexte 19">
            <a:extLst>
              <a:ext uri="{FF2B5EF4-FFF2-40B4-BE49-F238E27FC236}">
                <a16:creationId xmlns:a16="http://schemas.microsoft.com/office/drawing/2014/main" id="{FC3ED5F0-83BE-4824-9B7F-F11BADD6E467}"/>
              </a:ext>
            </a:extLst>
          </p:cNvPr>
          <p:cNvSpPr txBox="1"/>
          <p:nvPr/>
        </p:nvSpPr>
        <p:spPr>
          <a:xfrm>
            <a:off x="2889017" y="1827387"/>
            <a:ext cx="1224615" cy="224677"/>
          </a:xfrm>
          <a:prstGeom prst="rect">
            <a:avLst/>
          </a:prstGeom>
          <a:noFill/>
        </p:spPr>
        <p:txBody>
          <a:bodyPr wrap="square" lIns="0" tIns="0" rIns="0" bIns="0" rtlCol="0" anchor="ctr" anchorCtr="0">
            <a:spAutoFit/>
          </a:bodyPr>
          <a:lstStyle/>
          <a:p>
            <a:pPr defTabSz="1219170">
              <a:lnSpc>
                <a:spcPct val="108000"/>
              </a:lnSpc>
            </a:pPr>
            <a:r>
              <a:rPr lang="fr-FR" sz="700" b="1" u="sng">
                <a:solidFill>
                  <a:schemeClr val="tx1"/>
                </a:solidFill>
                <a:latin typeface="Montserrat SemiBold" panose="020B0604020202020204" charset="0"/>
              </a:rPr>
              <a:t>Non surexposé avant le parcours</a:t>
            </a:r>
          </a:p>
        </p:txBody>
      </p:sp>
      <p:sp>
        <p:nvSpPr>
          <p:cNvPr id="24" name="ZoneTexte 23">
            <a:extLst>
              <a:ext uri="{FF2B5EF4-FFF2-40B4-BE49-F238E27FC236}">
                <a16:creationId xmlns:a16="http://schemas.microsoft.com/office/drawing/2014/main" id="{6711FCAB-C9D9-4ECB-ADB4-F16AC19D5232}"/>
              </a:ext>
            </a:extLst>
          </p:cNvPr>
          <p:cNvSpPr txBox="1"/>
          <p:nvPr/>
        </p:nvSpPr>
        <p:spPr>
          <a:xfrm>
            <a:off x="1936517" y="1479135"/>
            <a:ext cx="1360324"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a:solidFill>
                  <a:schemeClr val="tx1"/>
                </a:solidFill>
                <a:latin typeface="Montserrat SemiBold" panose="020B0604020202020204" charset="0"/>
              </a:rPr>
              <a:t>Haut de gamme</a:t>
            </a:r>
            <a:endParaRPr lang="fr-FR" sz="700" b="1" kern="0">
              <a:solidFill>
                <a:schemeClr val="tx1"/>
              </a:solidFill>
              <a:latin typeface="Montserrat SemiBold" panose="020B0604020202020204" charset="0"/>
              <a:sym typeface="Arial"/>
            </a:endParaRPr>
          </a:p>
        </p:txBody>
      </p:sp>
      <p:sp>
        <p:nvSpPr>
          <p:cNvPr id="25" name="ZoneTexte 24">
            <a:extLst>
              <a:ext uri="{FF2B5EF4-FFF2-40B4-BE49-F238E27FC236}">
                <a16:creationId xmlns:a16="http://schemas.microsoft.com/office/drawing/2014/main" id="{3E49BF54-A2ED-4B6C-B196-4437A50AEBE8}"/>
              </a:ext>
            </a:extLst>
          </p:cNvPr>
          <p:cNvSpPr txBox="1"/>
          <p:nvPr/>
        </p:nvSpPr>
        <p:spPr>
          <a:xfrm>
            <a:off x="1936517" y="1712367"/>
            <a:ext cx="1624693" cy="108363"/>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Equilibré</a:t>
            </a:r>
            <a:endParaRPr lang="fr-FR" sz="700" b="1" kern="0">
              <a:solidFill>
                <a:schemeClr val="tx1"/>
              </a:solidFill>
              <a:latin typeface="Montserrat SemiBold" panose="020B0604020202020204" charset="0"/>
              <a:sym typeface="Arial"/>
            </a:endParaRPr>
          </a:p>
        </p:txBody>
      </p:sp>
      <p:pic>
        <p:nvPicPr>
          <p:cNvPr id="26" name="Image 1">
            <a:extLst>
              <a:ext uri="{FF2B5EF4-FFF2-40B4-BE49-F238E27FC236}">
                <a16:creationId xmlns:a16="http://schemas.microsoft.com/office/drawing/2014/main" id="{B7A1CEBA-1D1E-4C91-85EF-0A0D4B7518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979" t="25821" r="40979"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id="{B66217E4-5585-460D-86F5-23DDE7F121F9}"/>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pic>
        <p:nvPicPr>
          <p:cNvPr id="32" name="Picture 2">
            <a:extLst>
              <a:ext uri="{FF2B5EF4-FFF2-40B4-BE49-F238E27FC236}">
                <a16:creationId xmlns:a16="http://schemas.microsoft.com/office/drawing/2014/main" id="{0E3A7D93-324B-44FB-9332-E31D640B75E6}"/>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6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04AC50-A577-46D0-8B9F-6D3C9D53AFF5}">
  <ds:schemaRefs>
    <ds:schemaRef ds:uri="http://schemas.openxmlformats.org/package/2006/metadata/core-properties"/>
    <ds:schemaRef ds:uri="ddb0564b-9eab-437f-9a72-cbf22f1055c7"/>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microsoft.com/sharepoint/v3"/>
    <ds:schemaRef ds:uri="19f92d24-be34-4605-90bb-a71f28ba6813"/>
    <ds:schemaRef ds:uri="http://purl.org/dc/terms/"/>
    <ds:schemaRef ds:uri="http://www.w3.org/XML/1998/namespace"/>
  </ds:schemaRefs>
</ds:datastoreItem>
</file>

<file path=customXml/itemProps2.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58</TotalTime>
  <Words>418</Words>
  <Application>Microsoft Office PowerPoint</Application>
  <PresentationFormat>Affichage à l'écran (16:9)</PresentationFormat>
  <Paragraphs>101</Paragraphs>
  <Slides>3</Slides>
  <Notes>2</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vt:i4>
      </vt:variant>
    </vt:vector>
  </HeadingPairs>
  <TitlesOfParts>
    <vt:vector size="15" baseType="lpstr">
      <vt:lpstr>Verdana</vt:lpstr>
      <vt:lpstr>Arial</vt:lpstr>
      <vt:lpstr>Cambria Math</vt:lpstr>
      <vt:lpstr>Courier New</vt:lpstr>
      <vt:lpstr>Symbol</vt:lpstr>
      <vt:lpstr>Montserrat SemiBold</vt:lpstr>
      <vt:lpstr>Arial Narrow</vt:lpstr>
      <vt:lpstr>Cabin Condensed</vt:lpstr>
      <vt:lpstr>Montserrat ExtraBold</vt:lpstr>
      <vt:lpstr>Wingdings</vt:lpstr>
      <vt:lpstr>Groupe BPCE</vt:lpstr>
      <vt:lpstr>blank</vt:lpstr>
      <vt:lpstr>Cas d’usage Gestion d’un client surexposé</vt:lpstr>
      <vt:lpstr>Gestion d’un client surexposé avant parcours </vt:lpstr>
      <vt:lpstr>Gestion d’un client non surexposé avant parcours et  limité par son budget de risque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6</cp:revision>
  <cp:lastPrinted>2020-11-25T17:40:24Z</cp:lastPrinted>
  <dcterms:created xsi:type="dcterms:W3CDTF">2019-06-12T14:27:27Z</dcterms:created>
  <dcterms:modified xsi:type="dcterms:W3CDTF">2021-01-15T11:12:16Z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