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 id="2147483729" r:id="rId5"/>
  </p:sldMasterIdLst>
  <p:notesMasterIdLst>
    <p:notesMasterId r:id="rId9"/>
  </p:notesMasterIdLst>
  <p:handoutMasterIdLst>
    <p:handoutMasterId r:id="rId10"/>
  </p:handoutMasterIdLst>
  <p:sldIdLst>
    <p:sldId id="3224" r:id="rId6"/>
    <p:sldId id="4477" r:id="rId7"/>
    <p:sldId id="4302" r:id="rId8"/>
  </p:sldIdLst>
  <p:sldSz cx="9144000" cy="5143500" type="screen16x9"/>
  <p:notesSz cx="6875463" cy="10002838"/>
  <p:embeddedFontLst>
    <p:embeddedFont>
      <p:font typeface="Verdana" panose="020B0604030504040204" pitchFamily="34" charset="0"/>
      <p:regular r:id="rId11"/>
      <p:bold r:id="rId12"/>
      <p:italic r:id="rId13"/>
      <p:boldItalic r:id="rId14"/>
    </p:embeddedFont>
    <p:embeddedFont>
      <p:font typeface="Cambria Math" panose="02040503050406030204" pitchFamily="18" charset="0"/>
      <p:regular r:id="rId15"/>
    </p:embeddedFont>
    <p:embeddedFont>
      <p:font typeface="Montserrat SemiBold" panose="00000700000000000000" pitchFamily="2" charset="0"/>
      <p:bold r:id="rId16"/>
      <p:boldItalic r:id="rId17"/>
    </p:embeddedFont>
    <p:embeddedFont>
      <p:font typeface="Cabin Condensed" panose="020B0604020202020204" charset="0"/>
      <p:regular r:id="rId18"/>
      <p:bold r:id="rId19"/>
      <p:italic r:id="rId20"/>
      <p:boldItalic r:id="rId21"/>
    </p:embeddedFont>
    <p:embeddedFont>
      <p:font typeface="Arial Narrow" panose="020B0606020202030204" pitchFamily="34" charset="0"/>
      <p:regular r:id="rId22"/>
      <p:bold r:id="rId23"/>
      <p:italic r:id="rId24"/>
      <p:boldItalic r:id="rId25"/>
    </p:embeddedFont>
    <p:embeddedFont>
      <p:font typeface="Montserrat ExtraBold" panose="00000900000000000000" pitchFamily="2" charset="0"/>
      <p:bold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ection par défaut" id="{063E7B20-8035-40D8-A97D-6C8356ABB836}">
          <p14:sldIdLst>
            <p14:sldId id="3224"/>
            <p14:sldId id="4477"/>
            <p14:sldId id="4302"/>
          </p14:sldIdLst>
        </p14:section>
        <p14:section name="Support d'appropriation" id="{491F65B6-0263-4A7F-BA76-DA7FA990DC16}">
          <p14:sldIdLst/>
        </p14:section>
      </p14:sectionLst>
    </p:ext>
    <p:ext uri="{EFAFB233-063F-42B5-8137-9DF3F51BA10A}">
      <p15:sldGuideLst xmlns:p15="http://schemas.microsoft.com/office/powerpoint/2012/main">
        <p15:guide id="1" orient="horz" pos="2799" userDrawn="1">
          <p15:clr>
            <a:srgbClr val="A4A3A4"/>
          </p15:clr>
        </p15:guide>
        <p15:guide id="2" orient="horz" pos="599" userDrawn="1">
          <p15:clr>
            <a:srgbClr val="A4A3A4"/>
          </p15:clr>
        </p15:guide>
        <p15:guide id="3" pos="453" userDrawn="1">
          <p15:clr>
            <a:srgbClr val="A4A3A4"/>
          </p15:clr>
        </p15:guide>
        <p15:guide id="4" pos="5375" userDrawn="1">
          <p15:clr>
            <a:srgbClr val="A4A3A4"/>
          </p15:clr>
        </p15:guide>
        <p15:guide id="5" orient="horz" pos="1892" userDrawn="1">
          <p15:clr>
            <a:srgbClr val="A4A3A4"/>
          </p15:clr>
        </p15:guide>
      </p15:sldGuideLst>
    </p:ext>
    <p:ext uri="{2D200454-40CA-4A62-9FC3-DE9A4176ACB9}">
      <p15:notesGuideLst xmlns:p15="http://schemas.microsoft.com/office/powerpoint/2012/main">
        <p15:guide id="1" orient="horz" pos="3149" userDrawn="1">
          <p15:clr>
            <a:srgbClr val="A4A3A4"/>
          </p15:clr>
        </p15:guide>
        <p15:guide id="2" pos="216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as Deys" initials="TD" lastIdx="4" clrIdx="0">
    <p:extLst>
      <p:ext uri="{19B8F6BF-5375-455C-9EA6-DF929625EA0E}">
        <p15:presenceInfo xmlns:p15="http://schemas.microsoft.com/office/powerpoint/2012/main" userId="S::t.deys@extonconsulting.com::647f37d8-f9bd-4b43-9716-bf59537be2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A6A6A6"/>
    <a:srgbClr val="F5F5F5"/>
    <a:srgbClr val="B34A8C"/>
    <a:srgbClr val="7F7F7F"/>
    <a:srgbClr val="58BA57"/>
    <a:srgbClr val="C4E4C3"/>
    <a:srgbClr val="FFFF00"/>
    <a:srgbClr val="C4F2DB"/>
    <a:srgbClr val="7963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22D9C9-3DE1-4284-863A-A50F4AB021D2}" v="2" dt="2020-11-25T18:09:07.232"/>
    <p1510:client id="{1D5EC6F1-1BC0-4BFC-8442-9F4765AE90C0}" v="14" dt="2020-11-25T18:30:23.256"/>
    <p1510:client id="{6C36C419-7216-473C-A03A-431D16FF4719}" v="1" dt="2020-11-25T18:04:04.766"/>
    <p1510:client id="{7689E4C4-26E7-4232-9C2E-DE978DA4CFB3}" v="140" dt="2020-11-25T17:40:20.758"/>
    <p1510:client id="{7A77649F-AB43-4B0C-824B-28A7B392E260}" v="22" dt="2020-11-25T17:56:26.321"/>
    <p1510:client id="{F9452519-1495-48B6-86BE-1F210F341C90}" v="7" dt="2020-11-25T18:15:40.212"/>
  </p1510:revLst>
</p1510:revInfo>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84" autoAdjust="0"/>
    <p:restoredTop sz="94660"/>
  </p:normalViewPr>
  <p:slideViewPr>
    <p:cSldViewPr snapToGrid="0">
      <p:cViewPr varScale="1">
        <p:scale>
          <a:sx n="60" d="100"/>
          <a:sy n="60" d="100"/>
        </p:scale>
        <p:origin x="1157" y="48"/>
      </p:cViewPr>
      <p:guideLst>
        <p:guide orient="horz" pos="2799"/>
        <p:guide orient="horz" pos="599"/>
        <p:guide pos="453"/>
        <p:guide pos="5375"/>
        <p:guide orient="horz" pos="1892"/>
      </p:guideLst>
    </p:cSldViewPr>
  </p:slideViewPr>
  <p:notesTextViewPr>
    <p:cViewPr>
      <p:scale>
        <a:sx n="1" d="1"/>
        <a:sy n="1" d="1"/>
      </p:scale>
      <p:origin x="0" y="0"/>
    </p:cViewPr>
  </p:notesTextViewPr>
  <p:notesViewPr>
    <p:cSldViewPr snapToGrid="0">
      <p:cViewPr>
        <p:scale>
          <a:sx n="1" d="2"/>
          <a:sy n="1" d="2"/>
        </p:scale>
        <p:origin x="0" y="0"/>
      </p:cViewPr>
      <p:guideLst>
        <p:guide orient="horz" pos="3149"/>
        <p:guide pos="216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3" Type="http://schemas.openxmlformats.org/officeDocument/2006/relationships/customXml" Target="../customXml/item3.xml"/><Relationship Id="rId21" Type="http://schemas.openxmlformats.org/officeDocument/2006/relationships/font" Target="fonts/font11.fntdata"/><Relationship Id="rId7" Type="http://schemas.openxmlformats.org/officeDocument/2006/relationships/slide" Target="slides/slide2.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2" Type="http://schemas.openxmlformats.org/officeDocument/2006/relationships/customXml" Target="../customXml/item2.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font" Target="fonts/font1.fntdata"/><Relationship Id="rId24" Type="http://schemas.openxmlformats.org/officeDocument/2006/relationships/font" Target="fonts/font14.fntdata"/><Relationship Id="rId32" Type="http://schemas.openxmlformats.org/officeDocument/2006/relationships/tableStyles" Target="tableStyles.xml"/><Relationship Id="rId123"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commentAuthors" Target="commentAuthors.xml"/><Relationship Id="rId10" Type="http://schemas.openxmlformats.org/officeDocument/2006/relationships/handoutMaster" Target="handoutMasters/handoutMaster1.xml"/><Relationship Id="rId19" Type="http://schemas.openxmlformats.org/officeDocument/2006/relationships/font" Target="fonts/font9.fntdata"/><Relationship Id="rId31" Type="http://schemas.openxmlformats.org/officeDocument/2006/relationships/theme" Target="theme/theme1.xml"/><Relationship Id="rId12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font" Target="fonts/font17.fntdata"/><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 Rettien" userId="d3b77970-caed-4e6f-89f3-1a113df11dad" providerId="ADAL" clId="{A00FAA12-339B-4011-8A55-C30851C560CA}"/>
    <pc:docChg chg="custSel modSld">
      <pc:chgData name="Robin Rettien" userId="d3b77970-caed-4e6f-89f3-1a113df11dad" providerId="ADAL" clId="{A00FAA12-339B-4011-8A55-C30851C560CA}" dt="2020-11-20T18:06:36.364" v="159" actId="13926"/>
      <pc:docMkLst>
        <pc:docMk/>
      </pc:docMkLst>
      <pc:sldChg chg="addSp delSp modSp mod">
        <pc:chgData name="Robin Rettien" userId="d3b77970-caed-4e6f-89f3-1a113df11dad" providerId="ADAL" clId="{A00FAA12-339B-4011-8A55-C30851C560CA}" dt="2020-11-20T16:44:07.266" v="23" actId="20577"/>
        <pc:sldMkLst>
          <pc:docMk/>
          <pc:sldMk cId="635756617" sldId="4364"/>
        </pc:sldMkLst>
        <pc:spChg chg="add mod">
          <ac:chgData name="Robin Rettien" userId="d3b77970-caed-4e6f-89f3-1a113df11dad" providerId="ADAL" clId="{A00FAA12-339B-4011-8A55-C30851C560CA}" dt="2020-11-20T16:44:07.266" v="23" actId="20577"/>
          <ac:spMkLst>
            <pc:docMk/>
            <pc:sldMk cId="635756617" sldId="4364"/>
            <ac:spMk id="25" creationId="{0F315E64-6542-4CBB-9A1A-88D10ADE10A5}"/>
          </ac:spMkLst>
        </pc:spChg>
        <pc:spChg chg="del">
          <ac:chgData name="Robin Rettien" userId="d3b77970-caed-4e6f-89f3-1a113df11dad" providerId="ADAL" clId="{A00FAA12-339B-4011-8A55-C30851C560CA}" dt="2020-11-20T16:44:02.023" v="18" actId="478"/>
          <ac:spMkLst>
            <pc:docMk/>
            <pc:sldMk cId="635756617" sldId="4364"/>
            <ac:spMk id="36" creationId="{9D20BBC0-DCB5-4E0C-ACE6-CF1C32A59C21}"/>
          </ac:spMkLst>
        </pc:spChg>
        <pc:grpChg chg="del">
          <ac:chgData name="Robin Rettien" userId="d3b77970-caed-4e6f-89f3-1a113df11dad" providerId="ADAL" clId="{A00FAA12-339B-4011-8A55-C30851C560CA}" dt="2020-11-20T16:44:02.023" v="18" actId="478"/>
          <ac:grpSpMkLst>
            <pc:docMk/>
            <pc:sldMk cId="635756617" sldId="4364"/>
            <ac:grpSpMk id="37" creationId="{12E3C147-02FD-4970-8EE8-43D8E79E32B2}"/>
          </ac:grpSpMkLst>
        </pc:grpChg>
      </pc:sldChg>
      <pc:sldChg chg="modSp mod">
        <pc:chgData name="Robin Rettien" userId="d3b77970-caed-4e6f-89f3-1a113df11dad" providerId="ADAL" clId="{A00FAA12-339B-4011-8A55-C30851C560CA}" dt="2020-11-20T18:06:36.364" v="159" actId="13926"/>
        <pc:sldMkLst>
          <pc:docMk/>
          <pc:sldMk cId="1407192383" sldId="4474"/>
        </pc:sldMkLst>
        <pc:spChg chg="mod">
          <ac:chgData name="Robin Rettien" userId="d3b77970-caed-4e6f-89f3-1a113df11dad" providerId="ADAL" clId="{A00FAA12-339B-4011-8A55-C30851C560CA}" dt="2020-11-20T18:06:36.364" v="159" actId="13926"/>
          <ac:spMkLst>
            <pc:docMk/>
            <pc:sldMk cId="1407192383" sldId="4474"/>
            <ac:spMk id="16" creationId="{363004E6-5D0B-4972-B740-FE08672547D7}"/>
          </ac:spMkLst>
        </pc:spChg>
      </pc:sldChg>
      <pc:sldChg chg="modSp mod">
        <pc:chgData name="Robin Rettien" userId="d3b77970-caed-4e6f-89f3-1a113df11dad" providerId="ADAL" clId="{A00FAA12-339B-4011-8A55-C30851C560CA}" dt="2020-11-20T15:29:35.322" v="15" actId="20577"/>
        <pc:sldMkLst>
          <pc:docMk/>
          <pc:sldMk cId="2172363109" sldId="4531"/>
        </pc:sldMkLst>
        <pc:graphicFrameChg chg="modGraphic">
          <ac:chgData name="Robin Rettien" userId="d3b77970-caed-4e6f-89f3-1a113df11dad" providerId="ADAL" clId="{A00FAA12-339B-4011-8A55-C30851C560CA}" dt="2020-11-20T15:29:35.322" v="15" actId="20577"/>
          <ac:graphicFrameMkLst>
            <pc:docMk/>
            <pc:sldMk cId="2172363109" sldId="4531"/>
            <ac:graphicFrameMk id="5" creationId="{12CA20DD-86FB-4A49-B398-887C7612D442}"/>
          </ac:graphicFrameMkLst>
        </pc:graphicFrameChg>
      </pc:sldChg>
    </pc:docChg>
  </pc:docChgLst>
  <pc:docChgLst>
    <pc:chgData name="Robin Rettien" userId="d3b77970-caed-4e6f-89f3-1a113df11dad" providerId="ADAL" clId="{1822D9C9-3DE1-4284-863A-A50F4AB021D2}"/>
    <pc:docChg chg="undo custSel addSld delSld modSld modMainMaster modSection">
      <pc:chgData name="Robin Rettien" userId="d3b77970-caed-4e6f-89f3-1a113df11dad" providerId="ADAL" clId="{1822D9C9-3DE1-4284-863A-A50F4AB021D2}" dt="2020-11-25T18:09:32.429" v="35" actId="207"/>
      <pc:docMkLst>
        <pc:docMk/>
      </pc:docMkLst>
      <pc:sldChg chg="modSp mod">
        <pc:chgData name="Robin Rettien" userId="d3b77970-caed-4e6f-89f3-1a113df11dad" providerId="ADAL" clId="{1822D9C9-3DE1-4284-863A-A50F4AB021D2}" dt="2020-11-25T18:06:02.295" v="3" actId="20577"/>
        <pc:sldMkLst>
          <pc:docMk/>
          <pc:sldMk cId="3680767580" sldId="3066"/>
        </pc:sldMkLst>
        <pc:spChg chg="mod">
          <ac:chgData name="Robin Rettien" userId="d3b77970-caed-4e6f-89f3-1a113df11dad" providerId="ADAL" clId="{1822D9C9-3DE1-4284-863A-A50F4AB021D2}" dt="2020-11-25T18:06:02.295" v="3" actId="20577"/>
          <ac:spMkLst>
            <pc:docMk/>
            <pc:sldMk cId="3680767580" sldId="3066"/>
            <ac:spMk id="3" creationId="{48F5C1C9-0257-4D57-911B-1B120E4B8C8E}"/>
          </ac:spMkLst>
        </pc:spChg>
      </pc:sldChg>
      <pc:sldChg chg="del">
        <pc:chgData name="Robin Rettien" userId="d3b77970-caed-4e6f-89f3-1a113df11dad" providerId="ADAL" clId="{1822D9C9-3DE1-4284-863A-A50F4AB021D2}" dt="2020-11-25T18:08:31.835" v="28" actId="2696"/>
        <pc:sldMkLst>
          <pc:docMk/>
          <pc:sldMk cId="3375518357" sldId="3214"/>
        </pc:sldMkLst>
      </pc:sldChg>
      <pc:sldChg chg="add">
        <pc:chgData name="Robin Rettien" userId="d3b77970-caed-4e6f-89f3-1a113df11dad" providerId="ADAL" clId="{1822D9C9-3DE1-4284-863A-A50F4AB021D2}" dt="2020-11-25T18:08:16.347" v="27"/>
        <pc:sldMkLst>
          <pc:docMk/>
          <pc:sldMk cId="2811059684" sldId="3224"/>
        </pc:sldMkLst>
      </pc:sldChg>
      <pc:sldChg chg="del">
        <pc:chgData name="Robin Rettien" userId="d3b77970-caed-4e6f-89f3-1a113df11dad" providerId="ADAL" clId="{1822D9C9-3DE1-4284-863A-A50F4AB021D2}" dt="2020-11-25T18:08:31.835" v="28" actId="2696"/>
        <pc:sldMkLst>
          <pc:docMk/>
          <pc:sldMk cId="2215098716" sldId="3228"/>
        </pc:sldMkLst>
      </pc:sldChg>
      <pc:sldChg chg="del">
        <pc:chgData name="Robin Rettien" userId="d3b77970-caed-4e6f-89f3-1a113df11dad" providerId="ADAL" clId="{1822D9C9-3DE1-4284-863A-A50F4AB021D2}" dt="2020-11-25T18:08:31.835" v="28" actId="2696"/>
        <pc:sldMkLst>
          <pc:docMk/>
          <pc:sldMk cId="563068854" sldId="3281"/>
        </pc:sldMkLst>
      </pc:sldChg>
      <pc:sldChg chg="del">
        <pc:chgData name="Robin Rettien" userId="d3b77970-caed-4e6f-89f3-1a113df11dad" providerId="ADAL" clId="{1822D9C9-3DE1-4284-863A-A50F4AB021D2}" dt="2020-11-25T18:09:11.872" v="30" actId="47"/>
        <pc:sldMkLst>
          <pc:docMk/>
          <pc:sldMk cId="2023517861" sldId="3292"/>
        </pc:sldMkLst>
      </pc:sldChg>
      <pc:sldChg chg="modSp add mod">
        <pc:chgData name="Robin Rettien" userId="d3b77970-caed-4e6f-89f3-1a113df11dad" providerId="ADAL" clId="{1822D9C9-3DE1-4284-863A-A50F4AB021D2}" dt="2020-11-25T18:09:28.887" v="34" actId="207"/>
        <pc:sldMkLst>
          <pc:docMk/>
          <pc:sldMk cId="45512336" sldId="3325"/>
        </pc:sldMkLst>
        <pc:graphicFrameChg chg="modGraphic">
          <ac:chgData name="Robin Rettien" userId="d3b77970-caed-4e6f-89f3-1a113df11dad" providerId="ADAL" clId="{1822D9C9-3DE1-4284-863A-A50F4AB021D2}" dt="2020-11-25T18:09:28.887" v="34" actId="207"/>
          <ac:graphicFrameMkLst>
            <pc:docMk/>
            <pc:sldMk cId="45512336" sldId="3325"/>
            <ac:graphicFrameMk id="4" creationId="{6D79E59A-374D-415E-8645-1A20DE6105FB}"/>
          </ac:graphicFrameMkLst>
        </pc:graphicFrameChg>
      </pc:sldChg>
      <pc:sldChg chg="modSp add mod">
        <pc:chgData name="Robin Rettien" userId="d3b77970-caed-4e6f-89f3-1a113df11dad" providerId="ADAL" clId="{1822D9C9-3DE1-4284-863A-A50F4AB021D2}" dt="2020-11-25T18:09:32.429" v="35" actId="207"/>
        <pc:sldMkLst>
          <pc:docMk/>
          <pc:sldMk cId="769565367" sldId="3326"/>
        </pc:sldMkLst>
        <pc:graphicFrameChg chg="modGraphic">
          <ac:chgData name="Robin Rettien" userId="d3b77970-caed-4e6f-89f3-1a113df11dad" providerId="ADAL" clId="{1822D9C9-3DE1-4284-863A-A50F4AB021D2}" dt="2020-11-25T18:09:32.429" v="35" actId="207"/>
          <ac:graphicFrameMkLst>
            <pc:docMk/>
            <pc:sldMk cId="769565367" sldId="3326"/>
            <ac:graphicFrameMk id="4" creationId="{6D79E59A-374D-415E-8645-1A20DE6105FB}"/>
          </ac:graphicFrameMkLst>
        </pc:graphicFrameChg>
      </pc:sldChg>
      <pc:sldChg chg="del">
        <pc:chgData name="Robin Rettien" userId="d3b77970-caed-4e6f-89f3-1a113df11dad" providerId="ADAL" clId="{1822D9C9-3DE1-4284-863A-A50F4AB021D2}" dt="2020-11-25T18:09:12.460" v="31" actId="47"/>
        <pc:sldMkLst>
          <pc:docMk/>
          <pc:sldMk cId="3302184884" sldId="3349"/>
        </pc:sldMkLst>
      </pc:sldChg>
      <pc:sldChg chg="add">
        <pc:chgData name="Robin Rettien" userId="d3b77970-caed-4e6f-89f3-1a113df11dad" providerId="ADAL" clId="{1822D9C9-3DE1-4284-863A-A50F4AB021D2}" dt="2020-11-25T18:08:16.347" v="27"/>
        <pc:sldMkLst>
          <pc:docMk/>
          <pc:sldMk cId="2666718201" sldId="4240"/>
        </pc:sldMkLst>
      </pc:sldChg>
      <pc:sldChg chg="del">
        <pc:chgData name="Robin Rettien" userId="d3b77970-caed-4e6f-89f3-1a113df11dad" providerId="ADAL" clId="{1822D9C9-3DE1-4284-863A-A50F4AB021D2}" dt="2020-11-25T18:08:31.835" v="28" actId="2696"/>
        <pc:sldMkLst>
          <pc:docMk/>
          <pc:sldMk cId="1747198398" sldId="4280"/>
        </pc:sldMkLst>
      </pc:sldChg>
      <pc:sldChg chg="del">
        <pc:chgData name="Robin Rettien" userId="d3b77970-caed-4e6f-89f3-1a113df11dad" providerId="ADAL" clId="{1822D9C9-3DE1-4284-863A-A50F4AB021D2}" dt="2020-11-25T18:08:31.835" v="28" actId="2696"/>
        <pc:sldMkLst>
          <pc:docMk/>
          <pc:sldMk cId="2213945299" sldId="4299"/>
        </pc:sldMkLst>
      </pc:sldChg>
      <pc:sldChg chg="add">
        <pc:chgData name="Robin Rettien" userId="d3b77970-caed-4e6f-89f3-1a113df11dad" providerId="ADAL" clId="{1822D9C9-3DE1-4284-863A-A50F4AB021D2}" dt="2020-11-25T18:08:16.347" v="27"/>
        <pc:sldMkLst>
          <pc:docMk/>
          <pc:sldMk cId="2222952965" sldId="4300"/>
        </pc:sldMkLst>
      </pc:sldChg>
      <pc:sldChg chg="add">
        <pc:chgData name="Robin Rettien" userId="d3b77970-caed-4e6f-89f3-1a113df11dad" providerId="ADAL" clId="{1822D9C9-3DE1-4284-863A-A50F4AB021D2}" dt="2020-11-25T18:08:16.347" v="27"/>
        <pc:sldMkLst>
          <pc:docMk/>
          <pc:sldMk cId="790942364" sldId="4302"/>
        </pc:sldMkLst>
      </pc:sldChg>
      <pc:sldChg chg="add">
        <pc:chgData name="Robin Rettien" userId="d3b77970-caed-4e6f-89f3-1a113df11dad" providerId="ADAL" clId="{1822D9C9-3DE1-4284-863A-A50F4AB021D2}" dt="2020-11-25T18:08:16.347" v="27"/>
        <pc:sldMkLst>
          <pc:docMk/>
          <pc:sldMk cId="2944978965" sldId="4392"/>
        </pc:sldMkLst>
      </pc:sldChg>
      <pc:sldChg chg="del">
        <pc:chgData name="Robin Rettien" userId="d3b77970-caed-4e6f-89f3-1a113df11dad" providerId="ADAL" clId="{1822D9C9-3DE1-4284-863A-A50F4AB021D2}" dt="2020-11-25T18:08:31.835" v="28" actId="2696"/>
        <pc:sldMkLst>
          <pc:docMk/>
          <pc:sldMk cId="2843032093" sldId="4437"/>
        </pc:sldMkLst>
      </pc:sldChg>
      <pc:sldChg chg="del">
        <pc:chgData name="Robin Rettien" userId="d3b77970-caed-4e6f-89f3-1a113df11dad" providerId="ADAL" clId="{1822D9C9-3DE1-4284-863A-A50F4AB021D2}" dt="2020-11-25T18:08:31.835" v="28" actId="2696"/>
        <pc:sldMkLst>
          <pc:docMk/>
          <pc:sldMk cId="3607771872" sldId="4467"/>
        </pc:sldMkLst>
      </pc:sldChg>
      <pc:sldChg chg="del">
        <pc:chgData name="Robin Rettien" userId="d3b77970-caed-4e6f-89f3-1a113df11dad" providerId="ADAL" clId="{1822D9C9-3DE1-4284-863A-A50F4AB021D2}" dt="2020-11-25T18:08:31.835" v="28" actId="2696"/>
        <pc:sldMkLst>
          <pc:docMk/>
          <pc:sldMk cId="3561715792" sldId="4468"/>
        </pc:sldMkLst>
      </pc:sldChg>
      <pc:sldChg chg="del">
        <pc:chgData name="Robin Rettien" userId="d3b77970-caed-4e6f-89f3-1a113df11dad" providerId="ADAL" clId="{1822D9C9-3DE1-4284-863A-A50F4AB021D2}" dt="2020-11-25T18:08:31.835" v="28" actId="2696"/>
        <pc:sldMkLst>
          <pc:docMk/>
          <pc:sldMk cId="2871285774" sldId="4469"/>
        </pc:sldMkLst>
      </pc:sldChg>
      <pc:sldChg chg="del">
        <pc:chgData name="Robin Rettien" userId="d3b77970-caed-4e6f-89f3-1a113df11dad" providerId="ADAL" clId="{1822D9C9-3DE1-4284-863A-A50F4AB021D2}" dt="2020-11-25T18:08:31.835" v="28" actId="2696"/>
        <pc:sldMkLst>
          <pc:docMk/>
          <pc:sldMk cId="2657895909" sldId="4470"/>
        </pc:sldMkLst>
      </pc:sldChg>
      <pc:sldChg chg="del">
        <pc:chgData name="Robin Rettien" userId="d3b77970-caed-4e6f-89f3-1a113df11dad" providerId="ADAL" clId="{1822D9C9-3DE1-4284-863A-A50F4AB021D2}" dt="2020-11-25T18:08:31.835" v="28" actId="2696"/>
        <pc:sldMkLst>
          <pc:docMk/>
          <pc:sldMk cId="2530781139" sldId="4471"/>
        </pc:sldMkLst>
      </pc:sldChg>
      <pc:sldChg chg="del">
        <pc:chgData name="Robin Rettien" userId="d3b77970-caed-4e6f-89f3-1a113df11dad" providerId="ADAL" clId="{1822D9C9-3DE1-4284-863A-A50F4AB021D2}" dt="2020-11-25T18:08:31.835" v="28" actId="2696"/>
        <pc:sldMkLst>
          <pc:docMk/>
          <pc:sldMk cId="359526628" sldId="4472"/>
        </pc:sldMkLst>
      </pc:sldChg>
      <pc:sldChg chg="add">
        <pc:chgData name="Robin Rettien" userId="d3b77970-caed-4e6f-89f3-1a113df11dad" providerId="ADAL" clId="{1822D9C9-3DE1-4284-863A-A50F4AB021D2}" dt="2020-11-25T18:08:16.347" v="27"/>
        <pc:sldMkLst>
          <pc:docMk/>
          <pc:sldMk cId="2718131396" sldId="4473"/>
        </pc:sldMkLst>
      </pc:sldChg>
      <pc:sldChg chg="add">
        <pc:chgData name="Robin Rettien" userId="d3b77970-caed-4e6f-89f3-1a113df11dad" providerId="ADAL" clId="{1822D9C9-3DE1-4284-863A-A50F4AB021D2}" dt="2020-11-25T18:08:16.347" v="27"/>
        <pc:sldMkLst>
          <pc:docMk/>
          <pc:sldMk cId="1407192383" sldId="4474"/>
        </pc:sldMkLst>
      </pc:sldChg>
      <pc:sldChg chg="add">
        <pc:chgData name="Robin Rettien" userId="d3b77970-caed-4e6f-89f3-1a113df11dad" providerId="ADAL" clId="{1822D9C9-3DE1-4284-863A-A50F4AB021D2}" dt="2020-11-25T18:08:16.347" v="27"/>
        <pc:sldMkLst>
          <pc:docMk/>
          <pc:sldMk cId="4175044044" sldId="4475"/>
        </pc:sldMkLst>
      </pc:sldChg>
      <pc:sldChg chg="add">
        <pc:chgData name="Robin Rettien" userId="d3b77970-caed-4e6f-89f3-1a113df11dad" providerId="ADAL" clId="{1822D9C9-3DE1-4284-863A-A50F4AB021D2}" dt="2020-11-25T18:08:16.347" v="27"/>
        <pc:sldMkLst>
          <pc:docMk/>
          <pc:sldMk cId="4198397139" sldId="4476"/>
        </pc:sldMkLst>
      </pc:sldChg>
      <pc:sldChg chg="add">
        <pc:chgData name="Robin Rettien" userId="d3b77970-caed-4e6f-89f3-1a113df11dad" providerId="ADAL" clId="{1822D9C9-3DE1-4284-863A-A50F4AB021D2}" dt="2020-11-25T18:08:16.347" v="27"/>
        <pc:sldMkLst>
          <pc:docMk/>
          <pc:sldMk cId="1815526282" sldId="4477"/>
        </pc:sldMkLst>
      </pc:sldChg>
      <pc:sldChg chg="add">
        <pc:chgData name="Robin Rettien" userId="d3b77970-caed-4e6f-89f3-1a113df11dad" providerId="ADAL" clId="{1822D9C9-3DE1-4284-863A-A50F4AB021D2}" dt="2020-11-25T18:08:16.347" v="27"/>
        <pc:sldMkLst>
          <pc:docMk/>
          <pc:sldMk cId="58685191" sldId="4482"/>
        </pc:sldMkLst>
      </pc:sldChg>
      <pc:sldChg chg="add">
        <pc:chgData name="Robin Rettien" userId="d3b77970-caed-4e6f-89f3-1a113df11dad" providerId="ADAL" clId="{1822D9C9-3DE1-4284-863A-A50F4AB021D2}" dt="2020-11-25T18:08:16.347" v="27"/>
        <pc:sldMkLst>
          <pc:docMk/>
          <pc:sldMk cId="4073120430" sldId="4515"/>
        </pc:sldMkLst>
      </pc:sldChg>
      <pc:sldChg chg="add">
        <pc:chgData name="Robin Rettien" userId="d3b77970-caed-4e6f-89f3-1a113df11dad" providerId="ADAL" clId="{1822D9C9-3DE1-4284-863A-A50F4AB021D2}" dt="2020-11-25T18:08:16.347" v="27"/>
        <pc:sldMkLst>
          <pc:docMk/>
          <pc:sldMk cId="3615338953" sldId="4543"/>
        </pc:sldMkLst>
      </pc:sldChg>
      <pc:sldChg chg="del">
        <pc:chgData name="Robin Rettien" userId="d3b77970-caed-4e6f-89f3-1a113df11dad" providerId="ADAL" clId="{1822D9C9-3DE1-4284-863A-A50F4AB021D2}" dt="2020-11-25T18:08:31.835" v="28" actId="2696"/>
        <pc:sldMkLst>
          <pc:docMk/>
          <pc:sldMk cId="3053500909" sldId="4558"/>
        </pc:sldMkLst>
      </pc:sldChg>
      <pc:sldChg chg="del">
        <pc:chgData name="Robin Rettien" userId="d3b77970-caed-4e6f-89f3-1a113df11dad" providerId="ADAL" clId="{1822D9C9-3DE1-4284-863A-A50F4AB021D2}" dt="2020-11-25T18:08:31.835" v="28" actId="2696"/>
        <pc:sldMkLst>
          <pc:docMk/>
          <pc:sldMk cId="2550319828" sldId="4559"/>
        </pc:sldMkLst>
      </pc:sldChg>
      <pc:sldChg chg="del">
        <pc:chgData name="Robin Rettien" userId="d3b77970-caed-4e6f-89f3-1a113df11dad" providerId="ADAL" clId="{1822D9C9-3DE1-4284-863A-A50F4AB021D2}" dt="2020-11-25T18:08:31.835" v="28" actId="2696"/>
        <pc:sldMkLst>
          <pc:docMk/>
          <pc:sldMk cId="1169208403" sldId="4572"/>
        </pc:sldMkLst>
      </pc:sldChg>
      <pc:sldChg chg="add">
        <pc:chgData name="Robin Rettien" userId="d3b77970-caed-4e6f-89f3-1a113df11dad" providerId="ADAL" clId="{1822D9C9-3DE1-4284-863A-A50F4AB021D2}" dt="2020-11-25T18:08:16.347" v="27"/>
        <pc:sldMkLst>
          <pc:docMk/>
          <pc:sldMk cId="2997457341" sldId="4588"/>
        </pc:sldMkLst>
      </pc:sldChg>
      <pc:sldMasterChg chg="modSp mod modSldLayout">
        <pc:chgData name="Robin Rettien" userId="d3b77970-caed-4e6f-89f3-1a113df11dad" providerId="ADAL" clId="{1822D9C9-3DE1-4284-863A-A50F4AB021D2}" dt="2020-11-25T18:06:26.414" v="26"/>
        <pc:sldMasterMkLst>
          <pc:docMk/>
          <pc:sldMasterMk cId="0" sldId="2147483659"/>
        </pc:sldMasterMkLst>
        <pc:spChg chg="mod">
          <ac:chgData name="Robin Rettien" userId="d3b77970-caed-4e6f-89f3-1a113df11dad" providerId="ADAL" clId="{1822D9C9-3DE1-4284-863A-A50F4AB021D2}" dt="2020-11-25T18:06:21.377" v="25" actId="20577"/>
          <ac:spMkLst>
            <pc:docMk/>
            <pc:sldMasterMk cId="0" sldId="2147483659"/>
            <ac:spMk id="4" creationId="{B8A5604C-B8A6-4D35-A162-2F60AB989CD9}"/>
          </ac:spMkLst>
        </pc:spChg>
        <pc:sldLayoutChg chg="modSp mod">
          <pc:chgData name="Robin Rettien" userId="d3b77970-caed-4e6f-89f3-1a113df11dad" providerId="ADAL" clId="{1822D9C9-3DE1-4284-863A-A50F4AB021D2}" dt="2020-11-25T18:06:26.414" v="26"/>
          <pc:sldLayoutMkLst>
            <pc:docMk/>
            <pc:sldMasterMk cId="0" sldId="2147483659"/>
            <pc:sldLayoutMk cId="3081998058" sldId="2147483681"/>
          </pc:sldLayoutMkLst>
          <pc:spChg chg="mod">
            <ac:chgData name="Robin Rettien" userId="d3b77970-caed-4e6f-89f3-1a113df11dad" providerId="ADAL" clId="{1822D9C9-3DE1-4284-863A-A50F4AB021D2}" dt="2020-11-25T18:06:26.414" v="26"/>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DAEA3E22-9844-481E-9B87-6745CA6151F1}"/>
    <pc:docChg chg="undo redo custSel addSld delSld modSld sldOrd modMainMaster modSection">
      <pc:chgData name="Robin Rettien" userId="d3b77970-caed-4e6f-89f3-1a113df11dad" providerId="ADAL" clId="{DAEA3E22-9844-481E-9B87-6745CA6151F1}" dt="2020-10-23T14:38:41.467" v="3449" actId="13926"/>
      <pc:docMkLst>
        <pc:docMk/>
      </pc:docMkLst>
      <pc:sldChg chg="del">
        <pc:chgData name="Robin Rettien" userId="d3b77970-caed-4e6f-89f3-1a113df11dad" providerId="ADAL" clId="{DAEA3E22-9844-481E-9B87-6745CA6151F1}" dt="2020-10-21T22:05:10.340" v="689" actId="47"/>
        <pc:sldMkLst>
          <pc:docMk/>
          <pc:sldMk cId="1985346453" sldId="3206"/>
        </pc:sldMkLst>
      </pc:sldChg>
      <pc:sldChg chg="addSp delSp mod">
        <pc:chgData name="Robin Rettien" userId="d3b77970-caed-4e6f-89f3-1a113df11dad" providerId="ADAL" clId="{DAEA3E22-9844-481E-9B87-6745CA6151F1}" dt="2020-10-22T11:27:43.863" v="2417" actId="22"/>
        <pc:sldMkLst>
          <pc:docMk/>
          <pc:sldMk cId="2215098716" sldId="3228"/>
        </pc:sldMkLst>
        <pc:picChg chg="add">
          <ac:chgData name="Robin Rettien" userId="d3b77970-caed-4e6f-89f3-1a113df11dad" providerId="ADAL" clId="{DAEA3E22-9844-481E-9B87-6745CA6151F1}" dt="2020-10-22T11:27:43.863" v="2417" actId="22"/>
          <ac:picMkLst>
            <pc:docMk/>
            <pc:sldMk cId="2215098716" sldId="3228"/>
            <ac:picMk id="3" creationId="{DF809F76-4483-465D-A4BB-481470D8F72C}"/>
          </ac:picMkLst>
        </pc:picChg>
        <pc:picChg chg="del">
          <ac:chgData name="Robin Rettien" userId="d3b77970-caed-4e6f-89f3-1a113df11dad" providerId="ADAL" clId="{DAEA3E22-9844-481E-9B87-6745CA6151F1}" dt="2020-10-22T11:27:43.515" v="2416" actId="478"/>
          <ac:picMkLst>
            <pc:docMk/>
            <pc:sldMk cId="2215098716" sldId="3228"/>
            <ac:picMk id="19" creationId="{21662815-C6C7-41CE-9E22-3403033B4CA0}"/>
          </ac:picMkLst>
        </pc:picChg>
      </pc:sldChg>
      <pc:sldChg chg="modSp mod">
        <pc:chgData name="Robin Rettien" userId="d3b77970-caed-4e6f-89f3-1a113df11dad" providerId="ADAL" clId="{DAEA3E22-9844-481E-9B87-6745CA6151F1}" dt="2020-10-22T12:32:03.498" v="3333" actId="20577"/>
        <pc:sldMkLst>
          <pc:docMk/>
          <pc:sldMk cId="3506868071" sldId="3231"/>
        </pc:sldMkLst>
        <pc:spChg chg="mod">
          <ac:chgData name="Robin Rettien" userId="d3b77970-caed-4e6f-89f3-1a113df11dad" providerId="ADAL" clId="{DAEA3E22-9844-481E-9B87-6745CA6151F1}" dt="2020-10-22T12:32:03.498" v="3333" actId="20577"/>
          <ac:spMkLst>
            <pc:docMk/>
            <pc:sldMk cId="3506868071" sldId="3231"/>
            <ac:spMk id="4" creationId="{721149F0-F1AE-443A-8E71-1BE013C7A6E3}"/>
          </ac:spMkLst>
        </pc:spChg>
      </pc:sldChg>
      <pc:sldChg chg="del">
        <pc:chgData name="Robin Rettien" userId="d3b77970-caed-4e6f-89f3-1a113df11dad" providerId="ADAL" clId="{DAEA3E22-9844-481E-9B87-6745CA6151F1}" dt="2020-10-21T21:23:49.323" v="416" actId="47"/>
        <pc:sldMkLst>
          <pc:docMk/>
          <pc:sldMk cId="2701472063" sldId="3244"/>
        </pc:sldMkLst>
      </pc:sldChg>
      <pc:sldChg chg="del">
        <pc:chgData name="Robin Rettien" userId="d3b77970-caed-4e6f-89f3-1a113df11dad" providerId="ADAL" clId="{DAEA3E22-9844-481E-9B87-6745CA6151F1}" dt="2020-10-22T07:28:56.358" v="1138" actId="47"/>
        <pc:sldMkLst>
          <pc:docMk/>
          <pc:sldMk cId="3254042521" sldId="3257"/>
        </pc:sldMkLst>
      </pc:sldChg>
      <pc:sldChg chg="del">
        <pc:chgData name="Robin Rettien" userId="d3b77970-caed-4e6f-89f3-1a113df11dad" providerId="ADAL" clId="{DAEA3E22-9844-481E-9B87-6745CA6151F1}" dt="2020-10-22T07:28:58.908" v="1142" actId="47"/>
        <pc:sldMkLst>
          <pc:docMk/>
          <pc:sldMk cId="333182808" sldId="3258"/>
        </pc:sldMkLst>
      </pc:sldChg>
      <pc:sldChg chg="del">
        <pc:chgData name="Robin Rettien" userId="d3b77970-caed-4e6f-89f3-1a113df11dad" providerId="ADAL" clId="{DAEA3E22-9844-481E-9B87-6745CA6151F1}" dt="2020-10-22T07:28:53.037" v="1137" actId="47"/>
        <pc:sldMkLst>
          <pc:docMk/>
          <pc:sldMk cId="2314686687" sldId="3259"/>
        </pc:sldMkLst>
      </pc:sldChg>
      <pc:sldChg chg="del">
        <pc:chgData name="Robin Rettien" userId="d3b77970-caed-4e6f-89f3-1a113df11dad" providerId="ADAL" clId="{DAEA3E22-9844-481E-9B87-6745CA6151F1}" dt="2020-10-22T07:28:56.949" v="1139" actId="47"/>
        <pc:sldMkLst>
          <pc:docMk/>
          <pc:sldMk cId="1194260321" sldId="3270"/>
        </pc:sldMkLst>
      </pc:sldChg>
      <pc:sldChg chg="del">
        <pc:chgData name="Robin Rettien" userId="d3b77970-caed-4e6f-89f3-1a113df11dad" providerId="ADAL" clId="{DAEA3E22-9844-481E-9B87-6745CA6151F1}" dt="2020-10-22T07:28:58.281" v="1141" actId="47"/>
        <pc:sldMkLst>
          <pc:docMk/>
          <pc:sldMk cId="1522624195" sldId="3272"/>
        </pc:sldMkLst>
      </pc:sldChg>
      <pc:sldChg chg="del">
        <pc:chgData name="Robin Rettien" userId="d3b77970-caed-4e6f-89f3-1a113df11dad" providerId="ADAL" clId="{DAEA3E22-9844-481E-9B87-6745CA6151F1}" dt="2020-10-22T07:28:57.496" v="1140" actId="47"/>
        <pc:sldMkLst>
          <pc:docMk/>
          <pc:sldMk cId="58792664" sldId="3273"/>
        </pc:sldMkLst>
      </pc:sldChg>
      <pc:sldChg chg="addSp delSp modSp mod">
        <pc:chgData name="Robin Rettien" userId="d3b77970-caed-4e6f-89f3-1a113df11dad" providerId="ADAL" clId="{DAEA3E22-9844-481E-9B87-6745CA6151F1}" dt="2020-10-22T11:53:17.510" v="2538" actId="108"/>
        <pc:sldMkLst>
          <pc:docMk/>
          <pc:sldMk cId="1073362777" sldId="3274"/>
        </pc:sldMkLst>
        <pc:spChg chg="del">
          <ac:chgData name="Robin Rettien" userId="d3b77970-caed-4e6f-89f3-1a113df11dad" providerId="ADAL" clId="{DAEA3E22-9844-481E-9B87-6745CA6151F1}" dt="2020-10-22T11:50:41.514" v="2485" actId="478"/>
          <ac:spMkLst>
            <pc:docMk/>
            <pc:sldMk cId="1073362777" sldId="3274"/>
            <ac:spMk id="4" creationId="{ED23E068-0346-48C8-9E7F-C6DEA69361F4}"/>
          </ac:spMkLst>
        </pc:spChg>
        <pc:spChg chg="del">
          <ac:chgData name="Robin Rettien" userId="d3b77970-caed-4e6f-89f3-1a113df11dad" providerId="ADAL" clId="{DAEA3E22-9844-481E-9B87-6745CA6151F1}" dt="2020-10-22T11:51:54.997" v="2504" actId="478"/>
          <ac:spMkLst>
            <pc:docMk/>
            <pc:sldMk cId="1073362777" sldId="3274"/>
            <ac:spMk id="9" creationId="{875B6E7F-5DC4-4B2C-89E7-44375BAECFB6}"/>
          </ac:spMkLst>
        </pc:spChg>
        <pc:spChg chg="del">
          <ac:chgData name="Robin Rettien" userId="d3b77970-caed-4e6f-89f3-1a113df11dad" providerId="ADAL" clId="{DAEA3E22-9844-481E-9B87-6745CA6151F1}" dt="2020-10-22T11:53:05.670" v="2536" actId="478"/>
          <ac:spMkLst>
            <pc:docMk/>
            <pc:sldMk cId="1073362777" sldId="3274"/>
            <ac:spMk id="10" creationId="{4597D15A-187E-4B2B-8DCD-DDB0852A2D5A}"/>
          </ac:spMkLst>
        </pc:spChg>
        <pc:picChg chg="del mod">
          <ac:chgData name="Robin Rettien" userId="d3b77970-caed-4e6f-89f3-1a113df11dad" providerId="ADAL" clId="{DAEA3E22-9844-481E-9B87-6745CA6151F1}" dt="2020-10-22T11:52:24.477" v="2525" actId="478"/>
          <ac:picMkLst>
            <pc:docMk/>
            <pc:sldMk cId="1073362777" sldId="3274"/>
            <ac:picMk id="6" creationId="{9A20EDBE-4E8E-4C06-8469-4D9B5A907705}"/>
          </ac:picMkLst>
        </pc:picChg>
        <pc:picChg chg="del mod">
          <ac:chgData name="Robin Rettien" userId="d3b77970-caed-4e6f-89f3-1a113df11dad" providerId="ADAL" clId="{DAEA3E22-9844-481E-9B87-6745CA6151F1}" dt="2020-10-22T11:51:47.673" v="2502" actId="478"/>
          <ac:picMkLst>
            <pc:docMk/>
            <pc:sldMk cId="1073362777" sldId="3274"/>
            <ac:picMk id="8" creationId="{6F3FA82D-9B5D-4F16-9047-40C44CD68361}"/>
          </ac:picMkLst>
        </pc:picChg>
        <pc:picChg chg="add mod ord">
          <ac:chgData name="Robin Rettien" userId="d3b77970-caed-4e6f-89f3-1a113df11dad" providerId="ADAL" clId="{DAEA3E22-9844-481E-9B87-6745CA6151F1}" dt="2020-10-22T11:53:17.510" v="2538" actId="108"/>
          <ac:picMkLst>
            <pc:docMk/>
            <pc:sldMk cId="1073362777" sldId="3274"/>
            <ac:picMk id="13" creationId="{16BACAAF-B465-4305-BAA7-03B3DEFF9C3D}"/>
          </ac:picMkLst>
        </pc:picChg>
        <pc:picChg chg="add mod ord modCrop">
          <ac:chgData name="Robin Rettien" userId="d3b77970-caed-4e6f-89f3-1a113df11dad" providerId="ADAL" clId="{DAEA3E22-9844-481E-9B87-6745CA6151F1}" dt="2020-10-22T11:53:16.834" v="2537" actId="108"/>
          <ac:picMkLst>
            <pc:docMk/>
            <pc:sldMk cId="1073362777" sldId="3274"/>
            <ac:picMk id="31" creationId="{8C5AA8AC-3BD6-4506-AEB9-0405659118A0}"/>
          </ac:picMkLst>
        </pc:picChg>
      </pc:sldChg>
      <pc:sldChg chg="addSp delSp mod">
        <pc:chgData name="Robin Rettien" userId="d3b77970-caed-4e6f-89f3-1a113df11dad" providerId="ADAL" clId="{DAEA3E22-9844-481E-9B87-6745CA6151F1}" dt="2020-10-22T11:27:31.490" v="2415" actId="22"/>
        <pc:sldMkLst>
          <pc:docMk/>
          <pc:sldMk cId="563068854" sldId="3281"/>
        </pc:sldMkLst>
        <pc:picChg chg="add">
          <ac:chgData name="Robin Rettien" userId="d3b77970-caed-4e6f-89f3-1a113df11dad" providerId="ADAL" clId="{DAEA3E22-9844-481E-9B87-6745CA6151F1}" dt="2020-10-22T11:27:31.490" v="2415" actId="22"/>
          <ac:picMkLst>
            <pc:docMk/>
            <pc:sldMk cId="563068854" sldId="3281"/>
            <ac:picMk id="6" creationId="{26B1741D-DBED-4178-B2FA-2B5B37176CD1}"/>
          </ac:picMkLst>
        </pc:picChg>
        <pc:picChg chg="del">
          <ac:chgData name="Robin Rettien" userId="d3b77970-caed-4e6f-89f3-1a113df11dad" providerId="ADAL" clId="{DAEA3E22-9844-481E-9B87-6745CA6151F1}" dt="2020-10-22T11:27:31.157" v="2414" actId="478"/>
          <ac:picMkLst>
            <pc:docMk/>
            <pc:sldMk cId="563068854" sldId="3281"/>
            <ac:picMk id="20" creationId="{B233DA62-FD67-45B5-A82A-E16EDF8CBB3F}"/>
          </ac:picMkLst>
        </pc:picChg>
      </pc:sldChg>
      <pc:sldChg chg="ord">
        <pc:chgData name="Robin Rettien" userId="d3b77970-caed-4e6f-89f3-1a113df11dad" providerId="ADAL" clId="{DAEA3E22-9844-481E-9B87-6745CA6151F1}" dt="2020-10-21T22:14:17.486" v="788"/>
        <pc:sldMkLst>
          <pc:docMk/>
          <pc:sldMk cId="2951810969" sldId="3305"/>
        </pc:sldMkLst>
      </pc:sldChg>
      <pc:sldChg chg="modSp mod">
        <pc:chgData name="Robin Rettien" userId="d3b77970-caed-4e6f-89f3-1a113df11dad" providerId="ADAL" clId="{DAEA3E22-9844-481E-9B87-6745CA6151F1}" dt="2020-10-22T10:21:44.171" v="2158" actId="20577"/>
        <pc:sldMkLst>
          <pc:docMk/>
          <pc:sldMk cId="45512336" sldId="3325"/>
        </pc:sldMkLst>
        <pc:graphicFrameChg chg="modGraphic">
          <ac:chgData name="Robin Rettien" userId="d3b77970-caed-4e6f-89f3-1a113df11dad" providerId="ADAL" clId="{DAEA3E22-9844-481E-9B87-6745CA6151F1}" dt="2020-10-22T10:21:44.171" v="2158" actId="20577"/>
          <ac:graphicFrameMkLst>
            <pc:docMk/>
            <pc:sldMk cId="45512336" sldId="3325"/>
            <ac:graphicFrameMk id="4" creationId="{6D79E59A-374D-415E-8645-1A20DE6105FB}"/>
          </ac:graphicFrameMkLst>
        </pc:graphicFrameChg>
      </pc:sldChg>
      <pc:sldChg chg="modSp mod">
        <pc:chgData name="Robin Rettien" userId="d3b77970-caed-4e6f-89f3-1a113df11dad" providerId="ADAL" clId="{DAEA3E22-9844-481E-9B87-6745CA6151F1}" dt="2020-10-22T10:22:07.830" v="2171" actId="20577"/>
        <pc:sldMkLst>
          <pc:docMk/>
          <pc:sldMk cId="769565367" sldId="3326"/>
        </pc:sldMkLst>
        <pc:graphicFrameChg chg="modGraphic">
          <ac:chgData name="Robin Rettien" userId="d3b77970-caed-4e6f-89f3-1a113df11dad" providerId="ADAL" clId="{DAEA3E22-9844-481E-9B87-6745CA6151F1}" dt="2020-10-22T10:22:07.830" v="2171" actId="20577"/>
          <ac:graphicFrameMkLst>
            <pc:docMk/>
            <pc:sldMk cId="769565367" sldId="3326"/>
            <ac:graphicFrameMk id="4" creationId="{6D79E59A-374D-415E-8645-1A20DE6105FB}"/>
          </ac:graphicFrameMkLst>
        </pc:graphicFrameChg>
      </pc:sldChg>
      <pc:sldChg chg="modSp mod">
        <pc:chgData name="Robin Rettien" userId="d3b77970-caed-4e6f-89f3-1a113df11dad" providerId="ADAL" clId="{DAEA3E22-9844-481E-9B87-6745CA6151F1}" dt="2020-10-21T22:17:46.824" v="825" actId="20577"/>
        <pc:sldMkLst>
          <pc:docMk/>
          <pc:sldMk cId="2666718201" sldId="4240"/>
        </pc:sldMkLst>
        <pc:spChg chg="mod">
          <ac:chgData name="Robin Rettien" userId="d3b77970-caed-4e6f-89f3-1a113df11dad" providerId="ADAL" clId="{DAEA3E22-9844-481E-9B87-6745CA6151F1}" dt="2020-10-21T22:07:05.039" v="736" actId="1076"/>
          <ac:spMkLst>
            <pc:docMk/>
            <pc:sldMk cId="2666718201" sldId="4240"/>
            <ac:spMk id="3" creationId="{4A69D288-9928-4DAE-A773-A82FA9B67138}"/>
          </ac:spMkLst>
        </pc:spChg>
        <pc:spChg chg="mod">
          <ac:chgData name="Robin Rettien" userId="d3b77970-caed-4e6f-89f3-1a113df11dad" providerId="ADAL" clId="{DAEA3E22-9844-481E-9B87-6745CA6151F1}" dt="2020-10-21T22:07:05.039" v="736" actId="1076"/>
          <ac:spMkLst>
            <pc:docMk/>
            <pc:sldMk cId="2666718201" sldId="4240"/>
            <ac:spMk id="4" creationId="{A4CE8AB0-D31E-46BA-BF6C-4B07AAF30F15}"/>
          </ac:spMkLst>
        </pc:spChg>
        <pc:spChg chg="mod">
          <ac:chgData name="Robin Rettien" userId="d3b77970-caed-4e6f-89f3-1a113df11dad" providerId="ADAL" clId="{DAEA3E22-9844-481E-9B87-6745CA6151F1}" dt="2020-10-21T22:17:46.824" v="825" actId="20577"/>
          <ac:spMkLst>
            <pc:docMk/>
            <pc:sldMk cId="2666718201" sldId="4240"/>
            <ac:spMk id="25" creationId="{F83F7EAB-E819-4F7C-AB07-9257B8B5B863}"/>
          </ac:spMkLst>
        </pc:spChg>
      </pc:sldChg>
      <pc:sldChg chg="delSp mod">
        <pc:chgData name="Robin Rettien" userId="d3b77970-caed-4e6f-89f3-1a113df11dad" providerId="ADAL" clId="{DAEA3E22-9844-481E-9B87-6745CA6151F1}" dt="2020-10-21T21:59:36.496" v="673" actId="478"/>
        <pc:sldMkLst>
          <pc:docMk/>
          <pc:sldMk cId="1699335963" sldId="4241"/>
        </pc:sldMkLst>
        <pc:spChg chg="del">
          <ac:chgData name="Robin Rettien" userId="d3b77970-caed-4e6f-89f3-1a113df11dad" providerId="ADAL" clId="{DAEA3E22-9844-481E-9B87-6745CA6151F1}" dt="2020-10-21T21:59:36.496" v="673" actId="478"/>
          <ac:spMkLst>
            <pc:docMk/>
            <pc:sldMk cId="1699335963" sldId="4241"/>
            <ac:spMk id="3" creationId="{945BAE39-FFDE-4B8A-88E5-9AB239206367}"/>
          </ac:spMkLst>
        </pc:spChg>
      </pc:sldChg>
      <pc:sldChg chg="modSp">
        <pc:chgData name="Robin Rettien" userId="d3b77970-caed-4e6f-89f3-1a113df11dad" providerId="ADAL" clId="{DAEA3E22-9844-481E-9B87-6745CA6151F1}" dt="2020-10-22T11:33:00.953" v="2435"/>
        <pc:sldMkLst>
          <pc:docMk/>
          <pc:sldMk cId="2534189807" sldId="4297"/>
        </pc:sldMkLst>
        <pc:picChg chg="mod">
          <ac:chgData name="Robin Rettien" userId="d3b77970-caed-4e6f-89f3-1a113df11dad" providerId="ADAL" clId="{DAEA3E22-9844-481E-9B87-6745CA6151F1}" dt="2020-10-22T11:32:21.532" v="2434"/>
          <ac:picMkLst>
            <pc:docMk/>
            <pc:sldMk cId="2534189807" sldId="4297"/>
            <ac:picMk id="14" creationId="{3DEBCE5D-A9E8-462F-92D3-ABFA4899F662}"/>
          </ac:picMkLst>
        </pc:picChg>
        <pc:picChg chg="mod">
          <ac:chgData name="Robin Rettien" userId="d3b77970-caed-4e6f-89f3-1a113df11dad" providerId="ADAL" clId="{DAEA3E22-9844-481E-9B87-6745CA6151F1}" dt="2020-10-22T11:33:00.953" v="2435"/>
          <ac:picMkLst>
            <pc:docMk/>
            <pc:sldMk cId="2534189807" sldId="4297"/>
            <ac:picMk id="17" creationId="{FAB36D7A-E45A-42F0-8E54-79A27E83FD39}"/>
          </ac:picMkLst>
        </pc:picChg>
      </pc:sldChg>
      <pc:sldChg chg="delSp modSp mod">
        <pc:chgData name="Robin Rettien" userId="d3b77970-caed-4e6f-89f3-1a113df11dad" providerId="ADAL" clId="{DAEA3E22-9844-481E-9B87-6745CA6151F1}" dt="2020-10-22T09:54:51.951" v="1745" actId="478"/>
        <pc:sldMkLst>
          <pc:docMk/>
          <pc:sldMk cId="2213945299" sldId="4299"/>
        </pc:sldMkLst>
        <pc:spChg chg="mod">
          <ac:chgData name="Robin Rettien" userId="d3b77970-caed-4e6f-89f3-1a113df11dad" providerId="ADAL" clId="{DAEA3E22-9844-481E-9B87-6745CA6151F1}" dt="2020-10-22T09:31:24.197" v="1532" actId="20577"/>
          <ac:spMkLst>
            <pc:docMk/>
            <pc:sldMk cId="2213945299" sldId="4299"/>
            <ac:spMk id="5" creationId="{D1E08F95-E8D6-4E54-91E5-3DE91527CDFA}"/>
          </ac:spMkLst>
        </pc:spChg>
        <pc:spChg chg="del">
          <ac:chgData name="Robin Rettien" userId="d3b77970-caed-4e6f-89f3-1a113df11dad" providerId="ADAL" clId="{DAEA3E22-9844-481E-9B87-6745CA6151F1}" dt="2020-10-22T09:54:51.951" v="1745" actId="478"/>
          <ac:spMkLst>
            <pc:docMk/>
            <pc:sldMk cId="2213945299" sldId="4299"/>
            <ac:spMk id="8" creationId="{A43E3566-CEE1-455D-9E7C-AE221C0E7BAA}"/>
          </ac:spMkLst>
        </pc:spChg>
        <pc:spChg chg="mod">
          <ac:chgData name="Robin Rettien" userId="d3b77970-caed-4e6f-89f3-1a113df11dad" providerId="ADAL" clId="{DAEA3E22-9844-481E-9B87-6745CA6151F1}" dt="2020-10-22T09:31:05.870" v="1524" actId="1076"/>
          <ac:spMkLst>
            <pc:docMk/>
            <pc:sldMk cId="2213945299" sldId="4299"/>
            <ac:spMk id="19" creationId="{829175D6-0403-46A6-84F9-7768971772A8}"/>
          </ac:spMkLst>
        </pc:spChg>
        <pc:spChg chg="mod">
          <ac:chgData name="Robin Rettien" userId="d3b77970-caed-4e6f-89f3-1a113df11dad" providerId="ADAL" clId="{DAEA3E22-9844-481E-9B87-6745CA6151F1}" dt="2020-10-22T09:30:55.477" v="1522" actId="20577"/>
          <ac:spMkLst>
            <pc:docMk/>
            <pc:sldMk cId="2213945299" sldId="4299"/>
            <ac:spMk id="28" creationId="{1915FD22-2941-43E3-94C2-8BDD87DD535A}"/>
          </ac:spMkLst>
        </pc:spChg>
        <pc:spChg chg="mod">
          <ac:chgData name="Robin Rettien" userId="d3b77970-caed-4e6f-89f3-1a113df11dad" providerId="ADAL" clId="{DAEA3E22-9844-481E-9B87-6745CA6151F1}" dt="2020-10-22T09:31:08.855" v="1525" actId="1076"/>
          <ac:spMkLst>
            <pc:docMk/>
            <pc:sldMk cId="2213945299" sldId="4299"/>
            <ac:spMk id="32" creationId="{E2D8025E-64BA-4E9E-8282-91F306EFCAB5}"/>
          </ac:spMkLst>
        </pc:spChg>
        <pc:spChg chg="mod">
          <ac:chgData name="Robin Rettien" userId="d3b77970-caed-4e6f-89f3-1a113df11dad" providerId="ADAL" clId="{DAEA3E22-9844-481E-9B87-6745CA6151F1}" dt="2020-10-22T09:31:02.110" v="1523" actId="1076"/>
          <ac:spMkLst>
            <pc:docMk/>
            <pc:sldMk cId="2213945299" sldId="4299"/>
            <ac:spMk id="34" creationId="{5A6B9004-B47F-4442-A786-58C9301B86CF}"/>
          </ac:spMkLst>
        </pc:spChg>
      </pc:sldChg>
      <pc:sldChg chg="addSp delSp modSp mod">
        <pc:chgData name="Robin Rettien" userId="d3b77970-caed-4e6f-89f3-1a113df11dad" providerId="ADAL" clId="{DAEA3E22-9844-481E-9B87-6745CA6151F1}" dt="2020-10-22T10:06:24.418" v="1912" actId="478"/>
        <pc:sldMkLst>
          <pc:docMk/>
          <pc:sldMk cId="2222952965" sldId="4300"/>
        </pc:sldMkLst>
        <pc:spChg chg="mod">
          <ac:chgData name="Robin Rettien" userId="d3b77970-caed-4e6f-89f3-1a113df11dad" providerId="ADAL" clId="{DAEA3E22-9844-481E-9B87-6745CA6151F1}" dt="2020-10-22T10:06:13.547" v="1911" actId="13926"/>
          <ac:spMkLst>
            <pc:docMk/>
            <pc:sldMk cId="2222952965" sldId="4300"/>
            <ac:spMk id="5" creationId="{D1E08F95-E8D6-4E54-91E5-3DE91527CDFA}"/>
          </ac:spMkLst>
        </pc:spChg>
        <pc:spChg chg="del">
          <ac:chgData name="Robin Rettien" userId="d3b77970-caed-4e6f-89f3-1a113df11dad" providerId="ADAL" clId="{DAEA3E22-9844-481E-9B87-6745CA6151F1}" dt="2020-10-22T10:06:24.418" v="1912" actId="478"/>
          <ac:spMkLst>
            <pc:docMk/>
            <pc:sldMk cId="2222952965" sldId="4300"/>
            <ac:spMk id="6" creationId="{9FE29954-D57B-4E54-80D2-7ABD128499DF}"/>
          </ac:spMkLst>
        </pc:spChg>
        <pc:spChg chg="add mod">
          <ac:chgData name="Robin Rettien" userId="d3b77970-caed-4e6f-89f3-1a113df11dad" providerId="ADAL" clId="{DAEA3E22-9844-481E-9B87-6745CA6151F1}" dt="2020-10-22T09:55:52.868" v="1749" actId="13926"/>
          <ac:spMkLst>
            <pc:docMk/>
            <pc:sldMk cId="2222952965" sldId="4300"/>
            <ac:spMk id="8" creationId="{4E9D3364-AC82-441F-A91F-D2CBF217A261}"/>
          </ac:spMkLst>
        </pc:spChg>
        <pc:spChg chg="add mod">
          <ac:chgData name="Robin Rettien" userId="d3b77970-caed-4e6f-89f3-1a113df11dad" providerId="ADAL" clId="{DAEA3E22-9844-481E-9B87-6745CA6151F1}" dt="2020-10-22T09:55:52.868" v="1749" actId="13926"/>
          <ac:spMkLst>
            <pc:docMk/>
            <pc:sldMk cId="2222952965" sldId="4300"/>
            <ac:spMk id="9" creationId="{A312EE0E-6E5F-4451-9613-9841C9C52927}"/>
          </ac:spMkLst>
        </pc:spChg>
        <pc:spChg chg="mod">
          <ac:chgData name="Robin Rettien" userId="d3b77970-caed-4e6f-89f3-1a113df11dad" providerId="ADAL" clId="{DAEA3E22-9844-481E-9B87-6745CA6151F1}" dt="2020-10-22T10:04:38.412" v="1862" actId="1076"/>
          <ac:spMkLst>
            <pc:docMk/>
            <pc:sldMk cId="2222952965" sldId="4300"/>
            <ac:spMk id="19" creationId="{C0BD94EC-0A89-4D61-AF0E-F92FAD114D3C}"/>
          </ac:spMkLst>
        </pc:spChg>
        <pc:spChg chg="del">
          <ac:chgData name="Robin Rettien" userId="d3b77970-caed-4e6f-89f3-1a113df11dad" providerId="ADAL" clId="{DAEA3E22-9844-481E-9B87-6745CA6151F1}" dt="2020-10-22T09:55:41.557" v="1747" actId="478"/>
          <ac:spMkLst>
            <pc:docMk/>
            <pc:sldMk cId="2222952965" sldId="4300"/>
            <ac:spMk id="23" creationId="{3EA17DE5-046C-44F5-A2B8-3C282E2387D6}"/>
          </ac:spMkLst>
        </pc:spChg>
        <pc:spChg chg="del">
          <ac:chgData name="Robin Rettien" userId="d3b77970-caed-4e6f-89f3-1a113df11dad" providerId="ADAL" clId="{DAEA3E22-9844-481E-9B87-6745CA6151F1}" dt="2020-10-22T09:55:41.557" v="1747" actId="478"/>
          <ac:spMkLst>
            <pc:docMk/>
            <pc:sldMk cId="2222952965" sldId="4300"/>
            <ac:spMk id="24" creationId="{DAC17EE5-C98D-412D-9A3D-F206BF9E9E85}"/>
          </ac:spMkLst>
        </pc:spChg>
        <pc:spChg chg="mod">
          <ac:chgData name="Robin Rettien" userId="d3b77970-caed-4e6f-89f3-1a113df11dad" providerId="ADAL" clId="{DAEA3E22-9844-481E-9B87-6745CA6151F1}" dt="2020-10-22T10:05:34.874" v="1891" actId="13926"/>
          <ac:spMkLst>
            <pc:docMk/>
            <pc:sldMk cId="2222952965" sldId="4300"/>
            <ac:spMk id="28" creationId="{1915FD22-2941-43E3-94C2-8BDD87DD535A}"/>
          </ac:spMkLst>
        </pc:spChg>
        <pc:spChg chg="mod">
          <ac:chgData name="Robin Rettien" userId="d3b77970-caed-4e6f-89f3-1a113df11dad" providerId="ADAL" clId="{DAEA3E22-9844-481E-9B87-6745CA6151F1}" dt="2020-10-22T09:46:13.241" v="1640" actId="1076"/>
          <ac:spMkLst>
            <pc:docMk/>
            <pc:sldMk cId="2222952965" sldId="4300"/>
            <ac:spMk id="31" creationId="{5C72695E-10FF-4D0B-8D75-4C5AC15B2D33}"/>
          </ac:spMkLst>
        </pc:spChg>
        <pc:spChg chg="mod">
          <ac:chgData name="Robin Rettien" userId="d3b77970-caed-4e6f-89f3-1a113df11dad" providerId="ADAL" clId="{DAEA3E22-9844-481E-9B87-6745CA6151F1}" dt="2020-10-22T09:46:33.836" v="1641" actId="1076"/>
          <ac:spMkLst>
            <pc:docMk/>
            <pc:sldMk cId="2222952965" sldId="4300"/>
            <ac:spMk id="32" creationId="{E2D8025E-64BA-4E9E-8282-91F306EFCAB5}"/>
          </ac:spMkLst>
        </pc:spChg>
        <pc:spChg chg="mod">
          <ac:chgData name="Robin Rettien" userId="d3b77970-caed-4e6f-89f3-1a113df11dad" providerId="ADAL" clId="{DAEA3E22-9844-481E-9B87-6745CA6151F1}" dt="2020-10-22T10:04:42.431" v="1863" actId="1076"/>
          <ac:spMkLst>
            <pc:docMk/>
            <pc:sldMk cId="2222952965" sldId="4300"/>
            <ac:spMk id="34" creationId="{5A6B9004-B47F-4442-A786-58C9301B86CF}"/>
          </ac:spMkLst>
        </pc:spChg>
        <pc:picChg chg="add">
          <ac:chgData name="Robin Rettien" userId="d3b77970-caed-4e6f-89f3-1a113df11dad" providerId="ADAL" clId="{DAEA3E22-9844-481E-9B87-6745CA6151F1}" dt="2020-10-22T09:55:41.934" v="1748" actId="22"/>
          <ac:picMkLst>
            <pc:docMk/>
            <pc:sldMk cId="2222952965" sldId="4300"/>
            <ac:picMk id="11" creationId="{3728C279-2166-4372-80E9-F270977A0FD6}"/>
          </ac:picMkLst>
        </pc:picChg>
        <pc:picChg chg="add mod">
          <ac:chgData name="Robin Rettien" userId="d3b77970-caed-4e6f-89f3-1a113df11dad" providerId="ADAL" clId="{DAEA3E22-9844-481E-9B87-6745CA6151F1}" dt="2020-10-22T10:00:29.984" v="1767" actId="1038"/>
          <ac:picMkLst>
            <pc:docMk/>
            <pc:sldMk cId="2222952965" sldId="4300"/>
            <ac:picMk id="12" creationId="{67D5CE66-C90B-4B16-96FB-3BC1265E925F}"/>
          </ac:picMkLst>
        </pc:picChg>
        <pc:picChg chg="del">
          <ac:chgData name="Robin Rettien" userId="d3b77970-caed-4e6f-89f3-1a113df11dad" providerId="ADAL" clId="{DAEA3E22-9844-481E-9B87-6745CA6151F1}" dt="2020-10-22T09:55:41.557" v="1747" actId="478"/>
          <ac:picMkLst>
            <pc:docMk/>
            <pc:sldMk cId="2222952965" sldId="4300"/>
            <ac:picMk id="25" creationId="{3C147CE5-8E24-4EC6-A688-145B69A744D4}"/>
          </ac:picMkLst>
        </pc:picChg>
      </pc:sldChg>
      <pc:sldChg chg="delSp modSp mod">
        <pc:chgData name="Robin Rettien" userId="d3b77970-caed-4e6f-89f3-1a113df11dad" providerId="ADAL" clId="{DAEA3E22-9844-481E-9B87-6745CA6151F1}" dt="2020-10-22T09:54:36.955" v="1742" actId="478"/>
        <pc:sldMkLst>
          <pc:docMk/>
          <pc:sldMk cId="790942364" sldId="4302"/>
        </pc:sldMkLst>
        <pc:spChg chg="del">
          <ac:chgData name="Robin Rettien" userId="d3b77970-caed-4e6f-89f3-1a113df11dad" providerId="ADAL" clId="{DAEA3E22-9844-481E-9B87-6745CA6151F1}" dt="2020-10-22T09:54:36.955" v="1742" actId="478"/>
          <ac:spMkLst>
            <pc:docMk/>
            <pc:sldMk cId="790942364" sldId="4302"/>
            <ac:spMk id="6" creationId="{3305DFCA-1CBD-4B19-9F3D-A97649696243}"/>
          </ac:spMkLst>
        </pc:spChg>
        <pc:spChg chg="mod">
          <ac:chgData name="Robin Rettien" userId="d3b77970-caed-4e6f-89f3-1a113df11dad" providerId="ADAL" clId="{DAEA3E22-9844-481E-9B87-6745CA6151F1}" dt="2020-10-22T09:51:02.851" v="1733" actId="13926"/>
          <ac:spMkLst>
            <pc:docMk/>
            <pc:sldMk cId="790942364" sldId="4302"/>
            <ac:spMk id="28" creationId="{1915FD22-2941-43E3-94C2-8BDD87DD535A}"/>
          </ac:spMkLst>
        </pc:spChg>
        <pc:spChg chg="mod">
          <ac:chgData name="Robin Rettien" userId="d3b77970-caed-4e6f-89f3-1a113df11dad" providerId="ADAL" clId="{DAEA3E22-9844-481E-9B87-6745CA6151F1}" dt="2020-10-22T09:51:08.154" v="1734" actId="1076"/>
          <ac:spMkLst>
            <pc:docMk/>
            <pc:sldMk cId="790942364" sldId="4302"/>
            <ac:spMk id="31" creationId="{5C72695E-10FF-4D0B-8D75-4C5AC15B2D33}"/>
          </ac:spMkLst>
        </pc:spChg>
        <pc:spChg chg="mod">
          <ac:chgData name="Robin Rettien" userId="d3b77970-caed-4e6f-89f3-1a113df11dad" providerId="ADAL" clId="{DAEA3E22-9844-481E-9B87-6745CA6151F1}" dt="2020-10-22T09:51:12.839" v="1735" actId="1076"/>
          <ac:spMkLst>
            <pc:docMk/>
            <pc:sldMk cId="790942364" sldId="4302"/>
            <ac:spMk id="32" creationId="{E2D8025E-64BA-4E9E-8282-91F306EFCAB5}"/>
          </ac:spMkLst>
        </pc:spChg>
        <pc:spChg chg="mod">
          <ac:chgData name="Robin Rettien" userId="d3b77970-caed-4e6f-89f3-1a113df11dad" providerId="ADAL" clId="{DAEA3E22-9844-481E-9B87-6745CA6151F1}" dt="2020-10-22T09:51:18.427" v="1741" actId="1036"/>
          <ac:spMkLst>
            <pc:docMk/>
            <pc:sldMk cId="790942364" sldId="4302"/>
            <ac:spMk id="34" creationId="{5A6B9004-B47F-4442-A786-58C9301B86CF}"/>
          </ac:spMkLst>
        </pc:spChg>
      </pc:sldChg>
      <pc:sldChg chg="modSp mod ord">
        <pc:chgData name="Robin Rettien" userId="d3b77970-caed-4e6f-89f3-1a113df11dad" providerId="ADAL" clId="{DAEA3E22-9844-481E-9B87-6745CA6151F1}" dt="2020-10-22T08:21:25.393" v="1457" actId="13926"/>
        <pc:sldMkLst>
          <pc:docMk/>
          <pc:sldMk cId="469021758" sldId="4303"/>
        </pc:sldMkLst>
        <pc:spChg chg="mod">
          <ac:chgData name="Robin Rettien" userId="d3b77970-caed-4e6f-89f3-1a113df11dad" providerId="ADAL" clId="{DAEA3E22-9844-481E-9B87-6745CA6151F1}" dt="2020-10-22T08:20:21.203" v="1416" actId="20577"/>
          <ac:spMkLst>
            <pc:docMk/>
            <pc:sldMk cId="469021758" sldId="4303"/>
            <ac:spMk id="25" creationId="{D977182A-572C-485D-B581-8D0584AFE5C5}"/>
          </ac:spMkLst>
        </pc:spChg>
        <pc:spChg chg="mod">
          <ac:chgData name="Robin Rettien" userId="d3b77970-caed-4e6f-89f3-1a113df11dad" providerId="ADAL" clId="{DAEA3E22-9844-481E-9B87-6745CA6151F1}" dt="2020-10-22T08:21:06.562" v="1453" actId="20577"/>
          <ac:spMkLst>
            <pc:docMk/>
            <pc:sldMk cId="469021758" sldId="4303"/>
            <ac:spMk id="31" creationId="{EDCC35E7-C06C-47E7-BD4A-116D1B83495C}"/>
          </ac:spMkLst>
        </pc:spChg>
        <pc:spChg chg="mod">
          <ac:chgData name="Robin Rettien" userId="d3b77970-caed-4e6f-89f3-1a113df11dad" providerId="ADAL" clId="{DAEA3E22-9844-481E-9B87-6745CA6151F1}" dt="2020-10-22T08:21:25.393" v="1457" actId="13926"/>
          <ac:spMkLst>
            <pc:docMk/>
            <pc:sldMk cId="469021758" sldId="4303"/>
            <ac:spMk id="37" creationId="{A6D9B8AD-2DEB-4277-BFF4-C33198FDDF8F}"/>
          </ac:spMkLst>
        </pc:spChg>
      </pc:sldChg>
      <pc:sldChg chg="modSp mod ord">
        <pc:chgData name="Robin Rettien" userId="d3b77970-caed-4e6f-89f3-1a113df11dad" providerId="ADAL" clId="{DAEA3E22-9844-481E-9B87-6745CA6151F1}" dt="2020-10-22T08:19:34.192" v="1380" actId="13926"/>
        <pc:sldMkLst>
          <pc:docMk/>
          <pc:sldMk cId="2232391747" sldId="4304"/>
        </pc:sldMkLst>
        <pc:graphicFrameChg chg="modGraphic">
          <ac:chgData name="Robin Rettien" userId="d3b77970-caed-4e6f-89f3-1a113df11dad" providerId="ADAL" clId="{DAEA3E22-9844-481E-9B87-6745CA6151F1}" dt="2020-10-22T08:19:34.192" v="1380" actId="13926"/>
          <ac:graphicFrameMkLst>
            <pc:docMk/>
            <pc:sldMk cId="2232391747" sldId="4304"/>
            <ac:graphicFrameMk id="5" creationId="{9A561E50-8242-4905-9A06-6DE77FCA910A}"/>
          </ac:graphicFrameMkLst>
        </pc:graphicFrameChg>
      </pc:sldChg>
      <pc:sldChg chg="del">
        <pc:chgData name="Robin Rettien" userId="d3b77970-caed-4e6f-89f3-1a113df11dad" providerId="ADAL" clId="{DAEA3E22-9844-481E-9B87-6745CA6151F1}" dt="2020-10-21T22:14:23.270" v="789" actId="47"/>
        <pc:sldMkLst>
          <pc:docMk/>
          <pc:sldMk cId="1328932906" sldId="4358"/>
        </pc:sldMkLst>
      </pc:sldChg>
      <pc:sldChg chg="del">
        <pc:chgData name="Robin Rettien" userId="d3b77970-caed-4e6f-89f3-1a113df11dad" providerId="ADAL" clId="{DAEA3E22-9844-481E-9B87-6745CA6151F1}" dt="2020-10-21T22:14:23.578" v="790" actId="47"/>
        <pc:sldMkLst>
          <pc:docMk/>
          <pc:sldMk cId="4144694907" sldId="4359"/>
        </pc:sldMkLst>
      </pc:sldChg>
      <pc:sldChg chg="del">
        <pc:chgData name="Robin Rettien" userId="d3b77970-caed-4e6f-89f3-1a113df11dad" providerId="ADAL" clId="{DAEA3E22-9844-481E-9B87-6745CA6151F1}" dt="2020-10-21T22:14:24.389" v="792" actId="47"/>
        <pc:sldMkLst>
          <pc:docMk/>
          <pc:sldMk cId="2557784793" sldId="4361"/>
        </pc:sldMkLst>
      </pc:sldChg>
      <pc:sldChg chg="del">
        <pc:chgData name="Robin Rettien" userId="d3b77970-caed-4e6f-89f3-1a113df11dad" providerId="ADAL" clId="{DAEA3E22-9844-481E-9B87-6745CA6151F1}" dt="2020-10-21T22:14:24.798" v="793" actId="47"/>
        <pc:sldMkLst>
          <pc:docMk/>
          <pc:sldMk cId="1771533217" sldId="4362"/>
        </pc:sldMkLst>
      </pc:sldChg>
      <pc:sldChg chg="modSp add mod">
        <pc:chgData name="Robin Rettien" userId="d3b77970-caed-4e6f-89f3-1a113df11dad" providerId="ADAL" clId="{DAEA3E22-9844-481E-9B87-6745CA6151F1}" dt="2020-10-23T09:13:37.477" v="3383" actId="13926"/>
        <pc:sldMkLst>
          <pc:docMk/>
          <pc:sldMk cId="635756617" sldId="4364"/>
        </pc:sldMkLst>
        <pc:spChg chg="mod">
          <ac:chgData name="Robin Rettien" userId="d3b77970-caed-4e6f-89f3-1a113df11dad" providerId="ADAL" clId="{DAEA3E22-9844-481E-9B87-6745CA6151F1}" dt="2020-10-23T09:13:37.477" v="3383" actId="13926"/>
          <ac:spMkLst>
            <pc:docMk/>
            <pc:sldMk cId="635756617" sldId="4364"/>
            <ac:spMk id="36" creationId="{9D20BBC0-DCB5-4E0C-ACE6-CF1C32A59C21}"/>
          </ac:spMkLst>
        </pc:spChg>
      </pc:sldChg>
      <pc:sldChg chg="modSp mod">
        <pc:chgData name="Robin Rettien" userId="d3b77970-caed-4e6f-89f3-1a113df11dad" providerId="ADAL" clId="{DAEA3E22-9844-481E-9B87-6745CA6151F1}" dt="2020-10-22T11:35:30.388" v="2471" actId="20577"/>
        <pc:sldMkLst>
          <pc:docMk/>
          <pc:sldMk cId="4004177871" sldId="4376"/>
        </pc:sldMkLst>
        <pc:graphicFrameChg chg="mod modGraphic">
          <ac:chgData name="Robin Rettien" userId="d3b77970-caed-4e6f-89f3-1a113df11dad" providerId="ADAL" clId="{DAEA3E22-9844-481E-9B87-6745CA6151F1}" dt="2020-10-22T11:35:30.388" v="2471" actId="20577"/>
          <ac:graphicFrameMkLst>
            <pc:docMk/>
            <pc:sldMk cId="4004177871" sldId="4376"/>
            <ac:graphicFrameMk id="5" creationId="{BFA613EE-8EE1-4A01-B919-B1561ACA4430}"/>
          </ac:graphicFrameMkLst>
        </pc:graphicFrameChg>
      </pc:sldChg>
      <pc:sldChg chg="modSp add del mod">
        <pc:chgData name="Robin Rettien" userId="d3b77970-caed-4e6f-89f3-1a113df11dad" providerId="ADAL" clId="{DAEA3E22-9844-481E-9B87-6745CA6151F1}" dt="2020-10-23T13:55:23.216" v="3430" actId="20577"/>
        <pc:sldMkLst>
          <pc:docMk/>
          <pc:sldMk cId="3997315665" sldId="4377"/>
        </pc:sldMkLst>
        <pc:spChg chg="mod">
          <ac:chgData name="Robin Rettien" userId="d3b77970-caed-4e6f-89f3-1a113df11dad" providerId="ADAL" clId="{DAEA3E22-9844-481E-9B87-6745CA6151F1}" dt="2020-10-23T13:55:23.216" v="3430" actId="20577"/>
          <ac:spMkLst>
            <pc:docMk/>
            <pc:sldMk cId="3997315665" sldId="4377"/>
            <ac:spMk id="27" creationId="{77E0E204-8D21-48E0-B021-10D5F2DA2334}"/>
          </ac:spMkLst>
        </pc:spChg>
      </pc:sldChg>
      <pc:sldChg chg="addSp delSp modSp mod">
        <pc:chgData name="Robin Rettien" userId="d3b77970-caed-4e6f-89f3-1a113df11dad" providerId="ADAL" clId="{DAEA3E22-9844-481E-9B87-6745CA6151F1}" dt="2020-10-22T12:10:24.064" v="2547" actId="20577"/>
        <pc:sldMkLst>
          <pc:docMk/>
          <pc:sldMk cId="1566171282" sldId="4387"/>
        </pc:sldMkLst>
        <pc:spChg chg="add del mod">
          <ac:chgData name="Robin Rettien" userId="d3b77970-caed-4e6f-89f3-1a113df11dad" providerId="ADAL" clId="{DAEA3E22-9844-481E-9B87-6745CA6151F1}" dt="2020-10-22T10:46:47.894" v="2271" actId="21"/>
          <ac:spMkLst>
            <pc:docMk/>
            <pc:sldMk cId="1566171282" sldId="4387"/>
            <ac:spMk id="6" creationId="{48B9C808-1CA9-4640-81BF-7A2E0F39D7A5}"/>
          </ac:spMkLst>
        </pc:spChg>
        <pc:spChg chg="mod">
          <ac:chgData name="Robin Rettien" userId="d3b77970-caed-4e6f-89f3-1a113df11dad" providerId="ADAL" clId="{DAEA3E22-9844-481E-9B87-6745CA6151F1}" dt="2020-10-22T12:10:24.064" v="2547" actId="20577"/>
          <ac:spMkLst>
            <pc:docMk/>
            <pc:sldMk cId="1566171282" sldId="4387"/>
            <ac:spMk id="31" creationId="{A5334D61-2845-4230-864B-F250AB950AFF}"/>
          </ac:spMkLst>
        </pc:spChg>
      </pc:sldChg>
      <pc:sldChg chg="add del">
        <pc:chgData name="Robin Rettien" userId="d3b77970-caed-4e6f-89f3-1a113df11dad" providerId="ADAL" clId="{DAEA3E22-9844-481E-9B87-6745CA6151F1}" dt="2020-10-21T22:12:50.570" v="779"/>
        <pc:sldMkLst>
          <pc:docMk/>
          <pc:sldMk cId="917409064" sldId="4391"/>
        </pc:sldMkLst>
      </pc:sldChg>
      <pc:sldChg chg="addSp delSp modSp mod">
        <pc:chgData name="Robin Rettien" userId="d3b77970-caed-4e6f-89f3-1a113df11dad" providerId="ADAL" clId="{DAEA3E22-9844-481E-9B87-6745CA6151F1}" dt="2020-10-22T12:51:02.159" v="3373"/>
        <pc:sldMkLst>
          <pc:docMk/>
          <pc:sldMk cId="2944978965" sldId="4392"/>
        </pc:sldMkLst>
        <pc:spChg chg="add">
          <ac:chgData name="Robin Rettien" userId="d3b77970-caed-4e6f-89f3-1a113df11dad" providerId="ADAL" clId="{DAEA3E22-9844-481E-9B87-6745CA6151F1}" dt="2020-10-21T21:32:15.296" v="465" actId="22"/>
          <ac:spMkLst>
            <pc:docMk/>
            <pc:sldMk cId="2944978965" sldId="4392"/>
            <ac:spMk id="4" creationId="{7E570542-7061-43E6-9DCE-67CD993E5A7E}"/>
          </ac:spMkLst>
        </pc:spChg>
        <pc:spChg chg="add mod">
          <ac:chgData name="Robin Rettien" userId="d3b77970-caed-4e6f-89f3-1a113df11dad" providerId="ADAL" clId="{DAEA3E22-9844-481E-9B87-6745CA6151F1}" dt="2020-10-22T12:51:02.159" v="3373"/>
          <ac:spMkLst>
            <pc:docMk/>
            <pc:sldMk cId="2944978965" sldId="4392"/>
            <ac:spMk id="5" creationId="{26784425-6E78-468A-A979-B81C06D1F93B}"/>
          </ac:spMkLst>
        </pc:spChg>
        <pc:spChg chg="del">
          <ac:chgData name="Robin Rettien" userId="d3b77970-caed-4e6f-89f3-1a113df11dad" providerId="ADAL" clId="{DAEA3E22-9844-481E-9B87-6745CA6151F1}" dt="2020-10-21T21:32:14.875" v="464" actId="478"/>
          <ac:spMkLst>
            <pc:docMk/>
            <pc:sldMk cId="2944978965" sldId="4392"/>
            <ac:spMk id="22" creationId="{E2B75F79-6F63-4D24-948B-C17FD3395AD4}"/>
          </ac:spMkLst>
        </pc:spChg>
        <pc:spChg chg="del">
          <ac:chgData name="Robin Rettien" userId="d3b77970-caed-4e6f-89f3-1a113df11dad" providerId="ADAL" clId="{DAEA3E22-9844-481E-9B87-6745CA6151F1}" dt="2020-10-21T21:32:14.875" v="464" actId="478"/>
          <ac:spMkLst>
            <pc:docMk/>
            <pc:sldMk cId="2944978965" sldId="4392"/>
            <ac:spMk id="23" creationId="{8C4D3873-8F4F-4FF2-A9C0-B2063355F053}"/>
          </ac:spMkLst>
        </pc:spChg>
        <pc:picChg chg="add">
          <ac:chgData name="Robin Rettien" userId="d3b77970-caed-4e6f-89f3-1a113df11dad" providerId="ADAL" clId="{DAEA3E22-9844-481E-9B87-6745CA6151F1}" dt="2020-10-21T21:32:15.296" v="465" actId="22"/>
          <ac:picMkLst>
            <pc:docMk/>
            <pc:sldMk cId="2944978965" sldId="4392"/>
            <ac:picMk id="6" creationId="{9D2EC49C-9F64-4194-8CD5-66A85FECA1FD}"/>
          </ac:picMkLst>
        </pc:picChg>
        <pc:picChg chg="del">
          <ac:chgData name="Robin Rettien" userId="d3b77970-caed-4e6f-89f3-1a113df11dad" providerId="ADAL" clId="{DAEA3E22-9844-481E-9B87-6745CA6151F1}" dt="2020-10-21T21:32:14.875" v="464" actId="478"/>
          <ac:picMkLst>
            <pc:docMk/>
            <pc:sldMk cId="2944978965" sldId="4392"/>
            <ac:picMk id="24" creationId="{FF6DBDA5-F766-43F5-83CC-9F2132F02018}"/>
          </ac:picMkLst>
        </pc:picChg>
      </pc:sldChg>
      <pc:sldChg chg="delSp mod">
        <pc:chgData name="Robin Rettien" userId="d3b77970-caed-4e6f-89f3-1a113df11dad" providerId="ADAL" clId="{DAEA3E22-9844-481E-9B87-6745CA6151F1}" dt="2020-10-22T11:17:29.527" v="2378" actId="478"/>
        <pc:sldMkLst>
          <pc:docMk/>
          <pc:sldMk cId="2389333436" sldId="4397"/>
        </pc:sldMkLst>
        <pc:spChg chg="del">
          <ac:chgData name="Robin Rettien" userId="d3b77970-caed-4e6f-89f3-1a113df11dad" providerId="ADAL" clId="{DAEA3E22-9844-481E-9B87-6745CA6151F1}" dt="2020-10-22T11:17:29.527" v="2378" actId="478"/>
          <ac:spMkLst>
            <pc:docMk/>
            <pc:sldMk cId="2389333436" sldId="4397"/>
            <ac:spMk id="76" creationId="{90DBE05F-84CC-4AAB-962A-D45DE9133F03}"/>
          </ac:spMkLst>
        </pc:spChg>
        <pc:spChg chg="del">
          <ac:chgData name="Robin Rettien" userId="d3b77970-caed-4e6f-89f3-1a113df11dad" providerId="ADAL" clId="{DAEA3E22-9844-481E-9B87-6745CA6151F1}" dt="2020-10-22T11:17:24.744" v="2377" actId="478"/>
          <ac:spMkLst>
            <pc:docMk/>
            <pc:sldMk cId="2389333436" sldId="4397"/>
            <ac:spMk id="77" creationId="{8E1A7925-08C7-4068-A36A-47D242F8FF29}"/>
          </ac:spMkLst>
        </pc:spChg>
      </pc:sldChg>
      <pc:sldChg chg="addSp delSp modSp mod">
        <pc:chgData name="Robin Rettien" userId="d3b77970-caed-4e6f-89f3-1a113df11dad" providerId="ADAL" clId="{DAEA3E22-9844-481E-9B87-6745CA6151F1}" dt="2020-10-22T11:37:18.201" v="2472"/>
        <pc:sldMkLst>
          <pc:docMk/>
          <pc:sldMk cId="535522743" sldId="4448"/>
        </pc:sldMkLst>
        <pc:spChg chg="del">
          <ac:chgData name="Robin Rettien" userId="d3b77970-caed-4e6f-89f3-1a113df11dad" providerId="ADAL" clId="{DAEA3E22-9844-481E-9B87-6745CA6151F1}" dt="2020-10-21T21:49:36.424" v="523" actId="478"/>
          <ac:spMkLst>
            <pc:docMk/>
            <pc:sldMk cId="535522743" sldId="4448"/>
            <ac:spMk id="3" creationId="{F22511A1-B90B-488C-9996-751888D3DF1C}"/>
          </ac:spMkLst>
        </pc:spChg>
        <pc:spChg chg="mod">
          <ac:chgData name="Robin Rettien" userId="d3b77970-caed-4e6f-89f3-1a113df11dad" providerId="ADAL" clId="{DAEA3E22-9844-481E-9B87-6745CA6151F1}" dt="2020-10-21T21:55:01.088" v="589" actId="20577"/>
          <ac:spMkLst>
            <pc:docMk/>
            <pc:sldMk cId="535522743" sldId="4448"/>
            <ac:spMk id="4" creationId="{29CB9718-F33C-45E0-97AD-AD6A26E51A3C}"/>
          </ac:spMkLst>
        </pc:spChg>
        <pc:spChg chg="add del">
          <ac:chgData name="Robin Rettien" userId="d3b77970-caed-4e6f-89f3-1a113df11dad" providerId="ADAL" clId="{DAEA3E22-9844-481E-9B87-6745CA6151F1}" dt="2020-10-21T21:51:53.428" v="547" actId="478"/>
          <ac:spMkLst>
            <pc:docMk/>
            <pc:sldMk cId="535522743" sldId="4448"/>
            <ac:spMk id="7" creationId="{5B909132-AAE8-4E82-AB0F-5B4457B2AA3C}"/>
          </ac:spMkLst>
        </pc:spChg>
        <pc:spChg chg="del">
          <ac:chgData name="Robin Rettien" userId="d3b77970-caed-4e6f-89f3-1a113df11dad" providerId="ADAL" clId="{DAEA3E22-9844-481E-9B87-6745CA6151F1}" dt="2020-10-21T21:47:04.975" v="515" actId="478"/>
          <ac:spMkLst>
            <pc:docMk/>
            <pc:sldMk cId="535522743" sldId="4448"/>
            <ac:spMk id="8" creationId="{AF22BA9F-436D-4BFB-B519-721458C6D2A4}"/>
          </ac:spMkLst>
        </pc:spChg>
        <pc:spChg chg="mod">
          <ac:chgData name="Robin Rettien" userId="d3b77970-caed-4e6f-89f3-1a113df11dad" providerId="ADAL" clId="{DAEA3E22-9844-481E-9B87-6745CA6151F1}" dt="2020-10-21T21:57:27.545" v="618" actId="1076"/>
          <ac:spMkLst>
            <pc:docMk/>
            <pc:sldMk cId="535522743" sldId="4448"/>
            <ac:spMk id="12" creationId="{858A2FD7-6410-4F87-A226-C140B6AEB270}"/>
          </ac:spMkLst>
        </pc:spChg>
        <pc:spChg chg="mod">
          <ac:chgData name="Robin Rettien" userId="d3b77970-caed-4e6f-89f3-1a113df11dad" providerId="ADAL" clId="{DAEA3E22-9844-481E-9B87-6745CA6151F1}" dt="2020-10-21T21:57:27.545" v="618" actId="1076"/>
          <ac:spMkLst>
            <pc:docMk/>
            <pc:sldMk cId="535522743" sldId="4448"/>
            <ac:spMk id="14" creationId="{3DD0E273-31E9-4D79-AACC-D40A12F1EE69}"/>
          </ac:spMkLst>
        </pc:spChg>
        <pc:spChg chg="mod">
          <ac:chgData name="Robin Rettien" userId="d3b77970-caed-4e6f-89f3-1a113df11dad" providerId="ADAL" clId="{DAEA3E22-9844-481E-9B87-6745CA6151F1}" dt="2020-10-21T21:55:58.729" v="604" actId="20577"/>
          <ac:spMkLst>
            <pc:docMk/>
            <pc:sldMk cId="535522743" sldId="4448"/>
            <ac:spMk id="15" creationId="{CD839DB9-4AF9-4C4F-BF8E-1808B5DC10EF}"/>
          </ac:spMkLst>
        </pc:spChg>
        <pc:spChg chg="mod">
          <ac:chgData name="Robin Rettien" userId="d3b77970-caed-4e6f-89f3-1a113df11dad" providerId="ADAL" clId="{DAEA3E22-9844-481E-9B87-6745CA6151F1}" dt="2020-10-21T21:52:57.278" v="579" actId="14100"/>
          <ac:spMkLst>
            <pc:docMk/>
            <pc:sldMk cId="535522743" sldId="4448"/>
            <ac:spMk id="17" creationId="{02079E76-141C-4A1E-A235-28E56683D1AF}"/>
          </ac:spMkLst>
        </pc:spChg>
        <pc:spChg chg="del mod">
          <ac:chgData name="Robin Rettien" userId="d3b77970-caed-4e6f-89f3-1a113df11dad" providerId="ADAL" clId="{DAEA3E22-9844-481E-9B87-6745CA6151F1}" dt="2020-10-21T21:51:56.327" v="548" actId="478"/>
          <ac:spMkLst>
            <pc:docMk/>
            <pc:sldMk cId="535522743" sldId="4448"/>
            <ac:spMk id="18" creationId="{B8F45AE3-374D-4B6F-BA73-E6CB5F833DE8}"/>
          </ac:spMkLst>
        </pc:spChg>
        <pc:spChg chg="del">
          <ac:chgData name="Robin Rettien" userId="d3b77970-caed-4e6f-89f3-1a113df11dad" providerId="ADAL" clId="{DAEA3E22-9844-481E-9B87-6745CA6151F1}" dt="2020-10-21T21:52:26.772" v="561" actId="478"/>
          <ac:spMkLst>
            <pc:docMk/>
            <pc:sldMk cId="535522743" sldId="4448"/>
            <ac:spMk id="19" creationId="{5C187E06-A4AE-4A32-9456-764011EC3632}"/>
          </ac:spMkLst>
        </pc:spChg>
        <pc:spChg chg="add del">
          <ac:chgData name="Robin Rettien" userId="d3b77970-caed-4e6f-89f3-1a113df11dad" providerId="ADAL" clId="{DAEA3E22-9844-481E-9B87-6745CA6151F1}" dt="2020-10-21T21:51:49.092" v="545" actId="478"/>
          <ac:spMkLst>
            <pc:docMk/>
            <pc:sldMk cId="535522743" sldId="4448"/>
            <ac:spMk id="21" creationId="{913DA6C7-B5D7-426A-806F-3D086D68C268}"/>
          </ac:spMkLst>
        </pc:spChg>
        <pc:spChg chg="add mod">
          <ac:chgData name="Robin Rettien" userId="d3b77970-caed-4e6f-89f3-1a113df11dad" providerId="ADAL" clId="{DAEA3E22-9844-481E-9B87-6745CA6151F1}" dt="2020-10-21T21:53:23.403" v="587" actId="20577"/>
          <ac:spMkLst>
            <pc:docMk/>
            <pc:sldMk cId="535522743" sldId="4448"/>
            <ac:spMk id="22" creationId="{CA170F92-5A24-487A-B513-F699E00C1107}"/>
          </ac:spMkLst>
        </pc:spChg>
        <pc:spChg chg="mod">
          <ac:chgData name="Robin Rettien" userId="d3b77970-caed-4e6f-89f3-1a113df11dad" providerId="ADAL" clId="{DAEA3E22-9844-481E-9B87-6745CA6151F1}" dt="2020-10-21T21:50:19.720" v="533" actId="20577"/>
          <ac:spMkLst>
            <pc:docMk/>
            <pc:sldMk cId="535522743" sldId="4448"/>
            <ac:spMk id="23" creationId="{A914E2DB-0B80-483F-9260-C88F9DE5D295}"/>
          </ac:spMkLst>
        </pc:spChg>
        <pc:spChg chg="del">
          <ac:chgData name="Robin Rettien" userId="d3b77970-caed-4e6f-89f3-1a113df11dad" providerId="ADAL" clId="{DAEA3E22-9844-481E-9B87-6745CA6151F1}" dt="2020-10-21T21:50:09.003" v="531" actId="478"/>
          <ac:spMkLst>
            <pc:docMk/>
            <pc:sldMk cId="535522743" sldId="4448"/>
            <ac:spMk id="25" creationId="{144CD828-848E-4204-818E-525B6FB93F52}"/>
          </ac:spMkLst>
        </pc:spChg>
        <pc:spChg chg="del mod">
          <ac:chgData name="Robin Rettien" userId="d3b77970-caed-4e6f-89f3-1a113df11dad" providerId="ADAL" clId="{DAEA3E22-9844-481E-9B87-6745CA6151F1}" dt="2020-10-21T21:53:21.113" v="585" actId="478"/>
          <ac:spMkLst>
            <pc:docMk/>
            <pc:sldMk cId="535522743" sldId="4448"/>
            <ac:spMk id="27" creationId="{6A0ACE04-7AFD-4971-A3B2-E90BF841A76E}"/>
          </ac:spMkLst>
        </pc:spChg>
        <pc:spChg chg="add del">
          <ac:chgData name="Robin Rettien" userId="d3b77970-caed-4e6f-89f3-1a113df11dad" providerId="ADAL" clId="{DAEA3E22-9844-481E-9B87-6745CA6151F1}" dt="2020-10-21T21:52:28.830" v="562" actId="478"/>
          <ac:spMkLst>
            <pc:docMk/>
            <pc:sldMk cId="535522743" sldId="4448"/>
            <ac:spMk id="30" creationId="{EB9FBFE7-AEC2-462C-8FD0-36882541C810}"/>
          </ac:spMkLst>
        </pc:spChg>
        <pc:spChg chg="add del mod">
          <ac:chgData name="Robin Rettien" userId="d3b77970-caed-4e6f-89f3-1a113df11dad" providerId="ADAL" clId="{DAEA3E22-9844-481E-9B87-6745CA6151F1}" dt="2020-10-21T21:52:24.249" v="560" actId="478"/>
          <ac:spMkLst>
            <pc:docMk/>
            <pc:sldMk cId="535522743" sldId="4448"/>
            <ac:spMk id="32" creationId="{756D9E14-A7A5-4071-B195-04C77E635D7D}"/>
          </ac:spMkLst>
        </pc:spChg>
        <pc:spChg chg="add del">
          <ac:chgData name="Robin Rettien" userId="d3b77970-caed-4e6f-89f3-1a113df11dad" providerId="ADAL" clId="{DAEA3E22-9844-481E-9B87-6745CA6151F1}" dt="2020-10-21T21:52:35.512" v="572" actId="478"/>
          <ac:spMkLst>
            <pc:docMk/>
            <pc:sldMk cId="535522743" sldId="4448"/>
            <ac:spMk id="36" creationId="{9789DD16-11BB-4793-9C1B-B831065AFE4E}"/>
          </ac:spMkLst>
        </pc:spChg>
        <pc:spChg chg="add mod">
          <ac:chgData name="Robin Rettien" userId="d3b77970-caed-4e6f-89f3-1a113df11dad" providerId="ADAL" clId="{DAEA3E22-9844-481E-9B87-6745CA6151F1}" dt="2020-10-21T21:53:07.384" v="582" actId="1076"/>
          <ac:spMkLst>
            <pc:docMk/>
            <pc:sldMk cId="535522743" sldId="4448"/>
            <ac:spMk id="37" creationId="{9094E0D1-127B-4AD3-88F1-CA7E09AEF42D}"/>
          </ac:spMkLst>
        </pc:spChg>
        <pc:picChg chg="add mod ord">
          <ac:chgData name="Robin Rettien" userId="d3b77970-caed-4e6f-89f3-1a113df11dad" providerId="ADAL" clId="{DAEA3E22-9844-481E-9B87-6745CA6151F1}" dt="2020-10-21T21:52:48.166" v="577" actId="1076"/>
          <ac:picMkLst>
            <pc:docMk/>
            <pc:sldMk cId="535522743" sldId="4448"/>
            <ac:picMk id="5" creationId="{ED2CE25E-E0B3-4FEA-BBBD-F6C60D449A74}"/>
          </ac:picMkLst>
        </pc:picChg>
        <pc:picChg chg="add mod ord">
          <ac:chgData name="Robin Rettien" userId="d3b77970-caed-4e6f-89f3-1a113df11dad" providerId="ADAL" clId="{DAEA3E22-9844-481E-9B87-6745CA6151F1}" dt="2020-10-21T21:57:27.545" v="618" actId="1076"/>
          <ac:picMkLst>
            <pc:docMk/>
            <pc:sldMk cId="535522743" sldId="4448"/>
            <ac:picMk id="6" creationId="{5B8A8FD3-AEE5-486C-8291-FE48E9EB26E6}"/>
          </ac:picMkLst>
        </pc:picChg>
        <pc:picChg chg="del mod">
          <ac:chgData name="Robin Rettien" userId="d3b77970-caed-4e6f-89f3-1a113df11dad" providerId="ADAL" clId="{DAEA3E22-9844-481E-9B87-6745CA6151F1}" dt="2020-10-21T21:52:33.398" v="571" actId="478"/>
          <ac:picMkLst>
            <pc:docMk/>
            <pc:sldMk cId="535522743" sldId="4448"/>
            <ac:picMk id="9" creationId="{36B7D5D3-022A-4ACE-8404-1C68D72B4CD7}"/>
          </ac:picMkLst>
        </pc:picChg>
        <pc:picChg chg="del">
          <ac:chgData name="Robin Rettien" userId="d3b77970-caed-4e6f-89f3-1a113df11dad" providerId="ADAL" clId="{DAEA3E22-9844-481E-9B87-6745CA6151F1}" dt="2020-10-21T21:51:30.857" v="537" actId="478"/>
          <ac:picMkLst>
            <pc:docMk/>
            <pc:sldMk cId="535522743" sldId="4448"/>
            <ac:picMk id="11" creationId="{6C4869C6-8F12-4E89-BC64-87B18D178DF2}"/>
          </ac:picMkLst>
        </pc:picChg>
        <pc:picChg chg="mod">
          <ac:chgData name="Robin Rettien" userId="d3b77970-caed-4e6f-89f3-1a113df11dad" providerId="ADAL" clId="{DAEA3E22-9844-481E-9B87-6745CA6151F1}" dt="2020-10-22T11:37:18.201" v="2472"/>
          <ac:picMkLst>
            <pc:docMk/>
            <pc:sldMk cId="535522743" sldId="4448"/>
            <ac:picMk id="20" creationId="{7CB4B6C3-CE8C-43DE-A1F3-F4C5848537E3}"/>
          </ac:picMkLst>
        </pc:picChg>
        <pc:picChg chg="add mod">
          <ac:chgData name="Robin Rettien" userId="d3b77970-caed-4e6f-89f3-1a113df11dad" providerId="ADAL" clId="{DAEA3E22-9844-481E-9B87-6745CA6151F1}" dt="2020-10-21T21:55:45.145" v="598" actId="1036"/>
          <ac:picMkLst>
            <pc:docMk/>
            <pc:sldMk cId="535522743" sldId="4448"/>
            <ac:picMk id="39" creationId="{55562616-118B-4243-B94F-235F343B8426}"/>
          </ac:picMkLst>
        </pc:picChg>
      </pc:sldChg>
      <pc:sldChg chg="del">
        <pc:chgData name="Robin Rettien" userId="d3b77970-caed-4e6f-89f3-1a113df11dad" providerId="ADAL" clId="{DAEA3E22-9844-481E-9B87-6745CA6151F1}" dt="2020-10-21T22:12:38.933" v="778" actId="47"/>
        <pc:sldMkLst>
          <pc:docMk/>
          <pc:sldMk cId="642399938" sldId="4451"/>
        </pc:sldMkLst>
      </pc:sldChg>
      <pc:sldChg chg="addSp modSp mod">
        <pc:chgData name="Robin Rettien" userId="d3b77970-caed-4e6f-89f3-1a113df11dad" providerId="ADAL" clId="{DAEA3E22-9844-481E-9B87-6745CA6151F1}" dt="2020-10-22T10:52:09.470" v="2367" actId="13926"/>
        <pc:sldMkLst>
          <pc:docMk/>
          <pc:sldMk cId="3456538281" sldId="4454"/>
        </pc:sldMkLst>
        <pc:spChg chg="mod">
          <ac:chgData name="Robin Rettien" userId="d3b77970-caed-4e6f-89f3-1a113df11dad" providerId="ADAL" clId="{DAEA3E22-9844-481E-9B87-6745CA6151F1}" dt="2020-10-22T10:52:09.470" v="2367" actId="13926"/>
          <ac:spMkLst>
            <pc:docMk/>
            <pc:sldMk cId="3456538281" sldId="4454"/>
            <ac:spMk id="2" creationId="{F5D63E93-C406-4261-A54E-1D5CDB530DE9}"/>
          </ac:spMkLst>
        </pc:spChg>
        <pc:spChg chg="mod">
          <ac:chgData name="Robin Rettien" userId="d3b77970-caed-4e6f-89f3-1a113df11dad" providerId="ADAL" clId="{DAEA3E22-9844-481E-9B87-6745CA6151F1}" dt="2020-10-22T10:52:09.470" v="2367" actId="13926"/>
          <ac:spMkLst>
            <pc:docMk/>
            <pc:sldMk cId="3456538281" sldId="4454"/>
            <ac:spMk id="3" creationId="{980581A1-3D06-4345-86AE-2CFE02F6024E}"/>
          </ac:spMkLst>
        </pc:spChg>
        <pc:spChg chg="add mod">
          <ac:chgData name="Robin Rettien" userId="d3b77970-caed-4e6f-89f3-1a113df11dad" providerId="ADAL" clId="{DAEA3E22-9844-481E-9B87-6745CA6151F1}" dt="2020-10-22T10:52:09.470" v="2367" actId="13926"/>
          <ac:spMkLst>
            <pc:docMk/>
            <pc:sldMk cId="3456538281" sldId="4454"/>
            <ac:spMk id="4" creationId="{B0DEF67E-4E27-4B02-B0C5-250E0442A332}"/>
          </ac:spMkLst>
        </pc:spChg>
        <pc:spChg chg="mod">
          <ac:chgData name="Robin Rettien" userId="d3b77970-caed-4e6f-89f3-1a113df11dad" providerId="ADAL" clId="{DAEA3E22-9844-481E-9B87-6745CA6151F1}" dt="2020-10-22T10:52:09.470" v="2367" actId="13926"/>
          <ac:spMkLst>
            <pc:docMk/>
            <pc:sldMk cId="3456538281" sldId="4454"/>
            <ac:spMk id="17" creationId="{E4E5F2E0-3266-40C5-992F-26E6A6C24C18}"/>
          </ac:spMkLst>
        </pc:spChg>
        <pc:spChg chg="mod">
          <ac:chgData name="Robin Rettien" userId="d3b77970-caed-4e6f-89f3-1a113df11dad" providerId="ADAL" clId="{DAEA3E22-9844-481E-9B87-6745CA6151F1}" dt="2020-10-22T10:52:09.470" v="2367" actId="13926"/>
          <ac:spMkLst>
            <pc:docMk/>
            <pc:sldMk cId="3456538281" sldId="4454"/>
            <ac:spMk id="19" creationId="{181EBF1E-B913-40B4-9B6A-C493F8FE13F5}"/>
          </ac:spMkLst>
        </pc:spChg>
        <pc:spChg chg="mod">
          <ac:chgData name="Robin Rettien" userId="d3b77970-caed-4e6f-89f3-1a113df11dad" providerId="ADAL" clId="{DAEA3E22-9844-481E-9B87-6745CA6151F1}" dt="2020-10-22T10:52:09.470" v="2367" actId="13926"/>
          <ac:spMkLst>
            <pc:docMk/>
            <pc:sldMk cId="3456538281" sldId="4454"/>
            <ac:spMk id="22" creationId="{6FD72395-1204-4E4B-92E8-7C01B4D3EBB4}"/>
          </ac:spMkLst>
        </pc:spChg>
        <pc:spChg chg="mod">
          <ac:chgData name="Robin Rettien" userId="d3b77970-caed-4e6f-89f3-1a113df11dad" providerId="ADAL" clId="{DAEA3E22-9844-481E-9B87-6745CA6151F1}" dt="2020-10-22T10:52:09.470" v="2367" actId="13926"/>
          <ac:spMkLst>
            <pc:docMk/>
            <pc:sldMk cId="3456538281" sldId="4454"/>
            <ac:spMk id="24" creationId="{7C9CFCA4-53B7-4542-8E0D-E73D06D21DD8}"/>
          </ac:spMkLst>
        </pc:spChg>
        <pc:spChg chg="mod">
          <ac:chgData name="Robin Rettien" userId="d3b77970-caed-4e6f-89f3-1a113df11dad" providerId="ADAL" clId="{DAEA3E22-9844-481E-9B87-6745CA6151F1}" dt="2020-10-22T10:52:09.470" v="2367" actId="13926"/>
          <ac:spMkLst>
            <pc:docMk/>
            <pc:sldMk cId="3456538281" sldId="4454"/>
            <ac:spMk id="26" creationId="{87CE24A7-8B6B-4EA7-AA65-A219AD2669A6}"/>
          </ac:spMkLst>
        </pc:spChg>
        <pc:spChg chg="mod">
          <ac:chgData name="Robin Rettien" userId="d3b77970-caed-4e6f-89f3-1a113df11dad" providerId="ADAL" clId="{DAEA3E22-9844-481E-9B87-6745CA6151F1}" dt="2020-10-22T10:52:09.470" v="2367" actId="13926"/>
          <ac:spMkLst>
            <pc:docMk/>
            <pc:sldMk cId="3456538281" sldId="4454"/>
            <ac:spMk id="31" creationId="{C47B3CA3-A2C9-4399-A813-B166F78D6F4E}"/>
          </ac:spMkLst>
        </pc:spChg>
        <pc:grpChg chg="mod">
          <ac:chgData name="Robin Rettien" userId="d3b77970-caed-4e6f-89f3-1a113df11dad" providerId="ADAL" clId="{DAEA3E22-9844-481E-9B87-6745CA6151F1}" dt="2020-10-22T10:52:09.470" v="2367" actId="13926"/>
          <ac:grpSpMkLst>
            <pc:docMk/>
            <pc:sldMk cId="3456538281" sldId="4454"/>
            <ac:grpSpMk id="35" creationId="{6E399F4F-FA2E-40E6-9E0B-A8406150DE9F}"/>
          </ac:grpSpMkLst>
        </pc:grpChg>
        <pc:picChg chg="mod">
          <ac:chgData name="Robin Rettien" userId="d3b77970-caed-4e6f-89f3-1a113df11dad" providerId="ADAL" clId="{DAEA3E22-9844-481E-9B87-6745CA6151F1}" dt="2020-10-22T10:52:09.470" v="2367" actId="13926"/>
          <ac:picMkLst>
            <pc:docMk/>
            <pc:sldMk cId="3456538281" sldId="4454"/>
            <ac:picMk id="1028" creationId="{381C4248-E376-4204-B8E7-17F9FD1432B7}"/>
          </ac:picMkLst>
        </pc:picChg>
        <pc:picChg chg="mod">
          <ac:chgData name="Robin Rettien" userId="d3b77970-caed-4e6f-89f3-1a113df11dad" providerId="ADAL" clId="{DAEA3E22-9844-481E-9B87-6745CA6151F1}" dt="2020-10-22T10:52:09.470" v="2367" actId="13926"/>
          <ac:picMkLst>
            <pc:docMk/>
            <pc:sldMk cId="3456538281" sldId="4454"/>
            <ac:picMk id="1030" creationId="{765C5623-186A-458D-9BD6-4D21F674AD6B}"/>
          </ac:picMkLst>
        </pc:picChg>
        <pc:cxnChg chg="mod">
          <ac:chgData name="Robin Rettien" userId="d3b77970-caed-4e6f-89f3-1a113df11dad" providerId="ADAL" clId="{DAEA3E22-9844-481E-9B87-6745CA6151F1}" dt="2020-10-22T10:52:09.470" v="2367" actId="13926"/>
          <ac:cxnSpMkLst>
            <pc:docMk/>
            <pc:sldMk cId="3456538281" sldId="4454"/>
            <ac:cxnSpMk id="25" creationId="{28CCADBF-13E3-4703-9D77-79849395F4CC}"/>
          </ac:cxnSpMkLst>
        </pc:cxnChg>
        <pc:cxnChg chg="mod">
          <ac:chgData name="Robin Rettien" userId="d3b77970-caed-4e6f-89f3-1a113df11dad" providerId="ADAL" clId="{DAEA3E22-9844-481E-9B87-6745CA6151F1}" dt="2020-10-22T10:52:09.470" v="2367" actId="13926"/>
          <ac:cxnSpMkLst>
            <pc:docMk/>
            <pc:sldMk cId="3456538281" sldId="4454"/>
            <ac:cxnSpMk id="27" creationId="{F3B7211A-97C0-4F8A-B862-C1753DF0BC7E}"/>
          </ac:cxnSpMkLst>
        </pc:cxnChg>
      </pc:sldChg>
      <pc:sldChg chg="addSp modSp mod">
        <pc:chgData name="Robin Rettien" userId="d3b77970-caed-4e6f-89f3-1a113df11dad" providerId="ADAL" clId="{DAEA3E22-9844-481E-9B87-6745CA6151F1}" dt="2020-10-22T10:51:09.563" v="2356" actId="13926"/>
        <pc:sldMkLst>
          <pc:docMk/>
          <pc:sldMk cId="2356657316" sldId="4455"/>
        </pc:sldMkLst>
        <pc:spChg chg="mod">
          <ac:chgData name="Robin Rettien" userId="d3b77970-caed-4e6f-89f3-1a113df11dad" providerId="ADAL" clId="{DAEA3E22-9844-481E-9B87-6745CA6151F1}" dt="2020-10-22T10:51:09.563" v="2356" actId="13926"/>
          <ac:spMkLst>
            <pc:docMk/>
            <pc:sldMk cId="2356657316" sldId="4455"/>
            <ac:spMk id="2" creationId="{E0B14F39-C185-44AE-9E9A-A6BF890C2C9C}"/>
          </ac:spMkLst>
        </pc:spChg>
        <pc:spChg chg="add mod">
          <ac:chgData name="Robin Rettien" userId="d3b77970-caed-4e6f-89f3-1a113df11dad" providerId="ADAL" clId="{DAEA3E22-9844-481E-9B87-6745CA6151F1}" dt="2020-10-22T10:47:40.851" v="2321" actId="20577"/>
          <ac:spMkLst>
            <pc:docMk/>
            <pc:sldMk cId="2356657316" sldId="4455"/>
            <ac:spMk id="4" creationId="{BB98E691-EFB2-4835-A075-A646AFB38B84}"/>
          </ac:spMkLst>
        </pc:spChg>
      </pc:sldChg>
      <pc:sldChg chg="modSp mod">
        <pc:chgData name="Robin Rettien" userId="d3b77970-caed-4e6f-89f3-1a113df11dad" providerId="ADAL" clId="{DAEA3E22-9844-481E-9B87-6745CA6151F1}" dt="2020-10-22T12:31:57.306" v="3331" actId="20577"/>
        <pc:sldMkLst>
          <pc:docMk/>
          <pc:sldMk cId="686699456" sldId="4466"/>
        </pc:sldMkLst>
        <pc:spChg chg="mod">
          <ac:chgData name="Robin Rettien" userId="d3b77970-caed-4e6f-89f3-1a113df11dad" providerId="ADAL" clId="{DAEA3E22-9844-481E-9B87-6745CA6151F1}" dt="2020-10-22T12:31:29.952" v="3313" actId="20577"/>
          <ac:spMkLst>
            <pc:docMk/>
            <pc:sldMk cId="686699456" sldId="4466"/>
            <ac:spMk id="4" creationId="{721149F0-F1AE-443A-8E71-1BE013C7A6E3}"/>
          </ac:spMkLst>
        </pc:spChg>
        <pc:spChg chg="mod">
          <ac:chgData name="Robin Rettien" userId="d3b77970-caed-4e6f-89f3-1a113df11dad" providerId="ADAL" clId="{DAEA3E22-9844-481E-9B87-6745CA6151F1}" dt="2020-10-22T12:31:57.306" v="3331" actId="20577"/>
          <ac:spMkLst>
            <pc:docMk/>
            <pc:sldMk cId="686699456" sldId="4466"/>
            <ac:spMk id="8" creationId="{0B77AFA7-B29F-4967-AF9E-A4A0A6A436B4}"/>
          </ac:spMkLst>
        </pc:spChg>
        <pc:spChg chg="mod">
          <ac:chgData name="Robin Rettien" userId="d3b77970-caed-4e6f-89f3-1a113df11dad" providerId="ADAL" clId="{DAEA3E22-9844-481E-9B87-6745CA6151F1}" dt="2020-10-22T11:26:22.791" v="2412" actId="13926"/>
          <ac:spMkLst>
            <pc:docMk/>
            <pc:sldMk cId="686699456" sldId="4466"/>
            <ac:spMk id="14" creationId="{3FBF36F2-8ADD-4D31-A6C6-6F9F3EF780D9}"/>
          </ac:spMkLst>
        </pc:spChg>
      </pc:sldChg>
      <pc:sldChg chg="delSp modSp mod">
        <pc:chgData name="Robin Rettien" userId="d3b77970-caed-4e6f-89f3-1a113df11dad" providerId="ADAL" clId="{DAEA3E22-9844-481E-9B87-6745CA6151F1}" dt="2020-10-22T09:54:45.295" v="1744" actId="478"/>
        <pc:sldMkLst>
          <pc:docMk/>
          <pc:sldMk cId="359526628" sldId="4472"/>
        </pc:sldMkLst>
        <pc:spChg chg="del">
          <ac:chgData name="Robin Rettien" userId="d3b77970-caed-4e6f-89f3-1a113df11dad" providerId="ADAL" clId="{DAEA3E22-9844-481E-9B87-6745CA6151F1}" dt="2020-10-22T09:54:45.295" v="1744" actId="478"/>
          <ac:spMkLst>
            <pc:docMk/>
            <pc:sldMk cId="359526628" sldId="4472"/>
            <ac:spMk id="6" creationId="{F31E3045-5F63-4323-8E4C-01393568129A}"/>
          </ac:spMkLst>
        </pc:spChg>
        <pc:spChg chg="mod">
          <ac:chgData name="Robin Rettien" userId="d3b77970-caed-4e6f-89f3-1a113df11dad" providerId="ADAL" clId="{DAEA3E22-9844-481E-9B87-6745CA6151F1}" dt="2020-10-22T09:33:07.394" v="1561" actId="13926"/>
          <ac:spMkLst>
            <pc:docMk/>
            <pc:sldMk cId="359526628" sldId="4472"/>
            <ac:spMk id="28" creationId="{1915FD22-2941-43E3-94C2-8BDD87DD535A}"/>
          </ac:spMkLst>
        </pc:spChg>
        <pc:spChg chg="mod">
          <ac:chgData name="Robin Rettien" userId="d3b77970-caed-4e6f-89f3-1a113df11dad" providerId="ADAL" clId="{DAEA3E22-9844-481E-9B87-6745CA6151F1}" dt="2020-10-22T09:33:18.279" v="1562" actId="1076"/>
          <ac:spMkLst>
            <pc:docMk/>
            <pc:sldMk cId="359526628" sldId="4472"/>
            <ac:spMk id="31" creationId="{5C72695E-10FF-4D0B-8D75-4C5AC15B2D33}"/>
          </ac:spMkLst>
        </pc:spChg>
        <pc:spChg chg="mod">
          <ac:chgData name="Robin Rettien" userId="d3b77970-caed-4e6f-89f3-1a113df11dad" providerId="ADAL" clId="{DAEA3E22-9844-481E-9B87-6745CA6151F1}" dt="2020-10-22T09:33:26.868" v="1563" actId="1076"/>
          <ac:spMkLst>
            <pc:docMk/>
            <pc:sldMk cId="359526628" sldId="4472"/>
            <ac:spMk id="32" creationId="{E2D8025E-64BA-4E9E-8282-91F306EFCAB5}"/>
          </ac:spMkLst>
        </pc:spChg>
        <pc:spChg chg="mod">
          <ac:chgData name="Robin Rettien" userId="d3b77970-caed-4e6f-89f3-1a113df11dad" providerId="ADAL" clId="{DAEA3E22-9844-481E-9B87-6745CA6151F1}" dt="2020-10-22T09:33:31.660" v="1564" actId="1076"/>
          <ac:spMkLst>
            <pc:docMk/>
            <pc:sldMk cId="359526628" sldId="4472"/>
            <ac:spMk id="33" creationId="{CA615D1A-4DF7-44E3-B93C-50288B92F746}"/>
          </ac:spMkLst>
        </pc:spChg>
      </pc:sldChg>
      <pc:sldChg chg="addSp delSp modSp mod">
        <pc:chgData name="Robin Rettien" userId="d3b77970-caed-4e6f-89f3-1a113df11dad" providerId="ADAL" clId="{DAEA3E22-9844-481E-9B87-6745CA6151F1}" dt="2020-10-22T12:35:31.754" v="3365" actId="1035"/>
        <pc:sldMkLst>
          <pc:docMk/>
          <pc:sldMk cId="1407192383" sldId="4474"/>
        </pc:sldMkLst>
        <pc:spChg chg="mod">
          <ac:chgData name="Robin Rettien" userId="d3b77970-caed-4e6f-89f3-1a113df11dad" providerId="ADAL" clId="{DAEA3E22-9844-481E-9B87-6745CA6151F1}" dt="2020-10-22T12:35:15.169" v="3361" actId="20577"/>
          <ac:spMkLst>
            <pc:docMk/>
            <pc:sldMk cId="1407192383" sldId="4474"/>
            <ac:spMk id="16" creationId="{363004E6-5D0B-4972-B740-FE08672547D7}"/>
          </ac:spMkLst>
        </pc:spChg>
        <pc:spChg chg="mod">
          <ac:chgData name="Robin Rettien" userId="d3b77970-caed-4e6f-89f3-1a113df11dad" providerId="ADAL" clId="{DAEA3E22-9844-481E-9B87-6745CA6151F1}" dt="2020-10-21T21:24:48.288" v="426" actId="1076"/>
          <ac:spMkLst>
            <pc:docMk/>
            <pc:sldMk cId="1407192383" sldId="4474"/>
            <ac:spMk id="19" creationId="{5C7215C3-BD90-4987-87E8-A5D262FD25BA}"/>
          </ac:spMkLst>
        </pc:spChg>
        <pc:spChg chg="mod">
          <ac:chgData name="Robin Rettien" userId="d3b77970-caed-4e6f-89f3-1a113df11dad" providerId="ADAL" clId="{DAEA3E22-9844-481E-9B87-6745CA6151F1}" dt="2020-10-21T21:25:03.518" v="429" actId="1076"/>
          <ac:spMkLst>
            <pc:docMk/>
            <pc:sldMk cId="1407192383" sldId="4474"/>
            <ac:spMk id="20" creationId="{CDF9FF35-159A-4880-998C-29382CE5DB05}"/>
          </ac:spMkLst>
        </pc:spChg>
        <pc:spChg chg="mod">
          <ac:chgData name="Robin Rettien" userId="d3b77970-caed-4e6f-89f3-1a113df11dad" providerId="ADAL" clId="{DAEA3E22-9844-481E-9B87-6745CA6151F1}" dt="2020-10-22T12:35:31.754" v="3365" actId="1035"/>
          <ac:spMkLst>
            <pc:docMk/>
            <pc:sldMk cId="1407192383" sldId="4474"/>
            <ac:spMk id="23" creationId="{2EF721B9-B8AD-4A91-8394-0B90F8B269EB}"/>
          </ac:spMkLst>
        </pc:spChg>
        <pc:spChg chg="del">
          <ac:chgData name="Robin Rettien" userId="d3b77970-caed-4e6f-89f3-1a113df11dad" providerId="ADAL" clId="{DAEA3E22-9844-481E-9B87-6745CA6151F1}" dt="2020-10-21T21:31:13.935" v="461" actId="478"/>
          <ac:spMkLst>
            <pc:docMk/>
            <pc:sldMk cId="1407192383" sldId="4474"/>
            <ac:spMk id="40" creationId="{A45CEE35-468D-4B60-BFA0-73E44CF0FC58}"/>
          </ac:spMkLst>
        </pc:spChg>
        <pc:spChg chg="mod">
          <ac:chgData name="Robin Rettien" userId="d3b77970-caed-4e6f-89f3-1a113df11dad" providerId="ADAL" clId="{DAEA3E22-9844-481E-9B87-6745CA6151F1}" dt="2020-10-21T21:31:12.605" v="460" actId="14100"/>
          <ac:spMkLst>
            <pc:docMk/>
            <pc:sldMk cId="1407192383" sldId="4474"/>
            <ac:spMk id="41" creationId="{CD92A271-D74E-47BE-B9CA-F15B120C1EE2}"/>
          </ac:spMkLst>
        </pc:spChg>
        <pc:spChg chg="mod">
          <ac:chgData name="Robin Rettien" userId="d3b77970-caed-4e6f-89f3-1a113df11dad" providerId="ADAL" clId="{DAEA3E22-9844-481E-9B87-6745CA6151F1}" dt="2020-10-21T21:31:01.464" v="458" actId="14100"/>
          <ac:spMkLst>
            <pc:docMk/>
            <pc:sldMk cId="1407192383" sldId="4474"/>
            <ac:spMk id="42" creationId="{ACA07870-6353-4E29-8394-85F909628D02}"/>
          </ac:spMkLst>
        </pc:spChg>
        <pc:picChg chg="add mod ord">
          <ac:chgData name="Robin Rettien" userId="d3b77970-caed-4e6f-89f3-1a113df11dad" providerId="ADAL" clId="{DAEA3E22-9844-481E-9B87-6745CA6151F1}" dt="2020-10-21T21:30:46.768" v="455" actId="167"/>
          <ac:picMkLst>
            <pc:docMk/>
            <pc:sldMk cId="1407192383" sldId="4474"/>
            <ac:picMk id="5" creationId="{A8C0AA0B-1B03-4C6C-B69A-12F97FD88236}"/>
          </ac:picMkLst>
        </pc:picChg>
        <pc:picChg chg="del mod">
          <ac:chgData name="Robin Rettien" userId="d3b77970-caed-4e6f-89f3-1a113df11dad" providerId="ADAL" clId="{DAEA3E22-9844-481E-9B87-6745CA6151F1}" dt="2020-10-21T21:30:44.552" v="454" actId="478"/>
          <ac:picMkLst>
            <pc:docMk/>
            <pc:sldMk cId="1407192383" sldId="4474"/>
            <ac:picMk id="11" creationId="{006DD11C-980A-4211-B75C-5DCB283CE76E}"/>
          </ac:picMkLst>
        </pc:picChg>
      </pc:sldChg>
      <pc:sldChg chg="addSp delSp modSp">
        <pc:chgData name="Robin Rettien" userId="d3b77970-caed-4e6f-89f3-1a113df11dad" providerId="ADAL" clId="{DAEA3E22-9844-481E-9B87-6745CA6151F1}" dt="2020-10-21T21:31:57.172" v="463"/>
        <pc:sldMkLst>
          <pc:docMk/>
          <pc:sldMk cId="4175044044" sldId="4475"/>
        </pc:sldMkLst>
        <pc:spChg chg="mod">
          <ac:chgData name="Robin Rettien" userId="d3b77970-caed-4e6f-89f3-1a113df11dad" providerId="ADAL" clId="{DAEA3E22-9844-481E-9B87-6745CA6151F1}" dt="2020-10-21T21:31:57.172" v="463"/>
          <ac:spMkLst>
            <pc:docMk/>
            <pc:sldMk cId="4175044044" sldId="4475"/>
            <ac:spMk id="12" creationId="{EA533458-B4ED-4722-B90D-ED1DED56F938}"/>
          </ac:spMkLst>
        </pc:spChg>
        <pc:spChg chg="mod">
          <ac:chgData name="Robin Rettien" userId="d3b77970-caed-4e6f-89f3-1a113df11dad" providerId="ADAL" clId="{DAEA3E22-9844-481E-9B87-6745CA6151F1}" dt="2020-10-21T21:31:57.172" v="463"/>
          <ac:spMkLst>
            <pc:docMk/>
            <pc:sldMk cId="4175044044" sldId="4475"/>
            <ac:spMk id="13" creationId="{E612B975-BDBB-4283-A993-7EE553A058B9}"/>
          </ac:spMkLst>
        </pc:spChg>
        <pc:grpChg chg="del">
          <ac:chgData name="Robin Rettien" userId="d3b77970-caed-4e6f-89f3-1a113df11dad" providerId="ADAL" clId="{DAEA3E22-9844-481E-9B87-6745CA6151F1}" dt="2020-10-21T21:31:56.865" v="462" actId="478"/>
          <ac:grpSpMkLst>
            <pc:docMk/>
            <pc:sldMk cId="4175044044" sldId="4475"/>
            <ac:grpSpMk id="7" creationId="{65BEFC82-04E4-4769-8DE4-1E4359C82E14}"/>
          </ac:grpSpMkLst>
        </pc:grpChg>
        <pc:grpChg chg="add mod">
          <ac:chgData name="Robin Rettien" userId="d3b77970-caed-4e6f-89f3-1a113df11dad" providerId="ADAL" clId="{DAEA3E22-9844-481E-9B87-6745CA6151F1}" dt="2020-10-21T21:31:57.172" v="463"/>
          <ac:grpSpMkLst>
            <pc:docMk/>
            <pc:sldMk cId="4175044044" sldId="4475"/>
            <ac:grpSpMk id="11" creationId="{042D216F-B31E-48C9-A010-8052093C92EC}"/>
          </ac:grpSpMkLst>
        </pc:grpChg>
        <pc:picChg chg="mod">
          <ac:chgData name="Robin Rettien" userId="d3b77970-caed-4e6f-89f3-1a113df11dad" providerId="ADAL" clId="{DAEA3E22-9844-481E-9B87-6745CA6151F1}" dt="2020-10-21T21:31:57.172" v="463"/>
          <ac:picMkLst>
            <pc:docMk/>
            <pc:sldMk cId="4175044044" sldId="4475"/>
            <ac:picMk id="17" creationId="{C94D82F8-BA35-45DB-9533-2E771F16CA45}"/>
          </ac:picMkLst>
        </pc:picChg>
      </pc:sldChg>
      <pc:sldChg chg="delSp modSp mod">
        <pc:chgData name="Robin Rettien" userId="d3b77970-caed-4e6f-89f3-1a113df11dad" providerId="ADAL" clId="{DAEA3E22-9844-481E-9B87-6745CA6151F1}" dt="2020-10-22T09:54:41.031" v="1743" actId="478"/>
        <pc:sldMkLst>
          <pc:docMk/>
          <pc:sldMk cId="4198397139" sldId="4476"/>
        </pc:sldMkLst>
        <pc:spChg chg="del">
          <ac:chgData name="Robin Rettien" userId="d3b77970-caed-4e6f-89f3-1a113df11dad" providerId="ADAL" clId="{DAEA3E22-9844-481E-9B87-6745CA6151F1}" dt="2020-10-22T09:54:41.031" v="1743" actId="478"/>
          <ac:spMkLst>
            <pc:docMk/>
            <pc:sldMk cId="4198397139" sldId="4476"/>
            <ac:spMk id="8" creationId="{3878EA0D-B270-4135-B1E8-B750723E38E5}"/>
          </ac:spMkLst>
        </pc:spChg>
        <pc:spChg chg="mod">
          <ac:chgData name="Robin Rettien" userId="d3b77970-caed-4e6f-89f3-1a113df11dad" providerId="ADAL" clId="{DAEA3E22-9844-481E-9B87-6745CA6151F1}" dt="2020-10-22T09:49:18.998" v="1694" actId="13926"/>
          <ac:spMkLst>
            <pc:docMk/>
            <pc:sldMk cId="4198397139" sldId="4476"/>
            <ac:spMk id="28" creationId="{1915FD22-2941-43E3-94C2-8BDD87DD535A}"/>
          </ac:spMkLst>
        </pc:spChg>
        <pc:spChg chg="mod">
          <ac:chgData name="Robin Rettien" userId="d3b77970-caed-4e6f-89f3-1a113df11dad" providerId="ADAL" clId="{DAEA3E22-9844-481E-9B87-6745CA6151F1}" dt="2020-10-22T09:48:01.161" v="1664" actId="1076"/>
          <ac:spMkLst>
            <pc:docMk/>
            <pc:sldMk cId="4198397139" sldId="4476"/>
            <ac:spMk id="31" creationId="{5C72695E-10FF-4D0B-8D75-4C5AC15B2D33}"/>
          </ac:spMkLst>
        </pc:spChg>
        <pc:spChg chg="mod">
          <ac:chgData name="Robin Rettien" userId="d3b77970-caed-4e6f-89f3-1a113df11dad" providerId="ADAL" clId="{DAEA3E22-9844-481E-9B87-6745CA6151F1}" dt="2020-10-22T09:48:06.374" v="1665" actId="1076"/>
          <ac:spMkLst>
            <pc:docMk/>
            <pc:sldMk cId="4198397139" sldId="4476"/>
            <ac:spMk id="32" creationId="{E2D8025E-64BA-4E9E-8282-91F306EFCAB5}"/>
          </ac:spMkLst>
        </pc:spChg>
        <pc:spChg chg="mod">
          <ac:chgData name="Robin Rettien" userId="d3b77970-caed-4e6f-89f3-1a113df11dad" providerId="ADAL" clId="{DAEA3E22-9844-481E-9B87-6745CA6151F1}" dt="2020-10-22T09:48:13.726" v="1666" actId="1076"/>
          <ac:spMkLst>
            <pc:docMk/>
            <pc:sldMk cId="4198397139" sldId="4476"/>
            <ac:spMk id="34" creationId="{5A6B9004-B47F-4442-A786-58C9301B86CF}"/>
          </ac:spMkLst>
        </pc:spChg>
      </pc:sldChg>
      <pc:sldChg chg="modSp mod">
        <pc:chgData name="Robin Rettien" userId="d3b77970-caed-4e6f-89f3-1a113df11dad" providerId="ADAL" clId="{DAEA3E22-9844-481E-9B87-6745CA6151F1}" dt="2020-10-22T12:51:43.359" v="3379" actId="20577"/>
        <pc:sldMkLst>
          <pc:docMk/>
          <pc:sldMk cId="1815526282" sldId="4477"/>
        </pc:sldMkLst>
        <pc:spChg chg="mod">
          <ac:chgData name="Robin Rettien" userId="d3b77970-caed-4e6f-89f3-1a113df11dad" providerId="ADAL" clId="{DAEA3E22-9844-481E-9B87-6745CA6151F1}" dt="2020-10-22T12:51:43.359" v="3379" actId="20577"/>
          <ac:spMkLst>
            <pc:docMk/>
            <pc:sldMk cId="1815526282" sldId="4477"/>
            <ac:spMk id="16" creationId="{363004E6-5D0B-4972-B740-FE08672547D7}"/>
          </ac:spMkLst>
        </pc:spChg>
        <pc:spChg chg="mod">
          <ac:chgData name="Robin Rettien" userId="d3b77970-caed-4e6f-89f3-1a113df11dad" providerId="ADAL" clId="{DAEA3E22-9844-481E-9B87-6745CA6151F1}" dt="2020-10-21T21:39:21.024" v="506" actId="1036"/>
          <ac:spMkLst>
            <pc:docMk/>
            <pc:sldMk cId="1815526282" sldId="4477"/>
            <ac:spMk id="19" creationId="{5C7215C3-BD90-4987-87E8-A5D262FD25BA}"/>
          </ac:spMkLst>
        </pc:spChg>
        <pc:spChg chg="mod">
          <ac:chgData name="Robin Rettien" userId="d3b77970-caed-4e6f-89f3-1a113df11dad" providerId="ADAL" clId="{DAEA3E22-9844-481E-9B87-6745CA6151F1}" dt="2020-10-21T21:39:17.005" v="503" actId="1076"/>
          <ac:spMkLst>
            <pc:docMk/>
            <pc:sldMk cId="1815526282" sldId="4477"/>
            <ac:spMk id="23" creationId="{0C36015B-00DA-4237-B057-5437B189CF54}"/>
          </ac:spMkLst>
        </pc:spChg>
      </pc:sldChg>
      <pc:sldChg chg="delSp modSp mod">
        <pc:chgData name="Robin Rettien" userId="d3b77970-caed-4e6f-89f3-1a113df11dad" providerId="ADAL" clId="{DAEA3E22-9844-481E-9B87-6745CA6151F1}" dt="2020-10-22T09:55:06.064" v="1746" actId="478"/>
        <pc:sldMkLst>
          <pc:docMk/>
          <pc:sldMk cId="3712010389" sldId="4481"/>
        </pc:sldMkLst>
        <pc:spChg chg="del">
          <ac:chgData name="Robin Rettien" userId="d3b77970-caed-4e6f-89f3-1a113df11dad" providerId="ADAL" clId="{DAEA3E22-9844-481E-9B87-6745CA6151F1}" dt="2020-10-22T09:55:06.064" v="1746" actId="478"/>
          <ac:spMkLst>
            <pc:docMk/>
            <pc:sldMk cId="3712010389" sldId="4481"/>
            <ac:spMk id="5" creationId="{F2A462EB-5F5A-47B4-BDED-5A15391D90D9}"/>
          </ac:spMkLst>
        </pc:spChg>
        <pc:spChg chg="mod">
          <ac:chgData name="Robin Rettien" userId="d3b77970-caed-4e6f-89f3-1a113df11dad" providerId="ADAL" clId="{DAEA3E22-9844-481E-9B87-6745CA6151F1}" dt="2020-10-22T09:37:57.030" v="1608" actId="20577"/>
          <ac:spMkLst>
            <pc:docMk/>
            <pc:sldMk cId="3712010389" sldId="4481"/>
            <ac:spMk id="32" creationId="{9B9D46CA-768E-4701-9A6D-1ED3A5778DB3}"/>
          </ac:spMkLst>
        </pc:spChg>
      </pc:sldChg>
      <pc:sldChg chg="addSp delSp modSp mod">
        <pc:chgData name="Robin Rettien" userId="d3b77970-caed-4e6f-89f3-1a113df11dad" providerId="ADAL" clId="{DAEA3E22-9844-481E-9B87-6745CA6151F1}" dt="2020-10-22T11:37:26.018" v="2476" actId="22"/>
        <pc:sldMkLst>
          <pc:docMk/>
          <pc:sldMk cId="58685191" sldId="4482"/>
        </pc:sldMkLst>
        <pc:spChg chg="mod">
          <ac:chgData name="Robin Rettien" userId="d3b77970-caed-4e6f-89f3-1a113df11dad" providerId="ADAL" clId="{DAEA3E22-9844-481E-9B87-6745CA6151F1}" dt="2020-10-21T21:59:25.068" v="672"/>
          <ac:spMkLst>
            <pc:docMk/>
            <pc:sldMk cId="58685191" sldId="4482"/>
            <ac:spMk id="2" creationId="{0518E33F-A338-4998-BEAE-43248FEFDFA8}"/>
          </ac:spMkLst>
        </pc:spChg>
        <pc:picChg chg="add">
          <ac:chgData name="Robin Rettien" userId="d3b77970-caed-4e6f-89f3-1a113df11dad" providerId="ADAL" clId="{DAEA3E22-9844-481E-9B87-6745CA6151F1}" dt="2020-10-22T11:37:26.018" v="2476" actId="22"/>
          <ac:picMkLst>
            <pc:docMk/>
            <pc:sldMk cId="58685191" sldId="4482"/>
            <ac:picMk id="3" creationId="{A09201FF-3E62-43F2-AC43-1CD46AC4DB74}"/>
          </ac:picMkLst>
        </pc:picChg>
        <pc:picChg chg="del">
          <ac:chgData name="Robin Rettien" userId="d3b77970-caed-4e6f-89f3-1a113df11dad" providerId="ADAL" clId="{DAEA3E22-9844-481E-9B87-6745CA6151F1}" dt="2020-10-22T11:37:25.713" v="2475" actId="478"/>
          <ac:picMkLst>
            <pc:docMk/>
            <pc:sldMk cId="58685191" sldId="4482"/>
            <ac:picMk id="20" creationId="{1C44109D-BACD-4032-BFAA-1F95B49B5F2C}"/>
          </ac:picMkLst>
        </pc:picChg>
      </pc:sldChg>
      <pc:sldChg chg="modSp">
        <pc:chgData name="Robin Rettien" userId="d3b77970-caed-4e6f-89f3-1a113df11dad" providerId="ADAL" clId="{DAEA3E22-9844-481E-9B87-6745CA6151F1}" dt="2020-10-22T11:38:03.631" v="2477"/>
        <pc:sldMkLst>
          <pc:docMk/>
          <pc:sldMk cId="4273903994" sldId="4483"/>
        </pc:sldMkLst>
        <pc:picChg chg="mod">
          <ac:chgData name="Robin Rettien" userId="d3b77970-caed-4e6f-89f3-1a113df11dad" providerId="ADAL" clId="{DAEA3E22-9844-481E-9B87-6745CA6151F1}" dt="2020-10-22T11:38:03.631" v="2477"/>
          <ac:picMkLst>
            <pc:docMk/>
            <pc:sldMk cId="4273903994" sldId="4483"/>
            <ac:picMk id="24" creationId="{6E2A2F00-4983-4705-821B-8AAC76B04DC9}"/>
          </ac:picMkLst>
        </pc:picChg>
      </pc:sldChg>
      <pc:sldChg chg="modSp mod">
        <pc:chgData name="Robin Rettien" userId="d3b77970-caed-4e6f-89f3-1a113df11dad" providerId="ADAL" clId="{DAEA3E22-9844-481E-9B87-6745CA6151F1}" dt="2020-10-21T22:00:12.206" v="683" actId="1035"/>
        <pc:sldMkLst>
          <pc:docMk/>
          <pc:sldMk cId="3099682598" sldId="4489"/>
        </pc:sldMkLst>
        <pc:spChg chg="mod">
          <ac:chgData name="Robin Rettien" userId="d3b77970-caed-4e6f-89f3-1a113df11dad" providerId="ADAL" clId="{DAEA3E22-9844-481E-9B87-6745CA6151F1}" dt="2020-10-21T22:00:03.148" v="678" actId="1035"/>
          <ac:spMkLst>
            <pc:docMk/>
            <pc:sldMk cId="3099682598" sldId="4489"/>
            <ac:spMk id="33" creationId="{C015668A-C514-451E-9B81-41672CCD71DE}"/>
          </ac:spMkLst>
        </pc:spChg>
        <pc:spChg chg="mod">
          <ac:chgData name="Robin Rettien" userId="d3b77970-caed-4e6f-89f3-1a113df11dad" providerId="ADAL" clId="{DAEA3E22-9844-481E-9B87-6745CA6151F1}" dt="2020-10-21T21:59:55.156" v="674" actId="20577"/>
          <ac:spMkLst>
            <pc:docMk/>
            <pc:sldMk cId="3099682598" sldId="4489"/>
            <ac:spMk id="34" creationId="{2202B1FA-161F-4EBB-9ABD-DA5659BF8B50}"/>
          </ac:spMkLst>
        </pc:spChg>
        <pc:spChg chg="mod">
          <ac:chgData name="Robin Rettien" userId="d3b77970-caed-4e6f-89f3-1a113df11dad" providerId="ADAL" clId="{DAEA3E22-9844-481E-9B87-6745CA6151F1}" dt="2020-10-21T22:00:07.062" v="679" actId="1076"/>
          <ac:spMkLst>
            <pc:docMk/>
            <pc:sldMk cId="3099682598" sldId="4489"/>
            <ac:spMk id="37" creationId="{0DCEF331-1293-4C61-8E26-E901B5F98DA8}"/>
          </ac:spMkLst>
        </pc:spChg>
        <pc:spChg chg="mod">
          <ac:chgData name="Robin Rettien" userId="d3b77970-caed-4e6f-89f3-1a113df11dad" providerId="ADAL" clId="{DAEA3E22-9844-481E-9B87-6745CA6151F1}" dt="2020-10-21T22:00:12.206" v="683" actId="1035"/>
          <ac:spMkLst>
            <pc:docMk/>
            <pc:sldMk cId="3099682598" sldId="4489"/>
            <ac:spMk id="39" creationId="{E0040840-B3C8-4840-AD57-AF987E02656E}"/>
          </ac:spMkLst>
        </pc:spChg>
      </pc:sldChg>
      <pc:sldChg chg="delSp modSp mod">
        <pc:chgData name="Robin Rettien" userId="d3b77970-caed-4e6f-89f3-1a113df11dad" providerId="ADAL" clId="{DAEA3E22-9844-481E-9B87-6745CA6151F1}" dt="2020-10-22T10:10:46.920" v="1937" actId="478"/>
        <pc:sldMkLst>
          <pc:docMk/>
          <pc:sldMk cId="3934869442" sldId="4491"/>
        </pc:sldMkLst>
        <pc:spChg chg="del">
          <ac:chgData name="Robin Rettien" userId="d3b77970-caed-4e6f-89f3-1a113df11dad" providerId="ADAL" clId="{DAEA3E22-9844-481E-9B87-6745CA6151F1}" dt="2020-10-22T10:10:46.920" v="1937" actId="478"/>
          <ac:spMkLst>
            <pc:docMk/>
            <pc:sldMk cId="3934869442" sldId="4491"/>
            <ac:spMk id="3" creationId="{96A4D8BB-D814-45FA-9EE2-BD129A1FECDA}"/>
          </ac:spMkLst>
        </pc:spChg>
        <pc:spChg chg="mod">
          <ac:chgData name="Robin Rettien" userId="d3b77970-caed-4e6f-89f3-1a113df11dad" providerId="ADAL" clId="{DAEA3E22-9844-481E-9B87-6745CA6151F1}" dt="2020-10-22T10:10:14.560" v="1936" actId="13926"/>
          <ac:spMkLst>
            <pc:docMk/>
            <pc:sldMk cId="3934869442" sldId="4491"/>
            <ac:spMk id="28" creationId="{1915FD22-2941-43E3-94C2-8BDD87DD535A}"/>
          </ac:spMkLst>
        </pc:spChg>
      </pc:sldChg>
      <pc:sldChg chg="ord">
        <pc:chgData name="Robin Rettien" userId="d3b77970-caed-4e6f-89f3-1a113df11dad" providerId="ADAL" clId="{DAEA3E22-9844-481E-9B87-6745CA6151F1}" dt="2020-10-21T22:12:58.978" v="781"/>
        <pc:sldMkLst>
          <pc:docMk/>
          <pc:sldMk cId="872600108" sldId="4497"/>
        </pc:sldMkLst>
      </pc:sldChg>
      <pc:sldChg chg="del">
        <pc:chgData name="Robin Rettien" userId="d3b77970-caed-4e6f-89f3-1a113df11dad" providerId="ADAL" clId="{DAEA3E22-9844-481E-9B87-6745CA6151F1}" dt="2020-10-21T22:14:23.920" v="791" actId="47"/>
        <pc:sldMkLst>
          <pc:docMk/>
          <pc:sldMk cId="2501596780" sldId="4498"/>
        </pc:sldMkLst>
      </pc:sldChg>
      <pc:sldChg chg="addSp delSp modSp mod">
        <pc:chgData name="Robin Rettien" userId="d3b77970-caed-4e6f-89f3-1a113df11dad" providerId="ADAL" clId="{DAEA3E22-9844-481E-9B87-6745CA6151F1}" dt="2020-10-22T10:51:34.535" v="2360" actId="13926"/>
        <pc:sldMkLst>
          <pc:docMk/>
          <pc:sldMk cId="3723857203" sldId="4505"/>
        </pc:sldMkLst>
        <pc:spChg chg="mod">
          <ac:chgData name="Robin Rettien" userId="d3b77970-caed-4e6f-89f3-1a113df11dad" providerId="ADAL" clId="{DAEA3E22-9844-481E-9B87-6745CA6151F1}" dt="2020-10-22T10:51:34.535" v="2360" actId="13926"/>
          <ac:spMkLst>
            <pc:docMk/>
            <pc:sldMk cId="3723857203" sldId="4505"/>
            <ac:spMk id="2" creationId="{7D701395-8032-4536-906F-15A66E308701}"/>
          </ac:spMkLst>
        </pc:spChg>
        <pc:spChg chg="del mod">
          <ac:chgData name="Robin Rettien" userId="d3b77970-caed-4e6f-89f3-1a113df11dad" providerId="ADAL" clId="{DAEA3E22-9844-481E-9B87-6745CA6151F1}" dt="2020-10-21T21:14:21.863" v="331" actId="478"/>
          <ac:spMkLst>
            <pc:docMk/>
            <pc:sldMk cId="3723857203" sldId="4505"/>
            <ac:spMk id="4" creationId="{4C4D38EA-F223-4340-92B1-79278FCAA685}"/>
          </ac:spMkLst>
        </pc:spChg>
        <pc:spChg chg="del">
          <ac:chgData name="Robin Rettien" userId="d3b77970-caed-4e6f-89f3-1a113df11dad" providerId="ADAL" clId="{DAEA3E22-9844-481E-9B87-6745CA6151F1}" dt="2020-10-21T21:00:59.821" v="115" actId="478"/>
          <ac:spMkLst>
            <pc:docMk/>
            <pc:sldMk cId="3723857203" sldId="4505"/>
            <ac:spMk id="5" creationId="{8388C83E-C424-4780-B14A-36CD69CDDCC4}"/>
          </ac:spMkLst>
        </pc:spChg>
        <pc:spChg chg="mod">
          <ac:chgData name="Robin Rettien" userId="d3b77970-caed-4e6f-89f3-1a113df11dad" providerId="ADAL" clId="{DAEA3E22-9844-481E-9B87-6745CA6151F1}" dt="2020-10-22T10:51:34.535" v="2360" actId="13926"/>
          <ac:spMkLst>
            <pc:docMk/>
            <pc:sldMk cId="3723857203" sldId="4505"/>
            <ac:spMk id="9" creationId="{DB3E10AF-4D26-494C-827B-48178D9E4333}"/>
          </ac:spMkLst>
        </pc:spChg>
        <pc:spChg chg="del">
          <ac:chgData name="Robin Rettien" userId="d3b77970-caed-4e6f-89f3-1a113df11dad" providerId="ADAL" clId="{DAEA3E22-9844-481E-9B87-6745CA6151F1}" dt="2020-10-21T21:05:42.375" v="177" actId="478"/>
          <ac:spMkLst>
            <pc:docMk/>
            <pc:sldMk cId="3723857203" sldId="4505"/>
            <ac:spMk id="12" creationId="{0D04C439-C18C-4288-BBA4-0828B10AF594}"/>
          </ac:spMkLst>
        </pc:spChg>
        <pc:spChg chg="del">
          <ac:chgData name="Robin Rettien" userId="d3b77970-caed-4e6f-89f3-1a113df11dad" providerId="ADAL" clId="{DAEA3E22-9844-481E-9B87-6745CA6151F1}" dt="2020-10-21T21:05:42.375" v="177" actId="478"/>
          <ac:spMkLst>
            <pc:docMk/>
            <pc:sldMk cId="3723857203" sldId="4505"/>
            <ac:spMk id="13" creationId="{96365FB7-8F5A-42C5-A7AC-AD5B29F9E9D6}"/>
          </ac:spMkLst>
        </pc:spChg>
        <pc:spChg chg="mod">
          <ac:chgData name="Robin Rettien" userId="d3b77970-caed-4e6f-89f3-1a113df11dad" providerId="ADAL" clId="{DAEA3E22-9844-481E-9B87-6745CA6151F1}" dt="2020-10-22T10:51:34.535" v="2360" actId="13926"/>
          <ac:spMkLst>
            <pc:docMk/>
            <pc:sldMk cId="3723857203" sldId="4505"/>
            <ac:spMk id="15" creationId="{BD6BC940-9792-4EDF-88C1-2CA0CE1F572D}"/>
          </ac:spMkLst>
        </pc:spChg>
        <pc:spChg chg="mod">
          <ac:chgData name="Robin Rettien" userId="d3b77970-caed-4e6f-89f3-1a113df11dad" providerId="ADAL" clId="{DAEA3E22-9844-481E-9B87-6745CA6151F1}" dt="2020-10-22T10:51:34.535" v="2360" actId="13926"/>
          <ac:spMkLst>
            <pc:docMk/>
            <pc:sldMk cId="3723857203" sldId="4505"/>
            <ac:spMk id="16" creationId="{8AE2D7A0-DC95-4A97-B402-99AA6142072C}"/>
          </ac:spMkLst>
        </pc:spChg>
        <pc:spChg chg="mod">
          <ac:chgData name="Robin Rettien" userId="d3b77970-caed-4e6f-89f3-1a113df11dad" providerId="ADAL" clId="{DAEA3E22-9844-481E-9B87-6745CA6151F1}" dt="2020-10-22T10:51:34.535" v="2360" actId="13926"/>
          <ac:spMkLst>
            <pc:docMk/>
            <pc:sldMk cId="3723857203" sldId="4505"/>
            <ac:spMk id="19" creationId="{197440D0-D94A-40D6-8A4C-706BD75AD0B0}"/>
          </ac:spMkLst>
        </pc:spChg>
        <pc:spChg chg="mod">
          <ac:chgData name="Robin Rettien" userId="d3b77970-caed-4e6f-89f3-1a113df11dad" providerId="ADAL" clId="{DAEA3E22-9844-481E-9B87-6745CA6151F1}" dt="2020-10-22T10:51:34.535" v="2360" actId="13926"/>
          <ac:spMkLst>
            <pc:docMk/>
            <pc:sldMk cId="3723857203" sldId="4505"/>
            <ac:spMk id="21" creationId="{A72AE591-3E09-4614-960C-8E841A43253C}"/>
          </ac:spMkLst>
        </pc:spChg>
        <pc:spChg chg="add mod">
          <ac:chgData name="Robin Rettien" userId="d3b77970-caed-4e6f-89f3-1a113df11dad" providerId="ADAL" clId="{DAEA3E22-9844-481E-9B87-6745CA6151F1}" dt="2020-10-22T10:51:34.535" v="2360" actId="13926"/>
          <ac:spMkLst>
            <pc:docMk/>
            <pc:sldMk cId="3723857203" sldId="4505"/>
            <ac:spMk id="22" creationId="{9D9BD2E3-4C1B-4F62-A8AB-BFD4638A2B3E}"/>
          </ac:spMkLst>
        </pc:spChg>
        <pc:spChg chg="del">
          <ac:chgData name="Robin Rettien" userId="d3b77970-caed-4e6f-89f3-1a113df11dad" providerId="ADAL" clId="{DAEA3E22-9844-481E-9B87-6745CA6151F1}" dt="2020-10-21T21:00:58.148" v="114" actId="478"/>
          <ac:spMkLst>
            <pc:docMk/>
            <pc:sldMk cId="3723857203" sldId="4505"/>
            <ac:spMk id="44" creationId="{DD8655BE-654D-461D-8DDE-9D15BA823A25}"/>
          </ac:spMkLst>
        </pc:spChg>
        <pc:spChg chg="add mod ord">
          <ac:chgData name="Robin Rettien" userId="d3b77970-caed-4e6f-89f3-1a113df11dad" providerId="ADAL" clId="{DAEA3E22-9844-481E-9B87-6745CA6151F1}" dt="2020-10-22T10:51:34.535" v="2360" actId="13926"/>
          <ac:spMkLst>
            <pc:docMk/>
            <pc:sldMk cId="3723857203" sldId="4505"/>
            <ac:spMk id="45" creationId="{D5F1CED2-0BDE-43D8-8806-E61A958B4BF6}"/>
          </ac:spMkLst>
        </pc:spChg>
        <pc:spChg chg="del">
          <ac:chgData name="Robin Rettien" userId="d3b77970-caed-4e6f-89f3-1a113df11dad" providerId="ADAL" clId="{DAEA3E22-9844-481E-9B87-6745CA6151F1}" dt="2020-10-21T21:00:56.267" v="113" actId="478"/>
          <ac:spMkLst>
            <pc:docMk/>
            <pc:sldMk cId="3723857203" sldId="4505"/>
            <ac:spMk id="47" creationId="{04B36121-82A4-42CD-8BA0-BC9429AEA92F}"/>
          </ac:spMkLst>
        </pc:spChg>
        <pc:spChg chg="mod">
          <ac:chgData name="Robin Rettien" userId="d3b77970-caed-4e6f-89f3-1a113df11dad" providerId="ADAL" clId="{DAEA3E22-9844-481E-9B87-6745CA6151F1}" dt="2020-10-22T10:51:34.535" v="2360" actId="13926"/>
          <ac:spMkLst>
            <pc:docMk/>
            <pc:sldMk cId="3723857203" sldId="4505"/>
            <ac:spMk id="48" creationId="{7C29CA2B-FB0A-4216-A747-FAF104700DC2}"/>
          </ac:spMkLst>
        </pc:spChg>
        <pc:spChg chg="add mod">
          <ac:chgData name="Robin Rettien" userId="d3b77970-caed-4e6f-89f3-1a113df11dad" providerId="ADAL" clId="{DAEA3E22-9844-481E-9B87-6745CA6151F1}" dt="2020-10-22T10:51:34.535" v="2360" actId="13926"/>
          <ac:spMkLst>
            <pc:docMk/>
            <pc:sldMk cId="3723857203" sldId="4505"/>
            <ac:spMk id="49" creationId="{F37987CA-8D8B-4F82-A446-9B74531B8F7E}"/>
          </ac:spMkLst>
        </pc:spChg>
        <pc:spChg chg="del">
          <ac:chgData name="Robin Rettien" userId="d3b77970-caed-4e6f-89f3-1a113df11dad" providerId="ADAL" clId="{DAEA3E22-9844-481E-9B87-6745CA6151F1}" dt="2020-10-21T21:00:56.267" v="113" actId="478"/>
          <ac:spMkLst>
            <pc:docMk/>
            <pc:sldMk cId="3723857203" sldId="4505"/>
            <ac:spMk id="55" creationId="{9B37F04C-DC27-414A-A11E-248F45A30106}"/>
          </ac:spMkLst>
        </pc:spChg>
        <pc:spChg chg="mod">
          <ac:chgData name="Robin Rettien" userId="d3b77970-caed-4e6f-89f3-1a113df11dad" providerId="ADAL" clId="{DAEA3E22-9844-481E-9B87-6745CA6151F1}" dt="2020-10-22T10:51:34.535" v="2360" actId="13926"/>
          <ac:spMkLst>
            <pc:docMk/>
            <pc:sldMk cId="3723857203" sldId="4505"/>
            <ac:spMk id="57" creationId="{9719109C-3A19-4D67-966F-DC38A2D8A0BF}"/>
          </ac:spMkLst>
        </pc:spChg>
        <pc:spChg chg="mod">
          <ac:chgData name="Robin Rettien" userId="d3b77970-caed-4e6f-89f3-1a113df11dad" providerId="ADAL" clId="{DAEA3E22-9844-481E-9B87-6745CA6151F1}" dt="2020-10-22T10:51:34.535" v="2360" actId="13926"/>
          <ac:spMkLst>
            <pc:docMk/>
            <pc:sldMk cId="3723857203" sldId="4505"/>
            <ac:spMk id="63" creationId="{A5E86562-EC19-4824-AB64-A1D2AEBCB0CC}"/>
          </ac:spMkLst>
        </pc:spChg>
        <pc:spChg chg="del">
          <ac:chgData name="Robin Rettien" userId="d3b77970-caed-4e6f-89f3-1a113df11dad" providerId="ADAL" clId="{DAEA3E22-9844-481E-9B87-6745CA6151F1}" dt="2020-10-21T21:00:56.267" v="113" actId="478"/>
          <ac:spMkLst>
            <pc:docMk/>
            <pc:sldMk cId="3723857203" sldId="4505"/>
            <ac:spMk id="64" creationId="{928D6C92-F237-4B64-8A9B-E5DF6EF8C8A7}"/>
          </ac:spMkLst>
        </pc:spChg>
        <pc:spChg chg="del">
          <ac:chgData name="Robin Rettien" userId="d3b77970-caed-4e6f-89f3-1a113df11dad" providerId="ADAL" clId="{DAEA3E22-9844-481E-9B87-6745CA6151F1}" dt="2020-10-21T21:00:56.267" v="113" actId="478"/>
          <ac:spMkLst>
            <pc:docMk/>
            <pc:sldMk cId="3723857203" sldId="4505"/>
            <ac:spMk id="66" creationId="{2EB8685C-D0F4-4ADA-AC1E-32EA7518A31F}"/>
          </ac:spMkLst>
        </pc:spChg>
        <pc:spChg chg="del">
          <ac:chgData name="Robin Rettien" userId="d3b77970-caed-4e6f-89f3-1a113df11dad" providerId="ADAL" clId="{DAEA3E22-9844-481E-9B87-6745CA6151F1}" dt="2020-10-21T21:00:56.267" v="113" actId="478"/>
          <ac:spMkLst>
            <pc:docMk/>
            <pc:sldMk cId="3723857203" sldId="4505"/>
            <ac:spMk id="67" creationId="{DB6BBBE5-4186-4542-B7C1-E8E8AE7D98E9}"/>
          </ac:spMkLst>
        </pc:spChg>
        <pc:spChg chg="del">
          <ac:chgData name="Robin Rettien" userId="d3b77970-caed-4e6f-89f3-1a113df11dad" providerId="ADAL" clId="{DAEA3E22-9844-481E-9B87-6745CA6151F1}" dt="2020-10-21T21:00:56.267" v="113" actId="478"/>
          <ac:spMkLst>
            <pc:docMk/>
            <pc:sldMk cId="3723857203" sldId="4505"/>
            <ac:spMk id="68" creationId="{8CA5D94F-C7A8-4F80-AE8E-D42A251ED637}"/>
          </ac:spMkLst>
        </pc:spChg>
        <pc:spChg chg="add mod">
          <ac:chgData name="Robin Rettien" userId="d3b77970-caed-4e6f-89f3-1a113df11dad" providerId="ADAL" clId="{DAEA3E22-9844-481E-9B87-6745CA6151F1}" dt="2020-10-22T10:51:34.535" v="2360" actId="13926"/>
          <ac:spMkLst>
            <pc:docMk/>
            <pc:sldMk cId="3723857203" sldId="4505"/>
            <ac:spMk id="71" creationId="{8AEA603A-879B-4C70-A99F-4F97AE4C98E5}"/>
          </ac:spMkLst>
        </pc:spChg>
        <pc:spChg chg="mod">
          <ac:chgData name="Robin Rettien" userId="d3b77970-caed-4e6f-89f3-1a113df11dad" providerId="ADAL" clId="{DAEA3E22-9844-481E-9B87-6745CA6151F1}" dt="2020-10-22T10:51:34.535" v="2360" actId="13926"/>
          <ac:spMkLst>
            <pc:docMk/>
            <pc:sldMk cId="3723857203" sldId="4505"/>
            <ac:spMk id="112" creationId="{3A85F222-F47B-4C0F-BF1F-B5B410DBDB63}"/>
          </ac:spMkLst>
        </pc:spChg>
        <pc:spChg chg="del">
          <ac:chgData name="Robin Rettien" userId="d3b77970-caed-4e6f-89f3-1a113df11dad" providerId="ADAL" clId="{DAEA3E22-9844-481E-9B87-6745CA6151F1}" dt="2020-10-21T21:00:56.267" v="113" actId="478"/>
          <ac:spMkLst>
            <pc:docMk/>
            <pc:sldMk cId="3723857203" sldId="4505"/>
            <ac:spMk id="113" creationId="{D5920B0D-25A6-4BDA-8C17-710FE998560E}"/>
          </ac:spMkLst>
        </pc:spChg>
        <pc:grpChg chg="mod">
          <ac:chgData name="Robin Rettien" userId="d3b77970-caed-4e6f-89f3-1a113df11dad" providerId="ADAL" clId="{DAEA3E22-9844-481E-9B87-6745CA6151F1}" dt="2020-10-22T10:51:34.535" v="2360" actId="13926"/>
          <ac:grpSpMkLst>
            <pc:docMk/>
            <pc:sldMk cId="3723857203" sldId="4505"/>
            <ac:grpSpMk id="50" creationId="{6CF11B43-605C-432A-8B85-ACBFA6EFDE30}"/>
          </ac:grpSpMkLst>
        </pc:grpChg>
        <pc:picChg chg="mod">
          <ac:chgData name="Robin Rettien" userId="d3b77970-caed-4e6f-89f3-1a113df11dad" providerId="ADAL" clId="{DAEA3E22-9844-481E-9B87-6745CA6151F1}" dt="2020-10-22T10:51:34.535" v="2360" actId="13926"/>
          <ac:picMkLst>
            <pc:docMk/>
            <pc:sldMk cId="3723857203" sldId="4505"/>
            <ac:picMk id="6" creationId="{EE71B728-5D16-4AEA-A37F-9D46618AD289}"/>
          </ac:picMkLst>
        </pc:picChg>
        <pc:picChg chg="add mod ord modCrop">
          <ac:chgData name="Robin Rettien" userId="d3b77970-caed-4e6f-89f3-1a113df11dad" providerId="ADAL" clId="{DAEA3E22-9844-481E-9B87-6745CA6151F1}" dt="2020-10-22T10:51:34.535" v="2360" actId="13926"/>
          <ac:picMkLst>
            <pc:docMk/>
            <pc:sldMk cId="3723857203" sldId="4505"/>
            <ac:picMk id="7" creationId="{6450EE84-2EC8-4EB9-8B02-559C1F0518F5}"/>
          </ac:picMkLst>
        </pc:picChg>
        <pc:picChg chg="del mod">
          <ac:chgData name="Robin Rettien" userId="d3b77970-caed-4e6f-89f3-1a113df11dad" providerId="ADAL" clId="{DAEA3E22-9844-481E-9B87-6745CA6151F1}" dt="2020-10-21T20:59:50.351" v="104" actId="478"/>
          <ac:picMkLst>
            <pc:docMk/>
            <pc:sldMk cId="3723857203" sldId="4505"/>
            <ac:picMk id="8" creationId="{06C21943-16FA-4E1F-9A1F-36E1C1CA2BB5}"/>
          </ac:picMkLst>
        </pc:picChg>
        <pc:picChg chg="add mod ord">
          <ac:chgData name="Robin Rettien" userId="d3b77970-caed-4e6f-89f3-1a113df11dad" providerId="ADAL" clId="{DAEA3E22-9844-481E-9B87-6745CA6151F1}" dt="2020-10-22T10:51:34.535" v="2360" actId="13926"/>
          <ac:picMkLst>
            <pc:docMk/>
            <pc:sldMk cId="3723857203" sldId="4505"/>
            <ac:picMk id="14" creationId="{AC3F8A6B-AF61-43A1-916F-AF402A79CEC7}"/>
          </ac:picMkLst>
        </pc:picChg>
        <pc:picChg chg="add del">
          <ac:chgData name="Robin Rettien" userId="d3b77970-caed-4e6f-89f3-1a113df11dad" providerId="ADAL" clId="{DAEA3E22-9844-481E-9B87-6745CA6151F1}" dt="2020-10-21T21:09:11.660" v="219" actId="478"/>
          <ac:picMkLst>
            <pc:docMk/>
            <pc:sldMk cId="3723857203" sldId="4505"/>
            <ac:picMk id="17" creationId="{239B453E-AAFF-4F5D-81CB-EABDCB00C9D1}"/>
          </ac:picMkLst>
        </pc:picChg>
        <pc:picChg chg="del mod">
          <ac:chgData name="Robin Rettien" userId="d3b77970-caed-4e6f-89f3-1a113df11dad" providerId="ADAL" clId="{DAEA3E22-9844-481E-9B87-6745CA6151F1}" dt="2020-10-21T21:10:55.185" v="267" actId="478"/>
          <ac:picMkLst>
            <pc:docMk/>
            <pc:sldMk cId="3723857203" sldId="4505"/>
            <ac:picMk id="18" creationId="{E091F308-C4D4-4B93-B6B7-317AB57DF11F}"/>
          </ac:picMkLst>
        </pc:picChg>
        <pc:picChg chg="add del">
          <ac:chgData name="Robin Rettien" userId="d3b77970-caed-4e6f-89f3-1a113df11dad" providerId="ADAL" clId="{DAEA3E22-9844-481E-9B87-6745CA6151F1}" dt="2020-10-21T21:09:13.266" v="220" actId="478"/>
          <ac:picMkLst>
            <pc:docMk/>
            <pc:sldMk cId="3723857203" sldId="4505"/>
            <ac:picMk id="20" creationId="{07C34FF3-CEDA-4830-A9D2-F2BA8C0CA202}"/>
          </ac:picMkLst>
        </pc:picChg>
        <pc:picChg chg="mod">
          <ac:chgData name="Robin Rettien" userId="d3b77970-caed-4e6f-89f3-1a113df11dad" providerId="ADAL" clId="{DAEA3E22-9844-481E-9B87-6745CA6151F1}" dt="2020-10-22T10:51:34.535" v="2360" actId="13926"/>
          <ac:picMkLst>
            <pc:docMk/>
            <pc:sldMk cId="3723857203" sldId="4505"/>
            <ac:picMk id="25" creationId="{4AF805BB-7D9F-4DF7-BB61-084FAC029417}"/>
          </ac:picMkLst>
        </pc:picChg>
        <pc:picChg chg="del">
          <ac:chgData name="Robin Rettien" userId="d3b77970-caed-4e6f-89f3-1a113df11dad" providerId="ADAL" clId="{DAEA3E22-9844-481E-9B87-6745CA6151F1}" dt="2020-10-21T21:00:56.267" v="113" actId="478"/>
          <ac:picMkLst>
            <pc:docMk/>
            <pc:sldMk cId="3723857203" sldId="4505"/>
            <ac:picMk id="34" creationId="{5FEC1373-23F6-4352-93ED-220153B58045}"/>
          </ac:picMkLst>
        </pc:picChg>
        <pc:picChg chg="add mod modCrop">
          <ac:chgData name="Robin Rettien" userId="d3b77970-caed-4e6f-89f3-1a113df11dad" providerId="ADAL" clId="{DAEA3E22-9844-481E-9B87-6745CA6151F1}" dt="2020-10-22T10:51:34.535" v="2360" actId="13926"/>
          <ac:picMkLst>
            <pc:docMk/>
            <pc:sldMk cId="3723857203" sldId="4505"/>
            <ac:picMk id="70" creationId="{900DCB03-E387-4E2E-8C46-DB2D83BDF992}"/>
          </ac:picMkLst>
        </pc:picChg>
        <pc:picChg chg="del mod">
          <ac:chgData name="Robin Rettien" userId="d3b77970-caed-4e6f-89f3-1a113df11dad" providerId="ADAL" clId="{DAEA3E22-9844-481E-9B87-6745CA6151F1}" dt="2020-10-21T21:00:56.267" v="113" actId="478"/>
          <ac:picMkLst>
            <pc:docMk/>
            <pc:sldMk cId="3723857203" sldId="4505"/>
            <ac:picMk id="4099" creationId="{0AD0F946-4EF0-4728-A758-64CBEB57C588}"/>
          </ac:picMkLst>
        </pc:picChg>
        <pc:cxnChg chg="mod">
          <ac:chgData name="Robin Rettien" userId="d3b77970-caed-4e6f-89f3-1a113df11dad" providerId="ADAL" clId="{DAEA3E22-9844-481E-9B87-6745CA6151F1}" dt="2020-10-22T10:51:34.535" v="2360" actId="13926"/>
          <ac:cxnSpMkLst>
            <pc:docMk/>
            <pc:sldMk cId="3723857203" sldId="4505"/>
            <ac:cxnSpMk id="11" creationId="{5AD29280-6340-4A6D-882B-93B65A653036}"/>
          </ac:cxnSpMkLst>
        </pc:cxnChg>
        <pc:cxnChg chg="mod">
          <ac:chgData name="Robin Rettien" userId="d3b77970-caed-4e6f-89f3-1a113df11dad" providerId="ADAL" clId="{DAEA3E22-9844-481E-9B87-6745CA6151F1}" dt="2020-10-22T10:51:34.535" v="2360" actId="13926"/>
          <ac:cxnSpMkLst>
            <pc:docMk/>
            <pc:sldMk cId="3723857203" sldId="4505"/>
            <ac:cxnSpMk id="58" creationId="{FFE8AC65-502C-43EC-B31B-D1E6B9054933}"/>
          </ac:cxnSpMkLst>
        </pc:cxnChg>
      </pc:sldChg>
      <pc:sldChg chg="addSp delSp modSp mod">
        <pc:chgData name="Robin Rettien" userId="d3b77970-caed-4e6f-89f3-1a113df11dad" providerId="ADAL" clId="{DAEA3E22-9844-481E-9B87-6745CA6151F1}" dt="2020-10-22T10:51:39.702" v="2361" actId="13926"/>
        <pc:sldMkLst>
          <pc:docMk/>
          <pc:sldMk cId="783396592" sldId="4506"/>
        </pc:sldMkLst>
        <pc:spChg chg="mod">
          <ac:chgData name="Robin Rettien" userId="d3b77970-caed-4e6f-89f3-1a113df11dad" providerId="ADAL" clId="{DAEA3E22-9844-481E-9B87-6745CA6151F1}" dt="2020-10-22T10:51:39.702" v="2361" actId="13926"/>
          <ac:spMkLst>
            <pc:docMk/>
            <pc:sldMk cId="783396592" sldId="4506"/>
            <ac:spMk id="2" creationId="{7D701395-8032-4536-906F-15A66E308701}"/>
          </ac:spMkLst>
        </pc:spChg>
        <pc:spChg chg="mod">
          <ac:chgData name="Robin Rettien" userId="d3b77970-caed-4e6f-89f3-1a113df11dad" providerId="ADAL" clId="{DAEA3E22-9844-481E-9B87-6745CA6151F1}" dt="2020-10-22T10:51:39.702" v="2361" actId="13926"/>
          <ac:spMkLst>
            <pc:docMk/>
            <pc:sldMk cId="783396592" sldId="4506"/>
            <ac:spMk id="4" creationId="{4C4D38EA-F223-4340-92B1-79278FCAA685}"/>
          </ac:spMkLst>
        </pc:spChg>
        <pc:spChg chg="mod">
          <ac:chgData name="Robin Rettien" userId="d3b77970-caed-4e6f-89f3-1a113df11dad" providerId="ADAL" clId="{DAEA3E22-9844-481E-9B87-6745CA6151F1}" dt="2020-10-22T10:51:39.702" v="2361" actId="13926"/>
          <ac:spMkLst>
            <pc:docMk/>
            <pc:sldMk cId="783396592" sldId="4506"/>
            <ac:spMk id="9" creationId="{DB3E10AF-4D26-494C-827B-48178D9E4333}"/>
          </ac:spMkLst>
        </pc:spChg>
        <pc:spChg chg="mod">
          <ac:chgData name="Robin Rettien" userId="d3b77970-caed-4e6f-89f3-1a113df11dad" providerId="ADAL" clId="{DAEA3E22-9844-481E-9B87-6745CA6151F1}" dt="2020-10-22T10:51:39.702" v="2361" actId="13926"/>
          <ac:spMkLst>
            <pc:docMk/>
            <pc:sldMk cId="783396592" sldId="4506"/>
            <ac:spMk id="10" creationId="{0078786E-16F5-4B80-889D-598670CF782A}"/>
          </ac:spMkLst>
        </pc:spChg>
        <pc:spChg chg="add mod">
          <ac:chgData name="Robin Rettien" userId="d3b77970-caed-4e6f-89f3-1a113df11dad" providerId="ADAL" clId="{DAEA3E22-9844-481E-9B87-6745CA6151F1}" dt="2020-10-22T10:51:39.702" v="2361" actId="13926"/>
          <ac:spMkLst>
            <pc:docMk/>
            <pc:sldMk cId="783396592" sldId="4506"/>
            <ac:spMk id="11" creationId="{1F01E95B-A1F2-493F-BD74-6EE4916B1BA0}"/>
          </ac:spMkLst>
        </pc:spChg>
        <pc:spChg chg="mod">
          <ac:chgData name="Robin Rettien" userId="d3b77970-caed-4e6f-89f3-1a113df11dad" providerId="ADAL" clId="{DAEA3E22-9844-481E-9B87-6745CA6151F1}" dt="2020-10-22T10:51:39.702" v="2361" actId="13926"/>
          <ac:spMkLst>
            <pc:docMk/>
            <pc:sldMk cId="783396592" sldId="4506"/>
            <ac:spMk id="14" creationId="{55251753-4D5D-4CFC-8546-DAFAD6E64D13}"/>
          </ac:spMkLst>
        </pc:spChg>
        <pc:spChg chg="mod">
          <ac:chgData name="Robin Rettien" userId="d3b77970-caed-4e6f-89f3-1a113df11dad" providerId="ADAL" clId="{DAEA3E22-9844-481E-9B87-6745CA6151F1}" dt="2020-10-22T10:51:39.702" v="2361" actId="13926"/>
          <ac:spMkLst>
            <pc:docMk/>
            <pc:sldMk cId="783396592" sldId="4506"/>
            <ac:spMk id="15" creationId="{BD6BC940-9792-4EDF-88C1-2CA0CE1F572D}"/>
          </ac:spMkLst>
        </pc:spChg>
        <pc:spChg chg="del">
          <ac:chgData name="Robin Rettien" userId="d3b77970-caed-4e6f-89f3-1a113df11dad" providerId="ADAL" clId="{DAEA3E22-9844-481E-9B87-6745CA6151F1}" dt="2020-10-21T21:08:15.846" v="208" actId="478"/>
          <ac:spMkLst>
            <pc:docMk/>
            <pc:sldMk cId="783396592" sldId="4506"/>
            <ac:spMk id="17" creationId="{17E9DD72-96E8-4E77-9823-6127848E5050}"/>
          </ac:spMkLst>
        </pc:spChg>
        <pc:spChg chg="mod">
          <ac:chgData name="Robin Rettien" userId="d3b77970-caed-4e6f-89f3-1a113df11dad" providerId="ADAL" clId="{DAEA3E22-9844-481E-9B87-6745CA6151F1}" dt="2020-10-22T10:51:39.702" v="2361" actId="13926"/>
          <ac:spMkLst>
            <pc:docMk/>
            <pc:sldMk cId="783396592" sldId="4506"/>
            <ac:spMk id="19" creationId="{197440D0-D94A-40D6-8A4C-706BD75AD0B0}"/>
          </ac:spMkLst>
        </pc:spChg>
        <pc:spChg chg="mod">
          <ac:chgData name="Robin Rettien" userId="d3b77970-caed-4e6f-89f3-1a113df11dad" providerId="ADAL" clId="{DAEA3E22-9844-481E-9B87-6745CA6151F1}" dt="2020-10-22T10:51:39.702" v="2361" actId="13926"/>
          <ac:spMkLst>
            <pc:docMk/>
            <pc:sldMk cId="783396592" sldId="4506"/>
            <ac:spMk id="21" creationId="{A72AE591-3E09-4614-960C-8E841A43253C}"/>
          </ac:spMkLst>
        </pc:spChg>
        <pc:spChg chg="add mod">
          <ac:chgData name="Robin Rettien" userId="d3b77970-caed-4e6f-89f3-1a113df11dad" providerId="ADAL" clId="{DAEA3E22-9844-481E-9B87-6745CA6151F1}" dt="2020-10-22T10:51:39.702" v="2361" actId="13926"/>
          <ac:spMkLst>
            <pc:docMk/>
            <pc:sldMk cId="783396592" sldId="4506"/>
            <ac:spMk id="39" creationId="{5349AE4A-8EAB-4B3F-BF8D-AEC4790E0B49}"/>
          </ac:spMkLst>
        </pc:spChg>
        <pc:spChg chg="del">
          <ac:chgData name="Robin Rettien" userId="d3b77970-caed-4e6f-89f3-1a113df11dad" providerId="ADAL" clId="{DAEA3E22-9844-481E-9B87-6745CA6151F1}" dt="2020-10-21T21:08:15.846" v="208" actId="478"/>
          <ac:spMkLst>
            <pc:docMk/>
            <pc:sldMk cId="783396592" sldId="4506"/>
            <ac:spMk id="44" creationId="{886C3CD9-9115-4A43-8C4A-CE97FA4D60A9}"/>
          </ac:spMkLst>
        </pc:spChg>
        <pc:spChg chg="del">
          <ac:chgData name="Robin Rettien" userId="d3b77970-caed-4e6f-89f3-1a113df11dad" providerId="ADAL" clId="{DAEA3E22-9844-481E-9B87-6745CA6151F1}" dt="2020-10-21T21:08:15.846" v="208" actId="478"/>
          <ac:spMkLst>
            <pc:docMk/>
            <pc:sldMk cId="783396592" sldId="4506"/>
            <ac:spMk id="45" creationId="{C7E6E30D-01AA-474C-994F-CD8B05AFBEDF}"/>
          </ac:spMkLst>
        </pc:spChg>
        <pc:spChg chg="del">
          <ac:chgData name="Robin Rettien" userId="d3b77970-caed-4e6f-89f3-1a113df11dad" providerId="ADAL" clId="{DAEA3E22-9844-481E-9B87-6745CA6151F1}" dt="2020-10-21T21:08:15.846" v="208" actId="478"/>
          <ac:spMkLst>
            <pc:docMk/>
            <pc:sldMk cId="783396592" sldId="4506"/>
            <ac:spMk id="46" creationId="{A25E00DD-83F2-4A9B-8538-019D31A225E6}"/>
          </ac:spMkLst>
        </pc:spChg>
        <pc:spChg chg="del">
          <ac:chgData name="Robin Rettien" userId="d3b77970-caed-4e6f-89f3-1a113df11dad" providerId="ADAL" clId="{DAEA3E22-9844-481E-9B87-6745CA6151F1}" dt="2020-10-21T21:08:15.846" v="208" actId="478"/>
          <ac:spMkLst>
            <pc:docMk/>
            <pc:sldMk cId="783396592" sldId="4506"/>
            <ac:spMk id="47" creationId="{1980DB75-B610-478D-9999-17D15B2E2C8C}"/>
          </ac:spMkLst>
        </pc:spChg>
        <pc:spChg chg="mod">
          <ac:chgData name="Robin Rettien" userId="d3b77970-caed-4e6f-89f3-1a113df11dad" providerId="ADAL" clId="{DAEA3E22-9844-481E-9B87-6745CA6151F1}" dt="2020-10-22T10:51:39.702" v="2361" actId="13926"/>
          <ac:spMkLst>
            <pc:docMk/>
            <pc:sldMk cId="783396592" sldId="4506"/>
            <ac:spMk id="57" creationId="{9719109C-3A19-4D67-966F-DC38A2D8A0BF}"/>
          </ac:spMkLst>
        </pc:spChg>
        <pc:spChg chg="mod">
          <ac:chgData name="Robin Rettien" userId="d3b77970-caed-4e6f-89f3-1a113df11dad" providerId="ADAL" clId="{DAEA3E22-9844-481E-9B87-6745CA6151F1}" dt="2020-10-22T10:51:39.702" v="2361" actId="13926"/>
          <ac:spMkLst>
            <pc:docMk/>
            <pc:sldMk cId="783396592" sldId="4506"/>
            <ac:spMk id="59" creationId="{DD96C34C-4792-46F2-A19E-8AC6D4032BD7}"/>
          </ac:spMkLst>
        </pc:spChg>
        <pc:spChg chg="mod">
          <ac:chgData name="Robin Rettien" userId="d3b77970-caed-4e6f-89f3-1a113df11dad" providerId="ADAL" clId="{DAEA3E22-9844-481E-9B87-6745CA6151F1}" dt="2020-10-22T10:51:39.702" v="2361" actId="13926"/>
          <ac:spMkLst>
            <pc:docMk/>
            <pc:sldMk cId="783396592" sldId="4506"/>
            <ac:spMk id="112" creationId="{3A85F222-F47B-4C0F-BF1F-B5B410DBDB63}"/>
          </ac:spMkLst>
        </pc:spChg>
        <pc:spChg chg="mod">
          <ac:chgData name="Robin Rettien" userId="d3b77970-caed-4e6f-89f3-1a113df11dad" providerId="ADAL" clId="{DAEA3E22-9844-481E-9B87-6745CA6151F1}" dt="2020-10-22T10:51:39.702" v="2361" actId="13926"/>
          <ac:spMkLst>
            <pc:docMk/>
            <pc:sldMk cId="783396592" sldId="4506"/>
            <ac:spMk id="113" creationId="{D5920B0D-25A6-4BDA-8C17-710FE998560E}"/>
          </ac:spMkLst>
        </pc:spChg>
        <pc:grpChg chg="mod">
          <ac:chgData name="Robin Rettien" userId="d3b77970-caed-4e6f-89f3-1a113df11dad" providerId="ADAL" clId="{DAEA3E22-9844-481E-9B87-6745CA6151F1}" dt="2020-10-22T10:51:39.702" v="2361" actId="13926"/>
          <ac:grpSpMkLst>
            <pc:docMk/>
            <pc:sldMk cId="783396592" sldId="4506"/>
            <ac:grpSpMk id="34" creationId="{71E6FD16-D994-4F3B-A153-7DDA31346FD1}"/>
          </ac:grpSpMkLst>
        </pc:grpChg>
        <pc:picChg chg="add mod ord">
          <ac:chgData name="Robin Rettien" userId="d3b77970-caed-4e6f-89f3-1a113df11dad" providerId="ADAL" clId="{DAEA3E22-9844-481E-9B87-6745CA6151F1}" dt="2020-10-22T10:51:39.702" v="2361" actId="13926"/>
          <ac:picMkLst>
            <pc:docMk/>
            <pc:sldMk cId="783396592" sldId="4506"/>
            <ac:picMk id="3" creationId="{42655C83-D07E-434B-90AA-D3935612EC6C}"/>
          </ac:picMkLst>
        </pc:picChg>
        <pc:picChg chg="mod">
          <ac:chgData name="Robin Rettien" userId="d3b77970-caed-4e6f-89f3-1a113df11dad" providerId="ADAL" clId="{DAEA3E22-9844-481E-9B87-6745CA6151F1}" dt="2020-10-22T10:51:39.702" v="2361" actId="13926"/>
          <ac:picMkLst>
            <pc:docMk/>
            <pc:sldMk cId="783396592" sldId="4506"/>
            <ac:picMk id="6" creationId="{EE71B728-5D16-4AEA-A37F-9D46618AD289}"/>
          </ac:picMkLst>
        </pc:picChg>
        <pc:picChg chg="add mod ord">
          <ac:chgData name="Robin Rettien" userId="d3b77970-caed-4e6f-89f3-1a113df11dad" providerId="ADAL" clId="{DAEA3E22-9844-481E-9B87-6745CA6151F1}" dt="2020-10-22T10:51:39.702" v="2361" actId="13926"/>
          <ac:picMkLst>
            <pc:docMk/>
            <pc:sldMk cId="783396592" sldId="4506"/>
            <ac:picMk id="7" creationId="{258BA297-2367-447D-97E2-600620813766}"/>
          </ac:picMkLst>
        </pc:picChg>
        <pc:picChg chg="del mod">
          <ac:chgData name="Robin Rettien" userId="d3b77970-caed-4e6f-89f3-1a113df11dad" providerId="ADAL" clId="{DAEA3E22-9844-481E-9B87-6745CA6151F1}" dt="2020-10-21T21:08:11.354" v="207" actId="478"/>
          <ac:picMkLst>
            <pc:docMk/>
            <pc:sldMk cId="783396592" sldId="4506"/>
            <ac:picMk id="8" creationId="{37371CB0-ACC4-4DA7-BEEA-8AE843290A2B}"/>
          </ac:picMkLst>
        </pc:picChg>
        <pc:picChg chg="del mod">
          <ac:chgData name="Robin Rettien" userId="d3b77970-caed-4e6f-89f3-1a113df11dad" providerId="ADAL" clId="{DAEA3E22-9844-481E-9B87-6745CA6151F1}" dt="2020-10-21T21:07:19.663" v="192" actId="478"/>
          <ac:picMkLst>
            <pc:docMk/>
            <pc:sldMk cId="783396592" sldId="4506"/>
            <ac:picMk id="13" creationId="{8C13E047-F418-4C93-AACF-CBC1CAD9A8F3}"/>
          </ac:picMkLst>
        </pc:picChg>
        <pc:picChg chg="mod">
          <ac:chgData name="Robin Rettien" userId="d3b77970-caed-4e6f-89f3-1a113df11dad" providerId="ADAL" clId="{DAEA3E22-9844-481E-9B87-6745CA6151F1}" dt="2020-10-22T10:51:39.702" v="2361" actId="13926"/>
          <ac:picMkLst>
            <pc:docMk/>
            <pc:sldMk cId="783396592" sldId="4506"/>
            <ac:picMk id="25" creationId="{4AF805BB-7D9F-4DF7-BB61-084FAC029417}"/>
          </ac:picMkLst>
        </pc:picChg>
        <pc:cxnChg chg="mod">
          <ac:chgData name="Robin Rettien" userId="d3b77970-caed-4e6f-89f3-1a113df11dad" providerId="ADAL" clId="{DAEA3E22-9844-481E-9B87-6745CA6151F1}" dt="2020-10-22T10:51:39.702" v="2361" actId="13926"/>
          <ac:cxnSpMkLst>
            <pc:docMk/>
            <pc:sldMk cId="783396592" sldId="4506"/>
            <ac:cxnSpMk id="48" creationId="{AB034894-9FD1-4AD3-A6B0-FE2E1C4422D7}"/>
          </ac:cxnSpMkLst>
        </pc:cxnChg>
        <pc:cxnChg chg="mod">
          <ac:chgData name="Robin Rettien" userId="d3b77970-caed-4e6f-89f3-1a113df11dad" providerId="ADAL" clId="{DAEA3E22-9844-481E-9B87-6745CA6151F1}" dt="2020-10-22T10:51:39.702" v="2361" actId="13926"/>
          <ac:cxnSpMkLst>
            <pc:docMk/>
            <pc:sldMk cId="783396592" sldId="4506"/>
            <ac:cxnSpMk id="58" creationId="{FFE8AC65-502C-43EC-B31B-D1E6B9054933}"/>
          </ac:cxnSpMkLst>
        </pc:cxnChg>
      </pc:sldChg>
      <pc:sldChg chg="addSp delSp modSp mod">
        <pc:chgData name="Robin Rettien" userId="d3b77970-caed-4e6f-89f3-1a113df11dad" providerId="ADAL" clId="{DAEA3E22-9844-481E-9B87-6745CA6151F1}" dt="2020-10-23T12:44:41.021" v="3386"/>
        <pc:sldMkLst>
          <pc:docMk/>
          <pc:sldMk cId="1017006420" sldId="4518"/>
        </pc:sldMkLst>
        <pc:spChg chg="mod">
          <ac:chgData name="Robin Rettien" userId="d3b77970-caed-4e6f-89f3-1a113df11dad" providerId="ADAL" clId="{DAEA3E22-9844-481E-9B87-6745CA6151F1}" dt="2020-10-22T10:51:16.616" v="2357" actId="13926"/>
          <ac:spMkLst>
            <pc:docMk/>
            <pc:sldMk cId="1017006420" sldId="4518"/>
            <ac:spMk id="2" creationId="{7D701395-8032-4536-906F-15A66E308701}"/>
          </ac:spMkLst>
        </pc:spChg>
        <pc:spChg chg="add del">
          <ac:chgData name="Robin Rettien" userId="d3b77970-caed-4e6f-89f3-1a113df11dad" providerId="ADAL" clId="{DAEA3E22-9844-481E-9B87-6745CA6151F1}" dt="2020-10-22T10:56:09.631" v="2369" actId="21"/>
          <ac:spMkLst>
            <pc:docMk/>
            <pc:sldMk cId="1017006420" sldId="4518"/>
            <ac:spMk id="16" creationId="{BDCA6903-0CA6-4F5C-8474-EF946F962899}"/>
          </ac:spMkLst>
        </pc:spChg>
        <pc:spChg chg="mod">
          <ac:chgData name="Robin Rettien" userId="d3b77970-caed-4e6f-89f3-1a113df11dad" providerId="ADAL" clId="{DAEA3E22-9844-481E-9B87-6745CA6151F1}" dt="2020-10-23T12:44:29.903" v="3384" actId="207"/>
          <ac:spMkLst>
            <pc:docMk/>
            <pc:sldMk cId="1017006420" sldId="4518"/>
            <ac:spMk id="36" creationId="{624846F6-A646-429B-ABF6-245430E18A8E}"/>
          </ac:spMkLst>
        </pc:spChg>
        <pc:spChg chg="mod">
          <ac:chgData name="Robin Rettien" userId="d3b77970-caed-4e6f-89f3-1a113df11dad" providerId="ADAL" clId="{DAEA3E22-9844-481E-9B87-6745CA6151F1}" dt="2020-10-23T12:44:34.262" v="3385" actId="207"/>
          <ac:spMkLst>
            <pc:docMk/>
            <pc:sldMk cId="1017006420" sldId="4518"/>
            <ac:spMk id="49" creationId="{0E0EDB91-5795-40CE-B9BE-94AC7692949F}"/>
          </ac:spMkLst>
        </pc:spChg>
        <pc:grpChg chg="del">
          <ac:chgData name="Robin Rettien" userId="d3b77970-caed-4e6f-89f3-1a113df11dad" providerId="ADAL" clId="{DAEA3E22-9844-481E-9B87-6745CA6151F1}" dt="2020-10-22T07:48:57.917" v="1143" actId="478"/>
          <ac:grpSpMkLst>
            <pc:docMk/>
            <pc:sldMk cId="1017006420" sldId="4518"/>
            <ac:grpSpMk id="23" creationId="{945004CA-8757-43ED-A733-89BF599B1737}"/>
          </ac:grpSpMkLst>
        </pc:grpChg>
        <pc:picChg chg="mod">
          <ac:chgData name="Robin Rettien" userId="d3b77970-caed-4e6f-89f3-1a113df11dad" providerId="ADAL" clId="{DAEA3E22-9844-481E-9B87-6745CA6151F1}" dt="2020-10-23T12:44:41.021" v="3386"/>
          <ac:picMkLst>
            <pc:docMk/>
            <pc:sldMk cId="1017006420" sldId="4518"/>
            <ac:picMk id="1028" creationId="{FD52E207-539F-4268-B8DF-61C1D4A1651B}"/>
          </ac:picMkLst>
        </pc:picChg>
      </pc:sldChg>
      <pc:sldChg chg="addSp modSp mod">
        <pc:chgData name="Robin Rettien" userId="d3b77970-caed-4e6f-89f3-1a113df11dad" providerId="ADAL" clId="{DAEA3E22-9844-481E-9B87-6745CA6151F1}" dt="2020-10-22T12:25:53.261" v="3261" actId="313"/>
        <pc:sldMkLst>
          <pc:docMk/>
          <pc:sldMk cId="3024342461" sldId="4519"/>
        </pc:sldMkLst>
        <pc:spChg chg="mod">
          <ac:chgData name="Robin Rettien" userId="d3b77970-caed-4e6f-89f3-1a113df11dad" providerId="ADAL" clId="{DAEA3E22-9844-481E-9B87-6745CA6151F1}" dt="2020-10-22T10:51:57.659" v="2365" actId="13926"/>
          <ac:spMkLst>
            <pc:docMk/>
            <pc:sldMk cId="3024342461" sldId="4519"/>
            <ac:spMk id="2" creationId="{866F6A2F-0CC8-45A6-A5CC-925165E61474}"/>
          </ac:spMkLst>
        </pc:spChg>
        <pc:spChg chg="mod">
          <ac:chgData name="Robin Rettien" userId="d3b77970-caed-4e6f-89f3-1a113df11dad" providerId="ADAL" clId="{DAEA3E22-9844-481E-9B87-6745CA6151F1}" dt="2020-10-22T10:51:57.659" v="2365" actId="13926"/>
          <ac:spMkLst>
            <pc:docMk/>
            <pc:sldMk cId="3024342461" sldId="4519"/>
            <ac:spMk id="3" creationId="{9A464A10-4411-41E5-9E2D-227BDCAFECA9}"/>
          </ac:spMkLst>
        </pc:spChg>
        <pc:spChg chg="mod">
          <ac:chgData name="Robin Rettien" userId="d3b77970-caed-4e6f-89f3-1a113df11dad" providerId="ADAL" clId="{DAEA3E22-9844-481E-9B87-6745CA6151F1}" dt="2020-10-22T10:51:57.659" v="2365" actId="13926"/>
          <ac:spMkLst>
            <pc:docMk/>
            <pc:sldMk cId="3024342461" sldId="4519"/>
            <ac:spMk id="4" creationId="{2269190F-6BF3-4099-A9B8-A13697D99D3E}"/>
          </ac:spMkLst>
        </pc:spChg>
        <pc:spChg chg="add mod">
          <ac:chgData name="Robin Rettien" userId="d3b77970-caed-4e6f-89f3-1a113df11dad" providerId="ADAL" clId="{DAEA3E22-9844-481E-9B87-6745CA6151F1}" dt="2020-10-22T10:51:57.659" v="2365" actId="13926"/>
          <ac:spMkLst>
            <pc:docMk/>
            <pc:sldMk cId="3024342461" sldId="4519"/>
            <ac:spMk id="7" creationId="{488527C6-AC8F-48B9-8355-3C7A081B153B}"/>
          </ac:spMkLst>
        </pc:spChg>
        <pc:spChg chg="mod">
          <ac:chgData name="Robin Rettien" userId="d3b77970-caed-4e6f-89f3-1a113df11dad" providerId="ADAL" clId="{DAEA3E22-9844-481E-9B87-6745CA6151F1}" dt="2020-10-22T10:51:57.659" v="2365" actId="13926"/>
          <ac:spMkLst>
            <pc:docMk/>
            <pc:sldMk cId="3024342461" sldId="4519"/>
            <ac:spMk id="15" creationId="{F67A6A5B-103D-4210-8D64-A57D047E2ABC}"/>
          </ac:spMkLst>
        </pc:spChg>
        <pc:spChg chg="mod">
          <ac:chgData name="Robin Rettien" userId="d3b77970-caed-4e6f-89f3-1a113df11dad" providerId="ADAL" clId="{DAEA3E22-9844-481E-9B87-6745CA6151F1}" dt="2020-10-22T10:51:57.659" v="2365" actId="13926"/>
          <ac:spMkLst>
            <pc:docMk/>
            <pc:sldMk cId="3024342461" sldId="4519"/>
            <ac:spMk id="19" creationId="{623F42BA-A24F-4D30-98EA-0F82DBB7501B}"/>
          </ac:spMkLst>
        </pc:spChg>
        <pc:spChg chg="mod">
          <ac:chgData name="Robin Rettien" userId="d3b77970-caed-4e6f-89f3-1a113df11dad" providerId="ADAL" clId="{DAEA3E22-9844-481E-9B87-6745CA6151F1}" dt="2020-10-22T10:51:57.659" v="2365" actId="13926"/>
          <ac:spMkLst>
            <pc:docMk/>
            <pc:sldMk cId="3024342461" sldId="4519"/>
            <ac:spMk id="21" creationId="{082D2B50-744E-44E7-A8DB-1748D7EDB225}"/>
          </ac:spMkLst>
        </pc:spChg>
        <pc:spChg chg="mod">
          <ac:chgData name="Robin Rettien" userId="d3b77970-caed-4e6f-89f3-1a113df11dad" providerId="ADAL" clId="{DAEA3E22-9844-481E-9B87-6745CA6151F1}" dt="2020-10-22T10:51:57.659" v="2365" actId="13926"/>
          <ac:spMkLst>
            <pc:docMk/>
            <pc:sldMk cId="3024342461" sldId="4519"/>
            <ac:spMk id="29" creationId="{5BF7F038-0A97-4C6A-B847-540F3C5ADD78}"/>
          </ac:spMkLst>
        </pc:spChg>
        <pc:spChg chg="mod">
          <ac:chgData name="Robin Rettien" userId="d3b77970-caed-4e6f-89f3-1a113df11dad" providerId="ADAL" clId="{DAEA3E22-9844-481E-9B87-6745CA6151F1}" dt="2020-10-22T10:51:57.659" v="2365" actId="13926"/>
          <ac:spMkLst>
            <pc:docMk/>
            <pc:sldMk cId="3024342461" sldId="4519"/>
            <ac:spMk id="40" creationId="{F2198C73-37DF-44A7-A52C-6BA738A04413}"/>
          </ac:spMkLst>
        </pc:spChg>
        <pc:spChg chg="mod">
          <ac:chgData name="Robin Rettien" userId="d3b77970-caed-4e6f-89f3-1a113df11dad" providerId="ADAL" clId="{DAEA3E22-9844-481E-9B87-6745CA6151F1}" dt="2020-10-22T10:51:57.659" v="2365" actId="13926"/>
          <ac:spMkLst>
            <pc:docMk/>
            <pc:sldMk cId="3024342461" sldId="4519"/>
            <ac:spMk id="44" creationId="{0BF7B5E2-320A-4EB3-AE52-56FD749723CD}"/>
          </ac:spMkLst>
        </pc:spChg>
        <pc:spChg chg="mod">
          <ac:chgData name="Robin Rettien" userId="d3b77970-caed-4e6f-89f3-1a113df11dad" providerId="ADAL" clId="{DAEA3E22-9844-481E-9B87-6745CA6151F1}" dt="2020-10-22T12:25:53.261" v="3261" actId="313"/>
          <ac:spMkLst>
            <pc:docMk/>
            <pc:sldMk cId="3024342461" sldId="4519"/>
            <ac:spMk id="45" creationId="{B41C75A4-BA6D-4D8D-B496-01A7BA8EA02E}"/>
          </ac:spMkLst>
        </pc:spChg>
        <pc:spChg chg="mod">
          <ac:chgData name="Robin Rettien" userId="d3b77970-caed-4e6f-89f3-1a113df11dad" providerId="ADAL" clId="{DAEA3E22-9844-481E-9B87-6745CA6151F1}" dt="2020-10-22T10:14:43.106" v="1954"/>
          <ac:spMkLst>
            <pc:docMk/>
            <pc:sldMk cId="3024342461" sldId="4519"/>
            <ac:spMk id="46" creationId="{B94DE08F-2B58-4CA0-A00A-09E19F87A62A}"/>
          </ac:spMkLst>
        </pc:spChg>
        <pc:spChg chg="mod">
          <ac:chgData name="Robin Rettien" userId="d3b77970-caed-4e6f-89f3-1a113df11dad" providerId="ADAL" clId="{DAEA3E22-9844-481E-9B87-6745CA6151F1}" dt="2020-10-22T10:51:57.659" v="2365" actId="13926"/>
          <ac:spMkLst>
            <pc:docMk/>
            <pc:sldMk cId="3024342461" sldId="4519"/>
            <ac:spMk id="49" creationId="{1FA31E3C-0D66-439E-ABD2-A331D2BFF53E}"/>
          </ac:spMkLst>
        </pc:spChg>
        <pc:spChg chg="mod">
          <ac:chgData name="Robin Rettien" userId="d3b77970-caed-4e6f-89f3-1a113df11dad" providerId="ADAL" clId="{DAEA3E22-9844-481E-9B87-6745CA6151F1}" dt="2020-10-22T10:51:57.659" v="2365" actId="13926"/>
          <ac:spMkLst>
            <pc:docMk/>
            <pc:sldMk cId="3024342461" sldId="4519"/>
            <ac:spMk id="50" creationId="{8E857150-5BF8-48B3-8158-0DE35575DBFF}"/>
          </ac:spMkLst>
        </pc:spChg>
        <pc:grpChg chg="mod">
          <ac:chgData name="Robin Rettien" userId="d3b77970-caed-4e6f-89f3-1a113df11dad" providerId="ADAL" clId="{DAEA3E22-9844-481E-9B87-6745CA6151F1}" dt="2020-10-22T10:51:57.659" v="2365" actId="13926"/>
          <ac:grpSpMkLst>
            <pc:docMk/>
            <pc:sldMk cId="3024342461" sldId="4519"/>
            <ac:grpSpMk id="16" creationId="{367E1BA4-4676-4E75-B09D-871517D41F5C}"/>
          </ac:grpSpMkLst>
        </pc:grpChg>
        <pc:grpChg chg="add mod">
          <ac:chgData name="Robin Rettien" userId="d3b77970-caed-4e6f-89f3-1a113df11dad" providerId="ADAL" clId="{DAEA3E22-9844-481E-9B87-6745CA6151F1}" dt="2020-10-22T10:51:57.659" v="2365" actId="13926"/>
          <ac:grpSpMkLst>
            <pc:docMk/>
            <pc:sldMk cId="3024342461" sldId="4519"/>
            <ac:grpSpMk id="31" creationId="{43719843-A1C7-4058-AC85-66C841DCB025}"/>
          </ac:grpSpMkLst>
        </pc:grpChg>
        <pc:grpChg chg="mod">
          <ac:chgData name="Robin Rettien" userId="d3b77970-caed-4e6f-89f3-1a113df11dad" providerId="ADAL" clId="{DAEA3E22-9844-481E-9B87-6745CA6151F1}" dt="2020-10-22T10:51:57.659" v="2365" actId="13926"/>
          <ac:grpSpMkLst>
            <pc:docMk/>
            <pc:sldMk cId="3024342461" sldId="4519"/>
            <ac:grpSpMk id="32" creationId="{A303D9E2-538F-485D-A035-55072B7F0B56}"/>
          </ac:grpSpMkLst>
        </pc:grpChg>
        <pc:graphicFrameChg chg="mod">
          <ac:chgData name="Robin Rettien" userId="d3b77970-caed-4e6f-89f3-1a113df11dad" providerId="ADAL" clId="{DAEA3E22-9844-481E-9B87-6745CA6151F1}" dt="2020-10-22T10:51:57.659" v="2365" actId="13926"/>
          <ac:graphicFrameMkLst>
            <pc:docMk/>
            <pc:sldMk cId="3024342461" sldId="4519"/>
            <ac:graphicFrameMk id="5" creationId="{42930AB3-FBC1-4DCC-A67C-FCE8C9801E51}"/>
          </ac:graphicFrameMkLst>
        </pc:graphicFrameChg>
        <pc:picChg chg="mod">
          <ac:chgData name="Robin Rettien" userId="d3b77970-caed-4e6f-89f3-1a113df11dad" providerId="ADAL" clId="{DAEA3E22-9844-481E-9B87-6745CA6151F1}" dt="2020-10-22T10:51:57.659" v="2365" actId="13926"/>
          <ac:picMkLst>
            <pc:docMk/>
            <pc:sldMk cId="3024342461" sldId="4519"/>
            <ac:picMk id="6" creationId="{A2CE8E34-0AAA-402C-AF20-F72215B9C177}"/>
          </ac:picMkLst>
        </pc:picChg>
        <pc:picChg chg="mod">
          <ac:chgData name="Robin Rettien" userId="d3b77970-caed-4e6f-89f3-1a113df11dad" providerId="ADAL" clId="{DAEA3E22-9844-481E-9B87-6745CA6151F1}" dt="2020-10-22T10:51:57.659" v="2365" actId="13926"/>
          <ac:picMkLst>
            <pc:docMk/>
            <pc:sldMk cId="3024342461" sldId="4519"/>
            <ac:picMk id="34" creationId="{7F62E470-DA60-4C90-9EEA-3FCC0DC0F9FF}"/>
          </ac:picMkLst>
        </pc:picChg>
        <pc:cxnChg chg="mod">
          <ac:chgData name="Robin Rettien" userId="d3b77970-caed-4e6f-89f3-1a113df11dad" providerId="ADAL" clId="{DAEA3E22-9844-481E-9B87-6745CA6151F1}" dt="2020-10-22T10:51:57.659" v="2365" actId="13926"/>
          <ac:cxnSpMkLst>
            <pc:docMk/>
            <pc:sldMk cId="3024342461" sldId="4519"/>
            <ac:cxnSpMk id="48" creationId="{247CFB3C-534F-4A6D-B37A-FAB3C7C989F1}"/>
          </ac:cxnSpMkLst>
        </pc:cxnChg>
        <pc:cxnChg chg="mod">
          <ac:chgData name="Robin Rettien" userId="d3b77970-caed-4e6f-89f3-1a113df11dad" providerId="ADAL" clId="{DAEA3E22-9844-481E-9B87-6745CA6151F1}" dt="2020-10-22T10:51:57.659" v="2365" actId="13926"/>
          <ac:cxnSpMkLst>
            <pc:docMk/>
            <pc:sldMk cId="3024342461" sldId="4519"/>
            <ac:cxnSpMk id="51" creationId="{9BFEE8B1-DD8A-4652-B001-25DA5B385FA5}"/>
          </ac:cxnSpMkLst>
        </pc:cxnChg>
      </pc:sldChg>
      <pc:sldChg chg="addSp delSp modSp mod">
        <pc:chgData name="Robin Rettien" userId="d3b77970-caed-4e6f-89f3-1a113df11dad" providerId="ADAL" clId="{DAEA3E22-9844-481E-9B87-6745CA6151F1}" dt="2020-10-22T10:51:44.495" v="2362" actId="13926"/>
        <pc:sldMkLst>
          <pc:docMk/>
          <pc:sldMk cId="4081695896" sldId="4520"/>
        </pc:sldMkLst>
        <pc:spChg chg="mod">
          <ac:chgData name="Robin Rettien" userId="d3b77970-caed-4e6f-89f3-1a113df11dad" providerId="ADAL" clId="{DAEA3E22-9844-481E-9B87-6745CA6151F1}" dt="2020-10-22T10:51:44.495" v="2362" actId="13926"/>
          <ac:spMkLst>
            <pc:docMk/>
            <pc:sldMk cId="4081695896" sldId="4520"/>
            <ac:spMk id="2" creationId="{7D701395-8032-4536-906F-15A66E308701}"/>
          </ac:spMkLst>
        </pc:spChg>
        <pc:spChg chg="mod">
          <ac:chgData name="Robin Rettien" userId="d3b77970-caed-4e6f-89f3-1a113df11dad" providerId="ADAL" clId="{DAEA3E22-9844-481E-9B87-6745CA6151F1}" dt="2020-10-22T10:51:44.495" v="2362" actId="13926"/>
          <ac:spMkLst>
            <pc:docMk/>
            <pc:sldMk cId="4081695896" sldId="4520"/>
            <ac:spMk id="15" creationId="{BD6BC940-9792-4EDF-88C1-2CA0CE1F572D}"/>
          </ac:spMkLst>
        </pc:spChg>
        <pc:spChg chg="add mod">
          <ac:chgData name="Robin Rettien" userId="d3b77970-caed-4e6f-89f3-1a113df11dad" providerId="ADAL" clId="{DAEA3E22-9844-481E-9B87-6745CA6151F1}" dt="2020-10-22T10:51:44.495" v="2362" actId="13926"/>
          <ac:spMkLst>
            <pc:docMk/>
            <pc:sldMk cId="4081695896" sldId="4520"/>
            <ac:spMk id="16" creationId="{04B594DF-E7A3-42C1-B61B-4EA58ED13346}"/>
          </ac:spMkLst>
        </pc:spChg>
        <pc:spChg chg="mod">
          <ac:chgData name="Robin Rettien" userId="d3b77970-caed-4e6f-89f3-1a113df11dad" providerId="ADAL" clId="{DAEA3E22-9844-481E-9B87-6745CA6151F1}" dt="2020-10-22T10:51:44.495" v="2362" actId="13926"/>
          <ac:spMkLst>
            <pc:docMk/>
            <pc:sldMk cId="4081695896" sldId="4520"/>
            <ac:spMk id="19" creationId="{197440D0-D94A-40D6-8A4C-706BD75AD0B0}"/>
          </ac:spMkLst>
        </pc:spChg>
        <pc:spChg chg="mod">
          <ac:chgData name="Robin Rettien" userId="d3b77970-caed-4e6f-89f3-1a113df11dad" providerId="ADAL" clId="{DAEA3E22-9844-481E-9B87-6745CA6151F1}" dt="2020-10-22T10:51:44.495" v="2362" actId="13926"/>
          <ac:spMkLst>
            <pc:docMk/>
            <pc:sldMk cId="4081695896" sldId="4520"/>
            <ac:spMk id="21" creationId="{A72AE591-3E09-4614-960C-8E841A43253C}"/>
          </ac:spMkLst>
        </pc:spChg>
        <pc:spChg chg="mod">
          <ac:chgData name="Robin Rettien" userId="d3b77970-caed-4e6f-89f3-1a113df11dad" providerId="ADAL" clId="{DAEA3E22-9844-481E-9B87-6745CA6151F1}" dt="2020-10-22T10:51:44.495" v="2362" actId="13926"/>
          <ac:spMkLst>
            <pc:docMk/>
            <pc:sldMk cId="4081695896" sldId="4520"/>
            <ac:spMk id="57" creationId="{9719109C-3A19-4D67-966F-DC38A2D8A0BF}"/>
          </ac:spMkLst>
        </pc:spChg>
        <pc:spChg chg="mod">
          <ac:chgData name="Robin Rettien" userId="d3b77970-caed-4e6f-89f3-1a113df11dad" providerId="ADAL" clId="{DAEA3E22-9844-481E-9B87-6745CA6151F1}" dt="2020-10-22T10:51:44.495" v="2362" actId="13926"/>
          <ac:spMkLst>
            <pc:docMk/>
            <pc:sldMk cId="4081695896" sldId="4520"/>
            <ac:spMk id="63" creationId="{A5E86562-EC19-4824-AB64-A1D2AEBCB0CC}"/>
          </ac:spMkLst>
        </pc:spChg>
        <pc:grpChg chg="add mod">
          <ac:chgData name="Robin Rettien" userId="d3b77970-caed-4e6f-89f3-1a113df11dad" providerId="ADAL" clId="{DAEA3E22-9844-481E-9B87-6745CA6151F1}" dt="2020-10-22T10:51:44.495" v="2362" actId="13926"/>
          <ac:grpSpMkLst>
            <pc:docMk/>
            <pc:sldMk cId="4081695896" sldId="4520"/>
            <ac:grpSpMk id="8" creationId="{B9C719D0-1C76-47E9-8ADA-09C31C2F273A}"/>
          </ac:grpSpMkLst>
        </pc:grpChg>
        <pc:grpChg chg="del mod">
          <ac:chgData name="Robin Rettien" userId="d3b77970-caed-4e6f-89f3-1a113df11dad" providerId="ADAL" clId="{DAEA3E22-9844-481E-9B87-6745CA6151F1}" dt="2020-10-21T21:20:31.584" v="384" actId="165"/>
          <ac:grpSpMkLst>
            <pc:docMk/>
            <pc:sldMk cId="4081695896" sldId="4520"/>
            <ac:grpSpMk id="9" creationId="{2D24FAE4-F4A1-49C7-8408-D530754464D3}"/>
          </ac:grpSpMkLst>
        </pc:grpChg>
        <pc:grpChg chg="del">
          <ac:chgData name="Robin Rettien" userId="d3b77970-caed-4e6f-89f3-1a113df11dad" providerId="ADAL" clId="{DAEA3E22-9844-481E-9B87-6745CA6151F1}" dt="2020-10-21T21:18:40.568" v="351" actId="165"/>
          <ac:grpSpMkLst>
            <pc:docMk/>
            <pc:sldMk cId="4081695896" sldId="4520"/>
            <ac:grpSpMk id="10" creationId="{F96622B3-BFC0-42B8-99DE-5CCB921F553F}"/>
          </ac:grpSpMkLst>
        </pc:grpChg>
        <pc:grpChg chg="add mod">
          <ac:chgData name="Robin Rettien" userId="d3b77970-caed-4e6f-89f3-1a113df11dad" providerId="ADAL" clId="{DAEA3E22-9844-481E-9B87-6745CA6151F1}" dt="2020-10-22T10:51:44.495" v="2362" actId="13926"/>
          <ac:grpSpMkLst>
            <pc:docMk/>
            <pc:sldMk cId="4081695896" sldId="4520"/>
            <ac:grpSpMk id="14" creationId="{0E4AC950-68F0-4699-85FF-6C3225743DE4}"/>
          </ac:grpSpMkLst>
        </pc:grpChg>
        <pc:grpChg chg="mod">
          <ac:chgData name="Robin Rettien" userId="d3b77970-caed-4e6f-89f3-1a113df11dad" providerId="ADAL" clId="{DAEA3E22-9844-481E-9B87-6745CA6151F1}" dt="2020-10-22T10:51:44.495" v="2362" actId="13926"/>
          <ac:grpSpMkLst>
            <pc:docMk/>
            <pc:sldMk cId="4081695896" sldId="4520"/>
            <ac:grpSpMk id="26" creationId="{9D0DAB38-EC48-4551-B977-BD4E48A98C0F}"/>
          </ac:grpSpMkLst>
        </pc:grpChg>
        <pc:grpChg chg="mod">
          <ac:chgData name="Robin Rettien" userId="d3b77970-caed-4e6f-89f3-1a113df11dad" providerId="ADAL" clId="{DAEA3E22-9844-481E-9B87-6745CA6151F1}" dt="2020-10-22T10:51:44.495" v="2362" actId="13926"/>
          <ac:grpSpMkLst>
            <pc:docMk/>
            <pc:sldMk cId="4081695896" sldId="4520"/>
            <ac:grpSpMk id="50" creationId="{6CF11B43-605C-432A-8B85-ACBFA6EFDE30}"/>
          </ac:grpSpMkLst>
        </pc:grpChg>
        <pc:picChg chg="mod">
          <ac:chgData name="Robin Rettien" userId="d3b77970-caed-4e6f-89f3-1a113df11dad" providerId="ADAL" clId="{DAEA3E22-9844-481E-9B87-6745CA6151F1}" dt="2020-10-22T10:51:44.495" v="2362" actId="13926"/>
          <ac:picMkLst>
            <pc:docMk/>
            <pc:sldMk cId="4081695896" sldId="4520"/>
            <ac:picMk id="4" creationId="{D6280F8F-B1EF-474D-8348-6EBC7D1797DD}"/>
          </ac:picMkLst>
        </pc:picChg>
        <pc:picChg chg="del mod topLvl">
          <ac:chgData name="Robin Rettien" userId="d3b77970-caed-4e6f-89f3-1a113df11dad" providerId="ADAL" clId="{DAEA3E22-9844-481E-9B87-6745CA6151F1}" dt="2020-10-21T21:18:54.321" v="365" actId="478"/>
          <ac:picMkLst>
            <pc:docMk/>
            <pc:sldMk cId="4081695896" sldId="4520"/>
            <ac:picMk id="5" creationId="{487D5B50-9B3B-46BF-854E-FE7FB832FC4B}"/>
          </ac:picMkLst>
        </pc:picChg>
        <pc:picChg chg="add mod ord modCrop">
          <ac:chgData name="Robin Rettien" userId="d3b77970-caed-4e6f-89f3-1a113df11dad" providerId="ADAL" clId="{DAEA3E22-9844-481E-9B87-6745CA6151F1}" dt="2020-10-21T21:19:21.340" v="375" actId="164"/>
          <ac:picMkLst>
            <pc:docMk/>
            <pc:sldMk cId="4081695896" sldId="4520"/>
            <ac:picMk id="6" creationId="{1A7CD683-A4FE-40C6-B5D4-6372F59D835F}"/>
          </ac:picMkLst>
        </pc:picChg>
        <pc:picChg chg="del mod topLvl">
          <ac:chgData name="Robin Rettien" userId="d3b77970-caed-4e6f-89f3-1a113df11dad" providerId="ADAL" clId="{DAEA3E22-9844-481E-9B87-6745CA6151F1}" dt="2020-10-21T21:20:36.431" v="393" actId="478"/>
          <ac:picMkLst>
            <pc:docMk/>
            <pc:sldMk cId="4081695896" sldId="4520"/>
            <ac:picMk id="7" creationId="{3C9D72F0-C75F-45F0-B0E8-2B2DEEC3E2AE}"/>
          </ac:picMkLst>
        </pc:picChg>
        <pc:picChg chg="add mod ord modCrop">
          <ac:chgData name="Robin Rettien" userId="d3b77970-caed-4e6f-89f3-1a113df11dad" providerId="ADAL" clId="{DAEA3E22-9844-481E-9B87-6745CA6151F1}" dt="2020-10-21T21:21:02.072" v="407" actId="164"/>
          <ac:picMkLst>
            <pc:docMk/>
            <pc:sldMk cId="4081695896" sldId="4520"/>
            <ac:picMk id="13" creationId="{FFABF7C9-D50A-45B6-BF12-1E5A7A47561E}"/>
          </ac:picMkLst>
        </pc:picChg>
        <pc:picChg chg="mod">
          <ac:chgData name="Robin Rettien" userId="d3b77970-caed-4e6f-89f3-1a113df11dad" providerId="ADAL" clId="{DAEA3E22-9844-481E-9B87-6745CA6151F1}" dt="2020-10-22T10:51:44.495" v="2362" actId="13926"/>
          <ac:picMkLst>
            <pc:docMk/>
            <pc:sldMk cId="4081695896" sldId="4520"/>
            <ac:picMk id="25" creationId="{4AF805BB-7D9F-4DF7-BB61-084FAC029417}"/>
          </ac:picMkLst>
        </pc:picChg>
        <pc:picChg chg="mod topLvl">
          <ac:chgData name="Robin Rettien" userId="d3b77970-caed-4e6f-89f3-1a113df11dad" providerId="ADAL" clId="{DAEA3E22-9844-481E-9B87-6745CA6151F1}" dt="2020-10-21T21:19:21.340" v="375" actId="164"/>
          <ac:picMkLst>
            <pc:docMk/>
            <pc:sldMk cId="4081695896" sldId="4520"/>
            <ac:picMk id="33" creationId="{048AECDD-F52E-419D-B2AE-1AB01D64800C}"/>
          </ac:picMkLst>
        </pc:picChg>
        <pc:picChg chg="mod topLvl">
          <ac:chgData name="Robin Rettien" userId="d3b77970-caed-4e6f-89f3-1a113df11dad" providerId="ADAL" clId="{DAEA3E22-9844-481E-9B87-6745CA6151F1}" dt="2020-10-21T21:19:21.340" v="375" actId="164"/>
          <ac:picMkLst>
            <pc:docMk/>
            <pc:sldMk cId="4081695896" sldId="4520"/>
            <ac:picMk id="34" creationId="{0C7F680C-0115-4688-920A-81993B37870F}"/>
          </ac:picMkLst>
        </pc:picChg>
        <pc:picChg chg="mod topLvl">
          <ac:chgData name="Robin Rettien" userId="d3b77970-caed-4e6f-89f3-1a113df11dad" providerId="ADAL" clId="{DAEA3E22-9844-481E-9B87-6745CA6151F1}" dt="2020-10-21T21:21:02.072" v="407" actId="164"/>
          <ac:picMkLst>
            <pc:docMk/>
            <pc:sldMk cId="4081695896" sldId="4520"/>
            <ac:picMk id="36" creationId="{D8AB83CA-2973-4650-9338-7C7862A5A84F}"/>
          </ac:picMkLst>
        </pc:picChg>
        <pc:picChg chg="add mod">
          <ac:chgData name="Robin Rettien" userId="d3b77970-caed-4e6f-89f3-1a113df11dad" providerId="ADAL" clId="{DAEA3E22-9844-481E-9B87-6745CA6151F1}" dt="2020-10-21T21:21:02.072" v="407" actId="164"/>
          <ac:picMkLst>
            <pc:docMk/>
            <pc:sldMk cId="4081695896" sldId="4520"/>
            <ac:picMk id="37" creationId="{25A10AA4-17CA-485F-9734-47DDD812D7AE}"/>
          </ac:picMkLst>
        </pc:picChg>
        <pc:cxnChg chg="mod">
          <ac:chgData name="Robin Rettien" userId="d3b77970-caed-4e6f-89f3-1a113df11dad" providerId="ADAL" clId="{DAEA3E22-9844-481E-9B87-6745CA6151F1}" dt="2020-10-22T10:51:44.495" v="2362" actId="13926"/>
          <ac:cxnSpMkLst>
            <pc:docMk/>
            <pc:sldMk cId="4081695896" sldId="4520"/>
            <ac:cxnSpMk id="11" creationId="{5AD29280-6340-4A6D-882B-93B65A653036}"/>
          </ac:cxnSpMkLst>
        </pc:cxnChg>
        <pc:cxnChg chg="mod">
          <ac:chgData name="Robin Rettien" userId="d3b77970-caed-4e6f-89f3-1a113df11dad" providerId="ADAL" clId="{DAEA3E22-9844-481E-9B87-6745CA6151F1}" dt="2020-10-22T10:51:44.495" v="2362" actId="13926"/>
          <ac:cxnSpMkLst>
            <pc:docMk/>
            <pc:sldMk cId="4081695896" sldId="4520"/>
            <ac:cxnSpMk id="58" creationId="{FFE8AC65-502C-43EC-B31B-D1E6B9054933}"/>
          </ac:cxnSpMkLst>
        </pc:cxnChg>
      </pc:sldChg>
      <pc:sldChg chg="addSp delSp modSp mod">
        <pc:chgData name="Robin Rettien" userId="d3b77970-caed-4e6f-89f3-1a113df11dad" providerId="ADAL" clId="{DAEA3E22-9844-481E-9B87-6745CA6151F1}" dt="2020-10-22T12:25:02.478" v="3243" actId="12788"/>
        <pc:sldMkLst>
          <pc:docMk/>
          <pc:sldMk cId="1101744368" sldId="4524"/>
        </pc:sldMkLst>
        <pc:spChg chg="del mod">
          <ac:chgData name="Robin Rettien" userId="d3b77970-caed-4e6f-89f3-1a113df11dad" providerId="ADAL" clId="{DAEA3E22-9844-481E-9B87-6745CA6151F1}" dt="2020-10-22T12:23:28.039" v="3204" actId="478"/>
          <ac:spMkLst>
            <pc:docMk/>
            <pc:sldMk cId="1101744368" sldId="4524"/>
            <ac:spMk id="2" creationId="{E513B1B9-E321-4290-9060-628713E590DD}"/>
          </ac:spMkLst>
        </pc:spChg>
        <pc:spChg chg="add mod">
          <ac:chgData name="Robin Rettien" userId="d3b77970-caed-4e6f-89f3-1a113df11dad" providerId="ADAL" clId="{DAEA3E22-9844-481E-9B87-6745CA6151F1}" dt="2020-10-22T10:51:49.328" v="2363" actId="13926"/>
          <ac:spMkLst>
            <pc:docMk/>
            <pc:sldMk cId="1101744368" sldId="4524"/>
            <ac:spMk id="3" creationId="{DB42A679-DD67-411F-90ED-10EFD853E102}"/>
          </ac:spMkLst>
        </pc:spChg>
        <pc:spChg chg="mod">
          <ac:chgData name="Robin Rettien" userId="d3b77970-caed-4e6f-89f3-1a113df11dad" providerId="ADAL" clId="{DAEA3E22-9844-481E-9B87-6745CA6151F1}" dt="2020-10-22T10:51:49.328" v="2363" actId="13926"/>
          <ac:spMkLst>
            <pc:docMk/>
            <pc:sldMk cId="1101744368" sldId="4524"/>
            <ac:spMk id="4" creationId="{91DEED60-FEB0-4702-9BCF-282A859220B0}"/>
          </ac:spMkLst>
        </pc:spChg>
        <pc:spChg chg="mod">
          <ac:chgData name="Robin Rettien" userId="d3b77970-caed-4e6f-89f3-1a113df11dad" providerId="ADAL" clId="{DAEA3E22-9844-481E-9B87-6745CA6151F1}" dt="2020-10-22T12:24:44.523" v="3241" actId="115"/>
          <ac:spMkLst>
            <pc:docMk/>
            <pc:sldMk cId="1101744368" sldId="4524"/>
            <ac:spMk id="7" creationId="{431603C3-0313-437E-A629-5B4052624569}"/>
          </ac:spMkLst>
        </pc:spChg>
        <pc:spChg chg="mod">
          <ac:chgData name="Robin Rettien" userId="d3b77970-caed-4e6f-89f3-1a113df11dad" providerId="ADAL" clId="{DAEA3E22-9844-481E-9B87-6745CA6151F1}" dt="2020-10-22T10:51:49.328" v="2363" actId="13926"/>
          <ac:spMkLst>
            <pc:docMk/>
            <pc:sldMk cId="1101744368" sldId="4524"/>
            <ac:spMk id="9" creationId="{021278FE-FA8C-4B6D-B197-62AB48707157}"/>
          </ac:spMkLst>
        </pc:spChg>
        <pc:spChg chg="mod">
          <ac:chgData name="Robin Rettien" userId="d3b77970-caed-4e6f-89f3-1a113df11dad" providerId="ADAL" clId="{DAEA3E22-9844-481E-9B87-6745CA6151F1}" dt="2020-10-22T12:25:02.478" v="3243" actId="12788"/>
          <ac:spMkLst>
            <pc:docMk/>
            <pc:sldMk cId="1101744368" sldId="4524"/>
            <ac:spMk id="10" creationId="{C427DC55-3F87-4CC9-B465-95B7A5E76EA5}"/>
          </ac:spMkLst>
        </pc:spChg>
        <pc:spChg chg="mod">
          <ac:chgData name="Robin Rettien" userId="d3b77970-caed-4e6f-89f3-1a113df11dad" providerId="ADAL" clId="{DAEA3E22-9844-481E-9B87-6745CA6151F1}" dt="2020-10-22T12:20:42.477" v="2970" actId="1076"/>
          <ac:spMkLst>
            <pc:docMk/>
            <pc:sldMk cId="1101744368" sldId="4524"/>
            <ac:spMk id="31" creationId="{9A3C162D-0116-4A52-B659-610A5782D61B}"/>
          </ac:spMkLst>
        </pc:spChg>
        <pc:spChg chg="mod">
          <ac:chgData name="Robin Rettien" userId="d3b77970-caed-4e6f-89f3-1a113df11dad" providerId="ADAL" clId="{DAEA3E22-9844-481E-9B87-6745CA6151F1}" dt="2020-10-22T10:51:49.328" v="2363" actId="13926"/>
          <ac:spMkLst>
            <pc:docMk/>
            <pc:sldMk cId="1101744368" sldId="4524"/>
            <ac:spMk id="34" creationId="{D0D0EB7F-2D64-408A-81CD-C8FBD99DB7B4}"/>
          </ac:spMkLst>
        </pc:spChg>
        <pc:spChg chg="mod">
          <ac:chgData name="Robin Rettien" userId="d3b77970-caed-4e6f-89f3-1a113df11dad" providerId="ADAL" clId="{DAEA3E22-9844-481E-9B87-6745CA6151F1}" dt="2020-10-22T12:25:02.478" v="3243" actId="12788"/>
          <ac:spMkLst>
            <pc:docMk/>
            <pc:sldMk cId="1101744368" sldId="4524"/>
            <ac:spMk id="35" creationId="{B3EE516E-A910-4613-902F-2946BCE02381}"/>
          </ac:spMkLst>
        </pc:spChg>
        <pc:spChg chg="add del mod">
          <ac:chgData name="Robin Rettien" userId="d3b77970-caed-4e6f-89f3-1a113df11dad" providerId="ADAL" clId="{DAEA3E22-9844-481E-9B87-6745CA6151F1}" dt="2020-10-22T12:19:15.105" v="2881" actId="478"/>
          <ac:spMkLst>
            <pc:docMk/>
            <pc:sldMk cId="1101744368" sldId="4524"/>
            <ac:spMk id="37" creationId="{7210451C-75F3-4230-A0A7-AE13C3CBABE5}"/>
          </ac:spMkLst>
        </pc:spChg>
        <pc:spChg chg="mod">
          <ac:chgData name="Robin Rettien" userId="d3b77970-caed-4e6f-89f3-1a113df11dad" providerId="ADAL" clId="{DAEA3E22-9844-481E-9B87-6745CA6151F1}" dt="2020-10-22T10:51:49.328" v="2363" actId="13926"/>
          <ac:spMkLst>
            <pc:docMk/>
            <pc:sldMk cId="1101744368" sldId="4524"/>
            <ac:spMk id="39" creationId="{F57C5843-E0D8-49D3-8573-0BD9DA286740}"/>
          </ac:spMkLst>
        </pc:spChg>
        <pc:spChg chg="add mod">
          <ac:chgData name="Robin Rettien" userId="d3b77970-caed-4e6f-89f3-1a113df11dad" providerId="ADAL" clId="{DAEA3E22-9844-481E-9B87-6745CA6151F1}" dt="2020-10-22T12:20:48.896" v="2973" actId="554"/>
          <ac:spMkLst>
            <pc:docMk/>
            <pc:sldMk cId="1101744368" sldId="4524"/>
            <ac:spMk id="41" creationId="{E9E64723-4531-4B48-9763-C9595898D3DC}"/>
          </ac:spMkLst>
        </pc:spChg>
        <pc:spChg chg="mod">
          <ac:chgData name="Robin Rettien" userId="d3b77970-caed-4e6f-89f3-1a113df11dad" providerId="ADAL" clId="{DAEA3E22-9844-481E-9B87-6745CA6151F1}" dt="2020-10-22T10:51:49.328" v="2363" actId="13926"/>
          <ac:spMkLst>
            <pc:docMk/>
            <pc:sldMk cId="1101744368" sldId="4524"/>
            <ac:spMk id="43" creationId="{A63596BA-0AB3-48A1-B85A-786300053641}"/>
          </ac:spMkLst>
        </pc:spChg>
        <pc:spChg chg="add mod">
          <ac:chgData name="Robin Rettien" userId="d3b77970-caed-4e6f-89f3-1a113df11dad" providerId="ADAL" clId="{DAEA3E22-9844-481E-9B87-6745CA6151F1}" dt="2020-10-22T12:20:58.066" v="2976" actId="20577"/>
          <ac:spMkLst>
            <pc:docMk/>
            <pc:sldMk cId="1101744368" sldId="4524"/>
            <ac:spMk id="49" creationId="{580BCEDD-37D3-4397-B42B-0508E38F59BB}"/>
          </ac:spMkLst>
        </pc:spChg>
        <pc:spChg chg="add mod">
          <ac:chgData name="Robin Rettien" userId="d3b77970-caed-4e6f-89f3-1a113df11dad" providerId="ADAL" clId="{DAEA3E22-9844-481E-9B87-6745CA6151F1}" dt="2020-10-22T12:21:25.336" v="2988" actId="20577"/>
          <ac:spMkLst>
            <pc:docMk/>
            <pc:sldMk cId="1101744368" sldId="4524"/>
            <ac:spMk id="50" creationId="{D1AB2167-92FD-4C27-A34F-C722F7EF55C0}"/>
          </ac:spMkLst>
        </pc:spChg>
        <pc:spChg chg="mod">
          <ac:chgData name="Robin Rettien" userId="d3b77970-caed-4e6f-89f3-1a113df11dad" providerId="ADAL" clId="{DAEA3E22-9844-481E-9B87-6745CA6151F1}" dt="2020-10-22T10:51:49.328" v="2363" actId="13926"/>
          <ac:spMkLst>
            <pc:docMk/>
            <pc:sldMk cId="1101744368" sldId="4524"/>
            <ac:spMk id="56" creationId="{91344E27-87DC-49DB-851F-46BDD219D994}"/>
          </ac:spMkLst>
        </pc:spChg>
        <pc:spChg chg="mod">
          <ac:chgData name="Robin Rettien" userId="d3b77970-caed-4e6f-89f3-1a113df11dad" providerId="ADAL" clId="{DAEA3E22-9844-481E-9B87-6745CA6151F1}" dt="2020-10-22T10:51:49.328" v="2363" actId="13926"/>
          <ac:spMkLst>
            <pc:docMk/>
            <pc:sldMk cId="1101744368" sldId="4524"/>
            <ac:spMk id="58" creationId="{5C67A165-33C4-4AFC-B25A-18823016EB4F}"/>
          </ac:spMkLst>
        </pc:spChg>
        <pc:spChg chg="mod">
          <ac:chgData name="Robin Rettien" userId="d3b77970-caed-4e6f-89f3-1a113df11dad" providerId="ADAL" clId="{DAEA3E22-9844-481E-9B87-6745CA6151F1}" dt="2020-10-22T10:51:49.328" v="2363" actId="13926"/>
          <ac:spMkLst>
            <pc:docMk/>
            <pc:sldMk cId="1101744368" sldId="4524"/>
            <ac:spMk id="62" creationId="{F8C781B7-C5BC-4342-90F3-F72121A40C9F}"/>
          </ac:spMkLst>
        </pc:spChg>
        <pc:grpChg chg="mod">
          <ac:chgData name="Robin Rettien" userId="d3b77970-caed-4e6f-89f3-1a113df11dad" providerId="ADAL" clId="{DAEA3E22-9844-481E-9B87-6745CA6151F1}" dt="2020-10-22T10:51:49.328" v="2363" actId="13926"/>
          <ac:grpSpMkLst>
            <pc:docMk/>
            <pc:sldMk cId="1101744368" sldId="4524"/>
            <ac:grpSpMk id="38" creationId="{592E7B97-E04F-457C-98B2-358CAF09CAAA}"/>
          </ac:grpSpMkLst>
        </pc:grpChg>
        <pc:grpChg chg="mod">
          <ac:chgData name="Robin Rettien" userId="d3b77970-caed-4e6f-89f3-1a113df11dad" providerId="ADAL" clId="{DAEA3E22-9844-481E-9B87-6745CA6151F1}" dt="2020-10-22T10:51:49.328" v="2363" actId="13926"/>
          <ac:grpSpMkLst>
            <pc:docMk/>
            <pc:sldMk cId="1101744368" sldId="4524"/>
            <ac:grpSpMk id="45" creationId="{A773026A-5A63-4188-A4A4-AB56ACD6A58B}"/>
          </ac:grpSpMkLst>
        </pc:grpChg>
        <pc:picChg chg="add mod">
          <ac:chgData name="Robin Rettien" userId="d3b77970-caed-4e6f-89f3-1a113df11dad" providerId="ADAL" clId="{DAEA3E22-9844-481E-9B87-6745CA6151F1}" dt="2020-10-22T12:20:48.896" v="2973" actId="554"/>
          <ac:picMkLst>
            <pc:docMk/>
            <pc:sldMk cId="1101744368" sldId="4524"/>
            <ac:picMk id="5" creationId="{97C920C8-40BC-42A3-B5C2-45F5E77EDABB}"/>
          </ac:picMkLst>
        </pc:picChg>
        <pc:picChg chg="mod">
          <ac:chgData name="Robin Rettien" userId="d3b77970-caed-4e6f-89f3-1a113df11dad" providerId="ADAL" clId="{DAEA3E22-9844-481E-9B87-6745CA6151F1}" dt="2020-10-22T12:21:21.859" v="2986" actId="554"/>
          <ac:picMkLst>
            <pc:docMk/>
            <pc:sldMk cId="1101744368" sldId="4524"/>
            <ac:picMk id="8" creationId="{D8983C4E-6295-474A-9BB2-E97A929EDF46}"/>
          </ac:picMkLst>
        </pc:picChg>
        <pc:picChg chg="mod">
          <ac:chgData name="Robin Rettien" userId="d3b77970-caed-4e6f-89f3-1a113df11dad" providerId="ADAL" clId="{DAEA3E22-9844-481E-9B87-6745CA6151F1}" dt="2020-10-22T10:51:49.328" v="2363" actId="13926"/>
          <ac:picMkLst>
            <pc:docMk/>
            <pc:sldMk cId="1101744368" sldId="4524"/>
            <ac:picMk id="11" creationId="{6FF69FBB-ECC4-47CF-B4E2-9988AB4CAF5C}"/>
          </ac:picMkLst>
        </pc:picChg>
        <pc:cxnChg chg="mod">
          <ac:chgData name="Robin Rettien" userId="d3b77970-caed-4e6f-89f3-1a113df11dad" providerId="ADAL" clId="{DAEA3E22-9844-481E-9B87-6745CA6151F1}" dt="2020-10-22T10:51:49.328" v="2363" actId="13926"/>
          <ac:cxnSpMkLst>
            <pc:docMk/>
            <pc:sldMk cId="1101744368" sldId="4524"/>
            <ac:cxnSpMk id="46" creationId="{841A306A-4873-42BB-92EE-2888694214F0}"/>
          </ac:cxnSpMkLst>
        </pc:cxnChg>
        <pc:cxnChg chg="mod">
          <ac:chgData name="Robin Rettien" userId="d3b77970-caed-4e6f-89f3-1a113df11dad" providerId="ADAL" clId="{DAEA3E22-9844-481E-9B87-6745CA6151F1}" dt="2020-10-22T10:51:49.328" v="2363" actId="13926"/>
          <ac:cxnSpMkLst>
            <pc:docMk/>
            <pc:sldMk cId="1101744368" sldId="4524"/>
            <ac:cxnSpMk id="57" creationId="{39B4AA9D-B760-4145-9D94-F0F73FD00D8A}"/>
          </ac:cxnSpMkLst>
        </pc:cxnChg>
      </pc:sldChg>
      <pc:sldChg chg="addSp delSp modSp add mod ord modShow">
        <pc:chgData name="Robin Rettien" userId="d3b77970-caed-4e6f-89f3-1a113df11dad" providerId="ADAL" clId="{DAEA3E22-9844-481E-9B87-6745CA6151F1}" dt="2020-10-22T11:44:22.985" v="2484" actId="11530"/>
        <pc:sldMkLst>
          <pc:docMk/>
          <pc:sldMk cId="2172363109" sldId="4531"/>
        </pc:sldMkLst>
        <pc:spChg chg="mod">
          <ac:chgData name="Robin Rettien" userId="d3b77970-caed-4e6f-89f3-1a113df11dad" providerId="ADAL" clId="{DAEA3E22-9844-481E-9B87-6745CA6151F1}" dt="2020-10-22T11:44:22.985" v="2484" actId="11530"/>
          <ac:spMkLst>
            <pc:docMk/>
            <pc:sldMk cId="2172363109" sldId="4531"/>
            <ac:spMk id="6" creationId="{302E7DCA-231A-49BC-84F0-8258883D5AA3}"/>
          </ac:spMkLst>
        </pc:spChg>
        <pc:graphicFrameChg chg="modGraphic">
          <ac:chgData name="Robin Rettien" userId="d3b77970-caed-4e6f-89f3-1a113df11dad" providerId="ADAL" clId="{DAEA3E22-9844-481E-9B87-6745CA6151F1}" dt="2020-10-22T11:30:46.376" v="2429" actId="20577"/>
          <ac:graphicFrameMkLst>
            <pc:docMk/>
            <pc:sldMk cId="2172363109" sldId="4531"/>
            <ac:graphicFrameMk id="5" creationId="{12CA20DD-86FB-4A49-B398-887C7612D442}"/>
          </ac:graphicFrameMkLst>
        </pc:graphicFrameChg>
        <pc:picChg chg="add mod">
          <ac:chgData name="Robin Rettien" userId="d3b77970-caed-4e6f-89f3-1a113df11dad" providerId="ADAL" clId="{DAEA3E22-9844-481E-9B87-6745CA6151F1}" dt="2020-10-22T11:30:08.300" v="2424" actId="1076"/>
          <ac:picMkLst>
            <pc:docMk/>
            <pc:sldMk cId="2172363109" sldId="4531"/>
            <ac:picMk id="4" creationId="{F6C70035-C6C6-469C-920D-E6FCD35E5D03}"/>
          </ac:picMkLst>
        </pc:picChg>
        <pc:picChg chg="add mod">
          <ac:chgData name="Robin Rettien" userId="d3b77970-caed-4e6f-89f3-1a113df11dad" providerId="ADAL" clId="{DAEA3E22-9844-481E-9B87-6745CA6151F1}" dt="2020-10-22T11:30:43.890" v="2428" actId="1076"/>
          <ac:picMkLst>
            <pc:docMk/>
            <pc:sldMk cId="2172363109" sldId="4531"/>
            <ac:picMk id="7" creationId="{C53FE726-95D6-44E4-9221-B2D7A9C29E56}"/>
          </ac:picMkLst>
        </pc:picChg>
        <pc:picChg chg="add mod">
          <ac:chgData name="Robin Rettien" userId="d3b77970-caed-4e6f-89f3-1a113df11dad" providerId="ADAL" clId="{DAEA3E22-9844-481E-9B87-6745CA6151F1}" dt="2020-10-22T11:31:12.941" v="2433" actId="1076"/>
          <ac:picMkLst>
            <pc:docMk/>
            <pc:sldMk cId="2172363109" sldId="4531"/>
            <ac:picMk id="8" creationId="{7DC9D0CD-C3E3-45DB-8D85-D03723086788}"/>
          </ac:picMkLst>
        </pc:picChg>
        <pc:picChg chg="del">
          <ac:chgData name="Robin Rettien" userId="d3b77970-caed-4e6f-89f3-1a113df11dad" providerId="ADAL" clId="{DAEA3E22-9844-481E-9B87-6745CA6151F1}" dt="2020-10-22T11:30:04.028" v="2423" actId="478"/>
          <ac:picMkLst>
            <pc:docMk/>
            <pc:sldMk cId="2172363109" sldId="4531"/>
            <ac:picMk id="22" creationId="{84092908-F325-40EE-89EC-AB554421C33E}"/>
          </ac:picMkLst>
        </pc:picChg>
        <pc:picChg chg="del">
          <ac:chgData name="Robin Rettien" userId="d3b77970-caed-4e6f-89f3-1a113df11dad" providerId="ADAL" clId="{DAEA3E22-9844-481E-9B87-6745CA6151F1}" dt="2020-10-22T11:30:36.166" v="2426" actId="478"/>
          <ac:picMkLst>
            <pc:docMk/>
            <pc:sldMk cId="2172363109" sldId="4531"/>
            <ac:picMk id="23" creationId="{854828BF-970F-4072-BCA8-F77F60C91BD1}"/>
          </ac:picMkLst>
        </pc:picChg>
        <pc:picChg chg="del">
          <ac:chgData name="Robin Rettien" userId="d3b77970-caed-4e6f-89f3-1a113df11dad" providerId="ADAL" clId="{DAEA3E22-9844-481E-9B87-6745CA6151F1}" dt="2020-10-22T11:31:07.886" v="2432" actId="478"/>
          <ac:picMkLst>
            <pc:docMk/>
            <pc:sldMk cId="2172363109" sldId="4531"/>
            <ac:picMk id="24" creationId="{79917397-10CF-4286-A979-C940A1737152}"/>
          </ac:picMkLst>
        </pc:picChg>
      </pc:sldChg>
      <pc:sldChg chg="addSp delSp modSp mod">
        <pc:chgData name="Robin Rettien" userId="d3b77970-caed-4e6f-89f3-1a113df11dad" providerId="ADAL" clId="{DAEA3E22-9844-481E-9B87-6745CA6151F1}" dt="2020-10-23T14:33:23.378" v="3435" actId="478"/>
        <pc:sldMkLst>
          <pc:docMk/>
          <pc:sldMk cId="419548533" sldId="4534"/>
        </pc:sldMkLst>
        <pc:spChg chg="mod">
          <ac:chgData name="Robin Rettien" userId="d3b77970-caed-4e6f-89f3-1a113df11dad" providerId="ADAL" clId="{DAEA3E22-9844-481E-9B87-6745CA6151F1}" dt="2020-10-22T10:50:33.178" v="2350" actId="13926"/>
          <ac:spMkLst>
            <pc:docMk/>
            <pc:sldMk cId="419548533" sldId="4534"/>
            <ac:spMk id="2" creationId="{DA56C8B7-AD82-4838-B12A-26BD3ED89960}"/>
          </ac:spMkLst>
        </pc:spChg>
        <pc:spChg chg="add del">
          <ac:chgData name="Robin Rettien" userId="d3b77970-caed-4e6f-89f3-1a113df11dad" providerId="ADAL" clId="{DAEA3E22-9844-481E-9B87-6745CA6151F1}" dt="2020-10-22T12:11:12.647" v="2583" actId="478"/>
          <ac:spMkLst>
            <pc:docMk/>
            <pc:sldMk cId="419548533" sldId="4534"/>
            <ac:spMk id="10" creationId="{BFB15B02-FD3F-4488-B7C3-17CCDAF70D76}"/>
          </ac:spMkLst>
        </pc:spChg>
        <pc:spChg chg="add del">
          <ac:chgData name="Robin Rettien" userId="d3b77970-caed-4e6f-89f3-1a113df11dad" providerId="ADAL" clId="{DAEA3E22-9844-481E-9B87-6745CA6151F1}" dt="2020-10-23T14:33:23.378" v="3435" actId="478"/>
          <ac:spMkLst>
            <pc:docMk/>
            <pc:sldMk cId="419548533" sldId="4534"/>
            <ac:spMk id="12" creationId="{605C17A0-D589-4A2A-9192-46CF913EC7B6}"/>
          </ac:spMkLst>
        </pc:spChg>
        <pc:spChg chg="mod">
          <ac:chgData name="Robin Rettien" userId="d3b77970-caed-4e6f-89f3-1a113df11dad" providerId="ADAL" clId="{DAEA3E22-9844-481E-9B87-6745CA6151F1}" dt="2020-10-23T14:33:21.798" v="3434" actId="13926"/>
          <ac:spMkLst>
            <pc:docMk/>
            <pc:sldMk cId="419548533" sldId="4534"/>
            <ac:spMk id="15" creationId="{CE7FEFFD-2135-4875-BC5A-895AE5991D9A}"/>
          </ac:spMkLst>
        </pc:spChg>
        <pc:spChg chg="mod">
          <ac:chgData name="Robin Rettien" userId="d3b77970-caed-4e6f-89f3-1a113df11dad" providerId="ADAL" clId="{DAEA3E22-9844-481E-9B87-6745CA6151F1}" dt="2020-10-23T14:33:21.798" v="3434" actId="13926"/>
          <ac:spMkLst>
            <pc:docMk/>
            <pc:sldMk cId="419548533" sldId="4534"/>
            <ac:spMk id="26" creationId="{39560AB3-6B18-407E-BA8A-51D748D825B6}"/>
          </ac:spMkLst>
        </pc:spChg>
        <pc:spChg chg="mod">
          <ac:chgData name="Robin Rettien" userId="d3b77970-caed-4e6f-89f3-1a113df11dad" providerId="ADAL" clId="{DAEA3E22-9844-481E-9B87-6745CA6151F1}" dt="2020-10-23T14:33:21.798" v="3434" actId="13926"/>
          <ac:spMkLst>
            <pc:docMk/>
            <pc:sldMk cId="419548533" sldId="4534"/>
            <ac:spMk id="28" creationId="{490937B2-BE64-4DD4-AABF-1B4B1CBEF8E8}"/>
          </ac:spMkLst>
        </pc:spChg>
        <pc:spChg chg="mod">
          <ac:chgData name="Robin Rettien" userId="d3b77970-caed-4e6f-89f3-1a113df11dad" providerId="ADAL" clId="{DAEA3E22-9844-481E-9B87-6745CA6151F1}" dt="2020-10-23T14:33:21.798" v="3434" actId="13926"/>
          <ac:spMkLst>
            <pc:docMk/>
            <pc:sldMk cId="419548533" sldId="4534"/>
            <ac:spMk id="30" creationId="{72CE0773-BDE5-4FDF-B5D1-25248D377107}"/>
          </ac:spMkLst>
        </pc:spChg>
      </pc:sldChg>
      <pc:sldChg chg="addSp delSp modSp add mod">
        <pc:chgData name="Robin Rettien" userId="d3b77970-caed-4e6f-89f3-1a113df11dad" providerId="ADAL" clId="{DAEA3E22-9844-481E-9B87-6745CA6151F1}" dt="2020-10-22T10:48:59.665" v="2333" actId="22"/>
        <pc:sldMkLst>
          <pc:docMk/>
          <pc:sldMk cId="3615338953" sldId="4543"/>
        </pc:sldMkLst>
        <pc:spChg chg="add">
          <ac:chgData name="Robin Rettien" userId="d3b77970-caed-4e6f-89f3-1a113df11dad" providerId="ADAL" clId="{DAEA3E22-9844-481E-9B87-6745CA6151F1}" dt="2020-10-22T10:48:59.665" v="2333" actId="22"/>
          <ac:spMkLst>
            <pc:docMk/>
            <pc:sldMk cId="3615338953" sldId="4543"/>
            <ac:spMk id="3" creationId="{02D724A5-BB0D-429D-BEEF-5047B046D41E}"/>
          </ac:spMkLst>
        </pc:spChg>
        <pc:spChg chg="del">
          <ac:chgData name="Robin Rettien" userId="d3b77970-caed-4e6f-89f3-1a113df11dad" providerId="ADAL" clId="{DAEA3E22-9844-481E-9B87-6745CA6151F1}" dt="2020-10-21T22:09:31.047" v="772" actId="478"/>
          <ac:spMkLst>
            <pc:docMk/>
            <pc:sldMk cId="3615338953" sldId="4543"/>
            <ac:spMk id="5" creationId="{5CDA4292-84F0-4F6F-AF7B-88BBA606E806}"/>
          </ac:spMkLst>
        </pc:spChg>
        <pc:spChg chg="del">
          <ac:chgData name="Robin Rettien" userId="d3b77970-caed-4e6f-89f3-1a113df11dad" providerId="ADAL" clId="{DAEA3E22-9844-481E-9B87-6745CA6151F1}" dt="2020-10-21T22:09:31.047" v="772" actId="478"/>
          <ac:spMkLst>
            <pc:docMk/>
            <pc:sldMk cId="3615338953" sldId="4543"/>
            <ac:spMk id="6" creationId="{EF0E1E9F-8612-437A-8155-52BD69924F47}"/>
          </ac:spMkLst>
        </pc:spChg>
        <pc:spChg chg="del">
          <ac:chgData name="Robin Rettien" userId="d3b77970-caed-4e6f-89f3-1a113df11dad" providerId="ADAL" clId="{DAEA3E22-9844-481E-9B87-6745CA6151F1}" dt="2020-10-21T22:09:35.366" v="773" actId="478"/>
          <ac:spMkLst>
            <pc:docMk/>
            <pc:sldMk cId="3615338953" sldId="4543"/>
            <ac:spMk id="10" creationId="{CB213F52-2B61-40BE-9334-04D3B3E41FCA}"/>
          </ac:spMkLst>
        </pc:spChg>
        <pc:spChg chg="mod">
          <ac:chgData name="Robin Rettien" userId="d3b77970-caed-4e6f-89f3-1a113df11dad" providerId="ADAL" clId="{DAEA3E22-9844-481E-9B87-6745CA6151F1}" dt="2020-10-21T22:21:29.210" v="886" actId="20577"/>
          <ac:spMkLst>
            <pc:docMk/>
            <pc:sldMk cId="3615338953" sldId="4543"/>
            <ac:spMk id="15" creationId="{CD839DB9-4AF9-4C4F-BF8E-1808B5DC10EF}"/>
          </ac:spMkLst>
        </pc:spChg>
      </pc:sldChg>
      <pc:sldChg chg="addSp mod">
        <pc:chgData name="Robin Rettien" userId="d3b77970-caed-4e6f-89f3-1a113df11dad" providerId="ADAL" clId="{DAEA3E22-9844-481E-9B87-6745CA6151F1}" dt="2020-10-22T10:49:31.039" v="2336" actId="22"/>
        <pc:sldMkLst>
          <pc:docMk/>
          <pc:sldMk cId="3513166889" sldId="4545"/>
        </pc:sldMkLst>
        <pc:spChg chg="add">
          <ac:chgData name="Robin Rettien" userId="d3b77970-caed-4e6f-89f3-1a113df11dad" providerId="ADAL" clId="{DAEA3E22-9844-481E-9B87-6745CA6151F1}" dt="2020-10-22T10:49:31.039" v="2336" actId="22"/>
          <ac:spMkLst>
            <pc:docMk/>
            <pc:sldMk cId="3513166889" sldId="4545"/>
            <ac:spMk id="3" creationId="{EA84558F-895C-40E3-B24E-38A4C8F29132}"/>
          </ac:spMkLst>
        </pc:spChg>
      </pc:sldChg>
      <pc:sldChg chg="addSp mod">
        <pc:chgData name="Robin Rettien" userId="d3b77970-caed-4e6f-89f3-1a113df11dad" providerId="ADAL" clId="{DAEA3E22-9844-481E-9B87-6745CA6151F1}" dt="2020-10-22T10:49:33.884" v="2337" actId="22"/>
        <pc:sldMkLst>
          <pc:docMk/>
          <pc:sldMk cId="1716576604" sldId="4546"/>
        </pc:sldMkLst>
        <pc:spChg chg="add">
          <ac:chgData name="Robin Rettien" userId="d3b77970-caed-4e6f-89f3-1a113df11dad" providerId="ADAL" clId="{DAEA3E22-9844-481E-9B87-6745CA6151F1}" dt="2020-10-22T10:49:33.884" v="2337" actId="22"/>
          <ac:spMkLst>
            <pc:docMk/>
            <pc:sldMk cId="1716576604" sldId="4546"/>
            <ac:spMk id="9" creationId="{798D29C5-C3A6-40B0-AEB8-89B73EFF4209}"/>
          </ac:spMkLst>
        </pc:spChg>
      </pc:sldChg>
      <pc:sldChg chg="addSp mod">
        <pc:chgData name="Robin Rettien" userId="d3b77970-caed-4e6f-89f3-1a113df11dad" providerId="ADAL" clId="{DAEA3E22-9844-481E-9B87-6745CA6151F1}" dt="2020-10-22T10:49:38.321" v="2338" actId="22"/>
        <pc:sldMkLst>
          <pc:docMk/>
          <pc:sldMk cId="350211027" sldId="4547"/>
        </pc:sldMkLst>
        <pc:spChg chg="add">
          <ac:chgData name="Robin Rettien" userId="d3b77970-caed-4e6f-89f3-1a113df11dad" providerId="ADAL" clId="{DAEA3E22-9844-481E-9B87-6745CA6151F1}" dt="2020-10-22T10:49:38.321" v="2338" actId="22"/>
          <ac:spMkLst>
            <pc:docMk/>
            <pc:sldMk cId="350211027" sldId="4547"/>
            <ac:spMk id="6" creationId="{C8330452-8A0B-43D7-8918-FE0FA29B6A63}"/>
          </ac:spMkLst>
        </pc:spChg>
      </pc:sldChg>
      <pc:sldChg chg="addSp delSp modSp mod">
        <pc:chgData name="Robin Rettien" userId="d3b77970-caed-4e6f-89f3-1a113df11dad" providerId="ADAL" clId="{DAEA3E22-9844-481E-9B87-6745CA6151F1}" dt="2020-10-22T10:49:41.320" v="2339" actId="22"/>
        <pc:sldMkLst>
          <pc:docMk/>
          <pc:sldMk cId="841112482" sldId="4548"/>
        </pc:sldMkLst>
        <pc:spChg chg="add">
          <ac:chgData name="Robin Rettien" userId="d3b77970-caed-4e6f-89f3-1a113df11dad" providerId="ADAL" clId="{DAEA3E22-9844-481E-9B87-6745CA6151F1}" dt="2020-10-22T10:49:41.320" v="2339" actId="22"/>
          <ac:spMkLst>
            <pc:docMk/>
            <pc:sldMk cId="841112482" sldId="4548"/>
            <ac:spMk id="9" creationId="{73E902EC-AA0A-46EA-9D93-E8750221C8F1}"/>
          </ac:spMkLst>
        </pc:spChg>
        <pc:picChg chg="add del mod">
          <ac:chgData name="Robin Rettien" userId="d3b77970-caed-4e6f-89f3-1a113df11dad" providerId="ADAL" clId="{DAEA3E22-9844-481E-9B87-6745CA6151F1}" dt="2020-10-21T22:34:57.142" v="1134" actId="478"/>
          <ac:picMkLst>
            <pc:docMk/>
            <pc:sldMk cId="841112482" sldId="4548"/>
            <ac:picMk id="6" creationId="{13EAC9B1-6929-43D3-BF63-F4D48371CE1B}"/>
          </ac:picMkLst>
        </pc:picChg>
      </pc:sldChg>
      <pc:sldChg chg="addSp delSp mod">
        <pc:chgData name="Robin Rettien" userId="d3b77970-caed-4e6f-89f3-1a113df11dad" providerId="ADAL" clId="{DAEA3E22-9844-481E-9B87-6745CA6151F1}" dt="2020-10-22T11:38:56.209" v="2478" actId="478"/>
        <pc:sldMkLst>
          <pc:docMk/>
          <pc:sldMk cId="3715053663" sldId="4549"/>
        </pc:sldMkLst>
        <pc:spChg chg="add">
          <ac:chgData name="Robin Rettien" userId="d3b77970-caed-4e6f-89f3-1a113df11dad" providerId="ADAL" clId="{DAEA3E22-9844-481E-9B87-6745CA6151F1}" dt="2020-10-22T10:49:43.856" v="2340" actId="22"/>
          <ac:spMkLst>
            <pc:docMk/>
            <pc:sldMk cId="3715053663" sldId="4549"/>
            <ac:spMk id="3" creationId="{03A89B85-A14B-4A21-B53B-B517B040DA16}"/>
          </ac:spMkLst>
        </pc:spChg>
        <pc:picChg chg="del">
          <ac:chgData name="Robin Rettien" userId="d3b77970-caed-4e6f-89f3-1a113df11dad" providerId="ADAL" clId="{DAEA3E22-9844-481E-9B87-6745CA6151F1}" dt="2020-10-22T11:38:56.209" v="2478" actId="478"/>
          <ac:picMkLst>
            <pc:docMk/>
            <pc:sldMk cId="3715053663" sldId="4549"/>
            <ac:picMk id="17" creationId="{747A622E-00D1-402E-A931-6E0359D20AC4}"/>
          </ac:picMkLst>
        </pc:picChg>
      </pc:sldChg>
      <pc:sldChg chg="addSp delSp mod">
        <pc:chgData name="Robin Rettien" userId="d3b77970-caed-4e6f-89f3-1a113df11dad" providerId="ADAL" clId="{DAEA3E22-9844-481E-9B87-6745CA6151F1}" dt="2020-10-22T11:38:59.096" v="2479" actId="478"/>
        <pc:sldMkLst>
          <pc:docMk/>
          <pc:sldMk cId="2696964311" sldId="4550"/>
        </pc:sldMkLst>
        <pc:spChg chg="add">
          <ac:chgData name="Robin Rettien" userId="d3b77970-caed-4e6f-89f3-1a113df11dad" providerId="ADAL" clId="{DAEA3E22-9844-481E-9B87-6745CA6151F1}" dt="2020-10-22T10:49:46.761" v="2341" actId="22"/>
          <ac:spMkLst>
            <pc:docMk/>
            <pc:sldMk cId="2696964311" sldId="4550"/>
            <ac:spMk id="5" creationId="{0FAC22A0-317D-4E03-9D90-F66CE6B8DB8E}"/>
          </ac:spMkLst>
        </pc:spChg>
        <pc:picChg chg="del">
          <ac:chgData name="Robin Rettien" userId="d3b77970-caed-4e6f-89f3-1a113df11dad" providerId="ADAL" clId="{DAEA3E22-9844-481E-9B87-6745CA6151F1}" dt="2020-10-22T11:38:59.096" v="2479" actId="478"/>
          <ac:picMkLst>
            <pc:docMk/>
            <pc:sldMk cId="2696964311" sldId="4550"/>
            <ac:picMk id="17" creationId="{747A622E-00D1-402E-A931-6E0359D20AC4}"/>
          </ac:picMkLst>
        </pc:picChg>
      </pc:sldChg>
      <pc:sldChg chg="addSp mod">
        <pc:chgData name="Robin Rettien" userId="d3b77970-caed-4e6f-89f3-1a113df11dad" providerId="ADAL" clId="{DAEA3E22-9844-481E-9B87-6745CA6151F1}" dt="2020-10-22T10:49:49.348" v="2342" actId="22"/>
        <pc:sldMkLst>
          <pc:docMk/>
          <pc:sldMk cId="2688802646" sldId="4551"/>
        </pc:sldMkLst>
        <pc:spChg chg="add">
          <ac:chgData name="Robin Rettien" userId="d3b77970-caed-4e6f-89f3-1a113df11dad" providerId="ADAL" clId="{DAEA3E22-9844-481E-9B87-6745CA6151F1}" dt="2020-10-22T10:49:49.348" v="2342" actId="22"/>
          <ac:spMkLst>
            <pc:docMk/>
            <pc:sldMk cId="2688802646" sldId="4551"/>
            <ac:spMk id="3" creationId="{9534DB9C-C9AA-41EC-93A0-B80F34CB3F4D}"/>
          </ac:spMkLst>
        </pc:spChg>
      </pc:sldChg>
      <pc:sldChg chg="addSp mod">
        <pc:chgData name="Robin Rettien" userId="d3b77970-caed-4e6f-89f3-1a113df11dad" providerId="ADAL" clId="{DAEA3E22-9844-481E-9B87-6745CA6151F1}" dt="2020-10-22T10:49:51.812" v="2343" actId="22"/>
        <pc:sldMkLst>
          <pc:docMk/>
          <pc:sldMk cId="3786635756" sldId="4552"/>
        </pc:sldMkLst>
        <pc:spChg chg="add">
          <ac:chgData name="Robin Rettien" userId="d3b77970-caed-4e6f-89f3-1a113df11dad" providerId="ADAL" clId="{DAEA3E22-9844-481E-9B87-6745CA6151F1}" dt="2020-10-22T10:49:51.812" v="2343" actId="22"/>
          <ac:spMkLst>
            <pc:docMk/>
            <pc:sldMk cId="3786635756" sldId="4552"/>
            <ac:spMk id="11" creationId="{DFC97703-BAF1-4340-A7F2-EC3E7600ECE7}"/>
          </ac:spMkLst>
        </pc:spChg>
      </pc:sldChg>
      <pc:sldChg chg="addSp mod">
        <pc:chgData name="Robin Rettien" userId="d3b77970-caed-4e6f-89f3-1a113df11dad" providerId="ADAL" clId="{DAEA3E22-9844-481E-9B87-6745CA6151F1}" dt="2020-10-22T10:49:55.400" v="2344" actId="22"/>
        <pc:sldMkLst>
          <pc:docMk/>
          <pc:sldMk cId="2967990154" sldId="4553"/>
        </pc:sldMkLst>
        <pc:spChg chg="add">
          <ac:chgData name="Robin Rettien" userId="d3b77970-caed-4e6f-89f3-1a113df11dad" providerId="ADAL" clId="{DAEA3E22-9844-481E-9B87-6745CA6151F1}" dt="2020-10-22T10:49:55.400" v="2344" actId="22"/>
          <ac:spMkLst>
            <pc:docMk/>
            <pc:sldMk cId="2967990154" sldId="4553"/>
            <ac:spMk id="6" creationId="{C01F7CCF-8DF4-4340-9082-F74DCC97F4ED}"/>
          </ac:spMkLst>
        </pc:spChg>
      </pc:sldChg>
      <pc:sldChg chg="addSp mod">
        <pc:chgData name="Robin Rettien" userId="d3b77970-caed-4e6f-89f3-1a113df11dad" providerId="ADAL" clId="{DAEA3E22-9844-481E-9B87-6745CA6151F1}" dt="2020-10-22T10:49:57.812" v="2345" actId="22"/>
        <pc:sldMkLst>
          <pc:docMk/>
          <pc:sldMk cId="2176563733" sldId="4554"/>
        </pc:sldMkLst>
        <pc:spChg chg="add">
          <ac:chgData name="Robin Rettien" userId="d3b77970-caed-4e6f-89f3-1a113df11dad" providerId="ADAL" clId="{DAEA3E22-9844-481E-9B87-6745CA6151F1}" dt="2020-10-22T10:49:57.812" v="2345" actId="22"/>
          <ac:spMkLst>
            <pc:docMk/>
            <pc:sldMk cId="2176563733" sldId="4554"/>
            <ac:spMk id="5" creationId="{92DCE452-CDCA-4AD9-9FF9-A5AD96F2135D}"/>
          </ac:spMkLst>
        </pc:spChg>
      </pc:sldChg>
      <pc:sldChg chg="addSp modSp mod">
        <pc:chgData name="Robin Rettien" userId="d3b77970-caed-4e6f-89f3-1a113df11dad" providerId="ADAL" clId="{DAEA3E22-9844-481E-9B87-6745CA6151F1}" dt="2020-10-22T11:39:35.515" v="2480"/>
        <pc:sldMkLst>
          <pc:docMk/>
          <pc:sldMk cId="3920924172" sldId="4555"/>
        </pc:sldMkLst>
        <pc:spChg chg="add">
          <ac:chgData name="Robin Rettien" userId="d3b77970-caed-4e6f-89f3-1a113df11dad" providerId="ADAL" clId="{DAEA3E22-9844-481E-9B87-6745CA6151F1}" dt="2020-10-22T10:49:59.985" v="2346" actId="22"/>
          <ac:spMkLst>
            <pc:docMk/>
            <pc:sldMk cId="3920924172" sldId="4555"/>
            <ac:spMk id="7" creationId="{4A05D7AD-7F26-48E4-B747-FEFFB1F895C0}"/>
          </ac:spMkLst>
        </pc:spChg>
        <pc:picChg chg="mod">
          <ac:chgData name="Robin Rettien" userId="d3b77970-caed-4e6f-89f3-1a113df11dad" providerId="ADAL" clId="{DAEA3E22-9844-481E-9B87-6745CA6151F1}" dt="2020-10-22T11:39:35.515" v="2480"/>
          <ac:picMkLst>
            <pc:docMk/>
            <pc:sldMk cId="3920924172" sldId="4555"/>
            <ac:picMk id="17" creationId="{747A622E-00D1-402E-A931-6E0359D20AC4}"/>
          </ac:picMkLst>
        </pc:picChg>
      </pc:sldChg>
      <pc:sldChg chg="addSp delSp mod">
        <pc:chgData name="Robin Rettien" userId="d3b77970-caed-4e6f-89f3-1a113df11dad" providerId="ADAL" clId="{DAEA3E22-9844-481E-9B87-6745CA6151F1}" dt="2020-10-22T11:39:42.564" v="2482" actId="22"/>
        <pc:sldMkLst>
          <pc:docMk/>
          <pc:sldMk cId="2516733516" sldId="4556"/>
        </pc:sldMkLst>
        <pc:spChg chg="add">
          <ac:chgData name="Robin Rettien" userId="d3b77970-caed-4e6f-89f3-1a113df11dad" providerId="ADAL" clId="{DAEA3E22-9844-481E-9B87-6745CA6151F1}" dt="2020-10-22T10:50:02.855" v="2347" actId="22"/>
          <ac:spMkLst>
            <pc:docMk/>
            <pc:sldMk cId="2516733516" sldId="4556"/>
            <ac:spMk id="11" creationId="{3A876802-0F1A-4D50-8766-ED75D46BD446}"/>
          </ac:spMkLst>
        </pc:spChg>
        <pc:picChg chg="add">
          <ac:chgData name="Robin Rettien" userId="d3b77970-caed-4e6f-89f3-1a113df11dad" providerId="ADAL" clId="{DAEA3E22-9844-481E-9B87-6745CA6151F1}" dt="2020-10-22T11:39:42.564" v="2482" actId="22"/>
          <ac:picMkLst>
            <pc:docMk/>
            <pc:sldMk cId="2516733516" sldId="4556"/>
            <ac:picMk id="12" creationId="{654B688A-5DF4-44DD-ADCE-1D34E34473E4}"/>
          </ac:picMkLst>
        </pc:picChg>
        <pc:picChg chg="del">
          <ac:chgData name="Robin Rettien" userId="d3b77970-caed-4e6f-89f3-1a113df11dad" providerId="ADAL" clId="{DAEA3E22-9844-481E-9B87-6745CA6151F1}" dt="2020-10-22T11:39:42.279" v="2481" actId="478"/>
          <ac:picMkLst>
            <pc:docMk/>
            <pc:sldMk cId="2516733516" sldId="4556"/>
            <ac:picMk id="17" creationId="{747A622E-00D1-402E-A931-6E0359D20AC4}"/>
          </ac:picMkLst>
        </pc:picChg>
      </pc:sldChg>
      <pc:sldChg chg="addSp modSp mod">
        <pc:chgData name="Robin Rettien" userId="d3b77970-caed-4e6f-89f3-1a113df11dad" providerId="ADAL" clId="{DAEA3E22-9844-481E-9B87-6745CA6151F1}" dt="2020-10-22T10:50:05.923" v="2348" actId="22"/>
        <pc:sldMkLst>
          <pc:docMk/>
          <pc:sldMk cId="2123963684" sldId="4557"/>
        </pc:sldMkLst>
        <pc:spChg chg="add">
          <ac:chgData name="Robin Rettien" userId="d3b77970-caed-4e6f-89f3-1a113df11dad" providerId="ADAL" clId="{DAEA3E22-9844-481E-9B87-6745CA6151F1}" dt="2020-10-22T10:50:05.923" v="2348" actId="22"/>
          <ac:spMkLst>
            <pc:docMk/>
            <pc:sldMk cId="2123963684" sldId="4557"/>
            <ac:spMk id="4" creationId="{B34441BA-2413-4CB2-8EEC-4289DB925E97}"/>
          </ac:spMkLst>
        </pc:spChg>
        <pc:spChg chg="mod">
          <ac:chgData name="Robin Rettien" userId="d3b77970-caed-4e6f-89f3-1a113df11dad" providerId="ADAL" clId="{DAEA3E22-9844-481E-9B87-6745CA6151F1}" dt="2020-10-22T07:12:35.035" v="1135" actId="20577"/>
          <ac:spMkLst>
            <pc:docMk/>
            <pc:sldMk cId="2123963684" sldId="4557"/>
            <ac:spMk id="7" creationId="{AFE2F871-039A-4AFE-A153-B84EDDB12125}"/>
          </ac:spMkLst>
        </pc:spChg>
        <pc:spChg chg="mod">
          <ac:chgData name="Robin Rettien" userId="d3b77970-caed-4e6f-89f3-1a113df11dad" providerId="ADAL" clId="{DAEA3E22-9844-481E-9B87-6745CA6151F1}" dt="2020-10-22T07:12:38.284" v="1136" actId="20577"/>
          <ac:spMkLst>
            <pc:docMk/>
            <pc:sldMk cId="2123963684" sldId="4557"/>
            <ac:spMk id="15" creationId="{A462A755-494D-40D3-8ADC-1D07DADA1418}"/>
          </ac:spMkLst>
        </pc:spChg>
      </pc:sldChg>
      <pc:sldChg chg="modSp">
        <pc:chgData name="Robin Rettien" userId="d3b77970-caed-4e6f-89f3-1a113df11dad" providerId="ADAL" clId="{DAEA3E22-9844-481E-9B87-6745CA6151F1}" dt="2020-10-22T11:27:23.516" v="2413"/>
        <pc:sldMkLst>
          <pc:docMk/>
          <pc:sldMk cId="3053500909" sldId="4558"/>
        </pc:sldMkLst>
        <pc:picChg chg="mod">
          <ac:chgData name="Robin Rettien" userId="d3b77970-caed-4e6f-89f3-1a113df11dad" providerId="ADAL" clId="{DAEA3E22-9844-481E-9B87-6745CA6151F1}" dt="2020-10-22T11:27:23.516" v="2413"/>
          <ac:picMkLst>
            <pc:docMk/>
            <pc:sldMk cId="3053500909" sldId="4558"/>
            <ac:picMk id="20" creationId="{A3C39D7C-8C1F-4527-9067-63BB4645E959}"/>
          </ac:picMkLst>
        </pc:picChg>
      </pc:sldChg>
      <pc:sldChg chg="addSp delSp mod">
        <pc:chgData name="Robin Rettien" userId="d3b77970-caed-4e6f-89f3-1a113df11dad" providerId="ADAL" clId="{DAEA3E22-9844-481E-9B87-6745CA6151F1}" dt="2020-10-22T11:27:50.481" v="2419" actId="22"/>
        <pc:sldMkLst>
          <pc:docMk/>
          <pc:sldMk cId="2550319828" sldId="4559"/>
        </pc:sldMkLst>
        <pc:picChg chg="add">
          <ac:chgData name="Robin Rettien" userId="d3b77970-caed-4e6f-89f3-1a113df11dad" providerId="ADAL" clId="{DAEA3E22-9844-481E-9B87-6745CA6151F1}" dt="2020-10-22T11:27:50.481" v="2419" actId="22"/>
          <ac:picMkLst>
            <pc:docMk/>
            <pc:sldMk cId="2550319828" sldId="4559"/>
            <ac:picMk id="3" creationId="{E16044EE-4A3C-40C2-BA6E-B72E8E79994C}"/>
          </ac:picMkLst>
        </pc:picChg>
        <pc:picChg chg="del">
          <ac:chgData name="Robin Rettien" userId="d3b77970-caed-4e6f-89f3-1a113df11dad" providerId="ADAL" clId="{DAEA3E22-9844-481E-9B87-6745CA6151F1}" dt="2020-10-22T11:27:49.792" v="2418" actId="478"/>
          <ac:picMkLst>
            <pc:docMk/>
            <pc:sldMk cId="2550319828" sldId="4559"/>
            <ac:picMk id="27" creationId="{6F23603C-1324-4CB1-8339-B6B6841A681B}"/>
          </ac:picMkLst>
        </pc:picChg>
      </pc:sldChg>
      <pc:sldChg chg="addSp delSp modSp mod">
        <pc:chgData name="Robin Rettien" userId="d3b77970-caed-4e6f-89f3-1a113df11dad" providerId="ADAL" clId="{DAEA3E22-9844-481E-9B87-6745CA6151F1}" dt="2020-10-23T14:33:07.707" v="3433" actId="478"/>
        <pc:sldMkLst>
          <pc:docMk/>
          <pc:sldMk cId="4044166720" sldId="4561"/>
        </pc:sldMkLst>
        <pc:spChg chg="mod">
          <ac:chgData name="Robin Rettien" userId="d3b77970-caed-4e6f-89f3-1a113df11dad" providerId="ADAL" clId="{DAEA3E22-9844-481E-9B87-6745CA6151F1}" dt="2020-10-22T10:50:23.461" v="2349" actId="13926"/>
          <ac:spMkLst>
            <pc:docMk/>
            <pc:sldMk cId="4044166720" sldId="4561"/>
            <ac:spMk id="2" creationId="{65C62655-8FF0-4936-B4B8-7F5A7F02FEA4}"/>
          </ac:spMkLst>
        </pc:spChg>
        <pc:spChg chg="add del mod">
          <ac:chgData name="Robin Rettien" userId="d3b77970-caed-4e6f-89f3-1a113df11dad" providerId="ADAL" clId="{DAEA3E22-9844-481E-9B87-6745CA6151F1}" dt="2020-10-23T14:33:07.707" v="3433" actId="478"/>
          <ac:spMkLst>
            <pc:docMk/>
            <pc:sldMk cId="4044166720" sldId="4561"/>
            <ac:spMk id="3" creationId="{0490EC20-32BF-4535-BD11-672FE4C38EF0}"/>
          </ac:spMkLst>
        </pc:spChg>
        <pc:spChg chg="mod">
          <ac:chgData name="Robin Rettien" userId="d3b77970-caed-4e6f-89f3-1a113df11dad" providerId="ADAL" clId="{DAEA3E22-9844-481E-9B87-6745CA6151F1}" dt="2020-10-22T10:50:23.461" v="2349" actId="13926"/>
          <ac:spMkLst>
            <pc:docMk/>
            <pc:sldMk cId="4044166720" sldId="4561"/>
            <ac:spMk id="48" creationId="{4637D2F2-53FF-4170-9474-417F4BC5489C}"/>
          </ac:spMkLst>
        </pc:spChg>
        <pc:spChg chg="mod">
          <ac:chgData name="Robin Rettien" userId="d3b77970-caed-4e6f-89f3-1a113df11dad" providerId="ADAL" clId="{DAEA3E22-9844-481E-9B87-6745CA6151F1}" dt="2020-10-22T10:50:23.461" v="2349" actId="13926"/>
          <ac:spMkLst>
            <pc:docMk/>
            <pc:sldMk cId="4044166720" sldId="4561"/>
            <ac:spMk id="91" creationId="{A33933AE-0B17-4E11-B8D3-F0370AACC1EB}"/>
          </ac:spMkLst>
        </pc:spChg>
        <pc:spChg chg="mod">
          <ac:chgData name="Robin Rettien" userId="d3b77970-caed-4e6f-89f3-1a113df11dad" providerId="ADAL" clId="{DAEA3E22-9844-481E-9B87-6745CA6151F1}" dt="2020-10-22T10:50:23.461" v="2349" actId="13926"/>
          <ac:spMkLst>
            <pc:docMk/>
            <pc:sldMk cId="4044166720" sldId="4561"/>
            <ac:spMk id="96" creationId="{47EA14B0-43CF-41DD-90C8-4C7ACD6BC1B8}"/>
          </ac:spMkLst>
        </pc:spChg>
        <pc:spChg chg="mod">
          <ac:chgData name="Robin Rettien" userId="d3b77970-caed-4e6f-89f3-1a113df11dad" providerId="ADAL" clId="{DAEA3E22-9844-481E-9B87-6745CA6151F1}" dt="2020-10-22T10:50:23.461" v="2349" actId="13926"/>
          <ac:spMkLst>
            <pc:docMk/>
            <pc:sldMk cId="4044166720" sldId="4561"/>
            <ac:spMk id="97" creationId="{1AEBE3FE-B863-4DAE-9841-FE478CE67EF8}"/>
          </ac:spMkLst>
        </pc:spChg>
        <pc:spChg chg="mod">
          <ac:chgData name="Robin Rettien" userId="d3b77970-caed-4e6f-89f3-1a113df11dad" providerId="ADAL" clId="{DAEA3E22-9844-481E-9B87-6745CA6151F1}" dt="2020-10-22T10:50:23.461" v="2349" actId="13926"/>
          <ac:spMkLst>
            <pc:docMk/>
            <pc:sldMk cId="4044166720" sldId="4561"/>
            <ac:spMk id="98" creationId="{33C2C4BA-0EF9-4271-B324-2A00E6686DF4}"/>
          </ac:spMkLst>
        </pc:spChg>
        <pc:spChg chg="mod">
          <ac:chgData name="Robin Rettien" userId="d3b77970-caed-4e6f-89f3-1a113df11dad" providerId="ADAL" clId="{DAEA3E22-9844-481E-9B87-6745CA6151F1}" dt="2020-10-22T10:50:23.461" v="2349" actId="13926"/>
          <ac:spMkLst>
            <pc:docMk/>
            <pc:sldMk cId="4044166720" sldId="4561"/>
            <ac:spMk id="99" creationId="{D106BF3E-AE80-4613-8607-2CEBB4DC3EB0}"/>
          </ac:spMkLst>
        </pc:spChg>
        <pc:picChg chg="add del mod">
          <ac:chgData name="Robin Rettien" userId="d3b77970-caed-4e6f-89f3-1a113df11dad" providerId="ADAL" clId="{DAEA3E22-9844-481E-9B87-6745CA6151F1}" dt="2020-10-22T10:45:17.143" v="2249" actId="478"/>
          <ac:picMkLst>
            <pc:docMk/>
            <pc:sldMk cId="4044166720" sldId="4561"/>
            <ac:picMk id="1026" creationId="{48516E43-A356-4017-A07A-43F1A76238BF}"/>
          </ac:picMkLst>
        </pc:picChg>
      </pc:sldChg>
      <pc:sldChg chg="addSp delSp modSp mod">
        <pc:chgData name="Robin Rettien" userId="d3b77970-caed-4e6f-89f3-1a113df11dad" providerId="ADAL" clId="{DAEA3E22-9844-481E-9B87-6745CA6151F1}" dt="2020-10-23T14:34:09.794" v="3448" actId="478"/>
        <pc:sldMkLst>
          <pc:docMk/>
          <pc:sldMk cId="1377220271" sldId="4562"/>
        </pc:sldMkLst>
        <pc:spChg chg="mod">
          <ac:chgData name="Robin Rettien" userId="d3b77970-caed-4e6f-89f3-1a113df11dad" providerId="ADAL" clId="{DAEA3E22-9844-481E-9B87-6745CA6151F1}" dt="2020-10-22T10:50:39.424" v="2351" actId="13926"/>
          <ac:spMkLst>
            <pc:docMk/>
            <pc:sldMk cId="1377220271" sldId="4562"/>
            <ac:spMk id="2" creationId="{DA56C8B7-AD82-4838-B12A-26BD3ED89960}"/>
          </ac:spMkLst>
        </pc:spChg>
        <pc:spChg chg="add del">
          <ac:chgData name="Robin Rettien" userId="d3b77970-caed-4e6f-89f3-1a113df11dad" providerId="ADAL" clId="{DAEA3E22-9844-481E-9B87-6745CA6151F1}" dt="2020-10-22T12:11:17.943" v="2585" actId="478"/>
          <ac:spMkLst>
            <pc:docMk/>
            <pc:sldMk cId="1377220271" sldId="4562"/>
            <ac:spMk id="12" creationId="{5E8211EC-23D7-4064-B2FA-A5EDBFB7B9EE}"/>
          </ac:spMkLst>
        </pc:spChg>
        <pc:spChg chg="add del">
          <ac:chgData name="Robin Rettien" userId="d3b77970-caed-4e6f-89f3-1a113df11dad" providerId="ADAL" clId="{DAEA3E22-9844-481E-9B87-6745CA6151F1}" dt="2020-10-23T14:34:09.794" v="3448" actId="478"/>
          <ac:spMkLst>
            <pc:docMk/>
            <pc:sldMk cId="1377220271" sldId="4562"/>
            <ac:spMk id="13" creationId="{CAE6FC15-D592-41E5-9646-C56C8CFBCC17}"/>
          </ac:spMkLst>
        </pc:spChg>
        <pc:spChg chg="mod">
          <ac:chgData name="Robin Rettien" userId="d3b77970-caed-4e6f-89f3-1a113df11dad" providerId="ADAL" clId="{DAEA3E22-9844-481E-9B87-6745CA6151F1}" dt="2020-10-23T14:33:29.973" v="3436" actId="13926"/>
          <ac:spMkLst>
            <pc:docMk/>
            <pc:sldMk cId="1377220271" sldId="4562"/>
            <ac:spMk id="15" creationId="{CE7FEFFD-2135-4875-BC5A-895AE5991D9A}"/>
          </ac:spMkLst>
        </pc:spChg>
        <pc:spChg chg="mod">
          <ac:chgData name="Robin Rettien" userId="d3b77970-caed-4e6f-89f3-1a113df11dad" providerId="ADAL" clId="{DAEA3E22-9844-481E-9B87-6745CA6151F1}" dt="2020-10-23T14:33:29.973" v="3436" actId="13926"/>
          <ac:spMkLst>
            <pc:docMk/>
            <pc:sldMk cId="1377220271" sldId="4562"/>
            <ac:spMk id="26" creationId="{39560AB3-6B18-407E-BA8A-51D748D825B6}"/>
          </ac:spMkLst>
        </pc:spChg>
        <pc:spChg chg="mod">
          <ac:chgData name="Robin Rettien" userId="d3b77970-caed-4e6f-89f3-1a113df11dad" providerId="ADAL" clId="{DAEA3E22-9844-481E-9B87-6745CA6151F1}" dt="2020-10-23T14:33:29.973" v="3436" actId="13926"/>
          <ac:spMkLst>
            <pc:docMk/>
            <pc:sldMk cId="1377220271" sldId="4562"/>
            <ac:spMk id="28" creationId="{490937B2-BE64-4DD4-AABF-1B4B1CBEF8E8}"/>
          </ac:spMkLst>
        </pc:spChg>
        <pc:spChg chg="mod">
          <ac:chgData name="Robin Rettien" userId="d3b77970-caed-4e6f-89f3-1a113df11dad" providerId="ADAL" clId="{DAEA3E22-9844-481E-9B87-6745CA6151F1}" dt="2020-10-23T14:33:29.973" v="3436" actId="13926"/>
          <ac:spMkLst>
            <pc:docMk/>
            <pc:sldMk cId="1377220271" sldId="4562"/>
            <ac:spMk id="30" creationId="{72CE0773-BDE5-4FDF-B5D1-25248D377107}"/>
          </ac:spMkLst>
        </pc:spChg>
      </pc:sldChg>
      <pc:sldChg chg="addSp delSp modSp mod">
        <pc:chgData name="Robin Rettien" userId="d3b77970-caed-4e6f-89f3-1a113df11dad" providerId="ADAL" clId="{DAEA3E22-9844-481E-9B87-6745CA6151F1}" dt="2020-10-23T14:34:07.945" v="3447" actId="478"/>
        <pc:sldMkLst>
          <pc:docMk/>
          <pc:sldMk cId="2413002912" sldId="4563"/>
        </pc:sldMkLst>
        <pc:spChg chg="mod">
          <ac:chgData name="Robin Rettien" userId="d3b77970-caed-4e6f-89f3-1a113df11dad" providerId="ADAL" clId="{DAEA3E22-9844-481E-9B87-6745CA6151F1}" dt="2020-10-22T10:50:44.648" v="2352" actId="13926"/>
          <ac:spMkLst>
            <pc:docMk/>
            <pc:sldMk cId="2413002912" sldId="4563"/>
            <ac:spMk id="2" creationId="{DA56C8B7-AD82-4838-B12A-26BD3ED89960}"/>
          </ac:spMkLst>
        </pc:spChg>
        <pc:spChg chg="add del">
          <ac:chgData name="Robin Rettien" userId="d3b77970-caed-4e6f-89f3-1a113df11dad" providerId="ADAL" clId="{DAEA3E22-9844-481E-9B87-6745CA6151F1}" dt="2020-10-22T12:11:21.271" v="2587" actId="478"/>
          <ac:spMkLst>
            <pc:docMk/>
            <pc:sldMk cId="2413002912" sldId="4563"/>
            <ac:spMk id="8" creationId="{42F24B0E-0C2C-45EF-A62D-762EA004B016}"/>
          </ac:spMkLst>
        </pc:spChg>
        <pc:spChg chg="add del">
          <ac:chgData name="Robin Rettien" userId="d3b77970-caed-4e6f-89f3-1a113df11dad" providerId="ADAL" clId="{DAEA3E22-9844-481E-9B87-6745CA6151F1}" dt="2020-10-23T14:34:07.945" v="3447" actId="478"/>
          <ac:spMkLst>
            <pc:docMk/>
            <pc:sldMk cId="2413002912" sldId="4563"/>
            <ac:spMk id="11" creationId="{8FD335BB-69B5-43E3-B3F8-2F8EDE338449}"/>
          </ac:spMkLst>
        </pc:spChg>
        <pc:spChg chg="mod">
          <ac:chgData name="Robin Rettien" userId="d3b77970-caed-4e6f-89f3-1a113df11dad" providerId="ADAL" clId="{DAEA3E22-9844-481E-9B87-6745CA6151F1}" dt="2020-10-23T14:33:34.273" v="3437" actId="13926"/>
          <ac:spMkLst>
            <pc:docMk/>
            <pc:sldMk cId="2413002912" sldId="4563"/>
            <ac:spMk id="15" creationId="{CE7FEFFD-2135-4875-BC5A-895AE5991D9A}"/>
          </ac:spMkLst>
        </pc:spChg>
        <pc:spChg chg="mod">
          <ac:chgData name="Robin Rettien" userId="d3b77970-caed-4e6f-89f3-1a113df11dad" providerId="ADAL" clId="{DAEA3E22-9844-481E-9B87-6745CA6151F1}" dt="2020-10-23T14:33:34.273" v="3437" actId="13926"/>
          <ac:spMkLst>
            <pc:docMk/>
            <pc:sldMk cId="2413002912" sldId="4563"/>
            <ac:spMk id="26" creationId="{39560AB3-6B18-407E-BA8A-51D748D825B6}"/>
          </ac:spMkLst>
        </pc:spChg>
      </pc:sldChg>
      <pc:sldChg chg="addSp delSp modSp mod">
        <pc:chgData name="Robin Rettien" userId="d3b77970-caed-4e6f-89f3-1a113df11dad" providerId="ADAL" clId="{DAEA3E22-9844-481E-9B87-6745CA6151F1}" dt="2020-10-23T14:38:41.467" v="3449" actId="13926"/>
        <pc:sldMkLst>
          <pc:docMk/>
          <pc:sldMk cId="574132940" sldId="4564"/>
        </pc:sldMkLst>
        <pc:spChg chg="mod">
          <ac:chgData name="Robin Rettien" userId="d3b77970-caed-4e6f-89f3-1a113df11dad" providerId="ADAL" clId="{DAEA3E22-9844-481E-9B87-6745CA6151F1}" dt="2020-10-22T10:50:51.851" v="2353" actId="13926"/>
          <ac:spMkLst>
            <pc:docMk/>
            <pc:sldMk cId="574132940" sldId="4564"/>
            <ac:spMk id="2" creationId="{DA56C8B7-AD82-4838-B12A-26BD3ED89960}"/>
          </ac:spMkLst>
        </pc:spChg>
        <pc:spChg chg="add del">
          <ac:chgData name="Robin Rettien" userId="d3b77970-caed-4e6f-89f3-1a113df11dad" providerId="ADAL" clId="{DAEA3E22-9844-481E-9B87-6745CA6151F1}" dt="2020-10-22T12:11:25.127" v="2589" actId="478"/>
          <ac:spMkLst>
            <pc:docMk/>
            <pc:sldMk cId="574132940" sldId="4564"/>
            <ac:spMk id="3" creationId="{BE752AAF-7F3F-4912-A751-8508578DE3C4}"/>
          </ac:spMkLst>
        </pc:spChg>
        <pc:spChg chg="add del">
          <ac:chgData name="Robin Rettien" userId="d3b77970-caed-4e6f-89f3-1a113df11dad" providerId="ADAL" clId="{DAEA3E22-9844-481E-9B87-6745CA6151F1}" dt="2020-10-23T14:34:05.760" v="3446" actId="478"/>
          <ac:spMkLst>
            <pc:docMk/>
            <pc:sldMk cId="574132940" sldId="4564"/>
            <ac:spMk id="11" creationId="{ABA9A200-A552-4389-A8EE-2C7E8384E7C9}"/>
          </ac:spMkLst>
        </pc:spChg>
        <pc:spChg chg="mod">
          <ac:chgData name="Robin Rettien" userId="d3b77970-caed-4e6f-89f3-1a113df11dad" providerId="ADAL" clId="{DAEA3E22-9844-481E-9B87-6745CA6151F1}" dt="2020-10-23T14:38:41.467" v="3449" actId="13926"/>
          <ac:spMkLst>
            <pc:docMk/>
            <pc:sldMk cId="574132940" sldId="4564"/>
            <ac:spMk id="62" creationId="{411AFBCA-21AC-4043-AA26-0E3AC4FCBEFF}"/>
          </ac:spMkLst>
        </pc:spChg>
        <pc:spChg chg="mod">
          <ac:chgData name="Robin Rettien" userId="d3b77970-caed-4e6f-89f3-1a113df11dad" providerId="ADAL" clId="{DAEA3E22-9844-481E-9B87-6745CA6151F1}" dt="2020-10-23T14:38:41.467" v="3449" actId="13926"/>
          <ac:spMkLst>
            <pc:docMk/>
            <pc:sldMk cId="574132940" sldId="4564"/>
            <ac:spMk id="64" creationId="{737069CA-F5B1-413A-B962-1FD28B99B400}"/>
          </ac:spMkLst>
        </pc:spChg>
        <pc:spChg chg="mod">
          <ac:chgData name="Robin Rettien" userId="d3b77970-caed-4e6f-89f3-1a113df11dad" providerId="ADAL" clId="{DAEA3E22-9844-481E-9B87-6745CA6151F1}" dt="2020-10-23T14:38:41.467" v="3449" actId="13926"/>
          <ac:spMkLst>
            <pc:docMk/>
            <pc:sldMk cId="574132940" sldId="4564"/>
            <ac:spMk id="66" creationId="{1F602AA7-6FBC-444F-8FBE-62A45318B3F6}"/>
          </ac:spMkLst>
        </pc:spChg>
        <pc:spChg chg="mod">
          <ac:chgData name="Robin Rettien" userId="d3b77970-caed-4e6f-89f3-1a113df11dad" providerId="ADAL" clId="{DAEA3E22-9844-481E-9B87-6745CA6151F1}" dt="2020-10-23T14:38:41.467" v="3449" actId="13926"/>
          <ac:spMkLst>
            <pc:docMk/>
            <pc:sldMk cId="574132940" sldId="4564"/>
            <ac:spMk id="68" creationId="{23688410-3780-411D-8C65-FB024752C575}"/>
          </ac:spMkLst>
        </pc:spChg>
      </pc:sldChg>
      <pc:sldChg chg="addSp delSp modSp mod">
        <pc:chgData name="Robin Rettien" userId="d3b77970-caed-4e6f-89f3-1a113df11dad" providerId="ADAL" clId="{DAEA3E22-9844-481E-9B87-6745CA6151F1}" dt="2020-10-23T14:34:04.257" v="3445" actId="478"/>
        <pc:sldMkLst>
          <pc:docMk/>
          <pc:sldMk cId="2417076013" sldId="4565"/>
        </pc:sldMkLst>
        <pc:spChg chg="mod">
          <ac:chgData name="Robin Rettien" userId="d3b77970-caed-4e6f-89f3-1a113df11dad" providerId="ADAL" clId="{DAEA3E22-9844-481E-9B87-6745CA6151F1}" dt="2020-10-22T10:50:56.891" v="2354" actId="13926"/>
          <ac:spMkLst>
            <pc:docMk/>
            <pc:sldMk cId="2417076013" sldId="4565"/>
            <ac:spMk id="2" creationId="{DA56C8B7-AD82-4838-B12A-26BD3ED89960}"/>
          </ac:spMkLst>
        </pc:spChg>
        <pc:spChg chg="mod">
          <ac:chgData name="Robin Rettien" userId="d3b77970-caed-4e6f-89f3-1a113df11dad" providerId="ADAL" clId="{DAEA3E22-9844-481E-9B87-6745CA6151F1}" dt="2020-10-23T14:33:42.297" v="3438" actId="13926"/>
          <ac:spMkLst>
            <pc:docMk/>
            <pc:sldMk cId="2417076013" sldId="4565"/>
            <ac:spMk id="4" creationId="{F842F997-50FD-4314-A45A-38171457B07F}"/>
          </ac:spMkLst>
        </pc:spChg>
        <pc:spChg chg="mod">
          <ac:chgData name="Robin Rettien" userId="d3b77970-caed-4e6f-89f3-1a113df11dad" providerId="ADAL" clId="{DAEA3E22-9844-481E-9B87-6745CA6151F1}" dt="2020-10-23T14:33:42.297" v="3438" actId="13926"/>
          <ac:spMkLst>
            <pc:docMk/>
            <pc:sldMk cId="2417076013" sldId="4565"/>
            <ac:spMk id="8" creationId="{E808A552-AE6A-40E2-AB49-D9DC5110D1BB}"/>
          </ac:spMkLst>
        </pc:spChg>
        <pc:spChg chg="mod">
          <ac:chgData name="Robin Rettien" userId="d3b77970-caed-4e6f-89f3-1a113df11dad" providerId="ADAL" clId="{DAEA3E22-9844-481E-9B87-6745CA6151F1}" dt="2020-10-23T14:33:42.297" v="3438" actId="13926"/>
          <ac:spMkLst>
            <pc:docMk/>
            <pc:sldMk cId="2417076013" sldId="4565"/>
            <ac:spMk id="9" creationId="{41774A40-785E-486B-8EF0-028B31C3B8B3}"/>
          </ac:spMkLst>
        </pc:spChg>
        <pc:spChg chg="mod">
          <ac:chgData name="Robin Rettien" userId="d3b77970-caed-4e6f-89f3-1a113df11dad" providerId="ADAL" clId="{DAEA3E22-9844-481E-9B87-6745CA6151F1}" dt="2020-10-23T14:33:42.297" v="3438" actId="13926"/>
          <ac:spMkLst>
            <pc:docMk/>
            <pc:sldMk cId="2417076013" sldId="4565"/>
            <ac:spMk id="10" creationId="{8412F3C8-CB01-4F53-BA5B-44574575CE88}"/>
          </ac:spMkLst>
        </pc:spChg>
        <pc:spChg chg="add del">
          <ac:chgData name="Robin Rettien" userId="d3b77970-caed-4e6f-89f3-1a113df11dad" providerId="ADAL" clId="{DAEA3E22-9844-481E-9B87-6745CA6151F1}" dt="2020-10-22T12:11:27.995" v="2591" actId="478"/>
          <ac:spMkLst>
            <pc:docMk/>
            <pc:sldMk cId="2417076013" sldId="4565"/>
            <ac:spMk id="22" creationId="{EACF89E8-7640-4258-85B3-6D3828F5E095}"/>
          </ac:spMkLst>
        </pc:spChg>
        <pc:spChg chg="add del">
          <ac:chgData name="Robin Rettien" userId="d3b77970-caed-4e6f-89f3-1a113df11dad" providerId="ADAL" clId="{DAEA3E22-9844-481E-9B87-6745CA6151F1}" dt="2020-10-23T14:34:04.257" v="3445" actId="478"/>
          <ac:spMkLst>
            <pc:docMk/>
            <pc:sldMk cId="2417076013" sldId="4565"/>
            <ac:spMk id="23" creationId="{3BEA7119-253A-441B-9EA6-0D78414C390F}"/>
          </ac:spMkLst>
        </pc:spChg>
        <pc:spChg chg="del">
          <ac:chgData name="Robin Rettien" userId="d3b77970-caed-4e6f-89f3-1a113df11dad" providerId="ADAL" clId="{DAEA3E22-9844-481E-9B87-6745CA6151F1}" dt="2020-10-22T07:53:25.503" v="1165" actId="478"/>
          <ac:spMkLst>
            <pc:docMk/>
            <pc:sldMk cId="2417076013" sldId="4565"/>
            <ac:spMk id="73" creationId="{8C28AA3B-44B1-426F-AEAD-BB28EDFFB04D}"/>
          </ac:spMkLst>
        </pc:spChg>
        <pc:picChg chg="del mod">
          <ac:chgData name="Robin Rettien" userId="d3b77970-caed-4e6f-89f3-1a113df11dad" providerId="ADAL" clId="{DAEA3E22-9844-481E-9B87-6745CA6151F1}" dt="2020-10-22T07:53:19.163" v="1163" actId="478"/>
          <ac:picMkLst>
            <pc:docMk/>
            <pc:sldMk cId="2417076013" sldId="4565"/>
            <ac:picMk id="15" creationId="{CF734223-08FE-44D9-A2E5-AA72B0DCD70D}"/>
          </ac:picMkLst>
        </pc:picChg>
        <pc:picChg chg="add del">
          <ac:chgData name="Robin Rettien" userId="d3b77970-caed-4e6f-89f3-1a113df11dad" providerId="ADAL" clId="{DAEA3E22-9844-481E-9B87-6745CA6151F1}" dt="2020-10-21T22:11:13.276" v="775" actId="22"/>
          <ac:picMkLst>
            <pc:docMk/>
            <pc:sldMk cId="2417076013" sldId="4565"/>
            <ac:picMk id="19" creationId="{570F6B2E-84B6-4627-86D7-49E24F7EC005}"/>
          </ac:picMkLst>
        </pc:picChg>
        <pc:picChg chg="add mod ord">
          <ac:chgData name="Robin Rettien" userId="d3b77970-caed-4e6f-89f3-1a113df11dad" providerId="ADAL" clId="{DAEA3E22-9844-481E-9B87-6745CA6151F1}" dt="2020-10-22T07:53:32.570" v="1167" actId="14100"/>
          <ac:picMkLst>
            <pc:docMk/>
            <pc:sldMk cId="2417076013" sldId="4565"/>
            <ac:picMk id="21" creationId="{8F0AAAC6-C47E-48D8-AA02-D6F3EB523C54}"/>
          </ac:picMkLst>
        </pc:picChg>
      </pc:sldChg>
      <pc:sldChg chg="addSp delSp modSp mod">
        <pc:chgData name="Robin Rettien" userId="d3b77970-caed-4e6f-89f3-1a113df11dad" providerId="ADAL" clId="{DAEA3E22-9844-481E-9B87-6745CA6151F1}" dt="2020-10-23T14:34:01.672" v="3444" actId="478"/>
        <pc:sldMkLst>
          <pc:docMk/>
          <pc:sldMk cId="2322720532" sldId="4566"/>
        </pc:sldMkLst>
        <pc:spChg chg="mod">
          <ac:chgData name="Robin Rettien" userId="d3b77970-caed-4e6f-89f3-1a113df11dad" providerId="ADAL" clId="{DAEA3E22-9844-481E-9B87-6745CA6151F1}" dt="2020-10-22T10:51:02.337" v="2355" actId="13926"/>
          <ac:spMkLst>
            <pc:docMk/>
            <pc:sldMk cId="2322720532" sldId="4566"/>
            <ac:spMk id="2" creationId="{DA56C8B7-AD82-4838-B12A-26BD3ED89960}"/>
          </ac:spMkLst>
        </pc:spChg>
        <pc:spChg chg="mod">
          <ac:chgData name="Robin Rettien" userId="d3b77970-caed-4e6f-89f3-1a113df11dad" providerId="ADAL" clId="{DAEA3E22-9844-481E-9B87-6745CA6151F1}" dt="2020-10-23T14:33:48.856" v="3441" actId="13926"/>
          <ac:spMkLst>
            <pc:docMk/>
            <pc:sldMk cId="2322720532" sldId="4566"/>
            <ac:spMk id="3" creationId="{26A2F39A-D31A-4CF0-9E1F-705030DBF85F}"/>
          </ac:spMkLst>
        </pc:spChg>
        <pc:spChg chg="mod">
          <ac:chgData name="Robin Rettien" userId="d3b77970-caed-4e6f-89f3-1a113df11dad" providerId="ADAL" clId="{DAEA3E22-9844-481E-9B87-6745CA6151F1}" dt="2020-10-23T14:33:48.856" v="3441" actId="13926"/>
          <ac:spMkLst>
            <pc:docMk/>
            <pc:sldMk cId="2322720532" sldId="4566"/>
            <ac:spMk id="4" creationId="{7079BEE3-409A-4A06-8893-5135515B734F}"/>
          </ac:spMkLst>
        </pc:spChg>
        <pc:spChg chg="add del">
          <ac:chgData name="Robin Rettien" userId="d3b77970-caed-4e6f-89f3-1a113df11dad" providerId="ADAL" clId="{DAEA3E22-9844-481E-9B87-6745CA6151F1}" dt="2020-10-22T12:11:43.439" v="2594" actId="478"/>
          <ac:spMkLst>
            <pc:docMk/>
            <pc:sldMk cId="2322720532" sldId="4566"/>
            <ac:spMk id="12" creationId="{788778D7-100F-4E84-98B7-E50C10DF77D0}"/>
          </ac:spMkLst>
        </pc:spChg>
        <pc:spChg chg="add del">
          <ac:chgData name="Robin Rettien" userId="d3b77970-caed-4e6f-89f3-1a113df11dad" providerId="ADAL" clId="{DAEA3E22-9844-481E-9B87-6745CA6151F1}" dt="2020-10-23T14:34:01.672" v="3444" actId="478"/>
          <ac:spMkLst>
            <pc:docMk/>
            <pc:sldMk cId="2322720532" sldId="4566"/>
            <ac:spMk id="13" creationId="{C1A78E4D-9296-4019-984F-0F78D12ADD0D}"/>
          </ac:spMkLst>
        </pc:spChg>
      </pc:sldChg>
      <pc:sldChg chg="addSp delSp modSp mod">
        <pc:chgData name="Robin Rettien" userId="d3b77970-caed-4e6f-89f3-1a113df11dad" providerId="ADAL" clId="{DAEA3E22-9844-481E-9B87-6745CA6151F1}" dt="2020-10-23T14:34:00.049" v="3443" actId="478"/>
        <pc:sldMkLst>
          <pc:docMk/>
          <pc:sldMk cId="1804045032" sldId="4567"/>
        </pc:sldMkLst>
        <pc:spChg chg="mod">
          <ac:chgData name="Robin Rettien" userId="d3b77970-caed-4e6f-89f3-1a113df11dad" providerId="ADAL" clId="{DAEA3E22-9844-481E-9B87-6745CA6151F1}" dt="2020-10-23T14:33:52.050" v="3442" actId="13926"/>
          <ac:spMkLst>
            <pc:docMk/>
            <pc:sldMk cId="1804045032" sldId="4567"/>
            <ac:spMk id="3" creationId="{97E7AAEE-3237-4F78-87D1-A644DB75BF37}"/>
          </ac:spMkLst>
        </pc:spChg>
        <pc:spChg chg="add mod">
          <ac:chgData name="Robin Rettien" userId="d3b77970-caed-4e6f-89f3-1a113df11dad" providerId="ADAL" clId="{DAEA3E22-9844-481E-9B87-6745CA6151F1}" dt="2020-10-21T20:01:46.121" v="9" actId="164"/>
          <ac:spMkLst>
            <pc:docMk/>
            <pc:sldMk cId="1804045032" sldId="4567"/>
            <ac:spMk id="9" creationId="{AD0AE640-17DC-4920-AC52-72351AC31E04}"/>
          </ac:spMkLst>
        </pc:spChg>
        <pc:spChg chg="add del">
          <ac:chgData name="Robin Rettien" userId="d3b77970-caed-4e6f-89f3-1a113df11dad" providerId="ADAL" clId="{DAEA3E22-9844-481E-9B87-6745CA6151F1}" dt="2020-10-22T12:11:48.272" v="2596" actId="478"/>
          <ac:spMkLst>
            <pc:docMk/>
            <pc:sldMk cId="1804045032" sldId="4567"/>
            <ac:spMk id="20" creationId="{2BD965A9-A38A-4E46-B1CC-62F3AB1D9584}"/>
          </ac:spMkLst>
        </pc:spChg>
        <pc:spChg chg="add del">
          <ac:chgData name="Robin Rettien" userId="d3b77970-caed-4e6f-89f3-1a113df11dad" providerId="ADAL" clId="{DAEA3E22-9844-481E-9B87-6745CA6151F1}" dt="2020-10-23T14:34:00.049" v="3443" actId="478"/>
          <ac:spMkLst>
            <pc:docMk/>
            <pc:sldMk cId="1804045032" sldId="4567"/>
            <ac:spMk id="21" creationId="{B3DACA08-DF5F-4814-ABCB-8290D8DD7C25}"/>
          </ac:spMkLst>
        </pc:spChg>
        <pc:spChg chg="mod">
          <ac:chgData name="Robin Rettien" userId="d3b77970-caed-4e6f-89f3-1a113df11dad" providerId="ADAL" clId="{DAEA3E22-9844-481E-9B87-6745CA6151F1}" dt="2020-10-23T14:33:52.050" v="3442" actId="13926"/>
          <ac:spMkLst>
            <pc:docMk/>
            <pc:sldMk cId="1804045032" sldId="4567"/>
            <ac:spMk id="33" creationId="{F6994DA1-ADEC-4C68-979C-17D650112E00}"/>
          </ac:spMkLst>
        </pc:spChg>
        <pc:spChg chg="add mod">
          <ac:chgData name="Robin Rettien" userId="d3b77970-caed-4e6f-89f3-1a113df11dad" providerId="ADAL" clId="{DAEA3E22-9844-481E-9B87-6745CA6151F1}" dt="2020-10-21T20:01:46.121" v="9" actId="164"/>
          <ac:spMkLst>
            <pc:docMk/>
            <pc:sldMk cId="1804045032" sldId="4567"/>
            <ac:spMk id="36" creationId="{2EC4CFEB-BE07-418C-A048-8BFEE8437F45}"/>
          </ac:spMkLst>
        </pc:spChg>
        <pc:spChg chg="mod">
          <ac:chgData name="Robin Rettien" userId="d3b77970-caed-4e6f-89f3-1a113df11dad" providerId="ADAL" clId="{DAEA3E22-9844-481E-9B87-6745CA6151F1}" dt="2020-10-23T08:57:26.193" v="3382"/>
          <ac:spMkLst>
            <pc:docMk/>
            <pc:sldMk cId="1804045032" sldId="4567"/>
            <ac:spMk id="63" creationId="{6756AE26-8109-49B6-8D58-D76D92446752}"/>
          </ac:spMkLst>
        </pc:spChg>
        <pc:spChg chg="ord">
          <ac:chgData name="Robin Rettien" userId="d3b77970-caed-4e6f-89f3-1a113df11dad" providerId="ADAL" clId="{DAEA3E22-9844-481E-9B87-6745CA6151F1}" dt="2020-10-21T20:02:24.403" v="19" actId="167"/>
          <ac:spMkLst>
            <pc:docMk/>
            <pc:sldMk cId="1804045032" sldId="4567"/>
            <ac:spMk id="76" creationId="{4B42C724-3575-424B-9619-B3FA8736F495}"/>
          </ac:spMkLst>
        </pc:spChg>
        <pc:grpChg chg="add mod ord">
          <ac:chgData name="Robin Rettien" userId="d3b77970-caed-4e6f-89f3-1a113df11dad" providerId="ADAL" clId="{DAEA3E22-9844-481E-9B87-6745CA6151F1}" dt="2020-10-21T20:02:17.107" v="17" actId="167"/>
          <ac:grpSpMkLst>
            <pc:docMk/>
            <pc:sldMk cId="1804045032" sldId="4567"/>
            <ac:grpSpMk id="10" creationId="{5A9762EB-51DB-4154-A84B-6405A46E45C7}"/>
          </ac:grpSpMkLst>
        </pc:grpChg>
        <pc:grpChg chg="del mod">
          <ac:chgData name="Robin Rettien" userId="d3b77970-caed-4e6f-89f3-1a113df11dad" providerId="ADAL" clId="{DAEA3E22-9844-481E-9B87-6745CA6151F1}" dt="2020-10-21T20:02:28.416" v="20" actId="478"/>
          <ac:grpSpMkLst>
            <pc:docMk/>
            <pc:sldMk cId="1804045032" sldId="4567"/>
            <ac:grpSpMk id="17" creationId="{F0061730-60AA-48E7-A925-37F97FFAEB2F}"/>
          </ac:grpSpMkLst>
        </pc:grpChg>
        <pc:picChg chg="add mod">
          <ac:chgData name="Robin Rettien" userId="d3b77970-caed-4e6f-89f3-1a113df11dad" providerId="ADAL" clId="{DAEA3E22-9844-481E-9B87-6745CA6151F1}" dt="2020-10-21T20:02:33.725" v="22" actId="108"/>
          <ac:picMkLst>
            <pc:docMk/>
            <pc:sldMk cId="1804045032" sldId="4567"/>
            <ac:picMk id="7" creationId="{DE7136B9-72DD-436A-A6B9-505AF5950391}"/>
          </ac:picMkLst>
        </pc:picChg>
        <pc:picChg chg="add mod ord">
          <ac:chgData name="Robin Rettien" userId="d3b77970-caed-4e6f-89f3-1a113df11dad" providerId="ADAL" clId="{DAEA3E22-9844-481E-9B87-6745CA6151F1}" dt="2020-10-21T20:04:36.999" v="76" actId="166"/>
          <ac:picMkLst>
            <pc:docMk/>
            <pc:sldMk cId="1804045032" sldId="4567"/>
            <ac:picMk id="12" creationId="{005566D1-544A-4FEE-BE9E-4BB1387E26A2}"/>
          </ac:picMkLst>
        </pc:picChg>
        <pc:picChg chg="add mod ord">
          <ac:chgData name="Robin Rettien" userId="d3b77970-caed-4e6f-89f3-1a113df11dad" providerId="ADAL" clId="{DAEA3E22-9844-481E-9B87-6745CA6151F1}" dt="2020-10-21T20:04:39.304" v="77" actId="166"/>
          <ac:picMkLst>
            <pc:docMk/>
            <pc:sldMk cId="1804045032" sldId="4567"/>
            <ac:picMk id="15" creationId="{1CCA54E8-53BF-42C3-AFE1-527FD9504BAF}"/>
          </ac:picMkLst>
        </pc:picChg>
        <pc:picChg chg="add mod">
          <ac:chgData name="Robin Rettien" userId="d3b77970-caed-4e6f-89f3-1a113df11dad" providerId="ADAL" clId="{DAEA3E22-9844-481E-9B87-6745CA6151F1}" dt="2020-10-21T20:04:21.424" v="51"/>
          <ac:picMkLst>
            <pc:docMk/>
            <pc:sldMk cId="1804045032" sldId="4567"/>
            <ac:picMk id="18" creationId="{1549B2CE-A508-47A7-9C57-7F0C3F4C20B5}"/>
          </ac:picMkLst>
        </pc:picChg>
        <pc:picChg chg="add mod">
          <ac:chgData name="Robin Rettien" userId="d3b77970-caed-4e6f-89f3-1a113df11dad" providerId="ADAL" clId="{DAEA3E22-9844-481E-9B87-6745CA6151F1}" dt="2020-10-21T20:03:56.720" v="31" actId="571"/>
          <ac:picMkLst>
            <pc:docMk/>
            <pc:sldMk cId="1804045032" sldId="4567"/>
            <ac:picMk id="47" creationId="{F01FF23F-91CA-47BD-AA0C-C9E0E5414119}"/>
          </ac:picMkLst>
        </pc:picChg>
        <pc:picChg chg="del mod">
          <ac:chgData name="Robin Rettien" userId="d3b77970-caed-4e6f-89f3-1a113df11dad" providerId="ADAL" clId="{DAEA3E22-9844-481E-9B87-6745CA6151F1}" dt="2020-10-21T20:04:41.140" v="78" actId="478"/>
          <ac:picMkLst>
            <pc:docMk/>
            <pc:sldMk cId="1804045032" sldId="4567"/>
            <ac:picMk id="64" creationId="{F64B4632-092B-436B-9694-B36746D6AD9A}"/>
          </ac:picMkLst>
        </pc:picChg>
        <pc:picChg chg="del mod">
          <ac:chgData name="Robin Rettien" userId="d3b77970-caed-4e6f-89f3-1a113df11dad" providerId="ADAL" clId="{DAEA3E22-9844-481E-9B87-6745CA6151F1}" dt="2020-10-21T20:04:42.430" v="79" actId="478"/>
          <ac:picMkLst>
            <pc:docMk/>
            <pc:sldMk cId="1804045032" sldId="4567"/>
            <ac:picMk id="66" creationId="{67684C0E-A5C4-4E12-960D-5DB15EAA0060}"/>
          </ac:picMkLst>
        </pc:picChg>
        <pc:picChg chg="del mod">
          <ac:chgData name="Robin Rettien" userId="d3b77970-caed-4e6f-89f3-1a113df11dad" providerId="ADAL" clId="{DAEA3E22-9844-481E-9B87-6745CA6151F1}" dt="2020-10-21T20:04:43.957" v="80" actId="478"/>
          <ac:picMkLst>
            <pc:docMk/>
            <pc:sldMk cId="1804045032" sldId="4567"/>
            <ac:picMk id="68" creationId="{87434B98-C156-49AE-B1ED-B2131B1AE37B}"/>
          </ac:picMkLst>
        </pc:picChg>
      </pc:sldChg>
      <pc:sldChg chg="addSp modSp mod">
        <pc:chgData name="Robin Rettien" userId="d3b77970-caed-4e6f-89f3-1a113df11dad" providerId="ADAL" clId="{DAEA3E22-9844-481E-9B87-6745CA6151F1}" dt="2020-10-22T10:51:22.209" v="2358" actId="13926"/>
        <pc:sldMkLst>
          <pc:docMk/>
          <pc:sldMk cId="321839724" sldId="4568"/>
        </pc:sldMkLst>
        <pc:spChg chg="mod">
          <ac:chgData name="Robin Rettien" userId="d3b77970-caed-4e6f-89f3-1a113df11dad" providerId="ADAL" clId="{DAEA3E22-9844-481E-9B87-6745CA6151F1}" dt="2020-10-22T10:51:22.209" v="2358" actId="13926"/>
          <ac:spMkLst>
            <pc:docMk/>
            <pc:sldMk cId="321839724" sldId="4568"/>
            <ac:spMk id="2" creationId="{7D701395-8032-4536-906F-15A66E308701}"/>
          </ac:spMkLst>
        </pc:spChg>
        <pc:spChg chg="add mod">
          <ac:chgData name="Robin Rettien" userId="d3b77970-caed-4e6f-89f3-1a113df11dad" providerId="ADAL" clId="{DAEA3E22-9844-481E-9B87-6745CA6151F1}" dt="2020-10-22T10:51:22.209" v="2358" actId="13926"/>
          <ac:spMkLst>
            <pc:docMk/>
            <pc:sldMk cId="321839724" sldId="4568"/>
            <ac:spMk id="3" creationId="{1B6D7A15-F2B3-4695-A777-750399DE72AF}"/>
          </ac:spMkLst>
        </pc:spChg>
        <pc:spChg chg="mod">
          <ac:chgData name="Robin Rettien" userId="d3b77970-caed-4e6f-89f3-1a113df11dad" providerId="ADAL" clId="{DAEA3E22-9844-481E-9B87-6745CA6151F1}" dt="2020-10-22T10:51:22.209" v="2358" actId="13926"/>
          <ac:spMkLst>
            <pc:docMk/>
            <pc:sldMk cId="321839724" sldId="4568"/>
            <ac:spMk id="5" creationId="{A64E89AD-D070-49F5-A662-5483A122EF37}"/>
          </ac:spMkLst>
        </pc:spChg>
        <pc:spChg chg="mod">
          <ac:chgData name="Robin Rettien" userId="d3b77970-caed-4e6f-89f3-1a113df11dad" providerId="ADAL" clId="{DAEA3E22-9844-481E-9B87-6745CA6151F1}" dt="2020-10-22T10:51:22.209" v="2358" actId="13926"/>
          <ac:spMkLst>
            <pc:docMk/>
            <pc:sldMk cId="321839724" sldId="4568"/>
            <ac:spMk id="6" creationId="{0ACFCEB1-61E6-45E9-A094-260A11D7B650}"/>
          </ac:spMkLst>
        </pc:spChg>
        <pc:spChg chg="mod">
          <ac:chgData name="Robin Rettien" userId="d3b77970-caed-4e6f-89f3-1a113df11dad" providerId="ADAL" clId="{DAEA3E22-9844-481E-9B87-6745CA6151F1}" dt="2020-10-22T10:51:22.209" v="2358" actId="13926"/>
          <ac:spMkLst>
            <pc:docMk/>
            <pc:sldMk cId="321839724" sldId="4568"/>
            <ac:spMk id="19" creationId="{9562E9CE-361A-421C-807E-EA0EC47E52BF}"/>
          </ac:spMkLst>
        </pc:spChg>
        <pc:spChg chg="mod">
          <ac:chgData name="Robin Rettien" userId="d3b77970-caed-4e6f-89f3-1a113df11dad" providerId="ADAL" clId="{DAEA3E22-9844-481E-9B87-6745CA6151F1}" dt="2020-10-22T10:51:22.209" v="2358" actId="13926"/>
          <ac:spMkLst>
            <pc:docMk/>
            <pc:sldMk cId="321839724" sldId="4568"/>
            <ac:spMk id="20" creationId="{0636FC93-0094-44D1-916C-285C62F6754A}"/>
          </ac:spMkLst>
        </pc:spChg>
        <pc:spChg chg="mod">
          <ac:chgData name="Robin Rettien" userId="d3b77970-caed-4e6f-89f3-1a113df11dad" providerId="ADAL" clId="{DAEA3E22-9844-481E-9B87-6745CA6151F1}" dt="2020-10-22T10:51:22.209" v="2358" actId="13926"/>
          <ac:spMkLst>
            <pc:docMk/>
            <pc:sldMk cId="321839724" sldId="4568"/>
            <ac:spMk id="21" creationId="{A72AE591-3E09-4614-960C-8E841A43253C}"/>
          </ac:spMkLst>
        </pc:spChg>
        <pc:spChg chg="mod">
          <ac:chgData name="Robin Rettien" userId="d3b77970-caed-4e6f-89f3-1a113df11dad" providerId="ADAL" clId="{DAEA3E22-9844-481E-9B87-6745CA6151F1}" dt="2020-10-22T10:51:22.209" v="2358" actId="13926"/>
          <ac:spMkLst>
            <pc:docMk/>
            <pc:sldMk cId="321839724" sldId="4568"/>
            <ac:spMk id="40" creationId="{64E0E6CC-EA10-42BE-80AA-EA232064F4ED}"/>
          </ac:spMkLst>
        </pc:spChg>
        <pc:spChg chg="mod">
          <ac:chgData name="Robin Rettien" userId="d3b77970-caed-4e6f-89f3-1a113df11dad" providerId="ADAL" clId="{DAEA3E22-9844-481E-9B87-6745CA6151F1}" dt="2020-10-22T10:51:22.209" v="2358" actId="13926"/>
          <ac:spMkLst>
            <pc:docMk/>
            <pc:sldMk cId="321839724" sldId="4568"/>
            <ac:spMk id="45" creationId="{5F4DA6DD-9DCF-4F6B-AE53-E9DED3C2A58F}"/>
          </ac:spMkLst>
        </pc:spChg>
        <pc:spChg chg="mod">
          <ac:chgData name="Robin Rettien" userId="d3b77970-caed-4e6f-89f3-1a113df11dad" providerId="ADAL" clId="{DAEA3E22-9844-481E-9B87-6745CA6151F1}" dt="2020-10-22T10:51:22.209" v="2358" actId="13926"/>
          <ac:spMkLst>
            <pc:docMk/>
            <pc:sldMk cId="321839724" sldId="4568"/>
            <ac:spMk id="46" creationId="{80F8FA0B-0AC4-4557-8E19-7E742EA95999}"/>
          </ac:spMkLst>
        </pc:spChg>
        <pc:spChg chg="mod">
          <ac:chgData name="Robin Rettien" userId="d3b77970-caed-4e6f-89f3-1a113df11dad" providerId="ADAL" clId="{DAEA3E22-9844-481E-9B87-6745CA6151F1}" dt="2020-10-22T10:51:22.209" v="2358" actId="13926"/>
          <ac:spMkLst>
            <pc:docMk/>
            <pc:sldMk cId="321839724" sldId="4568"/>
            <ac:spMk id="48" creationId="{4C170BF5-AD93-43A1-A87B-7273DFAAA9D2}"/>
          </ac:spMkLst>
        </pc:spChg>
        <pc:spChg chg="mod">
          <ac:chgData name="Robin Rettien" userId="d3b77970-caed-4e6f-89f3-1a113df11dad" providerId="ADAL" clId="{DAEA3E22-9844-481E-9B87-6745CA6151F1}" dt="2020-10-22T10:51:22.209" v="2358" actId="13926"/>
          <ac:spMkLst>
            <pc:docMk/>
            <pc:sldMk cId="321839724" sldId="4568"/>
            <ac:spMk id="49" creationId="{FDAE1DD3-9F82-489A-A1D0-F43447ACBE78}"/>
          </ac:spMkLst>
        </pc:spChg>
        <pc:spChg chg="mod">
          <ac:chgData name="Robin Rettien" userId="d3b77970-caed-4e6f-89f3-1a113df11dad" providerId="ADAL" clId="{DAEA3E22-9844-481E-9B87-6745CA6151F1}" dt="2020-10-22T10:51:22.209" v="2358" actId="13926"/>
          <ac:spMkLst>
            <pc:docMk/>
            <pc:sldMk cId="321839724" sldId="4568"/>
            <ac:spMk id="50" creationId="{FC945C80-7735-4E2E-B7EB-4E4FBA3097B8}"/>
          </ac:spMkLst>
        </pc:spChg>
        <pc:spChg chg="mod">
          <ac:chgData name="Robin Rettien" userId="d3b77970-caed-4e6f-89f3-1a113df11dad" providerId="ADAL" clId="{DAEA3E22-9844-481E-9B87-6745CA6151F1}" dt="2020-10-22T10:51:22.209" v="2358" actId="13926"/>
          <ac:spMkLst>
            <pc:docMk/>
            <pc:sldMk cId="321839724" sldId="4568"/>
            <ac:spMk id="57" creationId="{8B5A52C2-1476-4B57-B0A7-54B01C67751F}"/>
          </ac:spMkLst>
        </pc:spChg>
        <pc:spChg chg="mod">
          <ac:chgData name="Robin Rettien" userId="d3b77970-caed-4e6f-89f3-1a113df11dad" providerId="ADAL" clId="{DAEA3E22-9844-481E-9B87-6745CA6151F1}" dt="2020-10-22T10:51:22.209" v="2358" actId="13926"/>
          <ac:spMkLst>
            <pc:docMk/>
            <pc:sldMk cId="321839724" sldId="4568"/>
            <ac:spMk id="112" creationId="{3A85F222-F47B-4C0F-BF1F-B5B410DBDB63}"/>
          </ac:spMkLst>
        </pc:spChg>
        <pc:spChg chg="mod">
          <ac:chgData name="Robin Rettien" userId="d3b77970-caed-4e6f-89f3-1a113df11dad" providerId="ADAL" clId="{DAEA3E22-9844-481E-9B87-6745CA6151F1}" dt="2020-10-22T10:51:22.209" v="2358" actId="13926"/>
          <ac:spMkLst>
            <pc:docMk/>
            <pc:sldMk cId="321839724" sldId="4568"/>
            <ac:spMk id="113" creationId="{D5920B0D-25A6-4BDA-8C17-710FE998560E}"/>
          </ac:spMkLst>
        </pc:spChg>
        <pc:spChg chg="mod">
          <ac:chgData name="Robin Rettien" userId="d3b77970-caed-4e6f-89f3-1a113df11dad" providerId="ADAL" clId="{DAEA3E22-9844-481E-9B87-6745CA6151F1}" dt="2020-10-22T10:51:22.209" v="2358" actId="13926"/>
          <ac:spMkLst>
            <pc:docMk/>
            <pc:sldMk cId="321839724" sldId="4568"/>
            <ac:spMk id="2056" creationId="{1B30ABB9-2B75-4D36-B662-1DED97B1ECB9}"/>
          </ac:spMkLst>
        </pc:spChg>
        <pc:spChg chg="mod">
          <ac:chgData name="Robin Rettien" userId="d3b77970-caed-4e6f-89f3-1a113df11dad" providerId="ADAL" clId="{DAEA3E22-9844-481E-9B87-6745CA6151F1}" dt="2020-10-22T10:51:22.209" v="2358" actId="13926"/>
          <ac:spMkLst>
            <pc:docMk/>
            <pc:sldMk cId="321839724" sldId="4568"/>
            <ac:spMk id="2057" creationId="{E33BCF28-06E1-468A-9C78-61C467A2AF47}"/>
          </ac:spMkLst>
        </pc:spChg>
        <pc:grpChg chg="mod">
          <ac:chgData name="Robin Rettien" userId="d3b77970-caed-4e6f-89f3-1a113df11dad" providerId="ADAL" clId="{DAEA3E22-9844-481E-9B87-6745CA6151F1}" dt="2020-10-22T10:51:22.209" v="2358" actId="13926"/>
          <ac:grpSpMkLst>
            <pc:docMk/>
            <pc:sldMk cId="321839724" sldId="4568"/>
            <ac:grpSpMk id="35" creationId="{04D320A2-F6E9-42A0-B92B-A9B1946DE193}"/>
          </ac:grpSpMkLst>
        </pc:grpChg>
        <pc:grpChg chg="mod">
          <ac:chgData name="Robin Rettien" userId="d3b77970-caed-4e6f-89f3-1a113df11dad" providerId="ADAL" clId="{DAEA3E22-9844-481E-9B87-6745CA6151F1}" dt="2020-10-22T10:51:22.209" v="2358" actId="13926"/>
          <ac:grpSpMkLst>
            <pc:docMk/>
            <pc:sldMk cId="321839724" sldId="4568"/>
            <ac:grpSpMk id="43" creationId="{80860B29-51D8-44F3-80CA-36F2F9D227D3}"/>
          </ac:grpSpMkLst>
        </pc:grpChg>
        <pc:picChg chg="mod">
          <ac:chgData name="Robin Rettien" userId="d3b77970-caed-4e6f-89f3-1a113df11dad" providerId="ADAL" clId="{DAEA3E22-9844-481E-9B87-6745CA6151F1}" dt="2020-10-22T10:51:22.209" v="2358" actId="13926"/>
          <ac:picMkLst>
            <pc:docMk/>
            <pc:sldMk cId="321839724" sldId="4568"/>
            <ac:picMk id="4" creationId="{D9777BAA-4FFF-4A62-83BB-8D7D744469C7}"/>
          </ac:picMkLst>
        </pc:picChg>
        <pc:picChg chg="mod">
          <ac:chgData name="Robin Rettien" userId="d3b77970-caed-4e6f-89f3-1a113df11dad" providerId="ADAL" clId="{DAEA3E22-9844-481E-9B87-6745CA6151F1}" dt="2020-10-22T10:51:22.209" v="2358" actId="13926"/>
          <ac:picMkLst>
            <pc:docMk/>
            <pc:sldMk cId="321839724" sldId="4568"/>
            <ac:picMk id="10" creationId="{DDE217B7-BB19-4F82-B96D-A76BFC1E1659}"/>
          </ac:picMkLst>
        </pc:picChg>
        <pc:picChg chg="mod">
          <ac:chgData name="Robin Rettien" userId="d3b77970-caed-4e6f-89f3-1a113df11dad" providerId="ADAL" clId="{DAEA3E22-9844-481E-9B87-6745CA6151F1}" dt="2020-10-22T10:51:22.209" v="2358" actId="13926"/>
          <ac:picMkLst>
            <pc:docMk/>
            <pc:sldMk cId="321839724" sldId="4568"/>
            <ac:picMk id="17" creationId="{5BCC7D88-C2C9-4D46-AAF7-2DE5605773E9}"/>
          </ac:picMkLst>
        </pc:picChg>
        <pc:picChg chg="mod">
          <ac:chgData name="Robin Rettien" userId="d3b77970-caed-4e6f-89f3-1a113df11dad" providerId="ADAL" clId="{DAEA3E22-9844-481E-9B87-6745CA6151F1}" dt="2020-10-22T10:51:22.209" v="2358" actId="13926"/>
          <ac:picMkLst>
            <pc:docMk/>
            <pc:sldMk cId="321839724" sldId="4568"/>
            <ac:picMk id="1026" creationId="{7148B9ED-BFC6-4CFB-949D-190095F23D16}"/>
          </ac:picMkLst>
        </pc:picChg>
        <pc:cxnChg chg="mod">
          <ac:chgData name="Robin Rettien" userId="d3b77970-caed-4e6f-89f3-1a113df11dad" providerId="ADAL" clId="{DAEA3E22-9844-481E-9B87-6745CA6151F1}" dt="2020-10-22T10:51:22.209" v="2358" actId="13926"/>
          <ac:cxnSpMkLst>
            <pc:docMk/>
            <pc:sldMk cId="321839724" sldId="4568"/>
            <ac:cxnSpMk id="11" creationId="{5AD29280-6340-4A6D-882B-93B65A653036}"/>
          </ac:cxnSpMkLst>
        </pc:cxnChg>
        <pc:cxnChg chg="mod">
          <ac:chgData name="Robin Rettien" userId="d3b77970-caed-4e6f-89f3-1a113df11dad" providerId="ADAL" clId="{DAEA3E22-9844-481E-9B87-6745CA6151F1}" dt="2020-10-22T10:51:22.209" v="2358" actId="13926"/>
          <ac:cxnSpMkLst>
            <pc:docMk/>
            <pc:sldMk cId="321839724" sldId="4568"/>
            <ac:cxnSpMk id="41" creationId="{210DFE03-0AFD-4C9A-88FF-61FB9DAA0EC9}"/>
          </ac:cxnSpMkLst>
        </pc:cxnChg>
      </pc:sldChg>
      <pc:sldChg chg="addSp modSp mod">
        <pc:chgData name="Robin Rettien" userId="d3b77970-caed-4e6f-89f3-1a113df11dad" providerId="ADAL" clId="{DAEA3E22-9844-481E-9B87-6745CA6151F1}" dt="2020-10-22T10:51:29.171" v="2359" actId="13926"/>
        <pc:sldMkLst>
          <pc:docMk/>
          <pc:sldMk cId="2761733356" sldId="4569"/>
        </pc:sldMkLst>
        <pc:spChg chg="mod">
          <ac:chgData name="Robin Rettien" userId="d3b77970-caed-4e6f-89f3-1a113df11dad" providerId="ADAL" clId="{DAEA3E22-9844-481E-9B87-6745CA6151F1}" dt="2020-10-22T10:51:29.171" v="2359" actId="13926"/>
          <ac:spMkLst>
            <pc:docMk/>
            <pc:sldMk cId="2761733356" sldId="4569"/>
            <ac:spMk id="2" creationId="{7D701395-8032-4536-906F-15A66E308701}"/>
          </ac:spMkLst>
        </pc:spChg>
        <pc:spChg chg="add mod">
          <ac:chgData name="Robin Rettien" userId="d3b77970-caed-4e6f-89f3-1a113df11dad" providerId="ADAL" clId="{DAEA3E22-9844-481E-9B87-6745CA6151F1}" dt="2020-10-22T10:51:29.171" v="2359" actId="13926"/>
          <ac:spMkLst>
            <pc:docMk/>
            <pc:sldMk cId="2761733356" sldId="4569"/>
            <ac:spMk id="3" creationId="{B2DED072-DCB9-47C4-B3C2-AD0319F20669}"/>
          </ac:spMkLst>
        </pc:spChg>
        <pc:spChg chg="mod">
          <ac:chgData name="Robin Rettien" userId="d3b77970-caed-4e6f-89f3-1a113df11dad" providerId="ADAL" clId="{DAEA3E22-9844-481E-9B87-6745CA6151F1}" dt="2020-10-22T10:51:29.171" v="2359" actId="13926"/>
          <ac:spMkLst>
            <pc:docMk/>
            <pc:sldMk cId="2761733356" sldId="4569"/>
            <ac:spMk id="4" creationId="{4C4D38EA-F223-4340-92B1-79278FCAA685}"/>
          </ac:spMkLst>
        </pc:spChg>
        <pc:spChg chg="mod">
          <ac:chgData name="Robin Rettien" userId="d3b77970-caed-4e6f-89f3-1a113df11dad" providerId="ADAL" clId="{DAEA3E22-9844-481E-9B87-6745CA6151F1}" dt="2020-10-22T10:51:29.171" v="2359" actId="13926"/>
          <ac:spMkLst>
            <pc:docMk/>
            <pc:sldMk cId="2761733356" sldId="4569"/>
            <ac:spMk id="5" creationId="{34DE3345-BF12-4590-82BA-08BF5D62A7A2}"/>
          </ac:spMkLst>
        </pc:spChg>
        <pc:spChg chg="mod">
          <ac:chgData name="Robin Rettien" userId="d3b77970-caed-4e6f-89f3-1a113df11dad" providerId="ADAL" clId="{DAEA3E22-9844-481E-9B87-6745CA6151F1}" dt="2020-10-22T10:51:29.171" v="2359" actId="13926"/>
          <ac:spMkLst>
            <pc:docMk/>
            <pc:sldMk cId="2761733356" sldId="4569"/>
            <ac:spMk id="9" creationId="{DB3E10AF-4D26-494C-827B-48178D9E4333}"/>
          </ac:spMkLst>
        </pc:spChg>
        <pc:spChg chg="mod">
          <ac:chgData name="Robin Rettien" userId="d3b77970-caed-4e6f-89f3-1a113df11dad" providerId="ADAL" clId="{DAEA3E22-9844-481E-9B87-6745CA6151F1}" dt="2020-10-22T10:51:29.171" v="2359" actId="13926"/>
          <ac:spMkLst>
            <pc:docMk/>
            <pc:sldMk cId="2761733356" sldId="4569"/>
            <ac:spMk id="15" creationId="{BD6BC940-9792-4EDF-88C1-2CA0CE1F572D}"/>
          </ac:spMkLst>
        </pc:spChg>
        <pc:spChg chg="mod">
          <ac:chgData name="Robin Rettien" userId="d3b77970-caed-4e6f-89f3-1a113df11dad" providerId="ADAL" clId="{DAEA3E22-9844-481E-9B87-6745CA6151F1}" dt="2020-10-22T10:51:29.171" v="2359" actId="13926"/>
          <ac:spMkLst>
            <pc:docMk/>
            <pc:sldMk cId="2761733356" sldId="4569"/>
            <ac:spMk id="19" creationId="{197440D0-D94A-40D6-8A4C-706BD75AD0B0}"/>
          </ac:spMkLst>
        </pc:spChg>
        <pc:spChg chg="mod">
          <ac:chgData name="Robin Rettien" userId="d3b77970-caed-4e6f-89f3-1a113df11dad" providerId="ADAL" clId="{DAEA3E22-9844-481E-9B87-6745CA6151F1}" dt="2020-10-22T10:51:29.171" v="2359" actId="13926"/>
          <ac:spMkLst>
            <pc:docMk/>
            <pc:sldMk cId="2761733356" sldId="4569"/>
            <ac:spMk id="20" creationId="{E62F4276-6C2B-401A-865C-3B6DF4372BA9}"/>
          </ac:spMkLst>
        </pc:spChg>
        <pc:spChg chg="mod">
          <ac:chgData name="Robin Rettien" userId="d3b77970-caed-4e6f-89f3-1a113df11dad" providerId="ADAL" clId="{DAEA3E22-9844-481E-9B87-6745CA6151F1}" dt="2020-10-22T10:51:29.171" v="2359" actId="13926"/>
          <ac:spMkLst>
            <pc:docMk/>
            <pc:sldMk cId="2761733356" sldId="4569"/>
            <ac:spMk id="21" creationId="{A72AE591-3E09-4614-960C-8E841A43253C}"/>
          </ac:spMkLst>
        </pc:spChg>
        <pc:spChg chg="mod">
          <ac:chgData name="Robin Rettien" userId="d3b77970-caed-4e6f-89f3-1a113df11dad" providerId="ADAL" clId="{DAEA3E22-9844-481E-9B87-6745CA6151F1}" dt="2020-10-22T10:12:59.822" v="1945" actId="20577"/>
          <ac:spMkLst>
            <pc:docMk/>
            <pc:sldMk cId="2761733356" sldId="4569"/>
            <ac:spMk id="30" creationId="{128664FB-6826-4E34-A7C2-BB803A50DAB9}"/>
          </ac:spMkLst>
        </pc:spChg>
        <pc:spChg chg="mod">
          <ac:chgData name="Robin Rettien" userId="d3b77970-caed-4e6f-89f3-1a113df11dad" providerId="ADAL" clId="{DAEA3E22-9844-481E-9B87-6745CA6151F1}" dt="2020-10-22T10:51:29.171" v="2359" actId="13926"/>
          <ac:spMkLst>
            <pc:docMk/>
            <pc:sldMk cId="2761733356" sldId="4569"/>
            <ac:spMk id="35" creationId="{E1C20004-A59A-4882-82B5-52DD6C28B5C9}"/>
          </ac:spMkLst>
        </pc:spChg>
        <pc:spChg chg="mod">
          <ac:chgData name="Robin Rettien" userId="d3b77970-caed-4e6f-89f3-1a113df11dad" providerId="ADAL" clId="{DAEA3E22-9844-481E-9B87-6745CA6151F1}" dt="2020-10-22T10:51:29.171" v="2359" actId="13926"/>
          <ac:spMkLst>
            <pc:docMk/>
            <pc:sldMk cId="2761733356" sldId="4569"/>
            <ac:spMk id="38" creationId="{85A8140E-B464-4476-870A-631D4673472E}"/>
          </ac:spMkLst>
        </pc:spChg>
        <pc:spChg chg="mod">
          <ac:chgData name="Robin Rettien" userId="d3b77970-caed-4e6f-89f3-1a113df11dad" providerId="ADAL" clId="{DAEA3E22-9844-481E-9B87-6745CA6151F1}" dt="2020-10-22T10:51:29.171" v="2359" actId="13926"/>
          <ac:spMkLst>
            <pc:docMk/>
            <pc:sldMk cId="2761733356" sldId="4569"/>
            <ac:spMk id="39" creationId="{AAFF6EA6-74A2-4682-915B-A6418E1B70F6}"/>
          </ac:spMkLst>
        </pc:spChg>
        <pc:spChg chg="mod">
          <ac:chgData name="Robin Rettien" userId="d3b77970-caed-4e6f-89f3-1a113df11dad" providerId="ADAL" clId="{DAEA3E22-9844-481E-9B87-6745CA6151F1}" dt="2020-10-22T10:51:29.171" v="2359" actId="13926"/>
          <ac:spMkLst>
            <pc:docMk/>
            <pc:sldMk cId="2761733356" sldId="4569"/>
            <ac:spMk id="41" creationId="{A7188BD8-2ACC-4F14-AE31-9722FB9CA6BC}"/>
          </ac:spMkLst>
        </pc:spChg>
        <pc:spChg chg="mod">
          <ac:chgData name="Robin Rettien" userId="d3b77970-caed-4e6f-89f3-1a113df11dad" providerId="ADAL" clId="{DAEA3E22-9844-481E-9B87-6745CA6151F1}" dt="2020-10-22T10:51:29.171" v="2359" actId="13926"/>
          <ac:spMkLst>
            <pc:docMk/>
            <pc:sldMk cId="2761733356" sldId="4569"/>
            <ac:spMk id="42" creationId="{084480C7-F215-4004-B0BC-F652E21C6B64}"/>
          </ac:spMkLst>
        </pc:spChg>
        <pc:spChg chg="mod">
          <ac:chgData name="Robin Rettien" userId="d3b77970-caed-4e6f-89f3-1a113df11dad" providerId="ADAL" clId="{DAEA3E22-9844-481E-9B87-6745CA6151F1}" dt="2020-10-22T10:51:29.171" v="2359" actId="13926"/>
          <ac:spMkLst>
            <pc:docMk/>
            <pc:sldMk cId="2761733356" sldId="4569"/>
            <ac:spMk id="43" creationId="{77D55BEB-06D4-4D8C-B360-DF824868F547}"/>
          </ac:spMkLst>
        </pc:spChg>
        <pc:spChg chg="mod">
          <ac:chgData name="Robin Rettien" userId="d3b77970-caed-4e6f-89f3-1a113df11dad" providerId="ADAL" clId="{DAEA3E22-9844-481E-9B87-6745CA6151F1}" dt="2020-10-22T10:51:29.171" v="2359" actId="13926"/>
          <ac:spMkLst>
            <pc:docMk/>
            <pc:sldMk cId="2761733356" sldId="4569"/>
            <ac:spMk id="45" creationId="{C816BEF3-D42A-4370-9398-86EBCF8AB535}"/>
          </ac:spMkLst>
        </pc:spChg>
        <pc:spChg chg="mod">
          <ac:chgData name="Robin Rettien" userId="d3b77970-caed-4e6f-89f3-1a113df11dad" providerId="ADAL" clId="{DAEA3E22-9844-481E-9B87-6745CA6151F1}" dt="2020-10-22T10:51:29.171" v="2359" actId="13926"/>
          <ac:spMkLst>
            <pc:docMk/>
            <pc:sldMk cId="2761733356" sldId="4569"/>
            <ac:spMk id="55" creationId="{69842717-1FD6-42CF-B66D-5B8E910D70BD}"/>
          </ac:spMkLst>
        </pc:spChg>
        <pc:spChg chg="mod">
          <ac:chgData name="Robin Rettien" userId="d3b77970-caed-4e6f-89f3-1a113df11dad" providerId="ADAL" clId="{DAEA3E22-9844-481E-9B87-6745CA6151F1}" dt="2020-10-22T10:51:29.171" v="2359" actId="13926"/>
          <ac:spMkLst>
            <pc:docMk/>
            <pc:sldMk cId="2761733356" sldId="4569"/>
            <ac:spMk id="112" creationId="{3A85F222-F47B-4C0F-BF1F-B5B410DBDB63}"/>
          </ac:spMkLst>
        </pc:spChg>
        <pc:spChg chg="mod">
          <ac:chgData name="Robin Rettien" userId="d3b77970-caed-4e6f-89f3-1a113df11dad" providerId="ADAL" clId="{DAEA3E22-9844-481E-9B87-6745CA6151F1}" dt="2020-10-22T10:51:29.171" v="2359" actId="13926"/>
          <ac:spMkLst>
            <pc:docMk/>
            <pc:sldMk cId="2761733356" sldId="4569"/>
            <ac:spMk id="113" creationId="{D5920B0D-25A6-4BDA-8C17-710FE998560E}"/>
          </ac:spMkLst>
        </pc:spChg>
        <pc:grpChg chg="mod">
          <ac:chgData name="Robin Rettien" userId="d3b77970-caed-4e6f-89f3-1a113df11dad" providerId="ADAL" clId="{DAEA3E22-9844-481E-9B87-6745CA6151F1}" dt="2020-10-22T10:51:29.171" v="2359" actId="13926"/>
          <ac:grpSpMkLst>
            <pc:docMk/>
            <pc:sldMk cId="2761733356" sldId="4569"/>
            <ac:grpSpMk id="23" creationId="{945004CA-8757-43ED-A733-89BF599B1737}"/>
          </ac:grpSpMkLst>
        </pc:grpChg>
        <pc:grpChg chg="mod">
          <ac:chgData name="Robin Rettien" userId="d3b77970-caed-4e6f-89f3-1a113df11dad" providerId="ADAL" clId="{DAEA3E22-9844-481E-9B87-6745CA6151F1}" dt="2020-10-22T10:51:29.171" v="2359" actId="13926"/>
          <ac:grpSpMkLst>
            <pc:docMk/>
            <pc:sldMk cId="2761733356" sldId="4569"/>
            <ac:grpSpMk id="40" creationId="{FFBC7292-589C-4EF8-9B9E-D81103682140}"/>
          </ac:grpSpMkLst>
        </pc:grpChg>
        <pc:picChg chg="mod">
          <ac:chgData name="Robin Rettien" userId="d3b77970-caed-4e6f-89f3-1a113df11dad" providerId="ADAL" clId="{DAEA3E22-9844-481E-9B87-6745CA6151F1}" dt="2020-10-22T10:51:29.171" v="2359" actId="13926"/>
          <ac:picMkLst>
            <pc:docMk/>
            <pc:sldMk cId="2761733356" sldId="4569"/>
            <ac:picMk id="6" creationId="{1658F0E2-224F-4B00-A1F5-9633AF206DF1}"/>
          </ac:picMkLst>
        </pc:picChg>
        <pc:picChg chg="mod">
          <ac:chgData name="Robin Rettien" userId="d3b77970-caed-4e6f-89f3-1a113df11dad" providerId="ADAL" clId="{DAEA3E22-9844-481E-9B87-6745CA6151F1}" dt="2020-10-22T10:51:29.171" v="2359" actId="13926"/>
          <ac:picMkLst>
            <pc:docMk/>
            <pc:sldMk cId="2761733356" sldId="4569"/>
            <ac:picMk id="8" creationId="{94EFAF37-174A-4B95-94D6-C8C194AC638D}"/>
          </ac:picMkLst>
        </pc:picChg>
        <pc:picChg chg="mod">
          <ac:chgData name="Robin Rettien" userId="d3b77970-caed-4e6f-89f3-1a113df11dad" providerId="ADAL" clId="{DAEA3E22-9844-481E-9B87-6745CA6151F1}" dt="2020-10-22T10:51:29.171" v="2359" actId="13926"/>
          <ac:picMkLst>
            <pc:docMk/>
            <pc:sldMk cId="2761733356" sldId="4569"/>
            <ac:picMk id="13" creationId="{9752C072-54A5-4D75-B979-99E99C67145B}"/>
          </ac:picMkLst>
        </pc:picChg>
        <pc:picChg chg="mod">
          <ac:chgData name="Robin Rettien" userId="d3b77970-caed-4e6f-89f3-1a113df11dad" providerId="ADAL" clId="{DAEA3E22-9844-481E-9B87-6745CA6151F1}" dt="2020-10-22T10:51:29.171" v="2359" actId="13926"/>
          <ac:picMkLst>
            <pc:docMk/>
            <pc:sldMk cId="2761733356" sldId="4569"/>
            <ac:picMk id="18" creationId="{DE5147AC-F0A4-479F-9FF8-E74F012E4CA8}"/>
          </ac:picMkLst>
        </pc:picChg>
        <pc:picChg chg="mod">
          <ac:chgData name="Robin Rettien" userId="d3b77970-caed-4e6f-89f3-1a113df11dad" providerId="ADAL" clId="{DAEA3E22-9844-481E-9B87-6745CA6151F1}" dt="2020-10-22T10:51:29.171" v="2359" actId="13926"/>
          <ac:picMkLst>
            <pc:docMk/>
            <pc:sldMk cId="2761733356" sldId="4569"/>
            <ac:picMk id="25" creationId="{4AF805BB-7D9F-4DF7-BB61-084FAC029417}"/>
          </ac:picMkLst>
        </pc:picChg>
        <pc:cxnChg chg="mod">
          <ac:chgData name="Robin Rettien" userId="d3b77970-caed-4e6f-89f3-1a113df11dad" providerId="ADAL" clId="{DAEA3E22-9844-481E-9B87-6745CA6151F1}" dt="2020-10-22T10:51:29.171" v="2359" actId="13926"/>
          <ac:cxnSpMkLst>
            <pc:docMk/>
            <pc:sldMk cId="2761733356" sldId="4569"/>
            <ac:cxnSpMk id="11" creationId="{5AD29280-6340-4A6D-882B-93B65A653036}"/>
          </ac:cxnSpMkLst>
        </pc:cxnChg>
        <pc:cxnChg chg="mod">
          <ac:chgData name="Robin Rettien" userId="d3b77970-caed-4e6f-89f3-1a113df11dad" providerId="ADAL" clId="{DAEA3E22-9844-481E-9B87-6745CA6151F1}" dt="2020-10-22T10:51:29.171" v="2359" actId="13926"/>
          <ac:cxnSpMkLst>
            <pc:docMk/>
            <pc:sldMk cId="2761733356" sldId="4569"/>
            <ac:cxnSpMk id="36" creationId="{7E20C12B-4182-4D41-916F-13020E61EC21}"/>
          </ac:cxnSpMkLst>
        </pc:cxnChg>
      </pc:sldChg>
      <pc:sldChg chg="addSp modSp mod">
        <pc:chgData name="Robin Rettien" userId="d3b77970-caed-4e6f-89f3-1a113df11dad" providerId="ADAL" clId="{DAEA3E22-9844-481E-9B87-6745CA6151F1}" dt="2020-10-22T10:51:53.648" v="2364" actId="13926"/>
        <pc:sldMkLst>
          <pc:docMk/>
          <pc:sldMk cId="2623748295" sldId="4570"/>
        </pc:sldMkLst>
        <pc:spChg chg="mod">
          <ac:chgData name="Robin Rettien" userId="d3b77970-caed-4e6f-89f3-1a113df11dad" providerId="ADAL" clId="{DAEA3E22-9844-481E-9B87-6745CA6151F1}" dt="2020-10-22T10:51:53.648" v="2364" actId="13926"/>
          <ac:spMkLst>
            <pc:docMk/>
            <pc:sldMk cId="2623748295" sldId="4570"/>
            <ac:spMk id="2" creationId="{7D701395-8032-4536-906F-15A66E308701}"/>
          </ac:spMkLst>
        </pc:spChg>
        <pc:spChg chg="mod">
          <ac:chgData name="Robin Rettien" userId="d3b77970-caed-4e6f-89f3-1a113df11dad" providerId="ADAL" clId="{DAEA3E22-9844-481E-9B87-6745CA6151F1}" dt="2020-10-22T10:51:53.648" v="2364" actId="13926"/>
          <ac:spMkLst>
            <pc:docMk/>
            <pc:sldMk cId="2623748295" sldId="4570"/>
            <ac:spMk id="3" creationId="{263D415E-DAB5-4312-B247-3406B97C3353}"/>
          </ac:spMkLst>
        </pc:spChg>
        <pc:spChg chg="mod">
          <ac:chgData name="Robin Rettien" userId="d3b77970-caed-4e6f-89f3-1a113df11dad" providerId="ADAL" clId="{DAEA3E22-9844-481E-9B87-6745CA6151F1}" dt="2020-10-22T10:51:53.648" v="2364" actId="13926"/>
          <ac:spMkLst>
            <pc:docMk/>
            <pc:sldMk cId="2623748295" sldId="4570"/>
            <ac:spMk id="4" creationId="{8F0340B2-EE4B-415F-9143-255DAE7F16AD}"/>
          </ac:spMkLst>
        </pc:spChg>
        <pc:spChg chg="mod">
          <ac:chgData name="Robin Rettien" userId="d3b77970-caed-4e6f-89f3-1a113df11dad" providerId="ADAL" clId="{DAEA3E22-9844-481E-9B87-6745CA6151F1}" dt="2020-10-22T10:51:53.648" v="2364" actId="13926"/>
          <ac:spMkLst>
            <pc:docMk/>
            <pc:sldMk cId="2623748295" sldId="4570"/>
            <ac:spMk id="5" creationId="{1434D17C-97EF-470A-A3D2-0F8DB4E34C1C}"/>
          </ac:spMkLst>
        </pc:spChg>
        <pc:spChg chg="mod">
          <ac:chgData name="Robin Rettien" userId="d3b77970-caed-4e6f-89f3-1a113df11dad" providerId="ADAL" clId="{DAEA3E22-9844-481E-9B87-6745CA6151F1}" dt="2020-10-22T10:51:53.648" v="2364" actId="13926"/>
          <ac:spMkLst>
            <pc:docMk/>
            <pc:sldMk cId="2623748295" sldId="4570"/>
            <ac:spMk id="7" creationId="{EBD40D0A-5E1F-4501-8BF0-2634EFDE91DA}"/>
          </ac:spMkLst>
        </pc:spChg>
        <pc:spChg chg="add mod">
          <ac:chgData name="Robin Rettien" userId="d3b77970-caed-4e6f-89f3-1a113df11dad" providerId="ADAL" clId="{DAEA3E22-9844-481E-9B87-6745CA6151F1}" dt="2020-10-22T10:51:53.648" v="2364" actId="13926"/>
          <ac:spMkLst>
            <pc:docMk/>
            <pc:sldMk cId="2623748295" sldId="4570"/>
            <ac:spMk id="8" creationId="{D58BCDF9-E6E5-4915-A8B9-52FBFF84732D}"/>
          </ac:spMkLst>
        </pc:spChg>
        <pc:spChg chg="mod">
          <ac:chgData name="Robin Rettien" userId="d3b77970-caed-4e6f-89f3-1a113df11dad" providerId="ADAL" clId="{DAEA3E22-9844-481E-9B87-6745CA6151F1}" dt="2020-10-22T10:51:53.648" v="2364" actId="13926"/>
          <ac:spMkLst>
            <pc:docMk/>
            <pc:sldMk cId="2623748295" sldId="4570"/>
            <ac:spMk id="15" creationId="{BD6BC940-9792-4EDF-88C1-2CA0CE1F572D}"/>
          </ac:spMkLst>
        </pc:spChg>
        <pc:spChg chg="mod">
          <ac:chgData name="Robin Rettien" userId="d3b77970-caed-4e6f-89f3-1a113df11dad" providerId="ADAL" clId="{DAEA3E22-9844-481E-9B87-6745CA6151F1}" dt="2020-10-22T10:51:53.648" v="2364" actId="13926"/>
          <ac:spMkLst>
            <pc:docMk/>
            <pc:sldMk cId="2623748295" sldId="4570"/>
            <ac:spMk id="17" creationId="{9734490F-9FFC-4741-B6CF-A54119B94313}"/>
          </ac:spMkLst>
        </pc:spChg>
        <pc:spChg chg="mod">
          <ac:chgData name="Robin Rettien" userId="d3b77970-caed-4e6f-89f3-1a113df11dad" providerId="ADAL" clId="{DAEA3E22-9844-481E-9B87-6745CA6151F1}" dt="2020-10-22T10:51:53.648" v="2364" actId="13926"/>
          <ac:spMkLst>
            <pc:docMk/>
            <pc:sldMk cId="2623748295" sldId="4570"/>
            <ac:spMk id="19" creationId="{197440D0-D94A-40D6-8A4C-706BD75AD0B0}"/>
          </ac:spMkLst>
        </pc:spChg>
        <pc:spChg chg="mod">
          <ac:chgData name="Robin Rettien" userId="d3b77970-caed-4e6f-89f3-1a113df11dad" providerId="ADAL" clId="{DAEA3E22-9844-481E-9B87-6745CA6151F1}" dt="2020-10-22T10:51:53.648" v="2364" actId="13926"/>
          <ac:spMkLst>
            <pc:docMk/>
            <pc:sldMk cId="2623748295" sldId="4570"/>
            <ac:spMk id="20" creationId="{4DE437A5-B210-4F04-AD72-0B07057096AA}"/>
          </ac:spMkLst>
        </pc:spChg>
        <pc:spChg chg="mod">
          <ac:chgData name="Robin Rettien" userId="d3b77970-caed-4e6f-89f3-1a113df11dad" providerId="ADAL" clId="{DAEA3E22-9844-481E-9B87-6745CA6151F1}" dt="2020-10-22T10:51:53.648" v="2364" actId="13926"/>
          <ac:spMkLst>
            <pc:docMk/>
            <pc:sldMk cId="2623748295" sldId="4570"/>
            <ac:spMk id="21" creationId="{A72AE591-3E09-4614-960C-8E841A43253C}"/>
          </ac:spMkLst>
        </pc:spChg>
        <pc:spChg chg="mod">
          <ac:chgData name="Robin Rettien" userId="d3b77970-caed-4e6f-89f3-1a113df11dad" providerId="ADAL" clId="{DAEA3E22-9844-481E-9B87-6745CA6151F1}" dt="2020-10-22T10:51:53.648" v="2364" actId="13926"/>
          <ac:spMkLst>
            <pc:docMk/>
            <pc:sldMk cId="2623748295" sldId="4570"/>
            <ac:spMk id="26" creationId="{4B3FDFAF-AC46-4000-B44B-A0B4E959D31D}"/>
          </ac:spMkLst>
        </pc:spChg>
        <pc:spChg chg="mod">
          <ac:chgData name="Robin Rettien" userId="d3b77970-caed-4e6f-89f3-1a113df11dad" providerId="ADAL" clId="{DAEA3E22-9844-481E-9B87-6745CA6151F1}" dt="2020-10-22T10:51:53.648" v="2364" actId="13926"/>
          <ac:spMkLst>
            <pc:docMk/>
            <pc:sldMk cId="2623748295" sldId="4570"/>
            <ac:spMk id="45" creationId="{9E840A2D-991C-4E3C-9CEB-2AC8F36A9F4A}"/>
          </ac:spMkLst>
        </pc:spChg>
        <pc:spChg chg="mod">
          <ac:chgData name="Robin Rettien" userId="d3b77970-caed-4e6f-89f3-1a113df11dad" providerId="ADAL" clId="{DAEA3E22-9844-481E-9B87-6745CA6151F1}" dt="2020-10-22T10:51:53.648" v="2364" actId="13926"/>
          <ac:spMkLst>
            <pc:docMk/>
            <pc:sldMk cId="2623748295" sldId="4570"/>
            <ac:spMk id="50" creationId="{DDB19016-E717-4E58-9FE3-9D0CB8034D05}"/>
          </ac:spMkLst>
        </pc:spChg>
        <pc:spChg chg="mod">
          <ac:chgData name="Robin Rettien" userId="d3b77970-caed-4e6f-89f3-1a113df11dad" providerId="ADAL" clId="{DAEA3E22-9844-481E-9B87-6745CA6151F1}" dt="2020-10-22T10:51:53.648" v="2364" actId="13926"/>
          <ac:spMkLst>
            <pc:docMk/>
            <pc:sldMk cId="2623748295" sldId="4570"/>
            <ac:spMk id="77" creationId="{AA337D4F-5AFF-47BB-8E56-01812DB5FE7D}"/>
          </ac:spMkLst>
        </pc:spChg>
        <pc:spChg chg="mod">
          <ac:chgData name="Robin Rettien" userId="d3b77970-caed-4e6f-89f3-1a113df11dad" providerId="ADAL" clId="{DAEA3E22-9844-481E-9B87-6745CA6151F1}" dt="2020-10-22T10:51:53.648" v="2364" actId="13926"/>
          <ac:spMkLst>
            <pc:docMk/>
            <pc:sldMk cId="2623748295" sldId="4570"/>
            <ac:spMk id="78" creationId="{55519320-C62C-4B05-950E-71FCE8A798B8}"/>
          </ac:spMkLst>
        </pc:spChg>
        <pc:grpChg chg="mod">
          <ac:chgData name="Robin Rettien" userId="d3b77970-caed-4e6f-89f3-1a113df11dad" providerId="ADAL" clId="{DAEA3E22-9844-481E-9B87-6745CA6151F1}" dt="2020-10-22T10:51:53.648" v="2364" actId="13926"/>
          <ac:grpSpMkLst>
            <pc:docMk/>
            <pc:sldMk cId="2623748295" sldId="4570"/>
            <ac:grpSpMk id="35" creationId="{A12A3B37-924D-4C00-97E1-F04409B0DC26}"/>
          </ac:grpSpMkLst>
        </pc:grpChg>
        <pc:grpChg chg="mod">
          <ac:chgData name="Robin Rettien" userId="d3b77970-caed-4e6f-89f3-1a113df11dad" providerId="ADAL" clId="{DAEA3E22-9844-481E-9B87-6745CA6151F1}" dt="2020-10-22T10:51:53.648" v="2364" actId="13926"/>
          <ac:grpSpMkLst>
            <pc:docMk/>
            <pc:sldMk cId="2623748295" sldId="4570"/>
            <ac:grpSpMk id="37" creationId="{85A672D4-8948-458B-9331-AC3C8901CA95}"/>
          </ac:grpSpMkLst>
        </pc:grpChg>
        <pc:picChg chg="mod">
          <ac:chgData name="Robin Rettien" userId="d3b77970-caed-4e6f-89f3-1a113df11dad" providerId="ADAL" clId="{DAEA3E22-9844-481E-9B87-6745CA6151F1}" dt="2020-10-22T10:51:53.648" v="2364" actId="13926"/>
          <ac:picMkLst>
            <pc:docMk/>
            <pc:sldMk cId="2623748295" sldId="4570"/>
            <ac:picMk id="6" creationId="{2556F841-BCD7-45D5-9DB1-821516FB1881}"/>
          </ac:picMkLst>
        </pc:picChg>
        <pc:picChg chg="mod">
          <ac:chgData name="Robin Rettien" userId="d3b77970-caed-4e6f-89f3-1a113df11dad" providerId="ADAL" clId="{DAEA3E22-9844-481E-9B87-6745CA6151F1}" dt="2020-10-22T10:51:53.648" v="2364" actId="13926"/>
          <ac:picMkLst>
            <pc:docMk/>
            <pc:sldMk cId="2623748295" sldId="4570"/>
            <ac:picMk id="14" creationId="{EA7093A6-8E36-4B93-8023-348C66A8F20C}"/>
          </ac:picMkLst>
        </pc:picChg>
        <pc:picChg chg="mod">
          <ac:chgData name="Robin Rettien" userId="d3b77970-caed-4e6f-89f3-1a113df11dad" providerId="ADAL" clId="{DAEA3E22-9844-481E-9B87-6745CA6151F1}" dt="2020-10-22T10:51:53.648" v="2364" actId="13926"/>
          <ac:picMkLst>
            <pc:docMk/>
            <pc:sldMk cId="2623748295" sldId="4570"/>
            <ac:picMk id="25" creationId="{4F25DFAF-C258-4B76-A7EE-FC5FBF2966C8}"/>
          </ac:picMkLst>
        </pc:picChg>
        <pc:picChg chg="mod">
          <ac:chgData name="Robin Rettien" userId="d3b77970-caed-4e6f-89f3-1a113df11dad" providerId="ADAL" clId="{DAEA3E22-9844-481E-9B87-6745CA6151F1}" dt="2020-10-22T10:51:53.648" v="2364" actId="13926"/>
          <ac:picMkLst>
            <pc:docMk/>
            <pc:sldMk cId="2623748295" sldId="4570"/>
            <ac:picMk id="2049" creationId="{705F0B77-9A99-4380-8721-D950C2FFEE62}"/>
          </ac:picMkLst>
        </pc:picChg>
        <pc:cxnChg chg="mod">
          <ac:chgData name="Robin Rettien" userId="d3b77970-caed-4e6f-89f3-1a113df11dad" providerId="ADAL" clId="{DAEA3E22-9844-481E-9B87-6745CA6151F1}" dt="2020-10-22T10:51:53.648" v="2364" actId="13926"/>
          <ac:cxnSpMkLst>
            <pc:docMk/>
            <pc:sldMk cId="2623748295" sldId="4570"/>
            <ac:cxnSpMk id="11" creationId="{5AD29280-6340-4A6D-882B-93B65A653036}"/>
          </ac:cxnSpMkLst>
        </pc:cxnChg>
        <pc:cxnChg chg="mod">
          <ac:chgData name="Robin Rettien" userId="d3b77970-caed-4e6f-89f3-1a113df11dad" providerId="ADAL" clId="{DAEA3E22-9844-481E-9B87-6745CA6151F1}" dt="2020-10-22T10:51:53.648" v="2364" actId="13926"/>
          <ac:cxnSpMkLst>
            <pc:docMk/>
            <pc:sldMk cId="2623748295" sldId="4570"/>
            <ac:cxnSpMk id="40" creationId="{0EF2CDFC-7052-428E-A358-1AE73A9BF4F7}"/>
          </ac:cxnSpMkLst>
        </pc:cxnChg>
        <pc:cxnChg chg="mod">
          <ac:chgData name="Robin Rettien" userId="d3b77970-caed-4e6f-89f3-1a113df11dad" providerId="ADAL" clId="{DAEA3E22-9844-481E-9B87-6745CA6151F1}" dt="2020-10-22T10:51:53.648" v="2364" actId="13926"/>
          <ac:cxnSpMkLst>
            <pc:docMk/>
            <pc:sldMk cId="2623748295" sldId="4570"/>
            <ac:cxnSpMk id="79" creationId="{6E8FF602-EEFA-43D4-AD81-06710A68381C}"/>
          </ac:cxnSpMkLst>
        </pc:cxnChg>
      </pc:sldChg>
      <pc:sldChg chg="addSp delSp modSp mod">
        <pc:chgData name="Robin Rettien" userId="d3b77970-caed-4e6f-89f3-1a113df11dad" providerId="ADAL" clId="{DAEA3E22-9844-481E-9B87-6745CA6151F1}" dt="2020-10-22T10:52:03.408" v="2366" actId="13926"/>
        <pc:sldMkLst>
          <pc:docMk/>
          <pc:sldMk cId="1884533410" sldId="4571"/>
        </pc:sldMkLst>
        <pc:spChg chg="mod">
          <ac:chgData name="Robin Rettien" userId="d3b77970-caed-4e6f-89f3-1a113df11dad" providerId="ADAL" clId="{DAEA3E22-9844-481E-9B87-6745CA6151F1}" dt="2020-10-22T10:52:03.408" v="2366" actId="13926"/>
          <ac:spMkLst>
            <pc:docMk/>
            <pc:sldMk cId="1884533410" sldId="4571"/>
            <ac:spMk id="2" creationId="{7D701395-8032-4536-906F-15A66E308701}"/>
          </ac:spMkLst>
        </pc:spChg>
        <pc:spChg chg="add mod">
          <ac:chgData name="Robin Rettien" userId="d3b77970-caed-4e6f-89f3-1a113df11dad" providerId="ADAL" clId="{DAEA3E22-9844-481E-9B87-6745CA6151F1}" dt="2020-10-22T10:52:03.408" v="2366" actId="13926"/>
          <ac:spMkLst>
            <pc:docMk/>
            <pc:sldMk cId="1884533410" sldId="4571"/>
            <ac:spMk id="4" creationId="{FA4E8C46-CB3B-495F-9E12-5293E4EDB78F}"/>
          </ac:spMkLst>
        </pc:spChg>
        <pc:spChg chg="add mod">
          <ac:chgData name="Robin Rettien" userId="d3b77970-caed-4e6f-89f3-1a113df11dad" providerId="ADAL" clId="{DAEA3E22-9844-481E-9B87-6745CA6151F1}" dt="2020-10-22T10:52:03.408" v="2366" actId="13926"/>
          <ac:spMkLst>
            <pc:docMk/>
            <pc:sldMk cId="1884533410" sldId="4571"/>
            <ac:spMk id="5" creationId="{77C7A2B7-D78F-4767-85B5-42B4CBD18785}"/>
          </ac:spMkLst>
        </pc:spChg>
        <pc:spChg chg="del">
          <ac:chgData name="Robin Rettien" userId="d3b77970-caed-4e6f-89f3-1a113df11dad" providerId="ADAL" clId="{DAEA3E22-9844-481E-9B87-6745CA6151F1}" dt="2020-10-21T21:22:33.192" v="412" actId="478"/>
          <ac:spMkLst>
            <pc:docMk/>
            <pc:sldMk cId="1884533410" sldId="4571"/>
            <ac:spMk id="8" creationId="{7E27DD96-22F5-4857-84D6-ABBB2D88F935}"/>
          </ac:spMkLst>
        </pc:spChg>
        <pc:spChg chg="del">
          <ac:chgData name="Robin Rettien" userId="d3b77970-caed-4e6f-89f3-1a113df11dad" providerId="ADAL" clId="{DAEA3E22-9844-481E-9B87-6745CA6151F1}" dt="2020-10-21T21:22:33.192" v="412" actId="478"/>
          <ac:spMkLst>
            <pc:docMk/>
            <pc:sldMk cId="1884533410" sldId="4571"/>
            <ac:spMk id="9" creationId="{F1D38AAF-A9F5-4FEF-BD98-20F4B3CC0C49}"/>
          </ac:spMkLst>
        </pc:spChg>
        <pc:spChg chg="del">
          <ac:chgData name="Robin Rettien" userId="d3b77970-caed-4e6f-89f3-1a113df11dad" providerId="ADAL" clId="{DAEA3E22-9844-481E-9B87-6745CA6151F1}" dt="2020-10-21T21:22:33.192" v="412" actId="478"/>
          <ac:spMkLst>
            <pc:docMk/>
            <pc:sldMk cId="1884533410" sldId="4571"/>
            <ac:spMk id="10" creationId="{3FBE24F2-3E2F-4A27-A389-E0F65A33E3EB}"/>
          </ac:spMkLst>
        </pc:spChg>
        <pc:spChg chg="add mod">
          <ac:chgData name="Robin Rettien" userId="d3b77970-caed-4e6f-89f3-1a113df11dad" providerId="ADAL" clId="{DAEA3E22-9844-481E-9B87-6745CA6151F1}" dt="2020-10-22T10:52:03.408" v="2366" actId="13926"/>
          <ac:spMkLst>
            <pc:docMk/>
            <pc:sldMk cId="1884533410" sldId="4571"/>
            <ac:spMk id="12" creationId="{1819C907-E044-4CF7-9DAE-7E97971D1656}"/>
          </ac:spMkLst>
        </pc:spChg>
        <pc:spChg chg="add mod">
          <ac:chgData name="Robin Rettien" userId="d3b77970-caed-4e6f-89f3-1a113df11dad" providerId="ADAL" clId="{DAEA3E22-9844-481E-9B87-6745CA6151F1}" dt="2020-10-22T10:52:03.408" v="2366" actId="13926"/>
          <ac:spMkLst>
            <pc:docMk/>
            <pc:sldMk cId="1884533410" sldId="4571"/>
            <ac:spMk id="13" creationId="{0A5006F2-D0A3-4AD0-9BFC-80976C12D455}"/>
          </ac:spMkLst>
        </pc:spChg>
        <pc:spChg chg="add mod">
          <ac:chgData name="Robin Rettien" userId="d3b77970-caed-4e6f-89f3-1a113df11dad" providerId="ADAL" clId="{DAEA3E22-9844-481E-9B87-6745CA6151F1}" dt="2020-10-22T10:52:03.408" v="2366" actId="13926"/>
          <ac:spMkLst>
            <pc:docMk/>
            <pc:sldMk cId="1884533410" sldId="4571"/>
            <ac:spMk id="14" creationId="{790BFFC6-108A-4B4F-A726-11407B2E338F}"/>
          </ac:spMkLst>
        </pc:spChg>
        <pc:spChg chg="mod">
          <ac:chgData name="Robin Rettien" userId="d3b77970-caed-4e6f-89f3-1a113df11dad" providerId="ADAL" clId="{DAEA3E22-9844-481E-9B87-6745CA6151F1}" dt="2020-10-22T10:52:03.408" v="2366" actId="13926"/>
          <ac:spMkLst>
            <pc:docMk/>
            <pc:sldMk cId="1884533410" sldId="4571"/>
            <ac:spMk id="15" creationId="{BD6BC940-9792-4EDF-88C1-2CA0CE1F572D}"/>
          </ac:spMkLst>
        </pc:spChg>
        <pc:spChg chg="mod">
          <ac:chgData name="Robin Rettien" userId="d3b77970-caed-4e6f-89f3-1a113df11dad" providerId="ADAL" clId="{DAEA3E22-9844-481E-9B87-6745CA6151F1}" dt="2020-10-22T10:52:03.408" v="2366" actId="13926"/>
          <ac:spMkLst>
            <pc:docMk/>
            <pc:sldMk cId="1884533410" sldId="4571"/>
            <ac:spMk id="19" creationId="{197440D0-D94A-40D6-8A4C-706BD75AD0B0}"/>
          </ac:spMkLst>
        </pc:spChg>
        <pc:spChg chg="mod">
          <ac:chgData name="Robin Rettien" userId="d3b77970-caed-4e6f-89f3-1a113df11dad" providerId="ADAL" clId="{DAEA3E22-9844-481E-9B87-6745CA6151F1}" dt="2020-10-22T10:52:03.408" v="2366" actId="13926"/>
          <ac:spMkLst>
            <pc:docMk/>
            <pc:sldMk cId="1884533410" sldId="4571"/>
            <ac:spMk id="21" creationId="{A72AE591-3E09-4614-960C-8E841A43253C}"/>
          </ac:spMkLst>
        </pc:spChg>
        <pc:spChg chg="mod">
          <ac:chgData name="Robin Rettien" userId="d3b77970-caed-4e6f-89f3-1a113df11dad" providerId="ADAL" clId="{DAEA3E22-9844-481E-9B87-6745CA6151F1}" dt="2020-10-22T10:52:03.408" v="2366" actId="13926"/>
          <ac:spMkLst>
            <pc:docMk/>
            <pc:sldMk cId="1884533410" sldId="4571"/>
            <ac:spMk id="22" creationId="{E3B02163-9834-4236-8851-9FFBD672AC54}"/>
          </ac:spMkLst>
        </pc:spChg>
        <pc:spChg chg="mod">
          <ac:chgData name="Robin Rettien" userId="d3b77970-caed-4e6f-89f3-1a113df11dad" providerId="ADAL" clId="{DAEA3E22-9844-481E-9B87-6745CA6151F1}" dt="2020-10-22T10:52:03.408" v="2366" actId="13926"/>
          <ac:spMkLst>
            <pc:docMk/>
            <pc:sldMk cId="1884533410" sldId="4571"/>
            <ac:spMk id="27" creationId="{7A2199AC-BBB0-4BE6-A2B9-052F4B5A49C9}"/>
          </ac:spMkLst>
        </pc:spChg>
        <pc:spChg chg="mod">
          <ac:chgData name="Robin Rettien" userId="d3b77970-caed-4e6f-89f3-1a113df11dad" providerId="ADAL" clId="{DAEA3E22-9844-481E-9B87-6745CA6151F1}" dt="2020-10-22T10:52:03.408" v="2366" actId="13926"/>
          <ac:spMkLst>
            <pc:docMk/>
            <pc:sldMk cId="1884533410" sldId="4571"/>
            <ac:spMk id="42" creationId="{3E9F2440-0D1B-4DA5-9F8C-9ED64F73593C}"/>
          </ac:spMkLst>
        </pc:spChg>
        <pc:grpChg chg="mod">
          <ac:chgData name="Robin Rettien" userId="d3b77970-caed-4e6f-89f3-1a113df11dad" providerId="ADAL" clId="{DAEA3E22-9844-481E-9B87-6745CA6151F1}" dt="2020-10-22T10:52:03.408" v="2366" actId="13926"/>
          <ac:grpSpMkLst>
            <pc:docMk/>
            <pc:sldMk cId="1884533410" sldId="4571"/>
            <ac:grpSpMk id="29" creationId="{106C956E-1ECC-46BF-AB3F-CB98F8CEE816}"/>
          </ac:grpSpMkLst>
        </pc:grpChg>
        <pc:grpChg chg="mod">
          <ac:chgData name="Robin Rettien" userId="d3b77970-caed-4e6f-89f3-1a113df11dad" providerId="ADAL" clId="{DAEA3E22-9844-481E-9B87-6745CA6151F1}" dt="2020-10-22T10:52:03.408" v="2366" actId="13926"/>
          <ac:grpSpMkLst>
            <pc:docMk/>
            <pc:sldMk cId="1884533410" sldId="4571"/>
            <ac:grpSpMk id="37" creationId="{85A672D4-8948-458B-9331-AC3C8901CA95}"/>
          </ac:grpSpMkLst>
        </pc:grpChg>
        <pc:picChg chg="add mod">
          <ac:chgData name="Robin Rettien" userId="d3b77970-caed-4e6f-89f3-1a113df11dad" providerId="ADAL" clId="{DAEA3E22-9844-481E-9B87-6745CA6151F1}" dt="2020-10-22T10:52:03.408" v="2366" actId="13926"/>
          <ac:picMkLst>
            <pc:docMk/>
            <pc:sldMk cId="1884533410" sldId="4571"/>
            <ac:picMk id="3" creationId="{A5030225-D18D-41BD-AAFF-55E24638A6E7}"/>
          </ac:picMkLst>
        </pc:picChg>
        <pc:picChg chg="mod">
          <ac:chgData name="Robin Rettien" userId="d3b77970-caed-4e6f-89f3-1a113df11dad" providerId="ADAL" clId="{DAEA3E22-9844-481E-9B87-6745CA6151F1}" dt="2020-10-22T10:52:03.408" v="2366" actId="13926"/>
          <ac:picMkLst>
            <pc:docMk/>
            <pc:sldMk cId="1884533410" sldId="4571"/>
            <ac:picMk id="6" creationId="{9D356B8A-DA2A-4168-A907-279322E76B0F}"/>
          </ac:picMkLst>
        </pc:picChg>
        <pc:picChg chg="del">
          <ac:chgData name="Robin Rettien" userId="d3b77970-caed-4e6f-89f3-1a113df11dad" providerId="ADAL" clId="{DAEA3E22-9844-481E-9B87-6745CA6151F1}" dt="2020-10-21T21:22:33.192" v="412" actId="478"/>
          <ac:picMkLst>
            <pc:docMk/>
            <pc:sldMk cId="1884533410" sldId="4571"/>
            <ac:picMk id="7" creationId="{F3F3D2D5-55CD-4314-BD6F-761C3425261E}"/>
          </ac:picMkLst>
        </pc:picChg>
        <pc:picChg chg="mod">
          <ac:chgData name="Robin Rettien" userId="d3b77970-caed-4e6f-89f3-1a113df11dad" providerId="ADAL" clId="{DAEA3E22-9844-481E-9B87-6745CA6151F1}" dt="2020-10-22T10:52:03.408" v="2366" actId="13926"/>
          <ac:picMkLst>
            <pc:docMk/>
            <pc:sldMk cId="1884533410" sldId="4571"/>
            <ac:picMk id="2049" creationId="{705F0B77-9A99-4380-8721-D950C2FFEE62}"/>
          </ac:picMkLst>
        </pc:picChg>
        <pc:cxnChg chg="mod">
          <ac:chgData name="Robin Rettien" userId="d3b77970-caed-4e6f-89f3-1a113df11dad" providerId="ADAL" clId="{DAEA3E22-9844-481E-9B87-6745CA6151F1}" dt="2020-10-22T10:52:03.408" v="2366" actId="13926"/>
          <ac:cxnSpMkLst>
            <pc:docMk/>
            <pc:sldMk cId="1884533410" sldId="4571"/>
            <ac:cxnSpMk id="11" creationId="{5AD29280-6340-4A6D-882B-93B65A653036}"/>
          </ac:cxnSpMkLst>
        </pc:cxnChg>
        <pc:cxnChg chg="mod">
          <ac:chgData name="Robin Rettien" userId="d3b77970-caed-4e6f-89f3-1a113df11dad" providerId="ADAL" clId="{DAEA3E22-9844-481E-9B87-6745CA6151F1}" dt="2020-10-22T10:52:03.408" v="2366" actId="13926"/>
          <ac:cxnSpMkLst>
            <pc:docMk/>
            <pc:sldMk cId="1884533410" sldId="4571"/>
            <ac:cxnSpMk id="28" creationId="{1C42CD76-8834-4DA2-B1A7-09EF94D055EF}"/>
          </ac:cxnSpMkLst>
        </pc:cxnChg>
      </pc:sldChg>
      <pc:sldChg chg="modSp">
        <pc:chgData name="Robin Rettien" userId="d3b77970-caed-4e6f-89f3-1a113df11dad" providerId="ADAL" clId="{DAEA3E22-9844-481E-9B87-6745CA6151F1}" dt="2020-10-22T11:28:35.980" v="2420"/>
        <pc:sldMkLst>
          <pc:docMk/>
          <pc:sldMk cId="1169208403" sldId="4572"/>
        </pc:sldMkLst>
        <pc:picChg chg="mod">
          <ac:chgData name="Robin Rettien" userId="d3b77970-caed-4e6f-89f3-1a113df11dad" providerId="ADAL" clId="{DAEA3E22-9844-481E-9B87-6745CA6151F1}" dt="2020-10-22T11:28:35.980" v="2420"/>
          <ac:picMkLst>
            <pc:docMk/>
            <pc:sldMk cId="1169208403" sldId="4572"/>
            <ac:picMk id="14" creationId="{E691CC0E-F415-4D36-BA60-A7DB445A310A}"/>
          </ac:picMkLst>
        </pc:picChg>
      </pc:sldChg>
      <pc:sldChg chg="addSp modSp mod">
        <pc:chgData name="Robin Rettien" userId="d3b77970-caed-4e6f-89f3-1a113df11dad" providerId="ADAL" clId="{DAEA3E22-9844-481E-9B87-6745CA6151F1}" dt="2020-10-22T11:16:04.864" v="2374" actId="13926"/>
        <pc:sldMkLst>
          <pc:docMk/>
          <pc:sldMk cId="3274485005" sldId="4573"/>
        </pc:sldMkLst>
        <pc:spChg chg="mod">
          <ac:chgData name="Robin Rettien" userId="d3b77970-caed-4e6f-89f3-1a113df11dad" providerId="ADAL" clId="{DAEA3E22-9844-481E-9B87-6745CA6151F1}" dt="2020-10-22T11:16:04.864" v="2374" actId="13926"/>
          <ac:spMkLst>
            <pc:docMk/>
            <pc:sldMk cId="3274485005" sldId="4573"/>
            <ac:spMk id="2" creationId="{7D701395-8032-4536-906F-15A66E308701}"/>
          </ac:spMkLst>
        </pc:spChg>
        <pc:spChg chg="mod">
          <ac:chgData name="Robin Rettien" userId="d3b77970-caed-4e6f-89f3-1a113df11dad" providerId="ADAL" clId="{DAEA3E22-9844-481E-9B87-6745CA6151F1}" dt="2020-10-22T11:16:04.864" v="2374" actId="13926"/>
          <ac:spMkLst>
            <pc:docMk/>
            <pc:sldMk cId="3274485005" sldId="4573"/>
            <ac:spMk id="3" creationId="{6A8CB6D2-D540-477B-944A-1A81A84AA864}"/>
          </ac:spMkLst>
        </pc:spChg>
        <pc:spChg chg="mod">
          <ac:chgData name="Robin Rettien" userId="d3b77970-caed-4e6f-89f3-1a113df11dad" providerId="ADAL" clId="{DAEA3E22-9844-481E-9B87-6745CA6151F1}" dt="2020-10-22T11:16:04.864" v="2374" actId="13926"/>
          <ac:spMkLst>
            <pc:docMk/>
            <pc:sldMk cId="3274485005" sldId="4573"/>
            <ac:spMk id="4" creationId="{CDDC7632-1DC7-4CE4-8E9B-ACA285222032}"/>
          </ac:spMkLst>
        </pc:spChg>
        <pc:spChg chg="add mod">
          <ac:chgData name="Robin Rettien" userId="d3b77970-caed-4e6f-89f3-1a113df11dad" providerId="ADAL" clId="{DAEA3E22-9844-481E-9B87-6745CA6151F1}" dt="2020-10-22T11:16:04.864" v="2374" actId="13926"/>
          <ac:spMkLst>
            <pc:docMk/>
            <pc:sldMk cId="3274485005" sldId="4573"/>
            <ac:spMk id="5" creationId="{DAD2CE28-5515-44D7-A415-8A8CC6358239}"/>
          </ac:spMkLst>
        </pc:spChg>
        <pc:spChg chg="mod">
          <ac:chgData name="Robin Rettien" userId="d3b77970-caed-4e6f-89f3-1a113df11dad" providerId="ADAL" clId="{DAEA3E22-9844-481E-9B87-6745CA6151F1}" dt="2020-10-22T11:16:04.864" v="2374" actId="13926"/>
          <ac:spMkLst>
            <pc:docMk/>
            <pc:sldMk cId="3274485005" sldId="4573"/>
            <ac:spMk id="9" creationId="{5E79F570-E796-4237-A3D9-6EE79FB0C34B}"/>
          </ac:spMkLst>
        </pc:spChg>
        <pc:spChg chg="mod">
          <ac:chgData name="Robin Rettien" userId="d3b77970-caed-4e6f-89f3-1a113df11dad" providerId="ADAL" clId="{DAEA3E22-9844-481E-9B87-6745CA6151F1}" dt="2020-10-22T11:16:04.864" v="2374" actId="13926"/>
          <ac:spMkLst>
            <pc:docMk/>
            <pc:sldMk cId="3274485005" sldId="4573"/>
            <ac:spMk id="10" creationId="{03C58358-E65C-4040-9AE6-2F71E739890D}"/>
          </ac:spMkLst>
        </pc:spChg>
        <pc:spChg chg="mod">
          <ac:chgData name="Robin Rettien" userId="d3b77970-caed-4e6f-89f3-1a113df11dad" providerId="ADAL" clId="{DAEA3E22-9844-481E-9B87-6745CA6151F1}" dt="2020-10-22T11:16:04.864" v="2374" actId="13926"/>
          <ac:spMkLst>
            <pc:docMk/>
            <pc:sldMk cId="3274485005" sldId="4573"/>
            <ac:spMk id="11" creationId="{58DCC29F-FF09-4CB3-B18E-691543D3BB56}"/>
          </ac:spMkLst>
        </pc:spChg>
        <pc:spChg chg="mod">
          <ac:chgData name="Robin Rettien" userId="d3b77970-caed-4e6f-89f3-1a113df11dad" providerId="ADAL" clId="{DAEA3E22-9844-481E-9B87-6745CA6151F1}" dt="2020-10-22T11:16:04.864" v="2374" actId="13926"/>
          <ac:spMkLst>
            <pc:docMk/>
            <pc:sldMk cId="3274485005" sldId="4573"/>
            <ac:spMk id="12" creationId="{C5FCB7DD-EAD7-4AE2-9D8B-623317BA60C5}"/>
          </ac:spMkLst>
        </pc:spChg>
        <pc:spChg chg="mod">
          <ac:chgData name="Robin Rettien" userId="d3b77970-caed-4e6f-89f3-1a113df11dad" providerId="ADAL" clId="{DAEA3E22-9844-481E-9B87-6745CA6151F1}" dt="2020-10-22T11:16:04.864" v="2374" actId="13926"/>
          <ac:spMkLst>
            <pc:docMk/>
            <pc:sldMk cId="3274485005" sldId="4573"/>
            <ac:spMk id="13" creationId="{775733B9-A883-4C2E-87C6-A3E7605D832C}"/>
          </ac:spMkLst>
        </pc:spChg>
        <pc:spChg chg="mod">
          <ac:chgData name="Robin Rettien" userId="d3b77970-caed-4e6f-89f3-1a113df11dad" providerId="ADAL" clId="{DAEA3E22-9844-481E-9B87-6745CA6151F1}" dt="2020-10-22T11:16:04.864" v="2374" actId="13926"/>
          <ac:spMkLst>
            <pc:docMk/>
            <pc:sldMk cId="3274485005" sldId="4573"/>
            <ac:spMk id="14" creationId="{612DBC90-C098-494F-9FAE-DD8E73A3403E}"/>
          </ac:spMkLst>
        </pc:spChg>
        <pc:spChg chg="mod">
          <ac:chgData name="Robin Rettien" userId="d3b77970-caed-4e6f-89f3-1a113df11dad" providerId="ADAL" clId="{DAEA3E22-9844-481E-9B87-6745CA6151F1}" dt="2020-10-22T11:16:04.864" v="2374" actId="13926"/>
          <ac:spMkLst>
            <pc:docMk/>
            <pc:sldMk cId="3274485005" sldId="4573"/>
            <ac:spMk id="16" creationId="{1B720425-FBC0-424F-9633-BCDC9BAB42F9}"/>
          </ac:spMkLst>
        </pc:spChg>
        <pc:spChg chg="mod">
          <ac:chgData name="Robin Rettien" userId="d3b77970-caed-4e6f-89f3-1a113df11dad" providerId="ADAL" clId="{DAEA3E22-9844-481E-9B87-6745CA6151F1}" dt="2020-10-22T10:19:16.869" v="2151" actId="20577"/>
          <ac:spMkLst>
            <pc:docMk/>
            <pc:sldMk cId="3274485005" sldId="4573"/>
            <ac:spMk id="30" creationId="{128664FB-6826-4E34-A7C2-BB803A50DAB9}"/>
          </ac:spMkLst>
        </pc:spChg>
        <pc:spChg chg="mod">
          <ac:chgData name="Robin Rettien" userId="d3b77970-caed-4e6f-89f3-1a113df11dad" providerId="ADAL" clId="{DAEA3E22-9844-481E-9B87-6745CA6151F1}" dt="2020-10-22T11:16:04.864" v="2374" actId="13926"/>
          <ac:spMkLst>
            <pc:docMk/>
            <pc:sldMk cId="3274485005" sldId="4573"/>
            <ac:spMk id="49" creationId="{FDAE1DD3-9F82-489A-A1D0-F43447ACBE78}"/>
          </ac:spMkLst>
        </pc:spChg>
        <pc:spChg chg="mod">
          <ac:chgData name="Robin Rettien" userId="d3b77970-caed-4e6f-89f3-1a113df11dad" providerId="ADAL" clId="{DAEA3E22-9844-481E-9B87-6745CA6151F1}" dt="2020-10-22T11:16:04.864" v="2374" actId="13926"/>
          <ac:spMkLst>
            <pc:docMk/>
            <pc:sldMk cId="3274485005" sldId="4573"/>
            <ac:spMk id="50" creationId="{FC945C80-7735-4E2E-B7EB-4E4FBA3097B8}"/>
          </ac:spMkLst>
        </pc:spChg>
        <pc:spChg chg="mod">
          <ac:chgData name="Robin Rettien" userId="d3b77970-caed-4e6f-89f3-1a113df11dad" providerId="ADAL" clId="{DAEA3E22-9844-481E-9B87-6745CA6151F1}" dt="2020-10-22T11:16:04.864" v="2374" actId="13926"/>
          <ac:spMkLst>
            <pc:docMk/>
            <pc:sldMk cId="3274485005" sldId="4573"/>
            <ac:spMk id="52" creationId="{B5F341A4-0508-4AFE-8B73-9F62DC2BA166}"/>
          </ac:spMkLst>
        </pc:spChg>
        <pc:spChg chg="mod">
          <ac:chgData name="Robin Rettien" userId="d3b77970-caed-4e6f-89f3-1a113df11dad" providerId="ADAL" clId="{DAEA3E22-9844-481E-9B87-6745CA6151F1}" dt="2020-10-22T11:16:04.864" v="2374" actId="13926"/>
          <ac:spMkLst>
            <pc:docMk/>
            <pc:sldMk cId="3274485005" sldId="4573"/>
            <ac:spMk id="2056" creationId="{1B30ABB9-2B75-4D36-B662-1DED97B1ECB9}"/>
          </ac:spMkLst>
        </pc:spChg>
        <pc:spChg chg="mod">
          <ac:chgData name="Robin Rettien" userId="d3b77970-caed-4e6f-89f3-1a113df11dad" providerId="ADAL" clId="{DAEA3E22-9844-481E-9B87-6745CA6151F1}" dt="2020-10-22T11:16:04.864" v="2374" actId="13926"/>
          <ac:spMkLst>
            <pc:docMk/>
            <pc:sldMk cId="3274485005" sldId="4573"/>
            <ac:spMk id="2057" creationId="{E33BCF28-06E1-468A-9C78-61C467A2AF47}"/>
          </ac:spMkLst>
        </pc:spChg>
        <pc:grpChg chg="mod">
          <ac:chgData name="Robin Rettien" userId="d3b77970-caed-4e6f-89f3-1a113df11dad" providerId="ADAL" clId="{DAEA3E22-9844-481E-9B87-6745CA6151F1}" dt="2020-10-22T11:16:04.864" v="2374" actId="13926"/>
          <ac:grpSpMkLst>
            <pc:docMk/>
            <pc:sldMk cId="3274485005" sldId="4573"/>
            <ac:grpSpMk id="23" creationId="{945004CA-8757-43ED-A733-89BF599B1737}"/>
          </ac:grpSpMkLst>
        </pc:grpChg>
        <pc:picChg chg="mod">
          <ac:chgData name="Robin Rettien" userId="d3b77970-caed-4e6f-89f3-1a113df11dad" providerId="ADAL" clId="{DAEA3E22-9844-481E-9B87-6745CA6151F1}" dt="2020-10-22T11:16:04.864" v="2374" actId="13926"/>
          <ac:picMkLst>
            <pc:docMk/>
            <pc:sldMk cId="3274485005" sldId="4573"/>
            <ac:picMk id="6" creationId="{6F2B03DD-977A-4AB5-94F9-465CAE270D5E}"/>
          </ac:picMkLst>
        </pc:picChg>
        <pc:picChg chg="mod">
          <ac:chgData name="Robin Rettien" userId="d3b77970-caed-4e6f-89f3-1a113df11dad" providerId="ADAL" clId="{DAEA3E22-9844-481E-9B87-6745CA6151F1}" dt="2020-10-22T11:16:04.864" v="2374" actId="13926"/>
          <ac:picMkLst>
            <pc:docMk/>
            <pc:sldMk cId="3274485005" sldId="4573"/>
            <ac:picMk id="7" creationId="{831CDB4A-DFC0-4FDE-8300-E76E1ED5924B}"/>
          </ac:picMkLst>
        </pc:picChg>
        <pc:picChg chg="mod">
          <ac:chgData name="Robin Rettien" userId="d3b77970-caed-4e6f-89f3-1a113df11dad" providerId="ADAL" clId="{DAEA3E22-9844-481E-9B87-6745CA6151F1}" dt="2020-10-22T11:16:04.864" v="2374" actId="13926"/>
          <ac:picMkLst>
            <pc:docMk/>
            <pc:sldMk cId="3274485005" sldId="4573"/>
            <ac:picMk id="8" creationId="{B8901092-C667-4EF1-9781-7859EE7FB558}"/>
          </ac:picMkLst>
        </pc:picChg>
        <pc:picChg chg="mod">
          <ac:chgData name="Robin Rettien" userId="d3b77970-caed-4e6f-89f3-1a113df11dad" providerId="ADAL" clId="{DAEA3E22-9844-481E-9B87-6745CA6151F1}" dt="2020-10-22T11:16:04.864" v="2374" actId="13926"/>
          <ac:picMkLst>
            <pc:docMk/>
            <pc:sldMk cId="3274485005" sldId="4573"/>
            <ac:picMk id="17" creationId="{5BCC7D88-C2C9-4D46-AAF7-2DE5605773E9}"/>
          </ac:picMkLst>
        </pc:picChg>
      </pc:sldChg>
      <pc:sldChg chg="addSp modSp mod">
        <pc:chgData name="Robin Rettien" userId="d3b77970-caed-4e6f-89f3-1a113df11dad" providerId="ADAL" clId="{DAEA3E22-9844-481E-9B87-6745CA6151F1}" dt="2020-10-22T11:16:09.743" v="2375" actId="13926"/>
        <pc:sldMkLst>
          <pc:docMk/>
          <pc:sldMk cId="1085131706" sldId="4574"/>
        </pc:sldMkLst>
        <pc:spChg chg="mod">
          <ac:chgData name="Robin Rettien" userId="d3b77970-caed-4e6f-89f3-1a113df11dad" providerId="ADAL" clId="{DAEA3E22-9844-481E-9B87-6745CA6151F1}" dt="2020-10-22T11:16:09.743" v="2375" actId="13926"/>
          <ac:spMkLst>
            <pc:docMk/>
            <pc:sldMk cId="1085131706" sldId="4574"/>
            <ac:spMk id="2" creationId="{7D701395-8032-4536-906F-15A66E308701}"/>
          </ac:spMkLst>
        </pc:spChg>
        <pc:spChg chg="mod">
          <ac:chgData name="Robin Rettien" userId="d3b77970-caed-4e6f-89f3-1a113df11dad" providerId="ADAL" clId="{DAEA3E22-9844-481E-9B87-6745CA6151F1}" dt="2020-10-22T11:16:09.743" v="2375" actId="13926"/>
          <ac:spMkLst>
            <pc:docMk/>
            <pc:sldMk cId="1085131706" sldId="4574"/>
            <ac:spMk id="3" creationId="{6A8CB6D2-D540-477B-944A-1A81A84AA864}"/>
          </ac:spMkLst>
        </pc:spChg>
        <pc:spChg chg="mod">
          <ac:chgData name="Robin Rettien" userId="d3b77970-caed-4e6f-89f3-1a113df11dad" providerId="ADAL" clId="{DAEA3E22-9844-481E-9B87-6745CA6151F1}" dt="2020-10-22T11:16:09.743" v="2375" actId="13926"/>
          <ac:spMkLst>
            <pc:docMk/>
            <pc:sldMk cId="1085131706" sldId="4574"/>
            <ac:spMk id="4" creationId="{CDDC7632-1DC7-4CE4-8E9B-ACA285222032}"/>
          </ac:spMkLst>
        </pc:spChg>
        <pc:spChg chg="mod">
          <ac:chgData name="Robin Rettien" userId="d3b77970-caed-4e6f-89f3-1a113df11dad" providerId="ADAL" clId="{DAEA3E22-9844-481E-9B87-6745CA6151F1}" dt="2020-10-22T11:16:09.743" v="2375" actId="13926"/>
          <ac:spMkLst>
            <pc:docMk/>
            <pc:sldMk cId="1085131706" sldId="4574"/>
            <ac:spMk id="6" creationId="{B982C184-4600-4E8E-BF80-09BC860E857A}"/>
          </ac:spMkLst>
        </pc:spChg>
        <pc:spChg chg="mod">
          <ac:chgData name="Robin Rettien" userId="d3b77970-caed-4e6f-89f3-1a113df11dad" providerId="ADAL" clId="{DAEA3E22-9844-481E-9B87-6745CA6151F1}" dt="2020-10-22T11:16:09.743" v="2375" actId="13926"/>
          <ac:spMkLst>
            <pc:docMk/>
            <pc:sldMk cId="1085131706" sldId="4574"/>
            <ac:spMk id="8" creationId="{718CF40A-7FBB-46C0-A004-D03AE02F1D8B}"/>
          </ac:spMkLst>
        </pc:spChg>
        <pc:spChg chg="mod">
          <ac:chgData name="Robin Rettien" userId="d3b77970-caed-4e6f-89f3-1a113df11dad" providerId="ADAL" clId="{DAEA3E22-9844-481E-9B87-6745CA6151F1}" dt="2020-10-22T11:16:09.743" v="2375" actId="13926"/>
          <ac:spMkLst>
            <pc:docMk/>
            <pc:sldMk cId="1085131706" sldId="4574"/>
            <ac:spMk id="9" creationId="{829358E4-567F-4779-954B-B1E8A3948C34}"/>
          </ac:spMkLst>
        </pc:spChg>
        <pc:spChg chg="add mod">
          <ac:chgData name="Robin Rettien" userId="d3b77970-caed-4e6f-89f3-1a113df11dad" providerId="ADAL" clId="{DAEA3E22-9844-481E-9B87-6745CA6151F1}" dt="2020-10-22T11:16:09.743" v="2375" actId="13926"/>
          <ac:spMkLst>
            <pc:docMk/>
            <pc:sldMk cId="1085131706" sldId="4574"/>
            <ac:spMk id="11" creationId="{B05E24DA-4586-495A-8D84-6D3DA6BF7197}"/>
          </ac:spMkLst>
        </pc:spChg>
        <pc:spChg chg="mod">
          <ac:chgData name="Robin Rettien" userId="d3b77970-caed-4e6f-89f3-1a113df11dad" providerId="ADAL" clId="{DAEA3E22-9844-481E-9B87-6745CA6151F1}" dt="2020-10-22T11:16:09.743" v="2375" actId="13926"/>
          <ac:spMkLst>
            <pc:docMk/>
            <pc:sldMk cId="1085131706" sldId="4574"/>
            <ac:spMk id="15" creationId="{4842132F-B7FB-4679-A61E-D7493F9237E0}"/>
          </ac:spMkLst>
        </pc:spChg>
        <pc:spChg chg="mod">
          <ac:chgData name="Robin Rettien" userId="d3b77970-caed-4e6f-89f3-1a113df11dad" providerId="ADAL" clId="{DAEA3E22-9844-481E-9B87-6745CA6151F1}" dt="2020-10-22T11:16:09.743" v="2375" actId="13926"/>
          <ac:spMkLst>
            <pc:docMk/>
            <pc:sldMk cId="1085131706" sldId="4574"/>
            <ac:spMk id="18" creationId="{C597B672-F3D0-4B68-A7BD-449A3938397C}"/>
          </ac:spMkLst>
        </pc:spChg>
        <pc:spChg chg="mod">
          <ac:chgData name="Robin Rettien" userId="d3b77970-caed-4e6f-89f3-1a113df11dad" providerId="ADAL" clId="{DAEA3E22-9844-481E-9B87-6745CA6151F1}" dt="2020-10-22T11:16:09.743" v="2375" actId="13926"/>
          <ac:spMkLst>
            <pc:docMk/>
            <pc:sldMk cId="1085131706" sldId="4574"/>
            <ac:spMk id="19" creationId="{2733996B-2A54-4D5B-AF62-A7292E3F4EC3}"/>
          </ac:spMkLst>
        </pc:spChg>
        <pc:spChg chg="mod">
          <ac:chgData name="Robin Rettien" userId="d3b77970-caed-4e6f-89f3-1a113df11dad" providerId="ADAL" clId="{DAEA3E22-9844-481E-9B87-6745CA6151F1}" dt="2020-10-22T11:16:09.743" v="2375" actId="13926"/>
          <ac:spMkLst>
            <pc:docMk/>
            <pc:sldMk cId="1085131706" sldId="4574"/>
            <ac:spMk id="28" creationId="{698DF61A-376B-47CE-B524-2202EF0A2D97}"/>
          </ac:spMkLst>
        </pc:spChg>
        <pc:spChg chg="mod">
          <ac:chgData name="Robin Rettien" userId="d3b77970-caed-4e6f-89f3-1a113df11dad" providerId="ADAL" clId="{DAEA3E22-9844-481E-9B87-6745CA6151F1}" dt="2020-10-22T11:16:09.743" v="2375" actId="13926"/>
          <ac:spMkLst>
            <pc:docMk/>
            <pc:sldMk cId="1085131706" sldId="4574"/>
            <ac:spMk id="29" creationId="{177A4F20-1DAB-4FE4-A268-501C71CA083D}"/>
          </ac:spMkLst>
        </pc:spChg>
        <pc:spChg chg="mod">
          <ac:chgData name="Robin Rettien" userId="d3b77970-caed-4e6f-89f3-1a113df11dad" providerId="ADAL" clId="{DAEA3E22-9844-481E-9B87-6745CA6151F1}" dt="2020-10-22T10:19:09.345" v="2147" actId="20577"/>
          <ac:spMkLst>
            <pc:docMk/>
            <pc:sldMk cId="1085131706" sldId="4574"/>
            <ac:spMk id="30" creationId="{128664FB-6826-4E34-A7C2-BB803A50DAB9}"/>
          </ac:spMkLst>
        </pc:spChg>
        <pc:spChg chg="mod">
          <ac:chgData name="Robin Rettien" userId="d3b77970-caed-4e6f-89f3-1a113df11dad" providerId="ADAL" clId="{DAEA3E22-9844-481E-9B87-6745CA6151F1}" dt="2020-10-22T11:16:09.743" v="2375" actId="13926"/>
          <ac:spMkLst>
            <pc:docMk/>
            <pc:sldMk cId="1085131706" sldId="4574"/>
            <ac:spMk id="48" creationId="{498745A3-3C1A-4489-9064-358337CD2F24}"/>
          </ac:spMkLst>
        </pc:spChg>
        <pc:spChg chg="mod">
          <ac:chgData name="Robin Rettien" userId="d3b77970-caed-4e6f-89f3-1a113df11dad" providerId="ADAL" clId="{DAEA3E22-9844-481E-9B87-6745CA6151F1}" dt="2020-10-22T11:16:09.743" v="2375" actId="13926"/>
          <ac:spMkLst>
            <pc:docMk/>
            <pc:sldMk cId="1085131706" sldId="4574"/>
            <ac:spMk id="50" creationId="{55028B99-D6A7-4A2E-AD93-4DF4CC84560B}"/>
          </ac:spMkLst>
        </pc:spChg>
        <pc:spChg chg="mod">
          <ac:chgData name="Robin Rettien" userId="d3b77970-caed-4e6f-89f3-1a113df11dad" providerId="ADAL" clId="{DAEA3E22-9844-481E-9B87-6745CA6151F1}" dt="2020-10-22T11:16:09.743" v="2375" actId="13926"/>
          <ac:spMkLst>
            <pc:docMk/>
            <pc:sldMk cId="1085131706" sldId="4574"/>
            <ac:spMk id="52" creationId="{B5F341A4-0508-4AFE-8B73-9F62DC2BA166}"/>
          </ac:spMkLst>
        </pc:spChg>
        <pc:spChg chg="mod">
          <ac:chgData name="Robin Rettien" userId="d3b77970-caed-4e6f-89f3-1a113df11dad" providerId="ADAL" clId="{DAEA3E22-9844-481E-9B87-6745CA6151F1}" dt="2020-10-22T11:16:09.743" v="2375" actId="13926"/>
          <ac:spMkLst>
            <pc:docMk/>
            <pc:sldMk cId="1085131706" sldId="4574"/>
            <ac:spMk id="54" creationId="{8C335D4E-7F20-413A-A170-9ABBF1CA772E}"/>
          </ac:spMkLst>
        </pc:spChg>
        <pc:spChg chg="mod">
          <ac:chgData name="Robin Rettien" userId="d3b77970-caed-4e6f-89f3-1a113df11dad" providerId="ADAL" clId="{DAEA3E22-9844-481E-9B87-6745CA6151F1}" dt="2020-10-22T11:16:09.743" v="2375" actId="13926"/>
          <ac:spMkLst>
            <pc:docMk/>
            <pc:sldMk cId="1085131706" sldId="4574"/>
            <ac:spMk id="56" creationId="{47766F8B-3C2F-4D76-BE19-2C4D688EC007}"/>
          </ac:spMkLst>
        </pc:spChg>
        <pc:grpChg chg="mod">
          <ac:chgData name="Robin Rettien" userId="d3b77970-caed-4e6f-89f3-1a113df11dad" providerId="ADAL" clId="{DAEA3E22-9844-481E-9B87-6745CA6151F1}" dt="2020-10-22T11:16:09.743" v="2375" actId="13926"/>
          <ac:grpSpMkLst>
            <pc:docMk/>
            <pc:sldMk cId="1085131706" sldId="4574"/>
            <ac:grpSpMk id="23" creationId="{945004CA-8757-43ED-A733-89BF599B1737}"/>
          </ac:grpSpMkLst>
        </pc:grpChg>
        <pc:picChg chg="mod">
          <ac:chgData name="Robin Rettien" userId="d3b77970-caed-4e6f-89f3-1a113df11dad" providerId="ADAL" clId="{DAEA3E22-9844-481E-9B87-6745CA6151F1}" dt="2020-10-22T11:16:09.743" v="2375" actId="13926"/>
          <ac:picMkLst>
            <pc:docMk/>
            <pc:sldMk cId="1085131706" sldId="4574"/>
            <ac:picMk id="5" creationId="{DF8C8054-4AB0-4AF8-AF1F-A7B979F607E6}"/>
          </ac:picMkLst>
        </pc:picChg>
        <pc:picChg chg="mod">
          <ac:chgData name="Robin Rettien" userId="d3b77970-caed-4e6f-89f3-1a113df11dad" providerId="ADAL" clId="{DAEA3E22-9844-481E-9B87-6745CA6151F1}" dt="2020-10-22T11:16:09.743" v="2375" actId="13926"/>
          <ac:picMkLst>
            <pc:docMk/>
            <pc:sldMk cId="1085131706" sldId="4574"/>
            <ac:picMk id="7" creationId="{831CDB4A-DFC0-4FDE-8300-E76E1ED5924B}"/>
          </ac:picMkLst>
        </pc:picChg>
        <pc:picChg chg="mod">
          <ac:chgData name="Robin Rettien" userId="d3b77970-caed-4e6f-89f3-1a113df11dad" providerId="ADAL" clId="{DAEA3E22-9844-481E-9B87-6745CA6151F1}" dt="2020-10-22T11:16:09.743" v="2375" actId="13926"/>
          <ac:picMkLst>
            <pc:docMk/>
            <pc:sldMk cId="1085131706" sldId="4574"/>
            <ac:picMk id="10" creationId="{422FC885-33E5-400B-8BAC-D812D224B56F}"/>
          </ac:picMkLst>
        </pc:picChg>
        <pc:picChg chg="mod">
          <ac:chgData name="Robin Rettien" userId="d3b77970-caed-4e6f-89f3-1a113df11dad" providerId="ADAL" clId="{DAEA3E22-9844-481E-9B87-6745CA6151F1}" dt="2020-10-22T11:16:09.743" v="2375" actId="13926"/>
          <ac:picMkLst>
            <pc:docMk/>
            <pc:sldMk cId="1085131706" sldId="4574"/>
            <ac:picMk id="13" creationId="{40CFDC6C-7ECD-4DDE-BD4C-C7A8156F89EA}"/>
          </ac:picMkLst>
        </pc:picChg>
        <pc:picChg chg="mod">
          <ac:chgData name="Robin Rettien" userId="d3b77970-caed-4e6f-89f3-1a113df11dad" providerId="ADAL" clId="{DAEA3E22-9844-481E-9B87-6745CA6151F1}" dt="2020-10-22T11:16:09.743" v="2375" actId="13926"/>
          <ac:picMkLst>
            <pc:docMk/>
            <pc:sldMk cId="1085131706" sldId="4574"/>
            <ac:picMk id="17" creationId="{5BCC7D88-C2C9-4D46-AAF7-2DE5605773E9}"/>
          </ac:picMkLst>
        </pc:picChg>
      </pc:sldChg>
      <pc:sldChg chg="addSp delSp modSp add mod">
        <pc:chgData name="Robin Rettien" userId="d3b77970-caed-4e6f-89f3-1a113df11dad" providerId="ADAL" clId="{DAEA3E22-9844-481E-9B87-6745CA6151F1}" dt="2020-10-22T11:37:22.861" v="2474" actId="22"/>
        <pc:sldMkLst>
          <pc:docMk/>
          <pc:sldMk cId="179524939" sldId="4575"/>
        </pc:sldMkLst>
        <pc:spChg chg="mod">
          <ac:chgData name="Robin Rettien" userId="d3b77970-caed-4e6f-89f3-1a113df11dad" providerId="ADAL" clId="{DAEA3E22-9844-481E-9B87-6745CA6151F1}" dt="2020-10-21T21:49:45.138" v="527"/>
          <ac:spMkLst>
            <pc:docMk/>
            <pc:sldMk cId="179524939" sldId="4575"/>
            <ac:spMk id="4" creationId="{29CB9718-F33C-45E0-97AD-AD6A26E51A3C}"/>
          </ac:spMkLst>
        </pc:spChg>
        <pc:spChg chg="mod">
          <ac:chgData name="Robin Rettien" userId="d3b77970-caed-4e6f-89f3-1a113df11dad" providerId="ADAL" clId="{DAEA3E22-9844-481E-9B87-6745CA6151F1}" dt="2020-10-21T21:58:28.878" v="651" actId="20577"/>
          <ac:spMkLst>
            <pc:docMk/>
            <pc:sldMk cId="179524939" sldId="4575"/>
            <ac:spMk id="12" creationId="{858A2FD7-6410-4F87-A226-C140B6AEB270}"/>
          </ac:spMkLst>
        </pc:spChg>
        <pc:spChg chg="mod">
          <ac:chgData name="Robin Rettien" userId="d3b77970-caed-4e6f-89f3-1a113df11dad" providerId="ADAL" clId="{DAEA3E22-9844-481E-9B87-6745CA6151F1}" dt="2020-10-21T21:58:31.441" v="653" actId="20577"/>
          <ac:spMkLst>
            <pc:docMk/>
            <pc:sldMk cId="179524939" sldId="4575"/>
            <ac:spMk id="13" creationId="{3D8F68DD-4142-45D9-A1F9-EA5120DD9B73}"/>
          </ac:spMkLst>
        </pc:spChg>
        <pc:spChg chg="mod">
          <ac:chgData name="Robin Rettien" userId="d3b77970-caed-4e6f-89f3-1a113df11dad" providerId="ADAL" clId="{DAEA3E22-9844-481E-9B87-6745CA6151F1}" dt="2020-10-21T21:58:22.934" v="649" actId="1036"/>
          <ac:spMkLst>
            <pc:docMk/>
            <pc:sldMk cId="179524939" sldId="4575"/>
            <ac:spMk id="14" creationId="{3DD0E273-31E9-4D79-AACC-D40A12F1EE69}"/>
          </ac:spMkLst>
        </pc:spChg>
        <pc:spChg chg="mod">
          <ac:chgData name="Robin Rettien" userId="d3b77970-caed-4e6f-89f3-1a113df11dad" providerId="ADAL" clId="{DAEA3E22-9844-481E-9B87-6745CA6151F1}" dt="2020-10-21T21:56:05.044" v="610" actId="20577"/>
          <ac:spMkLst>
            <pc:docMk/>
            <pc:sldMk cId="179524939" sldId="4575"/>
            <ac:spMk id="15" creationId="{CD839DB9-4AF9-4C4F-BF8E-1808B5DC10EF}"/>
          </ac:spMkLst>
        </pc:spChg>
        <pc:spChg chg="mod">
          <ac:chgData name="Robin Rettien" userId="d3b77970-caed-4e6f-89f3-1a113df11dad" providerId="ADAL" clId="{DAEA3E22-9844-481E-9B87-6745CA6151F1}" dt="2020-10-21T21:56:26.813" v="616" actId="20577"/>
          <ac:spMkLst>
            <pc:docMk/>
            <pc:sldMk cId="179524939" sldId="4575"/>
            <ac:spMk id="16" creationId="{EFFE92DC-8CCE-4EC0-8477-071E9989BA8B}"/>
          </ac:spMkLst>
        </pc:spChg>
        <pc:spChg chg="mod">
          <ac:chgData name="Robin Rettien" userId="d3b77970-caed-4e6f-89f3-1a113df11dad" providerId="ADAL" clId="{DAEA3E22-9844-481E-9B87-6745CA6151F1}" dt="2020-10-21T21:58:57.123" v="671" actId="1036"/>
          <ac:spMkLst>
            <pc:docMk/>
            <pc:sldMk cId="179524939" sldId="4575"/>
            <ac:spMk id="17" creationId="{02079E76-141C-4A1E-A235-28E56683D1AF}"/>
          </ac:spMkLst>
        </pc:spChg>
        <pc:spChg chg="del">
          <ac:chgData name="Robin Rettien" userId="d3b77970-caed-4e6f-89f3-1a113df11dad" providerId="ADAL" clId="{DAEA3E22-9844-481E-9B87-6745CA6151F1}" dt="2020-10-21T21:57:36.470" v="621" actId="478"/>
          <ac:spMkLst>
            <pc:docMk/>
            <pc:sldMk cId="179524939" sldId="4575"/>
            <ac:spMk id="18" creationId="{B8F45AE3-374D-4B6F-BA73-E6CB5F833DE8}"/>
          </ac:spMkLst>
        </pc:spChg>
        <pc:spChg chg="del">
          <ac:chgData name="Robin Rettien" userId="d3b77970-caed-4e6f-89f3-1a113df11dad" providerId="ADAL" clId="{DAEA3E22-9844-481E-9B87-6745CA6151F1}" dt="2020-10-21T21:57:37.661" v="622" actId="478"/>
          <ac:spMkLst>
            <pc:docMk/>
            <pc:sldMk cId="179524939" sldId="4575"/>
            <ac:spMk id="19" creationId="{5C187E06-A4AE-4A32-9456-764011EC3632}"/>
          </ac:spMkLst>
        </pc:spChg>
        <pc:spChg chg="del">
          <ac:chgData name="Robin Rettien" userId="d3b77970-caed-4e6f-89f3-1a113df11dad" providerId="ADAL" clId="{DAEA3E22-9844-481E-9B87-6745CA6151F1}" dt="2020-10-21T21:56:10.973" v="611" actId="478"/>
          <ac:spMkLst>
            <pc:docMk/>
            <pc:sldMk cId="179524939" sldId="4575"/>
            <ac:spMk id="23" creationId="{A914E2DB-0B80-483F-9260-C88F9DE5D295}"/>
          </ac:spMkLst>
        </pc:spChg>
        <pc:spChg chg="del">
          <ac:chgData name="Robin Rettien" userId="d3b77970-caed-4e6f-89f3-1a113df11dad" providerId="ADAL" clId="{DAEA3E22-9844-481E-9B87-6745CA6151F1}" dt="2020-10-21T21:56:30.370" v="617" actId="478"/>
          <ac:spMkLst>
            <pc:docMk/>
            <pc:sldMk cId="179524939" sldId="4575"/>
            <ac:spMk id="25" creationId="{144CD828-848E-4204-818E-525B6FB93F52}"/>
          </ac:spMkLst>
        </pc:spChg>
        <pc:spChg chg="mod">
          <ac:chgData name="Robin Rettien" userId="d3b77970-caed-4e6f-89f3-1a113df11dad" providerId="ADAL" clId="{DAEA3E22-9844-481E-9B87-6745CA6151F1}" dt="2020-10-21T21:56:24.243" v="614" actId="20577"/>
          <ac:spMkLst>
            <pc:docMk/>
            <pc:sldMk cId="179524939" sldId="4575"/>
            <ac:spMk id="34" creationId="{99402958-67AF-42F2-95AF-03D0D68D5D72}"/>
          </ac:spMkLst>
        </pc:spChg>
        <pc:picChg chg="add mod ord">
          <ac:chgData name="Robin Rettien" userId="d3b77970-caed-4e6f-89f3-1a113df11dad" providerId="ADAL" clId="{DAEA3E22-9844-481E-9B87-6745CA6151F1}" dt="2020-10-21T21:58:47.641" v="662" actId="14100"/>
          <ac:picMkLst>
            <pc:docMk/>
            <pc:sldMk cId="179524939" sldId="4575"/>
            <ac:picMk id="3" creationId="{A079B90A-A86F-4A18-B5F3-BDBCB4A9D772}"/>
          </ac:picMkLst>
        </pc:picChg>
        <pc:picChg chg="add mod ord">
          <ac:chgData name="Robin Rettien" userId="d3b77970-caed-4e6f-89f3-1a113df11dad" providerId="ADAL" clId="{DAEA3E22-9844-481E-9B87-6745CA6151F1}" dt="2020-10-21T21:57:57.047" v="632" actId="108"/>
          <ac:picMkLst>
            <pc:docMk/>
            <pc:sldMk cId="179524939" sldId="4575"/>
            <ac:picMk id="5" creationId="{12608228-FFF7-4A9E-BE21-7A8BFA2127D0}"/>
          </ac:picMkLst>
        </pc:picChg>
        <pc:picChg chg="add">
          <ac:chgData name="Robin Rettien" userId="d3b77970-caed-4e6f-89f3-1a113df11dad" providerId="ADAL" clId="{DAEA3E22-9844-481E-9B87-6745CA6151F1}" dt="2020-10-22T11:37:22.861" v="2474" actId="22"/>
          <ac:picMkLst>
            <pc:docMk/>
            <pc:sldMk cId="179524939" sldId="4575"/>
            <ac:picMk id="6" creationId="{869A1B33-9B75-48DA-89C7-82F5D48F14BB}"/>
          </ac:picMkLst>
        </pc:picChg>
        <pc:picChg chg="del mod">
          <ac:chgData name="Robin Rettien" userId="d3b77970-caed-4e6f-89f3-1a113df11dad" providerId="ADAL" clId="{DAEA3E22-9844-481E-9B87-6745CA6151F1}" dt="2020-10-21T21:58:44.462" v="661" actId="478"/>
          <ac:picMkLst>
            <pc:docMk/>
            <pc:sldMk cId="179524939" sldId="4575"/>
            <ac:picMk id="9" creationId="{36B7D5D3-022A-4ACE-8404-1C68D72B4CD7}"/>
          </ac:picMkLst>
        </pc:picChg>
        <pc:picChg chg="del mod">
          <ac:chgData name="Robin Rettien" userId="d3b77970-caed-4e6f-89f3-1a113df11dad" providerId="ADAL" clId="{DAEA3E22-9844-481E-9B87-6745CA6151F1}" dt="2020-10-21T21:57:48.050" v="630" actId="478"/>
          <ac:picMkLst>
            <pc:docMk/>
            <pc:sldMk cId="179524939" sldId="4575"/>
            <ac:picMk id="11" creationId="{6C4869C6-8F12-4E89-BC64-87B18D178DF2}"/>
          </ac:picMkLst>
        </pc:picChg>
        <pc:picChg chg="del">
          <ac:chgData name="Robin Rettien" userId="d3b77970-caed-4e6f-89f3-1a113df11dad" providerId="ADAL" clId="{DAEA3E22-9844-481E-9B87-6745CA6151F1}" dt="2020-10-22T11:37:22.572" v="2473" actId="478"/>
          <ac:picMkLst>
            <pc:docMk/>
            <pc:sldMk cId="179524939" sldId="4575"/>
            <ac:picMk id="20" creationId="{7CB4B6C3-CE8C-43DE-A1F3-F4C5848537E3}"/>
          </ac:picMkLst>
        </pc:picChg>
      </pc:sldChg>
      <pc:sldChg chg="add">
        <pc:chgData name="Robin Rettien" userId="d3b77970-caed-4e6f-89f3-1a113df11dad" providerId="ADAL" clId="{DAEA3E22-9844-481E-9B87-6745CA6151F1}" dt="2020-10-21T22:12:50.570" v="779"/>
        <pc:sldMkLst>
          <pc:docMk/>
          <pc:sldMk cId="2643318129" sldId="4576"/>
        </pc:sldMkLst>
      </pc:sldChg>
      <pc:sldChg chg="delSp add mod">
        <pc:chgData name="Robin Rettien" userId="d3b77970-caed-4e6f-89f3-1a113df11dad" providerId="ADAL" clId="{DAEA3E22-9844-481E-9B87-6745CA6151F1}" dt="2020-10-21T22:13:46.734" v="784" actId="478"/>
        <pc:sldMkLst>
          <pc:docMk/>
          <pc:sldMk cId="3568858931" sldId="4577"/>
        </pc:sldMkLst>
        <pc:spChg chg="del">
          <ac:chgData name="Robin Rettien" userId="d3b77970-caed-4e6f-89f3-1a113df11dad" providerId="ADAL" clId="{DAEA3E22-9844-481E-9B87-6745CA6151F1}" dt="2020-10-21T22:13:40.457" v="782" actId="478"/>
          <ac:spMkLst>
            <pc:docMk/>
            <pc:sldMk cId="3568858931" sldId="4577"/>
            <ac:spMk id="4" creationId="{D2811CFD-C7AB-496F-9B96-65384B56E406}"/>
          </ac:spMkLst>
        </pc:spChg>
        <pc:spChg chg="del">
          <ac:chgData name="Robin Rettien" userId="d3b77970-caed-4e6f-89f3-1a113df11dad" providerId="ADAL" clId="{DAEA3E22-9844-481E-9B87-6745CA6151F1}" dt="2020-10-21T22:13:44.022" v="783" actId="478"/>
          <ac:spMkLst>
            <pc:docMk/>
            <pc:sldMk cId="3568858931" sldId="4577"/>
            <ac:spMk id="9" creationId="{45328FF0-371B-49F2-83E6-D4B30BFF8ECE}"/>
          </ac:spMkLst>
        </pc:spChg>
        <pc:spChg chg="del">
          <ac:chgData name="Robin Rettien" userId="d3b77970-caed-4e6f-89f3-1a113df11dad" providerId="ADAL" clId="{DAEA3E22-9844-481E-9B87-6745CA6151F1}" dt="2020-10-21T22:13:46.734" v="784" actId="478"/>
          <ac:spMkLst>
            <pc:docMk/>
            <pc:sldMk cId="3568858931" sldId="4577"/>
            <ac:spMk id="12" creationId="{36500A2E-90B1-47C3-A502-81FD0D1ADC46}"/>
          </ac:spMkLst>
        </pc:spChg>
      </pc:sldChg>
      <pc:sldChg chg="add">
        <pc:chgData name="Robin Rettien" userId="d3b77970-caed-4e6f-89f3-1a113df11dad" providerId="ADAL" clId="{DAEA3E22-9844-481E-9B87-6745CA6151F1}" dt="2020-10-21T22:12:50.570" v="779"/>
        <pc:sldMkLst>
          <pc:docMk/>
          <pc:sldMk cId="734642804" sldId="4578"/>
        </pc:sldMkLst>
      </pc:sldChg>
      <pc:sldChg chg="add">
        <pc:chgData name="Robin Rettien" userId="d3b77970-caed-4e6f-89f3-1a113df11dad" providerId="ADAL" clId="{DAEA3E22-9844-481E-9B87-6745CA6151F1}" dt="2020-10-21T22:12:50.570" v="779"/>
        <pc:sldMkLst>
          <pc:docMk/>
          <pc:sldMk cId="2628767347" sldId="4579"/>
        </pc:sldMkLst>
      </pc:sldChg>
      <pc:sldChg chg="add">
        <pc:chgData name="Robin Rettien" userId="d3b77970-caed-4e6f-89f3-1a113df11dad" providerId="ADAL" clId="{DAEA3E22-9844-481E-9B87-6745CA6151F1}" dt="2020-10-21T22:12:50.570" v="779"/>
        <pc:sldMkLst>
          <pc:docMk/>
          <pc:sldMk cId="3118885946" sldId="4580"/>
        </pc:sldMkLst>
      </pc:sldChg>
      <pc:sldChg chg="addSp delSp modSp add mod ord">
        <pc:chgData name="Robin Rettien" userId="d3b77970-caed-4e6f-89f3-1a113df11dad" providerId="ADAL" clId="{DAEA3E22-9844-481E-9B87-6745CA6151F1}" dt="2020-10-22T11:16:36.331" v="2376" actId="13926"/>
        <pc:sldMkLst>
          <pc:docMk/>
          <pc:sldMk cId="1865490284" sldId="4581"/>
        </pc:sldMkLst>
        <pc:spChg chg="mod">
          <ac:chgData name="Robin Rettien" userId="d3b77970-caed-4e6f-89f3-1a113df11dad" providerId="ADAL" clId="{DAEA3E22-9844-481E-9B87-6745CA6151F1}" dt="2020-10-21T22:20:43.058" v="839"/>
          <ac:spMkLst>
            <pc:docMk/>
            <pc:sldMk cId="1865490284" sldId="4581"/>
            <ac:spMk id="2" creationId="{7D701395-8032-4536-906F-15A66E308701}"/>
          </ac:spMkLst>
        </pc:spChg>
        <pc:spChg chg="mod">
          <ac:chgData name="Robin Rettien" userId="d3b77970-caed-4e6f-89f3-1a113df11dad" providerId="ADAL" clId="{DAEA3E22-9844-481E-9B87-6745CA6151F1}" dt="2020-10-21T22:21:13.986" v="882" actId="20577"/>
          <ac:spMkLst>
            <pc:docMk/>
            <pc:sldMk cId="1865490284" sldId="4581"/>
            <ac:spMk id="3" creationId="{6A8CB6D2-D540-477B-944A-1A81A84AA864}"/>
          </ac:spMkLst>
        </pc:spChg>
        <pc:spChg chg="mod">
          <ac:chgData name="Robin Rettien" userId="d3b77970-caed-4e6f-89f3-1a113df11dad" providerId="ADAL" clId="{DAEA3E22-9844-481E-9B87-6745CA6151F1}" dt="2020-10-22T11:16:36.331" v="2376" actId="13926"/>
          <ac:spMkLst>
            <pc:docMk/>
            <pc:sldMk cId="1865490284" sldId="4581"/>
            <ac:spMk id="4" creationId="{CDDC7632-1DC7-4CE4-8E9B-ACA285222032}"/>
          </ac:spMkLst>
        </pc:spChg>
        <pc:spChg chg="mod">
          <ac:chgData name="Robin Rettien" userId="d3b77970-caed-4e6f-89f3-1a113df11dad" providerId="ADAL" clId="{DAEA3E22-9844-481E-9B87-6745CA6151F1}" dt="2020-10-22T10:29:42.563" v="2184" actId="1037"/>
          <ac:spMkLst>
            <pc:docMk/>
            <pc:sldMk cId="1865490284" sldId="4581"/>
            <ac:spMk id="9" creationId="{5E79F570-E796-4237-A3D9-6EE79FB0C34B}"/>
          </ac:spMkLst>
        </pc:spChg>
        <pc:spChg chg="mod">
          <ac:chgData name="Robin Rettien" userId="d3b77970-caed-4e6f-89f3-1a113df11dad" providerId="ADAL" clId="{DAEA3E22-9844-481E-9B87-6745CA6151F1}" dt="2020-10-22T10:33:11.488" v="2232" actId="14100"/>
          <ac:spMkLst>
            <pc:docMk/>
            <pc:sldMk cId="1865490284" sldId="4581"/>
            <ac:spMk id="12" creationId="{C5FCB7DD-EAD7-4AE2-9D8B-623317BA60C5}"/>
          </ac:spMkLst>
        </pc:spChg>
        <pc:spChg chg="del">
          <ac:chgData name="Robin Rettien" userId="d3b77970-caed-4e6f-89f3-1a113df11dad" providerId="ADAL" clId="{DAEA3E22-9844-481E-9B87-6745CA6151F1}" dt="2020-10-22T10:32:57.056" v="2229" actId="478"/>
          <ac:spMkLst>
            <pc:docMk/>
            <pc:sldMk cId="1865490284" sldId="4581"/>
            <ac:spMk id="13" creationId="{775733B9-A883-4C2E-87C6-A3E7605D832C}"/>
          </ac:spMkLst>
        </pc:spChg>
        <pc:spChg chg="del">
          <ac:chgData name="Robin Rettien" userId="d3b77970-caed-4e6f-89f3-1a113df11dad" providerId="ADAL" clId="{DAEA3E22-9844-481E-9B87-6745CA6151F1}" dt="2020-10-22T10:32:55.137" v="2228" actId="478"/>
          <ac:spMkLst>
            <pc:docMk/>
            <pc:sldMk cId="1865490284" sldId="4581"/>
            <ac:spMk id="14" creationId="{612DBC90-C098-494F-9FAE-DD8E73A3403E}"/>
          </ac:spMkLst>
        </pc:spChg>
        <pc:spChg chg="del">
          <ac:chgData name="Robin Rettien" userId="d3b77970-caed-4e6f-89f3-1a113df11dad" providerId="ADAL" clId="{DAEA3E22-9844-481E-9B87-6745CA6151F1}" dt="2020-10-22T10:32:51.797" v="2227" actId="478"/>
          <ac:spMkLst>
            <pc:docMk/>
            <pc:sldMk cId="1865490284" sldId="4581"/>
            <ac:spMk id="16" creationId="{1B720425-FBC0-424F-9633-BCDC9BAB42F9}"/>
          </ac:spMkLst>
        </pc:spChg>
        <pc:spChg chg="add">
          <ac:chgData name="Robin Rettien" userId="d3b77970-caed-4e6f-89f3-1a113df11dad" providerId="ADAL" clId="{DAEA3E22-9844-481E-9B87-6745CA6151F1}" dt="2020-10-22T10:49:02.541" v="2334" actId="22"/>
          <ac:spMkLst>
            <pc:docMk/>
            <pc:sldMk cId="1865490284" sldId="4581"/>
            <ac:spMk id="21" creationId="{B35C25B4-F2F0-4DB4-ABDD-CA1EEE63E100}"/>
          </ac:spMkLst>
        </pc:spChg>
        <pc:spChg chg="add mod">
          <ac:chgData name="Robin Rettien" userId="d3b77970-caed-4e6f-89f3-1a113df11dad" providerId="ADAL" clId="{DAEA3E22-9844-481E-9B87-6745CA6151F1}" dt="2020-10-21T22:29:08.281" v="1129" actId="20577"/>
          <ac:spMkLst>
            <pc:docMk/>
            <pc:sldMk cId="1865490284" sldId="4581"/>
            <ac:spMk id="26" creationId="{3D47B791-12EE-4E7D-9E6D-357E01DE0849}"/>
          </ac:spMkLst>
        </pc:spChg>
        <pc:spChg chg="add mod">
          <ac:chgData name="Robin Rettien" userId="d3b77970-caed-4e6f-89f3-1a113df11dad" providerId="ADAL" clId="{DAEA3E22-9844-481E-9B87-6745CA6151F1}" dt="2020-10-21T22:29:10.915" v="1131" actId="20577"/>
          <ac:spMkLst>
            <pc:docMk/>
            <pc:sldMk cId="1865490284" sldId="4581"/>
            <ac:spMk id="27" creationId="{02F90412-8A03-4018-8E65-EAC7F44380AD}"/>
          </ac:spMkLst>
        </pc:spChg>
        <pc:spChg chg="add mod">
          <ac:chgData name="Robin Rettien" userId="d3b77970-caed-4e6f-89f3-1a113df11dad" providerId="ADAL" clId="{DAEA3E22-9844-481E-9B87-6745CA6151F1}" dt="2020-10-22T10:33:21.081" v="2239" actId="1038"/>
          <ac:spMkLst>
            <pc:docMk/>
            <pc:sldMk cId="1865490284" sldId="4581"/>
            <ac:spMk id="32" creationId="{4C2B8854-87C9-4F5D-A699-6F813E67FD51}"/>
          </ac:spMkLst>
        </pc:spChg>
        <pc:spChg chg="add del mod">
          <ac:chgData name="Robin Rettien" userId="d3b77970-caed-4e6f-89f3-1a113df11dad" providerId="ADAL" clId="{DAEA3E22-9844-481E-9B87-6745CA6151F1}" dt="2020-10-22T10:33:29.119" v="2242" actId="478"/>
          <ac:spMkLst>
            <pc:docMk/>
            <pc:sldMk cId="1865490284" sldId="4581"/>
            <ac:spMk id="33" creationId="{CA984568-B4B9-4342-BCD8-03CC6E9C8258}"/>
          </ac:spMkLst>
        </pc:spChg>
        <pc:spChg chg="del">
          <ac:chgData name="Robin Rettien" userId="d3b77970-caed-4e6f-89f3-1a113df11dad" providerId="ADAL" clId="{DAEA3E22-9844-481E-9B87-6745CA6151F1}" dt="2020-10-21T22:24:18.480" v="931" actId="478"/>
          <ac:spMkLst>
            <pc:docMk/>
            <pc:sldMk cId="1865490284" sldId="4581"/>
            <ac:spMk id="49" creationId="{FDAE1DD3-9F82-489A-A1D0-F43447ACBE78}"/>
          </ac:spMkLst>
        </pc:spChg>
        <pc:spChg chg="del">
          <ac:chgData name="Robin Rettien" userId="d3b77970-caed-4e6f-89f3-1a113df11dad" providerId="ADAL" clId="{DAEA3E22-9844-481E-9B87-6745CA6151F1}" dt="2020-10-21T22:24:18.480" v="931" actId="478"/>
          <ac:spMkLst>
            <pc:docMk/>
            <pc:sldMk cId="1865490284" sldId="4581"/>
            <ac:spMk id="50" creationId="{FC945C80-7735-4E2E-B7EB-4E4FBA3097B8}"/>
          </ac:spMkLst>
        </pc:spChg>
        <pc:spChg chg="mod">
          <ac:chgData name="Robin Rettien" userId="d3b77970-caed-4e6f-89f3-1a113df11dad" providerId="ADAL" clId="{DAEA3E22-9844-481E-9B87-6745CA6151F1}" dt="2020-10-21T22:21:33.718" v="888" actId="20577"/>
          <ac:spMkLst>
            <pc:docMk/>
            <pc:sldMk cId="1865490284" sldId="4581"/>
            <ac:spMk id="52" creationId="{B5F341A4-0508-4AFE-8B73-9F62DC2BA166}"/>
          </ac:spMkLst>
        </pc:spChg>
        <pc:spChg chg="mod">
          <ac:chgData name="Robin Rettien" userId="d3b77970-caed-4e6f-89f3-1a113df11dad" providerId="ADAL" clId="{DAEA3E22-9844-481E-9B87-6745CA6151F1}" dt="2020-10-21T22:26:45.796" v="993" actId="1076"/>
          <ac:spMkLst>
            <pc:docMk/>
            <pc:sldMk cId="1865490284" sldId="4581"/>
            <ac:spMk id="2056" creationId="{1B30ABB9-2B75-4D36-B662-1DED97B1ECB9}"/>
          </ac:spMkLst>
        </pc:spChg>
        <pc:spChg chg="mod">
          <ac:chgData name="Robin Rettien" userId="d3b77970-caed-4e6f-89f3-1a113df11dad" providerId="ADAL" clId="{DAEA3E22-9844-481E-9B87-6745CA6151F1}" dt="2020-10-21T22:28:39.917" v="1126" actId="1076"/>
          <ac:spMkLst>
            <pc:docMk/>
            <pc:sldMk cId="1865490284" sldId="4581"/>
            <ac:spMk id="2057" creationId="{E33BCF28-06E1-468A-9C78-61C467A2AF47}"/>
          </ac:spMkLst>
        </pc:spChg>
        <pc:grpChg chg="del">
          <ac:chgData name="Robin Rettien" userId="d3b77970-caed-4e6f-89f3-1a113df11dad" providerId="ADAL" clId="{DAEA3E22-9844-481E-9B87-6745CA6151F1}" dt="2020-10-22T10:49:13.379" v="2335" actId="478"/>
          <ac:grpSpMkLst>
            <pc:docMk/>
            <pc:sldMk cId="1865490284" sldId="4581"/>
            <ac:grpSpMk id="23" creationId="{945004CA-8757-43ED-A733-89BF599B1737}"/>
          </ac:grpSpMkLst>
        </pc:grpChg>
        <pc:picChg chg="add mod">
          <ac:chgData name="Robin Rettien" userId="d3b77970-caed-4e6f-89f3-1a113df11dad" providerId="ADAL" clId="{DAEA3E22-9844-481E-9B87-6745CA6151F1}" dt="2020-10-21T22:28:27.331" v="1122" actId="1076"/>
          <ac:picMkLst>
            <pc:docMk/>
            <pc:sldMk cId="1865490284" sldId="4581"/>
            <ac:picMk id="5" creationId="{F9ADA662-3947-4163-9B8E-9BD1239A6054}"/>
          </ac:picMkLst>
        </pc:picChg>
        <pc:picChg chg="del mod">
          <ac:chgData name="Robin Rettien" userId="d3b77970-caed-4e6f-89f3-1a113df11dad" providerId="ADAL" clId="{DAEA3E22-9844-481E-9B87-6745CA6151F1}" dt="2020-10-22T10:29:31.705" v="2179" actId="478"/>
          <ac:picMkLst>
            <pc:docMk/>
            <pc:sldMk cId="1865490284" sldId="4581"/>
            <ac:picMk id="6" creationId="{6F2B03DD-977A-4AB5-94F9-465CAE270D5E}"/>
          </ac:picMkLst>
        </pc:picChg>
        <pc:picChg chg="del mod">
          <ac:chgData name="Robin Rettien" userId="d3b77970-caed-4e6f-89f3-1a113df11dad" providerId="ADAL" clId="{DAEA3E22-9844-481E-9B87-6745CA6151F1}" dt="2020-10-22T10:32:45.101" v="2225" actId="478"/>
          <ac:picMkLst>
            <pc:docMk/>
            <pc:sldMk cId="1865490284" sldId="4581"/>
            <ac:picMk id="8" creationId="{B8901092-C667-4EF1-9781-7859EE7FB558}"/>
          </ac:picMkLst>
        </pc:picChg>
        <pc:picChg chg="add mod ord">
          <ac:chgData name="Robin Rettien" userId="d3b77970-caed-4e6f-89f3-1a113df11dad" providerId="ADAL" clId="{DAEA3E22-9844-481E-9B87-6745CA6151F1}" dt="2020-10-22T10:32:12.554" v="2202" actId="108"/>
          <ac:picMkLst>
            <pc:docMk/>
            <pc:sldMk cId="1865490284" sldId="4581"/>
            <ac:picMk id="18" creationId="{F2F121BC-1623-4E60-89DB-A9C54010631E}"/>
          </ac:picMkLst>
        </pc:picChg>
        <pc:picChg chg="add mod ord">
          <ac:chgData name="Robin Rettien" userId="d3b77970-caed-4e6f-89f3-1a113df11dad" providerId="ADAL" clId="{DAEA3E22-9844-481E-9B87-6745CA6151F1}" dt="2020-10-22T10:32:47.183" v="2226" actId="167"/>
          <ac:picMkLst>
            <pc:docMk/>
            <pc:sldMk cId="1865490284" sldId="4581"/>
            <ac:picMk id="20" creationId="{5D3CF392-D413-47D4-B695-0295A267E19B}"/>
          </ac:picMkLst>
        </pc:picChg>
      </pc:sldChg>
      <pc:sldChg chg="modSp add del mod">
        <pc:chgData name="Robin Rettien" userId="d3b77970-caed-4e6f-89f3-1a113df11dad" providerId="ADAL" clId="{DAEA3E22-9844-481E-9B87-6745CA6151F1}" dt="2020-10-23T14:21:33.112" v="3431" actId="47"/>
        <pc:sldMkLst>
          <pc:docMk/>
          <pc:sldMk cId="1057046419" sldId="4582"/>
        </pc:sldMkLst>
        <pc:spChg chg="mod">
          <ac:chgData name="Robin Rettien" userId="d3b77970-caed-4e6f-89f3-1a113df11dad" providerId="ADAL" clId="{DAEA3E22-9844-481E-9B87-6745CA6151F1}" dt="2020-10-22T11:51:06.876" v="2487" actId="13926"/>
          <ac:spMkLst>
            <pc:docMk/>
            <pc:sldMk cId="1057046419" sldId="4582"/>
            <ac:spMk id="2" creationId="{0518E33F-A338-4998-BEAE-43248FEFDFA8}"/>
          </ac:spMkLst>
        </pc:spChg>
        <pc:spChg chg="mod">
          <ac:chgData name="Robin Rettien" userId="d3b77970-caed-4e6f-89f3-1a113df11dad" providerId="ADAL" clId="{DAEA3E22-9844-481E-9B87-6745CA6151F1}" dt="2020-10-22T11:51:06.876" v="2487" actId="13926"/>
          <ac:spMkLst>
            <pc:docMk/>
            <pc:sldMk cId="1057046419" sldId="4582"/>
            <ac:spMk id="3" creationId="{B80B0729-481F-4860-83AA-782D85104A31}"/>
          </ac:spMkLst>
        </pc:spChg>
        <pc:spChg chg="mod">
          <ac:chgData name="Robin Rettien" userId="d3b77970-caed-4e6f-89f3-1a113df11dad" providerId="ADAL" clId="{DAEA3E22-9844-481E-9B87-6745CA6151F1}" dt="2020-10-22T11:51:06.876" v="2487" actId="13926"/>
          <ac:spMkLst>
            <pc:docMk/>
            <pc:sldMk cId="1057046419" sldId="4582"/>
            <ac:spMk id="4" creationId="{29CB9718-F33C-45E0-97AD-AD6A26E51A3C}"/>
          </ac:spMkLst>
        </pc:spChg>
        <pc:spChg chg="mod">
          <ac:chgData name="Robin Rettien" userId="d3b77970-caed-4e6f-89f3-1a113df11dad" providerId="ADAL" clId="{DAEA3E22-9844-481E-9B87-6745CA6151F1}" dt="2020-10-22T11:51:06.876" v="2487" actId="13926"/>
          <ac:spMkLst>
            <pc:docMk/>
            <pc:sldMk cId="1057046419" sldId="4582"/>
            <ac:spMk id="6" creationId="{A5F2E075-2A2F-4C95-8C64-AB8BA0DFDD51}"/>
          </ac:spMkLst>
        </pc:spChg>
        <pc:spChg chg="mod">
          <ac:chgData name="Robin Rettien" userId="d3b77970-caed-4e6f-89f3-1a113df11dad" providerId="ADAL" clId="{DAEA3E22-9844-481E-9B87-6745CA6151F1}" dt="2020-10-22T11:51:06.876" v="2487" actId="13926"/>
          <ac:spMkLst>
            <pc:docMk/>
            <pc:sldMk cId="1057046419" sldId="4582"/>
            <ac:spMk id="7" creationId="{219F7AEE-B89F-461B-BA25-D1E98BF188BB}"/>
          </ac:spMkLst>
        </pc:spChg>
        <pc:spChg chg="mod">
          <ac:chgData name="Robin Rettien" userId="d3b77970-caed-4e6f-89f3-1a113df11dad" providerId="ADAL" clId="{DAEA3E22-9844-481E-9B87-6745CA6151F1}" dt="2020-10-22T11:51:06.876" v="2487" actId="13926"/>
          <ac:spMkLst>
            <pc:docMk/>
            <pc:sldMk cId="1057046419" sldId="4582"/>
            <ac:spMk id="10" creationId="{A18FD827-14A9-493F-8DD3-F5B25B7494B9}"/>
          </ac:spMkLst>
        </pc:spChg>
        <pc:spChg chg="mod">
          <ac:chgData name="Robin Rettien" userId="d3b77970-caed-4e6f-89f3-1a113df11dad" providerId="ADAL" clId="{DAEA3E22-9844-481E-9B87-6745CA6151F1}" dt="2020-10-22T11:51:06.876" v="2487" actId="13926"/>
          <ac:spMkLst>
            <pc:docMk/>
            <pc:sldMk cId="1057046419" sldId="4582"/>
            <ac:spMk id="15" creationId="{CD839DB9-4AF9-4C4F-BF8E-1808B5DC10EF}"/>
          </ac:spMkLst>
        </pc:spChg>
        <pc:spChg chg="mod">
          <ac:chgData name="Robin Rettien" userId="d3b77970-caed-4e6f-89f3-1a113df11dad" providerId="ADAL" clId="{DAEA3E22-9844-481E-9B87-6745CA6151F1}" dt="2020-10-22T11:51:06.876" v="2487" actId="13926"/>
          <ac:spMkLst>
            <pc:docMk/>
            <pc:sldMk cId="1057046419" sldId="4582"/>
            <ac:spMk id="16" creationId="{EFFE92DC-8CCE-4EC0-8477-071E9989BA8B}"/>
          </ac:spMkLst>
        </pc:spChg>
        <pc:spChg chg="mod">
          <ac:chgData name="Robin Rettien" userId="d3b77970-caed-4e6f-89f3-1a113df11dad" providerId="ADAL" clId="{DAEA3E22-9844-481E-9B87-6745CA6151F1}" dt="2020-10-22T11:51:06.876" v="2487" actId="13926"/>
          <ac:spMkLst>
            <pc:docMk/>
            <pc:sldMk cId="1057046419" sldId="4582"/>
            <ac:spMk id="18" creationId="{6F594A89-DA37-4BD7-8469-D28D9686C1B0}"/>
          </ac:spMkLst>
        </pc:spChg>
        <pc:spChg chg="mod">
          <ac:chgData name="Robin Rettien" userId="d3b77970-caed-4e6f-89f3-1a113df11dad" providerId="ADAL" clId="{DAEA3E22-9844-481E-9B87-6745CA6151F1}" dt="2020-10-22T11:51:06.876" v="2487" actId="13926"/>
          <ac:spMkLst>
            <pc:docMk/>
            <pc:sldMk cId="1057046419" sldId="4582"/>
            <ac:spMk id="21" creationId="{8532100C-4F36-4A47-BF1D-6EF1E141BE0C}"/>
          </ac:spMkLst>
        </pc:spChg>
        <pc:spChg chg="mod">
          <ac:chgData name="Robin Rettien" userId="d3b77970-caed-4e6f-89f3-1a113df11dad" providerId="ADAL" clId="{DAEA3E22-9844-481E-9B87-6745CA6151F1}" dt="2020-10-22T11:51:06.876" v="2487" actId="13926"/>
          <ac:spMkLst>
            <pc:docMk/>
            <pc:sldMk cId="1057046419" sldId="4582"/>
            <ac:spMk id="27" creationId="{6A0ACE04-7AFD-4971-A3B2-E90BF841A76E}"/>
          </ac:spMkLst>
        </pc:spChg>
        <pc:spChg chg="mod">
          <ac:chgData name="Robin Rettien" userId="d3b77970-caed-4e6f-89f3-1a113df11dad" providerId="ADAL" clId="{DAEA3E22-9844-481E-9B87-6745CA6151F1}" dt="2020-10-22T11:51:06.876" v="2487" actId="13926"/>
          <ac:spMkLst>
            <pc:docMk/>
            <pc:sldMk cId="1057046419" sldId="4582"/>
            <ac:spMk id="28" creationId="{30957381-247A-411E-BC11-72BC5FBB3489}"/>
          </ac:spMkLst>
        </pc:spChg>
        <pc:spChg chg="mod">
          <ac:chgData name="Robin Rettien" userId="d3b77970-caed-4e6f-89f3-1a113df11dad" providerId="ADAL" clId="{DAEA3E22-9844-481E-9B87-6745CA6151F1}" dt="2020-10-22T11:51:06.876" v="2487" actId="13926"/>
          <ac:spMkLst>
            <pc:docMk/>
            <pc:sldMk cId="1057046419" sldId="4582"/>
            <ac:spMk id="29" creationId="{86E607A3-EE9F-48A9-9EE5-F670334B877C}"/>
          </ac:spMkLst>
        </pc:spChg>
        <pc:spChg chg="mod">
          <ac:chgData name="Robin Rettien" userId="d3b77970-caed-4e6f-89f3-1a113df11dad" providerId="ADAL" clId="{DAEA3E22-9844-481E-9B87-6745CA6151F1}" dt="2020-10-22T11:51:06.876" v="2487" actId="13926"/>
          <ac:spMkLst>
            <pc:docMk/>
            <pc:sldMk cId="1057046419" sldId="4582"/>
            <ac:spMk id="30" creationId="{44C69B6B-8C4E-4DDE-957D-14626C4A2B8A}"/>
          </ac:spMkLst>
        </pc:spChg>
        <pc:spChg chg="mod">
          <ac:chgData name="Robin Rettien" userId="d3b77970-caed-4e6f-89f3-1a113df11dad" providerId="ADAL" clId="{DAEA3E22-9844-481E-9B87-6745CA6151F1}" dt="2020-10-22T11:51:06.876" v="2487" actId="13926"/>
          <ac:spMkLst>
            <pc:docMk/>
            <pc:sldMk cId="1057046419" sldId="4582"/>
            <ac:spMk id="31" creationId="{5A7EC1B3-068D-4ED5-8176-CA023B3D0EB9}"/>
          </ac:spMkLst>
        </pc:spChg>
      </pc:sldChg>
      <pc:sldMasterChg chg="modSp mod modSldLayout">
        <pc:chgData name="Robin Rettien" userId="d3b77970-caed-4e6f-89f3-1a113df11dad" providerId="ADAL" clId="{DAEA3E22-9844-481E-9B87-6745CA6151F1}" dt="2020-10-22T11:18:29.408" v="2408"/>
        <pc:sldMasterMkLst>
          <pc:docMk/>
          <pc:sldMasterMk cId="0" sldId="2147483659"/>
        </pc:sldMasterMkLst>
        <pc:spChg chg="mod">
          <ac:chgData name="Robin Rettien" userId="d3b77970-caed-4e6f-89f3-1a113df11dad" providerId="ADAL" clId="{DAEA3E22-9844-481E-9B87-6745CA6151F1}" dt="2020-10-22T11:18:01.244" v="2407" actId="20577"/>
          <ac:spMkLst>
            <pc:docMk/>
            <pc:sldMasterMk cId="0" sldId="2147483659"/>
            <ac:spMk id="4" creationId="{B8A5604C-B8A6-4D35-A162-2F60AB989CD9}"/>
          </ac:spMkLst>
        </pc:spChg>
        <pc:sldLayoutChg chg="modSp mod">
          <pc:chgData name="Robin Rettien" userId="d3b77970-caed-4e6f-89f3-1a113df11dad" providerId="ADAL" clId="{DAEA3E22-9844-481E-9B87-6745CA6151F1}" dt="2020-10-22T11:18:29.408" v="2408"/>
          <pc:sldLayoutMkLst>
            <pc:docMk/>
            <pc:sldMasterMk cId="0" sldId="2147483659"/>
            <pc:sldLayoutMk cId="3081998058" sldId="2147483681"/>
          </pc:sldLayoutMkLst>
          <pc:spChg chg="mod">
            <ac:chgData name="Robin Rettien" userId="d3b77970-caed-4e6f-89f3-1a113df11dad" providerId="ADAL" clId="{DAEA3E22-9844-481E-9B87-6745CA6151F1}" dt="2020-10-22T11:18:29.408" v="2408"/>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F9452519-1495-48B6-86BE-1F210F341C90}"/>
    <pc:docChg chg="custSel addSld delSld modSld sldOrd modMainMaster modSection">
      <pc:chgData name="Robin Rettien" userId="d3b77970-caed-4e6f-89f3-1a113df11dad" providerId="ADAL" clId="{F9452519-1495-48B6-86BE-1F210F341C90}" dt="2020-11-25T18:15:40.208" v="33"/>
      <pc:docMkLst>
        <pc:docMk/>
      </pc:docMkLst>
      <pc:sldChg chg="modSp mod">
        <pc:chgData name="Robin Rettien" userId="d3b77970-caed-4e6f-89f3-1a113df11dad" providerId="ADAL" clId="{F9452519-1495-48B6-86BE-1F210F341C90}" dt="2020-11-25T18:10:30.059" v="3" actId="20577"/>
        <pc:sldMkLst>
          <pc:docMk/>
          <pc:sldMk cId="3680767580" sldId="3066"/>
        </pc:sldMkLst>
        <pc:spChg chg="mod">
          <ac:chgData name="Robin Rettien" userId="d3b77970-caed-4e6f-89f3-1a113df11dad" providerId="ADAL" clId="{F9452519-1495-48B6-86BE-1F210F341C90}" dt="2020-11-25T18:10:30.059" v="3" actId="20577"/>
          <ac:spMkLst>
            <pc:docMk/>
            <pc:sldMk cId="3680767580" sldId="3066"/>
            <ac:spMk id="3" creationId="{48F5C1C9-0257-4D57-911B-1B120E4B8C8E}"/>
          </ac:spMkLst>
        </pc:spChg>
      </pc:sldChg>
      <pc:sldChg chg="delSp add mod">
        <pc:chgData name="Robin Rettien" userId="d3b77970-caed-4e6f-89f3-1a113df11dad" providerId="ADAL" clId="{F9452519-1495-48B6-86BE-1F210F341C90}" dt="2020-11-25T18:12:54.799" v="9" actId="478"/>
        <pc:sldMkLst>
          <pc:docMk/>
          <pc:sldMk cId="2715772111" sldId="3215"/>
        </pc:sldMkLst>
        <pc:spChg chg="del">
          <ac:chgData name="Robin Rettien" userId="d3b77970-caed-4e6f-89f3-1a113df11dad" providerId="ADAL" clId="{F9452519-1495-48B6-86BE-1F210F341C90}" dt="2020-11-25T18:12:54.799" v="9" actId="478"/>
          <ac:spMkLst>
            <pc:docMk/>
            <pc:sldMk cId="2715772111" sldId="3215"/>
            <ac:spMk id="27" creationId="{542515D1-5A23-4AFB-9374-05B324C8F152}"/>
          </ac:spMkLst>
        </pc:spChg>
      </pc:sldChg>
      <pc:sldChg chg="del">
        <pc:chgData name="Robin Rettien" userId="d3b77970-caed-4e6f-89f3-1a113df11dad" providerId="ADAL" clId="{F9452519-1495-48B6-86BE-1F210F341C90}" dt="2020-11-25T18:13:44.673" v="16" actId="47"/>
        <pc:sldMkLst>
          <pc:docMk/>
          <pc:sldMk cId="2811059684" sldId="3224"/>
        </pc:sldMkLst>
      </pc:sldChg>
      <pc:sldChg chg="add">
        <pc:chgData name="Robin Rettien" userId="d3b77970-caed-4e6f-89f3-1a113df11dad" providerId="ADAL" clId="{F9452519-1495-48B6-86BE-1F210F341C90}" dt="2020-11-25T18:12:52.337" v="8"/>
        <pc:sldMkLst>
          <pc:docMk/>
          <pc:sldMk cId="1315835274" sldId="3371"/>
        </pc:sldMkLst>
      </pc:sldChg>
      <pc:sldChg chg="del">
        <pc:chgData name="Robin Rettien" userId="d3b77970-caed-4e6f-89f3-1a113df11dad" providerId="ADAL" clId="{F9452519-1495-48B6-86BE-1F210F341C90}" dt="2020-11-25T18:13:45.261" v="19" actId="47"/>
        <pc:sldMkLst>
          <pc:docMk/>
          <pc:sldMk cId="2666718201" sldId="4240"/>
        </pc:sldMkLst>
      </pc:sldChg>
      <pc:sldChg chg="add">
        <pc:chgData name="Robin Rettien" userId="d3b77970-caed-4e6f-89f3-1a113df11dad" providerId="ADAL" clId="{F9452519-1495-48B6-86BE-1F210F341C90}" dt="2020-11-25T18:13:37.844" v="10"/>
        <pc:sldMkLst>
          <pc:docMk/>
          <pc:sldMk cId="1699335963" sldId="4241"/>
        </pc:sldMkLst>
      </pc:sldChg>
      <pc:sldChg chg="add del">
        <pc:chgData name="Robin Rettien" userId="d3b77970-caed-4e6f-89f3-1a113df11dad" providerId="ADAL" clId="{F9452519-1495-48B6-86BE-1F210F341C90}" dt="2020-11-25T18:15:26.038" v="30" actId="2696"/>
        <pc:sldMkLst>
          <pc:docMk/>
          <pc:sldMk cId="1853415134" sldId="4242"/>
        </pc:sldMkLst>
      </pc:sldChg>
      <pc:sldChg chg="add del">
        <pc:chgData name="Robin Rettien" userId="d3b77970-caed-4e6f-89f3-1a113df11dad" providerId="ADAL" clId="{F9452519-1495-48B6-86BE-1F210F341C90}" dt="2020-11-25T18:15:36.428" v="32"/>
        <pc:sldMkLst>
          <pc:docMk/>
          <pc:sldMk cId="2885323367" sldId="4242"/>
        </pc:sldMkLst>
      </pc:sldChg>
      <pc:sldChg chg="add">
        <pc:chgData name="Robin Rettien" userId="d3b77970-caed-4e6f-89f3-1a113df11dad" providerId="ADAL" clId="{F9452519-1495-48B6-86BE-1F210F341C90}" dt="2020-11-25T18:15:40.208" v="33"/>
        <pc:sldMkLst>
          <pc:docMk/>
          <pc:sldMk cId="4046598321" sldId="4242"/>
        </pc:sldMkLst>
      </pc:sldChg>
      <pc:sldChg chg="add">
        <pc:chgData name="Robin Rettien" userId="d3b77970-caed-4e6f-89f3-1a113df11dad" providerId="ADAL" clId="{F9452519-1495-48B6-86BE-1F210F341C90}" dt="2020-11-25T18:14:03.329" v="25"/>
        <pc:sldMkLst>
          <pc:docMk/>
          <pc:sldMk cId="4020422460" sldId="4243"/>
        </pc:sldMkLst>
      </pc:sldChg>
      <pc:sldChg chg="add">
        <pc:chgData name="Robin Rettien" userId="d3b77970-caed-4e6f-89f3-1a113df11dad" providerId="ADAL" clId="{F9452519-1495-48B6-86BE-1F210F341C90}" dt="2020-11-25T18:12:52.337" v="8"/>
        <pc:sldMkLst>
          <pc:docMk/>
          <pc:sldMk cId="2534189807" sldId="4297"/>
        </pc:sldMkLst>
      </pc:sldChg>
      <pc:sldChg chg="del">
        <pc:chgData name="Robin Rettien" userId="d3b77970-caed-4e6f-89f3-1a113df11dad" providerId="ADAL" clId="{F9452519-1495-48B6-86BE-1F210F341C90}" dt="2020-11-25T18:13:46.684" v="24" actId="47"/>
        <pc:sldMkLst>
          <pc:docMk/>
          <pc:sldMk cId="2222952965" sldId="4300"/>
        </pc:sldMkLst>
      </pc:sldChg>
      <pc:sldChg chg="del">
        <pc:chgData name="Robin Rettien" userId="d3b77970-caed-4e6f-89f3-1a113df11dad" providerId="ADAL" clId="{F9452519-1495-48B6-86BE-1F210F341C90}" dt="2020-11-25T18:13:45.081" v="18" actId="47"/>
        <pc:sldMkLst>
          <pc:docMk/>
          <pc:sldMk cId="790942364" sldId="4302"/>
        </pc:sldMkLst>
      </pc:sldChg>
      <pc:sldChg chg="ord">
        <pc:chgData name="Robin Rettien" userId="d3b77970-caed-4e6f-89f3-1a113df11dad" providerId="ADAL" clId="{F9452519-1495-48B6-86BE-1F210F341C90}" dt="2020-11-25T18:14:54.676" v="28"/>
        <pc:sldMkLst>
          <pc:docMk/>
          <pc:sldMk cId="4004177871" sldId="4376"/>
        </pc:sldMkLst>
      </pc:sldChg>
      <pc:sldChg chg="del">
        <pc:chgData name="Robin Rettien" userId="d3b77970-caed-4e6f-89f3-1a113df11dad" providerId="ADAL" clId="{F9452519-1495-48B6-86BE-1F210F341C90}" dt="2020-11-25T18:13:44.220" v="14" actId="47"/>
        <pc:sldMkLst>
          <pc:docMk/>
          <pc:sldMk cId="2944978965" sldId="4392"/>
        </pc:sldMkLst>
      </pc:sldChg>
      <pc:sldChg chg="del">
        <pc:chgData name="Robin Rettien" userId="d3b77970-caed-4e6f-89f3-1a113df11dad" providerId="ADAL" clId="{F9452519-1495-48B6-86BE-1F210F341C90}" dt="2020-11-25T18:13:42.797" v="11" actId="47"/>
        <pc:sldMkLst>
          <pc:docMk/>
          <pc:sldMk cId="2718131396" sldId="4473"/>
        </pc:sldMkLst>
      </pc:sldChg>
      <pc:sldChg chg="del">
        <pc:chgData name="Robin Rettien" userId="d3b77970-caed-4e6f-89f3-1a113df11dad" providerId="ADAL" clId="{F9452519-1495-48B6-86BE-1F210F341C90}" dt="2020-11-25T18:13:43.250" v="12" actId="47"/>
        <pc:sldMkLst>
          <pc:docMk/>
          <pc:sldMk cId="1407192383" sldId="4474"/>
        </pc:sldMkLst>
      </pc:sldChg>
      <pc:sldChg chg="del">
        <pc:chgData name="Robin Rettien" userId="d3b77970-caed-4e6f-89f3-1a113df11dad" providerId="ADAL" clId="{F9452519-1495-48B6-86BE-1F210F341C90}" dt="2020-11-25T18:13:43.626" v="13" actId="47"/>
        <pc:sldMkLst>
          <pc:docMk/>
          <pc:sldMk cId="4175044044" sldId="4475"/>
        </pc:sldMkLst>
      </pc:sldChg>
      <pc:sldChg chg="del">
        <pc:chgData name="Robin Rettien" userId="d3b77970-caed-4e6f-89f3-1a113df11dad" providerId="ADAL" clId="{F9452519-1495-48B6-86BE-1F210F341C90}" dt="2020-11-25T18:13:44.452" v="15" actId="47"/>
        <pc:sldMkLst>
          <pc:docMk/>
          <pc:sldMk cId="4198397139" sldId="4476"/>
        </pc:sldMkLst>
      </pc:sldChg>
      <pc:sldChg chg="del">
        <pc:chgData name="Robin Rettien" userId="d3b77970-caed-4e6f-89f3-1a113df11dad" providerId="ADAL" clId="{F9452519-1495-48B6-86BE-1F210F341C90}" dt="2020-11-25T18:13:44.881" v="17" actId="47"/>
        <pc:sldMkLst>
          <pc:docMk/>
          <pc:sldMk cId="1815526282" sldId="4477"/>
        </pc:sldMkLst>
      </pc:sldChg>
      <pc:sldChg chg="add">
        <pc:chgData name="Robin Rettien" userId="d3b77970-caed-4e6f-89f3-1a113df11dad" providerId="ADAL" clId="{F9452519-1495-48B6-86BE-1F210F341C90}" dt="2020-11-25T18:12:52.337" v="8"/>
        <pc:sldMkLst>
          <pc:docMk/>
          <pc:sldMk cId="776454013" sldId="4478"/>
        </pc:sldMkLst>
      </pc:sldChg>
      <pc:sldChg chg="add">
        <pc:chgData name="Robin Rettien" userId="d3b77970-caed-4e6f-89f3-1a113df11dad" providerId="ADAL" clId="{F9452519-1495-48B6-86BE-1F210F341C90}" dt="2020-11-25T18:12:52.337" v="8"/>
        <pc:sldMkLst>
          <pc:docMk/>
          <pc:sldMk cId="1058518698" sldId="4480"/>
        </pc:sldMkLst>
      </pc:sldChg>
      <pc:sldChg chg="add del">
        <pc:chgData name="Robin Rettien" userId="d3b77970-caed-4e6f-89f3-1a113df11dad" providerId="ADAL" clId="{F9452519-1495-48B6-86BE-1F210F341C90}" dt="2020-11-25T18:14:16.979" v="26" actId="47"/>
        <pc:sldMkLst>
          <pc:docMk/>
          <pc:sldMk cId="3712010389" sldId="4481"/>
        </pc:sldMkLst>
      </pc:sldChg>
      <pc:sldChg chg="del">
        <pc:chgData name="Robin Rettien" userId="d3b77970-caed-4e6f-89f3-1a113df11dad" providerId="ADAL" clId="{F9452519-1495-48B6-86BE-1F210F341C90}" dt="2020-11-25T18:13:46.011" v="22" actId="47"/>
        <pc:sldMkLst>
          <pc:docMk/>
          <pc:sldMk cId="58685191" sldId="4482"/>
        </pc:sldMkLst>
      </pc:sldChg>
      <pc:sldChg chg="add">
        <pc:chgData name="Robin Rettien" userId="d3b77970-caed-4e6f-89f3-1a113df11dad" providerId="ADAL" clId="{F9452519-1495-48B6-86BE-1F210F341C90}" dt="2020-11-25T18:13:37.844" v="10"/>
        <pc:sldMkLst>
          <pc:docMk/>
          <pc:sldMk cId="4273903994" sldId="4483"/>
        </pc:sldMkLst>
      </pc:sldChg>
      <pc:sldChg chg="add">
        <pc:chgData name="Robin Rettien" userId="d3b77970-caed-4e6f-89f3-1a113df11dad" providerId="ADAL" clId="{F9452519-1495-48B6-86BE-1F210F341C90}" dt="2020-11-25T18:13:37.844" v="10"/>
        <pc:sldMkLst>
          <pc:docMk/>
          <pc:sldMk cId="4003307983" sldId="4484"/>
        </pc:sldMkLst>
      </pc:sldChg>
      <pc:sldChg chg="add">
        <pc:chgData name="Robin Rettien" userId="d3b77970-caed-4e6f-89f3-1a113df11dad" providerId="ADAL" clId="{F9452519-1495-48B6-86BE-1F210F341C90}" dt="2020-11-25T18:15:40.208" v="33"/>
        <pc:sldMkLst>
          <pc:docMk/>
          <pc:sldMk cId="274967218" sldId="4485"/>
        </pc:sldMkLst>
      </pc:sldChg>
      <pc:sldChg chg="add del">
        <pc:chgData name="Robin Rettien" userId="d3b77970-caed-4e6f-89f3-1a113df11dad" providerId="ADAL" clId="{F9452519-1495-48B6-86BE-1F210F341C90}" dt="2020-11-25T18:15:26.038" v="30" actId="2696"/>
        <pc:sldMkLst>
          <pc:docMk/>
          <pc:sldMk cId="1311273278" sldId="4485"/>
        </pc:sldMkLst>
      </pc:sldChg>
      <pc:sldChg chg="add del">
        <pc:chgData name="Robin Rettien" userId="d3b77970-caed-4e6f-89f3-1a113df11dad" providerId="ADAL" clId="{F9452519-1495-48B6-86BE-1F210F341C90}" dt="2020-11-25T18:15:36.428" v="32"/>
        <pc:sldMkLst>
          <pc:docMk/>
          <pc:sldMk cId="3888948137" sldId="4485"/>
        </pc:sldMkLst>
      </pc:sldChg>
      <pc:sldChg chg="add del">
        <pc:chgData name="Robin Rettien" userId="d3b77970-caed-4e6f-89f3-1a113df11dad" providerId="ADAL" clId="{F9452519-1495-48B6-86BE-1F210F341C90}" dt="2020-11-25T18:15:36.428" v="32"/>
        <pc:sldMkLst>
          <pc:docMk/>
          <pc:sldMk cId="88353701" sldId="4486"/>
        </pc:sldMkLst>
      </pc:sldChg>
      <pc:sldChg chg="add">
        <pc:chgData name="Robin Rettien" userId="d3b77970-caed-4e6f-89f3-1a113df11dad" providerId="ADAL" clId="{F9452519-1495-48B6-86BE-1F210F341C90}" dt="2020-11-25T18:15:40.208" v="33"/>
        <pc:sldMkLst>
          <pc:docMk/>
          <pc:sldMk cId="642597585" sldId="4486"/>
        </pc:sldMkLst>
      </pc:sldChg>
      <pc:sldChg chg="add del">
        <pc:chgData name="Robin Rettien" userId="d3b77970-caed-4e6f-89f3-1a113df11dad" providerId="ADAL" clId="{F9452519-1495-48B6-86BE-1F210F341C90}" dt="2020-11-25T18:15:26.038" v="30" actId="2696"/>
        <pc:sldMkLst>
          <pc:docMk/>
          <pc:sldMk cId="1532820432" sldId="4486"/>
        </pc:sldMkLst>
      </pc:sldChg>
      <pc:sldChg chg="add">
        <pc:chgData name="Robin Rettien" userId="d3b77970-caed-4e6f-89f3-1a113df11dad" providerId="ADAL" clId="{F9452519-1495-48B6-86BE-1F210F341C90}" dt="2020-11-25T18:15:40.208" v="33"/>
        <pc:sldMkLst>
          <pc:docMk/>
          <pc:sldMk cId="267242912" sldId="4487"/>
        </pc:sldMkLst>
      </pc:sldChg>
      <pc:sldChg chg="add del">
        <pc:chgData name="Robin Rettien" userId="d3b77970-caed-4e6f-89f3-1a113df11dad" providerId="ADAL" clId="{F9452519-1495-48B6-86BE-1F210F341C90}" dt="2020-11-25T18:15:26.038" v="30" actId="2696"/>
        <pc:sldMkLst>
          <pc:docMk/>
          <pc:sldMk cId="1415521392" sldId="4487"/>
        </pc:sldMkLst>
      </pc:sldChg>
      <pc:sldChg chg="add del">
        <pc:chgData name="Robin Rettien" userId="d3b77970-caed-4e6f-89f3-1a113df11dad" providerId="ADAL" clId="{F9452519-1495-48B6-86BE-1F210F341C90}" dt="2020-11-25T18:15:36.428" v="32"/>
        <pc:sldMkLst>
          <pc:docMk/>
          <pc:sldMk cId="3407004596" sldId="4487"/>
        </pc:sldMkLst>
      </pc:sldChg>
      <pc:sldChg chg="add del">
        <pc:chgData name="Robin Rettien" userId="d3b77970-caed-4e6f-89f3-1a113df11dad" providerId="ADAL" clId="{F9452519-1495-48B6-86BE-1F210F341C90}" dt="2020-11-25T18:15:26.038" v="30" actId="2696"/>
        <pc:sldMkLst>
          <pc:docMk/>
          <pc:sldMk cId="394294868" sldId="4488"/>
        </pc:sldMkLst>
      </pc:sldChg>
      <pc:sldChg chg="add">
        <pc:chgData name="Robin Rettien" userId="d3b77970-caed-4e6f-89f3-1a113df11dad" providerId="ADAL" clId="{F9452519-1495-48B6-86BE-1F210F341C90}" dt="2020-11-25T18:15:40.208" v="33"/>
        <pc:sldMkLst>
          <pc:docMk/>
          <pc:sldMk cId="1822598996" sldId="4488"/>
        </pc:sldMkLst>
      </pc:sldChg>
      <pc:sldChg chg="add del">
        <pc:chgData name="Robin Rettien" userId="d3b77970-caed-4e6f-89f3-1a113df11dad" providerId="ADAL" clId="{F9452519-1495-48B6-86BE-1F210F341C90}" dt="2020-11-25T18:15:36.428" v="32"/>
        <pc:sldMkLst>
          <pc:docMk/>
          <pc:sldMk cId="3571816775" sldId="4488"/>
        </pc:sldMkLst>
      </pc:sldChg>
      <pc:sldChg chg="add del">
        <pc:chgData name="Robin Rettien" userId="d3b77970-caed-4e6f-89f3-1a113df11dad" providerId="ADAL" clId="{F9452519-1495-48B6-86BE-1F210F341C90}" dt="2020-11-25T18:15:36.428" v="32"/>
        <pc:sldMkLst>
          <pc:docMk/>
          <pc:sldMk cId="1563972892" sldId="4489"/>
        </pc:sldMkLst>
      </pc:sldChg>
      <pc:sldChg chg="add">
        <pc:chgData name="Robin Rettien" userId="d3b77970-caed-4e6f-89f3-1a113df11dad" providerId="ADAL" clId="{F9452519-1495-48B6-86BE-1F210F341C90}" dt="2020-11-25T18:15:40.208" v="33"/>
        <pc:sldMkLst>
          <pc:docMk/>
          <pc:sldMk cId="1969409480" sldId="4489"/>
        </pc:sldMkLst>
      </pc:sldChg>
      <pc:sldChg chg="add del">
        <pc:chgData name="Robin Rettien" userId="d3b77970-caed-4e6f-89f3-1a113df11dad" providerId="ADAL" clId="{F9452519-1495-48B6-86BE-1F210F341C90}" dt="2020-11-25T18:15:26.038" v="30" actId="2696"/>
        <pc:sldMkLst>
          <pc:docMk/>
          <pc:sldMk cId="3099682598" sldId="4489"/>
        </pc:sldMkLst>
      </pc:sldChg>
      <pc:sldChg chg="add">
        <pc:chgData name="Robin Rettien" userId="d3b77970-caed-4e6f-89f3-1a113df11dad" providerId="ADAL" clId="{F9452519-1495-48B6-86BE-1F210F341C90}" dt="2020-11-25T18:14:03.329" v="25"/>
        <pc:sldMkLst>
          <pc:docMk/>
          <pc:sldMk cId="381624051" sldId="4490"/>
        </pc:sldMkLst>
      </pc:sldChg>
      <pc:sldChg chg="add">
        <pc:chgData name="Robin Rettien" userId="d3b77970-caed-4e6f-89f3-1a113df11dad" providerId="ADAL" clId="{F9452519-1495-48B6-86BE-1F210F341C90}" dt="2020-11-25T18:14:03.329" v="25"/>
        <pc:sldMkLst>
          <pc:docMk/>
          <pc:sldMk cId="3934869442" sldId="4491"/>
        </pc:sldMkLst>
      </pc:sldChg>
      <pc:sldChg chg="add">
        <pc:chgData name="Robin Rettien" userId="d3b77970-caed-4e6f-89f3-1a113df11dad" providerId="ADAL" clId="{F9452519-1495-48B6-86BE-1F210F341C90}" dt="2020-11-25T18:12:52.337" v="8"/>
        <pc:sldMkLst>
          <pc:docMk/>
          <pc:sldMk cId="435248604" sldId="4498"/>
        </pc:sldMkLst>
      </pc:sldChg>
      <pc:sldChg chg="del">
        <pc:chgData name="Robin Rettien" userId="d3b77970-caed-4e6f-89f3-1a113df11dad" providerId="ADAL" clId="{F9452519-1495-48B6-86BE-1F210F341C90}" dt="2020-11-25T18:13:45.583" v="21" actId="47"/>
        <pc:sldMkLst>
          <pc:docMk/>
          <pc:sldMk cId="4073120430" sldId="4515"/>
        </pc:sldMkLst>
      </pc:sldChg>
      <pc:sldChg chg="del">
        <pc:chgData name="Robin Rettien" userId="d3b77970-caed-4e6f-89f3-1a113df11dad" providerId="ADAL" clId="{F9452519-1495-48B6-86BE-1F210F341C90}" dt="2020-11-25T18:13:46.220" v="23" actId="47"/>
        <pc:sldMkLst>
          <pc:docMk/>
          <pc:sldMk cId="3615338953" sldId="4543"/>
        </pc:sldMkLst>
      </pc:sldChg>
      <pc:sldChg chg="add">
        <pc:chgData name="Robin Rettien" userId="d3b77970-caed-4e6f-89f3-1a113df11dad" providerId="ADAL" clId="{F9452519-1495-48B6-86BE-1F210F341C90}" dt="2020-11-25T18:14:03.329" v="25"/>
        <pc:sldMkLst>
          <pc:docMk/>
          <pc:sldMk cId="3513166889" sldId="4545"/>
        </pc:sldMkLst>
      </pc:sldChg>
      <pc:sldChg chg="add">
        <pc:chgData name="Robin Rettien" userId="d3b77970-caed-4e6f-89f3-1a113df11dad" providerId="ADAL" clId="{F9452519-1495-48B6-86BE-1F210F341C90}" dt="2020-11-25T18:14:03.329" v="25"/>
        <pc:sldMkLst>
          <pc:docMk/>
          <pc:sldMk cId="1716576604" sldId="4546"/>
        </pc:sldMkLst>
      </pc:sldChg>
      <pc:sldChg chg="add">
        <pc:chgData name="Robin Rettien" userId="d3b77970-caed-4e6f-89f3-1a113df11dad" providerId="ADAL" clId="{F9452519-1495-48B6-86BE-1F210F341C90}" dt="2020-11-25T18:14:03.329" v="25"/>
        <pc:sldMkLst>
          <pc:docMk/>
          <pc:sldMk cId="350211027" sldId="4547"/>
        </pc:sldMkLst>
      </pc:sldChg>
      <pc:sldChg chg="add">
        <pc:chgData name="Robin Rettien" userId="d3b77970-caed-4e6f-89f3-1a113df11dad" providerId="ADAL" clId="{F9452519-1495-48B6-86BE-1F210F341C90}" dt="2020-11-25T18:14:03.329" v="25"/>
        <pc:sldMkLst>
          <pc:docMk/>
          <pc:sldMk cId="841112482" sldId="4548"/>
        </pc:sldMkLst>
      </pc:sldChg>
      <pc:sldChg chg="add">
        <pc:chgData name="Robin Rettien" userId="d3b77970-caed-4e6f-89f3-1a113df11dad" providerId="ADAL" clId="{F9452519-1495-48B6-86BE-1F210F341C90}" dt="2020-11-25T18:14:03.329" v="25"/>
        <pc:sldMkLst>
          <pc:docMk/>
          <pc:sldMk cId="3715053663" sldId="4549"/>
        </pc:sldMkLst>
      </pc:sldChg>
      <pc:sldChg chg="add">
        <pc:chgData name="Robin Rettien" userId="d3b77970-caed-4e6f-89f3-1a113df11dad" providerId="ADAL" clId="{F9452519-1495-48B6-86BE-1F210F341C90}" dt="2020-11-25T18:14:03.329" v="25"/>
        <pc:sldMkLst>
          <pc:docMk/>
          <pc:sldMk cId="2696964311" sldId="4550"/>
        </pc:sldMkLst>
      </pc:sldChg>
      <pc:sldChg chg="add">
        <pc:chgData name="Robin Rettien" userId="d3b77970-caed-4e6f-89f3-1a113df11dad" providerId="ADAL" clId="{F9452519-1495-48B6-86BE-1F210F341C90}" dt="2020-11-25T18:14:03.329" v="25"/>
        <pc:sldMkLst>
          <pc:docMk/>
          <pc:sldMk cId="2688802646" sldId="4551"/>
        </pc:sldMkLst>
      </pc:sldChg>
      <pc:sldChg chg="add">
        <pc:chgData name="Robin Rettien" userId="d3b77970-caed-4e6f-89f3-1a113df11dad" providerId="ADAL" clId="{F9452519-1495-48B6-86BE-1F210F341C90}" dt="2020-11-25T18:14:03.329" v="25"/>
        <pc:sldMkLst>
          <pc:docMk/>
          <pc:sldMk cId="3786635756" sldId="4552"/>
        </pc:sldMkLst>
      </pc:sldChg>
      <pc:sldChg chg="add">
        <pc:chgData name="Robin Rettien" userId="d3b77970-caed-4e6f-89f3-1a113df11dad" providerId="ADAL" clId="{F9452519-1495-48B6-86BE-1F210F341C90}" dt="2020-11-25T18:14:03.329" v="25"/>
        <pc:sldMkLst>
          <pc:docMk/>
          <pc:sldMk cId="2967990154" sldId="4553"/>
        </pc:sldMkLst>
      </pc:sldChg>
      <pc:sldChg chg="add">
        <pc:chgData name="Robin Rettien" userId="d3b77970-caed-4e6f-89f3-1a113df11dad" providerId="ADAL" clId="{F9452519-1495-48B6-86BE-1F210F341C90}" dt="2020-11-25T18:14:03.329" v="25"/>
        <pc:sldMkLst>
          <pc:docMk/>
          <pc:sldMk cId="2176563733" sldId="4554"/>
        </pc:sldMkLst>
      </pc:sldChg>
      <pc:sldChg chg="add">
        <pc:chgData name="Robin Rettien" userId="d3b77970-caed-4e6f-89f3-1a113df11dad" providerId="ADAL" clId="{F9452519-1495-48B6-86BE-1F210F341C90}" dt="2020-11-25T18:14:03.329" v="25"/>
        <pc:sldMkLst>
          <pc:docMk/>
          <pc:sldMk cId="3920924172" sldId="4555"/>
        </pc:sldMkLst>
      </pc:sldChg>
      <pc:sldChg chg="add">
        <pc:chgData name="Robin Rettien" userId="d3b77970-caed-4e6f-89f3-1a113df11dad" providerId="ADAL" clId="{F9452519-1495-48B6-86BE-1F210F341C90}" dt="2020-11-25T18:14:03.329" v="25"/>
        <pc:sldMkLst>
          <pc:docMk/>
          <pc:sldMk cId="2516733516" sldId="4556"/>
        </pc:sldMkLst>
      </pc:sldChg>
      <pc:sldChg chg="add">
        <pc:chgData name="Robin Rettien" userId="d3b77970-caed-4e6f-89f3-1a113df11dad" providerId="ADAL" clId="{F9452519-1495-48B6-86BE-1F210F341C90}" dt="2020-11-25T18:14:03.329" v="25"/>
        <pc:sldMkLst>
          <pc:docMk/>
          <pc:sldMk cId="2123963684" sldId="4557"/>
        </pc:sldMkLst>
      </pc:sldChg>
      <pc:sldChg chg="add">
        <pc:chgData name="Robin Rettien" userId="d3b77970-caed-4e6f-89f3-1a113df11dad" providerId="ADAL" clId="{F9452519-1495-48B6-86BE-1F210F341C90}" dt="2020-11-25T18:12:52.337" v="8"/>
        <pc:sldMkLst>
          <pc:docMk/>
          <pc:sldMk cId="981453204" sldId="4586"/>
        </pc:sldMkLst>
      </pc:sldChg>
      <pc:sldChg chg="del">
        <pc:chgData name="Robin Rettien" userId="d3b77970-caed-4e6f-89f3-1a113df11dad" providerId="ADAL" clId="{F9452519-1495-48B6-86BE-1F210F341C90}" dt="2020-11-25T18:13:45.335" v="20" actId="47"/>
        <pc:sldMkLst>
          <pc:docMk/>
          <pc:sldMk cId="2997457341" sldId="4588"/>
        </pc:sldMkLst>
      </pc:sldChg>
      <pc:sldMasterChg chg="modSp mod modSldLayout">
        <pc:chgData name="Robin Rettien" userId="d3b77970-caed-4e6f-89f3-1a113df11dad" providerId="ADAL" clId="{F9452519-1495-48B6-86BE-1F210F341C90}" dt="2020-11-25T18:10:46.670" v="7" actId="20577"/>
        <pc:sldMasterMkLst>
          <pc:docMk/>
          <pc:sldMasterMk cId="0" sldId="2147483659"/>
        </pc:sldMasterMkLst>
        <pc:spChg chg="mod">
          <ac:chgData name="Robin Rettien" userId="d3b77970-caed-4e6f-89f3-1a113df11dad" providerId="ADAL" clId="{F9452519-1495-48B6-86BE-1F210F341C90}" dt="2020-11-25T18:10:42.257" v="5" actId="20577"/>
          <ac:spMkLst>
            <pc:docMk/>
            <pc:sldMasterMk cId="0" sldId="2147483659"/>
            <ac:spMk id="4" creationId="{B8A5604C-B8A6-4D35-A162-2F60AB989CD9}"/>
          </ac:spMkLst>
        </pc:spChg>
        <pc:sldLayoutChg chg="modSp mod">
          <pc:chgData name="Robin Rettien" userId="d3b77970-caed-4e6f-89f3-1a113df11dad" providerId="ADAL" clId="{F9452519-1495-48B6-86BE-1F210F341C90}" dt="2020-11-25T18:10:46.670" v="7" actId="20577"/>
          <pc:sldLayoutMkLst>
            <pc:docMk/>
            <pc:sldMasterMk cId="0" sldId="2147483659"/>
            <pc:sldLayoutMk cId="3081998058" sldId="2147483681"/>
          </pc:sldLayoutMkLst>
          <pc:spChg chg="mod">
            <ac:chgData name="Robin Rettien" userId="d3b77970-caed-4e6f-89f3-1a113df11dad" providerId="ADAL" clId="{F9452519-1495-48B6-86BE-1F210F341C90}" dt="2020-11-25T18:10:46.670" v="7" actId="20577"/>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E6289873-9FE9-4CA2-AC8B-3995D64E2CE3}"/>
    <pc:docChg chg="undo redo custSel modSld">
      <pc:chgData name="Robin Rettien" userId="d3b77970-caed-4e6f-89f3-1a113df11dad" providerId="ADAL" clId="{E6289873-9FE9-4CA2-AC8B-3995D64E2CE3}" dt="2020-11-12T17:31:21.406" v="498" actId="13926"/>
      <pc:docMkLst>
        <pc:docMk/>
      </pc:docMkLst>
      <pc:sldChg chg="modSp mod">
        <pc:chgData name="Robin Rettien" userId="d3b77970-caed-4e6f-89f3-1a113df11dad" providerId="ADAL" clId="{E6289873-9FE9-4CA2-AC8B-3995D64E2CE3}" dt="2020-11-09T16:15:29.001" v="401" actId="207"/>
        <pc:sldMkLst>
          <pc:docMk/>
          <pc:sldMk cId="3680767580" sldId="3066"/>
        </pc:sldMkLst>
        <pc:spChg chg="mod">
          <ac:chgData name="Robin Rettien" userId="d3b77970-caed-4e6f-89f3-1a113df11dad" providerId="ADAL" clId="{E6289873-9FE9-4CA2-AC8B-3995D64E2CE3}" dt="2020-11-09T16:15:29.001" v="401" actId="207"/>
          <ac:spMkLst>
            <pc:docMk/>
            <pc:sldMk cId="3680767580" sldId="3066"/>
            <ac:spMk id="3" creationId="{48F5C1C9-0257-4D57-911B-1B120E4B8C8E}"/>
          </ac:spMkLst>
        </pc:spChg>
      </pc:sldChg>
      <pc:sldChg chg="modSp mod">
        <pc:chgData name="Robin Rettien" userId="d3b77970-caed-4e6f-89f3-1a113df11dad" providerId="ADAL" clId="{E6289873-9FE9-4CA2-AC8B-3995D64E2CE3}" dt="2020-11-09T16:14:08.704" v="382" actId="13926"/>
        <pc:sldMkLst>
          <pc:docMk/>
          <pc:sldMk cId="2715772111" sldId="3215"/>
        </pc:sldMkLst>
        <pc:spChg chg="mod">
          <ac:chgData name="Robin Rettien" userId="d3b77970-caed-4e6f-89f3-1a113df11dad" providerId="ADAL" clId="{E6289873-9FE9-4CA2-AC8B-3995D64E2CE3}" dt="2020-11-09T16:14:08.704" v="382" actId="13926"/>
          <ac:spMkLst>
            <pc:docMk/>
            <pc:sldMk cId="2715772111" sldId="3215"/>
            <ac:spMk id="25" creationId="{F83F7EAB-E819-4F7C-AB07-9257B8B5B863}"/>
          </ac:spMkLst>
        </pc:spChg>
      </pc:sldChg>
      <pc:sldChg chg="modSp mod">
        <pc:chgData name="Robin Rettien" userId="d3b77970-caed-4e6f-89f3-1a113df11dad" providerId="ADAL" clId="{E6289873-9FE9-4CA2-AC8B-3995D64E2CE3}" dt="2020-11-09T16:14:20.923" v="387" actId="20577"/>
        <pc:sldMkLst>
          <pc:docMk/>
          <pc:sldMk cId="1315835274" sldId="3371"/>
        </pc:sldMkLst>
        <pc:spChg chg="mod">
          <ac:chgData name="Robin Rettien" userId="d3b77970-caed-4e6f-89f3-1a113df11dad" providerId="ADAL" clId="{E6289873-9FE9-4CA2-AC8B-3995D64E2CE3}" dt="2020-11-09T16:14:20.923" v="387" actId="20577"/>
          <ac:spMkLst>
            <pc:docMk/>
            <pc:sldMk cId="1315835274" sldId="3371"/>
            <ac:spMk id="30" creationId="{F0F08F1B-787E-4C5E-AB15-3DF291ECF517}"/>
          </ac:spMkLst>
        </pc:spChg>
      </pc:sldChg>
      <pc:sldChg chg="modSp mod">
        <pc:chgData name="Robin Rettien" userId="d3b77970-caed-4e6f-89f3-1a113df11dad" providerId="ADAL" clId="{E6289873-9FE9-4CA2-AC8B-3995D64E2CE3}" dt="2020-11-09T15:30:23.502" v="315" actId="20577"/>
        <pc:sldMkLst>
          <pc:docMk/>
          <pc:sldMk cId="2666718201" sldId="4240"/>
        </pc:sldMkLst>
        <pc:spChg chg="mod">
          <ac:chgData name="Robin Rettien" userId="d3b77970-caed-4e6f-89f3-1a113df11dad" providerId="ADAL" clId="{E6289873-9FE9-4CA2-AC8B-3995D64E2CE3}" dt="2020-11-09T15:30:23.502" v="315" actId="20577"/>
          <ac:spMkLst>
            <pc:docMk/>
            <pc:sldMk cId="2666718201" sldId="4240"/>
            <ac:spMk id="25" creationId="{F83F7EAB-E819-4F7C-AB07-9257B8B5B863}"/>
          </ac:spMkLst>
        </pc:spChg>
      </pc:sldChg>
      <pc:sldChg chg="modSp mod">
        <pc:chgData name="Robin Rettien" userId="d3b77970-caed-4e6f-89f3-1a113df11dad" providerId="ADAL" clId="{E6289873-9FE9-4CA2-AC8B-3995D64E2CE3}" dt="2020-11-09T14:44:59.603" v="24" actId="13926"/>
        <pc:sldMkLst>
          <pc:docMk/>
          <pc:sldMk cId="4020422460" sldId="4243"/>
        </pc:sldMkLst>
        <pc:spChg chg="mod">
          <ac:chgData name="Robin Rettien" userId="d3b77970-caed-4e6f-89f3-1a113df11dad" providerId="ADAL" clId="{E6289873-9FE9-4CA2-AC8B-3995D64E2CE3}" dt="2020-11-09T14:44:59.603" v="24" actId="13926"/>
          <ac:spMkLst>
            <pc:docMk/>
            <pc:sldMk cId="4020422460" sldId="4243"/>
            <ac:spMk id="25" creationId="{F83F7EAB-E819-4F7C-AB07-9257B8B5B863}"/>
          </ac:spMkLst>
        </pc:spChg>
      </pc:sldChg>
      <pc:sldChg chg="modSp mod">
        <pc:chgData name="Robin Rettien" userId="d3b77970-caed-4e6f-89f3-1a113df11dad" providerId="ADAL" clId="{E6289873-9FE9-4CA2-AC8B-3995D64E2CE3}" dt="2020-11-09T15:15:56.761" v="219" actId="20577"/>
        <pc:sldMkLst>
          <pc:docMk/>
          <pc:sldMk cId="3997315665" sldId="4377"/>
        </pc:sldMkLst>
        <pc:spChg chg="mod">
          <ac:chgData name="Robin Rettien" userId="d3b77970-caed-4e6f-89f3-1a113df11dad" providerId="ADAL" clId="{E6289873-9FE9-4CA2-AC8B-3995D64E2CE3}" dt="2020-11-09T15:15:42.498" v="195" actId="20577"/>
          <ac:spMkLst>
            <pc:docMk/>
            <pc:sldMk cId="3997315665" sldId="4377"/>
            <ac:spMk id="27" creationId="{77E0E204-8D21-48E0-B021-10D5F2DA2334}"/>
          </ac:spMkLst>
        </pc:spChg>
        <pc:spChg chg="mod">
          <ac:chgData name="Robin Rettien" userId="d3b77970-caed-4e6f-89f3-1a113df11dad" providerId="ADAL" clId="{E6289873-9FE9-4CA2-AC8B-3995D64E2CE3}" dt="2020-11-09T15:15:56.761" v="219" actId="20577"/>
          <ac:spMkLst>
            <pc:docMk/>
            <pc:sldMk cId="3997315665" sldId="4377"/>
            <ac:spMk id="28" creationId="{B74793EC-037E-4217-A367-23D17C681081}"/>
          </ac:spMkLst>
        </pc:spChg>
      </pc:sldChg>
      <pc:sldChg chg="modSp mod">
        <pc:chgData name="Robin Rettien" userId="d3b77970-caed-4e6f-89f3-1a113df11dad" providerId="ADAL" clId="{E6289873-9FE9-4CA2-AC8B-3995D64E2CE3}" dt="2020-11-09T14:45:33.185" v="28" actId="13926"/>
        <pc:sldMkLst>
          <pc:docMk/>
          <pc:sldMk cId="917409064" sldId="4391"/>
        </pc:sldMkLst>
        <pc:spChg chg="mod">
          <ac:chgData name="Robin Rettien" userId="d3b77970-caed-4e6f-89f3-1a113df11dad" providerId="ADAL" clId="{E6289873-9FE9-4CA2-AC8B-3995D64E2CE3}" dt="2020-11-09T14:45:33.185" v="28" actId="13926"/>
          <ac:spMkLst>
            <pc:docMk/>
            <pc:sldMk cId="917409064" sldId="4391"/>
            <ac:spMk id="27" creationId="{77E0E204-8D21-48E0-B021-10D5F2DA2334}"/>
          </ac:spMkLst>
        </pc:spChg>
      </pc:sldChg>
      <pc:sldChg chg="modSp mod">
        <pc:chgData name="Robin Rettien" userId="d3b77970-caed-4e6f-89f3-1a113df11dad" providerId="ADAL" clId="{E6289873-9FE9-4CA2-AC8B-3995D64E2CE3}" dt="2020-11-09T14:43:36.708" v="16" actId="13926"/>
        <pc:sldMkLst>
          <pc:docMk/>
          <pc:sldMk cId="2944978965" sldId="4392"/>
        </pc:sldMkLst>
        <pc:spChg chg="mod">
          <ac:chgData name="Robin Rettien" userId="d3b77970-caed-4e6f-89f3-1a113df11dad" providerId="ADAL" clId="{E6289873-9FE9-4CA2-AC8B-3995D64E2CE3}" dt="2020-11-09T14:43:36.708" v="16" actId="13926"/>
          <ac:spMkLst>
            <pc:docMk/>
            <pc:sldMk cId="2944978965" sldId="4392"/>
            <ac:spMk id="5" creationId="{26784425-6E78-468A-A979-B81C06D1F93B}"/>
          </ac:spMkLst>
        </pc:spChg>
      </pc:sldChg>
      <pc:sldChg chg="modSp mod">
        <pc:chgData name="Robin Rettien" userId="d3b77970-caed-4e6f-89f3-1a113df11dad" providerId="ADAL" clId="{E6289873-9FE9-4CA2-AC8B-3995D64E2CE3}" dt="2020-11-09T16:14:49.696" v="399" actId="13926"/>
        <pc:sldMkLst>
          <pc:docMk/>
          <pc:sldMk cId="2871285774" sldId="4469"/>
        </pc:sldMkLst>
        <pc:spChg chg="mod">
          <ac:chgData name="Robin Rettien" userId="d3b77970-caed-4e6f-89f3-1a113df11dad" providerId="ADAL" clId="{E6289873-9FE9-4CA2-AC8B-3995D64E2CE3}" dt="2020-11-09T16:14:49.696" v="399" actId="13926"/>
          <ac:spMkLst>
            <pc:docMk/>
            <pc:sldMk cId="2871285774" sldId="4469"/>
            <ac:spMk id="25" creationId="{F83F7EAB-E819-4F7C-AB07-9257B8B5B863}"/>
          </ac:spMkLst>
        </pc:spChg>
      </pc:sldChg>
      <pc:sldChg chg="modSp mod">
        <pc:chgData name="Robin Rettien" userId="d3b77970-caed-4e6f-89f3-1a113df11dad" providerId="ADAL" clId="{E6289873-9FE9-4CA2-AC8B-3995D64E2CE3}" dt="2020-11-09T15:13:26.629" v="184" actId="20577"/>
        <pc:sldMkLst>
          <pc:docMk/>
          <pc:sldMk cId="4175044044" sldId="4475"/>
        </pc:sldMkLst>
        <pc:spChg chg="mod">
          <ac:chgData name="Robin Rettien" userId="d3b77970-caed-4e6f-89f3-1a113df11dad" providerId="ADAL" clId="{E6289873-9FE9-4CA2-AC8B-3995D64E2CE3}" dt="2020-11-09T15:13:26.629" v="184" actId="20577"/>
          <ac:spMkLst>
            <pc:docMk/>
            <pc:sldMk cId="4175044044" sldId="4475"/>
            <ac:spMk id="13" creationId="{E612B975-BDBB-4283-A993-7EE553A058B9}"/>
          </ac:spMkLst>
        </pc:spChg>
      </pc:sldChg>
      <pc:sldChg chg="modSp mod">
        <pc:chgData name="Robin Rettien" userId="d3b77970-caed-4e6f-89f3-1a113df11dad" providerId="ADAL" clId="{E6289873-9FE9-4CA2-AC8B-3995D64E2CE3}" dt="2020-11-09T14:45:05.073" v="25" actId="13926"/>
        <pc:sldMkLst>
          <pc:docMk/>
          <pc:sldMk cId="3934869442" sldId="4491"/>
        </pc:sldMkLst>
        <pc:spChg chg="mod">
          <ac:chgData name="Robin Rettien" userId="d3b77970-caed-4e6f-89f3-1a113df11dad" providerId="ADAL" clId="{E6289873-9FE9-4CA2-AC8B-3995D64E2CE3}" dt="2020-11-09T14:45:05.073" v="25" actId="13926"/>
          <ac:spMkLst>
            <pc:docMk/>
            <pc:sldMk cId="3934869442" sldId="4491"/>
            <ac:spMk id="28" creationId="{1915FD22-2941-43E3-94C2-8BDD87DD535A}"/>
          </ac:spMkLst>
        </pc:spChg>
      </pc:sldChg>
      <pc:sldChg chg="modSp mod">
        <pc:chgData name="Robin Rettien" userId="d3b77970-caed-4e6f-89f3-1a113df11dad" providerId="ADAL" clId="{E6289873-9FE9-4CA2-AC8B-3995D64E2CE3}" dt="2020-11-09T14:44:06.560" v="19" actId="13926"/>
        <pc:sldMkLst>
          <pc:docMk/>
          <pc:sldMk cId="435248604" sldId="4498"/>
        </pc:sldMkLst>
        <pc:spChg chg="mod">
          <ac:chgData name="Robin Rettien" userId="d3b77970-caed-4e6f-89f3-1a113df11dad" providerId="ADAL" clId="{E6289873-9FE9-4CA2-AC8B-3995D64E2CE3}" dt="2020-11-09T14:44:06.560" v="19" actId="13926"/>
          <ac:spMkLst>
            <pc:docMk/>
            <pc:sldMk cId="435248604" sldId="4498"/>
            <ac:spMk id="4" creationId="{CDDC7632-1DC7-4CE4-8E9B-ACA285222032}"/>
          </ac:spMkLst>
        </pc:spChg>
      </pc:sldChg>
      <pc:sldChg chg="modSp mod">
        <pc:chgData name="Robin Rettien" userId="d3b77970-caed-4e6f-89f3-1a113df11dad" providerId="ADAL" clId="{E6289873-9FE9-4CA2-AC8B-3995D64E2CE3}" dt="2020-11-09T15:30:50.863" v="332" actId="20577"/>
        <pc:sldMkLst>
          <pc:docMk/>
          <pc:sldMk cId="3723857203" sldId="4505"/>
        </pc:sldMkLst>
        <pc:spChg chg="mod">
          <ac:chgData name="Robin Rettien" userId="d3b77970-caed-4e6f-89f3-1a113df11dad" providerId="ADAL" clId="{E6289873-9FE9-4CA2-AC8B-3995D64E2CE3}" dt="2020-11-09T14:42:28.419" v="11" actId="13926"/>
          <ac:spMkLst>
            <pc:docMk/>
            <pc:sldMk cId="3723857203" sldId="4505"/>
            <ac:spMk id="2" creationId="{7D701395-8032-4536-906F-15A66E308701}"/>
          </ac:spMkLst>
        </pc:spChg>
        <pc:spChg chg="mod">
          <ac:chgData name="Robin Rettien" userId="d3b77970-caed-4e6f-89f3-1a113df11dad" providerId="ADAL" clId="{E6289873-9FE9-4CA2-AC8B-3995D64E2CE3}" dt="2020-11-09T15:30:50.863" v="332" actId="20577"/>
          <ac:spMkLst>
            <pc:docMk/>
            <pc:sldMk cId="3723857203" sldId="4505"/>
            <ac:spMk id="3" creationId="{0252B5F5-9AC7-4F71-9222-E2738AC85ABC}"/>
          </ac:spMkLst>
        </pc:spChg>
        <pc:spChg chg="mod">
          <ac:chgData name="Robin Rettien" userId="d3b77970-caed-4e6f-89f3-1a113df11dad" providerId="ADAL" clId="{E6289873-9FE9-4CA2-AC8B-3995D64E2CE3}" dt="2020-11-09T14:42:28.419" v="11" actId="13926"/>
          <ac:spMkLst>
            <pc:docMk/>
            <pc:sldMk cId="3723857203" sldId="4505"/>
            <ac:spMk id="5" creationId="{63D4A90C-100A-4098-9396-3E6DBE6FBCB5}"/>
          </ac:spMkLst>
        </pc:spChg>
        <pc:spChg chg="mod">
          <ac:chgData name="Robin Rettien" userId="d3b77970-caed-4e6f-89f3-1a113df11dad" providerId="ADAL" clId="{E6289873-9FE9-4CA2-AC8B-3995D64E2CE3}" dt="2020-11-09T14:42:28.419" v="11" actId="13926"/>
          <ac:spMkLst>
            <pc:docMk/>
            <pc:sldMk cId="3723857203" sldId="4505"/>
            <ac:spMk id="9" creationId="{DB3E10AF-4D26-494C-827B-48178D9E4333}"/>
          </ac:spMkLst>
        </pc:spChg>
        <pc:spChg chg="mod">
          <ac:chgData name="Robin Rettien" userId="d3b77970-caed-4e6f-89f3-1a113df11dad" providerId="ADAL" clId="{E6289873-9FE9-4CA2-AC8B-3995D64E2CE3}" dt="2020-11-09T14:42:28.419" v="11" actId="13926"/>
          <ac:spMkLst>
            <pc:docMk/>
            <pc:sldMk cId="3723857203" sldId="4505"/>
            <ac:spMk id="15" creationId="{BD6BC940-9792-4EDF-88C1-2CA0CE1F572D}"/>
          </ac:spMkLst>
        </pc:spChg>
        <pc:spChg chg="mod">
          <ac:chgData name="Robin Rettien" userId="d3b77970-caed-4e6f-89f3-1a113df11dad" providerId="ADAL" clId="{E6289873-9FE9-4CA2-AC8B-3995D64E2CE3}" dt="2020-11-09T14:42:28.419" v="11" actId="13926"/>
          <ac:spMkLst>
            <pc:docMk/>
            <pc:sldMk cId="3723857203" sldId="4505"/>
            <ac:spMk id="16" creationId="{8AE2D7A0-DC95-4A97-B402-99AA6142072C}"/>
          </ac:spMkLst>
        </pc:spChg>
        <pc:spChg chg="mod">
          <ac:chgData name="Robin Rettien" userId="d3b77970-caed-4e6f-89f3-1a113df11dad" providerId="ADAL" clId="{E6289873-9FE9-4CA2-AC8B-3995D64E2CE3}" dt="2020-11-09T14:42:28.419" v="11" actId="13926"/>
          <ac:spMkLst>
            <pc:docMk/>
            <pc:sldMk cId="3723857203" sldId="4505"/>
            <ac:spMk id="19" creationId="{197440D0-D94A-40D6-8A4C-706BD75AD0B0}"/>
          </ac:spMkLst>
        </pc:spChg>
        <pc:spChg chg="mod">
          <ac:chgData name="Robin Rettien" userId="d3b77970-caed-4e6f-89f3-1a113df11dad" providerId="ADAL" clId="{E6289873-9FE9-4CA2-AC8B-3995D64E2CE3}" dt="2020-11-09T14:42:28.419" v="11" actId="13926"/>
          <ac:spMkLst>
            <pc:docMk/>
            <pc:sldMk cId="3723857203" sldId="4505"/>
            <ac:spMk id="21" creationId="{A72AE591-3E09-4614-960C-8E841A43253C}"/>
          </ac:spMkLst>
        </pc:spChg>
        <pc:spChg chg="mod">
          <ac:chgData name="Robin Rettien" userId="d3b77970-caed-4e6f-89f3-1a113df11dad" providerId="ADAL" clId="{E6289873-9FE9-4CA2-AC8B-3995D64E2CE3}" dt="2020-11-09T14:42:28.419" v="11" actId="13926"/>
          <ac:spMkLst>
            <pc:docMk/>
            <pc:sldMk cId="3723857203" sldId="4505"/>
            <ac:spMk id="22" creationId="{9D9BD2E3-4C1B-4F62-A8AB-BFD4638A2B3E}"/>
          </ac:spMkLst>
        </pc:spChg>
        <pc:spChg chg="mod">
          <ac:chgData name="Robin Rettien" userId="d3b77970-caed-4e6f-89f3-1a113df11dad" providerId="ADAL" clId="{E6289873-9FE9-4CA2-AC8B-3995D64E2CE3}" dt="2020-11-09T14:42:28.419" v="11" actId="13926"/>
          <ac:spMkLst>
            <pc:docMk/>
            <pc:sldMk cId="3723857203" sldId="4505"/>
            <ac:spMk id="45" creationId="{D5F1CED2-0BDE-43D8-8806-E61A958B4BF6}"/>
          </ac:spMkLst>
        </pc:spChg>
        <pc:spChg chg="mod">
          <ac:chgData name="Robin Rettien" userId="d3b77970-caed-4e6f-89f3-1a113df11dad" providerId="ADAL" clId="{E6289873-9FE9-4CA2-AC8B-3995D64E2CE3}" dt="2020-11-09T14:42:28.419" v="11" actId="13926"/>
          <ac:spMkLst>
            <pc:docMk/>
            <pc:sldMk cId="3723857203" sldId="4505"/>
            <ac:spMk id="48" creationId="{7C29CA2B-FB0A-4216-A747-FAF104700DC2}"/>
          </ac:spMkLst>
        </pc:spChg>
        <pc:spChg chg="mod">
          <ac:chgData name="Robin Rettien" userId="d3b77970-caed-4e6f-89f3-1a113df11dad" providerId="ADAL" clId="{E6289873-9FE9-4CA2-AC8B-3995D64E2CE3}" dt="2020-11-09T14:42:28.419" v="11" actId="13926"/>
          <ac:spMkLst>
            <pc:docMk/>
            <pc:sldMk cId="3723857203" sldId="4505"/>
            <ac:spMk id="49" creationId="{F37987CA-8D8B-4F82-A446-9B74531B8F7E}"/>
          </ac:spMkLst>
        </pc:spChg>
        <pc:spChg chg="mod">
          <ac:chgData name="Robin Rettien" userId="d3b77970-caed-4e6f-89f3-1a113df11dad" providerId="ADAL" clId="{E6289873-9FE9-4CA2-AC8B-3995D64E2CE3}" dt="2020-11-09T14:42:28.419" v="11" actId="13926"/>
          <ac:spMkLst>
            <pc:docMk/>
            <pc:sldMk cId="3723857203" sldId="4505"/>
            <ac:spMk id="57" creationId="{9719109C-3A19-4D67-966F-DC38A2D8A0BF}"/>
          </ac:spMkLst>
        </pc:spChg>
        <pc:spChg chg="mod">
          <ac:chgData name="Robin Rettien" userId="d3b77970-caed-4e6f-89f3-1a113df11dad" providerId="ADAL" clId="{E6289873-9FE9-4CA2-AC8B-3995D64E2CE3}" dt="2020-11-09T14:42:28.419" v="11" actId="13926"/>
          <ac:spMkLst>
            <pc:docMk/>
            <pc:sldMk cId="3723857203" sldId="4505"/>
            <ac:spMk id="63" creationId="{A5E86562-EC19-4824-AB64-A1D2AEBCB0CC}"/>
          </ac:spMkLst>
        </pc:spChg>
        <pc:spChg chg="mod">
          <ac:chgData name="Robin Rettien" userId="d3b77970-caed-4e6f-89f3-1a113df11dad" providerId="ADAL" clId="{E6289873-9FE9-4CA2-AC8B-3995D64E2CE3}" dt="2020-11-09T14:42:28.419" v="11" actId="13926"/>
          <ac:spMkLst>
            <pc:docMk/>
            <pc:sldMk cId="3723857203" sldId="4505"/>
            <ac:spMk id="71" creationId="{8AEA603A-879B-4C70-A99F-4F97AE4C98E5}"/>
          </ac:spMkLst>
        </pc:spChg>
        <pc:spChg chg="mod">
          <ac:chgData name="Robin Rettien" userId="d3b77970-caed-4e6f-89f3-1a113df11dad" providerId="ADAL" clId="{E6289873-9FE9-4CA2-AC8B-3995D64E2CE3}" dt="2020-11-09T14:42:28.419" v="11" actId="13926"/>
          <ac:spMkLst>
            <pc:docMk/>
            <pc:sldMk cId="3723857203" sldId="4505"/>
            <ac:spMk id="112" creationId="{3A85F222-F47B-4C0F-BF1F-B5B410DBDB63}"/>
          </ac:spMkLst>
        </pc:spChg>
        <pc:grpChg chg="mod">
          <ac:chgData name="Robin Rettien" userId="d3b77970-caed-4e6f-89f3-1a113df11dad" providerId="ADAL" clId="{E6289873-9FE9-4CA2-AC8B-3995D64E2CE3}" dt="2020-11-09T14:42:28.419" v="11" actId="13926"/>
          <ac:grpSpMkLst>
            <pc:docMk/>
            <pc:sldMk cId="3723857203" sldId="4505"/>
            <ac:grpSpMk id="50" creationId="{6CF11B43-605C-432A-8B85-ACBFA6EFDE30}"/>
          </ac:grpSpMkLst>
        </pc:grpChg>
        <pc:picChg chg="mod">
          <ac:chgData name="Robin Rettien" userId="d3b77970-caed-4e6f-89f3-1a113df11dad" providerId="ADAL" clId="{E6289873-9FE9-4CA2-AC8B-3995D64E2CE3}" dt="2020-11-09T14:42:28.419" v="11" actId="13926"/>
          <ac:picMkLst>
            <pc:docMk/>
            <pc:sldMk cId="3723857203" sldId="4505"/>
            <ac:picMk id="4" creationId="{9B71068C-80B5-44EE-BF11-55ECB18A22CE}"/>
          </ac:picMkLst>
        </pc:picChg>
        <pc:picChg chg="mod">
          <ac:chgData name="Robin Rettien" userId="d3b77970-caed-4e6f-89f3-1a113df11dad" providerId="ADAL" clId="{E6289873-9FE9-4CA2-AC8B-3995D64E2CE3}" dt="2020-11-09T14:42:28.419" v="11" actId="13926"/>
          <ac:picMkLst>
            <pc:docMk/>
            <pc:sldMk cId="3723857203" sldId="4505"/>
            <ac:picMk id="6" creationId="{EE71B728-5D16-4AEA-A37F-9D46618AD289}"/>
          </ac:picMkLst>
        </pc:picChg>
        <pc:picChg chg="mod">
          <ac:chgData name="Robin Rettien" userId="d3b77970-caed-4e6f-89f3-1a113df11dad" providerId="ADAL" clId="{E6289873-9FE9-4CA2-AC8B-3995D64E2CE3}" dt="2020-11-09T14:42:28.419" v="11" actId="13926"/>
          <ac:picMkLst>
            <pc:docMk/>
            <pc:sldMk cId="3723857203" sldId="4505"/>
            <ac:picMk id="7" creationId="{6450EE84-2EC8-4EB9-8B02-559C1F0518F5}"/>
          </ac:picMkLst>
        </pc:picChg>
        <pc:picChg chg="mod">
          <ac:chgData name="Robin Rettien" userId="d3b77970-caed-4e6f-89f3-1a113df11dad" providerId="ADAL" clId="{E6289873-9FE9-4CA2-AC8B-3995D64E2CE3}" dt="2020-11-09T14:42:28.419" v="11" actId="13926"/>
          <ac:picMkLst>
            <pc:docMk/>
            <pc:sldMk cId="3723857203" sldId="4505"/>
            <ac:picMk id="14" creationId="{AC3F8A6B-AF61-43A1-916F-AF402A79CEC7}"/>
          </ac:picMkLst>
        </pc:picChg>
        <pc:picChg chg="mod">
          <ac:chgData name="Robin Rettien" userId="d3b77970-caed-4e6f-89f3-1a113df11dad" providerId="ADAL" clId="{E6289873-9FE9-4CA2-AC8B-3995D64E2CE3}" dt="2020-11-09T14:42:28.419" v="11" actId="13926"/>
          <ac:picMkLst>
            <pc:docMk/>
            <pc:sldMk cId="3723857203" sldId="4505"/>
            <ac:picMk id="25" creationId="{4AF805BB-7D9F-4DF7-BB61-084FAC029417}"/>
          </ac:picMkLst>
        </pc:picChg>
        <pc:picChg chg="mod">
          <ac:chgData name="Robin Rettien" userId="d3b77970-caed-4e6f-89f3-1a113df11dad" providerId="ADAL" clId="{E6289873-9FE9-4CA2-AC8B-3995D64E2CE3}" dt="2020-11-09T14:42:28.419" v="11" actId="13926"/>
          <ac:picMkLst>
            <pc:docMk/>
            <pc:sldMk cId="3723857203" sldId="4505"/>
            <ac:picMk id="70" creationId="{900DCB03-E387-4E2E-8C46-DB2D83BDF992}"/>
          </ac:picMkLst>
        </pc:picChg>
        <pc:cxnChg chg="mod">
          <ac:chgData name="Robin Rettien" userId="d3b77970-caed-4e6f-89f3-1a113df11dad" providerId="ADAL" clId="{E6289873-9FE9-4CA2-AC8B-3995D64E2CE3}" dt="2020-11-09T14:42:28.419" v="11" actId="13926"/>
          <ac:cxnSpMkLst>
            <pc:docMk/>
            <pc:sldMk cId="3723857203" sldId="4505"/>
            <ac:cxnSpMk id="11" creationId="{5AD29280-6340-4A6D-882B-93B65A653036}"/>
          </ac:cxnSpMkLst>
        </pc:cxnChg>
        <pc:cxnChg chg="mod">
          <ac:chgData name="Robin Rettien" userId="d3b77970-caed-4e6f-89f3-1a113df11dad" providerId="ADAL" clId="{E6289873-9FE9-4CA2-AC8B-3995D64E2CE3}" dt="2020-11-09T14:42:28.419" v="11" actId="13926"/>
          <ac:cxnSpMkLst>
            <pc:docMk/>
            <pc:sldMk cId="3723857203" sldId="4505"/>
            <ac:cxnSpMk id="58" creationId="{FFE8AC65-502C-43EC-B31B-D1E6B9054933}"/>
          </ac:cxnSpMkLst>
        </pc:cxnChg>
      </pc:sldChg>
      <pc:sldChg chg="modSp mod">
        <pc:chgData name="Robin Rettien" userId="d3b77970-caed-4e6f-89f3-1a113df11dad" providerId="ADAL" clId="{E6289873-9FE9-4CA2-AC8B-3995D64E2CE3}" dt="2020-11-09T14:44:35.596" v="22" actId="13926"/>
        <pc:sldMkLst>
          <pc:docMk/>
          <pc:sldMk cId="4073120430" sldId="4515"/>
        </pc:sldMkLst>
        <pc:spChg chg="mod">
          <ac:chgData name="Robin Rettien" userId="d3b77970-caed-4e6f-89f3-1a113df11dad" providerId="ADAL" clId="{E6289873-9FE9-4CA2-AC8B-3995D64E2CE3}" dt="2020-11-09T14:44:35.596" v="22" actId="13926"/>
          <ac:spMkLst>
            <pc:docMk/>
            <pc:sldMk cId="4073120430" sldId="4515"/>
            <ac:spMk id="4" creationId="{29CB9718-F33C-45E0-97AD-AD6A26E51A3C}"/>
          </ac:spMkLst>
        </pc:spChg>
      </pc:sldChg>
      <pc:sldChg chg="modSp mod">
        <pc:chgData name="Robin Rettien" userId="d3b77970-caed-4e6f-89f3-1a113df11dad" providerId="ADAL" clId="{E6289873-9FE9-4CA2-AC8B-3995D64E2CE3}" dt="2020-11-09T14:42:12.728" v="8" actId="13926"/>
        <pc:sldMkLst>
          <pc:docMk/>
          <pc:sldMk cId="1017006420" sldId="4518"/>
        </pc:sldMkLst>
        <pc:spChg chg="mod">
          <ac:chgData name="Robin Rettien" userId="d3b77970-caed-4e6f-89f3-1a113df11dad" providerId="ADAL" clId="{E6289873-9FE9-4CA2-AC8B-3995D64E2CE3}" dt="2020-11-09T14:42:12.728" v="8" actId="13926"/>
          <ac:spMkLst>
            <pc:docMk/>
            <pc:sldMk cId="1017006420" sldId="4518"/>
            <ac:spMk id="46" creationId="{4BAAB852-3E63-4E57-A281-6C4F06FF143E}"/>
          </ac:spMkLst>
        </pc:spChg>
      </pc:sldChg>
      <pc:sldChg chg="addSp delSp modSp mod">
        <pc:chgData name="Robin Rettien" userId="d3b77970-caed-4e6f-89f3-1a113df11dad" providerId="ADAL" clId="{E6289873-9FE9-4CA2-AC8B-3995D64E2CE3}" dt="2020-11-09T16:18:23.611" v="402" actId="478"/>
        <pc:sldMkLst>
          <pc:docMk/>
          <pc:sldMk cId="3024342461" sldId="4519"/>
        </pc:sldMkLst>
        <pc:spChg chg="mod">
          <ac:chgData name="Robin Rettien" userId="d3b77970-caed-4e6f-89f3-1a113df11dad" providerId="ADAL" clId="{E6289873-9FE9-4CA2-AC8B-3995D64E2CE3}" dt="2020-11-09T14:42:40.995" v="13" actId="13926"/>
          <ac:spMkLst>
            <pc:docMk/>
            <pc:sldMk cId="3024342461" sldId="4519"/>
            <ac:spMk id="2" creationId="{866F6A2F-0CC8-45A6-A5CC-925165E61474}"/>
          </ac:spMkLst>
        </pc:spChg>
        <pc:spChg chg="mod">
          <ac:chgData name="Robin Rettien" userId="d3b77970-caed-4e6f-89f3-1a113df11dad" providerId="ADAL" clId="{E6289873-9FE9-4CA2-AC8B-3995D64E2CE3}" dt="2020-11-09T14:42:40.995" v="13" actId="13926"/>
          <ac:spMkLst>
            <pc:docMk/>
            <pc:sldMk cId="3024342461" sldId="4519"/>
            <ac:spMk id="3" creationId="{9A464A10-4411-41E5-9E2D-227BDCAFECA9}"/>
          </ac:spMkLst>
        </pc:spChg>
        <pc:spChg chg="mod">
          <ac:chgData name="Robin Rettien" userId="d3b77970-caed-4e6f-89f3-1a113df11dad" providerId="ADAL" clId="{E6289873-9FE9-4CA2-AC8B-3995D64E2CE3}" dt="2020-11-09T14:42:40.995" v="13" actId="13926"/>
          <ac:spMkLst>
            <pc:docMk/>
            <pc:sldMk cId="3024342461" sldId="4519"/>
            <ac:spMk id="4" creationId="{2269190F-6BF3-4099-A9B8-A13697D99D3E}"/>
          </ac:spMkLst>
        </pc:spChg>
        <pc:spChg chg="mod">
          <ac:chgData name="Robin Rettien" userId="d3b77970-caed-4e6f-89f3-1a113df11dad" providerId="ADAL" clId="{E6289873-9FE9-4CA2-AC8B-3995D64E2CE3}" dt="2020-11-09T14:42:40.995" v="13" actId="13926"/>
          <ac:spMkLst>
            <pc:docMk/>
            <pc:sldMk cId="3024342461" sldId="4519"/>
            <ac:spMk id="7" creationId="{488527C6-AC8F-48B9-8355-3C7A081B153B}"/>
          </ac:spMkLst>
        </pc:spChg>
        <pc:spChg chg="mod">
          <ac:chgData name="Robin Rettien" userId="d3b77970-caed-4e6f-89f3-1a113df11dad" providerId="ADAL" clId="{E6289873-9FE9-4CA2-AC8B-3995D64E2CE3}" dt="2020-11-09T14:42:40.995" v="13" actId="13926"/>
          <ac:spMkLst>
            <pc:docMk/>
            <pc:sldMk cId="3024342461" sldId="4519"/>
            <ac:spMk id="8" creationId="{6BFFB7E8-FAD0-48A4-AD48-50D2C46D0C72}"/>
          </ac:spMkLst>
        </pc:spChg>
        <pc:spChg chg="mod">
          <ac:chgData name="Robin Rettien" userId="d3b77970-caed-4e6f-89f3-1a113df11dad" providerId="ADAL" clId="{E6289873-9FE9-4CA2-AC8B-3995D64E2CE3}" dt="2020-11-09T14:51:28.076" v="30" actId="20577"/>
          <ac:spMkLst>
            <pc:docMk/>
            <pc:sldMk cId="3024342461" sldId="4519"/>
            <ac:spMk id="9" creationId="{C2F19B41-52D2-403E-88A6-DF976B97A7BB}"/>
          </ac:spMkLst>
        </pc:spChg>
        <pc:spChg chg="add del mod">
          <ac:chgData name="Robin Rettien" userId="d3b77970-caed-4e6f-89f3-1a113df11dad" providerId="ADAL" clId="{E6289873-9FE9-4CA2-AC8B-3995D64E2CE3}" dt="2020-11-09T16:18:23.611" v="402" actId="478"/>
          <ac:spMkLst>
            <pc:docMk/>
            <pc:sldMk cId="3024342461" sldId="4519"/>
            <ac:spMk id="10" creationId="{35C70FE8-E5B8-4B3A-B068-0B50E0ADD0D7}"/>
          </ac:spMkLst>
        </pc:spChg>
        <pc:spChg chg="mod">
          <ac:chgData name="Robin Rettien" userId="d3b77970-caed-4e6f-89f3-1a113df11dad" providerId="ADAL" clId="{E6289873-9FE9-4CA2-AC8B-3995D64E2CE3}" dt="2020-11-09T14:42:40.995" v="13" actId="13926"/>
          <ac:spMkLst>
            <pc:docMk/>
            <pc:sldMk cId="3024342461" sldId="4519"/>
            <ac:spMk id="15" creationId="{F67A6A5B-103D-4210-8D64-A57D047E2ABC}"/>
          </ac:spMkLst>
        </pc:spChg>
        <pc:spChg chg="mod">
          <ac:chgData name="Robin Rettien" userId="d3b77970-caed-4e6f-89f3-1a113df11dad" providerId="ADAL" clId="{E6289873-9FE9-4CA2-AC8B-3995D64E2CE3}" dt="2020-11-09T14:42:40.995" v="13" actId="13926"/>
          <ac:spMkLst>
            <pc:docMk/>
            <pc:sldMk cId="3024342461" sldId="4519"/>
            <ac:spMk id="19" creationId="{623F42BA-A24F-4D30-98EA-0F82DBB7501B}"/>
          </ac:spMkLst>
        </pc:spChg>
        <pc:spChg chg="mod">
          <ac:chgData name="Robin Rettien" userId="d3b77970-caed-4e6f-89f3-1a113df11dad" providerId="ADAL" clId="{E6289873-9FE9-4CA2-AC8B-3995D64E2CE3}" dt="2020-11-09T14:42:40.995" v="13" actId="13926"/>
          <ac:spMkLst>
            <pc:docMk/>
            <pc:sldMk cId="3024342461" sldId="4519"/>
            <ac:spMk id="21" creationId="{082D2B50-744E-44E7-A8DB-1748D7EDB225}"/>
          </ac:spMkLst>
        </pc:spChg>
        <pc:spChg chg="mod">
          <ac:chgData name="Robin Rettien" userId="d3b77970-caed-4e6f-89f3-1a113df11dad" providerId="ADAL" clId="{E6289873-9FE9-4CA2-AC8B-3995D64E2CE3}" dt="2020-11-09T14:42:40.995" v="13" actId="13926"/>
          <ac:spMkLst>
            <pc:docMk/>
            <pc:sldMk cId="3024342461" sldId="4519"/>
            <ac:spMk id="29" creationId="{5BF7F038-0A97-4C6A-B847-540F3C5ADD78}"/>
          </ac:spMkLst>
        </pc:spChg>
        <pc:spChg chg="mod">
          <ac:chgData name="Robin Rettien" userId="d3b77970-caed-4e6f-89f3-1a113df11dad" providerId="ADAL" clId="{E6289873-9FE9-4CA2-AC8B-3995D64E2CE3}" dt="2020-11-09T14:42:40.995" v="13" actId="13926"/>
          <ac:spMkLst>
            <pc:docMk/>
            <pc:sldMk cId="3024342461" sldId="4519"/>
            <ac:spMk id="40" creationId="{F2198C73-37DF-44A7-A52C-6BA738A04413}"/>
          </ac:spMkLst>
        </pc:spChg>
        <pc:spChg chg="mod">
          <ac:chgData name="Robin Rettien" userId="d3b77970-caed-4e6f-89f3-1a113df11dad" providerId="ADAL" clId="{E6289873-9FE9-4CA2-AC8B-3995D64E2CE3}" dt="2020-11-09T14:42:40.995" v="13" actId="13926"/>
          <ac:spMkLst>
            <pc:docMk/>
            <pc:sldMk cId="3024342461" sldId="4519"/>
            <ac:spMk id="44" creationId="{0BF7B5E2-320A-4EB3-AE52-56FD749723CD}"/>
          </ac:spMkLst>
        </pc:spChg>
        <pc:spChg chg="mod">
          <ac:chgData name="Robin Rettien" userId="d3b77970-caed-4e6f-89f3-1a113df11dad" providerId="ADAL" clId="{E6289873-9FE9-4CA2-AC8B-3995D64E2CE3}" dt="2020-11-09T14:42:40.995" v="13" actId="13926"/>
          <ac:spMkLst>
            <pc:docMk/>
            <pc:sldMk cId="3024342461" sldId="4519"/>
            <ac:spMk id="49" creationId="{1FA31E3C-0D66-439E-ABD2-A331D2BFF53E}"/>
          </ac:spMkLst>
        </pc:spChg>
        <pc:spChg chg="mod">
          <ac:chgData name="Robin Rettien" userId="d3b77970-caed-4e6f-89f3-1a113df11dad" providerId="ADAL" clId="{E6289873-9FE9-4CA2-AC8B-3995D64E2CE3}" dt="2020-11-09T14:42:40.995" v="13" actId="13926"/>
          <ac:spMkLst>
            <pc:docMk/>
            <pc:sldMk cId="3024342461" sldId="4519"/>
            <ac:spMk id="50" creationId="{8E857150-5BF8-48B3-8158-0DE35575DBFF}"/>
          </ac:spMkLst>
        </pc:spChg>
        <pc:grpChg chg="mod">
          <ac:chgData name="Robin Rettien" userId="d3b77970-caed-4e6f-89f3-1a113df11dad" providerId="ADAL" clId="{E6289873-9FE9-4CA2-AC8B-3995D64E2CE3}" dt="2020-11-09T14:42:40.995" v="13" actId="13926"/>
          <ac:grpSpMkLst>
            <pc:docMk/>
            <pc:sldMk cId="3024342461" sldId="4519"/>
            <ac:grpSpMk id="16" creationId="{367E1BA4-4676-4E75-B09D-871517D41F5C}"/>
          </ac:grpSpMkLst>
        </pc:grpChg>
        <pc:grpChg chg="mod">
          <ac:chgData name="Robin Rettien" userId="d3b77970-caed-4e6f-89f3-1a113df11dad" providerId="ADAL" clId="{E6289873-9FE9-4CA2-AC8B-3995D64E2CE3}" dt="2020-11-09T14:42:40.995" v="13" actId="13926"/>
          <ac:grpSpMkLst>
            <pc:docMk/>
            <pc:sldMk cId="3024342461" sldId="4519"/>
            <ac:grpSpMk id="31" creationId="{43719843-A1C7-4058-AC85-66C841DCB025}"/>
          </ac:grpSpMkLst>
        </pc:grpChg>
        <pc:grpChg chg="mod">
          <ac:chgData name="Robin Rettien" userId="d3b77970-caed-4e6f-89f3-1a113df11dad" providerId="ADAL" clId="{E6289873-9FE9-4CA2-AC8B-3995D64E2CE3}" dt="2020-11-09T14:42:40.995" v="13" actId="13926"/>
          <ac:grpSpMkLst>
            <pc:docMk/>
            <pc:sldMk cId="3024342461" sldId="4519"/>
            <ac:grpSpMk id="32" creationId="{A303D9E2-538F-485D-A035-55072B7F0B56}"/>
          </ac:grpSpMkLst>
        </pc:grpChg>
        <pc:graphicFrameChg chg="mod">
          <ac:chgData name="Robin Rettien" userId="d3b77970-caed-4e6f-89f3-1a113df11dad" providerId="ADAL" clId="{E6289873-9FE9-4CA2-AC8B-3995D64E2CE3}" dt="2020-11-09T14:42:40.995" v="13" actId="13926"/>
          <ac:graphicFrameMkLst>
            <pc:docMk/>
            <pc:sldMk cId="3024342461" sldId="4519"/>
            <ac:graphicFrameMk id="5" creationId="{42930AB3-FBC1-4DCC-A67C-FCE8C9801E51}"/>
          </ac:graphicFrameMkLst>
        </pc:graphicFrameChg>
        <pc:picChg chg="mod">
          <ac:chgData name="Robin Rettien" userId="d3b77970-caed-4e6f-89f3-1a113df11dad" providerId="ADAL" clId="{E6289873-9FE9-4CA2-AC8B-3995D64E2CE3}" dt="2020-11-09T14:42:40.995" v="13" actId="13926"/>
          <ac:picMkLst>
            <pc:docMk/>
            <pc:sldMk cId="3024342461" sldId="4519"/>
            <ac:picMk id="6" creationId="{A2CE8E34-0AAA-402C-AF20-F72215B9C177}"/>
          </ac:picMkLst>
        </pc:picChg>
        <pc:picChg chg="mod">
          <ac:chgData name="Robin Rettien" userId="d3b77970-caed-4e6f-89f3-1a113df11dad" providerId="ADAL" clId="{E6289873-9FE9-4CA2-AC8B-3995D64E2CE3}" dt="2020-11-09T14:42:40.995" v="13" actId="13926"/>
          <ac:picMkLst>
            <pc:docMk/>
            <pc:sldMk cId="3024342461" sldId="4519"/>
            <ac:picMk id="34" creationId="{7F62E470-DA60-4C90-9EEA-3FCC0DC0F9FF}"/>
          </ac:picMkLst>
        </pc:picChg>
        <pc:cxnChg chg="mod">
          <ac:chgData name="Robin Rettien" userId="d3b77970-caed-4e6f-89f3-1a113df11dad" providerId="ADAL" clId="{E6289873-9FE9-4CA2-AC8B-3995D64E2CE3}" dt="2020-11-09T14:42:40.995" v="13" actId="13926"/>
          <ac:cxnSpMkLst>
            <pc:docMk/>
            <pc:sldMk cId="3024342461" sldId="4519"/>
            <ac:cxnSpMk id="48" creationId="{247CFB3C-534F-4A6D-B37A-FAB3C7C989F1}"/>
          </ac:cxnSpMkLst>
        </pc:cxnChg>
        <pc:cxnChg chg="mod">
          <ac:chgData name="Robin Rettien" userId="d3b77970-caed-4e6f-89f3-1a113df11dad" providerId="ADAL" clId="{E6289873-9FE9-4CA2-AC8B-3995D64E2CE3}" dt="2020-11-09T14:42:40.995" v="13" actId="13926"/>
          <ac:cxnSpMkLst>
            <pc:docMk/>
            <pc:sldMk cId="3024342461" sldId="4519"/>
            <ac:cxnSpMk id="51" creationId="{9BFEE8B1-DD8A-4652-B001-25DA5B385FA5}"/>
          </ac:cxnSpMkLst>
        </pc:cxnChg>
      </pc:sldChg>
      <pc:sldChg chg="modSp mod">
        <pc:chgData name="Robin Rettien" userId="d3b77970-caed-4e6f-89f3-1a113df11dad" providerId="ADAL" clId="{E6289873-9FE9-4CA2-AC8B-3995D64E2CE3}" dt="2020-11-10T10:12:09.568" v="497" actId="13926"/>
        <pc:sldMkLst>
          <pc:docMk/>
          <pc:sldMk cId="4081695896" sldId="4520"/>
        </pc:sldMkLst>
        <pc:spChg chg="mod">
          <ac:chgData name="Robin Rettien" userId="d3b77970-caed-4e6f-89f3-1a113df11dad" providerId="ADAL" clId="{E6289873-9FE9-4CA2-AC8B-3995D64E2CE3}" dt="2020-11-10T10:12:09.568" v="497" actId="13926"/>
          <ac:spMkLst>
            <pc:docMk/>
            <pc:sldMk cId="4081695896" sldId="4520"/>
            <ac:spMk id="21" creationId="{A72AE591-3E09-4614-960C-8E841A43253C}"/>
          </ac:spMkLst>
        </pc:spChg>
      </pc:sldChg>
      <pc:sldChg chg="modSp mod">
        <pc:chgData name="Robin Rettien" userId="d3b77970-caed-4e6f-89f3-1a113df11dad" providerId="ADAL" clId="{E6289873-9FE9-4CA2-AC8B-3995D64E2CE3}" dt="2020-11-12T17:31:21.406" v="498" actId="13926"/>
        <pc:sldMkLst>
          <pc:docMk/>
          <pc:sldMk cId="1101744368" sldId="4524"/>
        </pc:sldMkLst>
        <pc:spChg chg="mod">
          <ac:chgData name="Robin Rettien" userId="d3b77970-caed-4e6f-89f3-1a113df11dad" providerId="ADAL" clId="{E6289873-9FE9-4CA2-AC8B-3995D64E2CE3}" dt="2020-11-12T17:31:21.406" v="498" actId="13926"/>
          <ac:spMkLst>
            <pc:docMk/>
            <pc:sldMk cId="1101744368" sldId="4524"/>
            <ac:spMk id="7" creationId="{431603C3-0313-437E-A629-5B4052624569}"/>
          </ac:spMkLst>
        </pc:spChg>
      </pc:sldChg>
      <pc:sldChg chg="modSp mod">
        <pc:chgData name="Robin Rettien" userId="d3b77970-caed-4e6f-89f3-1a113df11dad" providerId="ADAL" clId="{E6289873-9FE9-4CA2-AC8B-3995D64E2CE3}" dt="2020-11-09T14:43:51.014" v="18" actId="13926"/>
        <pc:sldMkLst>
          <pc:docMk/>
          <pc:sldMk cId="2172363109" sldId="4531"/>
        </pc:sldMkLst>
        <pc:graphicFrameChg chg="modGraphic">
          <ac:chgData name="Robin Rettien" userId="d3b77970-caed-4e6f-89f3-1a113df11dad" providerId="ADAL" clId="{E6289873-9FE9-4CA2-AC8B-3995D64E2CE3}" dt="2020-11-09T14:43:51.014" v="18" actId="13926"/>
          <ac:graphicFrameMkLst>
            <pc:docMk/>
            <pc:sldMk cId="2172363109" sldId="4531"/>
            <ac:graphicFrameMk id="5" creationId="{12CA20DD-86FB-4A49-B398-887C7612D442}"/>
          </ac:graphicFrameMkLst>
        </pc:graphicFrameChg>
      </pc:sldChg>
      <pc:sldChg chg="modSp mod">
        <pc:chgData name="Robin Rettien" userId="d3b77970-caed-4e6f-89f3-1a113df11dad" providerId="ADAL" clId="{E6289873-9FE9-4CA2-AC8B-3995D64E2CE3}" dt="2020-11-09T14:41:36.550" v="3" actId="13926"/>
        <pc:sldMkLst>
          <pc:docMk/>
          <pc:sldMk cId="419548533" sldId="4534"/>
        </pc:sldMkLst>
        <pc:spChg chg="mod">
          <ac:chgData name="Robin Rettien" userId="d3b77970-caed-4e6f-89f3-1a113df11dad" providerId="ADAL" clId="{E6289873-9FE9-4CA2-AC8B-3995D64E2CE3}" dt="2020-11-09T14:41:29.862" v="1" actId="13926"/>
          <ac:spMkLst>
            <pc:docMk/>
            <pc:sldMk cId="419548533" sldId="4534"/>
            <ac:spMk id="15" creationId="{CE7FEFFD-2135-4875-BC5A-895AE5991D9A}"/>
          </ac:spMkLst>
        </pc:spChg>
        <pc:spChg chg="mod">
          <ac:chgData name="Robin Rettien" userId="d3b77970-caed-4e6f-89f3-1a113df11dad" providerId="ADAL" clId="{E6289873-9FE9-4CA2-AC8B-3995D64E2CE3}" dt="2020-11-09T14:41:34.092" v="2" actId="13926"/>
          <ac:spMkLst>
            <pc:docMk/>
            <pc:sldMk cId="419548533" sldId="4534"/>
            <ac:spMk id="26" creationId="{39560AB3-6B18-407E-BA8A-51D748D825B6}"/>
          </ac:spMkLst>
        </pc:spChg>
        <pc:spChg chg="mod">
          <ac:chgData name="Robin Rettien" userId="d3b77970-caed-4e6f-89f3-1a113df11dad" providerId="ADAL" clId="{E6289873-9FE9-4CA2-AC8B-3995D64E2CE3}" dt="2020-11-09T14:41:36.550" v="3" actId="13926"/>
          <ac:spMkLst>
            <pc:docMk/>
            <pc:sldMk cId="419548533" sldId="4534"/>
            <ac:spMk id="30" creationId="{72CE0773-BDE5-4FDF-B5D1-25248D377107}"/>
          </ac:spMkLst>
        </pc:spChg>
      </pc:sldChg>
      <pc:sldChg chg="modSp mod">
        <pc:chgData name="Robin Rettien" userId="d3b77970-caed-4e6f-89f3-1a113df11dad" providerId="ADAL" clId="{E6289873-9FE9-4CA2-AC8B-3995D64E2CE3}" dt="2020-11-10T09:34:49.831" v="403" actId="404"/>
        <pc:sldMkLst>
          <pc:docMk/>
          <pc:sldMk cId="3615338953" sldId="4543"/>
        </pc:sldMkLst>
        <pc:graphicFrameChg chg="modGraphic">
          <ac:chgData name="Robin Rettien" userId="d3b77970-caed-4e6f-89f3-1a113df11dad" providerId="ADAL" clId="{E6289873-9FE9-4CA2-AC8B-3995D64E2CE3}" dt="2020-11-10T09:34:49.831" v="403" actId="404"/>
          <ac:graphicFrameMkLst>
            <pc:docMk/>
            <pc:sldMk cId="3615338953" sldId="4543"/>
            <ac:graphicFrameMk id="7" creationId="{0F71C5EA-4F60-44B4-AE20-496F9CFDF6F3}"/>
          </ac:graphicFrameMkLst>
        </pc:graphicFrameChg>
      </pc:sldChg>
      <pc:sldChg chg="addSp modSp mod">
        <pc:chgData name="Robin Rettien" userId="d3b77970-caed-4e6f-89f3-1a113df11dad" providerId="ADAL" clId="{E6289873-9FE9-4CA2-AC8B-3995D64E2CE3}" dt="2020-11-09T15:34:10.881" v="354" actId="208"/>
        <pc:sldMkLst>
          <pc:docMk/>
          <pc:sldMk cId="350211027" sldId="4547"/>
        </pc:sldMkLst>
        <pc:spChg chg="mod">
          <ac:chgData name="Robin Rettien" userId="d3b77970-caed-4e6f-89f3-1a113df11dad" providerId="ADAL" clId="{E6289873-9FE9-4CA2-AC8B-3995D64E2CE3}" dt="2020-11-09T15:34:10.881" v="354" actId="208"/>
          <ac:spMkLst>
            <pc:docMk/>
            <pc:sldMk cId="350211027" sldId="4547"/>
            <ac:spMk id="28" creationId="{C6DD607E-4696-4794-9613-B39A08C22DC7}"/>
          </ac:spMkLst>
        </pc:spChg>
        <pc:spChg chg="mod">
          <ac:chgData name="Robin Rettien" userId="d3b77970-caed-4e6f-89f3-1a113df11dad" providerId="ADAL" clId="{E6289873-9FE9-4CA2-AC8B-3995D64E2CE3}" dt="2020-11-09T15:33:58.783" v="353" actId="207"/>
          <ac:spMkLst>
            <pc:docMk/>
            <pc:sldMk cId="350211027" sldId="4547"/>
            <ac:spMk id="29" creationId="{1CEE659E-0A26-4884-98A8-2684820440A9}"/>
          </ac:spMkLst>
        </pc:spChg>
        <pc:spChg chg="mod">
          <ac:chgData name="Robin Rettien" userId="d3b77970-caed-4e6f-89f3-1a113df11dad" providerId="ADAL" clId="{E6289873-9FE9-4CA2-AC8B-3995D64E2CE3}" dt="2020-11-09T15:33:58.783" v="353" actId="207"/>
          <ac:spMkLst>
            <pc:docMk/>
            <pc:sldMk cId="350211027" sldId="4547"/>
            <ac:spMk id="30" creationId="{0854BFF2-ECB5-4308-B84C-31A025A1BE4B}"/>
          </ac:spMkLst>
        </pc:spChg>
        <pc:spChg chg="mod">
          <ac:chgData name="Robin Rettien" userId="d3b77970-caed-4e6f-89f3-1a113df11dad" providerId="ADAL" clId="{E6289873-9FE9-4CA2-AC8B-3995D64E2CE3}" dt="2020-11-09T15:34:10.881" v="354" actId="208"/>
          <ac:spMkLst>
            <pc:docMk/>
            <pc:sldMk cId="350211027" sldId="4547"/>
            <ac:spMk id="32" creationId="{AFCAE5D8-39DB-4A29-A9C8-303950288B1E}"/>
          </ac:spMkLst>
        </pc:spChg>
        <pc:spChg chg="mod">
          <ac:chgData name="Robin Rettien" userId="d3b77970-caed-4e6f-89f3-1a113df11dad" providerId="ADAL" clId="{E6289873-9FE9-4CA2-AC8B-3995D64E2CE3}" dt="2020-11-09T15:34:10.881" v="354" actId="208"/>
          <ac:spMkLst>
            <pc:docMk/>
            <pc:sldMk cId="350211027" sldId="4547"/>
            <ac:spMk id="33" creationId="{DFF0484F-D818-4EFF-8ED9-5E230B41B6A2}"/>
          </ac:spMkLst>
        </pc:spChg>
        <pc:spChg chg="mod">
          <ac:chgData name="Robin Rettien" userId="d3b77970-caed-4e6f-89f3-1a113df11dad" providerId="ADAL" clId="{E6289873-9FE9-4CA2-AC8B-3995D64E2CE3}" dt="2020-11-09T15:33:58.783" v="353" actId="207"/>
          <ac:spMkLst>
            <pc:docMk/>
            <pc:sldMk cId="350211027" sldId="4547"/>
            <ac:spMk id="41" creationId="{118ED9A4-193A-4AEE-BC9A-29026ADED536}"/>
          </ac:spMkLst>
        </pc:spChg>
        <pc:spChg chg="mod">
          <ac:chgData name="Robin Rettien" userId="d3b77970-caed-4e6f-89f3-1a113df11dad" providerId="ADAL" clId="{E6289873-9FE9-4CA2-AC8B-3995D64E2CE3}" dt="2020-11-09T15:33:58.783" v="353" actId="207"/>
          <ac:spMkLst>
            <pc:docMk/>
            <pc:sldMk cId="350211027" sldId="4547"/>
            <ac:spMk id="43" creationId="{84DA08A4-0F5C-41EC-9FD4-CA5AE6B7B6F0}"/>
          </ac:spMkLst>
        </pc:spChg>
        <pc:spChg chg="mod">
          <ac:chgData name="Robin Rettien" userId="d3b77970-caed-4e6f-89f3-1a113df11dad" providerId="ADAL" clId="{E6289873-9FE9-4CA2-AC8B-3995D64E2CE3}" dt="2020-11-09T15:34:10.881" v="354" actId="208"/>
          <ac:spMkLst>
            <pc:docMk/>
            <pc:sldMk cId="350211027" sldId="4547"/>
            <ac:spMk id="72" creationId="{69C1D583-971A-475C-92B1-FCE3FFEE39CA}"/>
          </ac:spMkLst>
        </pc:spChg>
        <pc:picChg chg="add mod">
          <ac:chgData name="Robin Rettien" userId="d3b77970-caed-4e6f-89f3-1a113df11dad" providerId="ADAL" clId="{E6289873-9FE9-4CA2-AC8B-3995D64E2CE3}" dt="2020-11-09T15:33:31.157" v="351" actId="1076"/>
          <ac:picMkLst>
            <pc:docMk/>
            <pc:sldMk cId="350211027" sldId="4547"/>
            <ac:picMk id="15" creationId="{BB8A9F6E-4A5A-4529-AEBB-6857B777B3B8}"/>
          </ac:picMkLst>
        </pc:picChg>
        <pc:picChg chg="mod">
          <ac:chgData name="Robin Rettien" userId="d3b77970-caed-4e6f-89f3-1a113df11dad" providerId="ADAL" clId="{E6289873-9FE9-4CA2-AC8B-3995D64E2CE3}" dt="2020-11-09T15:33:35.945" v="352" actId="1076"/>
          <ac:picMkLst>
            <pc:docMk/>
            <pc:sldMk cId="350211027" sldId="4547"/>
            <ac:picMk id="16" creationId="{A21B46E8-7320-4058-BAEB-E037EAADCAB0}"/>
          </ac:picMkLst>
        </pc:picChg>
        <pc:picChg chg="add mod">
          <ac:chgData name="Robin Rettien" userId="d3b77970-caed-4e6f-89f3-1a113df11dad" providerId="ADAL" clId="{E6289873-9FE9-4CA2-AC8B-3995D64E2CE3}" dt="2020-11-09T15:33:31.157" v="351" actId="1076"/>
          <ac:picMkLst>
            <pc:docMk/>
            <pc:sldMk cId="350211027" sldId="4547"/>
            <ac:picMk id="18" creationId="{03CCE744-552A-4460-930D-65988705AF92}"/>
          </ac:picMkLst>
        </pc:picChg>
        <pc:picChg chg="mod">
          <ac:chgData name="Robin Rettien" userId="d3b77970-caed-4e6f-89f3-1a113df11dad" providerId="ADAL" clId="{E6289873-9FE9-4CA2-AC8B-3995D64E2CE3}" dt="2020-11-09T15:33:35.945" v="352" actId="1076"/>
          <ac:picMkLst>
            <pc:docMk/>
            <pc:sldMk cId="350211027" sldId="4547"/>
            <ac:picMk id="20" creationId="{6FC91CC0-C9A5-4A52-8B9F-224C8E4533A5}"/>
          </ac:picMkLst>
        </pc:picChg>
        <pc:picChg chg="mod">
          <ac:chgData name="Robin Rettien" userId="d3b77970-caed-4e6f-89f3-1a113df11dad" providerId="ADAL" clId="{E6289873-9FE9-4CA2-AC8B-3995D64E2CE3}" dt="2020-11-09T15:33:35.945" v="352" actId="1076"/>
          <ac:picMkLst>
            <pc:docMk/>
            <pc:sldMk cId="350211027" sldId="4547"/>
            <ac:picMk id="21" creationId="{3350D192-FFD6-4548-AF6C-6A039BF8F7B8}"/>
          </ac:picMkLst>
        </pc:picChg>
        <pc:picChg chg="mod">
          <ac:chgData name="Robin Rettien" userId="d3b77970-caed-4e6f-89f3-1a113df11dad" providerId="ADAL" clId="{E6289873-9FE9-4CA2-AC8B-3995D64E2CE3}" dt="2020-11-09T15:33:35.945" v="352" actId="1076"/>
          <ac:picMkLst>
            <pc:docMk/>
            <pc:sldMk cId="350211027" sldId="4547"/>
            <ac:picMk id="48" creationId="{E376A642-D617-49E7-BF83-7C797A4D202E}"/>
          </ac:picMkLst>
        </pc:picChg>
      </pc:sldChg>
      <pc:sldChg chg="addSp modSp mod">
        <pc:chgData name="Robin Rettien" userId="d3b77970-caed-4e6f-89f3-1a113df11dad" providerId="ADAL" clId="{E6289873-9FE9-4CA2-AC8B-3995D64E2CE3}" dt="2020-11-09T15:35:22.500" v="368" actId="207"/>
        <pc:sldMkLst>
          <pc:docMk/>
          <pc:sldMk cId="841112482" sldId="4548"/>
        </pc:sldMkLst>
        <pc:spChg chg="mod">
          <ac:chgData name="Robin Rettien" userId="d3b77970-caed-4e6f-89f3-1a113df11dad" providerId="ADAL" clId="{E6289873-9FE9-4CA2-AC8B-3995D64E2CE3}" dt="2020-11-09T15:34:28.922" v="355" actId="208"/>
          <ac:spMkLst>
            <pc:docMk/>
            <pc:sldMk cId="841112482" sldId="4548"/>
            <ac:spMk id="21" creationId="{74D60612-69C0-4B65-9A58-7DDC44340E6C}"/>
          </ac:spMkLst>
        </pc:spChg>
        <pc:spChg chg="mod">
          <ac:chgData name="Robin Rettien" userId="d3b77970-caed-4e6f-89f3-1a113df11dad" providerId="ADAL" clId="{E6289873-9FE9-4CA2-AC8B-3995D64E2CE3}" dt="2020-11-09T15:34:28.922" v="355" actId="208"/>
          <ac:spMkLst>
            <pc:docMk/>
            <pc:sldMk cId="841112482" sldId="4548"/>
            <ac:spMk id="22" creationId="{D2E752A8-C3DC-4C67-9AA8-7A93DB1F82A8}"/>
          </ac:spMkLst>
        </pc:spChg>
        <pc:spChg chg="mod">
          <ac:chgData name="Robin Rettien" userId="d3b77970-caed-4e6f-89f3-1a113df11dad" providerId="ADAL" clId="{E6289873-9FE9-4CA2-AC8B-3995D64E2CE3}" dt="2020-11-09T15:34:28.922" v="355" actId="208"/>
          <ac:spMkLst>
            <pc:docMk/>
            <pc:sldMk cId="841112482" sldId="4548"/>
            <ac:spMk id="24" creationId="{B2A604EB-20A5-426E-936F-539AE8E13E1A}"/>
          </ac:spMkLst>
        </pc:spChg>
        <pc:spChg chg="mod">
          <ac:chgData name="Robin Rettien" userId="d3b77970-caed-4e6f-89f3-1a113df11dad" providerId="ADAL" clId="{E6289873-9FE9-4CA2-AC8B-3995D64E2CE3}" dt="2020-11-09T15:34:33.279" v="356" actId="208"/>
          <ac:spMkLst>
            <pc:docMk/>
            <pc:sldMk cId="841112482" sldId="4548"/>
            <ac:spMk id="28" creationId="{C6DD607E-4696-4794-9613-B39A08C22DC7}"/>
          </ac:spMkLst>
        </pc:spChg>
        <pc:spChg chg="mod">
          <ac:chgData name="Robin Rettien" userId="d3b77970-caed-4e6f-89f3-1a113df11dad" providerId="ADAL" clId="{E6289873-9FE9-4CA2-AC8B-3995D64E2CE3}" dt="2020-11-09T15:34:35.154" v="357" actId="208"/>
          <ac:spMkLst>
            <pc:docMk/>
            <pc:sldMk cId="841112482" sldId="4548"/>
            <ac:spMk id="49" creationId="{0813A417-F492-4855-A9EF-BEAF4694B07F}"/>
          </ac:spMkLst>
        </pc:spChg>
        <pc:spChg chg="mod">
          <ac:chgData name="Robin Rettien" userId="d3b77970-caed-4e6f-89f3-1a113df11dad" providerId="ADAL" clId="{E6289873-9FE9-4CA2-AC8B-3995D64E2CE3}" dt="2020-11-09T15:35:22.500" v="368" actId="207"/>
          <ac:spMkLst>
            <pc:docMk/>
            <pc:sldMk cId="841112482" sldId="4548"/>
            <ac:spMk id="67" creationId="{DAF8678A-A9D6-4390-88ED-9D6BE7CA9C60}"/>
          </ac:spMkLst>
        </pc:spChg>
        <pc:spChg chg="mod">
          <ac:chgData name="Robin Rettien" userId="d3b77970-caed-4e6f-89f3-1a113df11dad" providerId="ADAL" clId="{E6289873-9FE9-4CA2-AC8B-3995D64E2CE3}" dt="2020-11-09T15:35:22.500" v="368" actId="207"/>
          <ac:spMkLst>
            <pc:docMk/>
            <pc:sldMk cId="841112482" sldId="4548"/>
            <ac:spMk id="68" creationId="{9E33DAFA-F1C8-4CDA-B6FC-CA970C1A0EBD}"/>
          </ac:spMkLst>
        </pc:spChg>
        <pc:grpChg chg="mod">
          <ac:chgData name="Robin Rettien" userId="d3b77970-caed-4e6f-89f3-1a113df11dad" providerId="ADAL" clId="{E6289873-9FE9-4CA2-AC8B-3995D64E2CE3}" dt="2020-11-09T15:35:19.148" v="367" actId="1076"/>
          <ac:grpSpMkLst>
            <pc:docMk/>
            <pc:sldMk cId="841112482" sldId="4548"/>
            <ac:grpSpMk id="18" creationId="{2AE81CD2-B26B-4E8B-8903-70AB9B313DFE}"/>
          </ac:grpSpMkLst>
        </pc:grpChg>
        <pc:picChg chg="add">
          <ac:chgData name="Robin Rettien" userId="d3b77970-caed-4e6f-89f3-1a113df11dad" providerId="ADAL" clId="{E6289873-9FE9-4CA2-AC8B-3995D64E2CE3}" dt="2020-11-09T15:32:34.010" v="343" actId="22"/>
          <ac:picMkLst>
            <pc:docMk/>
            <pc:sldMk cId="841112482" sldId="4548"/>
            <ac:picMk id="5" creationId="{FD8E7439-5C63-402A-BB2A-1C882A6AC062}"/>
          </ac:picMkLst>
        </pc:picChg>
        <pc:picChg chg="add">
          <ac:chgData name="Robin Rettien" userId="d3b77970-caed-4e6f-89f3-1a113df11dad" providerId="ADAL" clId="{E6289873-9FE9-4CA2-AC8B-3995D64E2CE3}" dt="2020-11-09T15:32:34.010" v="343" actId="22"/>
          <ac:picMkLst>
            <pc:docMk/>
            <pc:sldMk cId="841112482" sldId="4548"/>
            <ac:picMk id="6" creationId="{8C27DE40-4D1C-44B6-B7A5-E39380389094}"/>
          </ac:picMkLst>
        </pc:picChg>
        <pc:picChg chg="mod">
          <ac:chgData name="Robin Rettien" userId="d3b77970-caed-4e6f-89f3-1a113df11dad" providerId="ADAL" clId="{E6289873-9FE9-4CA2-AC8B-3995D64E2CE3}" dt="2020-11-09T15:32:43.017" v="344" actId="1076"/>
          <ac:picMkLst>
            <pc:docMk/>
            <pc:sldMk cId="841112482" sldId="4548"/>
            <ac:picMk id="19" creationId="{61B9D43D-FBB3-4932-AD67-634FEFE1AD77}"/>
          </ac:picMkLst>
        </pc:picChg>
        <pc:picChg chg="mod modCrop">
          <ac:chgData name="Robin Rettien" userId="d3b77970-caed-4e6f-89f3-1a113df11dad" providerId="ADAL" clId="{E6289873-9FE9-4CA2-AC8B-3995D64E2CE3}" dt="2020-11-09T15:32:43.017" v="344" actId="1076"/>
          <ac:picMkLst>
            <pc:docMk/>
            <pc:sldMk cId="841112482" sldId="4548"/>
            <ac:picMk id="20" creationId="{B6A0E0CA-682F-44F3-AFE5-4B624282CEB4}"/>
          </ac:picMkLst>
        </pc:picChg>
        <pc:picChg chg="mod modCrop">
          <ac:chgData name="Robin Rettien" userId="d3b77970-caed-4e6f-89f3-1a113df11dad" providerId="ADAL" clId="{E6289873-9FE9-4CA2-AC8B-3995D64E2CE3}" dt="2020-11-09T15:32:43.017" v="344" actId="1076"/>
          <ac:picMkLst>
            <pc:docMk/>
            <pc:sldMk cId="841112482" sldId="4548"/>
            <ac:picMk id="23" creationId="{3A85D7CA-EC71-4172-BEF7-D82375DC3040}"/>
          </ac:picMkLst>
        </pc:picChg>
      </pc:sldChg>
      <pc:sldChg chg="modSp mod">
        <pc:chgData name="Robin Rettien" userId="d3b77970-caed-4e6f-89f3-1a113df11dad" providerId="ADAL" clId="{E6289873-9FE9-4CA2-AC8B-3995D64E2CE3}" dt="2020-11-09T14:45:17.113" v="26" actId="13926"/>
        <pc:sldMkLst>
          <pc:docMk/>
          <pc:sldMk cId="2696964311" sldId="4550"/>
        </pc:sldMkLst>
        <pc:spChg chg="mod">
          <ac:chgData name="Robin Rettien" userId="d3b77970-caed-4e6f-89f3-1a113df11dad" providerId="ADAL" clId="{E6289873-9FE9-4CA2-AC8B-3995D64E2CE3}" dt="2020-11-09T14:45:17.113" v="26" actId="13926"/>
          <ac:spMkLst>
            <pc:docMk/>
            <pc:sldMk cId="2696964311" sldId="4550"/>
            <ac:spMk id="49" creationId="{3B09F82E-872F-4B7B-B389-F72F1F740FF8}"/>
          </ac:spMkLst>
        </pc:spChg>
      </pc:sldChg>
      <pc:sldChg chg="addSp modSp mod">
        <pc:chgData name="Robin Rettien" userId="d3b77970-caed-4e6f-89f3-1a113df11dad" providerId="ADAL" clId="{E6289873-9FE9-4CA2-AC8B-3995D64E2CE3}" dt="2020-11-09T15:35:32.670" v="369" actId="207"/>
        <pc:sldMkLst>
          <pc:docMk/>
          <pc:sldMk cId="2967990154" sldId="4553"/>
        </pc:sldMkLst>
        <pc:spChg chg="mod">
          <ac:chgData name="Robin Rettien" userId="d3b77970-caed-4e6f-89f3-1a113df11dad" providerId="ADAL" clId="{E6289873-9FE9-4CA2-AC8B-3995D64E2CE3}" dt="2020-11-09T15:34:43.095" v="358" actId="208"/>
          <ac:spMkLst>
            <pc:docMk/>
            <pc:sldMk cId="2967990154" sldId="4553"/>
            <ac:spMk id="28" creationId="{C6DD607E-4696-4794-9613-B39A08C22DC7}"/>
          </ac:spMkLst>
        </pc:spChg>
        <pc:spChg chg="mod">
          <ac:chgData name="Robin Rettien" userId="d3b77970-caed-4e6f-89f3-1a113df11dad" providerId="ADAL" clId="{E6289873-9FE9-4CA2-AC8B-3995D64E2CE3}" dt="2020-11-09T15:35:32.670" v="369" actId="207"/>
          <ac:spMkLst>
            <pc:docMk/>
            <pc:sldMk cId="2967990154" sldId="4553"/>
            <ac:spMk id="30" creationId="{4A1EA03B-70BE-46E6-89B2-BA1345A01194}"/>
          </ac:spMkLst>
        </pc:spChg>
        <pc:spChg chg="mod">
          <ac:chgData name="Robin Rettien" userId="d3b77970-caed-4e6f-89f3-1a113df11dad" providerId="ADAL" clId="{E6289873-9FE9-4CA2-AC8B-3995D64E2CE3}" dt="2020-11-09T15:34:46.448" v="360" actId="208"/>
          <ac:spMkLst>
            <pc:docMk/>
            <pc:sldMk cId="2967990154" sldId="4553"/>
            <ac:spMk id="32" creationId="{AFCAE5D8-39DB-4A29-A9C8-303950288B1E}"/>
          </ac:spMkLst>
        </pc:spChg>
        <pc:spChg chg="mod">
          <ac:chgData name="Robin Rettien" userId="d3b77970-caed-4e6f-89f3-1a113df11dad" providerId="ADAL" clId="{E6289873-9FE9-4CA2-AC8B-3995D64E2CE3}" dt="2020-11-09T15:34:43.095" v="358" actId="208"/>
          <ac:spMkLst>
            <pc:docMk/>
            <pc:sldMk cId="2967990154" sldId="4553"/>
            <ac:spMk id="33" creationId="{DFF0484F-D818-4EFF-8ED9-5E230B41B6A2}"/>
          </ac:spMkLst>
        </pc:spChg>
        <pc:spChg chg="mod">
          <ac:chgData name="Robin Rettien" userId="d3b77970-caed-4e6f-89f3-1a113df11dad" providerId="ADAL" clId="{E6289873-9FE9-4CA2-AC8B-3995D64E2CE3}" dt="2020-11-09T15:35:32.670" v="369" actId="207"/>
          <ac:spMkLst>
            <pc:docMk/>
            <pc:sldMk cId="2967990154" sldId="4553"/>
            <ac:spMk id="42" creationId="{F066C725-D241-4740-9941-B2B4CD05BA61}"/>
          </ac:spMkLst>
        </pc:spChg>
        <pc:spChg chg="mod">
          <ac:chgData name="Robin Rettien" userId="d3b77970-caed-4e6f-89f3-1a113df11dad" providerId="ADAL" clId="{E6289873-9FE9-4CA2-AC8B-3995D64E2CE3}" dt="2020-11-09T15:35:32.670" v="369" actId="207"/>
          <ac:spMkLst>
            <pc:docMk/>
            <pc:sldMk cId="2967990154" sldId="4553"/>
            <ac:spMk id="43" creationId="{83D5A13C-6B87-43EB-AF37-D83513A1F464}"/>
          </ac:spMkLst>
        </pc:spChg>
        <pc:spChg chg="mod">
          <ac:chgData name="Robin Rettien" userId="d3b77970-caed-4e6f-89f3-1a113df11dad" providerId="ADAL" clId="{E6289873-9FE9-4CA2-AC8B-3995D64E2CE3}" dt="2020-11-09T15:35:32.670" v="369" actId="207"/>
          <ac:spMkLst>
            <pc:docMk/>
            <pc:sldMk cId="2967990154" sldId="4553"/>
            <ac:spMk id="44" creationId="{26A8D490-F631-4A73-95D4-0A4ED9A248CA}"/>
          </ac:spMkLst>
        </pc:spChg>
        <pc:spChg chg="mod">
          <ac:chgData name="Robin Rettien" userId="d3b77970-caed-4e6f-89f3-1a113df11dad" providerId="ADAL" clId="{E6289873-9FE9-4CA2-AC8B-3995D64E2CE3}" dt="2020-11-09T15:34:44.782" v="359" actId="208"/>
          <ac:spMkLst>
            <pc:docMk/>
            <pc:sldMk cId="2967990154" sldId="4553"/>
            <ac:spMk id="72" creationId="{69C1D583-971A-475C-92B1-FCE3FFEE39CA}"/>
          </ac:spMkLst>
        </pc:spChg>
        <pc:picChg chg="add mod">
          <ac:chgData name="Robin Rettien" userId="d3b77970-caed-4e6f-89f3-1a113df11dad" providerId="ADAL" clId="{E6289873-9FE9-4CA2-AC8B-3995D64E2CE3}" dt="2020-11-09T15:33:12.058" v="347" actId="1076"/>
          <ac:picMkLst>
            <pc:docMk/>
            <pc:sldMk cId="2967990154" sldId="4553"/>
            <ac:picMk id="15" creationId="{EAD81D7E-5522-46E6-B95E-B49F4DFC2AA6}"/>
          </ac:picMkLst>
        </pc:picChg>
        <pc:picChg chg="add mod">
          <ac:chgData name="Robin Rettien" userId="d3b77970-caed-4e6f-89f3-1a113df11dad" providerId="ADAL" clId="{E6289873-9FE9-4CA2-AC8B-3995D64E2CE3}" dt="2020-11-09T15:33:12.058" v="347" actId="1076"/>
          <ac:picMkLst>
            <pc:docMk/>
            <pc:sldMk cId="2967990154" sldId="4553"/>
            <ac:picMk id="17" creationId="{65B1D42F-BF16-47A1-BF67-D4048F48054C}"/>
          </ac:picMkLst>
        </pc:picChg>
        <pc:picChg chg="mod">
          <ac:chgData name="Robin Rettien" userId="d3b77970-caed-4e6f-89f3-1a113df11dad" providerId="ADAL" clId="{E6289873-9FE9-4CA2-AC8B-3995D64E2CE3}" dt="2020-11-09T15:33:17.173" v="348" actId="1076"/>
          <ac:picMkLst>
            <pc:docMk/>
            <pc:sldMk cId="2967990154" sldId="4553"/>
            <ac:picMk id="26" creationId="{CED087B5-99AF-432D-918B-42A72515E512}"/>
          </ac:picMkLst>
        </pc:picChg>
        <pc:picChg chg="mod">
          <ac:chgData name="Robin Rettien" userId="d3b77970-caed-4e6f-89f3-1a113df11dad" providerId="ADAL" clId="{E6289873-9FE9-4CA2-AC8B-3995D64E2CE3}" dt="2020-11-09T15:33:17.173" v="348" actId="1076"/>
          <ac:picMkLst>
            <pc:docMk/>
            <pc:sldMk cId="2967990154" sldId="4553"/>
            <ac:picMk id="29" creationId="{6E4DB0A2-27BE-4451-B984-02604E2B8699}"/>
          </ac:picMkLst>
        </pc:picChg>
      </pc:sldChg>
      <pc:sldChg chg="addSp modSp mod">
        <pc:chgData name="Robin Rettien" userId="d3b77970-caed-4e6f-89f3-1a113df11dad" providerId="ADAL" clId="{E6289873-9FE9-4CA2-AC8B-3995D64E2CE3}" dt="2020-11-09T15:35:37.702" v="370" actId="207"/>
        <pc:sldMkLst>
          <pc:docMk/>
          <pc:sldMk cId="2176563733" sldId="4554"/>
        </pc:sldMkLst>
        <pc:spChg chg="mod">
          <ac:chgData name="Robin Rettien" userId="d3b77970-caed-4e6f-89f3-1a113df11dad" providerId="ADAL" clId="{E6289873-9FE9-4CA2-AC8B-3995D64E2CE3}" dt="2020-11-09T15:34:55.400" v="363" actId="208"/>
          <ac:spMkLst>
            <pc:docMk/>
            <pc:sldMk cId="2176563733" sldId="4554"/>
            <ac:spMk id="21" creationId="{74D60612-69C0-4B65-9A58-7DDC44340E6C}"/>
          </ac:spMkLst>
        </pc:spChg>
        <pc:spChg chg="mod">
          <ac:chgData name="Robin Rettien" userId="d3b77970-caed-4e6f-89f3-1a113df11dad" providerId="ADAL" clId="{E6289873-9FE9-4CA2-AC8B-3995D64E2CE3}" dt="2020-11-09T15:35:00.255" v="365" actId="208"/>
          <ac:spMkLst>
            <pc:docMk/>
            <pc:sldMk cId="2176563733" sldId="4554"/>
            <ac:spMk id="22" creationId="{D2E752A8-C3DC-4C67-9AA8-7A93DB1F82A8}"/>
          </ac:spMkLst>
        </pc:spChg>
        <pc:spChg chg="mod">
          <ac:chgData name="Robin Rettien" userId="d3b77970-caed-4e6f-89f3-1a113df11dad" providerId="ADAL" clId="{E6289873-9FE9-4CA2-AC8B-3995D64E2CE3}" dt="2020-11-09T15:35:37.702" v="370" actId="207"/>
          <ac:spMkLst>
            <pc:docMk/>
            <pc:sldMk cId="2176563733" sldId="4554"/>
            <ac:spMk id="24" creationId="{D8C95CC4-D829-4836-AAC9-50288DF9C742}"/>
          </ac:spMkLst>
        </pc:spChg>
        <pc:spChg chg="mod">
          <ac:chgData name="Robin Rettien" userId="d3b77970-caed-4e6f-89f3-1a113df11dad" providerId="ADAL" clId="{E6289873-9FE9-4CA2-AC8B-3995D64E2CE3}" dt="2020-11-09T15:34:50.214" v="361" actId="208"/>
          <ac:spMkLst>
            <pc:docMk/>
            <pc:sldMk cId="2176563733" sldId="4554"/>
            <ac:spMk id="28" creationId="{C6DD607E-4696-4794-9613-B39A08C22DC7}"/>
          </ac:spMkLst>
        </pc:spChg>
        <pc:spChg chg="mod">
          <ac:chgData name="Robin Rettien" userId="d3b77970-caed-4e6f-89f3-1a113df11dad" providerId="ADAL" clId="{E6289873-9FE9-4CA2-AC8B-3995D64E2CE3}" dt="2020-11-09T15:34:51.945" v="362" actId="208"/>
          <ac:spMkLst>
            <pc:docMk/>
            <pc:sldMk cId="2176563733" sldId="4554"/>
            <ac:spMk id="37" creationId="{26F47B38-3885-4ED8-9EB8-986560003112}"/>
          </ac:spMkLst>
        </pc:spChg>
        <pc:spChg chg="mod">
          <ac:chgData name="Robin Rettien" userId="d3b77970-caed-4e6f-89f3-1a113df11dad" providerId="ADAL" clId="{E6289873-9FE9-4CA2-AC8B-3995D64E2CE3}" dt="2020-11-09T15:34:58.529" v="364" actId="208"/>
          <ac:spMkLst>
            <pc:docMk/>
            <pc:sldMk cId="2176563733" sldId="4554"/>
            <ac:spMk id="42" creationId="{6F69714A-C276-48EE-913C-CB3248D551FF}"/>
          </ac:spMkLst>
        </pc:spChg>
        <pc:spChg chg="mod">
          <ac:chgData name="Robin Rettien" userId="d3b77970-caed-4e6f-89f3-1a113df11dad" providerId="ADAL" clId="{E6289873-9FE9-4CA2-AC8B-3995D64E2CE3}" dt="2020-11-09T15:35:37.702" v="370" actId="207"/>
          <ac:spMkLst>
            <pc:docMk/>
            <pc:sldMk cId="2176563733" sldId="4554"/>
            <ac:spMk id="48" creationId="{3020B7A7-F364-4E58-BD72-9476B17A0322}"/>
          </ac:spMkLst>
        </pc:spChg>
        <pc:grpChg chg="mod">
          <ac:chgData name="Robin Rettien" userId="d3b77970-caed-4e6f-89f3-1a113df11dad" providerId="ADAL" clId="{E6289873-9FE9-4CA2-AC8B-3995D64E2CE3}" dt="2020-11-09T15:32:09.410" v="339" actId="1076"/>
          <ac:grpSpMkLst>
            <pc:docMk/>
            <pc:sldMk cId="2176563733" sldId="4554"/>
            <ac:grpSpMk id="26" creationId="{A3050F15-0916-404A-AEE4-5920D3041463}"/>
          </ac:grpSpMkLst>
        </pc:grpChg>
        <pc:grpChg chg="mod">
          <ac:chgData name="Robin Rettien" userId="d3b77970-caed-4e6f-89f3-1a113df11dad" providerId="ADAL" clId="{E6289873-9FE9-4CA2-AC8B-3995D64E2CE3}" dt="2020-11-09T15:31:51.263" v="337" actId="1076"/>
          <ac:grpSpMkLst>
            <pc:docMk/>
            <pc:sldMk cId="2176563733" sldId="4554"/>
            <ac:grpSpMk id="39" creationId="{24CA3FB2-0EC3-43C9-B2DA-20C806191C49}"/>
          </ac:grpSpMkLst>
        </pc:grpChg>
        <pc:picChg chg="mod">
          <ac:chgData name="Robin Rettien" userId="d3b77970-caed-4e6f-89f3-1a113df11dad" providerId="ADAL" clId="{E6289873-9FE9-4CA2-AC8B-3995D64E2CE3}" dt="2020-11-09T15:31:51.263" v="337" actId="1076"/>
          <ac:picMkLst>
            <pc:docMk/>
            <pc:sldMk cId="2176563733" sldId="4554"/>
            <ac:picMk id="20" creationId="{B6A0E0CA-682F-44F3-AFE5-4B624282CEB4}"/>
          </ac:picMkLst>
        </pc:picChg>
        <pc:picChg chg="add mod modCrop">
          <ac:chgData name="Robin Rettien" userId="d3b77970-caed-4e6f-89f3-1a113df11dad" providerId="ADAL" clId="{E6289873-9FE9-4CA2-AC8B-3995D64E2CE3}" dt="2020-11-09T15:31:58.149" v="338" actId="732"/>
          <ac:picMkLst>
            <pc:docMk/>
            <pc:sldMk cId="2176563733" sldId="4554"/>
            <ac:picMk id="29" creationId="{E100BE0B-6DA0-446C-93A9-0F5B1BBAADAF}"/>
          </ac:picMkLst>
        </pc:picChg>
        <pc:picChg chg="add mod">
          <ac:chgData name="Robin Rettien" userId="d3b77970-caed-4e6f-89f3-1a113df11dad" providerId="ADAL" clId="{E6289873-9FE9-4CA2-AC8B-3995D64E2CE3}" dt="2020-11-09T15:32:19.570" v="341" actId="1076"/>
          <ac:picMkLst>
            <pc:docMk/>
            <pc:sldMk cId="2176563733" sldId="4554"/>
            <ac:picMk id="43" creationId="{3F55A8A6-156D-4916-96B6-4F8186E9FB63}"/>
          </ac:picMkLst>
        </pc:picChg>
      </pc:sldChg>
      <pc:sldChg chg="modSp mod">
        <pc:chgData name="Robin Rettien" userId="d3b77970-caed-4e6f-89f3-1a113df11dad" providerId="ADAL" clId="{E6289873-9FE9-4CA2-AC8B-3995D64E2CE3}" dt="2020-11-09T14:45:25.866" v="27" actId="13926"/>
        <pc:sldMkLst>
          <pc:docMk/>
          <pc:sldMk cId="2516733516" sldId="4556"/>
        </pc:sldMkLst>
        <pc:spChg chg="mod">
          <ac:chgData name="Robin Rettien" userId="d3b77970-caed-4e6f-89f3-1a113df11dad" providerId="ADAL" clId="{E6289873-9FE9-4CA2-AC8B-3995D64E2CE3}" dt="2020-11-09T14:45:25.866" v="27" actId="13926"/>
          <ac:spMkLst>
            <pc:docMk/>
            <pc:sldMk cId="2516733516" sldId="4556"/>
            <ac:spMk id="4" creationId="{29CB9718-F33C-45E0-97AD-AD6A26E51A3C}"/>
          </ac:spMkLst>
        </pc:spChg>
      </pc:sldChg>
      <pc:sldChg chg="modSp mod">
        <pc:chgData name="Robin Rettien" userId="d3b77970-caed-4e6f-89f3-1a113df11dad" providerId="ADAL" clId="{E6289873-9FE9-4CA2-AC8B-3995D64E2CE3}" dt="2020-11-09T16:14:38.216" v="394" actId="13926"/>
        <pc:sldMkLst>
          <pc:docMk/>
          <pc:sldMk cId="2550319828" sldId="4559"/>
        </pc:sldMkLst>
        <pc:spChg chg="mod">
          <ac:chgData name="Robin Rettien" userId="d3b77970-caed-4e6f-89f3-1a113df11dad" providerId="ADAL" clId="{E6289873-9FE9-4CA2-AC8B-3995D64E2CE3}" dt="2020-11-09T16:14:38.216" v="394" actId="13926"/>
          <ac:spMkLst>
            <pc:docMk/>
            <pc:sldMk cId="2550319828" sldId="4559"/>
            <ac:spMk id="4" creationId="{29CB9718-F33C-45E0-97AD-AD6A26E51A3C}"/>
          </ac:spMkLst>
        </pc:spChg>
      </pc:sldChg>
      <pc:sldChg chg="modSp mod">
        <pc:chgData name="Robin Rettien" userId="d3b77970-caed-4e6f-89f3-1a113df11dad" providerId="ADAL" clId="{E6289873-9FE9-4CA2-AC8B-3995D64E2CE3}" dt="2020-11-09T14:41:43.475" v="4" actId="13926"/>
        <pc:sldMkLst>
          <pc:docMk/>
          <pc:sldMk cId="574132940" sldId="4564"/>
        </pc:sldMkLst>
        <pc:spChg chg="mod">
          <ac:chgData name="Robin Rettien" userId="d3b77970-caed-4e6f-89f3-1a113df11dad" providerId="ADAL" clId="{E6289873-9FE9-4CA2-AC8B-3995D64E2CE3}" dt="2020-11-09T14:41:43.475" v="4" actId="13926"/>
          <ac:spMkLst>
            <pc:docMk/>
            <pc:sldMk cId="574132940" sldId="4564"/>
            <ac:spMk id="22" creationId="{2F47D0DB-84EB-4CC5-96D9-A82370ACA5EC}"/>
          </ac:spMkLst>
        </pc:spChg>
      </pc:sldChg>
      <pc:sldChg chg="modSp mod">
        <pc:chgData name="Robin Rettien" userId="d3b77970-caed-4e6f-89f3-1a113df11dad" providerId="ADAL" clId="{E6289873-9FE9-4CA2-AC8B-3995D64E2CE3}" dt="2020-11-09T14:41:55.989" v="5" actId="13926"/>
        <pc:sldMkLst>
          <pc:docMk/>
          <pc:sldMk cId="2322720532" sldId="4566"/>
        </pc:sldMkLst>
        <pc:spChg chg="mod">
          <ac:chgData name="Robin Rettien" userId="d3b77970-caed-4e6f-89f3-1a113df11dad" providerId="ADAL" clId="{E6289873-9FE9-4CA2-AC8B-3995D64E2CE3}" dt="2020-11-09T14:41:55.989" v="5" actId="13926"/>
          <ac:spMkLst>
            <pc:docMk/>
            <pc:sldMk cId="2322720532" sldId="4566"/>
            <ac:spMk id="16" creationId="{3894E82E-994D-4A25-85D0-08B09665DC1C}"/>
          </ac:spMkLst>
        </pc:spChg>
      </pc:sldChg>
      <pc:sldChg chg="addSp modSp mod">
        <pc:chgData name="Robin Rettien" userId="d3b77970-caed-4e6f-89f3-1a113df11dad" providerId="ADAL" clId="{E6289873-9FE9-4CA2-AC8B-3995D64E2CE3}" dt="2020-11-09T15:29:35.020" v="294"/>
        <pc:sldMkLst>
          <pc:docMk/>
          <pc:sldMk cId="1804045032" sldId="4567"/>
        </pc:sldMkLst>
        <pc:spChg chg="add mod">
          <ac:chgData name="Robin Rettien" userId="d3b77970-caed-4e6f-89f3-1a113df11dad" providerId="ADAL" clId="{E6289873-9FE9-4CA2-AC8B-3995D64E2CE3}" dt="2020-11-09T15:26:29.084" v="253" actId="1076"/>
          <ac:spMkLst>
            <pc:docMk/>
            <pc:sldMk cId="1804045032" sldId="4567"/>
            <ac:spMk id="8" creationId="{A2CA5686-720F-439C-A060-32F6B4951D1D}"/>
          </ac:spMkLst>
        </pc:spChg>
        <pc:spChg chg="mod">
          <ac:chgData name="Robin Rettien" userId="d3b77970-caed-4e6f-89f3-1a113df11dad" providerId="ADAL" clId="{E6289873-9FE9-4CA2-AC8B-3995D64E2CE3}" dt="2020-11-09T14:42:03.616" v="6" actId="13926"/>
          <ac:spMkLst>
            <pc:docMk/>
            <pc:sldMk cId="1804045032" sldId="4567"/>
            <ac:spMk id="20" creationId="{D3C7193E-FD9A-481D-A469-A977CE4C7A85}"/>
          </ac:spMkLst>
        </pc:spChg>
        <pc:spChg chg="mod">
          <ac:chgData name="Robin Rettien" userId="d3b77970-caed-4e6f-89f3-1a113df11dad" providerId="ADAL" clId="{E6289873-9FE9-4CA2-AC8B-3995D64E2CE3}" dt="2020-11-09T15:24:37.644" v="220" actId="552"/>
          <ac:spMkLst>
            <pc:docMk/>
            <pc:sldMk cId="1804045032" sldId="4567"/>
            <ac:spMk id="21" creationId="{1992C58E-56C0-49F4-8A7E-C94E5AAF5CF6}"/>
          </ac:spMkLst>
        </pc:spChg>
        <pc:spChg chg="add mod">
          <ac:chgData name="Robin Rettien" userId="d3b77970-caed-4e6f-89f3-1a113df11dad" providerId="ADAL" clId="{E6289873-9FE9-4CA2-AC8B-3995D64E2CE3}" dt="2020-11-09T15:28:01.149" v="272" actId="14100"/>
          <ac:spMkLst>
            <pc:docMk/>
            <pc:sldMk cId="1804045032" sldId="4567"/>
            <ac:spMk id="27" creationId="{712F47FF-C20C-4FB1-91F8-E975A5019969}"/>
          </ac:spMkLst>
        </pc:spChg>
        <pc:spChg chg="mod">
          <ac:chgData name="Robin Rettien" userId="d3b77970-caed-4e6f-89f3-1a113df11dad" providerId="ADAL" clId="{E6289873-9FE9-4CA2-AC8B-3995D64E2CE3}" dt="2020-11-09T15:24:37.644" v="220" actId="552"/>
          <ac:spMkLst>
            <pc:docMk/>
            <pc:sldMk cId="1804045032" sldId="4567"/>
            <ac:spMk id="34" creationId="{D1549B52-035F-40B1-9E20-890BD8AA077F}"/>
          </ac:spMkLst>
        </pc:spChg>
        <pc:spChg chg="add mod ord">
          <ac:chgData name="Robin Rettien" userId="d3b77970-caed-4e6f-89f3-1a113df11dad" providerId="ADAL" clId="{E6289873-9FE9-4CA2-AC8B-3995D64E2CE3}" dt="2020-11-09T15:25:00.204" v="227" actId="167"/>
          <ac:spMkLst>
            <pc:docMk/>
            <pc:sldMk cId="1804045032" sldId="4567"/>
            <ac:spMk id="37" creationId="{43153831-0350-49FF-830F-91068CEF6C71}"/>
          </ac:spMkLst>
        </pc:spChg>
        <pc:spChg chg="add mod">
          <ac:chgData name="Robin Rettien" userId="d3b77970-caed-4e6f-89f3-1a113df11dad" providerId="ADAL" clId="{E6289873-9FE9-4CA2-AC8B-3995D64E2CE3}" dt="2020-11-09T15:26:18.782" v="251" actId="14100"/>
          <ac:spMkLst>
            <pc:docMk/>
            <pc:sldMk cId="1804045032" sldId="4567"/>
            <ac:spMk id="40" creationId="{ACE84908-E4A8-4604-A75D-1597F5A19AE5}"/>
          </ac:spMkLst>
        </pc:spChg>
        <pc:spChg chg="add mod">
          <ac:chgData name="Robin Rettien" userId="d3b77970-caed-4e6f-89f3-1a113df11dad" providerId="ADAL" clId="{E6289873-9FE9-4CA2-AC8B-3995D64E2CE3}" dt="2020-11-09T15:27:10.341" v="265" actId="207"/>
          <ac:spMkLst>
            <pc:docMk/>
            <pc:sldMk cId="1804045032" sldId="4567"/>
            <ac:spMk id="41" creationId="{09297640-2883-4D48-8371-08A884A3C511}"/>
          </ac:spMkLst>
        </pc:spChg>
        <pc:spChg chg="add mod">
          <ac:chgData name="Robin Rettien" userId="d3b77970-caed-4e6f-89f3-1a113df11dad" providerId="ADAL" clId="{E6289873-9FE9-4CA2-AC8B-3995D64E2CE3}" dt="2020-11-09T15:28:03.434" v="273" actId="571"/>
          <ac:spMkLst>
            <pc:docMk/>
            <pc:sldMk cId="1804045032" sldId="4567"/>
            <ac:spMk id="46" creationId="{2EC90498-3188-4363-9364-FC7C3952678E}"/>
          </ac:spMkLst>
        </pc:spChg>
        <pc:spChg chg="add mod">
          <ac:chgData name="Robin Rettien" userId="d3b77970-caed-4e6f-89f3-1a113df11dad" providerId="ADAL" clId="{E6289873-9FE9-4CA2-AC8B-3995D64E2CE3}" dt="2020-11-09T15:28:14.941" v="277" actId="14100"/>
          <ac:spMkLst>
            <pc:docMk/>
            <pc:sldMk cId="1804045032" sldId="4567"/>
            <ac:spMk id="47" creationId="{E5186C92-98DB-4AE9-8470-4B943D3CEF7F}"/>
          </ac:spMkLst>
        </pc:spChg>
        <pc:spChg chg="add mod">
          <ac:chgData name="Robin Rettien" userId="d3b77970-caed-4e6f-89f3-1a113df11dad" providerId="ADAL" clId="{E6289873-9FE9-4CA2-AC8B-3995D64E2CE3}" dt="2020-11-09T15:28:14.941" v="277" actId="14100"/>
          <ac:spMkLst>
            <pc:docMk/>
            <pc:sldMk cId="1804045032" sldId="4567"/>
            <ac:spMk id="48" creationId="{7ED01CA1-2A79-4712-A640-4907A37A1137}"/>
          </ac:spMkLst>
        </pc:spChg>
        <pc:picChg chg="add mod">
          <ac:chgData name="Robin Rettien" userId="d3b77970-caed-4e6f-89f3-1a113df11dad" providerId="ADAL" clId="{E6289873-9FE9-4CA2-AC8B-3995D64E2CE3}" dt="2020-11-09T15:25:33.058" v="241" actId="1076"/>
          <ac:picMkLst>
            <pc:docMk/>
            <pc:sldMk cId="1804045032" sldId="4567"/>
            <ac:picMk id="4" creationId="{52A38E26-2D4D-4272-AAE9-77B26B5C929B}"/>
          </ac:picMkLst>
        </pc:picChg>
        <pc:picChg chg="mod">
          <ac:chgData name="Robin Rettien" userId="d3b77970-caed-4e6f-89f3-1a113df11dad" providerId="ADAL" clId="{E6289873-9FE9-4CA2-AC8B-3995D64E2CE3}" dt="2020-11-09T15:24:55.451" v="225" actId="552"/>
          <ac:picMkLst>
            <pc:docMk/>
            <pc:sldMk cId="1804045032" sldId="4567"/>
            <ac:picMk id="13" creationId="{2CDE7D67-BD10-4E89-B8C7-A79952828DB5}"/>
          </ac:picMkLst>
        </pc:picChg>
        <pc:picChg chg="mod">
          <ac:chgData name="Robin Rettien" userId="d3b77970-caed-4e6f-89f3-1a113df11dad" providerId="ADAL" clId="{E6289873-9FE9-4CA2-AC8B-3995D64E2CE3}" dt="2020-11-09T15:25:36.423" v="242" actId="1076"/>
          <ac:picMkLst>
            <pc:docMk/>
            <pc:sldMk cId="1804045032" sldId="4567"/>
            <ac:picMk id="14" creationId="{DF53922B-C9FE-4932-A588-8FBC3E49B653}"/>
          </ac:picMkLst>
        </pc:picChg>
        <pc:picChg chg="add mod">
          <ac:chgData name="Robin Rettien" userId="d3b77970-caed-4e6f-89f3-1a113df11dad" providerId="ADAL" clId="{E6289873-9FE9-4CA2-AC8B-3995D64E2CE3}" dt="2020-11-09T15:27:47.966" v="269" actId="108"/>
          <ac:picMkLst>
            <pc:docMk/>
            <pc:sldMk cId="1804045032" sldId="4567"/>
            <ac:picMk id="23" creationId="{C4A5BC5D-DEC9-4541-A173-6E4CF1DDDBE6}"/>
          </ac:picMkLst>
        </pc:picChg>
        <pc:picChg chg="add mod">
          <ac:chgData name="Robin Rettien" userId="d3b77970-caed-4e6f-89f3-1a113df11dad" providerId="ADAL" clId="{E6289873-9FE9-4CA2-AC8B-3995D64E2CE3}" dt="2020-11-09T15:28:50.172" v="284" actId="108"/>
          <ac:picMkLst>
            <pc:docMk/>
            <pc:sldMk cId="1804045032" sldId="4567"/>
            <ac:picMk id="29" creationId="{FB7973DD-FCB0-4294-A7B6-72ED33C4B553}"/>
          </ac:picMkLst>
        </pc:picChg>
        <pc:picChg chg="add mod">
          <ac:chgData name="Robin Rettien" userId="d3b77970-caed-4e6f-89f3-1a113df11dad" providerId="ADAL" clId="{E6289873-9FE9-4CA2-AC8B-3995D64E2CE3}" dt="2020-11-09T15:29:35.020" v="294"/>
          <ac:picMkLst>
            <pc:docMk/>
            <pc:sldMk cId="1804045032" sldId="4567"/>
            <ac:picMk id="30" creationId="{D0B756CF-D9A7-41CB-96CD-CDB30088AEC9}"/>
          </ac:picMkLst>
        </pc:picChg>
        <pc:picChg chg="add mod">
          <ac:chgData name="Robin Rettien" userId="d3b77970-caed-4e6f-89f3-1a113df11dad" providerId="ADAL" clId="{E6289873-9FE9-4CA2-AC8B-3995D64E2CE3}" dt="2020-11-09T15:29:35.020" v="294"/>
          <ac:picMkLst>
            <pc:docMk/>
            <pc:sldMk cId="1804045032" sldId="4567"/>
            <ac:picMk id="53" creationId="{A2B26C0B-101C-4085-94AD-1BB973F4CA04}"/>
          </ac:picMkLst>
        </pc:picChg>
      </pc:sldChg>
      <pc:sldChg chg="addSp modSp mod">
        <pc:chgData name="Robin Rettien" userId="d3b77970-caed-4e6f-89f3-1a113df11dad" providerId="ADAL" clId="{E6289873-9FE9-4CA2-AC8B-3995D64E2CE3}" dt="2020-11-09T14:56:46.584" v="33" actId="207"/>
        <pc:sldMkLst>
          <pc:docMk/>
          <pc:sldMk cId="321839724" sldId="4568"/>
        </pc:sldMkLst>
        <pc:spChg chg="mod">
          <ac:chgData name="Robin Rettien" userId="d3b77970-caed-4e6f-89f3-1a113df11dad" providerId="ADAL" clId="{E6289873-9FE9-4CA2-AC8B-3995D64E2CE3}" dt="2020-11-09T14:42:17.400" v="9" actId="13926"/>
          <ac:spMkLst>
            <pc:docMk/>
            <pc:sldMk cId="321839724" sldId="4568"/>
            <ac:spMk id="2" creationId="{7D701395-8032-4536-906F-15A66E308701}"/>
          </ac:spMkLst>
        </pc:spChg>
        <pc:spChg chg="mod">
          <ac:chgData name="Robin Rettien" userId="d3b77970-caed-4e6f-89f3-1a113df11dad" providerId="ADAL" clId="{E6289873-9FE9-4CA2-AC8B-3995D64E2CE3}" dt="2020-11-09T14:42:17.400" v="9" actId="13926"/>
          <ac:spMkLst>
            <pc:docMk/>
            <pc:sldMk cId="321839724" sldId="4568"/>
            <ac:spMk id="3" creationId="{1B6D7A15-F2B3-4695-A777-750399DE72AF}"/>
          </ac:spMkLst>
        </pc:spChg>
        <pc:spChg chg="add">
          <ac:chgData name="Robin Rettien" userId="d3b77970-caed-4e6f-89f3-1a113df11dad" providerId="ADAL" clId="{E6289873-9FE9-4CA2-AC8B-3995D64E2CE3}" dt="2020-11-09T14:56:38.015" v="31" actId="22"/>
          <ac:spMkLst>
            <pc:docMk/>
            <pc:sldMk cId="321839724" sldId="4568"/>
            <ac:spMk id="4" creationId="{2E606555-DAF1-4DED-975A-9673A9651C37}"/>
          </ac:spMkLst>
        </pc:spChg>
        <pc:spChg chg="mod">
          <ac:chgData name="Robin Rettien" userId="d3b77970-caed-4e6f-89f3-1a113df11dad" providerId="ADAL" clId="{E6289873-9FE9-4CA2-AC8B-3995D64E2CE3}" dt="2020-11-09T14:42:17.400" v="9" actId="13926"/>
          <ac:spMkLst>
            <pc:docMk/>
            <pc:sldMk cId="321839724" sldId="4568"/>
            <ac:spMk id="5" creationId="{A64E89AD-D070-49F5-A662-5483A122EF37}"/>
          </ac:spMkLst>
        </pc:spChg>
        <pc:spChg chg="mod">
          <ac:chgData name="Robin Rettien" userId="d3b77970-caed-4e6f-89f3-1a113df11dad" providerId="ADAL" clId="{E6289873-9FE9-4CA2-AC8B-3995D64E2CE3}" dt="2020-11-09T14:42:17.400" v="9" actId="13926"/>
          <ac:spMkLst>
            <pc:docMk/>
            <pc:sldMk cId="321839724" sldId="4568"/>
            <ac:spMk id="6" creationId="{0ACFCEB1-61E6-45E9-A094-260A11D7B650}"/>
          </ac:spMkLst>
        </pc:spChg>
        <pc:spChg chg="mod">
          <ac:chgData name="Robin Rettien" userId="d3b77970-caed-4e6f-89f3-1a113df11dad" providerId="ADAL" clId="{E6289873-9FE9-4CA2-AC8B-3995D64E2CE3}" dt="2020-11-09T14:42:17.400" v="9" actId="13926"/>
          <ac:spMkLst>
            <pc:docMk/>
            <pc:sldMk cId="321839724" sldId="4568"/>
            <ac:spMk id="7" creationId="{E25D11AF-2D41-4905-883B-5FEA1763E491}"/>
          </ac:spMkLst>
        </pc:spChg>
        <pc:spChg chg="add">
          <ac:chgData name="Robin Rettien" userId="d3b77970-caed-4e6f-89f3-1a113df11dad" providerId="ADAL" clId="{E6289873-9FE9-4CA2-AC8B-3995D64E2CE3}" dt="2020-11-09T14:56:38.015" v="31" actId="22"/>
          <ac:spMkLst>
            <pc:docMk/>
            <pc:sldMk cId="321839724" sldId="4568"/>
            <ac:spMk id="9" creationId="{8C2120AA-5B89-45E6-864C-713CAC28C433}"/>
          </ac:spMkLst>
        </pc:spChg>
        <pc:spChg chg="add">
          <ac:chgData name="Robin Rettien" userId="d3b77970-caed-4e6f-89f3-1a113df11dad" providerId="ADAL" clId="{E6289873-9FE9-4CA2-AC8B-3995D64E2CE3}" dt="2020-11-09T14:56:38.015" v="31" actId="22"/>
          <ac:spMkLst>
            <pc:docMk/>
            <pc:sldMk cId="321839724" sldId="4568"/>
            <ac:spMk id="10" creationId="{D2349758-06D9-4D0F-A8C5-DC5D78B73784}"/>
          </ac:spMkLst>
        </pc:spChg>
        <pc:spChg chg="mod">
          <ac:chgData name="Robin Rettien" userId="d3b77970-caed-4e6f-89f3-1a113df11dad" providerId="ADAL" clId="{E6289873-9FE9-4CA2-AC8B-3995D64E2CE3}" dt="2020-11-09T14:42:17.400" v="9" actId="13926"/>
          <ac:spMkLst>
            <pc:docMk/>
            <pc:sldMk cId="321839724" sldId="4568"/>
            <ac:spMk id="19" creationId="{9562E9CE-361A-421C-807E-EA0EC47E52BF}"/>
          </ac:spMkLst>
        </pc:spChg>
        <pc:spChg chg="mod">
          <ac:chgData name="Robin Rettien" userId="d3b77970-caed-4e6f-89f3-1a113df11dad" providerId="ADAL" clId="{E6289873-9FE9-4CA2-AC8B-3995D64E2CE3}" dt="2020-11-09T14:42:17.400" v="9" actId="13926"/>
          <ac:spMkLst>
            <pc:docMk/>
            <pc:sldMk cId="321839724" sldId="4568"/>
            <ac:spMk id="20" creationId="{0636FC93-0094-44D1-916C-285C62F6754A}"/>
          </ac:spMkLst>
        </pc:spChg>
        <pc:spChg chg="mod">
          <ac:chgData name="Robin Rettien" userId="d3b77970-caed-4e6f-89f3-1a113df11dad" providerId="ADAL" clId="{E6289873-9FE9-4CA2-AC8B-3995D64E2CE3}" dt="2020-11-09T14:42:17.400" v="9" actId="13926"/>
          <ac:spMkLst>
            <pc:docMk/>
            <pc:sldMk cId="321839724" sldId="4568"/>
            <ac:spMk id="21" creationId="{A72AE591-3E09-4614-960C-8E841A43253C}"/>
          </ac:spMkLst>
        </pc:spChg>
        <pc:spChg chg="mod">
          <ac:chgData name="Robin Rettien" userId="d3b77970-caed-4e6f-89f3-1a113df11dad" providerId="ADAL" clId="{E6289873-9FE9-4CA2-AC8B-3995D64E2CE3}" dt="2020-11-09T14:56:46.584" v="33" actId="207"/>
          <ac:spMkLst>
            <pc:docMk/>
            <pc:sldMk cId="321839724" sldId="4568"/>
            <ac:spMk id="36" creationId="{60B94625-8BDB-4038-9EC2-329AE5C51B21}"/>
          </ac:spMkLst>
        </pc:spChg>
        <pc:spChg chg="mod">
          <ac:chgData name="Robin Rettien" userId="d3b77970-caed-4e6f-89f3-1a113df11dad" providerId="ADAL" clId="{E6289873-9FE9-4CA2-AC8B-3995D64E2CE3}" dt="2020-11-09T14:42:17.400" v="9" actId="13926"/>
          <ac:spMkLst>
            <pc:docMk/>
            <pc:sldMk cId="321839724" sldId="4568"/>
            <ac:spMk id="40" creationId="{64E0E6CC-EA10-42BE-80AA-EA232064F4ED}"/>
          </ac:spMkLst>
        </pc:spChg>
        <pc:spChg chg="mod">
          <ac:chgData name="Robin Rettien" userId="d3b77970-caed-4e6f-89f3-1a113df11dad" providerId="ADAL" clId="{E6289873-9FE9-4CA2-AC8B-3995D64E2CE3}" dt="2020-11-09T14:42:17.400" v="9" actId="13926"/>
          <ac:spMkLst>
            <pc:docMk/>
            <pc:sldMk cId="321839724" sldId="4568"/>
            <ac:spMk id="45" creationId="{5F4DA6DD-9DCF-4F6B-AE53-E9DED3C2A58F}"/>
          </ac:spMkLst>
        </pc:spChg>
        <pc:spChg chg="mod">
          <ac:chgData name="Robin Rettien" userId="d3b77970-caed-4e6f-89f3-1a113df11dad" providerId="ADAL" clId="{E6289873-9FE9-4CA2-AC8B-3995D64E2CE3}" dt="2020-11-09T14:42:17.400" v="9" actId="13926"/>
          <ac:spMkLst>
            <pc:docMk/>
            <pc:sldMk cId="321839724" sldId="4568"/>
            <ac:spMk id="46" creationId="{80F8FA0B-0AC4-4557-8E19-7E742EA95999}"/>
          </ac:spMkLst>
        </pc:spChg>
        <pc:spChg chg="mod">
          <ac:chgData name="Robin Rettien" userId="d3b77970-caed-4e6f-89f3-1a113df11dad" providerId="ADAL" clId="{E6289873-9FE9-4CA2-AC8B-3995D64E2CE3}" dt="2020-11-09T14:42:17.400" v="9" actId="13926"/>
          <ac:spMkLst>
            <pc:docMk/>
            <pc:sldMk cId="321839724" sldId="4568"/>
            <ac:spMk id="48" creationId="{4C170BF5-AD93-43A1-A87B-7273DFAAA9D2}"/>
          </ac:spMkLst>
        </pc:spChg>
        <pc:spChg chg="mod">
          <ac:chgData name="Robin Rettien" userId="d3b77970-caed-4e6f-89f3-1a113df11dad" providerId="ADAL" clId="{E6289873-9FE9-4CA2-AC8B-3995D64E2CE3}" dt="2020-11-09T14:42:17.400" v="9" actId="13926"/>
          <ac:spMkLst>
            <pc:docMk/>
            <pc:sldMk cId="321839724" sldId="4568"/>
            <ac:spMk id="49" creationId="{FDAE1DD3-9F82-489A-A1D0-F43447ACBE78}"/>
          </ac:spMkLst>
        </pc:spChg>
        <pc:spChg chg="mod">
          <ac:chgData name="Robin Rettien" userId="d3b77970-caed-4e6f-89f3-1a113df11dad" providerId="ADAL" clId="{E6289873-9FE9-4CA2-AC8B-3995D64E2CE3}" dt="2020-11-09T14:42:17.400" v="9" actId="13926"/>
          <ac:spMkLst>
            <pc:docMk/>
            <pc:sldMk cId="321839724" sldId="4568"/>
            <ac:spMk id="50" creationId="{FC945C80-7735-4E2E-B7EB-4E4FBA3097B8}"/>
          </ac:spMkLst>
        </pc:spChg>
        <pc:spChg chg="mod">
          <ac:chgData name="Robin Rettien" userId="d3b77970-caed-4e6f-89f3-1a113df11dad" providerId="ADAL" clId="{E6289873-9FE9-4CA2-AC8B-3995D64E2CE3}" dt="2020-11-09T14:42:17.400" v="9" actId="13926"/>
          <ac:spMkLst>
            <pc:docMk/>
            <pc:sldMk cId="321839724" sldId="4568"/>
            <ac:spMk id="57" creationId="{8B5A52C2-1476-4B57-B0A7-54B01C67751F}"/>
          </ac:spMkLst>
        </pc:spChg>
        <pc:spChg chg="mod">
          <ac:chgData name="Robin Rettien" userId="d3b77970-caed-4e6f-89f3-1a113df11dad" providerId="ADAL" clId="{E6289873-9FE9-4CA2-AC8B-3995D64E2CE3}" dt="2020-11-09T14:42:17.400" v="9" actId="13926"/>
          <ac:spMkLst>
            <pc:docMk/>
            <pc:sldMk cId="321839724" sldId="4568"/>
            <ac:spMk id="112" creationId="{3A85F222-F47B-4C0F-BF1F-B5B410DBDB63}"/>
          </ac:spMkLst>
        </pc:spChg>
        <pc:spChg chg="mod">
          <ac:chgData name="Robin Rettien" userId="d3b77970-caed-4e6f-89f3-1a113df11dad" providerId="ADAL" clId="{E6289873-9FE9-4CA2-AC8B-3995D64E2CE3}" dt="2020-11-09T14:42:17.400" v="9" actId="13926"/>
          <ac:spMkLst>
            <pc:docMk/>
            <pc:sldMk cId="321839724" sldId="4568"/>
            <ac:spMk id="113" creationId="{D5920B0D-25A6-4BDA-8C17-710FE998560E}"/>
          </ac:spMkLst>
        </pc:spChg>
        <pc:spChg chg="mod">
          <ac:chgData name="Robin Rettien" userId="d3b77970-caed-4e6f-89f3-1a113df11dad" providerId="ADAL" clId="{E6289873-9FE9-4CA2-AC8B-3995D64E2CE3}" dt="2020-11-09T14:42:17.400" v="9" actId="13926"/>
          <ac:spMkLst>
            <pc:docMk/>
            <pc:sldMk cId="321839724" sldId="4568"/>
            <ac:spMk id="2056" creationId="{1B30ABB9-2B75-4D36-B662-1DED97B1ECB9}"/>
          </ac:spMkLst>
        </pc:spChg>
        <pc:spChg chg="mod">
          <ac:chgData name="Robin Rettien" userId="d3b77970-caed-4e6f-89f3-1a113df11dad" providerId="ADAL" clId="{E6289873-9FE9-4CA2-AC8B-3995D64E2CE3}" dt="2020-11-09T14:42:17.400" v="9" actId="13926"/>
          <ac:spMkLst>
            <pc:docMk/>
            <pc:sldMk cId="321839724" sldId="4568"/>
            <ac:spMk id="2057" creationId="{E33BCF28-06E1-468A-9C78-61C467A2AF47}"/>
          </ac:spMkLst>
        </pc:spChg>
        <pc:grpChg chg="mod">
          <ac:chgData name="Robin Rettien" userId="d3b77970-caed-4e6f-89f3-1a113df11dad" providerId="ADAL" clId="{E6289873-9FE9-4CA2-AC8B-3995D64E2CE3}" dt="2020-11-09T14:42:17.400" v="9" actId="13926"/>
          <ac:grpSpMkLst>
            <pc:docMk/>
            <pc:sldMk cId="321839724" sldId="4568"/>
            <ac:grpSpMk id="35" creationId="{04D320A2-F6E9-42A0-B92B-A9B1946DE193}"/>
          </ac:grpSpMkLst>
        </pc:grpChg>
        <pc:grpChg chg="mod">
          <ac:chgData name="Robin Rettien" userId="d3b77970-caed-4e6f-89f3-1a113df11dad" providerId="ADAL" clId="{E6289873-9FE9-4CA2-AC8B-3995D64E2CE3}" dt="2020-11-09T14:42:17.400" v="9" actId="13926"/>
          <ac:grpSpMkLst>
            <pc:docMk/>
            <pc:sldMk cId="321839724" sldId="4568"/>
            <ac:grpSpMk id="43" creationId="{80860B29-51D8-44F3-80CA-36F2F9D227D3}"/>
          </ac:grpSpMkLst>
        </pc:grpChg>
        <pc:picChg chg="mod">
          <ac:chgData name="Robin Rettien" userId="d3b77970-caed-4e6f-89f3-1a113df11dad" providerId="ADAL" clId="{E6289873-9FE9-4CA2-AC8B-3995D64E2CE3}" dt="2020-11-09T14:42:17.400" v="9" actId="13926"/>
          <ac:picMkLst>
            <pc:docMk/>
            <pc:sldMk cId="321839724" sldId="4568"/>
            <ac:picMk id="8" creationId="{05324576-6A70-4CA3-9D20-801EAB846BAA}"/>
          </ac:picMkLst>
        </pc:picChg>
        <pc:picChg chg="mod">
          <ac:chgData name="Robin Rettien" userId="d3b77970-caed-4e6f-89f3-1a113df11dad" providerId="ADAL" clId="{E6289873-9FE9-4CA2-AC8B-3995D64E2CE3}" dt="2020-11-09T14:42:17.400" v="9" actId="13926"/>
          <ac:picMkLst>
            <pc:docMk/>
            <pc:sldMk cId="321839724" sldId="4568"/>
            <ac:picMk id="12" creationId="{F54B6588-23AA-4AFE-9F4C-D5B16EA2C54A}"/>
          </ac:picMkLst>
        </pc:picChg>
        <pc:picChg chg="mod">
          <ac:chgData name="Robin Rettien" userId="d3b77970-caed-4e6f-89f3-1a113df11dad" providerId="ADAL" clId="{E6289873-9FE9-4CA2-AC8B-3995D64E2CE3}" dt="2020-11-09T14:42:17.400" v="9" actId="13926"/>
          <ac:picMkLst>
            <pc:docMk/>
            <pc:sldMk cId="321839724" sldId="4568"/>
            <ac:picMk id="14" creationId="{0E2F8AA7-5045-4CD1-BBF5-C6EB7948E350}"/>
          </ac:picMkLst>
        </pc:picChg>
        <pc:picChg chg="mod">
          <ac:chgData name="Robin Rettien" userId="d3b77970-caed-4e6f-89f3-1a113df11dad" providerId="ADAL" clId="{E6289873-9FE9-4CA2-AC8B-3995D64E2CE3}" dt="2020-11-09T14:42:17.400" v="9" actId="13926"/>
          <ac:picMkLst>
            <pc:docMk/>
            <pc:sldMk cId="321839724" sldId="4568"/>
            <ac:picMk id="17" creationId="{5BCC7D88-C2C9-4D46-AAF7-2DE5605773E9}"/>
          </ac:picMkLst>
        </pc:picChg>
        <pc:picChg chg="mod">
          <ac:chgData name="Robin Rettien" userId="d3b77970-caed-4e6f-89f3-1a113df11dad" providerId="ADAL" clId="{E6289873-9FE9-4CA2-AC8B-3995D64E2CE3}" dt="2020-11-09T14:42:17.400" v="9" actId="13926"/>
          <ac:picMkLst>
            <pc:docMk/>
            <pc:sldMk cId="321839724" sldId="4568"/>
            <ac:picMk id="1026" creationId="{7148B9ED-BFC6-4CFB-949D-190095F23D16}"/>
          </ac:picMkLst>
        </pc:picChg>
        <pc:cxnChg chg="mod">
          <ac:chgData name="Robin Rettien" userId="d3b77970-caed-4e6f-89f3-1a113df11dad" providerId="ADAL" clId="{E6289873-9FE9-4CA2-AC8B-3995D64E2CE3}" dt="2020-11-09T14:42:17.400" v="9" actId="13926"/>
          <ac:cxnSpMkLst>
            <pc:docMk/>
            <pc:sldMk cId="321839724" sldId="4568"/>
            <ac:cxnSpMk id="11" creationId="{5AD29280-6340-4A6D-882B-93B65A653036}"/>
          </ac:cxnSpMkLst>
        </pc:cxnChg>
        <pc:cxnChg chg="mod">
          <ac:chgData name="Robin Rettien" userId="d3b77970-caed-4e6f-89f3-1a113df11dad" providerId="ADAL" clId="{E6289873-9FE9-4CA2-AC8B-3995D64E2CE3}" dt="2020-11-09T14:42:17.400" v="9" actId="13926"/>
          <ac:cxnSpMkLst>
            <pc:docMk/>
            <pc:sldMk cId="321839724" sldId="4568"/>
            <ac:cxnSpMk id="41" creationId="{210DFE03-0AFD-4C9A-88FF-61FB9DAA0EC9}"/>
          </ac:cxnSpMkLst>
        </pc:cxnChg>
      </pc:sldChg>
      <pc:sldChg chg="delSp modSp mod">
        <pc:chgData name="Robin Rettien" userId="d3b77970-caed-4e6f-89f3-1a113df11dad" providerId="ADAL" clId="{E6289873-9FE9-4CA2-AC8B-3995D64E2CE3}" dt="2020-11-09T14:57:31.778" v="34" actId="478"/>
        <pc:sldMkLst>
          <pc:docMk/>
          <pc:sldMk cId="2761733356" sldId="4569"/>
        </pc:sldMkLst>
        <pc:spChg chg="mod">
          <ac:chgData name="Robin Rettien" userId="d3b77970-caed-4e6f-89f3-1a113df11dad" providerId="ADAL" clId="{E6289873-9FE9-4CA2-AC8B-3995D64E2CE3}" dt="2020-11-09T14:42:23.192" v="10" actId="13926"/>
          <ac:spMkLst>
            <pc:docMk/>
            <pc:sldMk cId="2761733356" sldId="4569"/>
            <ac:spMk id="2" creationId="{7D701395-8032-4536-906F-15A66E308701}"/>
          </ac:spMkLst>
        </pc:spChg>
        <pc:spChg chg="mod">
          <ac:chgData name="Robin Rettien" userId="d3b77970-caed-4e6f-89f3-1a113df11dad" providerId="ADAL" clId="{E6289873-9FE9-4CA2-AC8B-3995D64E2CE3}" dt="2020-11-09T14:42:23.192" v="10" actId="13926"/>
          <ac:spMkLst>
            <pc:docMk/>
            <pc:sldMk cId="2761733356" sldId="4569"/>
            <ac:spMk id="3" creationId="{B2DED072-DCB9-47C4-B3C2-AD0319F20669}"/>
          </ac:spMkLst>
        </pc:spChg>
        <pc:spChg chg="mod">
          <ac:chgData name="Robin Rettien" userId="d3b77970-caed-4e6f-89f3-1a113df11dad" providerId="ADAL" clId="{E6289873-9FE9-4CA2-AC8B-3995D64E2CE3}" dt="2020-11-09T14:42:23.192" v="10" actId="13926"/>
          <ac:spMkLst>
            <pc:docMk/>
            <pc:sldMk cId="2761733356" sldId="4569"/>
            <ac:spMk id="7" creationId="{E73D5105-F5BC-402C-B006-D9F1A167A1FB}"/>
          </ac:spMkLst>
        </pc:spChg>
        <pc:spChg chg="mod">
          <ac:chgData name="Robin Rettien" userId="d3b77970-caed-4e6f-89f3-1a113df11dad" providerId="ADAL" clId="{E6289873-9FE9-4CA2-AC8B-3995D64E2CE3}" dt="2020-11-09T14:42:23.192" v="10" actId="13926"/>
          <ac:spMkLst>
            <pc:docMk/>
            <pc:sldMk cId="2761733356" sldId="4569"/>
            <ac:spMk id="10" creationId="{9ED7A441-A060-42D8-9095-7D008E89A741}"/>
          </ac:spMkLst>
        </pc:spChg>
        <pc:spChg chg="mod">
          <ac:chgData name="Robin Rettien" userId="d3b77970-caed-4e6f-89f3-1a113df11dad" providerId="ADAL" clId="{E6289873-9FE9-4CA2-AC8B-3995D64E2CE3}" dt="2020-11-09T14:42:23.192" v="10" actId="13926"/>
          <ac:spMkLst>
            <pc:docMk/>
            <pc:sldMk cId="2761733356" sldId="4569"/>
            <ac:spMk id="12" creationId="{884FC309-076B-4904-B62C-7A142168EC50}"/>
          </ac:spMkLst>
        </pc:spChg>
        <pc:spChg chg="mod">
          <ac:chgData name="Robin Rettien" userId="d3b77970-caed-4e6f-89f3-1a113df11dad" providerId="ADAL" clId="{E6289873-9FE9-4CA2-AC8B-3995D64E2CE3}" dt="2020-11-09T14:42:23.192" v="10" actId="13926"/>
          <ac:spMkLst>
            <pc:docMk/>
            <pc:sldMk cId="2761733356" sldId="4569"/>
            <ac:spMk id="14" creationId="{22E2B548-DF3B-4866-9F66-7393E02E1CEA}"/>
          </ac:spMkLst>
        </pc:spChg>
        <pc:spChg chg="mod">
          <ac:chgData name="Robin Rettien" userId="d3b77970-caed-4e6f-89f3-1a113df11dad" providerId="ADAL" clId="{E6289873-9FE9-4CA2-AC8B-3995D64E2CE3}" dt="2020-11-09T14:42:23.192" v="10" actId="13926"/>
          <ac:spMkLst>
            <pc:docMk/>
            <pc:sldMk cId="2761733356" sldId="4569"/>
            <ac:spMk id="15" creationId="{BD6BC940-9792-4EDF-88C1-2CA0CE1F572D}"/>
          </ac:spMkLst>
        </pc:spChg>
        <pc:spChg chg="mod">
          <ac:chgData name="Robin Rettien" userId="d3b77970-caed-4e6f-89f3-1a113df11dad" providerId="ADAL" clId="{E6289873-9FE9-4CA2-AC8B-3995D64E2CE3}" dt="2020-11-09T14:42:23.192" v="10" actId="13926"/>
          <ac:spMkLst>
            <pc:docMk/>
            <pc:sldMk cId="2761733356" sldId="4569"/>
            <ac:spMk id="19" creationId="{197440D0-D94A-40D6-8A4C-706BD75AD0B0}"/>
          </ac:spMkLst>
        </pc:spChg>
        <pc:spChg chg="mod">
          <ac:chgData name="Robin Rettien" userId="d3b77970-caed-4e6f-89f3-1a113df11dad" providerId="ADAL" clId="{E6289873-9FE9-4CA2-AC8B-3995D64E2CE3}" dt="2020-11-09T14:42:23.192" v="10" actId="13926"/>
          <ac:spMkLst>
            <pc:docMk/>
            <pc:sldMk cId="2761733356" sldId="4569"/>
            <ac:spMk id="20" creationId="{E62F4276-6C2B-401A-865C-3B6DF4372BA9}"/>
          </ac:spMkLst>
        </pc:spChg>
        <pc:spChg chg="mod">
          <ac:chgData name="Robin Rettien" userId="d3b77970-caed-4e6f-89f3-1a113df11dad" providerId="ADAL" clId="{E6289873-9FE9-4CA2-AC8B-3995D64E2CE3}" dt="2020-11-09T14:42:23.192" v="10" actId="13926"/>
          <ac:spMkLst>
            <pc:docMk/>
            <pc:sldMk cId="2761733356" sldId="4569"/>
            <ac:spMk id="35" creationId="{E1C20004-A59A-4882-82B5-52DD6C28B5C9}"/>
          </ac:spMkLst>
        </pc:spChg>
        <pc:spChg chg="mod">
          <ac:chgData name="Robin Rettien" userId="d3b77970-caed-4e6f-89f3-1a113df11dad" providerId="ADAL" clId="{E6289873-9FE9-4CA2-AC8B-3995D64E2CE3}" dt="2020-11-09T14:42:23.192" v="10" actId="13926"/>
          <ac:spMkLst>
            <pc:docMk/>
            <pc:sldMk cId="2761733356" sldId="4569"/>
            <ac:spMk id="38" creationId="{85A8140E-B464-4476-870A-631D4673472E}"/>
          </ac:spMkLst>
        </pc:spChg>
        <pc:spChg chg="mod">
          <ac:chgData name="Robin Rettien" userId="d3b77970-caed-4e6f-89f3-1a113df11dad" providerId="ADAL" clId="{E6289873-9FE9-4CA2-AC8B-3995D64E2CE3}" dt="2020-11-09T14:42:23.192" v="10" actId="13926"/>
          <ac:spMkLst>
            <pc:docMk/>
            <pc:sldMk cId="2761733356" sldId="4569"/>
            <ac:spMk id="39" creationId="{AAFF6EA6-74A2-4682-915B-A6418E1B70F6}"/>
          </ac:spMkLst>
        </pc:spChg>
        <pc:spChg chg="mod">
          <ac:chgData name="Robin Rettien" userId="d3b77970-caed-4e6f-89f3-1a113df11dad" providerId="ADAL" clId="{E6289873-9FE9-4CA2-AC8B-3995D64E2CE3}" dt="2020-11-09T14:42:23.192" v="10" actId="13926"/>
          <ac:spMkLst>
            <pc:docMk/>
            <pc:sldMk cId="2761733356" sldId="4569"/>
            <ac:spMk id="41" creationId="{A7188BD8-2ACC-4F14-AE31-9722FB9CA6BC}"/>
          </ac:spMkLst>
        </pc:spChg>
        <pc:spChg chg="mod">
          <ac:chgData name="Robin Rettien" userId="d3b77970-caed-4e6f-89f3-1a113df11dad" providerId="ADAL" clId="{E6289873-9FE9-4CA2-AC8B-3995D64E2CE3}" dt="2020-11-09T14:42:23.192" v="10" actId="13926"/>
          <ac:spMkLst>
            <pc:docMk/>
            <pc:sldMk cId="2761733356" sldId="4569"/>
            <ac:spMk id="42" creationId="{084480C7-F215-4004-B0BC-F652E21C6B64}"/>
          </ac:spMkLst>
        </pc:spChg>
        <pc:spChg chg="mod">
          <ac:chgData name="Robin Rettien" userId="d3b77970-caed-4e6f-89f3-1a113df11dad" providerId="ADAL" clId="{E6289873-9FE9-4CA2-AC8B-3995D64E2CE3}" dt="2020-11-09T14:42:23.192" v="10" actId="13926"/>
          <ac:spMkLst>
            <pc:docMk/>
            <pc:sldMk cId="2761733356" sldId="4569"/>
            <ac:spMk id="43" creationId="{77D55BEB-06D4-4D8C-B360-DF824868F547}"/>
          </ac:spMkLst>
        </pc:spChg>
        <pc:spChg chg="mod">
          <ac:chgData name="Robin Rettien" userId="d3b77970-caed-4e6f-89f3-1a113df11dad" providerId="ADAL" clId="{E6289873-9FE9-4CA2-AC8B-3995D64E2CE3}" dt="2020-11-09T14:42:23.192" v="10" actId="13926"/>
          <ac:spMkLst>
            <pc:docMk/>
            <pc:sldMk cId="2761733356" sldId="4569"/>
            <ac:spMk id="45" creationId="{C816BEF3-D42A-4370-9398-86EBCF8AB535}"/>
          </ac:spMkLst>
        </pc:spChg>
        <pc:spChg chg="mod">
          <ac:chgData name="Robin Rettien" userId="d3b77970-caed-4e6f-89f3-1a113df11dad" providerId="ADAL" clId="{E6289873-9FE9-4CA2-AC8B-3995D64E2CE3}" dt="2020-11-09T14:42:23.192" v="10" actId="13926"/>
          <ac:spMkLst>
            <pc:docMk/>
            <pc:sldMk cId="2761733356" sldId="4569"/>
            <ac:spMk id="55" creationId="{69842717-1FD6-42CF-B66D-5B8E910D70BD}"/>
          </ac:spMkLst>
        </pc:spChg>
        <pc:spChg chg="mod">
          <ac:chgData name="Robin Rettien" userId="d3b77970-caed-4e6f-89f3-1a113df11dad" providerId="ADAL" clId="{E6289873-9FE9-4CA2-AC8B-3995D64E2CE3}" dt="2020-11-09T14:42:23.192" v="10" actId="13926"/>
          <ac:spMkLst>
            <pc:docMk/>
            <pc:sldMk cId="2761733356" sldId="4569"/>
            <ac:spMk id="112" creationId="{3A85F222-F47B-4C0F-BF1F-B5B410DBDB63}"/>
          </ac:spMkLst>
        </pc:spChg>
        <pc:spChg chg="mod">
          <ac:chgData name="Robin Rettien" userId="d3b77970-caed-4e6f-89f3-1a113df11dad" providerId="ADAL" clId="{E6289873-9FE9-4CA2-AC8B-3995D64E2CE3}" dt="2020-11-09T14:42:23.192" v="10" actId="13926"/>
          <ac:spMkLst>
            <pc:docMk/>
            <pc:sldMk cId="2761733356" sldId="4569"/>
            <ac:spMk id="113" creationId="{D5920B0D-25A6-4BDA-8C17-710FE998560E}"/>
          </ac:spMkLst>
        </pc:spChg>
        <pc:grpChg chg="mod">
          <ac:chgData name="Robin Rettien" userId="d3b77970-caed-4e6f-89f3-1a113df11dad" providerId="ADAL" clId="{E6289873-9FE9-4CA2-AC8B-3995D64E2CE3}" dt="2020-11-09T14:42:23.192" v="10" actId="13926"/>
          <ac:grpSpMkLst>
            <pc:docMk/>
            <pc:sldMk cId="2761733356" sldId="4569"/>
            <ac:grpSpMk id="22" creationId="{9C952A7C-9880-4D8D-8CEC-1716043D64C1}"/>
          </ac:grpSpMkLst>
        </pc:grpChg>
        <pc:grpChg chg="del mod">
          <ac:chgData name="Robin Rettien" userId="d3b77970-caed-4e6f-89f3-1a113df11dad" providerId="ADAL" clId="{E6289873-9FE9-4CA2-AC8B-3995D64E2CE3}" dt="2020-11-09T14:57:31.778" v="34" actId="478"/>
          <ac:grpSpMkLst>
            <pc:docMk/>
            <pc:sldMk cId="2761733356" sldId="4569"/>
            <ac:grpSpMk id="23" creationId="{945004CA-8757-43ED-A733-89BF599B1737}"/>
          </ac:grpSpMkLst>
        </pc:grpChg>
        <pc:grpChg chg="mod">
          <ac:chgData name="Robin Rettien" userId="d3b77970-caed-4e6f-89f3-1a113df11dad" providerId="ADAL" clId="{E6289873-9FE9-4CA2-AC8B-3995D64E2CE3}" dt="2020-11-09T14:42:23.192" v="10" actId="13926"/>
          <ac:grpSpMkLst>
            <pc:docMk/>
            <pc:sldMk cId="2761733356" sldId="4569"/>
            <ac:grpSpMk id="40" creationId="{FFBC7292-589C-4EF8-9B9E-D81103682140}"/>
          </ac:grpSpMkLst>
        </pc:grpChg>
        <pc:picChg chg="mod">
          <ac:chgData name="Robin Rettien" userId="d3b77970-caed-4e6f-89f3-1a113df11dad" providerId="ADAL" clId="{E6289873-9FE9-4CA2-AC8B-3995D64E2CE3}" dt="2020-11-09T14:42:23.192" v="10" actId="13926"/>
          <ac:picMkLst>
            <pc:docMk/>
            <pc:sldMk cId="2761733356" sldId="4569"/>
            <ac:picMk id="16" creationId="{91B4F8DE-C0B5-48B0-84D5-FD6C1670B9C6}"/>
          </ac:picMkLst>
        </pc:picChg>
        <pc:picChg chg="mod">
          <ac:chgData name="Robin Rettien" userId="d3b77970-caed-4e6f-89f3-1a113df11dad" providerId="ADAL" clId="{E6289873-9FE9-4CA2-AC8B-3995D64E2CE3}" dt="2020-11-09T14:42:23.192" v="10" actId="13926"/>
          <ac:picMkLst>
            <pc:docMk/>
            <pc:sldMk cId="2761733356" sldId="4569"/>
            <ac:picMk id="18" creationId="{DE5147AC-F0A4-479F-9FF8-E74F012E4CA8}"/>
          </ac:picMkLst>
        </pc:picChg>
        <pc:picChg chg="mod">
          <ac:chgData name="Robin Rettien" userId="d3b77970-caed-4e6f-89f3-1a113df11dad" providerId="ADAL" clId="{E6289873-9FE9-4CA2-AC8B-3995D64E2CE3}" dt="2020-11-09T14:42:23.192" v="10" actId="13926"/>
          <ac:picMkLst>
            <pc:docMk/>
            <pc:sldMk cId="2761733356" sldId="4569"/>
            <ac:picMk id="25" creationId="{4AF805BB-7D9F-4DF7-BB61-084FAC029417}"/>
          </ac:picMkLst>
        </pc:picChg>
        <pc:picChg chg="mod">
          <ac:chgData name="Robin Rettien" userId="d3b77970-caed-4e6f-89f3-1a113df11dad" providerId="ADAL" clId="{E6289873-9FE9-4CA2-AC8B-3995D64E2CE3}" dt="2020-11-09T14:42:23.192" v="10" actId="13926"/>
          <ac:picMkLst>
            <pc:docMk/>
            <pc:sldMk cId="2761733356" sldId="4569"/>
            <ac:picMk id="26" creationId="{5AEFB3D4-EA97-44A3-97BA-EB71B0C39428}"/>
          </ac:picMkLst>
        </pc:picChg>
        <pc:cxnChg chg="mod">
          <ac:chgData name="Robin Rettien" userId="d3b77970-caed-4e6f-89f3-1a113df11dad" providerId="ADAL" clId="{E6289873-9FE9-4CA2-AC8B-3995D64E2CE3}" dt="2020-11-09T14:42:23.192" v="10" actId="13926"/>
          <ac:cxnSpMkLst>
            <pc:docMk/>
            <pc:sldMk cId="2761733356" sldId="4569"/>
            <ac:cxnSpMk id="11" creationId="{5AD29280-6340-4A6D-882B-93B65A653036}"/>
          </ac:cxnSpMkLst>
        </pc:cxnChg>
        <pc:cxnChg chg="mod">
          <ac:chgData name="Robin Rettien" userId="d3b77970-caed-4e6f-89f3-1a113df11dad" providerId="ADAL" clId="{E6289873-9FE9-4CA2-AC8B-3995D64E2CE3}" dt="2020-11-09T14:42:23.192" v="10" actId="13926"/>
          <ac:cxnSpMkLst>
            <pc:docMk/>
            <pc:sldMk cId="2761733356" sldId="4569"/>
            <ac:cxnSpMk id="36" creationId="{7E20C12B-4182-4D41-916F-13020E61EC21}"/>
          </ac:cxnSpMkLst>
        </pc:cxnChg>
      </pc:sldChg>
      <pc:sldChg chg="modSp">
        <pc:chgData name="Robin Rettien" userId="d3b77970-caed-4e6f-89f3-1a113df11dad" providerId="ADAL" clId="{E6289873-9FE9-4CA2-AC8B-3995D64E2CE3}" dt="2020-11-09T14:42:37.860" v="12" actId="13926"/>
        <pc:sldMkLst>
          <pc:docMk/>
          <pc:sldMk cId="2623748295" sldId="4570"/>
        </pc:sldMkLst>
        <pc:spChg chg="mod">
          <ac:chgData name="Robin Rettien" userId="d3b77970-caed-4e6f-89f3-1a113df11dad" providerId="ADAL" clId="{E6289873-9FE9-4CA2-AC8B-3995D64E2CE3}" dt="2020-11-09T14:42:37.860" v="12" actId="13926"/>
          <ac:spMkLst>
            <pc:docMk/>
            <pc:sldMk cId="2623748295" sldId="4570"/>
            <ac:spMk id="2" creationId="{7D701395-8032-4536-906F-15A66E308701}"/>
          </ac:spMkLst>
        </pc:spChg>
        <pc:spChg chg="mod">
          <ac:chgData name="Robin Rettien" userId="d3b77970-caed-4e6f-89f3-1a113df11dad" providerId="ADAL" clId="{E6289873-9FE9-4CA2-AC8B-3995D64E2CE3}" dt="2020-11-09T14:42:37.860" v="12" actId="13926"/>
          <ac:spMkLst>
            <pc:docMk/>
            <pc:sldMk cId="2623748295" sldId="4570"/>
            <ac:spMk id="3" creationId="{263D415E-DAB5-4312-B247-3406B97C3353}"/>
          </ac:spMkLst>
        </pc:spChg>
        <pc:spChg chg="mod">
          <ac:chgData name="Robin Rettien" userId="d3b77970-caed-4e6f-89f3-1a113df11dad" providerId="ADAL" clId="{E6289873-9FE9-4CA2-AC8B-3995D64E2CE3}" dt="2020-11-09T14:42:37.860" v="12" actId="13926"/>
          <ac:spMkLst>
            <pc:docMk/>
            <pc:sldMk cId="2623748295" sldId="4570"/>
            <ac:spMk id="4" creationId="{8F0340B2-EE4B-415F-9143-255DAE7F16AD}"/>
          </ac:spMkLst>
        </pc:spChg>
        <pc:spChg chg="mod">
          <ac:chgData name="Robin Rettien" userId="d3b77970-caed-4e6f-89f3-1a113df11dad" providerId="ADAL" clId="{E6289873-9FE9-4CA2-AC8B-3995D64E2CE3}" dt="2020-11-09T14:42:37.860" v="12" actId="13926"/>
          <ac:spMkLst>
            <pc:docMk/>
            <pc:sldMk cId="2623748295" sldId="4570"/>
            <ac:spMk id="5" creationId="{1434D17C-97EF-470A-A3D2-0F8DB4E34C1C}"/>
          </ac:spMkLst>
        </pc:spChg>
        <pc:spChg chg="mod">
          <ac:chgData name="Robin Rettien" userId="d3b77970-caed-4e6f-89f3-1a113df11dad" providerId="ADAL" clId="{E6289873-9FE9-4CA2-AC8B-3995D64E2CE3}" dt="2020-11-09T14:42:37.860" v="12" actId="13926"/>
          <ac:spMkLst>
            <pc:docMk/>
            <pc:sldMk cId="2623748295" sldId="4570"/>
            <ac:spMk id="7" creationId="{EBD40D0A-5E1F-4501-8BF0-2634EFDE91DA}"/>
          </ac:spMkLst>
        </pc:spChg>
        <pc:spChg chg="mod">
          <ac:chgData name="Robin Rettien" userId="d3b77970-caed-4e6f-89f3-1a113df11dad" providerId="ADAL" clId="{E6289873-9FE9-4CA2-AC8B-3995D64E2CE3}" dt="2020-11-09T14:42:37.860" v="12" actId="13926"/>
          <ac:spMkLst>
            <pc:docMk/>
            <pc:sldMk cId="2623748295" sldId="4570"/>
            <ac:spMk id="8" creationId="{D58BCDF9-E6E5-4915-A8B9-52FBFF84732D}"/>
          </ac:spMkLst>
        </pc:spChg>
        <pc:spChg chg="mod">
          <ac:chgData name="Robin Rettien" userId="d3b77970-caed-4e6f-89f3-1a113df11dad" providerId="ADAL" clId="{E6289873-9FE9-4CA2-AC8B-3995D64E2CE3}" dt="2020-11-09T14:42:37.860" v="12" actId="13926"/>
          <ac:spMkLst>
            <pc:docMk/>
            <pc:sldMk cId="2623748295" sldId="4570"/>
            <ac:spMk id="15" creationId="{BD6BC940-9792-4EDF-88C1-2CA0CE1F572D}"/>
          </ac:spMkLst>
        </pc:spChg>
        <pc:spChg chg="mod">
          <ac:chgData name="Robin Rettien" userId="d3b77970-caed-4e6f-89f3-1a113df11dad" providerId="ADAL" clId="{E6289873-9FE9-4CA2-AC8B-3995D64E2CE3}" dt="2020-11-09T14:42:37.860" v="12" actId="13926"/>
          <ac:spMkLst>
            <pc:docMk/>
            <pc:sldMk cId="2623748295" sldId="4570"/>
            <ac:spMk id="17" creationId="{9734490F-9FFC-4741-B6CF-A54119B94313}"/>
          </ac:spMkLst>
        </pc:spChg>
        <pc:spChg chg="mod">
          <ac:chgData name="Robin Rettien" userId="d3b77970-caed-4e6f-89f3-1a113df11dad" providerId="ADAL" clId="{E6289873-9FE9-4CA2-AC8B-3995D64E2CE3}" dt="2020-11-09T14:42:37.860" v="12" actId="13926"/>
          <ac:spMkLst>
            <pc:docMk/>
            <pc:sldMk cId="2623748295" sldId="4570"/>
            <ac:spMk id="19" creationId="{197440D0-D94A-40D6-8A4C-706BD75AD0B0}"/>
          </ac:spMkLst>
        </pc:spChg>
        <pc:spChg chg="mod">
          <ac:chgData name="Robin Rettien" userId="d3b77970-caed-4e6f-89f3-1a113df11dad" providerId="ADAL" clId="{E6289873-9FE9-4CA2-AC8B-3995D64E2CE3}" dt="2020-11-09T14:42:37.860" v="12" actId="13926"/>
          <ac:spMkLst>
            <pc:docMk/>
            <pc:sldMk cId="2623748295" sldId="4570"/>
            <ac:spMk id="20" creationId="{4DE437A5-B210-4F04-AD72-0B07057096AA}"/>
          </ac:spMkLst>
        </pc:spChg>
        <pc:spChg chg="mod">
          <ac:chgData name="Robin Rettien" userId="d3b77970-caed-4e6f-89f3-1a113df11dad" providerId="ADAL" clId="{E6289873-9FE9-4CA2-AC8B-3995D64E2CE3}" dt="2020-11-09T14:42:37.860" v="12" actId="13926"/>
          <ac:spMkLst>
            <pc:docMk/>
            <pc:sldMk cId="2623748295" sldId="4570"/>
            <ac:spMk id="21" creationId="{A72AE591-3E09-4614-960C-8E841A43253C}"/>
          </ac:spMkLst>
        </pc:spChg>
        <pc:spChg chg="mod">
          <ac:chgData name="Robin Rettien" userId="d3b77970-caed-4e6f-89f3-1a113df11dad" providerId="ADAL" clId="{E6289873-9FE9-4CA2-AC8B-3995D64E2CE3}" dt="2020-11-09T14:42:37.860" v="12" actId="13926"/>
          <ac:spMkLst>
            <pc:docMk/>
            <pc:sldMk cId="2623748295" sldId="4570"/>
            <ac:spMk id="26" creationId="{4B3FDFAF-AC46-4000-B44B-A0B4E959D31D}"/>
          </ac:spMkLst>
        </pc:spChg>
        <pc:spChg chg="mod">
          <ac:chgData name="Robin Rettien" userId="d3b77970-caed-4e6f-89f3-1a113df11dad" providerId="ADAL" clId="{E6289873-9FE9-4CA2-AC8B-3995D64E2CE3}" dt="2020-11-09T14:42:37.860" v="12" actId="13926"/>
          <ac:spMkLst>
            <pc:docMk/>
            <pc:sldMk cId="2623748295" sldId="4570"/>
            <ac:spMk id="45" creationId="{9E840A2D-991C-4E3C-9CEB-2AC8F36A9F4A}"/>
          </ac:spMkLst>
        </pc:spChg>
        <pc:spChg chg="mod">
          <ac:chgData name="Robin Rettien" userId="d3b77970-caed-4e6f-89f3-1a113df11dad" providerId="ADAL" clId="{E6289873-9FE9-4CA2-AC8B-3995D64E2CE3}" dt="2020-11-09T14:42:37.860" v="12" actId="13926"/>
          <ac:spMkLst>
            <pc:docMk/>
            <pc:sldMk cId="2623748295" sldId="4570"/>
            <ac:spMk id="50" creationId="{DDB19016-E717-4E58-9FE3-9D0CB8034D05}"/>
          </ac:spMkLst>
        </pc:spChg>
        <pc:spChg chg="mod">
          <ac:chgData name="Robin Rettien" userId="d3b77970-caed-4e6f-89f3-1a113df11dad" providerId="ADAL" clId="{E6289873-9FE9-4CA2-AC8B-3995D64E2CE3}" dt="2020-11-09T14:42:37.860" v="12" actId="13926"/>
          <ac:spMkLst>
            <pc:docMk/>
            <pc:sldMk cId="2623748295" sldId="4570"/>
            <ac:spMk id="77" creationId="{AA337D4F-5AFF-47BB-8E56-01812DB5FE7D}"/>
          </ac:spMkLst>
        </pc:spChg>
        <pc:spChg chg="mod">
          <ac:chgData name="Robin Rettien" userId="d3b77970-caed-4e6f-89f3-1a113df11dad" providerId="ADAL" clId="{E6289873-9FE9-4CA2-AC8B-3995D64E2CE3}" dt="2020-11-09T14:42:37.860" v="12" actId="13926"/>
          <ac:spMkLst>
            <pc:docMk/>
            <pc:sldMk cId="2623748295" sldId="4570"/>
            <ac:spMk id="78" creationId="{55519320-C62C-4B05-950E-71FCE8A798B8}"/>
          </ac:spMkLst>
        </pc:spChg>
        <pc:grpChg chg="mod">
          <ac:chgData name="Robin Rettien" userId="d3b77970-caed-4e6f-89f3-1a113df11dad" providerId="ADAL" clId="{E6289873-9FE9-4CA2-AC8B-3995D64E2CE3}" dt="2020-11-09T14:42:37.860" v="12" actId="13926"/>
          <ac:grpSpMkLst>
            <pc:docMk/>
            <pc:sldMk cId="2623748295" sldId="4570"/>
            <ac:grpSpMk id="35" creationId="{A12A3B37-924D-4C00-97E1-F04409B0DC26}"/>
          </ac:grpSpMkLst>
        </pc:grpChg>
        <pc:grpChg chg="mod">
          <ac:chgData name="Robin Rettien" userId="d3b77970-caed-4e6f-89f3-1a113df11dad" providerId="ADAL" clId="{E6289873-9FE9-4CA2-AC8B-3995D64E2CE3}" dt="2020-11-09T14:42:37.860" v="12" actId="13926"/>
          <ac:grpSpMkLst>
            <pc:docMk/>
            <pc:sldMk cId="2623748295" sldId="4570"/>
            <ac:grpSpMk id="37" creationId="{85A672D4-8948-458B-9331-AC3C8901CA95}"/>
          </ac:grpSpMkLst>
        </pc:grpChg>
        <pc:picChg chg="mod">
          <ac:chgData name="Robin Rettien" userId="d3b77970-caed-4e6f-89f3-1a113df11dad" providerId="ADAL" clId="{E6289873-9FE9-4CA2-AC8B-3995D64E2CE3}" dt="2020-11-09T14:42:37.860" v="12" actId="13926"/>
          <ac:picMkLst>
            <pc:docMk/>
            <pc:sldMk cId="2623748295" sldId="4570"/>
            <ac:picMk id="6" creationId="{2556F841-BCD7-45D5-9DB1-821516FB1881}"/>
          </ac:picMkLst>
        </pc:picChg>
        <pc:picChg chg="mod">
          <ac:chgData name="Robin Rettien" userId="d3b77970-caed-4e6f-89f3-1a113df11dad" providerId="ADAL" clId="{E6289873-9FE9-4CA2-AC8B-3995D64E2CE3}" dt="2020-11-09T14:42:37.860" v="12" actId="13926"/>
          <ac:picMkLst>
            <pc:docMk/>
            <pc:sldMk cId="2623748295" sldId="4570"/>
            <ac:picMk id="14" creationId="{EA7093A6-8E36-4B93-8023-348C66A8F20C}"/>
          </ac:picMkLst>
        </pc:picChg>
        <pc:picChg chg="mod">
          <ac:chgData name="Robin Rettien" userId="d3b77970-caed-4e6f-89f3-1a113df11dad" providerId="ADAL" clId="{E6289873-9FE9-4CA2-AC8B-3995D64E2CE3}" dt="2020-11-09T14:42:37.860" v="12" actId="13926"/>
          <ac:picMkLst>
            <pc:docMk/>
            <pc:sldMk cId="2623748295" sldId="4570"/>
            <ac:picMk id="25" creationId="{4F25DFAF-C258-4B76-A7EE-FC5FBF2966C8}"/>
          </ac:picMkLst>
        </pc:picChg>
        <pc:picChg chg="mod">
          <ac:chgData name="Robin Rettien" userId="d3b77970-caed-4e6f-89f3-1a113df11dad" providerId="ADAL" clId="{E6289873-9FE9-4CA2-AC8B-3995D64E2CE3}" dt="2020-11-09T14:42:37.860" v="12" actId="13926"/>
          <ac:picMkLst>
            <pc:docMk/>
            <pc:sldMk cId="2623748295" sldId="4570"/>
            <ac:picMk id="2049" creationId="{705F0B77-9A99-4380-8721-D950C2FFEE62}"/>
          </ac:picMkLst>
        </pc:picChg>
        <pc:cxnChg chg="mod">
          <ac:chgData name="Robin Rettien" userId="d3b77970-caed-4e6f-89f3-1a113df11dad" providerId="ADAL" clId="{E6289873-9FE9-4CA2-AC8B-3995D64E2CE3}" dt="2020-11-09T14:42:37.860" v="12" actId="13926"/>
          <ac:cxnSpMkLst>
            <pc:docMk/>
            <pc:sldMk cId="2623748295" sldId="4570"/>
            <ac:cxnSpMk id="11" creationId="{5AD29280-6340-4A6D-882B-93B65A653036}"/>
          </ac:cxnSpMkLst>
        </pc:cxnChg>
        <pc:cxnChg chg="mod">
          <ac:chgData name="Robin Rettien" userId="d3b77970-caed-4e6f-89f3-1a113df11dad" providerId="ADAL" clId="{E6289873-9FE9-4CA2-AC8B-3995D64E2CE3}" dt="2020-11-09T14:42:37.860" v="12" actId="13926"/>
          <ac:cxnSpMkLst>
            <pc:docMk/>
            <pc:sldMk cId="2623748295" sldId="4570"/>
            <ac:cxnSpMk id="40" creationId="{0EF2CDFC-7052-428E-A358-1AE73A9BF4F7}"/>
          </ac:cxnSpMkLst>
        </pc:cxnChg>
        <pc:cxnChg chg="mod">
          <ac:chgData name="Robin Rettien" userId="d3b77970-caed-4e6f-89f3-1a113df11dad" providerId="ADAL" clId="{E6289873-9FE9-4CA2-AC8B-3995D64E2CE3}" dt="2020-11-09T14:42:37.860" v="12" actId="13926"/>
          <ac:cxnSpMkLst>
            <pc:docMk/>
            <pc:sldMk cId="2623748295" sldId="4570"/>
            <ac:cxnSpMk id="79" creationId="{6E8FF602-EEFA-43D4-AD81-06710A68381C}"/>
          </ac:cxnSpMkLst>
        </pc:cxnChg>
      </pc:sldChg>
      <pc:sldChg chg="modSp mod">
        <pc:chgData name="Robin Rettien" userId="d3b77970-caed-4e6f-89f3-1a113df11dad" providerId="ADAL" clId="{E6289873-9FE9-4CA2-AC8B-3995D64E2CE3}" dt="2020-11-09T14:45:37.754" v="29" actId="13926"/>
        <pc:sldMkLst>
          <pc:docMk/>
          <pc:sldMk cId="2643318129" sldId="4576"/>
        </pc:sldMkLst>
        <pc:graphicFrameChg chg="modGraphic">
          <ac:chgData name="Robin Rettien" userId="d3b77970-caed-4e6f-89f3-1a113df11dad" providerId="ADAL" clId="{E6289873-9FE9-4CA2-AC8B-3995D64E2CE3}" dt="2020-11-09T14:45:37.754" v="29" actId="13926"/>
          <ac:graphicFrameMkLst>
            <pc:docMk/>
            <pc:sldMk cId="2643318129" sldId="4576"/>
            <ac:graphicFrameMk id="38" creationId="{EC973635-818A-4831-A1B7-4F1B1727D724}"/>
          </ac:graphicFrameMkLst>
        </pc:graphicFrameChg>
      </pc:sldChg>
      <pc:sldChg chg="modSp">
        <pc:chgData name="Robin Rettien" userId="d3b77970-caed-4e6f-89f3-1a113df11dad" providerId="ADAL" clId="{E6289873-9FE9-4CA2-AC8B-3995D64E2CE3}" dt="2020-11-09T14:41:05.139" v="0" actId="13926"/>
        <pc:sldMkLst>
          <pc:docMk/>
          <pc:sldMk cId="2272080729" sldId="4582"/>
        </pc:sldMkLst>
        <pc:spChg chg="mod">
          <ac:chgData name="Robin Rettien" userId="d3b77970-caed-4e6f-89f3-1a113df11dad" providerId="ADAL" clId="{E6289873-9FE9-4CA2-AC8B-3995D64E2CE3}" dt="2020-11-09T14:41:05.139" v="0" actId="13926"/>
          <ac:spMkLst>
            <pc:docMk/>
            <pc:sldMk cId="2272080729" sldId="4582"/>
            <ac:spMk id="2" creationId="{E0B14F39-C185-44AE-9E9A-A6BF890C2C9C}"/>
          </ac:spMkLst>
        </pc:spChg>
        <pc:spChg chg="mod">
          <ac:chgData name="Robin Rettien" userId="d3b77970-caed-4e6f-89f3-1a113df11dad" providerId="ADAL" clId="{E6289873-9FE9-4CA2-AC8B-3995D64E2CE3}" dt="2020-11-09T14:41:05.139" v="0" actId="13926"/>
          <ac:spMkLst>
            <pc:docMk/>
            <pc:sldMk cId="2272080729" sldId="4582"/>
            <ac:spMk id="4" creationId="{4C699B77-84B9-4D33-9040-B638E69ED9B2}"/>
          </ac:spMkLst>
        </pc:spChg>
        <pc:spChg chg="mod">
          <ac:chgData name="Robin Rettien" userId="d3b77970-caed-4e6f-89f3-1a113df11dad" providerId="ADAL" clId="{E6289873-9FE9-4CA2-AC8B-3995D64E2CE3}" dt="2020-11-09T14:41:05.139" v="0" actId="13926"/>
          <ac:spMkLst>
            <pc:docMk/>
            <pc:sldMk cId="2272080729" sldId="4582"/>
            <ac:spMk id="5" creationId="{F63674BC-4239-4FCE-8874-392F197D887B}"/>
          </ac:spMkLst>
        </pc:spChg>
        <pc:spChg chg="mod">
          <ac:chgData name="Robin Rettien" userId="d3b77970-caed-4e6f-89f3-1a113df11dad" providerId="ADAL" clId="{E6289873-9FE9-4CA2-AC8B-3995D64E2CE3}" dt="2020-11-09T14:41:05.139" v="0" actId="13926"/>
          <ac:spMkLst>
            <pc:docMk/>
            <pc:sldMk cId="2272080729" sldId="4582"/>
            <ac:spMk id="7" creationId="{45160EFA-55A0-4E30-9669-8C359FAF726E}"/>
          </ac:spMkLst>
        </pc:spChg>
        <pc:spChg chg="mod">
          <ac:chgData name="Robin Rettien" userId="d3b77970-caed-4e6f-89f3-1a113df11dad" providerId="ADAL" clId="{E6289873-9FE9-4CA2-AC8B-3995D64E2CE3}" dt="2020-11-09T14:41:05.139" v="0" actId="13926"/>
          <ac:spMkLst>
            <pc:docMk/>
            <pc:sldMk cId="2272080729" sldId="4582"/>
            <ac:spMk id="9" creationId="{B7440E21-77AD-4416-B172-208982915CA1}"/>
          </ac:spMkLst>
        </pc:spChg>
        <pc:spChg chg="mod">
          <ac:chgData name="Robin Rettien" userId="d3b77970-caed-4e6f-89f3-1a113df11dad" providerId="ADAL" clId="{E6289873-9FE9-4CA2-AC8B-3995D64E2CE3}" dt="2020-11-09T14:41:05.139" v="0" actId="13926"/>
          <ac:spMkLst>
            <pc:docMk/>
            <pc:sldMk cId="2272080729" sldId="4582"/>
            <ac:spMk id="10" creationId="{742D7F7F-8EFC-4914-8634-F9F204785431}"/>
          </ac:spMkLst>
        </pc:spChg>
        <pc:spChg chg="mod">
          <ac:chgData name="Robin Rettien" userId="d3b77970-caed-4e6f-89f3-1a113df11dad" providerId="ADAL" clId="{E6289873-9FE9-4CA2-AC8B-3995D64E2CE3}" dt="2020-11-09T14:41:05.139" v="0" actId="13926"/>
          <ac:spMkLst>
            <pc:docMk/>
            <pc:sldMk cId="2272080729" sldId="4582"/>
            <ac:spMk id="11" creationId="{F1C8D228-55F2-42F8-BCA0-A3D428B01DCF}"/>
          </ac:spMkLst>
        </pc:spChg>
        <pc:spChg chg="mod">
          <ac:chgData name="Robin Rettien" userId="d3b77970-caed-4e6f-89f3-1a113df11dad" providerId="ADAL" clId="{E6289873-9FE9-4CA2-AC8B-3995D64E2CE3}" dt="2020-11-09T14:41:05.139" v="0" actId="13926"/>
          <ac:spMkLst>
            <pc:docMk/>
            <pc:sldMk cId="2272080729" sldId="4582"/>
            <ac:spMk id="13" creationId="{64649AAC-3E58-4A90-A1BB-59920D3E58EB}"/>
          </ac:spMkLst>
        </pc:spChg>
        <pc:spChg chg="mod">
          <ac:chgData name="Robin Rettien" userId="d3b77970-caed-4e6f-89f3-1a113df11dad" providerId="ADAL" clId="{E6289873-9FE9-4CA2-AC8B-3995D64E2CE3}" dt="2020-11-09T14:41:05.139" v="0" actId="13926"/>
          <ac:spMkLst>
            <pc:docMk/>
            <pc:sldMk cId="2272080729" sldId="4582"/>
            <ac:spMk id="28" creationId="{B6716173-6AB2-439C-BDF7-EC5F232BF498}"/>
          </ac:spMkLst>
        </pc:spChg>
        <pc:spChg chg="mod">
          <ac:chgData name="Robin Rettien" userId="d3b77970-caed-4e6f-89f3-1a113df11dad" providerId="ADAL" clId="{E6289873-9FE9-4CA2-AC8B-3995D64E2CE3}" dt="2020-11-09T14:41:05.139" v="0" actId="13926"/>
          <ac:spMkLst>
            <pc:docMk/>
            <pc:sldMk cId="2272080729" sldId="4582"/>
            <ac:spMk id="29" creationId="{6E883A72-1021-476B-A950-72BA27458020}"/>
          </ac:spMkLst>
        </pc:spChg>
        <pc:spChg chg="mod">
          <ac:chgData name="Robin Rettien" userId="d3b77970-caed-4e6f-89f3-1a113df11dad" providerId="ADAL" clId="{E6289873-9FE9-4CA2-AC8B-3995D64E2CE3}" dt="2020-11-09T14:41:05.139" v="0" actId="13926"/>
          <ac:spMkLst>
            <pc:docMk/>
            <pc:sldMk cId="2272080729" sldId="4582"/>
            <ac:spMk id="30" creationId="{61304950-9C93-4633-BFEB-39184EB0AE1B}"/>
          </ac:spMkLst>
        </pc:spChg>
        <pc:spChg chg="mod">
          <ac:chgData name="Robin Rettien" userId="d3b77970-caed-4e6f-89f3-1a113df11dad" providerId="ADAL" clId="{E6289873-9FE9-4CA2-AC8B-3995D64E2CE3}" dt="2020-11-09T14:41:05.139" v="0" actId="13926"/>
          <ac:spMkLst>
            <pc:docMk/>
            <pc:sldMk cId="2272080729" sldId="4582"/>
            <ac:spMk id="31" creationId="{461DEBAA-2AB7-4C7F-B754-D3802F2F993C}"/>
          </ac:spMkLst>
        </pc:spChg>
        <pc:spChg chg="mod">
          <ac:chgData name="Robin Rettien" userId="d3b77970-caed-4e6f-89f3-1a113df11dad" providerId="ADAL" clId="{E6289873-9FE9-4CA2-AC8B-3995D64E2CE3}" dt="2020-11-09T14:41:05.139" v="0" actId="13926"/>
          <ac:spMkLst>
            <pc:docMk/>
            <pc:sldMk cId="2272080729" sldId="4582"/>
            <ac:spMk id="37" creationId="{963CE6A6-0303-422B-BDAB-E30927722CDE}"/>
          </ac:spMkLst>
        </pc:spChg>
        <pc:spChg chg="mod">
          <ac:chgData name="Robin Rettien" userId="d3b77970-caed-4e6f-89f3-1a113df11dad" providerId="ADAL" clId="{E6289873-9FE9-4CA2-AC8B-3995D64E2CE3}" dt="2020-11-09T14:41:05.139" v="0" actId="13926"/>
          <ac:spMkLst>
            <pc:docMk/>
            <pc:sldMk cId="2272080729" sldId="4582"/>
            <ac:spMk id="39" creationId="{DB36AA50-47B3-4952-A168-D1F6307E6A03}"/>
          </ac:spMkLst>
        </pc:spChg>
        <pc:spChg chg="mod">
          <ac:chgData name="Robin Rettien" userId="d3b77970-caed-4e6f-89f3-1a113df11dad" providerId="ADAL" clId="{E6289873-9FE9-4CA2-AC8B-3995D64E2CE3}" dt="2020-11-09T14:41:05.139" v="0" actId="13926"/>
          <ac:spMkLst>
            <pc:docMk/>
            <pc:sldMk cId="2272080729" sldId="4582"/>
            <ac:spMk id="47" creationId="{D6B2FC02-C200-41CF-8D66-D318ED91C74C}"/>
          </ac:spMkLst>
        </pc:spChg>
        <pc:spChg chg="mod">
          <ac:chgData name="Robin Rettien" userId="d3b77970-caed-4e6f-89f3-1a113df11dad" providerId="ADAL" clId="{E6289873-9FE9-4CA2-AC8B-3995D64E2CE3}" dt="2020-11-09T14:41:05.139" v="0" actId="13926"/>
          <ac:spMkLst>
            <pc:docMk/>
            <pc:sldMk cId="2272080729" sldId="4582"/>
            <ac:spMk id="52" creationId="{4C888C23-3509-48A5-BE5C-6B809D09DE41}"/>
          </ac:spMkLst>
        </pc:spChg>
        <pc:picChg chg="mod">
          <ac:chgData name="Robin Rettien" userId="d3b77970-caed-4e6f-89f3-1a113df11dad" providerId="ADAL" clId="{E6289873-9FE9-4CA2-AC8B-3995D64E2CE3}" dt="2020-11-09T14:41:05.139" v="0" actId="13926"/>
          <ac:picMkLst>
            <pc:docMk/>
            <pc:sldMk cId="2272080729" sldId="4582"/>
            <ac:picMk id="3" creationId="{D24BBF7F-16ED-4180-B14B-643749B318EB}"/>
          </ac:picMkLst>
        </pc:picChg>
        <pc:picChg chg="mod">
          <ac:chgData name="Robin Rettien" userId="d3b77970-caed-4e6f-89f3-1a113df11dad" providerId="ADAL" clId="{E6289873-9FE9-4CA2-AC8B-3995D64E2CE3}" dt="2020-11-09T14:41:05.139" v="0" actId="13926"/>
          <ac:picMkLst>
            <pc:docMk/>
            <pc:sldMk cId="2272080729" sldId="4582"/>
            <ac:picMk id="59" creationId="{E6028B36-1F77-44F3-883F-BBCD76087CDD}"/>
          </ac:picMkLst>
        </pc:picChg>
        <pc:picChg chg="mod">
          <ac:chgData name="Robin Rettien" userId="d3b77970-caed-4e6f-89f3-1a113df11dad" providerId="ADAL" clId="{E6289873-9FE9-4CA2-AC8B-3995D64E2CE3}" dt="2020-11-09T14:41:05.139" v="0" actId="13926"/>
          <ac:picMkLst>
            <pc:docMk/>
            <pc:sldMk cId="2272080729" sldId="4582"/>
            <ac:picMk id="1030" creationId="{A72D49DF-7D6A-4907-921A-20392DD31CF9}"/>
          </ac:picMkLst>
        </pc:picChg>
        <pc:cxnChg chg="mod">
          <ac:chgData name="Robin Rettien" userId="d3b77970-caed-4e6f-89f3-1a113df11dad" providerId="ADAL" clId="{E6289873-9FE9-4CA2-AC8B-3995D64E2CE3}" dt="2020-11-09T14:41:05.139" v="0" actId="13926"/>
          <ac:cxnSpMkLst>
            <pc:docMk/>
            <pc:sldMk cId="2272080729" sldId="4582"/>
            <ac:cxnSpMk id="40" creationId="{885EC1D7-9EDD-40B1-A230-5262A8F3D3B3}"/>
          </ac:cxnSpMkLst>
        </pc:cxnChg>
        <pc:cxnChg chg="mod">
          <ac:chgData name="Robin Rettien" userId="d3b77970-caed-4e6f-89f3-1a113df11dad" providerId="ADAL" clId="{E6289873-9FE9-4CA2-AC8B-3995D64E2CE3}" dt="2020-11-09T14:41:05.139" v="0" actId="13926"/>
          <ac:cxnSpMkLst>
            <pc:docMk/>
            <pc:sldMk cId="2272080729" sldId="4582"/>
            <ac:cxnSpMk id="41" creationId="{D1A568C8-F2F4-4FE1-A717-FC15FF451E98}"/>
          </ac:cxnSpMkLst>
        </pc:cxnChg>
      </pc:sldChg>
      <pc:sldChg chg="modSp mod">
        <pc:chgData name="Robin Rettien" userId="d3b77970-caed-4e6f-89f3-1a113df11dad" providerId="ADAL" clId="{E6289873-9FE9-4CA2-AC8B-3995D64E2CE3}" dt="2020-11-09T15:30:34.262" v="327" actId="6549"/>
        <pc:sldMkLst>
          <pc:docMk/>
          <pc:sldMk cId="3340651568" sldId="4583"/>
        </pc:sldMkLst>
        <pc:spChg chg="mod">
          <ac:chgData name="Robin Rettien" userId="d3b77970-caed-4e6f-89f3-1a113df11dad" providerId="ADAL" clId="{E6289873-9FE9-4CA2-AC8B-3995D64E2CE3}" dt="2020-11-09T15:30:34.262" v="327" actId="6549"/>
          <ac:spMkLst>
            <pc:docMk/>
            <pc:sldMk cId="3340651568" sldId="4583"/>
            <ac:spMk id="4" creationId="{29CB9718-F33C-45E0-97AD-AD6A26E51A3C}"/>
          </ac:spMkLst>
        </pc:spChg>
        <pc:spChg chg="mod">
          <ac:chgData name="Robin Rettien" userId="d3b77970-caed-4e6f-89f3-1a113df11dad" providerId="ADAL" clId="{E6289873-9FE9-4CA2-AC8B-3995D64E2CE3}" dt="2020-11-09T14:44:31.476" v="21" actId="13926"/>
          <ac:spMkLst>
            <pc:docMk/>
            <pc:sldMk cId="3340651568" sldId="4583"/>
            <ac:spMk id="26" creationId="{E3ADEEA2-430A-4A2B-924E-0EDE6C0EB75E}"/>
          </ac:spMkLst>
        </pc:spChg>
        <pc:spChg chg="mod">
          <ac:chgData name="Robin Rettien" userId="d3b77970-caed-4e6f-89f3-1a113df11dad" providerId="ADAL" clId="{E6289873-9FE9-4CA2-AC8B-3995D64E2CE3}" dt="2020-11-09T14:44:31.476" v="21" actId="13926"/>
          <ac:spMkLst>
            <pc:docMk/>
            <pc:sldMk cId="3340651568" sldId="4583"/>
            <ac:spMk id="28" creationId="{677C2F6D-14D8-4C22-95CE-D16C40A933A8}"/>
          </ac:spMkLst>
        </pc:spChg>
        <pc:spChg chg="mod">
          <ac:chgData name="Robin Rettien" userId="d3b77970-caed-4e6f-89f3-1a113df11dad" providerId="ADAL" clId="{E6289873-9FE9-4CA2-AC8B-3995D64E2CE3}" dt="2020-11-09T14:44:31.476" v="21" actId="13926"/>
          <ac:spMkLst>
            <pc:docMk/>
            <pc:sldMk cId="3340651568" sldId="4583"/>
            <ac:spMk id="30" creationId="{20FA9D14-B83F-4E83-9F99-F7121ABE90A9}"/>
          </ac:spMkLst>
        </pc:spChg>
      </pc:sldChg>
    </pc:docChg>
  </pc:docChgLst>
  <pc:docChgLst>
    <pc:chgData name="Robin Rettien" userId="d3b77970-caed-4e6f-89f3-1a113df11dad" providerId="ADAL" clId="{1D5EC6F1-1BC0-4BFC-8442-9F4765AE90C0}"/>
    <pc:docChg chg="custSel addSld delSld modSld sldOrd modMainMaster modSection">
      <pc:chgData name="Robin Rettien" userId="d3b77970-caed-4e6f-89f3-1a113df11dad" providerId="ADAL" clId="{1D5EC6F1-1BC0-4BFC-8442-9F4765AE90C0}" dt="2020-11-25T18:30:49.682" v="131"/>
      <pc:docMkLst>
        <pc:docMk/>
      </pc:docMkLst>
      <pc:sldChg chg="modSp add mod">
        <pc:chgData name="Robin Rettien" userId="d3b77970-caed-4e6f-89f3-1a113df11dad" providerId="ADAL" clId="{1D5EC6F1-1BC0-4BFC-8442-9F4765AE90C0}" dt="2020-11-25T18:24:40.305" v="50" actId="20577"/>
        <pc:sldMkLst>
          <pc:docMk/>
          <pc:sldMk cId="1339569737" sldId="409"/>
        </pc:sldMkLst>
        <pc:spChg chg="mod">
          <ac:chgData name="Robin Rettien" userId="d3b77970-caed-4e6f-89f3-1a113df11dad" providerId="ADAL" clId="{1D5EC6F1-1BC0-4BFC-8442-9F4765AE90C0}" dt="2020-11-25T18:24:40.305" v="50" actId="20577"/>
          <ac:spMkLst>
            <pc:docMk/>
            <pc:sldMk cId="1339569737" sldId="409"/>
            <ac:spMk id="11" creationId="{D1474C99-3988-4AD3-8CDF-B7C1C40D375C}"/>
          </ac:spMkLst>
        </pc:spChg>
      </pc:sldChg>
      <pc:sldChg chg="modSp mod">
        <pc:chgData name="Robin Rettien" userId="d3b77970-caed-4e6f-89f3-1a113df11dad" providerId="ADAL" clId="{1D5EC6F1-1BC0-4BFC-8442-9F4765AE90C0}" dt="2020-11-25T18:23:25.067" v="34" actId="20577"/>
        <pc:sldMkLst>
          <pc:docMk/>
          <pc:sldMk cId="3680767580" sldId="3066"/>
        </pc:sldMkLst>
        <pc:spChg chg="mod">
          <ac:chgData name="Robin Rettien" userId="d3b77970-caed-4e6f-89f3-1a113df11dad" providerId="ADAL" clId="{1D5EC6F1-1BC0-4BFC-8442-9F4765AE90C0}" dt="2020-11-25T18:23:25.067" v="34" actId="20577"/>
          <ac:spMkLst>
            <pc:docMk/>
            <pc:sldMk cId="3680767580" sldId="3066"/>
            <ac:spMk id="3" creationId="{48F5C1C9-0257-4D57-911B-1B120E4B8C8E}"/>
          </ac:spMkLst>
        </pc:spChg>
      </pc:sldChg>
      <pc:sldChg chg="add">
        <pc:chgData name="Robin Rettien" userId="d3b77970-caed-4e6f-89f3-1a113df11dad" providerId="ADAL" clId="{1D5EC6F1-1BC0-4BFC-8442-9F4765AE90C0}" dt="2020-11-25T18:28:01.615" v="100"/>
        <pc:sldMkLst>
          <pc:docMk/>
          <pc:sldMk cId="3375518357" sldId="3214"/>
        </pc:sldMkLst>
      </pc:sldChg>
      <pc:sldChg chg="del">
        <pc:chgData name="Robin Rettien" userId="d3b77970-caed-4e6f-89f3-1a113df11dad" providerId="ADAL" clId="{1D5EC6F1-1BC0-4BFC-8442-9F4765AE90C0}" dt="2020-11-25T18:25:40.020" v="56" actId="47"/>
        <pc:sldMkLst>
          <pc:docMk/>
          <pc:sldMk cId="2715772111" sldId="3215"/>
        </pc:sldMkLst>
      </pc:sldChg>
      <pc:sldChg chg="add">
        <pc:chgData name="Robin Rettien" userId="d3b77970-caed-4e6f-89f3-1a113df11dad" providerId="ADAL" clId="{1D5EC6F1-1BC0-4BFC-8442-9F4765AE90C0}" dt="2020-11-25T18:28:01.615" v="100"/>
        <pc:sldMkLst>
          <pc:docMk/>
          <pc:sldMk cId="2811059684" sldId="3224"/>
        </pc:sldMkLst>
      </pc:sldChg>
      <pc:sldChg chg="add">
        <pc:chgData name="Robin Rettien" userId="d3b77970-caed-4e6f-89f3-1a113df11dad" providerId="ADAL" clId="{1D5EC6F1-1BC0-4BFC-8442-9F4765AE90C0}" dt="2020-11-25T18:28:01.615" v="100"/>
        <pc:sldMkLst>
          <pc:docMk/>
          <pc:sldMk cId="2215098716" sldId="3228"/>
        </pc:sldMkLst>
      </pc:sldChg>
      <pc:sldChg chg="add">
        <pc:chgData name="Robin Rettien" userId="d3b77970-caed-4e6f-89f3-1a113df11dad" providerId="ADAL" clId="{1D5EC6F1-1BC0-4BFC-8442-9F4765AE90C0}" dt="2020-11-25T18:27:35.712" v="99"/>
        <pc:sldMkLst>
          <pc:docMk/>
          <pc:sldMk cId="3506868071" sldId="3231"/>
        </pc:sldMkLst>
      </pc:sldChg>
      <pc:sldChg chg="add">
        <pc:chgData name="Robin Rettien" userId="d3b77970-caed-4e6f-89f3-1a113df11dad" providerId="ADAL" clId="{1D5EC6F1-1BC0-4BFC-8442-9F4765AE90C0}" dt="2020-11-25T18:28:01.615" v="100"/>
        <pc:sldMkLst>
          <pc:docMk/>
          <pc:sldMk cId="563068854" sldId="3281"/>
        </pc:sldMkLst>
      </pc:sldChg>
      <pc:sldChg chg="add">
        <pc:chgData name="Robin Rettien" userId="d3b77970-caed-4e6f-89f3-1a113df11dad" providerId="ADAL" clId="{1D5EC6F1-1BC0-4BFC-8442-9F4765AE90C0}" dt="2020-11-25T18:28:49.012" v="101"/>
        <pc:sldMkLst>
          <pc:docMk/>
          <pc:sldMk cId="2023517861" sldId="3292"/>
        </pc:sldMkLst>
      </pc:sldChg>
      <pc:sldChg chg="del">
        <pc:chgData name="Robin Rettien" userId="d3b77970-caed-4e6f-89f3-1a113df11dad" providerId="ADAL" clId="{1D5EC6F1-1BC0-4BFC-8442-9F4765AE90C0}" dt="2020-11-25T18:28:52.048" v="102" actId="47"/>
        <pc:sldMkLst>
          <pc:docMk/>
          <pc:sldMk cId="45512336" sldId="3325"/>
        </pc:sldMkLst>
      </pc:sldChg>
      <pc:sldChg chg="del">
        <pc:chgData name="Robin Rettien" userId="d3b77970-caed-4e6f-89f3-1a113df11dad" providerId="ADAL" clId="{1D5EC6F1-1BC0-4BFC-8442-9F4765AE90C0}" dt="2020-11-25T18:28:52.257" v="103" actId="47"/>
        <pc:sldMkLst>
          <pc:docMk/>
          <pc:sldMk cId="769565367" sldId="3326"/>
        </pc:sldMkLst>
      </pc:sldChg>
      <pc:sldChg chg="add">
        <pc:chgData name="Robin Rettien" userId="d3b77970-caed-4e6f-89f3-1a113df11dad" providerId="ADAL" clId="{1D5EC6F1-1BC0-4BFC-8442-9F4765AE90C0}" dt="2020-11-25T18:28:49.012" v="101"/>
        <pc:sldMkLst>
          <pc:docMk/>
          <pc:sldMk cId="3302184884" sldId="3349"/>
        </pc:sldMkLst>
      </pc:sldChg>
      <pc:sldChg chg="del">
        <pc:chgData name="Robin Rettien" userId="d3b77970-caed-4e6f-89f3-1a113df11dad" providerId="ADAL" clId="{1D5EC6F1-1BC0-4BFC-8442-9F4765AE90C0}" dt="2020-11-25T18:25:40.849" v="58" actId="47"/>
        <pc:sldMkLst>
          <pc:docMk/>
          <pc:sldMk cId="1315835274" sldId="3371"/>
        </pc:sldMkLst>
      </pc:sldChg>
      <pc:sldChg chg="del">
        <pc:chgData name="Robin Rettien" userId="d3b77970-caed-4e6f-89f3-1a113df11dad" providerId="ADAL" clId="{1D5EC6F1-1BC0-4BFC-8442-9F4765AE90C0}" dt="2020-11-25T18:25:41.269" v="63" actId="47"/>
        <pc:sldMkLst>
          <pc:docMk/>
          <pc:sldMk cId="1699335963" sldId="4241"/>
        </pc:sldMkLst>
      </pc:sldChg>
      <pc:sldChg chg="del">
        <pc:chgData name="Robin Rettien" userId="d3b77970-caed-4e6f-89f3-1a113df11dad" providerId="ADAL" clId="{1D5EC6F1-1BC0-4BFC-8442-9F4765AE90C0}" dt="2020-11-25T18:25:46.047" v="82" actId="47"/>
        <pc:sldMkLst>
          <pc:docMk/>
          <pc:sldMk cId="4046598321" sldId="4242"/>
        </pc:sldMkLst>
      </pc:sldChg>
      <pc:sldChg chg="del">
        <pc:chgData name="Robin Rettien" userId="d3b77970-caed-4e6f-89f3-1a113df11dad" providerId="ADAL" clId="{1D5EC6F1-1BC0-4BFC-8442-9F4765AE90C0}" dt="2020-11-25T18:25:41.479" v="66" actId="47"/>
        <pc:sldMkLst>
          <pc:docMk/>
          <pc:sldMk cId="4020422460" sldId="4243"/>
        </pc:sldMkLst>
      </pc:sldChg>
      <pc:sldChg chg="add">
        <pc:chgData name="Robin Rettien" userId="d3b77970-caed-4e6f-89f3-1a113df11dad" providerId="ADAL" clId="{1D5EC6F1-1BC0-4BFC-8442-9F4765AE90C0}" dt="2020-11-25T18:25:25.555" v="51"/>
        <pc:sldMkLst>
          <pc:docMk/>
          <pc:sldMk cId="3322995288" sldId="4245"/>
        </pc:sldMkLst>
      </pc:sldChg>
      <pc:sldChg chg="add">
        <pc:chgData name="Robin Rettien" userId="d3b77970-caed-4e6f-89f3-1a113df11dad" providerId="ADAL" clId="{1D5EC6F1-1BC0-4BFC-8442-9F4765AE90C0}" dt="2020-11-25T18:27:35.712" v="99"/>
        <pc:sldMkLst>
          <pc:docMk/>
          <pc:sldMk cId="1463496280" sldId="4270"/>
        </pc:sldMkLst>
      </pc:sldChg>
      <pc:sldChg chg="add">
        <pc:chgData name="Robin Rettien" userId="d3b77970-caed-4e6f-89f3-1a113df11dad" providerId="ADAL" clId="{1D5EC6F1-1BC0-4BFC-8442-9F4765AE90C0}" dt="2020-11-25T18:28:01.615" v="100"/>
        <pc:sldMkLst>
          <pc:docMk/>
          <pc:sldMk cId="1747198398" sldId="4280"/>
        </pc:sldMkLst>
      </pc:sldChg>
      <pc:sldChg chg="del">
        <pc:chgData name="Robin Rettien" userId="d3b77970-caed-4e6f-89f3-1a113df11dad" providerId="ADAL" clId="{1D5EC6F1-1BC0-4BFC-8442-9F4765AE90C0}" dt="2020-11-25T18:25:41.005" v="60" actId="47"/>
        <pc:sldMkLst>
          <pc:docMk/>
          <pc:sldMk cId="2534189807" sldId="4297"/>
        </pc:sldMkLst>
      </pc:sldChg>
      <pc:sldChg chg="add">
        <pc:chgData name="Robin Rettien" userId="d3b77970-caed-4e6f-89f3-1a113df11dad" providerId="ADAL" clId="{1D5EC6F1-1BC0-4BFC-8442-9F4765AE90C0}" dt="2020-11-25T18:28:01.615" v="100"/>
        <pc:sldMkLst>
          <pc:docMk/>
          <pc:sldMk cId="2213945299" sldId="4299"/>
        </pc:sldMkLst>
      </pc:sldChg>
      <pc:sldChg chg="add">
        <pc:chgData name="Robin Rettien" userId="d3b77970-caed-4e6f-89f3-1a113df11dad" providerId="ADAL" clId="{1D5EC6F1-1BC0-4BFC-8442-9F4765AE90C0}" dt="2020-11-25T18:28:01.615" v="100"/>
        <pc:sldMkLst>
          <pc:docMk/>
          <pc:sldMk cId="790942364" sldId="4302"/>
        </pc:sldMkLst>
      </pc:sldChg>
      <pc:sldChg chg="add">
        <pc:chgData name="Robin Rettien" userId="d3b77970-caed-4e6f-89f3-1a113df11dad" providerId="ADAL" clId="{1D5EC6F1-1BC0-4BFC-8442-9F4765AE90C0}" dt="2020-11-25T18:27:35.712" v="99"/>
        <pc:sldMkLst>
          <pc:docMk/>
          <pc:sldMk cId="1667808993" sldId="4360"/>
        </pc:sldMkLst>
      </pc:sldChg>
      <pc:sldChg chg="add">
        <pc:chgData name="Robin Rettien" userId="d3b77970-caed-4e6f-89f3-1a113df11dad" providerId="ADAL" clId="{1D5EC6F1-1BC0-4BFC-8442-9F4765AE90C0}" dt="2020-11-25T18:25:25.555" v="51"/>
        <pc:sldMkLst>
          <pc:docMk/>
          <pc:sldMk cId="1566171282" sldId="4387"/>
        </pc:sldMkLst>
      </pc:sldChg>
      <pc:sldChg chg="add">
        <pc:chgData name="Robin Rettien" userId="d3b77970-caed-4e6f-89f3-1a113df11dad" providerId="ADAL" clId="{1D5EC6F1-1BC0-4BFC-8442-9F4765AE90C0}" dt="2020-11-25T18:28:01.615" v="100"/>
        <pc:sldMkLst>
          <pc:docMk/>
          <pc:sldMk cId="2944978965" sldId="4392"/>
        </pc:sldMkLst>
      </pc:sldChg>
      <pc:sldChg chg="add">
        <pc:chgData name="Robin Rettien" userId="d3b77970-caed-4e6f-89f3-1a113df11dad" providerId="ADAL" clId="{1D5EC6F1-1BC0-4BFC-8442-9F4765AE90C0}" dt="2020-11-25T18:27:35.712" v="99"/>
        <pc:sldMkLst>
          <pc:docMk/>
          <pc:sldMk cId="2389333436" sldId="4397"/>
        </pc:sldMkLst>
      </pc:sldChg>
      <pc:sldChg chg="del">
        <pc:chgData name="Robin Rettien" userId="d3b77970-caed-4e6f-89f3-1a113df11dad" providerId="ADAL" clId="{1D5EC6F1-1BC0-4BFC-8442-9F4765AE90C0}" dt="2020-11-25T18:23:36.444" v="35" actId="47"/>
        <pc:sldMkLst>
          <pc:docMk/>
          <pc:sldMk cId="3250590676" sldId="4411"/>
        </pc:sldMkLst>
      </pc:sldChg>
      <pc:sldChg chg="del">
        <pc:chgData name="Robin Rettien" userId="d3b77970-caed-4e6f-89f3-1a113df11dad" providerId="ADAL" clId="{1D5EC6F1-1BC0-4BFC-8442-9F4765AE90C0}" dt="2020-11-25T18:23:37.402" v="36" actId="47"/>
        <pc:sldMkLst>
          <pc:docMk/>
          <pc:sldMk cId="3147842004" sldId="4420"/>
        </pc:sldMkLst>
      </pc:sldChg>
      <pc:sldChg chg="add">
        <pc:chgData name="Robin Rettien" userId="d3b77970-caed-4e6f-89f3-1a113df11dad" providerId="ADAL" clId="{1D5EC6F1-1BC0-4BFC-8442-9F4765AE90C0}" dt="2020-11-25T18:28:01.615" v="100"/>
        <pc:sldMkLst>
          <pc:docMk/>
          <pc:sldMk cId="2843032093" sldId="4437"/>
        </pc:sldMkLst>
      </pc:sldChg>
      <pc:sldChg chg="add">
        <pc:chgData name="Robin Rettien" userId="d3b77970-caed-4e6f-89f3-1a113df11dad" providerId="ADAL" clId="{1D5EC6F1-1BC0-4BFC-8442-9F4765AE90C0}" dt="2020-11-25T18:27:35.712" v="99"/>
        <pc:sldMkLst>
          <pc:docMk/>
          <pc:sldMk cId="3456538281" sldId="4454"/>
        </pc:sldMkLst>
      </pc:sldChg>
      <pc:sldChg chg="add">
        <pc:chgData name="Robin Rettien" userId="d3b77970-caed-4e6f-89f3-1a113df11dad" providerId="ADAL" clId="{1D5EC6F1-1BC0-4BFC-8442-9F4765AE90C0}" dt="2020-11-25T18:27:35.712" v="99"/>
        <pc:sldMkLst>
          <pc:docMk/>
          <pc:sldMk cId="686699456" sldId="4466"/>
        </pc:sldMkLst>
      </pc:sldChg>
      <pc:sldChg chg="add">
        <pc:chgData name="Robin Rettien" userId="d3b77970-caed-4e6f-89f3-1a113df11dad" providerId="ADAL" clId="{1D5EC6F1-1BC0-4BFC-8442-9F4765AE90C0}" dt="2020-11-25T18:28:01.615" v="100"/>
        <pc:sldMkLst>
          <pc:docMk/>
          <pc:sldMk cId="3607771872" sldId="4467"/>
        </pc:sldMkLst>
      </pc:sldChg>
      <pc:sldChg chg="add">
        <pc:chgData name="Robin Rettien" userId="d3b77970-caed-4e6f-89f3-1a113df11dad" providerId="ADAL" clId="{1D5EC6F1-1BC0-4BFC-8442-9F4765AE90C0}" dt="2020-11-25T18:28:01.615" v="100"/>
        <pc:sldMkLst>
          <pc:docMk/>
          <pc:sldMk cId="3561715792" sldId="4468"/>
        </pc:sldMkLst>
      </pc:sldChg>
      <pc:sldChg chg="add">
        <pc:chgData name="Robin Rettien" userId="d3b77970-caed-4e6f-89f3-1a113df11dad" providerId="ADAL" clId="{1D5EC6F1-1BC0-4BFC-8442-9F4765AE90C0}" dt="2020-11-25T18:28:01.615" v="100"/>
        <pc:sldMkLst>
          <pc:docMk/>
          <pc:sldMk cId="2871285774" sldId="4469"/>
        </pc:sldMkLst>
      </pc:sldChg>
      <pc:sldChg chg="add">
        <pc:chgData name="Robin Rettien" userId="d3b77970-caed-4e6f-89f3-1a113df11dad" providerId="ADAL" clId="{1D5EC6F1-1BC0-4BFC-8442-9F4765AE90C0}" dt="2020-11-25T18:28:01.615" v="100"/>
        <pc:sldMkLst>
          <pc:docMk/>
          <pc:sldMk cId="2657895909" sldId="4470"/>
        </pc:sldMkLst>
      </pc:sldChg>
      <pc:sldChg chg="add">
        <pc:chgData name="Robin Rettien" userId="d3b77970-caed-4e6f-89f3-1a113df11dad" providerId="ADAL" clId="{1D5EC6F1-1BC0-4BFC-8442-9F4765AE90C0}" dt="2020-11-25T18:28:01.615" v="100"/>
        <pc:sldMkLst>
          <pc:docMk/>
          <pc:sldMk cId="2530781139" sldId="4471"/>
        </pc:sldMkLst>
      </pc:sldChg>
      <pc:sldChg chg="add">
        <pc:chgData name="Robin Rettien" userId="d3b77970-caed-4e6f-89f3-1a113df11dad" providerId="ADAL" clId="{1D5EC6F1-1BC0-4BFC-8442-9F4765AE90C0}" dt="2020-11-25T18:28:01.615" v="100"/>
        <pc:sldMkLst>
          <pc:docMk/>
          <pc:sldMk cId="359526628" sldId="4472"/>
        </pc:sldMkLst>
      </pc:sldChg>
      <pc:sldChg chg="add">
        <pc:chgData name="Robin Rettien" userId="d3b77970-caed-4e6f-89f3-1a113df11dad" providerId="ADAL" clId="{1D5EC6F1-1BC0-4BFC-8442-9F4765AE90C0}" dt="2020-11-25T18:28:01.615" v="100"/>
        <pc:sldMkLst>
          <pc:docMk/>
          <pc:sldMk cId="2718131396" sldId="4473"/>
        </pc:sldMkLst>
      </pc:sldChg>
      <pc:sldChg chg="add">
        <pc:chgData name="Robin Rettien" userId="d3b77970-caed-4e6f-89f3-1a113df11dad" providerId="ADAL" clId="{1D5EC6F1-1BC0-4BFC-8442-9F4765AE90C0}" dt="2020-11-25T18:28:01.615" v="100"/>
        <pc:sldMkLst>
          <pc:docMk/>
          <pc:sldMk cId="1407192383" sldId="4474"/>
        </pc:sldMkLst>
      </pc:sldChg>
      <pc:sldChg chg="add">
        <pc:chgData name="Robin Rettien" userId="d3b77970-caed-4e6f-89f3-1a113df11dad" providerId="ADAL" clId="{1D5EC6F1-1BC0-4BFC-8442-9F4765AE90C0}" dt="2020-11-25T18:28:01.615" v="100"/>
        <pc:sldMkLst>
          <pc:docMk/>
          <pc:sldMk cId="4175044044" sldId="4475"/>
        </pc:sldMkLst>
      </pc:sldChg>
      <pc:sldChg chg="add">
        <pc:chgData name="Robin Rettien" userId="d3b77970-caed-4e6f-89f3-1a113df11dad" providerId="ADAL" clId="{1D5EC6F1-1BC0-4BFC-8442-9F4765AE90C0}" dt="2020-11-25T18:28:01.615" v="100"/>
        <pc:sldMkLst>
          <pc:docMk/>
          <pc:sldMk cId="4198397139" sldId="4476"/>
        </pc:sldMkLst>
      </pc:sldChg>
      <pc:sldChg chg="add">
        <pc:chgData name="Robin Rettien" userId="d3b77970-caed-4e6f-89f3-1a113df11dad" providerId="ADAL" clId="{1D5EC6F1-1BC0-4BFC-8442-9F4765AE90C0}" dt="2020-11-25T18:28:01.615" v="100"/>
        <pc:sldMkLst>
          <pc:docMk/>
          <pc:sldMk cId="1815526282" sldId="4477"/>
        </pc:sldMkLst>
      </pc:sldChg>
      <pc:sldChg chg="del">
        <pc:chgData name="Robin Rettien" userId="d3b77970-caed-4e6f-89f3-1a113df11dad" providerId="ADAL" clId="{1D5EC6F1-1BC0-4BFC-8442-9F4765AE90C0}" dt="2020-11-25T18:25:40.365" v="57" actId="47"/>
        <pc:sldMkLst>
          <pc:docMk/>
          <pc:sldMk cId="776454013" sldId="4478"/>
        </pc:sldMkLst>
      </pc:sldChg>
      <pc:sldChg chg="del">
        <pc:chgData name="Robin Rettien" userId="d3b77970-caed-4e6f-89f3-1a113df11dad" providerId="ADAL" clId="{1D5EC6F1-1BC0-4BFC-8442-9F4765AE90C0}" dt="2020-11-25T18:25:40.929" v="59" actId="47"/>
        <pc:sldMkLst>
          <pc:docMk/>
          <pc:sldMk cId="1058518698" sldId="4480"/>
        </pc:sldMkLst>
      </pc:sldChg>
      <pc:sldChg chg="del">
        <pc:chgData name="Robin Rettien" userId="d3b77970-caed-4e6f-89f3-1a113df11dad" providerId="ADAL" clId="{1D5EC6F1-1BC0-4BFC-8442-9F4765AE90C0}" dt="2020-11-25T18:25:41.329" v="64" actId="47"/>
        <pc:sldMkLst>
          <pc:docMk/>
          <pc:sldMk cId="4273903994" sldId="4483"/>
        </pc:sldMkLst>
      </pc:sldChg>
      <pc:sldChg chg="del">
        <pc:chgData name="Robin Rettien" userId="d3b77970-caed-4e6f-89f3-1a113df11dad" providerId="ADAL" clId="{1D5EC6F1-1BC0-4BFC-8442-9F4765AE90C0}" dt="2020-11-25T18:25:41.395" v="65" actId="47"/>
        <pc:sldMkLst>
          <pc:docMk/>
          <pc:sldMk cId="4003307983" sldId="4484"/>
        </pc:sldMkLst>
      </pc:sldChg>
      <pc:sldChg chg="del">
        <pc:chgData name="Robin Rettien" userId="d3b77970-caed-4e6f-89f3-1a113df11dad" providerId="ADAL" clId="{1D5EC6F1-1BC0-4BFC-8442-9F4765AE90C0}" dt="2020-11-25T18:25:46.267" v="83" actId="47"/>
        <pc:sldMkLst>
          <pc:docMk/>
          <pc:sldMk cId="274967218" sldId="4485"/>
        </pc:sldMkLst>
      </pc:sldChg>
      <pc:sldChg chg="del">
        <pc:chgData name="Robin Rettien" userId="d3b77970-caed-4e6f-89f3-1a113df11dad" providerId="ADAL" clId="{1D5EC6F1-1BC0-4BFC-8442-9F4765AE90C0}" dt="2020-11-25T18:25:46.432" v="84" actId="47"/>
        <pc:sldMkLst>
          <pc:docMk/>
          <pc:sldMk cId="642597585" sldId="4486"/>
        </pc:sldMkLst>
      </pc:sldChg>
      <pc:sldChg chg="del">
        <pc:chgData name="Robin Rettien" userId="d3b77970-caed-4e6f-89f3-1a113df11dad" providerId="ADAL" clId="{1D5EC6F1-1BC0-4BFC-8442-9F4765AE90C0}" dt="2020-11-25T18:25:46.640" v="85" actId="47"/>
        <pc:sldMkLst>
          <pc:docMk/>
          <pc:sldMk cId="267242912" sldId="4487"/>
        </pc:sldMkLst>
      </pc:sldChg>
      <pc:sldChg chg="del">
        <pc:chgData name="Robin Rettien" userId="d3b77970-caed-4e6f-89f3-1a113df11dad" providerId="ADAL" clId="{1D5EC6F1-1BC0-4BFC-8442-9F4765AE90C0}" dt="2020-11-25T18:25:46.832" v="86" actId="47"/>
        <pc:sldMkLst>
          <pc:docMk/>
          <pc:sldMk cId="1822598996" sldId="4488"/>
        </pc:sldMkLst>
      </pc:sldChg>
      <pc:sldChg chg="del">
        <pc:chgData name="Robin Rettien" userId="d3b77970-caed-4e6f-89f3-1a113df11dad" providerId="ADAL" clId="{1D5EC6F1-1BC0-4BFC-8442-9F4765AE90C0}" dt="2020-11-25T18:25:47.076" v="87" actId="47"/>
        <pc:sldMkLst>
          <pc:docMk/>
          <pc:sldMk cId="1969409480" sldId="4489"/>
        </pc:sldMkLst>
      </pc:sldChg>
      <pc:sldChg chg="del">
        <pc:chgData name="Robin Rettien" userId="d3b77970-caed-4e6f-89f3-1a113df11dad" providerId="ADAL" clId="{1D5EC6F1-1BC0-4BFC-8442-9F4765AE90C0}" dt="2020-11-25T18:25:41.571" v="67" actId="47"/>
        <pc:sldMkLst>
          <pc:docMk/>
          <pc:sldMk cId="381624051" sldId="4490"/>
        </pc:sldMkLst>
      </pc:sldChg>
      <pc:sldChg chg="del">
        <pc:chgData name="Robin Rettien" userId="d3b77970-caed-4e6f-89f3-1a113df11dad" providerId="ADAL" clId="{1D5EC6F1-1BC0-4BFC-8442-9F4765AE90C0}" dt="2020-11-25T18:25:41.673" v="68" actId="47"/>
        <pc:sldMkLst>
          <pc:docMk/>
          <pc:sldMk cId="3934869442" sldId="4491"/>
        </pc:sldMkLst>
      </pc:sldChg>
      <pc:sldChg chg="del">
        <pc:chgData name="Robin Rettien" userId="d3b77970-caed-4e6f-89f3-1a113df11dad" providerId="ADAL" clId="{1D5EC6F1-1BC0-4BFC-8442-9F4765AE90C0}" dt="2020-11-25T18:25:41.185" v="62" actId="47"/>
        <pc:sldMkLst>
          <pc:docMk/>
          <pc:sldMk cId="435248604" sldId="4498"/>
        </pc:sldMkLst>
      </pc:sldChg>
      <pc:sldChg chg="add">
        <pc:chgData name="Robin Rettien" userId="d3b77970-caed-4e6f-89f3-1a113df11dad" providerId="ADAL" clId="{1D5EC6F1-1BC0-4BFC-8442-9F4765AE90C0}" dt="2020-11-25T18:27:19.728" v="98"/>
        <pc:sldMkLst>
          <pc:docMk/>
          <pc:sldMk cId="783396592" sldId="4506"/>
        </pc:sldMkLst>
      </pc:sldChg>
      <pc:sldChg chg="add">
        <pc:chgData name="Robin Rettien" userId="d3b77970-caed-4e6f-89f3-1a113df11dad" providerId="ADAL" clId="{1D5EC6F1-1BC0-4BFC-8442-9F4765AE90C0}" dt="2020-11-25T18:27:19.728" v="98"/>
        <pc:sldMkLst>
          <pc:docMk/>
          <pc:sldMk cId="1017006420" sldId="4518"/>
        </pc:sldMkLst>
      </pc:sldChg>
      <pc:sldChg chg="add">
        <pc:chgData name="Robin Rettien" userId="d3b77970-caed-4e6f-89f3-1a113df11dad" providerId="ADAL" clId="{1D5EC6F1-1BC0-4BFC-8442-9F4765AE90C0}" dt="2020-11-25T18:27:19.728" v="98"/>
        <pc:sldMkLst>
          <pc:docMk/>
          <pc:sldMk cId="3024342461" sldId="4519"/>
        </pc:sldMkLst>
      </pc:sldChg>
      <pc:sldChg chg="add">
        <pc:chgData name="Robin Rettien" userId="d3b77970-caed-4e6f-89f3-1a113df11dad" providerId="ADAL" clId="{1D5EC6F1-1BC0-4BFC-8442-9F4765AE90C0}" dt="2020-11-25T18:27:19.728" v="98"/>
        <pc:sldMkLst>
          <pc:docMk/>
          <pc:sldMk cId="4081695896" sldId="4520"/>
        </pc:sldMkLst>
      </pc:sldChg>
      <pc:sldChg chg="add">
        <pc:chgData name="Robin Rettien" userId="d3b77970-caed-4e6f-89f3-1a113df11dad" providerId="ADAL" clId="{1D5EC6F1-1BC0-4BFC-8442-9F4765AE90C0}" dt="2020-11-25T18:27:19.728" v="98"/>
        <pc:sldMkLst>
          <pc:docMk/>
          <pc:sldMk cId="1101744368" sldId="4524"/>
        </pc:sldMkLst>
      </pc:sldChg>
      <pc:sldChg chg="add">
        <pc:chgData name="Robin Rettien" userId="d3b77970-caed-4e6f-89f3-1a113df11dad" providerId="ADAL" clId="{1D5EC6F1-1BC0-4BFC-8442-9F4765AE90C0}" dt="2020-11-25T18:27:06.651" v="97"/>
        <pc:sldMkLst>
          <pc:docMk/>
          <pc:sldMk cId="419548533" sldId="4534"/>
        </pc:sldMkLst>
      </pc:sldChg>
      <pc:sldChg chg="del">
        <pc:chgData name="Robin Rettien" userId="d3b77970-caed-4e6f-89f3-1a113df11dad" providerId="ADAL" clId="{1D5EC6F1-1BC0-4BFC-8442-9F4765AE90C0}" dt="2020-11-25T18:25:41.761" v="69" actId="47"/>
        <pc:sldMkLst>
          <pc:docMk/>
          <pc:sldMk cId="3513166889" sldId="4545"/>
        </pc:sldMkLst>
      </pc:sldChg>
      <pc:sldChg chg="del">
        <pc:chgData name="Robin Rettien" userId="d3b77970-caed-4e6f-89f3-1a113df11dad" providerId="ADAL" clId="{1D5EC6F1-1BC0-4BFC-8442-9F4765AE90C0}" dt="2020-11-25T18:25:41.829" v="70" actId="47"/>
        <pc:sldMkLst>
          <pc:docMk/>
          <pc:sldMk cId="1716576604" sldId="4546"/>
        </pc:sldMkLst>
      </pc:sldChg>
      <pc:sldChg chg="del">
        <pc:chgData name="Robin Rettien" userId="d3b77970-caed-4e6f-89f3-1a113df11dad" providerId="ADAL" clId="{1D5EC6F1-1BC0-4BFC-8442-9F4765AE90C0}" dt="2020-11-25T18:25:41.885" v="71" actId="47"/>
        <pc:sldMkLst>
          <pc:docMk/>
          <pc:sldMk cId="350211027" sldId="4547"/>
        </pc:sldMkLst>
      </pc:sldChg>
      <pc:sldChg chg="del">
        <pc:chgData name="Robin Rettien" userId="d3b77970-caed-4e6f-89f3-1a113df11dad" providerId="ADAL" clId="{1D5EC6F1-1BC0-4BFC-8442-9F4765AE90C0}" dt="2020-11-25T18:25:41.985" v="72" actId="47"/>
        <pc:sldMkLst>
          <pc:docMk/>
          <pc:sldMk cId="841112482" sldId="4548"/>
        </pc:sldMkLst>
      </pc:sldChg>
      <pc:sldChg chg="del">
        <pc:chgData name="Robin Rettien" userId="d3b77970-caed-4e6f-89f3-1a113df11dad" providerId="ADAL" clId="{1D5EC6F1-1BC0-4BFC-8442-9F4765AE90C0}" dt="2020-11-25T18:25:42.145" v="73" actId="47"/>
        <pc:sldMkLst>
          <pc:docMk/>
          <pc:sldMk cId="3715053663" sldId="4549"/>
        </pc:sldMkLst>
      </pc:sldChg>
      <pc:sldChg chg="del">
        <pc:chgData name="Robin Rettien" userId="d3b77970-caed-4e6f-89f3-1a113df11dad" providerId="ADAL" clId="{1D5EC6F1-1BC0-4BFC-8442-9F4765AE90C0}" dt="2020-11-25T18:25:42.211" v="74" actId="47"/>
        <pc:sldMkLst>
          <pc:docMk/>
          <pc:sldMk cId="2696964311" sldId="4550"/>
        </pc:sldMkLst>
      </pc:sldChg>
      <pc:sldChg chg="del">
        <pc:chgData name="Robin Rettien" userId="d3b77970-caed-4e6f-89f3-1a113df11dad" providerId="ADAL" clId="{1D5EC6F1-1BC0-4BFC-8442-9F4765AE90C0}" dt="2020-11-25T18:25:42.830" v="75" actId="47"/>
        <pc:sldMkLst>
          <pc:docMk/>
          <pc:sldMk cId="2688802646" sldId="4551"/>
        </pc:sldMkLst>
      </pc:sldChg>
      <pc:sldChg chg="del">
        <pc:chgData name="Robin Rettien" userId="d3b77970-caed-4e6f-89f3-1a113df11dad" providerId="ADAL" clId="{1D5EC6F1-1BC0-4BFC-8442-9F4765AE90C0}" dt="2020-11-25T18:25:43.036" v="76" actId="47"/>
        <pc:sldMkLst>
          <pc:docMk/>
          <pc:sldMk cId="3786635756" sldId="4552"/>
        </pc:sldMkLst>
      </pc:sldChg>
      <pc:sldChg chg="del">
        <pc:chgData name="Robin Rettien" userId="d3b77970-caed-4e6f-89f3-1a113df11dad" providerId="ADAL" clId="{1D5EC6F1-1BC0-4BFC-8442-9F4765AE90C0}" dt="2020-11-25T18:25:43.548" v="77" actId="47"/>
        <pc:sldMkLst>
          <pc:docMk/>
          <pc:sldMk cId="2967990154" sldId="4553"/>
        </pc:sldMkLst>
      </pc:sldChg>
      <pc:sldChg chg="del">
        <pc:chgData name="Robin Rettien" userId="d3b77970-caed-4e6f-89f3-1a113df11dad" providerId="ADAL" clId="{1D5EC6F1-1BC0-4BFC-8442-9F4765AE90C0}" dt="2020-11-25T18:25:43.760" v="78" actId="47"/>
        <pc:sldMkLst>
          <pc:docMk/>
          <pc:sldMk cId="2176563733" sldId="4554"/>
        </pc:sldMkLst>
      </pc:sldChg>
      <pc:sldChg chg="del">
        <pc:chgData name="Robin Rettien" userId="d3b77970-caed-4e6f-89f3-1a113df11dad" providerId="ADAL" clId="{1D5EC6F1-1BC0-4BFC-8442-9F4765AE90C0}" dt="2020-11-25T18:25:44" v="79" actId="47"/>
        <pc:sldMkLst>
          <pc:docMk/>
          <pc:sldMk cId="3920924172" sldId="4555"/>
        </pc:sldMkLst>
      </pc:sldChg>
      <pc:sldChg chg="del">
        <pc:chgData name="Robin Rettien" userId="d3b77970-caed-4e6f-89f3-1a113df11dad" providerId="ADAL" clId="{1D5EC6F1-1BC0-4BFC-8442-9F4765AE90C0}" dt="2020-11-25T18:25:44.563" v="80" actId="47"/>
        <pc:sldMkLst>
          <pc:docMk/>
          <pc:sldMk cId="2516733516" sldId="4556"/>
        </pc:sldMkLst>
      </pc:sldChg>
      <pc:sldChg chg="del">
        <pc:chgData name="Robin Rettien" userId="d3b77970-caed-4e6f-89f3-1a113df11dad" providerId="ADAL" clId="{1D5EC6F1-1BC0-4BFC-8442-9F4765AE90C0}" dt="2020-11-25T18:25:44.921" v="81" actId="47"/>
        <pc:sldMkLst>
          <pc:docMk/>
          <pc:sldMk cId="2123963684" sldId="4557"/>
        </pc:sldMkLst>
      </pc:sldChg>
      <pc:sldChg chg="add">
        <pc:chgData name="Robin Rettien" userId="d3b77970-caed-4e6f-89f3-1a113df11dad" providerId="ADAL" clId="{1D5EC6F1-1BC0-4BFC-8442-9F4765AE90C0}" dt="2020-11-25T18:28:01.615" v="100"/>
        <pc:sldMkLst>
          <pc:docMk/>
          <pc:sldMk cId="3053500909" sldId="4558"/>
        </pc:sldMkLst>
      </pc:sldChg>
      <pc:sldChg chg="add">
        <pc:chgData name="Robin Rettien" userId="d3b77970-caed-4e6f-89f3-1a113df11dad" providerId="ADAL" clId="{1D5EC6F1-1BC0-4BFC-8442-9F4765AE90C0}" dt="2020-11-25T18:28:01.615" v="100"/>
        <pc:sldMkLst>
          <pc:docMk/>
          <pc:sldMk cId="2550319828" sldId="4559"/>
        </pc:sldMkLst>
      </pc:sldChg>
      <pc:sldChg chg="add">
        <pc:chgData name="Robin Rettien" userId="d3b77970-caed-4e6f-89f3-1a113df11dad" providerId="ADAL" clId="{1D5EC6F1-1BC0-4BFC-8442-9F4765AE90C0}" dt="2020-11-25T18:27:06.651" v="97"/>
        <pc:sldMkLst>
          <pc:docMk/>
          <pc:sldMk cId="1377220271" sldId="4562"/>
        </pc:sldMkLst>
      </pc:sldChg>
      <pc:sldChg chg="add">
        <pc:chgData name="Robin Rettien" userId="d3b77970-caed-4e6f-89f3-1a113df11dad" providerId="ADAL" clId="{1D5EC6F1-1BC0-4BFC-8442-9F4765AE90C0}" dt="2020-11-25T18:27:06.651" v="97"/>
        <pc:sldMkLst>
          <pc:docMk/>
          <pc:sldMk cId="2413002912" sldId="4563"/>
        </pc:sldMkLst>
      </pc:sldChg>
      <pc:sldChg chg="add">
        <pc:chgData name="Robin Rettien" userId="d3b77970-caed-4e6f-89f3-1a113df11dad" providerId="ADAL" clId="{1D5EC6F1-1BC0-4BFC-8442-9F4765AE90C0}" dt="2020-11-25T18:27:06.651" v="97"/>
        <pc:sldMkLst>
          <pc:docMk/>
          <pc:sldMk cId="574132940" sldId="4564"/>
        </pc:sldMkLst>
      </pc:sldChg>
      <pc:sldChg chg="add">
        <pc:chgData name="Robin Rettien" userId="d3b77970-caed-4e6f-89f3-1a113df11dad" providerId="ADAL" clId="{1D5EC6F1-1BC0-4BFC-8442-9F4765AE90C0}" dt="2020-11-25T18:27:06.651" v="97"/>
        <pc:sldMkLst>
          <pc:docMk/>
          <pc:sldMk cId="2417076013" sldId="4565"/>
        </pc:sldMkLst>
      </pc:sldChg>
      <pc:sldChg chg="add">
        <pc:chgData name="Robin Rettien" userId="d3b77970-caed-4e6f-89f3-1a113df11dad" providerId="ADAL" clId="{1D5EC6F1-1BC0-4BFC-8442-9F4765AE90C0}" dt="2020-11-25T18:27:06.651" v="97"/>
        <pc:sldMkLst>
          <pc:docMk/>
          <pc:sldMk cId="2322720532" sldId="4566"/>
        </pc:sldMkLst>
      </pc:sldChg>
      <pc:sldChg chg="add">
        <pc:chgData name="Robin Rettien" userId="d3b77970-caed-4e6f-89f3-1a113df11dad" providerId="ADAL" clId="{1D5EC6F1-1BC0-4BFC-8442-9F4765AE90C0}" dt="2020-11-25T18:27:06.651" v="97"/>
        <pc:sldMkLst>
          <pc:docMk/>
          <pc:sldMk cId="1804045032" sldId="4567"/>
        </pc:sldMkLst>
      </pc:sldChg>
      <pc:sldChg chg="add">
        <pc:chgData name="Robin Rettien" userId="d3b77970-caed-4e6f-89f3-1a113df11dad" providerId="ADAL" clId="{1D5EC6F1-1BC0-4BFC-8442-9F4765AE90C0}" dt="2020-11-25T18:27:19.728" v="98"/>
        <pc:sldMkLst>
          <pc:docMk/>
          <pc:sldMk cId="321839724" sldId="4568"/>
        </pc:sldMkLst>
      </pc:sldChg>
      <pc:sldChg chg="add">
        <pc:chgData name="Robin Rettien" userId="d3b77970-caed-4e6f-89f3-1a113df11dad" providerId="ADAL" clId="{1D5EC6F1-1BC0-4BFC-8442-9F4765AE90C0}" dt="2020-11-25T18:27:19.728" v="98"/>
        <pc:sldMkLst>
          <pc:docMk/>
          <pc:sldMk cId="2761733356" sldId="4569"/>
        </pc:sldMkLst>
      </pc:sldChg>
      <pc:sldChg chg="add">
        <pc:chgData name="Robin Rettien" userId="d3b77970-caed-4e6f-89f3-1a113df11dad" providerId="ADAL" clId="{1D5EC6F1-1BC0-4BFC-8442-9F4765AE90C0}" dt="2020-11-25T18:27:19.728" v="98"/>
        <pc:sldMkLst>
          <pc:docMk/>
          <pc:sldMk cId="2623748295" sldId="4570"/>
        </pc:sldMkLst>
      </pc:sldChg>
      <pc:sldChg chg="add">
        <pc:chgData name="Robin Rettien" userId="d3b77970-caed-4e6f-89f3-1a113df11dad" providerId="ADAL" clId="{1D5EC6F1-1BC0-4BFC-8442-9F4765AE90C0}" dt="2020-11-25T18:27:19.728" v="98"/>
        <pc:sldMkLst>
          <pc:docMk/>
          <pc:sldMk cId="1884533410" sldId="4571"/>
        </pc:sldMkLst>
      </pc:sldChg>
      <pc:sldChg chg="add">
        <pc:chgData name="Robin Rettien" userId="d3b77970-caed-4e6f-89f3-1a113df11dad" providerId="ADAL" clId="{1D5EC6F1-1BC0-4BFC-8442-9F4765AE90C0}" dt="2020-11-25T18:28:01.615" v="100"/>
        <pc:sldMkLst>
          <pc:docMk/>
          <pc:sldMk cId="1169208403" sldId="4572"/>
        </pc:sldMkLst>
      </pc:sldChg>
      <pc:sldChg chg="add">
        <pc:chgData name="Robin Rettien" userId="d3b77970-caed-4e6f-89f3-1a113df11dad" providerId="ADAL" clId="{1D5EC6F1-1BC0-4BFC-8442-9F4765AE90C0}" dt="2020-11-25T18:25:25.555" v="51"/>
        <pc:sldMkLst>
          <pc:docMk/>
          <pc:sldMk cId="2272080729" sldId="4582"/>
        </pc:sldMkLst>
      </pc:sldChg>
      <pc:sldChg chg="del">
        <pc:chgData name="Robin Rettien" userId="d3b77970-caed-4e6f-89f3-1a113df11dad" providerId="ADAL" clId="{1D5EC6F1-1BC0-4BFC-8442-9F4765AE90C0}" dt="2020-11-25T18:25:41.101" v="61" actId="47"/>
        <pc:sldMkLst>
          <pc:docMk/>
          <pc:sldMk cId="981453204" sldId="4586"/>
        </pc:sldMkLst>
      </pc:sldChg>
      <pc:sldChg chg="add">
        <pc:chgData name="Robin Rettien" userId="d3b77970-caed-4e6f-89f3-1a113df11dad" providerId="ADAL" clId="{1D5EC6F1-1BC0-4BFC-8442-9F4765AE90C0}" dt="2020-11-25T18:24:01.314" v="37"/>
        <pc:sldMkLst>
          <pc:docMk/>
          <pc:sldMk cId="4219065176" sldId="4587"/>
        </pc:sldMkLst>
      </pc:sldChg>
      <pc:sldChg chg="modSp add mod ord">
        <pc:chgData name="Robin Rettien" userId="d3b77970-caed-4e6f-89f3-1a113df11dad" providerId="ADAL" clId="{1D5EC6F1-1BC0-4BFC-8442-9F4765AE90C0}" dt="2020-11-25T18:26:10.633" v="88" actId="1076"/>
        <pc:sldMkLst>
          <pc:docMk/>
          <pc:sldMk cId="808662917" sldId="4588"/>
        </pc:sldMkLst>
        <pc:spChg chg="mod">
          <ac:chgData name="Robin Rettien" userId="d3b77970-caed-4e6f-89f3-1a113df11dad" providerId="ADAL" clId="{1D5EC6F1-1BC0-4BFC-8442-9F4765AE90C0}" dt="2020-11-25T18:26:10.633" v="88" actId="1076"/>
          <ac:spMkLst>
            <pc:docMk/>
            <pc:sldMk cId="808662917" sldId="4588"/>
            <ac:spMk id="10" creationId="{755FB1E2-02B2-49B2-8E43-8A7FA9F93FC7}"/>
          </ac:spMkLst>
        </pc:spChg>
      </pc:sldChg>
      <pc:sldChg chg="add del">
        <pc:chgData name="Robin Rettien" userId="d3b77970-caed-4e6f-89f3-1a113df11dad" providerId="ADAL" clId="{1D5EC6F1-1BC0-4BFC-8442-9F4765AE90C0}" dt="2020-11-25T18:25:28.360" v="52" actId="47"/>
        <pc:sldMkLst>
          <pc:docMk/>
          <pc:sldMk cId="3734604584" sldId="4588"/>
        </pc:sldMkLst>
      </pc:sldChg>
      <pc:sldChg chg="modSp add mod">
        <pc:chgData name="Robin Rettien" userId="d3b77970-caed-4e6f-89f3-1a113df11dad" providerId="ADAL" clId="{1D5EC6F1-1BC0-4BFC-8442-9F4765AE90C0}" dt="2020-11-25T18:26:17.441" v="90" actId="1076"/>
        <pc:sldMkLst>
          <pc:docMk/>
          <pc:sldMk cId="75549454" sldId="4589"/>
        </pc:sldMkLst>
        <pc:spChg chg="mod">
          <ac:chgData name="Robin Rettien" userId="d3b77970-caed-4e6f-89f3-1a113df11dad" providerId="ADAL" clId="{1D5EC6F1-1BC0-4BFC-8442-9F4765AE90C0}" dt="2020-11-25T18:26:17.441" v="90" actId="1076"/>
          <ac:spMkLst>
            <pc:docMk/>
            <pc:sldMk cId="75549454" sldId="4589"/>
            <ac:spMk id="10" creationId="{755FB1E2-02B2-49B2-8E43-8A7FA9F93FC7}"/>
          </ac:spMkLst>
        </pc:spChg>
      </pc:sldChg>
      <pc:sldChg chg="addSp delSp modSp add mod">
        <pc:chgData name="Robin Rettien" userId="d3b77970-caed-4e6f-89f3-1a113df11dad" providerId="ADAL" clId="{1D5EC6F1-1BC0-4BFC-8442-9F4765AE90C0}" dt="2020-11-25T18:26:29.485" v="94" actId="1076"/>
        <pc:sldMkLst>
          <pc:docMk/>
          <pc:sldMk cId="21002626" sldId="4590"/>
        </pc:sldMkLst>
        <pc:spChg chg="mod">
          <ac:chgData name="Robin Rettien" userId="d3b77970-caed-4e6f-89f3-1a113df11dad" providerId="ADAL" clId="{1D5EC6F1-1BC0-4BFC-8442-9F4765AE90C0}" dt="2020-11-25T18:26:29.485" v="94" actId="1076"/>
          <ac:spMkLst>
            <pc:docMk/>
            <pc:sldMk cId="21002626" sldId="4590"/>
            <ac:spMk id="7" creationId="{00000000-0000-0000-0000-000000000000}"/>
          </ac:spMkLst>
        </pc:spChg>
        <pc:spChg chg="del">
          <ac:chgData name="Robin Rettien" userId="d3b77970-caed-4e6f-89f3-1a113df11dad" providerId="ADAL" clId="{1D5EC6F1-1BC0-4BFC-8442-9F4765AE90C0}" dt="2020-11-25T18:26:25.395" v="93" actId="478"/>
          <ac:spMkLst>
            <pc:docMk/>
            <pc:sldMk cId="21002626" sldId="4590"/>
            <ac:spMk id="10" creationId="{755FB1E2-02B2-49B2-8E43-8A7FA9F93FC7}"/>
          </ac:spMkLst>
        </pc:spChg>
        <pc:spChg chg="add mod">
          <ac:chgData name="Robin Rettien" userId="d3b77970-caed-4e6f-89f3-1a113df11dad" providerId="ADAL" clId="{1D5EC6F1-1BC0-4BFC-8442-9F4765AE90C0}" dt="2020-11-25T18:26:23.108" v="92" actId="571"/>
          <ac:spMkLst>
            <pc:docMk/>
            <pc:sldMk cId="21002626" sldId="4590"/>
            <ac:spMk id="15" creationId="{F4D8EA7B-DD0E-46B4-9EC3-F36A02941619}"/>
          </ac:spMkLst>
        </pc:spChg>
      </pc:sldChg>
      <pc:sldChg chg="modSp add mod">
        <pc:chgData name="Robin Rettien" userId="d3b77970-caed-4e6f-89f3-1a113df11dad" providerId="ADAL" clId="{1D5EC6F1-1BC0-4BFC-8442-9F4765AE90C0}" dt="2020-11-25T18:26:37.931" v="96" actId="1076"/>
        <pc:sldMkLst>
          <pc:docMk/>
          <pc:sldMk cId="1175883376" sldId="4591"/>
        </pc:sldMkLst>
        <pc:spChg chg="mod">
          <ac:chgData name="Robin Rettien" userId="d3b77970-caed-4e6f-89f3-1a113df11dad" providerId="ADAL" clId="{1D5EC6F1-1BC0-4BFC-8442-9F4765AE90C0}" dt="2020-11-25T18:26:37.931" v="96" actId="1076"/>
          <ac:spMkLst>
            <pc:docMk/>
            <pc:sldMk cId="1175883376" sldId="4591"/>
            <ac:spMk id="15" creationId="{F4D8EA7B-DD0E-46B4-9EC3-F36A02941619}"/>
          </ac:spMkLst>
        </pc:spChg>
      </pc:sldChg>
      <pc:sldChg chg="add">
        <pc:chgData name="Robin Rettien" userId="d3b77970-caed-4e6f-89f3-1a113df11dad" providerId="ADAL" clId="{1D5EC6F1-1BC0-4BFC-8442-9F4765AE90C0}" dt="2020-11-25T18:27:19.728" v="98"/>
        <pc:sldMkLst>
          <pc:docMk/>
          <pc:sldMk cId="711719025" sldId="4592"/>
        </pc:sldMkLst>
      </pc:sldChg>
      <pc:sldMasterChg chg="modSp mod modSldLayout">
        <pc:chgData name="Robin Rettien" userId="d3b77970-caed-4e6f-89f3-1a113df11dad" providerId="ADAL" clId="{1D5EC6F1-1BC0-4BFC-8442-9F4765AE90C0}" dt="2020-11-25T18:30:49.682" v="131"/>
        <pc:sldMasterMkLst>
          <pc:docMk/>
          <pc:sldMasterMk cId="0" sldId="2147483659"/>
        </pc:sldMasterMkLst>
        <pc:spChg chg="mod">
          <ac:chgData name="Robin Rettien" userId="d3b77970-caed-4e6f-89f3-1a113df11dad" providerId="ADAL" clId="{1D5EC6F1-1BC0-4BFC-8442-9F4765AE90C0}" dt="2020-11-25T18:30:30" v="130" actId="20577"/>
          <ac:spMkLst>
            <pc:docMk/>
            <pc:sldMasterMk cId="0" sldId="2147483659"/>
            <ac:spMk id="4" creationId="{B8A5604C-B8A6-4D35-A162-2F60AB989CD9}"/>
          </ac:spMkLst>
        </pc:spChg>
        <pc:sldLayoutChg chg="modSp mod">
          <pc:chgData name="Robin Rettien" userId="d3b77970-caed-4e6f-89f3-1a113df11dad" providerId="ADAL" clId="{1D5EC6F1-1BC0-4BFC-8442-9F4765AE90C0}" dt="2020-11-25T18:30:49.682" v="131"/>
          <pc:sldLayoutMkLst>
            <pc:docMk/>
            <pc:sldMasterMk cId="0" sldId="2147483659"/>
            <pc:sldLayoutMk cId="3081998058" sldId="2147483681"/>
          </pc:sldLayoutMkLst>
          <pc:spChg chg="mod">
            <ac:chgData name="Robin Rettien" userId="d3b77970-caed-4e6f-89f3-1a113df11dad" providerId="ADAL" clId="{1D5EC6F1-1BC0-4BFC-8442-9F4765AE90C0}" dt="2020-11-25T18:30:49.682" v="131"/>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6C36C419-7216-473C-A03A-431D16FF4719}"/>
    <pc:docChg chg="undo custSel addSld delSld modSld sldOrd modMainMaster modSection">
      <pc:chgData name="Robin Rettien" userId="d3b77970-caed-4e6f-89f3-1a113df11dad" providerId="ADAL" clId="{6C36C419-7216-473C-A03A-431D16FF4719}" dt="2020-11-25T18:04:04.766" v="83"/>
      <pc:docMkLst>
        <pc:docMk/>
      </pc:docMkLst>
      <pc:sldChg chg="add del">
        <pc:chgData name="Robin Rettien" userId="d3b77970-caed-4e6f-89f3-1a113df11dad" providerId="ADAL" clId="{6C36C419-7216-473C-A03A-431D16FF4719}" dt="2020-11-25T18:02:52.155" v="47" actId="47"/>
        <pc:sldMkLst>
          <pc:docMk/>
          <pc:sldMk cId="1339569737" sldId="409"/>
        </pc:sldMkLst>
      </pc:sldChg>
      <pc:sldChg chg="modSp mod">
        <pc:chgData name="Robin Rettien" userId="d3b77970-caed-4e6f-89f3-1a113df11dad" providerId="ADAL" clId="{6C36C419-7216-473C-A03A-431D16FF4719}" dt="2020-11-25T18:01:54.891" v="18" actId="20577"/>
        <pc:sldMkLst>
          <pc:docMk/>
          <pc:sldMk cId="3680767580" sldId="3066"/>
        </pc:sldMkLst>
        <pc:spChg chg="mod">
          <ac:chgData name="Robin Rettien" userId="d3b77970-caed-4e6f-89f3-1a113df11dad" providerId="ADAL" clId="{6C36C419-7216-473C-A03A-431D16FF4719}" dt="2020-11-25T18:01:54.891" v="18" actId="20577"/>
          <ac:spMkLst>
            <pc:docMk/>
            <pc:sldMk cId="3680767580" sldId="3066"/>
            <ac:spMk id="3" creationId="{48F5C1C9-0257-4D57-911B-1B120E4B8C8E}"/>
          </ac:spMkLst>
        </pc:spChg>
      </pc:sldChg>
      <pc:sldChg chg="add">
        <pc:chgData name="Robin Rettien" userId="d3b77970-caed-4e6f-89f3-1a113df11dad" providerId="ADAL" clId="{6C36C419-7216-473C-A03A-431D16FF4719}" dt="2020-11-25T18:04:04.766" v="83"/>
        <pc:sldMkLst>
          <pc:docMk/>
          <pc:sldMk cId="3375518357" sldId="3214"/>
        </pc:sldMkLst>
      </pc:sldChg>
      <pc:sldChg chg="add">
        <pc:chgData name="Robin Rettien" userId="d3b77970-caed-4e6f-89f3-1a113df11dad" providerId="ADAL" clId="{6C36C419-7216-473C-A03A-431D16FF4719}" dt="2020-11-25T18:04:04.766" v="83"/>
        <pc:sldMkLst>
          <pc:docMk/>
          <pc:sldMk cId="2215098716" sldId="3228"/>
        </pc:sldMkLst>
      </pc:sldChg>
      <pc:sldChg chg="del">
        <pc:chgData name="Robin Rettien" userId="d3b77970-caed-4e6f-89f3-1a113df11dad" providerId="ADAL" clId="{6C36C419-7216-473C-A03A-431D16FF4719}" dt="2020-11-25T18:02:57.676" v="76" actId="47"/>
        <pc:sldMkLst>
          <pc:docMk/>
          <pc:sldMk cId="3506868071" sldId="3231"/>
        </pc:sldMkLst>
      </pc:sldChg>
      <pc:sldChg chg="add del ord">
        <pc:chgData name="Robin Rettien" userId="d3b77970-caed-4e6f-89f3-1a113df11dad" providerId="ADAL" clId="{6C36C419-7216-473C-A03A-431D16FF4719}" dt="2020-11-25T18:02:50.949" v="46"/>
        <pc:sldMkLst>
          <pc:docMk/>
          <pc:sldMk cId="1073362777" sldId="3274"/>
        </pc:sldMkLst>
      </pc:sldChg>
      <pc:sldChg chg="add">
        <pc:chgData name="Robin Rettien" userId="d3b77970-caed-4e6f-89f3-1a113df11dad" providerId="ADAL" clId="{6C36C419-7216-473C-A03A-431D16FF4719}" dt="2020-11-25T18:04:04.766" v="83"/>
        <pc:sldMkLst>
          <pc:docMk/>
          <pc:sldMk cId="563068854" sldId="3281"/>
        </pc:sldMkLst>
      </pc:sldChg>
      <pc:sldChg chg="del">
        <pc:chgData name="Robin Rettien" userId="d3b77970-caed-4e6f-89f3-1a113df11dad" providerId="ADAL" clId="{6C36C419-7216-473C-A03A-431D16FF4719}" dt="2020-11-25T18:02:52.703" v="49" actId="47"/>
        <pc:sldMkLst>
          <pc:docMk/>
          <pc:sldMk cId="3322995288" sldId="4245"/>
        </pc:sldMkLst>
      </pc:sldChg>
      <pc:sldChg chg="del">
        <pc:chgData name="Robin Rettien" userId="d3b77970-caed-4e6f-89f3-1a113df11dad" providerId="ADAL" clId="{6C36C419-7216-473C-A03A-431D16FF4719}" dt="2020-11-25T18:02:57.348" v="74" actId="47"/>
        <pc:sldMkLst>
          <pc:docMk/>
          <pc:sldMk cId="1463496280" sldId="4270"/>
        </pc:sldMkLst>
      </pc:sldChg>
      <pc:sldChg chg="add">
        <pc:chgData name="Robin Rettien" userId="d3b77970-caed-4e6f-89f3-1a113df11dad" providerId="ADAL" clId="{6C36C419-7216-473C-A03A-431D16FF4719}" dt="2020-11-25T18:04:04.766" v="83"/>
        <pc:sldMkLst>
          <pc:docMk/>
          <pc:sldMk cId="1747198398" sldId="4280"/>
        </pc:sldMkLst>
      </pc:sldChg>
      <pc:sldChg chg="add">
        <pc:chgData name="Robin Rettien" userId="d3b77970-caed-4e6f-89f3-1a113df11dad" providerId="ADAL" clId="{6C36C419-7216-473C-A03A-431D16FF4719}" dt="2020-11-25T18:04:04.766" v="83"/>
        <pc:sldMkLst>
          <pc:docMk/>
          <pc:sldMk cId="2213945299" sldId="4299"/>
        </pc:sldMkLst>
      </pc:sldChg>
      <pc:sldChg chg="del">
        <pc:chgData name="Robin Rettien" userId="d3b77970-caed-4e6f-89f3-1a113df11dad" providerId="ADAL" clId="{6C36C419-7216-473C-A03A-431D16FF4719}" dt="2020-11-25T18:02:56.895" v="72" actId="47"/>
        <pc:sldMkLst>
          <pc:docMk/>
          <pc:sldMk cId="1667808993" sldId="4360"/>
        </pc:sldMkLst>
      </pc:sldChg>
      <pc:sldChg chg="add del ord">
        <pc:chgData name="Robin Rettien" userId="d3b77970-caed-4e6f-89f3-1a113df11dad" providerId="ADAL" clId="{6C36C419-7216-473C-A03A-431D16FF4719}" dt="2020-11-25T18:03:02.987" v="82"/>
        <pc:sldMkLst>
          <pc:docMk/>
          <pc:sldMk cId="3997315665" sldId="4377"/>
        </pc:sldMkLst>
      </pc:sldChg>
      <pc:sldChg chg="add del">
        <pc:chgData name="Robin Rettien" userId="d3b77970-caed-4e6f-89f3-1a113df11dad" providerId="ADAL" clId="{6C36C419-7216-473C-A03A-431D16FF4719}" dt="2020-11-25T18:02:52.565" v="48" actId="47"/>
        <pc:sldMkLst>
          <pc:docMk/>
          <pc:sldMk cId="1566171282" sldId="4387"/>
        </pc:sldMkLst>
      </pc:sldChg>
      <pc:sldChg chg="ord">
        <pc:chgData name="Robin Rettien" userId="d3b77970-caed-4e6f-89f3-1a113df11dad" providerId="ADAL" clId="{6C36C419-7216-473C-A03A-431D16FF4719}" dt="2020-11-25T18:03:02.987" v="82"/>
        <pc:sldMkLst>
          <pc:docMk/>
          <pc:sldMk cId="917409064" sldId="4391"/>
        </pc:sldMkLst>
      </pc:sldChg>
      <pc:sldChg chg="del">
        <pc:chgData name="Robin Rettien" userId="d3b77970-caed-4e6f-89f3-1a113df11dad" providerId="ADAL" clId="{6C36C419-7216-473C-A03A-431D16FF4719}" dt="2020-11-25T18:02:57.900" v="77" actId="47"/>
        <pc:sldMkLst>
          <pc:docMk/>
          <pc:sldMk cId="2389333436" sldId="4397"/>
        </pc:sldMkLst>
      </pc:sldChg>
      <pc:sldChg chg="add">
        <pc:chgData name="Robin Rettien" userId="d3b77970-caed-4e6f-89f3-1a113df11dad" providerId="ADAL" clId="{6C36C419-7216-473C-A03A-431D16FF4719}" dt="2020-11-25T18:04:04.766" v="83"/>
        <pc:sldMkLst>
          <pc:docMk/>
          <pc:sldMk cId="2843032093" sldId="4437"/>
        </pc:sldMkLst>
      </pc:sldChg>
      <pc:sldChg chg="del">
        <pc:chgData name="Robin Rettien" userId="d3b77970-caed-4e6f-89f3-1a113df11dad" providerId="ADAL" clId="{6C36C419-7216-473C-A03A-431D16FF4719}" dt="2020-11-25T18:02:57.011" v="73" actId="47"/>
        <pc:sldMkLst>
          <pc:docMk/>
          <pc:sldMk cId="3456538281" sldId="4454"/>
        </pc:sldMkLst>
      </pc:sldChg>
      <pc:sldChg chg="del">
        <pc:chgData name="Robin Rettien" userId="d3b77970-caed-4e6f-89f3-1a113df11dad" providerId="ADAL" clId="{6C36C419-7216-473C-A03A-431D16FF4719}" dt="2020-11-25T18:02:57.528" v="75" actId="47"/>
        <pc:sldMkLst>
          <pc:docMk/>
          <pc:sldMk cId="686699456" sldId="4466"/>
        </pc:sldMkLst>
      </pc:sldChg>
      <pc:sldChg chg="add">
        <pc:chgData name="Robin Rettien" userId="d3b77970-caed-4e6f-89f3-1a113df11dad" providerId="ADAL" clId="{6C36C419-7216-473C-A03A-431D16FF4719}" dt="2020-11-25T18:04:04.766" v="83"/>
        <pc:sldMkLst>
          <pc:docMk/>
          <pc:sldMk cId="3607771872" sldId="4467"/>
        </pc:sldMkLst>
      </pc:sldChg>
      <pc:sldChg chg="add">
        <pc:chgData name="Robin Rettien" userId="d3b77970-caed-4e6f-89f3-1a113df11dad" providerId="ADAL" clId="{6C36C419-7216-473C-A03A-431D16FF4719}" dt="2020-11-25T18:04:04.766" v="83"/>
        <pc:sldMkLst>
          <pc:docMk/>
          <pc:sldMk cId="3561715792" sldId="4468"/>
        </pc:sldMkLst>
      </pc:sldChg>
      <pc:sldChg chg="add">
        <pc:chgData name="Robin Rettien" userId="d3b77970-caed-4e6f-89f3-1a113df11dad" providerId="ADAL" clId="{6C36C419-7216-473C-A03A-431D16FF4719}" dt="2020-11-25T18:04:04.766" v="83"/>
        <pc:sldMkLst>
          <pc:docMk/>
          <pc:sldMk cId="2871285774" sldId="4469"/>
        </pc:sldMkLst>
      </pc:sldChg>
      <pc:sldChg chg="add">
        <pc:chgData name="Robin Rettien" userId="d3b77970-caed-4e6f-89f3-1a113df11dad" providerId="ADAL" clId="{6C36C419-7216-473C-A03A-431D16FF4719}" dt="2020-11-25T18:04:04.766" v="83"/>
        <pc:sldMkLst>
          <pc:docMk/>
          <pc:sldMk cId="2657895909" sldId="4470"/>
        </pc:sldMkLst>
      </pc:sldChg>
      <pc:sldChg chg="add">
        <pc:chgData name="Robin Rettien" userId="d3b77970-caed-4e6f-89f3-1a113df11dad" providerId="ADAL" clId="{6C36C419-7216-473C-A03A-431D16FF4719}" dt="2020-11-25T18:04:04.766" v="83"/>
        <pc:sldMkLst>
          <pc:docMk/>
          <pc:sldMk cId="2530781139" sldId="4471"/>
        </pc:sldMkLst>
      </pc:sldChg>
      <pc:sldChg chg="add">
        <pc:chgData name="Robin Rettien" userId="d3b77970-caed-4e6f-89f3-1a113df11dad" providerId="ADAL" clId="{6C36C419-7216-473C-A03A-431D16FF4719}" dt="2020-11-25T18:04:04.766" v="83"/>
        <pc:sldMkLst>
          <pc:docMk/>
          <pc:sldMk cId="359526628" sldId="4472"/>
        </pc:sldMkLst>
      </pc:sldChg>
      <pc:sldChg chg="del">
        <pc:chgData name="Robin Rettien" userId="d3b77970-caed-4e6f-89f3-1a113df11dad" providerId="ADAL" clId="{6C36C419-7216-473C-A03A-431D16FF4719}" dt="2020-11-25T18:02:55.763" v="65" actId="47"/>
        <pc:sldMkLst>
          <pc:docMk/>
          <pc:sldMk cId="783396592" sldId="4506"/>
        </pc:sldMkLst>
      </pc:sldChg>
      <pc:sldChg chg="del">
        <pc:chgData name="Robin Rettien" userId="d3b77970-caed-4e6f-89f3-1a113df11dad" providerId="ADAL" clId="{6C36C419-7216-473C-A03A-431D16FF4719}" dt="2020-11-25T18:02:54.536" v="61" actId="47"/>
        <pc:sldMkLst>
          <pc:docMk/>
          <pc:sldMk cId="1017006420" sldId="4518"/>
        </pc:sldMkLst>
      </pc:sldChg>
      <pc:sldChg chg="del">
        <pc:chgData name="Robin Rettien" userId="d3b77970-caed-4e6f-89f3-1a113df11dad" providerId="ADAL" clId="{6C36C419-7216-473C-A03A-431D16FF4719}" dt="2020-11-25T18:02:56.413" v="69" actId="47"/>
        <pc:sldMkLst>
          <pc:docMk/>
          <pc:sldMk cId="3024342461" sldId="4519"/>
        </pc:sldMkLst>
      </pc:sldChg>
      <pc:sldChg chg="del">
        <pc:chgData name="Robin Rettien" userId="d3b77970-caed-4e6f-89f3-1a113df11dad" providerId="ADAL" clId="{6C36C419-7216-473C-A03A-431D16FF4719}" dt="2020-11-25T18:02:55.875" v="66" actId="47"/>
        <pc:sldMkLst>
          <pc:docMk/>
          <pc:sldMk cId="4081695896" sldId="4520"/>
        </pc:sldMkLst>
      </pc:sldChg>
      <pc:sldChg chg="del">
        <pc:chgData name="Robin Rettien" userId="d3b77970-caed-4e6f-89f3-1a113df11dad" providerId="ADAL" clId="{6C36C419-7216-473C-A03A-431D16FF4719}" dt="2020-11-25T18:02:56.037" v="67" actId="47"/>
        <pc:sldMkLst>
          <pc:docMk/>
          <pc:sldMk cId="1101744368" sldId="4524"/>
        </pc:sldMkLst>
      </pc:sldChg>
      <pc:sldChg chg="del">
        <pc:chgData name="Robin Rettien" userId="d3b77970-caed-4e6f-89f3-1a113df11dad" providerId="ADAL" clId="{6C36C419-7216-473C-A03A-431D16FF4719}" dt="2020-11-25T18:02:53.446" v="53" actId="47"/>
        <pc:sldMkLst>
          <pc:docMk/>
          <pc:sldMk cId="419548533" sldId="4534"/>
        </pc:sldMkLst>
      </pc:sldChg>
      <pc:sldChg chg="add">
        <pc:chgData name="Robin Rettien" userId="d3b77970-caed-4e6f-89f3-1a113df11dad" providerId="ADAL" clId="{6C36C419-7216-473C-A03A-431D16FF4719}" dt="2020-11-25T18:04:04.766" v="83"/>
        <pc:sldMkLst>
          <pc:docMk/>
          <pc:sldMk cId="3053500909" sldId="4558"/>
        </pc:sldMkLst>
      </pc:sldChg>
      <pc:sldChg chg="add">
        <pc:chgData name="Robin Rettien" userId="d3b77970-caed-4e6f-89f3-1a113df11dad" providerId="ADAL" clId="{6C36C419-7216-473C-A03A-431D16FF4719}" dt="2020-11-25T18:04:04.766" v="83"/>
        <pc:sldMkLst>
          <pc:docMk/>
          <pc:sldMk cId="2550319828" sldId="4559"/>
        </pc:sldMkLst>
      </pc:sldChg>
      <pc:sldChg chg="del">
        <pc:chgData name="Robin Rettien" userId="d3b77970-caed-4e6f-89f3-1a113df11dad" providerId="ADAL" clId="{6C36C419-7216-473C-A03A-431D16FF4719}" dt="2020-11-25T18:02:53.168" v="52" actId="47"/>
        <pc:sldMkLst>
          <pc:docMk/>
          <pc:sldMk cId="4044166720" sldId="4561"/>
        </pc:sldMkLst>
      </pc:sldChg>
      <pc:sldChg chg="del">
        <pc:chgData name="Robin Rettien" userId="d3b77970-caed-4e6f-89f3-1a113df11dad" providerId="ADAL" clId="{6C36C419-7216-473C-A03A-431D16FF4719}" dt="2020-11-25T18:02:53.522" v="54" actId="47"/>
        <pc:sldMkLst>
          <pc:docMk/>
          <pc:sldMk cId="1377220271" sldId="4562"/>
        </pc:sldMkLst>
      </pc:sldChg>
      <pc:sldChg chg="del">
        <pc:chgData name="Robin Rettien" userId="d3b77970-caed-4e6f-89f3-1a113df11dad" providerId="ADAL" clId="{6C36C419-7216-473C-A03A-431D16FF4719}" dt="2020-11-25T18:02:53.598" v="55" actId="47"/>
        <pc:sldMkLst>
          <pc:docMk/>
          <pc:sldMk cId="2413002912" sldId="4563"/>
        </pc:sldMkLst>
      </pc:sldChg>
      <pc:sldChg chg="del">
        <pc:chgData name="Robin Rettien" userId="d3b77970-caed-4e6f-89f3-1a113df11dad" providerId="ADAL" clId="{6C36C419-7216-473C-A03A-431D16FF4719}" dt="2020-11-25T18:02:53.902" v="56" actId="47"/>
        <pc:sldMkLst>
          <pc:docMk/>
          <pc:sldMk cId="574132940" sldId="4564"/>
        </pc:sldMkLst>
      </pc:sldChg>
      <pc:sldChg chg="del">
        <pc:chgData name="Robin Rettien" userId="d3b77970-caed-4e6f-89f3-1a113df11dad" providerId="ADAL" clId="{6C36C419-7216-473C-A03A-431D16FF4719}" dt="2020-11-25T18:02:53.978" v="57" actId="47"/>
        <pc:sldMkLst>
          <pc:docMk/>
          <pc:sldMk cId="2417076013" sldId="4565"/>
        </pc:sldMkLst>
      </pc:sldChg>
      <pc:sldChg chg="del">
        <pc:chgData name="Robin Rettien" userId="d3b77970-caed-4e6f-89f3-1a113df11dad" providerId="ADAL" clId="{6C36C419-7216-473C-A03A-431D16FF4719}" dt="2020-11-25T18:02:54.055" v="58" actId="47"/>
        <pc:sldMkLst>
          <pc:docMk/>
          <pc:sldMk cId="2322720532" sldId="4566"/>
        </pc:sldMkLst>
      </pc:sldChg>
      <pc:sldChg chg="del">
        <pc:chgData name="Robin Rettien" userId="d3b77970-caed-4e6f-89f3-1a113df11dad" providerId="ADAL" clId="{6C36C419-7216-473C-A03A-431D16FF4719}" dt="2020-11-25T18:02:54.372" v="59" actId="47"/>
        <pc:sldMkLst>
          <pc:docMk/>
          <pc:sldMk cId="1804045032" sldId="4567"/>
        </pc:sldMkLst>
      </pc:sldChg>
      <pc:sldChg chg="del">
        <pc:chgData name="Robin Rettien" userId="d3b77970-caed-4e6f-89f3-1a113df11dad" providerId="ADAL" clId="{6C36C419-7216-473C-A03A-431D16FF4719}" dt="2020-11-25T18:02:54.784" v="62" actId="47"/>
        <pc:sldMkLst>
          <pc:docMk/>
          <pc:sldMk cId="321839724" sldId="4568"/>
        </pc:sldMkLst>
      </pc:sldChg>
      <pc:sldChg chg="del">
        <pc:chgData name="Robin Rettien" userId="d3b77970-caed-4e6f-89f3-1a113df11dad" providerId="ADAL" clId="{6C36C419-7216-473C-A03A-431D16FF4719}" dt="2020-11-25T18:02:55.384" v="63" actId="47"/>
        <pc:sldMkLst>
          <pc:docMk/>
          <pc:sldMk cId="2761733356" sldId="4569"/>
        </pc:sldMkLst>
      </pc:sldChg>
      <pc:sldChg chg="del">
        <pc:chgData name="Robin Rettien" userId="d3b77970-caed-4e6f-89f3-1a113df11dad" providerId="ADAL" clId="{6C36C419-7216-473C-A03A-431D16FF4719}" dt="2020-11-25T18:02:56.333" v="68" actId="47"/>
        <pc:sldMkLst>
          <pc:docMk/>
          <pc:sldMk cId="2623748295" sldId="4570"/>
        </pc:sldMkLst>
      </pc:sldChg>
      <pc:sldChg chg="del">
        <pc:chgData name="Robin Rettien" userId="d3b77970-caed-4e6f-89f3-1a113df11dad" providerId="ADAL" clId="{6C36C419-7216-473C-A03A-431D16FF4719}" dt="2020-11-25T18:02:56.533" v="70" actId="47"/>
        <pc:sldMkLst>
          <pc:docMk/>
          <pc:sldMk cId="1884533410" sldId="4571"/>
        </pc:sldMkLst>
      </pc:sldChg>
      <pc:sldChg chg="add">
        <pc:chgData name="Robin Rettien" userId="d3b77970-caed-4e6f-89f3-1a113df11dad" providerId="ADAL" clId="{6C36C419-7216-473C-A03A-431D16FF4719}" dt="2020-11-25T18:04:04.766" v="83"/>
        <pc:sldMkLst>
          <pc:docMk/>
          <pc:sldMk cId="1169208403" sldId="4572"/>
        </pc:sldMkLst>
      </pc:sldChg>
      <pc:sldChg chg="del">
        <pc:chgData name="Robin Rettien" userId="d3b77970-caed-4e6f-89f3-1a113df11dad" providerId="ADAL" clId="{6C36C419-7216-473C-A03A-431D16FF4719}" dt="2020-11-25T18:02:52.875" v="50" actId="47"/>
        <pc:sldMkLst>
          <pc:docMk/>
          <pc:sldMk cId="2272080729" sldId="4582"/>
        </pc:sldMkLst>
      </pc:sldChg>
      <pc:sldChg chg="del">
        <pc:chgData name="Robin Rettien" userId="d3b77970-caed-4e6f-89f3-1a113df11dad" providerId="ADAL" clId="{6C36C419-7216-473C-A03A-431D16FF4719}" dt="2020-11-25T18:02:53.007" v="51" actId="47"/>
        <pc:sldMkLst>
          <pc:docMk/>
          <pc:sldMk cId="2951204214" sldId="4583"/>
        </pc:sldMkLst>
      </pc:sldChg>
      <pc:sldChg chg="del">
        <pc:chgData name="Robin Rettien" userId="d3b77970-caed-4e6f-89f3-1a113df11dad" providerId="ADAL" clId="{6C36C419-7216-473C-A03A-431D16FF4719}" dt="2020-11-25T18:02:54.428" v="60" actId="47"/>
        <pc:sldMkLst>
          <pc:docMk/>
          <pc:sldMk cId="410427352" sldId="4584"/>
        </pc:sldMkLst>
      </pc:sldChg>
      <pc:sldChg chg="del">
        <pc:chgData name="Robin Rettien" userId="d3b77970-caed-4e6f-89f3-1a113df11dad" providerId="ADAL" clId="{6C36C419-7216-473C-A03A-431D16FF4719}" dt="2020-11-25T18:02:55.679" v="64" actId="47"/>
        <pc:sldMkLst>
          <pc:docMk/>
          <pc:sldMk cId="711719025" sldId="4587"/>
        </pc:sldMkLst>
      </pc:sldChg>
      <pc:sldChg chg="del">
        <pc:chgData name="Robin Rettien" userId="d3b77970-caed-4e6f-89f3-1a113df11dad" providerId="ADAL" clId="{6C36C419-7216-473C-A03A-431D16FF4719}" dt="2020-11-25T18:02:56.681" v="71" actId="47"/>
        <pc:sldMkLst>
          <pc:docMk/>
          <pc:sldMk cId="2998949739" sldId="4588"/>
        </pc:sldMkLst>
      </pc:sldChg>
      <pc:sldChg chg="del">
        <pc:chgData name="Robin Rettien" userId="d3b77970-caed-4e6f-89f3-1a113df11dad" providerId="ADAL" clId="{6C36C419-7216-473C-A03A-431D16FF4719}" dt="2020-11-25T18:02:58.030" v="78" actId="47"/>
        <pc:sldMkLst>
          <pc:docMk/>
          <pc:sldMk cId="519522727" sldId="4589"/>
        </pc:sldMkLst>
      </pc:sldChg>
      <pc:sldMasterChg chg="modSp mod delSldLayout modSldLayout">
        <pc:chgData name="Robin Rettien" userId="d3b77970-caed-4e6f-89f3-1a113df11dad" providerId="ADAL" clId="{6C36C419-7216-473C-A03A-431D16FF4719}" dt="2020-11-25T18:02:58.030" v="78" actId="47"/>
        <pc:sldMasterMkLst>
          <pc:docMk/>
          <pc:sldMasterMk cId="0" sldId="2147483659"/>
        </pc:sldMasterMkLst>
        <pc:spChg chg="mod">
          <ac:chgData name="Robin Rettien" userId="d3b77970-caed-4e6f-89f3-1a113df11dad" providerId="ADAL" clId="{6C36C419-7216-473C-A03A-431D16FF4719}" dt="2020-11-25T18:02:10.002" v="37" actId="20577"/>
          <ac:spMkLst>
            <pc:docMk/>
            <pc:sldMasterMk cId="0" sldId="2147483659"/>
            <ac:spMk id="4" creationId="{B8A5604C-B8A6-4D35-A162-2F60AB989CD9}"/>
          </ac:spMkLst>
        </pc:spChg>
        <pc:sldLayoutChg chg="modSp mod">
          <pc:chgData name="Robin Rettien" userId="d3b77970-caed-4e6f-89f3-1a113df11dad" providerId="ADAL" clId="{6C36C419-7216-473C-A03A-431D16FF4719}" dt="2020-11-25T18:02:15.038" v="38"/>
          <pc:sldLayoutMkLst>
            <pc:docMk/>
            <pc:sldMasterMk cId="0" sldId="2147483659"/>
            <pc:sldLayoutMk cId="3081998058" sldId="2147483681"/>
          </pc:sldLayoutMkLst>
          <pc:spChg chg="mod">
            <ac:chgData name="Robin Rettien" userId="d3b77970-caed-4e6f-89f3-1a113df11dad" providerId="ADAL" clId="{6C36C419-7216-473C-A03A-431D16FF4719}" dt="2020-11-25T18:02:15.038" v="38"/>
            <ac:spMkLst>
              <pc:docMk/>
              <pc:sldMasterMk cId="0" sldId="2147483659"/>
              <pc:sldLayoutMk cId="3081998058" sldId="2147483681"/>
              <ac:spMk id="3" creationId="{AEBDF29C-7377-4E63-8C4C-1D03C8CA67DF}"/>
            </ac:spMkLst>
          </pc:spChg>
        </pc:sldLayoutChg>
        <pc:sldLayoutChg chg="del">
          <pc:chgData name="Robin Rettien" userId="d3b77970-caed-4e6f-89f3-1a113df11dad" providerId="ADAL" clId="{6C36C419-7216-473C-A03A-431D16FF4719}" dt="2020-11-25T18:02:58.030" v="78" actId="47"/>
          <pc:sldLayoutMkLst>
            <pc:docMk/>
            <pc:sldMasterMk cId="0" sldId="2147483659"/>
            <pc:sldLayoutMk cId="1453283535" sldId="2147483748"/>
          </pc:sldLayoutMkLst>
        </pc:sldLayoutChg>
      </pc:sldMasterChg>
    </pc:docChg>
  </pc:docChgLst>
  <pc:docChgLst>
    <pc:chgData name="Robin Rettien" userId="d3b77970-caed-4e6f-89f3-1a113df11dad" providerId="ADAL" clId="{488A7B1F-5944-4883-B408-EEC07C86ED6A}"/>
    <pc:docChg chg="custSel modSld">
      <pc:chgData name="Robin Rettien" userId="d3b77970-caed-4e6f-89f3-1a113df11dad" providerId="ADAL" clId="{488A7B1F-5944-4883-B408-EEC07C86ED6A}" dt="2020-11-04T15:37:33.011" v="17" actId="20577"/>
      <pc:docMkLst>
        <pc:docMk/>
      </pc:docMkLst>
      <pc:sldChg chg="modSp mod">
        <pc:chgData name="Robin Rettien" userId="d3b77970-caed-4e6f-89f3-1a113df11dad" providerId="ADAL" clId="{488A7B1F-5944-4883-B408-EEC07C86ED6A}" dt="2020-11-03T08:07:50.314" v="1" actId="20577"/>
        <pc:sldMkLst>
          <pc:docMk/>
          <pc:sldMk cId="3723857203" sldId="4505"/>
        </pc:sldMkLst>
        <pc:spChg chg="mod">
          <ac:chgData name="Robin Rettien" userId="d3b77970-caed-4e6f-89f3-1a113df11dad" providerId="ADAL" clId="{488A7B1F-5944-4883-B408-EEC07C86ED6A}" dt="2020-11-03T08:07:50.314" v="1" actId="20577"/>
          <ac:spMkLst>
            <pc:docMk/>
            <pc:sldMk cId="3723857203" sldId="4505"/>
            <ac:spMk id="71" creationId="{8AEA603A-879B-4C70-A99F-4F97AE4C98E5}"/>
          </ac:spMkLst>
        </pc:spChg>
      </pc:sldChg>
      <pc:sldChg chg="modSp mod">
        <pc:chgData name="Robin Rettien" userId="d3b77970-caed-4e6f-89f3-1a113df11dad" providerId="ADAL" clId="{488A7B1F-5944-4883-B408-EEC07C86ED6A}" dt="2020-11-04T15:37:33.011" v="17" actId="20577"/>
        <pc:sldMkLst>
          <pc:docMk/>
          <pc:sldMk cId="1017006420" sldId="4518"/>
        </pc:sldMkLst>
        <pc:spChg chg="mod">
          <ac:chgData name="Robin Rettien" userId="d3b77970-caed-4e6f-89f3-1a113df11dad" providerId="ADAL" clId="{488A7B1F-5944-4883-B408-EEC07C86ED6A}" dt="2020-11-04T15:37:33.011" v="17" actId="20577"/>
          <ac:spMkLst>
            <pc:docMk/>
            <pc:sldMk cId="1017006420" sldId="4518"/>
            <ac:spMk id="46" creationId="{4BAAB852-3E63-4E57-A281-6C4F06FF143E}"/>
          </ac:spMkLst>
        </pc:spChg>
      </pc:sldChg>
      <pc:sldChg chg="addSp delSp modSp mod">
        <pc:chgData name="Robin Rettien" userId="d3b77970-caed-4e6f-89f3-1a113df11dad" providerId="ADAL" clId="{488A7B1F-5944-4883-B408-EEC07C86ED6A}" dt="2020-11-03T08:30:22.524" v="14" actId="478"/>
        <pc:sldMkLst>
          <pc:docMk/>
          <pc:sldMk cId="1865490284" sldId="4581"/>
        </pc:sldMkLst>
        <pc:spChg chg="mod">
          <ac:chgData name="Robin Rettien" userId="d3b77970-caed-4e6f-89f3-1a113df11dad" providerId="ADAL" clId="{488A7B1F-5944-4883-B408-EEC07C86ED6A}" dt="2020-11-03T08:15:16.715" v="7" actId="313"/>
          <ac:spMkLst>
            <pc:docMk/>
            <pc:sldMk cId="1865490284" sldId="4581"/>
            <ac:spMk id="4" creationId="{CDDC7632-1DC7-4CE4-8E9B-ACA285222032}"/>
          </ac:spMkLst>
        </pc:spChg>
        <pc:picChg chg="mod">
          <ac:chgData name="Robin Rettien" userId="d3b77970-caed-4e6f-89f3-1a113df11dad" providerId="ADAL" clId="{488A7B1F-5944-4883-B408-EEC07C86ED6A}" dt="2020-11-03T08:15:37.307" v="9" actId="1076"/>
          <ac:picMkLst>
            <pc:docMk/>
            <pc:sldMk cId="1865490284" sldId="4581"/>
            <ac:picMk id="5" creationId="{F9ADA662-3947-4163-9B8E-9BD1239A6054}"/>
          </ac:picMkLst>
        </pc:picChg>
        <pc:picChg chg="add del mod">
          <ac:chgData name="Robin Rettien" userId="d3b77970-caed-4e6f-89f3-1a113df11dad" providerId="ADAL" clId="{488A7B1F-5944-4883-B408-EEC07C86ED6A}" dt="2020-11-03T08:30:22.524" v="14" actId="478"/>
          <ac:picMkLst>
            <pc:docMk/>
            <pc:sldMk cId="1865490284" sldId="4581"/>
            <ac:picMk id="6" creationId="{9C3AC1F0-5031-454C-9F8A-A684BFA2C503}"/>
          </ac:picMkLst>
        </pc:picChg>
      </pc:sldChg>
    </pc:docChg>
  </pc:docChgLst>
  <pc:docChgLst>
    <pc:chgData name="Robin Rettien" userId="d3b77970-caed-4e6f-89f3-1a113df11dad" providerId="ADAL" clId="{21A50AB6-AB87-4975-8370-9DE9DF701BC2}"/>
    <pc:docChg chg="undo redo custSel addSld delSld modSld sldOrd modSection">
      <pc:chgData name="Robin Rettien" userId="d3b77970-caed-4e6f-89f3-1a113df11dad" providerId="ADAL" clId="{21A50AB6-AB87-4975-8370-9DE9DF701BC2}" dt="2020-11-09T14:36:39.918" v="2409" actId="20577"/>
      <pc:docMkLst>
        <pc:docMk/>
      </pc:docMkLst>
      <pc:sldChg chg="delSp modSp mod">
        <pc:chgData name="Robin Rettien" userId="d3b77970-caed-4e6f-89f3-1a113df11dad" providerId="ADAL" clId="{21A50AB6-AB87-4975-8370-9DE9DF701BC2}" dt="2020-11-06T10:18:22.158" v="394" actId="478"/>
        <pc:sldMkLst>
          <pc:docMk/>
          <pc:sldMk cId="2666718201" sldId="4240"/>
        </pc:sldMkLst>
        <pc:spChg chg="del">
          <ac:chgData name="Robin Rettien" userId="d3b77970-caed-4e6f-89f3-1a113df11dad" providerId="ADAL" clId="{21A50AB6-AB87-4975-8370-9DE9DF701BC2}" dt="2020-11-06T10:18:22.158" v="394" actId="478"/>
          <ac:spMkLst>
            <pc:docMk/>
            <pc:sldMk cId="2666718201" sldId="4240"/>
            <ac:spMk id="3" creationId="{4A69D288-9928-4DAE-A773-A82FA9B67138}"/>
          </ac:spMkLst>
        </pc:spChg>
        <pc:spChg chg="del mod">
          <ac:chgData name="Robin Rettien" userId="d3b77970-caed-4e6f-89f3-1a113df11dad" providerId="ADAL" clId="{21A50AB6-AB87-4975-8370-9DE9DF701BC2}" dt="2020-11-06T10:18:22.158" v="394" actId="478"/>
          <ac:spMkLst>
            <pc:docMk/>
            <pc:sldMk cId="2666718201" sldId="4240"/>
            <ac:spMk id="4" creationId="{A4CE8AB0-D31E-46BA-BF6C-4B07AAF30F15}"/>
          </ac:spMkLst>
        </pc:spChg>
      </pc:sldChg>
      <pc:sldChg chg="modSp mod">
        <pc:chgData name="Robin Rettien" userId="d3b77970-caed-4e6f-89f3-1a113df11dad" providerId="ADAL" clId="{21A50AB6-AB87-4975-8370-9DE9DF701BC2}" dt="2020-11-09T12:15:07.349" v="1973" actId="20577"/>
        <pc:sldMkLst>
          <pc:docMk/>
          <pc:sldMk cId="4020422460" sldId="4243"/>
        </pc:sldMkLst>
        <pc:spChg chg="mod">
          <ac:chgData name="Robin Rettien" userId="d3b77970-caed-4e6f-89f3-1a113df11dad" providerId="ADAL" clId="{21A50AB6-AB87-4975-8370-9DE9DF701BC2}" dt="2020-11-09T12:15:07.349" v="1973" actId="20577"/>
          <ac:spMkLst>
            <pc:docMk/>
            <pc:sldMk cId="4020422460" sldId="4243"/>
            <ac:spMk id="25" creationId="{F83F7EAB-E819-4F7C-AB07-9257B8B5B863}"/>
          </ac:spMkLst>
        </pc:spChg>
      </pc:sldChg>
      <pc:sldChg chg="modNotesTx">
        <pc:chgData name="Robin Rettien" userId="d3b77970-caed-4e6f-89f3-1a113df11dad" providerId="ADAL" clId="{21A50AB6-AB87-4975-8370-9DE9DF701BC2}" dt="2020-11-09T14:35:34.546" v="2398" actId="20577"/>
        <pc:sldMkLst>
          <pc:docMk/>
          <pc:sldMk cId="1463496280" sldId="4270"/>
        </pc:sldMkLst>
      </pc:sldChg>
      <pc:sldChg chg="modSp mod">
        <pc:chgData name="Robin Rettien" userId="d3b77970-caed-4e6f-89f3-1a113df11dad" providerId="ADAL" clId="{21A50AB6-AB87-4975-8370-9DE9DF701BC2}" dt="2020-11-09T12:06:01.648" v="1860" actId="20577"/>
        <pc:sldMkLst>
          <pc:docMk/>
          <pc:sldMk cId="2222952965" sldId="4300"/>
        </pc:sldMkLst>
        <pc:spChg chg="mod">
          <ac:chgData name="Robin Rettien" userId="d3b77970-caed-4e6f-89f3-1a113df11dad" providerId="ADAL" clId="{21A50AB6-AB87-4975-8370-9DE9DF701BC2}" dt="2020-11-09T12:06:01.648" v="1860" actId="20577"/>
          <ac:spMkLst>
            <pc:docMk/>
            <pc:sldMk cId="2222952965" sldId="4300"/>
            <ac:spMk id="28" creationId="{1915FD22-2941-43E3-94C2-8BDD87DD535A}"/>
          </ac:spMkLst>
        </pc:spChg>
      </pc:sldChg>
      <pc:sldChg chg="modNotesTx">
        <pc:chgData name="Robin Rettien" userId="d3b77970-caed-4e6f-89f3-1a113df11dad" providerId="ADAL" clId="{21A50AB6-AB87-4975-8370-9DE9DF701BC2}" dt="2020-11-09T14:35:12.659" v="2397" actId="20577"/>
        <pc:sldMkLst>
          <pc:docMk/>
          <pc:sldMk cId="1566171282" sldId="4387"/>
        </pc:sldMkLst>
      </pc:sldChg>
      <pc:sldChg chg="modSp mod">
        <pc:chgData name="Robin Rettien" userId="d3b77970-caed-4e6f-89f3-1a113df11dad" providerId="ADAL" clId="{21A50AB6-AB87-4975-8370-9DE9DF701BC2}" dt="2020-11-09T14:27:26.249" v="2395" actId="13926"/>
        <pc:sldMkLst>
          <pc:docMk/>
          <pc:sldMk cId="917409064" sldId="4391"/>
        </pc:sldMkLst>
        <pc:spChg chg="mod">
          <ac:chgData name="Robin Rettien" userId="d3b77970-caed-4e6f-89f3-1a113df11dad" providerId="ADAL" clId="{21A50AB6-AB87-4975-8370-9DE9DF701BC2}" dt="2020-11-09T14:27:26.249" v="2395" actId="13926"/>
          <ac:spMkLst>
            <pc:docMk/>
            <pc:sldMk cId="917409064" sldId="4391"/>
            <ac:spMk id="27" creationId="{77E0E204-8D21-48E0-B021-10D5F2DA2334}"/>
          </ac:spMkLst>
        </pc:spChg>
        <pc:picChg chg="mod">
          <ac:chgData name="Robin Rettien" userId="d3b77970-caed-4e6f-89f3-1a113df11dad" providerId="ADAL" clId="{21A50AB6-AB87-4975-8370-9DE9DF701BC2}" dt="2020-11-09T14:27:19.352" v="2394" actId="1076"/>
          <ac:picMkLst>
            <pc:docMk/>
            <pc:sldMk cId="917409064" sldId="4391"/>
            <ac:picMk id="52" creationId="{A2FBD7D2-D6D0-44C6-A0AE-E7113B716317}"/>
          </ac:picMkLst>
        </pc:picChg>
      </pc:sldChg>
      <pc:sldChg chg="modSp mod">
        <pc:chgData name="Robin Rettien" userId="d3b77970-caed-4e6f-89f3-1a113df11dad" providerId="ADAL" clId="{21A50AB6-AB87-4975-8370-9DE9DF701BC2}" dt="2020-11-09T13:23:42.087" v="2117" actId="13926"/>
        <pc:sldMkLst>
          <pc:docMk/>
          <pc:sldMk cId="2944978965" sldId="4392"/>
        </pc:sldMkLst>
        <pc:spChg chg="mod">
          <ac:chgData name="Robin Rettien" userId="d3b77970-caed-4e6f-89f3-1a113df11dad" providerId="ADAL" clId="{21A50AB6-AB87-4975-8370-9DE9DF701BC2}" dt="2020-11-09T13:23:42.087" v="2117" actId="13926"/>
          <ac:spMkLst>
            <pc:docMk/>
            <pc:sldMk cId="2944978965" sldId="4392"/>
            <ac:spMk id="5" creationId="{26784425-6E78-468A-A979-B81C06D1F93B}"/>
          </ac:spMkLst>
        </pc:spChg>
      </pc:sldChg>
      <pc:sldChg chg="del">
        <pc:chgData name="Robin Rettien" userId="d3b77970-caed-4e6f-89f3-1a113df11dad" providerId="ADAL" clId="{21A50AB6-AB87-4975-8370-9DE9DF701BC2}" dt="2020-11-06T09:29:25.914" v="180" actId="47"/>
        <pc:sldMkLst>
          <pc:docMk/>
          <pc:sldMk cId="535522743" sldId="4448"/>
        </pc:sldMkLst>
      </pc:sldChg>
      <pc:sldChg chg="del ord">
        <pc:chgData name="Robin Rettien" userId="d3b77970-caed-4e6f-89f3-1a113df11dad" providerId="ADAL" clId="{21A50AB6-AB87-4975-8370-9DE9DF701BC2}" dt="2020-11-06T09:08:11.752" v="3" actId="47"/>
        <pc:sldMkLst>
          <pc:docMk/>
          <pc:sldMk cId="2356657316" sldId="4455"/>
        </pc:sldMkLst>
      </pc:sldChg>
      <pc:sldChg chg="modSp mod">
        <pc:chgData name="Robin Rettien" userId="d3b77970-caed-4e6f-89f3-1a113df11dad" providerId="ADAL" clId="{21A50AB6-AB87-4975-8370-9DE9DF701BC2}" dt="2020-11-06T09:18:27.992" v="38" actId="20577"/>
        <pc:sldMkLst>
          <pc:docMk/>
          <pc:sldMk cId="686699456" sldId="4466"/>
        </pc:sldMkLst>
        <pc:spChg chg="mod">
          <ac:chgData name="Robin Rettien" userId="d3b77970-caed-4e6f-89f3-1a113df11dad" providerId="ADAL" clId="{21A50AB6-AB87-4975-8370-9DE9DF701BC2}" dt="2020-11-06T09:18:27.992" v="38" actId="20577"/>
          <ac:spMkLst>
            <pc:docMk/>
            <pc:sldMk cId="686699456" sldId="4466"/>
            <ac:spMk id="31" creationId="{24E21CC6-B15B-49EB-82A4-5D31AC14999B}"/>
          </ac:spMkLst>
        </pc:spChg>
      </pc:sldChg>
      <pc:sldChg chg="modNotesTx">
        <pc:chgData name="Robin Rettien" userId="d3b77970-caed-4e6f-89f3-1a113df11dad" providerId="ADAL" clId="{21A50AB6-AB87-4975-8370-9DE9DF701BC2}" dt="2020-11-09T14:35:47.365" v="2400" actId="20577"/>
        <pc:sldMkLst>
          <pc:docMk/>
          <pc:sldMk cId="2657895909" sldId="4470"/>
        </pc:sldMkLst>
      </pc:sldChg>
      <pc:sldChg chg="modNotesTx">
        <pc:chgData name="Robin Rettien" userId="d3b77970-caed-4e6f-89f3-1a113df11dad" providerId="ADAL" clId="{21A50AB6-AB87-4975-8370-9DE9DF701BC2}" dt="2020-11-09T14:35:49.726" v="2401" actId="20577"/>
        <pc:sldMkLst>
          <pc:docMk/>
          <pc:sldMk cId="2530781139" sldId="4471"/>
        </pc:sldMkLst>
      </pc:sldChg>
      <pc:sldChg chg="modSp mod">
        <pc:chgData name="Robin Rettien" userId="d3b77970-caed-4e6f-89f3-1a113df11dad" providerId="ADAL" clId="{21A50AB6-AB87-4975-8370-9DE9DF701BC2}" dt="2020-11-09T13:26:13.523" v="2118" actId="20577"/>
        <pc:sldMkLst>
          <pc:docMk/>
          <pc:sldMk cId="4175044044" sldId="4475"/>
        </pc:sldMkLst>
        <pc:spChg chg="mod">
          <ac:chgData name="Robin Rettien" userId="d3b77970-caed-4e6f-89f3-1a113df11dad" providerId="ADAL" clId="{21A50AB6-AB87-4975-8370-9DE9DF701BC2}" dt="2020-11-09T13:26:13.523" v="2118" actId="20577"/>
          <ac:spMkLst>
            <pc:docMk/>
            <pc:sldMk cId="4175044044" sldId="4475"/>
            <ac:spMk id="13" creationId="{E612B975-BDBB-4283-A993-7EE553A058B9}"/>
          </ac:spMkLst>
        </pc:spChg>
      </pc:sldChg>
      <pc:sldChg chg="modNotesTx">
        <pc:chgData name="Robin Rettien" userId="d3b77970-caed-4e6f-89f3-1a113df11dad" providerId="ADAL" clId="{21A50AB6-AB87-4975-8370-9DE9DF701BC2}" dt="2020-11-09T14:35:57.384" v="2402" actId="20577"/>
        <pc:sldMkLst>
          <pc:docMk/>
          <pc:sldMk cId="776454013" sldId="4478"/>
        </pc:sldMkLst>
      </pc:sldChg>
      <pc:sldChg chg="addSp modSp mod">
        <pc:chgData name="Robin Rettien" userId="d3b77970-caed-4e6f-89f3-1a113df11dad" providerId="ADAL" clId="{21A50AB6-AB87-4975-8370-9DE9DF701BC2}" dt="2020-11-09T12:13:13.687" v="1871" actId="571"/>
        <pc:sldMkLst>
          <pc:docMk/>
          <pc:sldMk cId="4273903994" sldId="4483"/>
        </pc:sldMkLst>
        <pc:spChg chg="add mod">
          <ac:chgData name="Robin Rettien" userId="d3b77970-caed-4e6f-89f3-1a113df11dad" providerId="ADAL" clId="{21A50AB6-AB87-4975-8370-9DE9DF701BC2}" dt="2020-11-09T12:12:46.707" v="1865" actId="14100"/>
          <ac:spMkLst>
            <pc:docMk/>
            <pc:sldMk cId="4273903994" sldId="4483"/>
            <ac:spMk id="5" creationId="{1A4BEABC-AE2B-4A6B-8884-177DE89187FB}"/>
          </ac:spMkLst>
        </pc:spChg>
        <pc:spChg chg="add mod">
          <ac:chgData name="Robin Rettien" userId="d3b77970-caed-4e6f-89f3-1a113df11dad" providerId="ADAL" clId="{21A50AB6-AB87-4975-8370-9DE9DF701BC2}" dt="2020-11-09T12:12:52.752" v="1867" actId="571"/>
          <ac:spMkLst>
            <pc:docMk/>
            <pc:sldMk cId="4273903994" sldId="4483"/>
            <ac:spMk id="23" creationId="{5E2D4191-00A3-41F9-886C-11BA0E602FE3}"/>
          </ac:spMkLst>
        </pc:spChg>
        <pc:spChg chg="add mod">
          <ac:chgData name="Robin Rettien" userId="d3b77970-caed-4e6f-89f3-1a113df11dad" providerId="ADAL" clId="{21A50AB6-AB87-4975-8370-9DE9DF701BC2}" dt="2020-11-09T12:13:00.510" v="1869" actId="1076"/>
          <ac:spMkLst>
            <pc:docMk/>
            <pc:sldMk cId="4273903994" sldId="4483"/>
            <ac:spMk id="25" creationId="{A48BE466-4F06-4A96-B82B-DD4F5910E576}"/>
          </ac:spMkLst>
        </pc:spChg>
        <pc:spChg chg="add mod">
          <ac:chgData name="Robin Rettien" userId="d3b77970-caed-4e6f-89f3-1a113df11dad" providerId="ADAL" clId="{21A50AB6-AB87-4975-8370-9DE9DF701BC2}" dt="2020-11-09T12:13:11.017" v="1870" actId="571"/>
          <ac:spMkLst>
            <pc:docMk/>
            <pc:sldMk cId="4273903994" sldId="4483"/>
            <ac:spMk id="27" creationId="{BC9184BB-710B-48FA-BB85-A33B9BD754BF}"/>
          </ac:spMkLst>
        </pc:spChg>
        <pc:spChg chg="add mod">
          <ac:chgData name="Robin Rettien" userId="d3b77970-caed-4e6f-89f3-1a113df11dad" providerId="ADAL" clId="{21A50AB6-AB87-4975-8370-9DE9DF701BC2}" dt="2020-11-09T12:13:13.687" v="1871" actId="571"/>
          <ac:spMkLst>
            <pc:docMk/>
            <pc:sldMk cId="4273903994" sldId="4483"/>
            <ac:spMk id="36" creationId="{68C4870C-AE16-4DDC-8BD8-4839445A3D3F}"/>
          </ac:spMkLst>
        </pc:spChg>
        <pc:picChg chg="ord">
          <ac:chgData name="Robin Rettien" userId="d3b77970-caed-4e6f-89f3-1a113df11dad" providerId="ADAL" clId="{21A50AB6-AB87-4975-8370-9DE9DF701BC2}" dt="2020-11-09T12:12:21.392" v="1861" actId="167"/>
          <ac:picMkLst>
            <pc:docMk/>
            <pc:sldMk cId="4273903994" sldId="4483"/>
            <ac:picMk id="6" creationId="{5F05BBB2-DBCE-4561-AC6E-783707899CA7}"/>
          </ac:picMkLst>
        </pc:picChg>
        <pc:picChg chg="add mod">
          <ac:chgData name="Robin Rettien" userId="d3b77970-caed-4e6f-89f3-1a113df11dad" providerId="ADAL" clId="{21A50AB6-AB87-4975-8370-9DE9DF701BC2}" dt="2020-11-09T12:12:52.752" v="1867" actId="571"/>
          <ac:picMkLst>
            <pc:docMk/>
            <pc:sldMk cId="4273903994" sldId="4483"/>
            <ac:picMk id="21" creationId="{7B044C34-7C60-4B45-AE52-AFB94A2D3534}"/>
          </ac:picMkLst>
        </pc:picChg>
      </pc:sldChg>
      <pc:sldChg chg="modSp mod">
        <pc:chgData name="Robin Rettien" userId="d3b77970-caed-4e6f-89f3-1a113df11dad" providerId="ADAL" clId="{21A50AB6-AB87-4975-8370-9DE9DF701BC2}" dt="2020-11-09T14:08:11.577" v="2332" actId="13926"/>
        <pc:sldMkLst>
          <pc:docMk/>
          <pc:sldMk cId="3934869442" sldId="4491"/>
        </pc:sldMkLst>
        <pc:spChg chg="mod">
          <ac:chgData name="Robin Rettien" userId="d3b77970-caed-4e6f-89f3-1a113df11dad" providerId="ADAL" clId="{21A50AB6-AB87-4975-8370-9DE9DF701BC2}" dt="2020-11-09T14:08:11.577" v="2332" actId="13926"/>
          <ac:spMkLst>
            <pc:docMk/>
            <pc:sldMk cId="3934869442" sldId="4491"/>
            <ac:spMk id="28" creationId="{1915FD22-2941-43E3-94C2-8BDD87DD535A}"/>
          </ac:spMkLst>
        </pc:spChg>
      </pc:sldChg>
      <pc:sldChg chg="addSp delSp modSp add mod">
        <pc:chgData name="Robin Rettien" userId="d3b77970-caed-4e6f-89f3-1a113df11dad" providerId="ADAL" clId="{21A50AB6-AB87-4975-8370-9DE9DF701BC2}" dt="2020-11-09T14:24:09.637" v="2368" actId="13926"/>
        <pc:sldMkLst>
          <pc:docMk/>
          <pc:sldMk cId="435248604" sldId="4498"/>
        </pc:sldMkLst>
        <pc:spChg chg="mod">
          <ac:chgData name="Robin Rettien" userId="d3b77970-caed-4e6f-89f3-1a113df11dad" providerId="ADAL" clId="{21A50AB6-AB87-4975-8370-9DE9DF701BC2}" dt="2020-11-09T14:24:09.637" v="2368" actId="13926"/>
          <ac:spMkLst>
            <pc:docMk/>
            <pc:sldMk cId="435248604" sldId="4498"/>
            <ac:spMk id="4" creationId="{CDDC7632-1DC7-4CE4-8E9B-ACA285222032}"/>
          </ac:spMkLst>
        </pc:spChg>
        <pc:spChg chg="add mod">
          <ac:chgData name="Robin Rettien" userId="d3b77970-caed-4e6f-89f3-1a113df11dad" providerId="ADAL" clId="{21A50AB6-AB87-4975-8370-9DE9DF701BC2}" dt="2020-11-06T10:24:51.182" v="400"/>
          <ac:spMkLst>
            <pc:docMk/>
            <pc:sldMk cId="435248604" sldId="4498"/>
            <ac:spMk id="29" creationId="{ABA21E0C-86D1-43B8-A52D-21445287E800}"/>
          </ac:spMkLst>
        </pc:spChg>
        <pc:spChg chg="add mod">
          <ac:chgData name="Robin Rettien" userId="d3b77970-caed-4e6f-89f3-1a113df11dad" providerId="ADAL" clId="{21A50AB6-AB87-4975-8370-9DE9DF701BC2}" dt="2020-11-06T10:24:51.182" v="400"/>
          <ac:spMkLst>
            <pc:docMk/>
            <pc:sldMk cId="435248604" sldId="4498"/>
            <ac:spMk id="32" creationId="{43A679F8-F38F-4B2E-B0E9-057EA655E8E3}"/>
          </ac:spMkLst>
        </pc:spChg>
        <pc:spChg chg="add mod">
          <ac:chgData name="Robin Rettien" userId="d3b77970-caed-4e6f-89f3-1a113df11dad" providerId="ADAL" clId="{21A50AB6-AB87-4975-8370-9DE9DF701BC2}" dt="2020-11-06T10:24:51.182" v="400"/>
          <ac:spMkLst>
            <pc:docMk/>
            <pc:sldMk cId="435248604" sldId="4498"/>
            <ac:spMk id="33" creationId="{32ECB435-9CAC-49E7-BEE5-2F224D14AD84}"/>
          </ac:spMkLst>
        </pc:spChg>
        <pc:spChg chg="add mod">
          <ac:chgData name="Robin Rettien" userId="d3b77970-caed-4e6f-89f3-1a113df11dad" providerId="ADAL" clId="{21A50AB6-AB87-4975-8370-9DE9DF701BC2}" dt="2020-11-06T10:24:51.182" v="400"/>
          <ac:spMkLst>
            <pc:docMk/>
            <pc:sldMk cId="435248604" sldId="4498"/>
            <ac:spMk id="34" creationId="{2F61EB1C-A9A5-4924-9A02-193DA4011634}"/>
          </ac:spMkLst>
        </pc:spChg>
        <pc:spChg chg="add mod">
          <ac:chgData name="Robin Rettien" userId="d3b77970-caed-4e6f-89f3-1a113df11dad" providerId="ADAL" clId="{21A50AB6-AB87-4975-8370-9DE9DF701BC2}" dt="2020-11-06T10:24:51.182" v="400"/>
          <ac:spMkLst>
            <pc:docMk/>
            <pc:sldMk cId="435248604" sldId="4498"/>
            <ac:spMk id="35" creationId="{5DF930E2-FA74-4BBA-83B7-07E1A6C67DE2}"/>
          </ac:spMkLst>
        </pc:spChg>
        <pc:spChg chg="add mod">
          <ac:chgData name="Robin Rettien" userId="d3b77970-caed-4e6f-89f3-1a113df11dad" providerId="ADAL" clId="{21A50AB6-AB87-4975-8370-9DE9DF701BC2}" dt="2020-11-06T10:24:51.182" v="400"/>
          <ac:spMkLst>
            <pc:docMk/>
            <pc:sldMk cId="435248604" sldId="4498"/>
            <ac:spMk id="36" creationId="{41DE2B8D-A52C-4E1A-9FC2-EEEEBD0BE068}"/>
          </ac:spMkLst>
        </pc:spChg>
        <pc:spChg chg="add mod">
          <ac:chgData name="Robin Rettien" userId="d3b77970-caed-4e6f-89f3-1a113df11dad" providerId="ADAL" clId="{21A50AB6-AB87-4975-8370-9DE9DF701BC2}" dt="2020-11-06T10:24:51.182" v="400"/>
          <ac:spMkLst>
            <pc:docMk/>
            <pc:sldMk cId="435248604" sldId="4498"/>
            <ac:spMk id="37" creationId="{649AD4CC-2291-4798-8673-C10411CB1B5C}"/>
          </ac:spMkLst>
        </pc:spChg>
        <pc:spChg chg="add mod">
          <ac:chgData name="Robin Rettien" userId="d3b77970-caed-4e6f-89f3-1a113df11dad" providerId="ADAL" clId="{21A50AB6-AB87-4975-8370-9DE9DF701BC2}" dt="2020-11-06T10:24:51.182" v="400"/>
          <ac:spMkLst>
            <pc:docMk/>
            <pc:sldMk cId="435248604" sldId="4498"/>
            <ac:spMk id="38" creationId="{C859D810-8588-4916-B8DA-643BD2F56685}"/>
          </ac:spMkLst>
        </pc:spChg>
        <pc:spChg chg="add mod">
          <ac:chgData name="Robin Rettien" userId="d3b77970-caed-4e6f-89f3-1a113df11dad" providerId="ADAL" clId="{21A50AB6-AB87-4975-8370-9DE9DF701BC2}" dt="2020-11-06T10:24:51.182" v="400"/>
          <ac:spMkLst>
            <pc:docMk/>
            <pc:sldMk cId="435248604" sldId="4498"/>
            <ac:spMk id="42" creationId="{232C535C-A1F8-477C-B4D8-9A726B4A15FC}"/>
          </ac:spMkLst>
        </pc:spChg>
        <pc:spChg chg="del">
          <ac:chgData name="Robin Rettien" userId="d3b77970-caed-4e6f-89f3-1a113df11dad" providerId="ADAL" clId="{21A50AB6-AB87-4975-8370-9DE9DF701BC2}" dt="2020-11-06T10:24:50.701" v="399" actId="478"/>
          <ac:spMkLst>
            <pc:docMk/>
            <pc:sldMk cId="435248604" sldId="4498"/>
            <ac:spMk id="55" creationId="{9628C4CE-24D7-46FB-B516-2D76D15925D2}"/>
          </ac:spMkLst>
        </pc:spChg>
        <pc:spChg chg="del">
          <ac:chgData name="Robin Rettien" userId="d3b77970-caed-4e6f-89f3-1a113df11dad" providerId="ADAL" clId="{21A50AB6-AB87-4975-8370-9DE9DF701BC2}" dt="2020-11-06T10:24:50.701" v="399" actId="478"/>
          <ac:spMkLst>
            <pc:docMk/>
            <pc:sldMk cId="435248604" sldId="4498"/>
            <ac:spMk id="57" creationId="{3AF9CC04-B439-4B3C-A1EB-D9CA4BF83214}"/>
          </ac:spMkLst>
        </pc:spChg>
        <pc:spChg chg="del">
          <ac:chgData name="Robin Rettien" userId="d3b77970-caed-4e6f-89f3-1a113df11dad" providerId="ADAL" clId="{21A50AB6-AB87-4975-8370-9DE9DF701BC2}" dt="2020-11-06T10:24:50.701" v="399" actId="478"/>
          <ac:spMkLst>
            <pc:docMk/>
            <pc:sldMk cId="435248604" sldId="4498"/>
            <ac:spMk id="59" creationId="{7E0F1B97-09E1-46CB-A549-2F060434F5B1}"/>
          </ac:spMkLst>
        </pc:spChg>
        <pc:spChg chg="del">
          <ac:chgData name="Robin Rettien" userId="d3b77970-caed-4e6f-89f3-1a113df11dad" providerId="ADAL" clId="{21A50AB6-AB87-4975-8370-9DE9DF701BC2}" dt="2020-11-06T10:24:50.701" v="399" actId="478"/>
          <ac:spMkLst>
            <pc:docMk/>
            <pc:sldMk cId="435248604" sldId="4498"/>
            <ac:spMk id="61" creationId="{D48AACC9-2AC7-4F19-9564-698436058A84}"/>
          </ac:spMkLst>
        </pc:spChg>
        <pc:spChg chg="del">
          <ac:chgData name="Robin Rettien" userId="d3b77970-caed-4e6f-89f3-1a113df11dad" providerId="ADAL" clId="{21A50AB6-AB87-4975-8370-9DE9DF701BC2}" dt="2020-11-06T10:24:50.701" v="399" actId="478"/>
          <ac:spMkLst>
            <pc:docMk/>
            <pc:sldMk cId="435248604" sldId="4498"/>
            <ac:spMk id="63" creationId="{58A40F83-3893-4B24-9B9F-4ADECABFC869}"/>
          </ac:spMkLst>
        </pc:spChg>
        <pc:spChg chg="del">
          <ac:chgData name="Robin Rettien" userId="d3b77970-caed-4e6f-89f3-1a113df11dad" providerId="ADAL" clId="{21A50AB6-AB87-4975-8370-9DE9DF701BC2}" dt="2020-11-06T10:24:50.701" v="399" actId="478"/>
          <ac:spMkLst>
            <pc:docMk/>
            <pc:sldMk cId="435248604" sldId="4498"/>
            <ac:spMk id="65" creationId="{F40DCA80-8444-4AF2-8D80-EC171C7B0F20}"/>
          </ac:spMkLst>
        </pc:spChg>
        <pc:spChg chg="del">
          <ac:chgData name="Robin Rettien" userId="d3b77970-caed-4e6f-89f3-1a113df11dad" providerId="ADAL" clId="{21A50AB6-AB87-4975-8370-9DE9DF701BC2}" dt="2020-11-06T10:24:50.701" v="399" actId="478"/>
          <ac:spMkLst>
            <pc:docMk/>
            <pc:sldMk cId="435248604" sldId="4498"/>
            <ac:spMk id="67" creationId="{AED288DD-7097-4B3D-A794-825B93275C0F}"/>
          </ac:spMkLst>
        </pc:spChg>
        <pc:spChg chg="del">
          <ac:chgData name="Robin Rettien" userId="d3b77970-caed-4e6f-89f3-1a113df11dad" providerId="ADAL" clId="{21A50AB6-AB87-4975-8370-9DE9DF701BC2}" dt="2020-11-06T10:24:50.701" v="399" actId="478"/>
          <ac:spMkLst>
            <pc:docMk/>
            <pc:sldMk cId="435248604" sldId="4498"/>
            <ac:spMk id="69" creationId="{9FB1CD76-D313-437F-AD41-17E6FBF81BD6}"/>
          </ac:spMkLst>
        </pc:spChg>
        <pc:spChg chg="del">
          <ac:chgData name="Robin Rettien" userId="d3b77970-caed-4e6f-89f3-1a113df11dad" providerId="ADAL" clId="{21A50AB6-AB87-4975-8370-9DE9DF701BC2}" dt="2020-11-06T10:24:50.701" v="399" actId="478"/>
          <ac:spMkLst>
            <pc:docMk/>
            <pc:sldMk cId="435248604" sldId="4498"/>
            <ac:spMk id="71" creationId="{113FC194-A3F3-4D54-B5B8-1468C87EA3CB}"/>
          </ac:spMkLst>
        </pc:spChg>
        <pc:grpChg chg="del">
          <ac:chgData name="Robin Rettien" userId="d3b77970-caed-4e6f-89f3-1a113df11dad" providerId="ADAL" clId="{21A50AB6-AB87-4975-8370-9DE9DF701BC2}" dt="2020-11-09T12:05:09.523" v="1858" actId="478"/>
          <ac:grpSpMkLst>
            <pc:docMk/>
            <pc:sldMk cId="435248604" sldId="4498"/>
            <ac:grpSpMk id="23" creationId="{945004CA-8757-43ED-A733-89BF599B1737}"/>
          </ac:grpSpMkLst>
        </pc:grpChg>
        <pc:grpChg chg="add mod">
          <ac:chgData name="Robin Rettien" userId="d3b77970-caed-4e6f-89f3-1a113df11dad" providerId="ADAL" clId="{21A50AB6-AB87-4975-8370-9DE9DF701BC2}" dt="2020-11-06T10:24:51.182" v="400"/>
          <ac:grpSpMkLst>
            <pc:docMk/>
            <pc:sldMk cId="435248604" sldId="4498"/>
            <ac:grpSpMk id="39" creationId="{B6126664-074F-494C-A8E8-7453F7DCB162}"/>
          </ac:grpSpMkLst>
        </pc:grpChg>
        <pc:picChg chg="mod">
          <ac:chgData name="Robin Rettien" userId="d3b77970-caed-4e6f-89f3-1a113df11dad" providerId="ADAL" clId="{21A50AB6-AB87-4975-8370-9DE9DF701BC2}" dt="2020-11-06T10:31:32.697" v="414"/>
          <ac:picMkLst>
            <pc:docMk/>
            <pc:sldMk cId="435248604" sldId="4498"/>
            <ac:picMk id="13" creationId="{67CFD7F1-EC40-48AA-B5FF-15E5CF36AFB2}"/>
          </ac:picMkLst>
        </pc:picChg>
        <pc:picChg chg="add mod">
          <ac:chgData name="Robin Rettien" userId="d3b77970-caed-4e6f-89f3-1a113df11dad" providerId="ADAL" clId="{21A50AB6-AB87-4975-8370-9DE9DF701BC2}" dt="2020-11-06T10:24:51.182" v="400"/>
          <ac:picMkLst>
            <pc:docMk/>
            <pc:sldMk cId="435248604" sldId="4498"/>
            <ac:picMk id="28" creationId="{01FC3F24-0191-4492-A4C9-0D26D371A169}"/>
          </ac:picMkLst>
        </pc:picChg>
        <pc:picChg chg="mod">
          <ac:chgData name="Robin Rettien" userId="d3b77970-caed-4e6f-89f3-1a113df11dad" providerId="ADAL" clId="{21A50AB6-AB87-4975-8370-9DE9DF701BC2}" dt="2020-11-06T10:24:51.182" v="400"/>
          <ac:picMkLst>
            <pc:docMk/>
            <pc:sldMk cId="435248604" sldId="4498"/>
            <ac:picMk id="40" creationId="{784A32C6-C98F-4733-8942-A3C9637A2232}"/>
          </ac:picMkLst>
        </pc:picChg>
        <pc:picChg chg="mod">
          <ac:chgData name="Robin Rettien" userId="d3b77970-caed-4e6f-89f3-1a113df11dad" providerId="ADAL" clId="{21A50AB6-AB87-4975-8370-9DE9DF701BC2}" dt="2020-11-06T10:24:51.182" v="400"/>
          <ac:picMkLst>
            <pc:docMk/>
            <pc:sldMk cId="435248604" sldId="4498"/>
            <ac:picMk id="41" creationId="{969A0C5D-2A22-45DC-9C2E-4DA995C4ED05}"/>
          </ac:picMkLst>
        </pc:picChg>
        <pc:picChg chg="del">
          <ac:chgData name="Robin Rettien" userId="d3b77970-caed-4e6f-89f3-1a113df11dad" providerId="ADAL" clId="{21A50AB6-AB87-4975-8370-9DE9DF701BC2}" dt="2020-11-06T10:24:50.701" v="399" actId="478"/>
          <ac:picMkLst>
            <pc:docMk/>
            <pc:sldMk cId="435248604" sldId="4498"/>
            <ac:picMk id="49" creationId="{5003E4E6-3DF1-4B6B-B2C0-A4145A2A7B62}"/>
          </ac:picMkLst>
        </pc:picChg>
        <pc:picChg chg="del">
          <ac:chgData name="Robin Rettien" userId="d3b77970-caed-4e6f-89f3-1a113df11dad" providerId="ADAL" clId="{21A50AB6-AB87-4975-8370-9DE9DF701BC2}" dt="2020-11-06T10:24:50.701" v="399" actId="478"/>
          <ac:picMkLst>
            <pc:docMk/>
            <pc:sldMk cId="435248604" sldId="4498"/>
            <ac:picMk id="51" creationId="{927D2485-F899-4881-A632-80BF68210C4E}"/>
          </ac:picMkLst>
        </pc:picChg>
      </pc:sldChg>
      <pc:sldChg chg="addSp modSp mod">
        <pc:chgData name="Robin Rettien" userId="d3b77970-caed-4e6f-89f3-1a113df11dad" providerId="ADAL" clId="{21A50AB6-AB87-4975-8370-9DE9DF701BC2}" dt="2020-11-06T13:39:34.998" v="1194" actId="13926"/>
        <pc:sldMkLst>
          <pc:docMk/>
          <pc:sldMk cId="3723857203" sldId="4505"/>
        </pc:sldMkLst>
        <pc:spChg chg="add mod">
          <ac:chgData name="Robin Rettien" userId="d3b77970-caed-4e6f-89f3-1a113df11dad" providerId="ADAL" clId="{21A50AB6-AB87-4975-8370-9DE9DF701BC2}" dt="2020-11-06T13:27:45.495" v="903" actId="20577"/>
          <ac:spMkLst>
            <pc:docMk/>
            <pc:sldMk cId="3723857203" sldId="4505"/>
            <ac:spMk id="5" creationId="{63D4A90C-100A-4098-9396-3E6DBE6FBCB5}"/>
          </ac:spMkLst>
        </pc:spChg>
        <pc:spChg chg="mod">
          <ac:chgData name="Robin Rettien" userId="d3b77970-caed-4e6f-89f3-1a113df11dad" providerId="ADAL" clId="{21A50AB6-AB87-4975-8370-9DE9DF701BC2}" dt="2020-11-06T10:15:22.809" v="386" actId="1076"/>
          <ac:spMkLst>
            <pc:docMk/>
            <pc:sldMk cId="3723857203" sldId="4505"/>
            <ac:spMk id="9" creationId="{DB3E10AF-4D26-494C-827B-48178D9E4333}"/>
          </ac:spMkLst>
        </pc:spChg>
        <pc:spChg chg="mod">
          <ac:chgData name="Robin Rettien" userId="d3b77970-caed-4e6f-89f3-1a113df11dad" providerId="ADAL" clId="{21A50AB6-AB87-4975-8370-9DE9DF701BC2}" dt="2020-11-06T13:39:34.998" v="1194" actId="13926"/>
          <ac:spMkLst>
            <pc:docMk/>
            <pc:sldMk cId="3723857203" sldId="4505"/>
            <ac:spMk id="21" creationId="{A72AE591-3E09-4614-960C-8E841A43253C}"/>
          </ac:spMkLst>
        </pc:spChg>
        <pc:spChg chg="mod">
          <ac:chgData name="Robin Rettien" userId="d3b77970-caed-4e6f-89f3-1a113df11dad" providerId="ADAL" clId="{21A50AB6-AB87-4975-8370-9DE9DF701BC2}" dt="2020-11-06T10:15:22.809" v="386" actId="1076"/>
          <ac:spMkLst>
            <pc:docMk/>
            <pc:sldMk cId="3723857203" sldId="4505"/>
            <ac:spMk id="48" creationId="{7C29CA2B-FB0A-4216-A747-FAF104700DC2}"/>
          </ac:spMkLst>
        </pc:spChg>
        <pc:picChg chg="mod">
          <ac:chgData name="Robin Rettien" userId="d3b77970-caed-4e6f-89f3-1a113df11dad" providerId="ADAL" clId="{21A50AB6-AB87-4975-8370-9DE9DF701BC2}" dt="2020-11-06T09:10:04.139" v="28" actId="1076"/>
          <ac:picMkLst>
            <pc:docMk/>
            <pc:sldMk cId="3723857203" sldId="4505"/>
            <ac:picMk id="70" creationId="{900DCB03-E387-4E2E-8C46-DB2D83BDF992}"/>
          </ac:picMkLst>
        </pc:picChg>
      </pc:sldChg>
      <pc:sldChg chg="addSp delSp modSp add mod">
        <pc:chgData name="Robin Rettien" userId="d3b77970-caed-4e6f-89f3-1a113df11dad" providerId="ADAL" clId="{21A50AB6-AB87-4975-8370-9DE9DF701BC2}" dt="2020-11-06T12:40:46.609" v="760" actId="20577"/>
        <pc:sldMkLst>
          <pc:docMk/>
          <pc:sldMk cId="4073120430" sldId="4515"/>
        </pc:sldMkLst>
        <pc:spChg chg="mod">
          <ac:chgData name="Robin Rettien" userId="d3b77970-caed-4e6f-89f3-1a113df11dad" providerId="ADAL" clId="{21A50AB6-AB87-4975-8370-9DE9DF701BC2}" dt="2020-11-06T10:32:36.930" v="419" actId="20577"/>
          <ac:spMkLst>
            <pc:docMk/>
            <pc:sldMk cId="4073120430" sldId="4515"/>
            <ac:spMk id="2" creationId="{0518E33F-A338-4998-BEAE-43248FEFDFA8}"/>
          </ac:spMkLst>
        </pc:spChg>
        <pc:spChg chg="mod">
          <ac:chgData name="Robin Rettien" userId="d3b77970-caed-4e6f-89f3-1a113df11dad" providerId="ADAL" clId="{21A50AB6-AB87-4975-8370-9DE9DF701BC2}" dt="2020-11-06T12:40:46.609" v="760" actId="20577"/>
          <ac:spMkLst>
            <pc:docMk/>
            <pc:sldMk cId="4073120430" sldId="4515"/>
            <ac:spMk id="4" creationId="{29CB9718-F33C-45E0-97AD-AD6A26E51A3C}"/>
          </ac:spMkLst>
        </pc:spChg>
        <pc:spChg chg="add">
          <ac:chgData name="Robin Rettien" userId="d3b77970-caed-4e6f-89f3-1a113df11dad" providerId="ADAL" clId="{21A50AB6-AB87-4975-8370-9DE9DF701BC2}" dt="2020-11-06T09:28:45.975" v="175" actId="22"/>
          <ac:spMkLst>
            <pc:docMk/>
            <pc:sldMk cId="4073120430" sldId="4515"/>
            <ac:spMk id="7" creationId="{018599AB-BD19-4DF2-8D3F-0A79401E0EC1}"/>
          </ac:spMkLst>
        </pc:spChg>
        <pc:spChg chg="add">
          <ac:chgData name="Robin Rettien" userId="d3b77970-caed-4e6f-89f3-1a113df11dad" providerId="ADAL" clId="{21A50AB6-AB87-4975-8370-9DE9DF701BC2}" dt="2020-11-06T09:28:45.975" v="175" actId="22"/>
          <ac:spMkLst>
            <pc:docMk/>
            <pc:sldMk cId="4073120430" sldId="4515"/>
            <ac:spMk id="8" creationId="{F081082E-91AA-4270-9146-01E302CEA48B}"/>
          </ac:spMkLst>
        </pc:spChg>
        <pc:spChg chg="add">
          <ac:chgData name="Robin Rettien" userId="d3b77970-caed-4e6f-89f3-1a113df11dad" providerId="ADAL" clId="{21A50AB6-AB87-4975-8370-9DE9DF701BC2}" dt="2020-11-06T09:28:45.975" v="175" actId="22"/>
          <ac:spMkLst>
            <pc:docMk/>
            <pc:sldMk cId="4073120430" sldId="4515"/>
            <ac:spMk id="11" creationId="{862EFE4B-2934-45C6-A87F-45A6DD6D7391}"/>
          </ac:spMkLst>
        </pc:spChg>
        <pc:spChg chg="add">
          <ac:chgData name="Robin Rettien" userId="d3b77970-caed-4e6f-89f3-1a113df11dad" providerId="ADAL" clId="{21A50AB6-AB87-4975-8370-9DE9DF701BC2}" dt="2020-11-06T09:28:45.975" v="175" actId="22"/>
          <ac:spMkLst>
            <pc:docMk/>
            <pc:sldMk cId="4073120430" sldId="4515"/>
            <ac:spMk id="12" creationId="{DAB9F42D-0839-45F5-A1D2-B2893EF73355}"/>
          </ac:spMkLst>
        </pc:spChg>
        <pc:spChg chg="del">
          <ac:chgData name="Robin Rettien" userId="d3b77970-caed-4e6f-89f3-1a113df11dad" providerId="ADAL" clId="{21A50AB6-AB87-4975-8370-9DE9DF701BC2}" dt="2020-11-06T09:28:45.299" v="174" actId="478"/>
          <ac:spMkLst>
            <pc:docMk/>
            <pc:sldMk cId="4073120430" sldId="4515"/>
            <ac:spMk id="18" creationId="{0CF2B91E-87B6-4898-8017-9DD4FB35DA62}"/>
          </ac:spMkLst>
        </pc:spChg>
        <pc:spChg chg="del">
          <ac:chgData name="Robin Rettien" userId="d3b77970-caed-4e6f-89f3-1a113df11dad" providerId="ADAL" clId="{21A50AB6-AB87-4975-8370-9DE9DF701BC2}" dt="2020-11-06T09:28:45.299" v="174" actId="478"/>
          <ac:spMkLst>
            <pc:docMk/>
            <pc:sldMk cId="4073120430" sldId="4515"/>
            <ac:spMk id="33" creationId="{8E70BED7-C2F1-4654-87BB-F4FEF1381EF3}"/>
          </ac:spMkLst>
        </pc:spChg>
        <pc:spChg chg="del">
          <ac:chgData name="Robin Rettien" userId="d3b77970-caed-4e6f-89f3-1a113df11dad" providerId="ADAL" clId="{21A50AB6-AB87-4975-8370-9DE9DF701BC2}" dt="2020-11-06T09:28:45.299" v="174" actId="478"/>
          <ac:spMkLst>
            <pc:docMk/>
            <pc:sldMk cId="4073120430" sldId="4515"/>
            <ac:spMk id="37" creationId="{0BCB23D2-C275-43D9-8AF9-45040E30BD70}"/>
          </ac:spMkLst>
        </pc:spChg>
        <pc:spChg chg="del">
          <ac:chgData name="Robin Rettien" userId="d3b77970-caed-4e6f-89f3-1a113df11dad" providerId="ADAL" clId="{21A50AB6-AB87-4975-8370-9DE9DF701BC2}" dt="2020-11-06T09:28:45.299" v="174" actId="478"/>
          <ac:spMkLst>
            <pc:docMk/>
            <pc:sldMk cId="4073120430" sldId="4515"/>
            <ac:spMk id="43" creationId="{4FB36677-F998-4600-8BF1-19CACD5EB820}"/>
          </ac:spMkLst>
        </pc:spChg>
        <pc:picChg chg="add">
          <ac:chgData name="Robin Rettien" userId="d3b77970-caed-4e6f-89f3-1a113df11dad" providerId="ADAL" clId="{21A50AB6-AB87-4975-8370-9DE9DF701BC2}" dt="2020-11-06T09:28:45.975" v="175" actId="22"/>
          <ac:picMkLst>
            <pc:docMk/>
            <pc:sldMk cId="4073120430" sldId="4515"/>
            <ac:picMk id="3" creationId="{69AE0C4F-FFB4-4CB9-AA6B-A3BDC1505D7A}"/>
          </ac:picMkLst>
        </pc:picChg>
        <pc:picChg chg="del">
          <ac:chgData name="Robin Rettien" userId="d3b77970-caed-4e6f-89f3-1a113df11dad" providerId="ADAL" clId="{21A50AB6-AB87-4975-8370-9DE9DF701BC2}" dt="2020-11-06T09:29:15.824" v="179" actId="478"/>
          <ac:picMkLst>
            <pc:docMk/>
            <pc:sldMk cId="4073120430" sldId="4515"/>
            <ac:picMk id="5" creationId="{78A2C8E2-DA81-46CF-A69A-2E13C2393A28}"/>
          </ac:picMkLst>
        </pc:picChg>
        <pc:picChg chg="add">
          <ac:chgData name="Robin Rettien" userId="d3b77970-caed-4e6f-89f3-1a113df11dad" providerId="ADAL" clId="{21A50AB6-AB87-4975-8370-9DE9DF701BC2}" dt="2020-11-06T09:28:45.975" v="175" actId="22"/>
          <ac:picMkLst>
            <pc:docMk/>
            <pc:sldMk cId="4073120430" sldId="4515"/>
            <ac:picMk id="6" creationId="{C20D6211-656D-412E-92E0-5C0DEEB997CA}"/>
          </ac:picMkLst>
        </pc:picChg>
        <pc:picChg chg="del">
          <ac:chgData name="Robin Rettien" userId="d3b77970-caed-4e6f-89f3-1a113df11dad" providerId="ADAL" clId="{21A50AB6-AB87-4975-8370-9DE9DF701BC2}" dt="2020-11-06T09:28:45.299" v="174" actId="478"/>
          <ac:picMkLst>
            <pc:docMk/>
            <pc:sldMk cId="4073120430" sldId="4515"/>
            <ac:picMk id="9" creationId="{15CD0654-3343-4618-B31D-419DA5E934C3}"/>
          </ac:picMkLst>
        </pc:picChg>
        <pc:picChg chg="mod">
          <ac:chgData name="Robin Rettien" userId="d3b77970-caed-4e6f-89f3-1a113df11dad" providerId="ADAL" clId="{21A50AB6-AB87-4975-8370-9DE9DF701BC2}" dt="2020-11-06T10:32:28.929" v="418"/>
          <ac:picMkLst>
            <pc:docMk/>
            <pc:sldMk cId="4073120430" sldId="4515"/>
            <ac:picMk id="20" creationId="{7CB4B6C3-CE8C-43DE-A1F3-F4C5848537E3}"/>
          </ac:picMkLst>
        </pc:picChg>
        <pc:picChg chg="del">
          <ac:chgData name="Robin Rettien" userId="d3b77970-caed-4e6f-89f3-1a113df11dad" providerId="ADAL" clId="{21A50AB6-AB87-4975-8370-9DE9DF701BC2}" dt="2020-11-06T09:28:45.299" v="174" actId="478"/>
          <ac:picMkLst>
            <pc:docMk/>
            <pc:sldMk cId="4073120430" sldId="4515"/>
            <ac:picMk id="21" creationId="{3C3EF6D5-A7D9-4281-9BFA-B375F221C434}"/>
          </ac:picMkLst>
        </pc:picChg>
      </pc:sldChg>
      <pc:sldChg chg="modSp mod">
        <pc:chgData name="Robin Rettien" userId="d3b77970-caed-4e6f-89f3-1a113df11dad" providerId="ADAL" clId="{21A50AB6-AB87-4975-8370-9DE9DF701BC2}" dt="2020-11-06T09:43:13.712" v="213" actId="13926"/>
        <pc:sldMkLst>
          <pc:docMk/>
          <pc:sldMk cId="1017006420" sldId="4518"/>
        </pc:sldMkLst>
        <pc:spChg chg="mod">
          <ac:chgData name="Robin Rettien" userId="d3b77970-caed-4e6f-89f3-1a113df11dad" providerId="ADAL" clId="{21A50AB6-AB87-4975-8370-9DE9DF701BC2}" dt="2020-11-06T09:43:13.712" v="213" actId="13926"/>
          <ac:spMkLst>
            <pc:docMk/>
            <pc:sldMk cId="1017006420" sldId="4518"/>
            <ac:spMk id="46" creationId="{4BAAB852-3E63-4E57-A281-6C4F06FF143E}"/>
          </ac:spMkLst>
        </pc:spChg>
      </pc:sldChg>
      <pc:sldChg chg="addSp modSp mod">
        <pc:chgData name="Robin Rettien" userId="d3b77970-caed-4e6f-89f3-1a113df11dad" providerId="ADAL" clId="{21A50AB6-AB87-4975-8370-9DE9DF701BC2}" dt="2020-11-06T13:36:02.720" v="1151" actId="13926"/>
        <pc:sldMkLst>
          <pc:docMk/>
          <pc:sldMk cId="3024342461" sldId="4519"/>
        </pc:sldMkLst>
        <pc:spChg chg="add mod">
          <ac:chgData name="Robin Rettien" userId="d3b77970-caed-4e6f-89f3-1a113df11dad" providerId="ADAL" clId="{21A50AB6-AB87-4975-8370-9DE9DF701BC2}" dt="2020-11-06T13:34:18.513" v="977" actId="14100"/>
          <ac:spMkLst>
            <pc:docMk/>
            <pc:sldMk cId="3024342461" sldId="4519"/>
            <ac:spMk id="8" creationId="{6BFFB7E8-FAD0-48A4-AD48-50D2C46D0C72}"/>
          </ac:spMkLst>
        </pc:spChg>
        <pc:spChg chg="add mod">
          <ac:chgData name="Robin Rettien" userId="d3b77970-caed-4e6f-89f3-1a113df11dad" providerId="ADAL" clId="{21A50AB6-AB87-4975-8370-9DE9DF701BC2}" dt="2020-11-06T13:36:02.720" v="1151" actId="13926"/>
          <ac:spMkLst>
            <pc:docMk/>
            <pc:sldMk cId="3024342461" sldId="4519"/>
            <ac:spMk id="9" creationId="{C2F19B41-52D2-403E-88A6-DF976B97A7BB}"/>
          </ac:spMkLst>
        </pc:spChg>
      </pc:sldChg>
      <pc:sldChg chg="modSp mod">
        <pc:chgData name="Robin Rettien" userId="d3b77970-caed-4e6f-89f3-1a113df11dad" providerId="ADAL" clId="{21A50AB6-AB87-4975-8370-9DE9DF701BC2}" dt="2020-11-06T13:31:57.854" v="970" actId="20577"/>
        <pc:sldMkLst>
          <pc:docMk/>
          <pc:sldMk cId="1101744368" sldId="4524"/>
        </pc:sldMkLst>
        <pc:spChg chg="mod">
          <ac:chgData name="Robin Rettien" userId="d3b77970-caed-4e6f-89f3-1a113df11dad" providerId="ADAL" clId="{21A50AB6-AB87-4975-8370-9DE9DF701BC2}" dt="2020-11-06T13:31:57.854" v="970" actId="20577"/>
          <ac:spMkLst>
            <pc:docMk/>
            <pc:sldMk cId="1101744368" sldId="4524"/>
            <ac:spMk id="7" creationId="{431603C3-0313-437E-A629-5B4052624569}"/>
          </ac:spMkLst>
        </pc:spChg>
      </pc:sldChg>
      <pc:sldChg chg="modSp mod">
        <pc:chgData name="Robin Rettien" userId="d3b77970-caed-4e6f-89f3-1a113df11dad" providerId="ADAL" clId="{21A50AB6-AB87-4975-8370-9DE9DF701BC2}" dt="2020-11-09T14:07:36.309" v="2322" actId="13926"/>
        <pc:sldMkLst>
          <pc:docMk/>
          <pc:sldMk cId="2172363109" sldId="4531"/>
        </pc:sldMkLst>
        <pc:graphicFrameChg chg="mod modGraphic">
          <ac:chgData name="Robin Rettien" userId="d3b77970-caed-4e6f-89f3-1a113df11dad" providerId="ADAL" clId="{21A50AB6-AB87-4975-8370-9DE9DF701BC2}" dt="2020-11-09T14:07:36.309" v="2322" actId="13926"/>
          <ac:graphicFrameMkLst>
            <pc:docMk/>
            <pc:sldMk cId="2172363109" sldId="4531"/>
            <ac:graphicFrameMk id="5" creationId="{12CA20DD-86FB-4A49-B398-887C7612D442}"/>
          </ac:graphicFrameMkLst>
        </pc:graphicFrameChg>
      </pc:sldChg>
      <pc:sldChg chg="addSp modSp mod">
        <pc:chgData name="Robin Rettien" userId="d3b77970-caed-4e6f-89f3-1a113df11dad" providerId="ADAL" clId="{21A50AB6-AB87-4975-8370-9DE9DF701BC2}" dt="2020-11-06T12:49:14.859" v="811" actId="115"/>
        <pc:sldMkLst>
          <pc:docMk/>
          <pc:sldMk cId="3615338953" sldId="4543"/>
        </pc:sldMkLst>
        <pc:spChg chg="add mod">
          <ac:chgData name="Robin Rettien" userId="d3b77970-caed-4e6f-89f3-1a113df11dad" providerId="ADAL" clId="{21A50AB6-AB87-4975-8370-9DE9DF701BC2}" dt="2020-11-06T12:48:50.032" v="794" actId="1076"/>
          <ac:spMkLst>
            <pc:docMk/>
            <pc:sldMk cId="3615338953" sldId="4543"/>
            <ac:spMk id="5" creationId="{2C152AAD-F16C-428D-9541-9DE85929F36F}"/>
          </ac:spMkLst>
        </pc:spChg>
        <pc:spChg chg="add mod">
          <ac:chgData name="Robin Rettien" userId="d3b77970-caed-4e6f-89f3-1a113df11dad" providerId="ADAL" clId="{21A50AB6-AB87-4975-8370-9DE9DF701BC2}" dt="2020-11-06T12:49:07.470" v="810" actId="20577"/>
          <ac:spMkLst>
            <pc:docMk/>
            <pc:sldMk cId="3615338953" sldId="4543"/>
            <ac:spMk id="9" creationId="{2D0EDAD6-C118-407F-BDE4-637937815A40}"/>
          </ac:spMkLst>
        </pc:spChg>
        <pc:spChg chg="add mod">
          <ac:chgData name="Robin Rettien" userId="d3b77970-caed-4e6f-89f3-1a113df11dad" providerId="ADAL" clId="{21A50AB6-AB87-4975-8370-9DE9DF701BC2}" dt="2020-11-06T12:49:04.496" v="808" actId="20577"/>
          <ac:spMkLst>
            <pc:docMk/>
            <pc:sldMk cId="3615338953" sldId="4543"/>
            <ac:spMk id="10" creationId="{7D717008-3168-4A31-8907-33D687E60340}"/>
          </ac:spMkLst>
        </pc:spChg>
        <pc:spChg chg="mod">
          <ac:chgData name="Robin Rettien" userId="d3b77970-caed-4e6f-89f3-1a113df11dad" providerId="ADAL" clId="{21A50AB6-AB87-4975-8370-9DE9DF701BC2}" dt="2020-11-06T09:29:45.058" v="188" actId="20577"/>
          <ac:spMkLst>
            <pc:docMk/>
            <pc:sldMk cId="3615338953" sldId="4543"/>
            <ac:spMk id="15" creationId="{CD839DB9-4AF9-4C4F-BF8E-1808B5DC10EF}"/>
          </ac:spMkLst>
        </pc:spChg>
        <pc:graphicFrameChg chg="mod modGraphic">
          <ac:chgData name="Robin Rettien" userId="d3b77970-caed-4e6f-89f3-1a113df11dad" providerId="ADAL" clId="{21A50AB6-AB87-4975-8370-9DE9DF701BC2}" dt="2020-11-06T12:49:14.859" v="811" actId="115"/>
          <ac:graphicFrameMkLst>
            <pc:docMk/>
            <pc:sldMk cId="3615338953" sldId="4543"/>
            <ac:graphicFrameMk id="7" creationId="{0F71C5EA-4F60-44B4-AE20-496F9CFDF6F3}"/>
          </ac:graphicFrameMkLst>
        </pc:graphicFrameChg>
      </pc:sldChg>
      <pc:sldChg chg="addSp delSp modSp mod modNotesTx">
        <pc:chgData name="Robin Rettien" userId="d3b77970-caed-4e6f-89f3-1a113df11dad" providerId="ADAL" clId="{21A50AB6-AB87-4975-8370-9DE9DF701BC2}" dt="2020-11-09T14:36:06.925" v="2403" actId="20577"/>
        <pc:sldMkLst>
          <pc:docMk/>
          <pc:sldMk cId="350211027" sldId="4547"/>
        </pc:sldMkLst>
        <pc:spChg chg="add del">
          <ac:chgData name="Robin Rettien" userId="d3b77970-caed-4e6f-89f3-1a113df11dad" providerId="ADAL" clId="{21A50AB6-AB87-4975-8370-9DE9DF701BC2}" dt="2020-11-09T13:57:59.188" v="2254" actId="478"/>
          <ac:spMkLst>
            <pc:docMk/>
            <pc:sldMk cId="350211027" sldId="4547"/>
            <ac:spMk id="15" creationId="{D2E7747F-40E0-44A0-B388-97FD7A269D88}"/>
          </ac:spMkLst>
        </pc:spChg>
        <pc:spChg chg="add del">
          <ac:chgData name="Robin Rettien" userId="d3b77970-caed-4e6f-89f3-1a113df11dad" providerId="ADAL" clId="{21A50AB6-AB87-4975-8370-9DE9DF701BC2}" dt="2020-11-09T13:57:57.268" v="2253" actId="478"/>
          <ac:spMkLst>
            <pc:docMk/>
            <pc:sldMk cId="350211027" sldId="4547"/>
            <ac:spMk id="18" creationId="{B7C2228E-E45B-4D17-8E1E-4E717658D806}"/>
          </ac:spMkLst>
        </pc:spChg>
        <pc:spChg chg="add del">
          <ac:chgData name="Robin Rettien" userId="d3b77970-caed-4e6f-89f3-1a113df11dad" providerId="ADAL" clId="{21A50AB6-AB87-4975-8370-9DE9DF701BC2}" dt="2020-11-09T13:57:55.435" v="2252" actId="478"/>
          <ac:spMkLst>
            <pc:docMk/>
            <pc:sldMk cId="350211027" sldId="4547"/>
            <ac:spMk id="22" creationId="{2312E74D-6755-4E3D-8365-270E4FB3408B}"/>
          </ac:spMkLst>
        </pc:spChg>
        <pc:spChg chg="add ord">
          <ac:chgData name="Robin Rettien" userId="d3b77970-caed-4e6f-89f3-1a113df11dad" providerId="ADAL" clId="{21A50AB6-AB87-4975-8370-9DE9DF701BC2}" dt="2020-11-09T13:58:01.205" v="2256" actId="167"/>
          <ac:spMkLst>
            <pc:docMk/>
            <pc:sldMk cId="350211027" sldId="4547"/>
            <ac:spMk id="23" creationId="{104E9AA7-9552-4073-82A9-3F3E75AF1F2A}"/>
          </ac:spMkLst>
        </pc:spChg>
        <pc:spChg chg="add ord">
          <ac:chgData name="Robin Rettien" userId="d3b77970-caed-4e6f-89f3-1a113df11dad" providerId="ADAL" clId="{21A50AB6-AB87-4975-8370-9DE9DF701BC2}" dt="2020-11-09T13:58:01.205" v="2256" actId="167"/>
          <ac:spMkLst>
            <pc:docMk/>
            <pc:sldMk cId="350211027" sldId="4547"/>
            <ac:spMk id="24" creationId="{DAA840F3-B079-4075-B205-92804C518B7E}"/>
          </ac:spMkLst>
        </pc:spChg>
        <pc:spChg chg="add mod ord">
          <ac:chgData name="Robin Rettien" userId="d3b77970-caed-4e6f-89f3-1a113df11dad" providerId="ADAL" clId="{21A50AB6-AB87-4975-8370-9DE9DF701BC2}" dt="2020-11-09T13:58:13.719" v="2260" actId="1076"/>
          <ac:spMkLst>
            <pc:docMk/>
            <pc:sldMk cId="350211027" sldId="4547"/>
            <ac:spMk id="25" creationId="{6D200AFD-6860-4FA7-8971-2678BD50AA8C}"/>
          </ac:spMkLst>
        </pc:spChg>
        <pc:spChg chg="add ord">
          <ac:chgData name="Robin Rettien" userId="d3b77970-caed-4e6f-89f3-1a113df11dad" providerId="ADAL" clId="{21A50AB6-AB87-4975-8370-9DE9DF701BC2}" dt="2020-11-09T13:58:01.205" v="2256" actId="167"/>
          <ac:spMkLst>
            <pc:docMk/>
            <pc:sldMk cId="350211027" sldId="4547"/>
            <ac:spMk id="26" creationId="{5BF8FCA0-5F74-4279-90B6-34B3F9FAB240}"/>
          </ac:spMkLst>
        </pc:spChg>
        <pc:spChg chg="add ord">
          <ac:chgData name="Robin Rettien" userId="d3b77970-caed-4e6f-89f3-1a113df11dad" providerId="ADAL" clId="{21A50AB6-AB87-4975-8370-9DE9DF701BC2}" dt="2020-11-09T13:58:01.205" v="2256" actId="167"/>
          <ac:spMkLst>
            <pc:docMk/>
            <pc:sldMk cId="350211027" sldId="4547"/>
            <ac:spMk id="27" creationId="{A8193682-E9D6-4D4A-AF07-8D3BBD74ADED}"/>
          </ac:spMkLst>
        </pc:spChg>
        <pc:spChg chg="add mod">
          <ac:chgData name="Robin Rettien" userId="d3b77970-caed-4e6f-89f3-1a113df11dad" providerId="ADAL" clId="{21A50AB6-AB87-4975-8370-9DE9DF701BC2}" dt="2020-11-09T13:59:47.679" v="2280" actId="1076"/>
          <ac:spMkLst>
            <pc:docMk/>
            <pc:sldMk cId="350211027" sldId="4547"/>
            <ac:spMk id="29" creationId="{1CEE659E-0A26-4884-98A8-2684820440A9}"/>
          </ac:spMkLst>
        </pc:spChg>
        <pc:spChg chg="add mod">
          <ac:chgData name="Robin Rettien" userId="d3b77970-caed-4e6f-89f3-1a113df11dad" providerId="ADAL" clId="{21A50AB6-AB87-4975-8370-9DE9DF701BC2}" dt="2020-11-09T13:59:53.163" v="2281" actId="1076"/>
          <ac:spMkLst>
            <pc:docMk/>
            <pc:sldMk cId="350211027" sldId="4547"/>
            <ac:spMk id="30" creationId="{0854BFF2-ECB5-4308-B84C-31A025A1BE4B}"/>
          </ac:spMkLst>
        </pc:spChg>
        <pc:spChg chg="add mod">
          <ac:chgData name="Robin Rettien" userId="d3b77970-caed-4e6f-89f3-1a113df11dad" providerId="ADAL" clId="{21A50AB6-AB87-4975-8370-9DE9DF701BC2}" dt="2020-11-09T13:59:38.171" v="2277" actId="1076"/>
          <ac:spMkLst>
            <pc:docMk/>
            <pc:sldMk cId="350211027" sldId="4547"/>
            <ac:spMk id="41" creationId="{118ED9A4-193A-4AEE-BC9A-29026ADED536}"/>
          </ac:spMkLst>
        </pc:spChg>
        <pc:spChg chg="add mod">
          <ac:chgData name="Robin Rettien" userId="d3b77970-caed-4e6f-89f3-1a113df11dad" providerId="ADAL" clId="{21A50AB6-AB87-4975-8370-9DE9DF701BC2}" dt="2020-11-09T13:59:42.624" v="2279" actId="1035"/>
          <ac:spMkLst>
            <pc:docMk/>
            <pc:sldMk cId="350211027" sldId="4547"/>
            <ac:spMk id="43" creationId="{84DA08A4-0F5C-41EC-9FD4-CA5AE6B7B6F0}"/>
          </ac:spMkLst>
        </pc:spChg>
      </pc:sldChg>
      <pc:sldChg chg="addSp delSp modSp mod modNotesTx">
        <pc:chgData name="Robin Rettien" userId="d3b77970-caed-4e6f-89f3-1a113df11dad" providerId="ADAL" clId="{21A50AB6-AB87-4975-8370-9DE9DF701BC2}" dt="2020-11-09T14:36:15.894" v="2404" actId="20577"/>
        <pc:sldMkLst>
          <pc:docMk/>
          <pc:sldMk cId="841112482" sldId="4548"/>
        </pc:sldMkLst>
        <pc:spChg chg="add del">
          <ac:chgData name="Robin Rettien" userId="d3b77970-caed-4e6f-89f3-1a113df11dad" providerId="ADAL" clId="{21A50AB6-AB87-4975-8370-9DE9DF701BC2}" dt="2020-11-09T14:00:06.682" v="2283" actId="478"/>
          <ac:spMkLst>
            <pc:docMk/>
            <pc:sldMk cId="841112482" sldId="4548"/>
            <ac:spMk id="5" creationId="{28AF3430-A692-4EA2-A45F-1AC70A2C1059}"/>
          </ac:spMkLst>
        </pc:spChg>
        <pc:spChg chg="add del">
          <ac:chgData name="Robin Rettien" userId="d3b77970-caed-4e6f-89f3-1a113df11dad" providerId="ADAL" clId="{21A50AB6-AB87-4975-8370-9DE9DF701BC2}" dt="2020-11-09T14:00:05.829" v="2282" actId="478"/>
          <ac:spMkLst>
            <pc:docMk/>
            <pc:sldMk cId="841112482" sldId="4548"/>
            <ac:spMk id="6" creationId="{5B51393E-CE37-4AA8-A16E-3654722C42AE}"/>
          </ac:spMkLst>
        </pc:spChg>
        <pc:spChg chg="add del">
          <ac:chgData name="Robin Rettien" userId="d3b77970-caed-4e6f-89f3-1a113df11dad" providerId="ADAL" clId="{21A50AB6-AB87-4975-8370-9DE9DF701BC2}" dt="2020-11-09T13:59:05.385" v="2272" actId="478"/>
          <ac:spMkLst>
            <pc:docMk/>
            <pc:sldMk cId="841112482" sldId="4548"/>
            <ac:spMk id="16" creationId="{6C48847B-1CEA-4482-A55D-1AB4467FB567}"/>
          </ac:spMkLst>
        </pc:spChg>
        <pc:spChg chg="add del">
          <ac:chgData name="Robin Rettien" userId="d3b77970-caed-4e6f-89f3-1a113df11dad" providerId="ADAL" clId="{21A50AB6-AB87-4975-8370-9DE9DF701BC2}" dt="2020-11-09T13:58:33.691" v="2262" actId="22"/>
          <ac:spMkLst>
            <pc:docMk/>
            <pc:sldMk cId="841112482" sldId="4548"/>
            <ac:spMk id="25" creationId="{DAA6AAAE-8E8D-489D-87BF-D1CA69E2B1CC}"/>
          </ac:spMkLst>
        </pc:spChg>
        <pc:spChg chg="add del">
          <ac:chgData name="Robin Rettien" userId="d3b77970-caed-4e6f-89f3-1a113df11dad" providerId="ADAL" clId="{21A50AB6-AB87-4975-8370-9DE9DF701BC2}" dt="2020-11-09T13:58:33.691" v="2262" actId="22"/>
          <ac:spMkLst>
            <pc:docMk/>
            <pc:sldMk cId="841112482" sldId="4548"/>
            <ac:spMk id="26" creationId="{9045B792-748A-4251-BBB2-857E0F8A69EB}"/>
          </ac:spMkLst>
        </pc:spChg>
        <pc:spChg chg="add del">
          <ac:chgData name="Robin Rettien" userId="d3b77970-caed-4e6f-89f3-1a113df11dad" providerId="ADAL" clId="{21A50AB6-AB87-4975-8370-9DE9DF701BC2}" dt="2020-11-09T13:58:33.691" v="2262" actId="22"/>
          <ac:spMkLst>
            <pc:docMk/>
            <pc:sldMk cId="841112482" sldId="4548"/>
            <ac:spMk id="27" creationId="{B5ABFA27-B7F2-4659-A0A3-2E2A025F8E3B}"/>
          </ac:spMkLst>
        </pc:spChg>
        <pc:spChg chg="add del">
          <ac:chgData name="Robin Rettien" userId="d3b77970-caed-4e6f-89f3-1a113df11dad" providerId="ADAL" clId="{21A50AB6-AB87-4975-8370-9DE9DF701BC2}" dt="2020-11-09T13:58:33.691" v="2262" actId="22"/>
          <ac:spMkLst>
            <pc:docMk/>
            <pc:sldMk cId="841112482" sldId="4548"/>
            <ac:spMk id="29" creationId="{FF6E7A48-4C9B-4F20-9288-1F7EC8DB03C1}"/>
          </ac:spMkLst>
        </pc:spChg>
        <pc:spChg chg="add del">
          <ac:chgData name="Robin Rettien" userId="d3b77970-caed-4e6f-89f3-1a113df11dad" providerId="ADAL" clId="{21A50AB6-AB87-4975-8370-9DE9DF701BC2}" dt="2020-11-09T13:58:33.691" v="2262" actId="22"/>
          <ac:spMkLst>
            <pc:docMk/>
            <pc:sldMk cId="841112482" sldId="4548"/>
            <ac:spMk id="30" creationId="{5A217062-6C6C-436B-B3FA-7D8E16495F2D}"/>
          </ac:spMkLst>
        </pc:spChg>
        <pc:spChg chg="add del">
          <ac:chgData name="Robin Rettien" userId="d3b77970-caed-4e6f-89f3-1a113df11dad" providerId="ADAL" clId="{21A50AB6-AB87-4975-8370-9DE9DF701BC2}" dt="2020-11-09T13:58:33.691" v="2262" actId="22"/>
          <ac:spMkLst>
            <pc:docMk/>
            <pc:sldMk cId="841112482" sldId="4548"/>
            <ac:spMk id="32" creationId="{D92BE5D2-3D98-4B0A-BEBB-A92E5A58AE82}"/>
          </ac:spMkLst>
        </pc:spChg>
        <pc:spChg chg="add del">
          <ac:chgData name="Robin Rettien" userId="d3b77970-caed-4e6f-89f3-1a113df11dad" providerId="ADAL" clId="{21A50AB6-AB87-4975-8370-9DE9DF701BC2}" dt="2020-11-09T13:58:50.125" v="2264" actId="22"/>
          <ac:spMkLst>
            <pc:docMk/>
            <pc:sldMk cId="841112482" sldId="4548"/>
            <ac:spMk id="33" creationId="{9792E48F-D1E3-4FE5-8F95-88D658851056}"/>
          </ac:spMkLst>
        </pc:spChg>
        <pc:spChg chg="add del">
          <ac:chgData name="Robin Rettien" userId="d3b77970-caed-4e6f-89f3-1a113df11dad" providerId="ADAL" clId="{21A50AB6-AB87-4975-8370-9DE9DF701BC2}" dt="2020-11-09T13:58:50.125" v="2264" actId="22"/>
          <ac:spMkLst>
            <pc:docMk/>
            <pc:sldMk cId="841112482" sldId="4548"/>
            <ac:spMk id="39" creationId="{2C18564A-E621-460E-A97F-D4548F244E7B}"/>
          </ac:spMkLst>
        </pc:spChg>
        <pc:spChg chg="add del">
          <ac:chgData name="Robin Rettien" userId="d3b77970-caed-4e6f-89f3-1a113df11dad" providerId="ADAL" clId="{21A50AB6-AB87-4975-8370-9DE9DF701BC2}" dt="2020-11-09T13:58:50.125" v="2264" actId="22"/>
          <ac:spMkLst>
            <pc:docMk/>
            <pc:sldMk cId="841112482" sldId="4548"/>
            <ac:spMk id="43" creationId="{843F1616-1B9B-447E-A6A3-C6D13CE8571E}"/>
          </ac:spMkLst>
        </pc:spChg>
        <pc:spChg chg="add del">
          <ac:chgData name="Robin Rettien" userId="d3b77970-caed-4e6f-89f3-1a113df11dad" providerId="ADAL" clId="{21A50AB6-AB87-4975-8370-9DE9DF701BC2}" dt="2020-11-09T13:58:50.125" v="2264" actId="22"/>
          <ac:spMkLst>
            <pc:docMk/>
            <pc:sldMk cId="841112482" sldId="4548"/>
            <ac:spMk id="45" creationId="{A254D8D6-6386-4709-8C6B-A36911CA11EB}"/>
          </ac:spMkLst>
        </pc:spChg>
        <pc:spChg chg="add del">
          <ac:chgData name="Robin Rettien" userId="d3b77970-caed-4e6f-89f3-1a113df11dad" providerId="ADAL" clId="{21A50AB6-AB87-4975-8370-9DE9DF701BC2}" dt="2020-11-09T13:58:50.125" v="2264" actId="22"/>
          <ac:spMkLst>
            <pc:docMk/>
            <pc:sldMk cId="841112482" sldId="4548"/>
            <ac:spMk id="53" creationId="{FDBB3E28-79E3-46C3-90AE-4BD6194B2F1A}"/>
          </ac:spMkLst>
        </pc:spChg>
        <pc:spChg chg="add ord">
          <ac:chgData name="Robin Rettien" userId="d3b77970-caed-4e6f-89f3-1a113df11dad" providerId="ADAL" clId="{21A50AB6-AB87-4975-8370-9DE9DF701BC2}" dt="2020-11-09T13:58:52.335" v="2266" actId="167"/>
          <ac:spMkLst>
            <pc:docMk/>
            <pc:sldMk cId="841112482" sldId="4548"/>
            <ac:spMk id="55" creationId="{7E43919E-6227-4BBB-8EED-85E12059F2D3}"/>
          </ac:spMkLst>
        </pc:spChg>
        <pc:spChg chg="add ord">
          <ac:chgData name="Robin Rettien" userId="d3b77970-caed-4e6f-89f3-1a113df11dad" providerId="ADAL" clId="{21A50AB6-AB87-4975-8370-9DE9DF701BC2}" dt="2020-11-09T13:58:52.335" v="2266" actId="167"/>
          <ac:spMkLst>
            <pc:docMk/>
            <pc:sldMk cId="841112482" sldId="4548"/>
            <ac:spMk id="57" creationId="{B06B1C3D-96C0-4AE4-90E4-97CC92E66501}"/>
          </ac:spMkLst>
        </pc:spChg>
        <pc:spChg chg="add mod ord">
          <ac:chgData name="Robin Rettien" userId="d3b77970-caed-4e6f-89f3-1a113df11dad" providerId="ADAL" clId="{21A50AB6-AB87-4975-8370-9DE9DF701BC2}" dt="2020-11-09T13:59:01.929" v="2271" actId="1076"/>
          <ac:spMkLst>
            <pc:docMk/>
            <pc:sldMk cId="841112482" sldId="4548"/>
            <ac:spMk id="59" creationId="{A252ECDD-030C-4712-89EA-BF13CC0554C9}"/>
          </ac:spMkLst>
        </pc:spChg>
        <pc:spChg chg="add ord">
          <ac:chgData name="Robin Rettien" userId="d3b77970-caed-4e6f-89f3-1a113df11dad" providerId="ADAL" clId="{21A50AB6-AB87-4975-8370-9DE9DF701BC2}" dt="2020-11-09T13:58:52.335" v="2266" actId="167"/>
          <ac:spMkLst>
            <pc:docMk/>
            <pc:sldMk cId="841112482" sldId="4548"/>
            <ac:spMk id="61" creationId="{2C3E88E4-338B-494F-B9E1-7F118BB06860}"/>
          </ac:spMkLst>
        </pc:spChg>
        <pc:spChg chg="add ord">
          <ac:chgData name="Robin Rettien" userId="d3b77970-caed-4e6f-89f3-1a113df11dad" providerId="ADAL" clId="{21A50AB6-AB87-4975-8370-9DE9DF701BC2}" dt="2020-11-09T13:58:52.335" v="2266" actId="167"/>
          <ac:spMkLst>
            <pc:docMk/>
            <pc:sldMk cId="841112482" sldId="4548"/>
            <ac:spMk id="63" creationId="{EB802174-CE35-4171-A149-761B2166EB32}"/>
          </ac:spMkLst>
        </pc:spChg>
        <pc:spChg chg="add mod">
          <ac:chgData name="Robin Rettien" userId="d3b77970-caed-4e6f-89f3-1a113df11dad" providerId="ADAL" clId="{21A50AB6-AB87-4975-8370-9DE9DF701BC2}" dt="2020-11-09T14:00:11.825" v="2285" actId="1076"/>
          <ac:spMkLst>
            <pc:docMk/>
            <pc:sldMk cId="841112482" sldId="4548"/>
            <ac:spMk id="67" creationId="{DAF8678A-A9D6-4390-88ED-9D6BE7CA9C60}"/>
          </ac:spMkLst>
        </pc:spChg>
        <pc:spChg chg="add mod">
          <ac:chgData name="Robin Rettien" userId="d3b77970-caed-4e6f-89f3-1a113df11dad" providerId="ADAL" clId="{21A50AB6-AB87-4975-8370-9DE9DF701BC2}" dt="2020-11-09T14:00:14.410" v="2286" actId="571"/>
          <ac:spMkLst>
            <pc:docMk/>
            <pc:sldMk cId="841112482" sldId="4548"/>
            <ac:spMk id="68" creationId="{9E33DAFA-F1C8-4CDA-B6FC-CA970C1A0EBD}"/>
          </ac:spMkLst>
        </pc:spChg>
      </pc:sldChg>
      <pc:sldChg chg="delSp modSp mod">
        <pc:chgData name="Robin Rettien" userId="d3b77970-caed-4e6f-89f3-1a113df11dad" providerId="ADAL" clId="{21A50AB6-AB87-4975-8370-9DE9DF701BC2}" dt="2020-11-06T10:13:58.228" v="374" actId="478"/>
        <pc:sldMkLst>
          <pc:docMk/>
          <pc:sldMk cId="3715053663" sldId="4549"/>
        </pc:sldMkLst>
        <pc:spChg chg="mod">
          <ac:chgData name="Robin Rettien" userId="d3b77970-caed-4e6f-89f3-1a113df11dad" providerId="ADAL" clId="{21A50AB6-AB87-4975-8370-9DE9DF701BC2}" dt="2020-11-06T10:13:56.378" v="373" actId="20577"/>
          <ac:spMkLst>
            <pc:docMk/>
            <pc:sldMk cId="3715053663" sldId="4549"/>
            <ac:spMk id="49" creationId="{3B09F82E-872F-4B7B-B389-F72F1F740FF8}"/>
          </ac:spMkLst>
        </pc:spChg>
        <pc:picChg chg="del">
          <ac:chgData name="Robin Rettien" userId="d3b77970-caed-4e6f-89f3-1a113df11dad" providerId="ADAL" clId="{21A50AB6-AB87-4975-8370-9DE9DF701BC2}" dt="2020-11-06T10:13:58.228" v="374" actId="478"/>
          <ac:picMkLst>
            <pc:docMk/>
            <pc:sldMk cId="3715053663" sldId="4549"/>
            <ac:picMk id="38" creationId="{E335E7AA-2EB9-45C1-B4AD-205CF95E67E9}"/>
          </ac:picMkLst>
        </pc:picChg>
      </pc:sldChg>
      <pc:sldChg chg="modSp mod">
        <pc:chgData name="Robin Rettien" userId="d3b77970-caed-4e6f-89f3-1a113df11dad" providerId="ADAL" clId="{21A50AB6-AB87-4975-8370-9DE9DF701BC2}" dt="2020-11-06T12:41:49.042" v="761" actId="13926"/>
        <pc:sldMkLst>
          <pc:docMk/>
          <pc:sldMk cId="2696964311" sldId="4550"/>
        </pc:sldMkLst>
        <pc:spChg chg="mod">
          <ac:chgData name="Robin Rettien" userId="d3b77970-caed-4e6f-89f3-1a113df11dad" providerId="ADAL" clId="{21A50AB6-AB87-4975-8370-9DE9DF701BC2}" dt="2020-11-06T12:41:49.042" v="761" actId="13926"/>
          <ac:spMkLst>
            <pc:docMk/>
            <pc:sldMk cId="2696964311" sldId="4550"/>
            <ac:spMk id="49" creationId="{3B09F82E-872F-4B7B-B389-F72F1F740FF8}"/>
          </ac:spMkLst>
        </pc:spChg>
      </pc:sldChg>
      <pc:sldChg chg="addSp modSp mod">
        <pc:chgData name="Robin Rettien" userId="d3b77970-caed-4e6f-89f3-1a113df11dad" providerId="ADAL" clId="{21A50AB6-AB87-4975-8370-9DE9DF701BC2}" dt="2020-11-09T14:00:58.693" v="2319" actId="1076"/>
        <pc:sldMkLst>
          <pc:docMk/>
          <pc:sldMk cId="3786635756" sldId="4552"/>
        </pc:sldMkLst>
        <pc:spChg chg="add mod">
          <ac:chgData name="Robin Rettien" userId="d3b77970-caed-4e6f-89f3-1a113df11dad" providerId="ADAL" clId="{21A50AB6-AB87-4975-8370-9DE9DF701BC2}" dt="2020-11-09T14:00:58.693" v="2319" actId="1076"/>
          <ac:spMkLst>
            <pc:docMk/>
            <pc:sldMk cId="3786635756" sldId="4552"/>
            <ac:spMk id="15" creationId="{95932355-0F99-4EE7-9926-2B7D151C283F}"/>
          </ac:spMkLst>
        </pc:spChg>
        <pc:picChg chg="add mod">
          <ac:chgData name="Robin Rettien" userId="d3b77970-caed-4e6f-89f3-1a113df11dad" providerId="ADAL" clId="{21A50AB6-AB87-4975-8370-9DE9DF701BC2}" dt="2020-11-09T14:00:37.615" v="2290" actId="1076"/>
          <ac:picMkLst>
            <pc:docMk/>
            <pc:sldMk cId="3786635756" sldId="4552"/>
            <ac:picMk id="14" creationId="{BF250A77-1BC3-4718-8E50-00BA1F47BD61}"/>
          </ac:picMkLst>
        </pc:picChg>
      </pc:sldChg>
      <pc:sldChg chg="addSp delSp modSp mod modNotesTx">
        <pc:chgData name="Robin Rettien" userId="d3b77970-caed-4e6f-89f3-1a113df11dad" providerId="ADAL" clId="{21A50AB6-AB87-4975-8370-9DE9DF701BC2}" dt="2020-11-09T14:36:21.510" v="2405" actId="20577"/>
        <pc:sldMkLst>
          <pc:docMk/>
          <pc:sldMk cId="2967990154" sldId="4553"/>
        </pc:sldMkLst>
        <pc:spChg chg="add del mod">
          <ac:chgData name="Robin Rettien" userId="d3b77970-caed-4e6f-89f3-1a113df11dad" providerId="ADAL" clId="{21A50AB6-AB87-4975-8370-9DE9DF701BC2}" dt="2020-11-09T13:56:24.669" v="2238" actId="478"/>
          <ac:spMkLst>
            <pc:docMk/>
            <pc:sldMk cId="2967990154" sldId="4553"/>
            <ac:spMk id="15" creationId="{9972CA7E-1799-4732-BC28-C0A51C3F9562}"/>
          </ac:spMkLst>
        </pc:spChg>
        <pc:spChg chg="add mod ord">
          <ac:chgData name="Robin Rettien" userId="d3b77970-caed-4e6f-89f3-1a113df11dad" providerId="ADAL" clId="{21A50AB6-AB87-4975-8370-9DE9DF701BC2}" dt="2020-11-09T13:54:54.754" v="2158" actId="14100"/>
          <ac:spMkLst>
            <pc:docMk/>
            <pc:sldMk cId="2967990154" sldId="4553"/>
            <ac:spMk id="16" creationId="{A878E698-5DB4-4B05-8563-82A961D5E801}"/>
          </ac:spMkLst>
        </pc:spChg>
        <pc:spChg chg="add mod">
          <ac:chgData name="Robin Rettien" userId="d3b77970-caed-4e6f-89f3-1a113df11dad" providerId="ADAL" clId="{21A50AB6-AB87-4975-8370-9DE9DF701BC2}" dt="2020-11-09T13:56:29.223" v="2240" actId="1076"/>
          <ac:spMkLst>
            <pc:docMk/>
            <pc:sldMk cId="2967990154" sldId="4553"/>
            <ac:spMk id="30" creationId="{4A1EA03B-70BE-46E6-89B2-BA1345A01194}"/>
          </ac:spMkLst>
        </pc:spChg>
        <pc:spChg chg="mod">
          <ac:chgData name="Robin Rettien" userId="d3b77970-caed-4e6f-89f3-1a113df11dad" providerId="ADAL" clId="{21A50AB6-AB87-4975-8370-9DE9DF701BC2}" dt="2020-11-09T13:54:20.466" v="2138" actId="12788"/>
          <ac:spMkLst>
            <pc:docMk/>
            <pc:sldMk cId="2967990154" sldId="4553"/>
            <ac:spMk id="31" creationId="{0C0420F1-46B5-4087-845F-A6173C4CF8F1}"/>
          </ac:spMkLst>
        </pc:spChg>
        <pc:spChg chg="add del mod">
          <ac:chgData name="Robin Rettien" userId="d3b77970-caed-4e6f-89f3-1a113df11dad" providerId="ADAL" clId="{21A50AB6-AB87-4975-8370-9DE9DF701BC2}" dt="2020-11-09T13:54:41.011" v="2149" actId="478"/>
          <ac:spMkLst>
            <pc:docMk/>
            <pc:sldMk cId="2967990154" sldId="4553"/>
            <ac:spMk id="34" creationId="{D8DA037F-62FB-480D-9FAA-4F984FB571EE}"/>
          </ac:spMkLst>
        </pc:spChg>
        <pc:spChg chg="add mod">
          <ac:chgData name="Robin Rettien" userId="d3b77970-caed-4e6f-89f3-1a113df11dad" providerId="ADAL" clId="{21A50AB6-AB87-4975-8370-9DE9DF701BC2}" dt="2020-11-09T13:55:37.108" v="2224" actId="552"/>
          <ac:spMkLst>
            <pc:docMk/>
            <pc:sldMk cId="2967990154" sldId="4553"/>
            <ac:spMk id="38" creationId="{775B92E4-1A8E-4143-8683-2318811CF38D}"/>
          </ac:spMkLst>
        </pc:spChg>
        <pc:spChg chg="add mod ord">
          <ac:chgData name="Robin Rettien" userId="d3b77970-caed-4e6f-89f3-1a113df11dad" providerId="ADAL" clId="{21A50AB6-AB87-4975-8370-9DE9DF701BC2}" dt="2020-11-09T13:54:46.695" v="2151" actId="167"/>
          <ac:spMkLst>
            <pc:docMk/>
            <pc:sldMk cId="2967990154" sldId="4553"/>
            <ac:spMk id="39" creationId="{A93BD274-72D3-4FF1-89BF-AC0CB4F3CA4A}"/>
          </ac:spMkLst>
        </pc:spChg>
        <pc:spChg chg="add mod">
          <ac:chgData name="Robin Rettien" userId="d3b77970-caed-4e6f-89f3-1a113df11dad" providerId="ADAL" clId="{21A50AB6-AB87-4975-8370-9DE9DF701BC2}" dt="2020-11-09T13:55:37.108" v="2224" actId="552"/>
          <ac:spMkLst>
            <pc:docMk/>
            <pc:sldMk cId="2967990154" sldId="4553"/>
            <ac:spMk id="40" creationId="{6C9A21CB-F302-4037-BD3A-48515DBEAED1}"/>
          </ac:spMkLst>
        </pc:spChg>
        <pc:spChg chg="add mod ord">
          <ac:chgData name="Robin Rettien" userId="d3b77970-caed-4e6f-89f3-1a113df11dad" providerId="ADAL" clId="{21A50AB6-AB87-4975-8370-9DE9DF701BC2}" dt="2020-11-09T13:56:03.446" v="2233" actId="167"/>
          <ac:spMkLst>
            <pc:docMk/>
            <pc:sldMk cId="2967990154" sldId="4553"/>
            <ac:spMk id="41" creationId="{D1EC2D01-CB29-450E-9569-9C56FE5B0D15}"/>
          </ac:spMkLst>
        </pc:spChg>
        <pc:spChg chg="add mod">
          <ac:chgData name="Robin Rettien" userId="d3b77970-caed-4e6f-89f3-1a113df11dad" providerId="ADAL" clId="{21A50AB6-AB87-4975-8370-9DE9DF701BC2}" dt="2020-11-09T13:56:35.683" v="2242" actId="1076"/>
          <ac:spMkLst>
            <pc:docMk/>
            <pc:sldMk cId="2967990154" sldId="4553"/>
            <ac:spMk id="42" creationId="{F066C725-D241-4740-9941-B2B4CD05BA61}"/>
          </ac:spMkLst>
        </pc:spChg>
        <pc:spChg chg="add mod">
          <ac:chgData name="Robin Rettien" userId="d3b77970-caed-4e6f-89f3-1a113df11dad" providerId="ADAL" clId="{21A50AB6-AB87-4975-8370-9DE9DF701BC2}" dt="2020-11-09T13:59:12.917" v="2273" actId="571"/>
          <ac:spMkLst>
            <pc:docMk/>
            <pc:sldMk cId="2967990154" sldId="4553"/>
            <ac:spMk id="43" creationId="{83D5A13C-6B87-43EB-AF37-D83513A1F464}"/>
          </ac:spMkLst>
        </pc:spChg>
        <pc:spChg chg="add mod">
          <ac:chgData name="Robin Rettien" userId="d3b77970-caed-4e6f-89f3-1a113df11dad" providerId="ADAL" clId="{21A50AB6-AB87-4975-8370-9DE9DF701BC2}" dt="2020-11-09T13:59:18.306" v="2275" actId="1076"/>
          <ac:spMkLst>
            <pc:docMk/>
            <pc:sldMk cId="2967990154" sldId="4553"/>
            <ac:spMk id="44" creationId="{26A8D490-F631-4A73-95D4-0A4ED9A248CA}"/>
          </ac:spMkLst>
        </pc:spChg>
        <pc:spChg chg="mod">
          <ac:chgData name="Robin Rettien" userId="d3b77970-caed-4e6f-89f3-1a113df11dad" providerId="ADAL" clId="{21A50AB6-AB87-4975-8370-9DE9DF701BC2}" dt="2020-11-09T13:54:38.873" v="2147" actId="12788"/>
          <ac:spMkLst>
            <pc:docMk/>
            <pc:sldMk cId="2967990154" sldId="4553"/>
            <ac:spMk id="65" creationId="{FB10620B-B01F-4A5B-85C4-B9E4D0068344}"/>
          </ac:spMkLst>
        </pc:spChg>
      </pc:sldChg>
      <pc:sldChg chg="addSp modSp mod modNotesTx">
        <pc:chgData name="Robin Rettien" userId="d3b77970-caed-4e6f-89f3-1a113df11dad" providerId="ADAL" clId="{21A50AB6-AB87-4975-8370-9DE9DF701BC2}" dt="2020-11-09T14:36:23.942" v="2406" actId="20577"/>
        <pc:sldMkLst>
          <pc:docMk/>
          <pc:sldMk cId="2176563733" sldId="4554"/>
        </pc:sldMkLst>
        <pc:spChg chg="add mod ord">
          <ac:chgData name="Robin Rettien" userId="d3b77970-caed-4e6f-89f3-1a113df11dad" providerId="ADAL" clId="{21A50AB6-AB87-4975-8370-9DE9DF701BC2}" dt="2020-11-09T13:57:06.996" v="2245" actId="167"/>
          <ac:spMkLst>
            <pc:docMk/>
            <pc:sldMk cId="2176563733" sldId="4554"/>
            <ac:spMk id="16" creationId="{DCAD5B6C-BADB-464B-8F2A-844EB0198624}"/>
          </ac:spMkLst>
        </pc:spChg>
        <pc:spChg chg="add mod ord">
          <ac:chgData name="Robin Rettien" userId="d3b77970-caed-4e6f-89f3-1a113df11dad" providerId="ADAL" clId="{21A50AB6-AB87-4975-8370-9DE9DF701BC2}" dt="2020-11-09T13:57:06.996" v="2245" actId="167"/>
          <ac:spMkLst>
            <pc:docMk/>
            <pc:sldMk cId="2176563733" sldId="4554"/>
            <ac:spMk id="17" creationId="{1C024CD1-9425-44D0-9B6C-080D66E847C8}"/>
          </ac:spMkLst>
        </pc:spChg>
        <pc:spChg chg="add mod ord">
          <ac:chgData name="Robin Rettien" userId="d3b77970-caed-4e6f-89f3-1a113df11dad" providerId="ADAL" clId="{21A50AB6-AB87-4975-8370-9DE9DF701BC2}" dt="2020-11-09T13:57:06.996" v="2245" actId="167"/>
          <ac:spMkLst>
            <pc:docMk/>
            <pc:sldMk cId="2176563733" sldId="4554"/>
            <ac:spMk id="18" creationId="{377CC16A-BB15-4302-8848-13D62F18917C}"/>
          </ac:spMkLst>
        </pc:spChg>
        <pc:spChg chg="add mod ord">
          <ac:chgData name="Robin Rettien" userId="d3b77970-caed-4e6f-89f3-1a113df11dad" providerId="ADAL" clId="{21A50AB6-AB87-4975-8370-9DE9DF701BC2}" dt="2020-11-09T13:57:06.996" v="2245" actId="167"/>
          <ac:spMkLst>
            <pc:docMk/>
            <pc:sldMk cId="2176563733" sldId="4554"/>
            <ac:spMk id="19" creationId="{42E44573-5815-417D-9725-65EB0C4F8E88}"/>
          </ac:spMkLst>
        </pc:spChg>
        <pc:spChg chg="add mod ord">
          <ac:chgData name="Robin Rettien" userId="d3b77970-caed-4e6f-89f3-1a113df11dad" providerId="ADAL" clId="{21A50AB6-AB87-4975-8370-9DE9DF701BC2}" dt="2020-11-09T13:57:06.996" v="2245" actId="167"/>
          <ac:spMkLst>
            <pc:docMk/>
            <pc:sldMk cId="2176563733" sldId="4554"/>
            <ac:spMk id="23" creationId="{223F9E59-DEF5-4F1A-9673-E990A0BE49DA}"/>
          </ac:spMkLst>
        </pc:spChg>
        <pc:spChg chg="add mod">
          <ac:chgData name="Robin Rettien" userId="d3b77970-caed-4e6f-89f3-1a113df11dad" providerId="ADAL" clId="{21A50AB6-AB87-4975-8370-9DE9DF701BC2}" dt="2020-11-09T13:57:37.821" v="2251" actId="1035"/>
          <ac:spMkLst>
            <pc:docMk/>
            <pc:sldMk cId="2176563733" sldId="4554"/>
            <ac:spMk id="24" creationId="{D8C95CC4-D829-4836-AAC9-50288DF9C742}"/>
          </ac:spMkLst>
        </pc:spChg>
        <pc:spChg chg="add mod">
          <ac:chgData name="Robin Rettien" userId="d3b77970-caed-4e6f-89f3-1a113df11dad" providerId="ADAL" clId="{21A50AB6-AB87-4975-8370-9DE9DF701BC2}" dt="2020-11-09T13:57:37.821" v="2251" actId="1035"/>
          <ac:spMkLst>
            <pc:docMk/>
            <pc:sldMk cId="2176563733" sldId="4554"/>
            <ac:spMk id="48" creationId="{3020B7A7-F364-4E58-BD72-9476B17A0322}"/>
          </ac:spMkLst>
        </pc:spChg>
      </pc:sldChg>
      <pc:sldChg chg="delSp modSp mod">
        <pc:chgData name="Robin Rettien" userId="d3b77970-caed-4e6f-89f3-1a113df11dad" providerId="ADAL" clId="{21A50AB6-AB87-4975-8370-9DE9DF701BC2}" dt="2020-11-06T13:19:41.016" v="841" actId="207"/>
        <pc:sldMkLst>
          <pc:docMk/>
          <pc:sldMk cId="3920924172" sldId="4555"/>
        </pc:sldMkLst>
        <pc:spChg chg="mod">
          <ac:chgData name="Robin Rettien" userId="d3b77970-caed-4e6f-89f3-1a113df11dad" providerId="ADAL" clId="{21A50AB6-AB87-4975-8370-9DE9DF701BC2}" dt="2020-11-06T13:19:41.016" v="841" actId="207"/>
          <ac:spMkLst>
            <pc:docMk/>
            <pc:sldMk cId="3920924172" sldId="4555"/>
            <ac:spMk id="49" creationId="{3B09F82E-872F-4B7B-B389-F72F1F740FF8}"/>
          </ac:spMkLst>
        </pc:spChg>
        <pc:picChg chg="del">
          <ac:chgData name="Robin Rettien" userId="d3b77970-caed-4e6f-89f3-1a113df11dad" providerId="ADAL" clId="{21A50AB6-AB87-4975-8370-9DE9DF701BC2}" dt="2020-11-06T10:31:41.091" v="415" actId="478"/>
          <ac:picMkLst>
            <pc:docMk/>
            <pc:sldMk cId="3920924172" sldId="4555"/>
            <ac:picMk id="17" creationId="{747A622E-00D1-402E-A931-6E0359D20AC4}"/>
          </ac:picMkLst>
        </pc:picChg>
      </pc:sldChg>
      <pc:sldChg chg="delSp modSp mod">
        <pc:chgData name="Robin Rettien" userId="d3b77970-caed-4e6f-89f3-1a113df11dad" providerId="ADAL" clId="{21A50AB6-AB87-4975-8370-9DE9DF701BC2}" dt="2020-11-06T12:43:21.283" v="779" actId="554"/>
        <pc:sldMkLst>
          <pc:docMk/>
          <pc:sldMk cId="2516733516" sldId="4556"/>
        </pc:sldMkLst>
        <pc:spChg chg="mod">
          <ac:chgData name="Robin Rettien" userId="d3b77970-caed-4e6f-89f3-1a113df11dad" providerId="ADAL" clId="{21A50AB6-AB87-4975-8370-9DE9DF701BC2}" dt="2020-11-06T12:43:21.283" v="779" actId="554"/>
          <ac:spMkLst>
            <pc:docMk/>
            <pc:sldMk cId="2516733516" sldId="4556"/>
            <ac:spMk id="4" creationId="{29CB9718-F33C-45E0-97AD-AD6A26E51A3C}"/>
          </ac:spMkLst>
        </pc:spChg>
        <pc:spChg chg="mod">
          <ac:chgData name="Robin Rettien" userId="d3b77970-caed-4e6f-89f3-1a113df11dad" providerId="ADAL" clId="{21A50AB6-AB87-4975-8370-9DE9DF701BC2}" dt="2020-11-06T12:43:21.283" v="779" actId="554"/>
          <ac:spMkLst>
            <pc:docMk/>
            <pc:sldMk cId="2516733516" sldId="4556"/>
            <ac:spMk id="49" creationId="{3B09F82E-872F-4B7B-B389-F72F1F740FF8}"/>
          </ac:spMkLst>
        </pc:spChg>
        <pc:spChg chg="mod">
          <ac:chgData name="Robin Rettien" userId="d3b77970-caed-4e6f-89f3-1a113df11dad" providerId="ADAL" clId="{21A50AB6-AB87-4975-8370-9DE9DF701BC2}" dt="2020-11-06T12:43:21.283" v="779" actId="554"/>
          <ac:spMkLst>
            <pc:docMk/>
            <pc:sldMk cId="2516733516" sldId="4556"/>
            <ac:spMk id="50" creationId="{3B51962E-58C7-4ABD-99CD-1C9BEC1C54C1}"/>
          </ac:spMkLst>
        </pc:spChg>
        <pc:picChg chg="del">
          <ac:chgData name="Robin Rettien" userId="d3b77970-caed-4e6f-89f3-1a113df11dad" providerId="ADAL" clId="{21A50AB6-AB87-4975-8370-9DE9DF701BC2}" dt="2020-11-06T10:31:43.038" v="416" actId="478"/>
          <ac:picMkLst>
            <pc:docMk/>
            <pc:sldMk cId="2516733516" sldId="4556"/>
            <ac:picMk id="12" creationId="{654B688A-5DF4-44DD-ADCE-1D34E34473E4}"/>
          </ac:picMkLst>
        </pc:picChg>
      </pc:sldChg>
      <pc:sldChg chg="modSp mod modNotesTx">
        <pc:chgData name="Robin Rettien" userId="d3b77970-caed-4e6f-89f3-1a113df11dad" providerId="ADAL" clId="{21A50AB6-AB87-4975-8370-9DE9DF701BC2}" dt="2020-11-09T14:35:41.125" v="2399" actId="20577"/>
        <pc:sldMkLst>
          <pc:docMk/>
          <pc:sldMk cId="3053500909" sldId="4558"/>
        </pc:sldMkLst>
        <pc:spChg chg="mod">
          <ac:chgData name="Robin Rettien" userId="d3b77970-caed-4e6f-89f3-1a113df11dad" providerId="ADAL" clId="{21A50AB6-AB87-4975-8370-9DE9DF701BC2}" dt="2020-11-06T10:16:36.924" v="387" actId="20577"/>
          <ac:spMkLst>
            <pc:docMk/>
            <pc:sldMk cId="3053500909" sldId="4558"/>
            <ac:spMk id="4" creationId="{29CB9718-F33C-45E0-97AD-AD6A26E51A3C}"/>
          </ac:spMkLst>
        </pc:spChg>
      </pc:sldChg>
      <pc:sldChg chg="modSp mod">
        <pc:chgData name="Robin Rettien" userId="d3b77970-caed-4e6f-89f3-1a113df11dad" providerId="ADAL" clId="{21A50AB6-AB87-4975-8370-9DE9DF701BC2}" dt="2020-11-06T09:42:45.221" v="212" actId="13926"/>
        <pc:sldMkLst>
          <pc:docMk/>
          <pc:sldMk cId="574132940" sldId="4564"/>
        </pc:sldMkLst>
        <pc:spChg chg="mod">
          <ac:chgData name="Robin Rettien" userId="d3b77970-caed-4e6f-89f3-1a113df11dad" providerId="ADAL" clId="{21A50AB6-AB87-4975-8370-9DE9DF701BC2}" dt="2020-11-06T09:42:45.221" v="212" actId="13926"/>
          <ac:spMkLst>
            <pc:docMk/>
            <pc:sldMk cId="574132940" sldId="4564"/>
            <ac:spMk id="22" creationId="{2F47D0DB-84EB-4CC5-96D9-A82370ACA5EC}"/>
          </ac:spMkLst>
        </pc:spChg>
      </pc:sldChg>
      <pc:sldChg chg="delSp mod">
        <pc:chgData name="Robin Rettien" userId="d3b77970-caed-4e6f-89f3-1a113df11dad" providerId="ADAL" clId="{21A50AB6-AB87-4975-8370-9DE9DF701BC2}" dt="2020-11-06T13:50:23.612" v="1293" actId="478"/>
        <pc:sldMkLst>
          <pc:docMk/>
          <pc:sldMk cId="2417076013" sldId="4565"/>
        </pc:sldMkLst>
        <pc:spChg chg="del">
          <ac:chgData name="Robin Rettien" userId="d3b77970-caed-4e6f-89f3-1a113df11dad" providerId="ADAL" clId="{21A50AB6-AB87-4975-8370-9DE9DF701BC2}" dt="2020-11-06T13:50:23.612" v="1293" actId="478"/>
          <ac:spMkLst>
            <pc:docMk/>
            <pc:sldMk cId="2417076013" sldId="4565"/>
            <ac:spMk id="10" creationId="{8412F3C8-CB01-4F53-BA5B-44574575CE88}"/>
          </ac:spMkLst>
        </pc:spChg>
        <pc:spChg chg="del">
          <ac:chgData name="Robin Rettien" userId="d3b77970-caed-4e6f-89f3-1a113df11dad" providerId="ADAL" clId="{21A50AB6-AB87-4975-8370-9DE9DF701BC2}" dt="2020-11-06T13:50:23.612" v="1293" actId="478"/>
          <ac:spMkLst>
            <pc:docMk/>
            <pc:sldMk cId="2417076013" sldId="4565"/>
            <ac:spMk id="11" creationId="{25C5CB72-8187-469E-953E-FD843DDB8BEE}"/>
          </ac:spMkLst>
        </pc:spChg>
        <pc:spChg chg="del">
          <ac:chgData name="Robin Rettien" userId="d3b77970-caed-4e6f-89f3-1a113df11dad" providerId="ADAL" clId="{21A50AB6-AB87-4975-8370-9DE9DF701BC2}" dt="2020-11-06T13:50:23.612" v="1293" actId="478"/>
          <ac:spMkLst>
            <pc:docMk/>
            <pc:sldMk cId="2417076013" sldId="4565"/>
            <ac:spMk id="55" creationId="{D2581720-5159-401E-BB35-B75A97821AB5}"/>
          </ac:spMkLst>
        </pc:spChg>
        <pc:picChg chg="del">
          <ac:chgData name="Robin Rettien" userId="d3b77970-caed-4e6f-89f3-1a113df11dad" providerId="ADAL" clId="{21A50AB6-AB87-4975-8370-9DE9DF701BC2}" dt="2020-11-06T13:50:23.612" v="1293" actId="478"/>
          <ac:picMkLst>
            <pc:docMk/>
            <pc:sldMk cId="2417076013" sldId="4565"/>
            <ac:picMk id="18" creationId="{B886F066-CF8D-4FC5-AE36-CAECAF971AE4}"/>
          </ac:picMkLst>
        </pc:picChg>
      </pc:sldChg>
      <pc:sldChg chg="addSp delSp modSp mod">
        <pc:chgData name="Robin Rettien" userId="d3b77970-caed-4e6f-89f3-1a113df11dad" providerId="ADAL" clId="{21A50AB6-AB87-4975-8370-9DE9DF701BC2}" dt="2020-11-09T11:55:14.926" v="1663" actId="14100"/>
        <pc:sldMkLst>
          <pc:docMk/>
          <pc:sldMk cId="2322720532" sldId="4566"/>
        </pc:sldMkLst>
        <pc:spChg chg="del mod ord">
          <ac:chgData name="Robin Rettien" userId="d3b77970-caed-4e6f-89f3-1a113df11dad" providerId="ADAL" clId="{21A50AB6-AB87-4975-8370-9DE9DF701BC2}" dt="2020-11-09T11:51:01.007" v="1631" actId="478"/>
          <ac:spMkLst>
            <pc:docMk/>
            <pc:sldMk cId="2322720532" sldId="4566"/>
            <ac:spMk id="3" creationId="{26A2F39A-D31A-4CF0-9E1F-705030DBF85F}"/>
          </ac:spMkLst>
        </pc:spChg>
        <pc:spChg chg="del mod">
          <ac:chgData name="Robin Rettien" userId="d3b77970-caed-4e6f-89f3-1a113df11dad" providerId="ADAL" clId="{21A50AB6-AB87-4975-8370-9DE9DF701BC2}" dt="2020-11-09T11:51:05.082" v="1634" actId="478"/>
          <ac:spMkLst>
            <pc:docMk/>
            <pc:sldMk cId="2322720532" sldId="4566"/>
            <ac:spMk id="4" creationId="{7079BEE3-409A-4A06-8893-5135515B734F}"/>
          </ac:spMkLst>
        </pc:spChg>
        <pc:spChg chg="del mod">
          <ac:chgData name="Robin Rettien" userId="d3b77970-caed-4e6f-89f3-1a113df11dad" providerId="ADAL" clId="{21A50AB6-AB87-4975-8370-9DE9DF701BC2}" dt="2020-11-09T11:51:02.113" v="1632" actId="478"/>
          <ac:spMkLst>
            <pc:docMk/>
            <pc:sldMk cId="2322720532" sldId="4566"/>
            <ac:spMk id="8" creationId="{5DC02099-B902-4EA5-B70D-E6A78780137F}"/>
          </ac:spMkLst>
        </pc:spChg>
        <pc:spChg chg="del mod">
          <ac:chgData name="Robin Rettien" userId="d3b77970-caed-4e6f-89f3-1a113df11dad" providerId="ADAL" clId="{21A50AB6-AB87-4975-8370-9DE9DF701BC2}" dt="2020-11-09T11:51:00.007" v="1630" actId="478"/>
          <ac:spMkLst>
            <pc:docMk/>
            <pc:sldMk cId="2322720532" sldId="4566"/>
            <ac:spMk id="9" creationId="{AC23D0CC-1E3C-4F67-ADBA-64D41C487AF3}"/>
          </ac:spMkLst>
        </pc:spChg>
        <pc:spChg chg="add del mod">
          <ac:chgData name="Robin Rettien" userId="d3b77970-caed-4e6f-89f3-1a113df11dad" providerId="ADAL" clId="{21A50AB6-AB87-4975-8370-9DE9DF701BC2}" dt="2020-11-09T11:50:58.551" v="1629" actId="478"/>
          <ac:spMkLst>
            <pc:docMk/>
            <pc:sldMk cId="2322720532" sldId="4566"/>
            <ac:spMk id="13" creationId="{79892697-548C-404C-B422-8ED967BECD80}"/>
          </ac:spMkLst>
        </pc:spChg>
        <pc:spChg chg="add mod">
          <ac:chgData name="Robin Rettien" userId="d3b77970-caed-4e6f-89f3-1a113df11dad" providerId="ADAL" clId="{21A50AB6-AB87-4975-8370-9DE9DF701BC2}" dt="2020-11-06T13:48:52.763" v="1220" actId="1076"/>
          <ac:spMkLst>
            <pc:docMk/>
            <pc:sldMk cId="2322720532" sldId="4566"/>
            <ac:spMk id="14" creationId="{28A4C5E7-8B46-4500-9FF1-2646BE06B2FA}"/>
          </ac:spMkLst>
        </pc:spChg>
        <pc:spChg chg="add mod">
          <ac:chgData name="Robin Rettien" userId="d3b77970-caed-4e6f-89f3-1a113df11dad" providerId="ADAL" clId="{21A50AB6-AB87-4975-8370-9DE9DF701BC2}" dt="2020-11-06T13:53:58.645" v="1471" actId="1076"/>
          <ac:spMkLst>
            <pc:docMk/>
            <pc:sldMk cId="2322720532" sldId="4566"/>
            <ac:spMk id="15" creationId="{0DE89775-2FB7-43D0-984E-D073C7A1DC9F}"/>
          </ac:spMkLst>
        </pc:spChg>
        <pc:spChg chg="add mod">
          <ac:chgData name="Robin Rettien" userId="d3b77970-caed-4e6f-89f3-1a113df11dad" providerId="ADAL" clId="{21A50AB6-AB87-4975-8370-9DE9DF701BC2}" dt="2020-11-06T13:53:30.347" v="1429" actId="1076"/>
          <ac:spMkLst>
            <pc:docMk/>
            <pc:sldMk cId="2322720532" sldId="4566"/>
            <ac:spMk id="16" creationId="{3894E82E-994D-4A25-85D0-08B09665DC1C}"/>
          </ac:spMkLst>
        </pc:spChg>
        <pc:spChg chg="add">
          <ac:chgData name="Robin Rettien" userId="d3b77970-caed-4e6f-89f3-1a113df11dad" providerId="ADAL" clId="{21A50AB6-AB87-4975-8370-9DE9DF701BC2}" dt="2020-11-09T11:51:06.516" v="1636" actId="22"/>
          <ac:spMkLst>
            <pc:docMk/>
            <pc:sldMk cId="2322720532" sldId="4566"/>
            <ac:spMk id="17" creationId="{434B0F46-47AE-4F19-A4E8-9FC0958D133F}"/>
          </ac:spMkLst>
        </pc:spChg>
        <pc:spChg chg="add">
          <ac:chgData name="Robin Rettien" userId="d3b77970-caed-4e6f-89f3-1a113df11dad" providerId="ADAL" clId="{21A50AB6-AB87-4975-8370-9DE9DF701BC2}" dt="2020-11-09T11:51:06.516" v="1636" actId="22"/>
          <ac:spMkLst>
            <pc:docMk/>
            <pc:sldMk cId="2322720532" sldId="4566"/>
            <ac:spMk id="18" creationId="{1363576F-7B6A-4872-B0F9-40832D569EBD}"/>
          </ac:spMkLst>
        </pc:spChg>
        <pc:spChg chg="add">
          <ac:chgData name="Robin Rettien" userId="d3b77970-caed-4e6f-89f3-1a113df11dad" providerId="ADAL" clId="{21A50AB6-AB87-4975-8370-9DE9DF701BC2}" dt="2020-11-09T11:51:06.516" v="1636" actId="22"/>
          <ac:spMkLst>
            <pc:docMk/>
            <pc:sldMk cId="2322720532" sldId="4566"/>
            <ac:spMk id="19" creationId="{E2890973-73D2-4FA5-939D-E6D2BB16BBB5}"/>
          </ac:spMkLst>
        </pc:spChg>
        <pc:spChg chg="add mod">
          <ac:chgData name="Robin Rettien" userId="d3b77970-caed-4e6f-89f3-1a113df11dad" providerId="ADAL" clId="{21A50AB6-AB87-4975-8370-9DE9DF701BC2}" dt="2020-11-09T11:51:19.860" v="1637" actId="207"/>
          <ac:spMkLst>
            <pc:docMk/>
            <pc:sldMk cId="2322720532" sldId="4566"/>
            <ac:spMk id="20" creationId="{791E870A-C421-4E13-9555-87E890B4EA91}"/>
          </ac:spMkLst>
        </pc:spChg>
        <pc:spChg chg="add mod">
          <ac:chgData name="Robin Rettien" userId="d3b77970-caed-4e6f-89f3-1a113df11dad" providerId="ADAL" clId="{21A50AB6-AB87-4975-8370-9DE9DF701BC2}" dt="2020-11-09T11:51:19.860" v="1637" actId="207"/>
          <ac:spMkLst>
            <pc:docMk/>
            <pc:sldMk cId="2322720532" sldId="4566"/>
            <ac:spMk id="21" creationId="{28BA90F1-F03E-4CEC-92B8-0DCF2BEE5990}"/>
          </ac:spMkLst>
        </pc:spChg>
        <pc:spChg chg="add mod">
          <ac:chgData name="Robin Rettien" userId="d3b77970-caed-4e6f-89f3-1a113df11dad" providerId="ADAL" clId="{21A50AB6-AB87-4975-8370-9DE9DF701BC2}" dt="2020-11-09T11:51:19.860" v="1637" actId="207"/>
          <ac:spMkLst>
            <pc:docMk/>
            <pc:sldMk cId="2322720532" sldId="4566"/>
            <ac:spMk id="23" creationId="{D0A666C9-3114-46C7-A616-3FDFC552E46B}"/>
          </ac:spMkLst>
        </pc:spChg>
        <pc:spChg chg="add del mod ord">
          <ac:chgData name="Robin Rettien" userId="d3b77970-caed-4e6f-89f3-1a113df11dad" providerId="ADAL" clId="{21A50AB6-AB87-4975-8370-9DE9DF701BC2}" dt="2020-11-09T11:55:01.279" v="1660" actId="478"/>
          <ac:spMkLst>
            <pc:docMk/>
            <pc:sldMk cId="2322720532" sldId="4566"/>
            <ac:spMk id="27" creationId="{6CA5CE03-ABB0-45BD-9A48-BBC521870E46}"/>
          </ac:spMkLst>
        </pc:spChg>
        <pc:spChg chg="mod">
          <ac:chgData name="Robin Rettien" userId="d3b77970-caed-4e6f-89f3-1a113df11dad" providerId="ADAL" clId="{21A50AB6-AB87-4975-8370-9DE9DF701BC2}" dt="2020-11-06T13:53:51.197" v="1470" actId="20577"/>
          <ac:spMkLst>
            <pc:docMk/>
            <pc:sldMk cId="2322720532" sldId="4566"/>
            <ac:spMk id="28" creationId="{38DB51CF-8B54-4E26-A981-4676275867C7}"/>
          </ac:spMkLst>
        </pc:spChg>
        <pc:spChg chg="add del mod">
          <ac:chgData name="Robin Rettien" userId="d3b77970-caed-4e6f-89f3-1a113df11dad" providerId="ADAL" clId="{21A50AB6-AB87-4975-8370-9DE9DF701BC2}" dt="2020-11-09T11:51:03.934" v="1633" actId="478"/>
          <ac:spMkLst>
            <pc:docMk/>
            <pc:sldMk cId="2322720532" sldId="4566"/>
            <ac:spMk id="30" creationId="{2062F811-143E-459F-A700-89D3CE6DC9F5}"/>
          </ac:spMkLst>
        </pc:spChg>
        <pc:spChg chg="add del mod">
          <ac:chgData name="Robin Rettien" userId="d3b77970-caed-4e6f-89f3-1a113df11dad" providerId="ADAL" clId="{21A50AB6-AB87-4975-8370-9DE9DF701BC2}" dt="2020-11-09T11:55:00.063" v="1659" actId="478"/>
          <ac:spMkLst>
            <pc:docMk/>
            <pc:sldMk cId="2322720532" sldId="4566"/>
            <ac:spMk id="36" creationId="{662F4426-4144-4ED0-998B-73B332032BDF}"/>
          </ac:spMkLst>
        </pc:spChg>
        <pc:picChg chg="del mod ord">
          <ac:chgData name="Robin Rettien" userId="d3b77970-caed-4e6f-89f3-1a113df11dad" providerId="ADAL" clId="{21A50AB6-AB87-4975-8370-9DE9DF701BC2}" dt="2020-11-09T11:50:56.739" v="1627" actId="478"/>
          <ac:picMkLst>
            <pc:docMk/>
            <pc:sldMk cId="2322720532" sldId="4566"/>
            <ac:picMk id="10" creationId="{391F3513-9338-4EC5-B0EB-2882C233B539}"/>
          </ac:picMkLst>
        </pc:picChg>
        <pc:picChg chg="del mod ord">
          <ac:chgData name="Robin Rettien" userId="d3b77970-caed-4e6f-89f3-1a113df11dad" providerId="ADAL" clId="{21A50AB6-AB87-4975-8370-9DE9DF701BC2}" dt="2020-11-09T11:51:06.238" v="1635" actId="478"/>
          <ac:picMkLst>
            <pc:docMk/>
            <pc:sldMk cId="2322720532" sldId="4566"/>
            <ac:picMk id="11" creationId="{DE2FD707-D8CC-4A28-9FBE-04E075CD7C81}"/>
          </ac:picMkLst>
        </pc:picChg>
        <pc:picChg chg="add del mod">
          <ac:chgData name="Robin Rettien" userId="d3b77970-caed-4e6f-89f3-1a113df11dad" providerId="ADAL" clId="{21A50AB6-AB87-4975-8370-9DE9DF701BC2}" dt="2020-11-09T11:50:57.695" v="1628" actId="478"/>
          <ac:picMkLst>
            <pc:docMk/>
            <pc:sldMk cId="2322720532" sldId="4566"/>
            <ac:picMk id="12" creationId="{FF8952AE-CAC4-48F1-B298-3495CF240564}"/>
          </ac:picMkLst>
        </pc:picChg>
        <pc:picChg chg="add mod">
          <ac:chgData name="Robin Rettien" userId="d3b77970-caed-4e6f-89f3-1a113df11dad" providerId="ADAL" clId="{21A50AB6-AB87-4975-8370-9DE9DF701BC2}" dt="2020-11-09T11:55:14.926" v="1663" actId="14100"/>
          <ac:picMkLst>
            <pc:docMk/>
            <pc:sldMk cId="2322720532" sldId="4566"/>
            <ac:picMk id="24" creationId="{C5B7C8CE-4053-4B5F-9017-B9B8BD64C155}"/>
          </ac:picMkLst>
        </pc:picChg>
        <pc:picChg chg="add mod">
          <ac:chgData name="Robin Rettien" userId="d3b77970-caed-4e6f-89f3-1a113df11dad" providerId="ADAL" clId="{21A50AB6-AB87-4975-8370-9DE9DF701BC2}" dt="2020-11-09T11:53:44.628" v="1641" actId="552"/>
          <ac:picMkLst>
            <pc:docMk/>
            <pc:sldMk cId="2322720532" sldId="4566"/>
            <ac:picMk id="25" creationId="{D1253B91-14CD-4424-B8A2-D42AADAAE02C}"/>
          </ac:picMkLst>
        </pc:picChg>
        <pc:picChg chg="add mod ord">
          <ac:chgData name="Robin Rettien" userId="d3b77970-caed-4e6f-89f3-1a113df11dad" providerId="ADAL" clId="{21A50AB6-AB87-4975-8370-9DE9DF701BC2}" dt="2020-11-09T11:53:59.962" v="1644" actId="552"/>
          <ac:picMkLst>
            <pc:docMk/>
            <pc:sldMk cId="2322720532" sldId="4566"/>
            <ac:picMk id="26" creationId="{371E8275-6433-4E62-939C-B6D92758058E}"/>
          </ac:picMkLst>
        </pc:picChg>
        <pc:picChg chg="add del mod">
          <ac:chgData name="Robin Rettien" userId="d3b77970-caed-4e6f-89f3-1a113df11dad" providerId="ADAL" clId="{21A50AB6-AB87-4975-8370-9DE9DF701BC2}" dt="2020-11-06T13:49:20.535" v="1254" actId="478"/>
          <ac:picMkLst>
            <pc:docMk/>
            <pc:sldMk cId="2322720532" sldId="4566"/>
            <ac:picMk id="29" creationId="{04F485EC-4B40-4EEF-A944-2CBAC68488CE}"/>
          </ac:picMkLst>
        </pc:picChg>
        <pc:picChg chg="add del mod ord">
          <ac:chgData name="Robin Rettien" userId="d3b77970-caed-4e6f-89f3-1a113df11dad" providerId="ADAL" clId="{21A50AB6-AB87-4975-8370-9DE9DF701BC2}" dt="2020-11-09T11:55:02.460" v="1661" actId="478"/>
          <ac:picMkLst>
            <pc:docMk/>
            <pc:sldMk cId="2322720532" sldId="4566"/>
            <ac:picMk id="32" creationId="{2E14C937-41FF-4C00-99A4-95F6CE73B300}"/>
          </ac:picMkLst>
        </pc:picChg>
        <pc:picChg chg="add del mod">
          <ac:chgData name="Robin Rettien" userId="d3b77970-caed-4e6f-89f3-1a113df11dad" providerId="ADAL" clId="{21A50AB6-AB87-4975-8370-9DE9DF701BC2}" dt="2020-11-09T11:55:04.054" v="1662" actId="478"/>
          <ac:picMkLst>
            <pc:docMk/>
            <pc:sldMk cId="2322720532" sldId="4566"/>
            <ac:picMk id="34" creationId="{E6E15CF9-7D63-4583-8E87-8D053670AD0F}"/>
          </ac:picMkLst>
        </pc:picChg>
      </pc:sldChg>
      <pc:sldChg chg="addSp delSp modSp mod">
        <pc:chgData name="Robin Rettien" userId="d3b77970-caed-4e6f-89f3-1a113df11dad" providerId="ADAL" clId="{21A50AB6-AB87-4975-8370-9DE9DF701BC2}" dt="2020-11-09T11:57:33.721" v="1697" actId="207"/>
        <pc:sldMkLst>
          <pc:docMk/>
          <pc:sldMk cId="1804045032" sldId="4567"/>
        </pc:sldMkLst>
        <pc:spChg chg="del mod">
          <ac:chgData name="Robin Rettien" userId="d3b77970-caed-4e6f-89f3-1a113df11dad" providerId="ADAL" clId="{21A50AB6-AB87-4975-8370-9DE9DF701BC2}" dt="2020-11-09T11:57:00.950" v="1687" actId="478"/>
          <ac:spMkLst>
            <pc:docMk/>
            <pc:sldMk cId="1804045032" sldId="4567"/>
            <ac:spMk id="3" creationId="{97E7AAEE-3237-4F78-87D1-A644DB75BF37}"/>
          </ac:spMkLst>
        </pc:spChg>
        <pc:spChg chg="del mod">
          <ac:chgData name="Robin Rettien" userId="d3b77970-caed-4e6f-89f3-1a113df11dad" providerId="ADAL" clId="{21A50AB6-AB87-4975-8370-9DE9DF701BC2}" dt="2020-11-09T11:57:02.440" v="1688" actId="478"/>
          <ac:spMkLst>
            <pc:docMk/>
            <pc:sldMk cId="1804045032" sldId="4567"/>
            <ac:spMk id="8" creationId="{F98DBBA5-047B-4CDA-A116-80265C194999}"/>
          </ac:spMkLst>
        </pc:spChg>
        <pc:spChg chg="add ord">
          <ac:chgData name="Robin Rettien" userId="d3b77970-caed-4e6f-89f3-1a113df11dad" providerId="ADAL" clId="{21A50AB6-AB87-4975-8370-9DE9DF701BC2}" dt="2020-11-09T11:54:50.481" v="1658" actId="167"/>
          <ac:spMkLst>
            <pc:docMk/>
            <pc:sldMk cId="1804045032" sldId="4567"/>
            <ac:spMk id="11" creationId="{F8B356A4-F9E5-4F3F-A684-812767611FEC}"/>
          </ac:spMkLst>
        </pc:spChg>
        <pc:spChg chg="add ord">
          <ac:chgData name="Robin Rettien" userId="d3b77970-caed-4e6f-89f3-1a113df11dad" providerId="ADAL" clId="{21A50AB6-AB87-4975-8370-9DE9DF701BC2}" dt="2020-11-09T11:54:50.481" v="1658" actId="167"/>
          <ac:spMkLst>
            <pc:docMk/>
            <pc:sldMk cId="1804045032" sldId="4567"/>
            <ac:spMk id="16" creationId="{ADD9BE9F-BCB3-4EB4-B9AA-920D34A49BA4}"/>
          </ac:spMkLst>
        </pc:spChg>
        <pc:spChg chg="add">
          <ac:chgData name="Robin Rettien" userId="d3b77970-caed-4e6f-89f3-1a113df11dad" providerId="ADAL" clId="{21A50AB6-AB87-4975-8370-9DE9DF701BC2}" dt="2020-11-09T11:57:06.220" v="1691" actId="22"/>
          <ac:spMkLst>
            <pc:docMk/>
            <pc:sldMk cId="1804045032" sldId="4567"/>
            <ac:spMk id="17" creationId="{47B3CA8C-15BA-4241-BD96-342B4BA95489}"/>
          </ac:spMkLst>
        </pc:spChg>
        <pc:spChg chg="del mod">
          <ac:chgData name="Robin Rettien" userId="d3b77970-caed-4e6f-89f3-1a113df11dad" providerId="ADAL" clId="{21A50AB6-AB87-4975-8370-9DE9DF701BC2}" dt="2020-11-09T11:57:04.113" v="1689" actId="478"/>
          <ac:spMkLst>
            <pc:docMk/>
            <pc:sldMk cId="1804045032" sldId="4567"/>
            <ac:spMk id="19" creationId="{4C7930E5-4530-4343-AF7F-B76B6675A7C6}"/>
          </ac:spMkLst>
        </pc:spChg>
        <pc:spChg chg="add mod">
          <ac:chgData name="Robin Rettien" userId="d3b77970-caed-4e6f-89f3-1a113df11dad" providerId="ADAL" clId="{21A50AB6-AB87-4975-8370-9DE9DF701BC2}" dt="2020-11-09T11:57:33.721" v="1697" actId="207"/>
          <ac:spMkLst>
            <pc:docMk/>
            <pc:sldMk cId="1804045032" sldId="4567"/>
            <ac:spMk id="20" creationId="{D3C7193E-FD9A-481D-A469-A977CE4C7A85}"/>
          </ac:spMkLst>
        </pc:spChg>
        <pc:spChg chg="add">
          <ac:chgData name="Robin Rettien" userId="d3b77970-caed-4e6f-89f3-1a113df11dad" providerId="ADAL" clId="{21A50AB6-AB87-4975-8370-9DE9DF701BC2}" dt="2020-11-09T11:57:06.220" v="1691" actId="22"/>
          <ac:spMkLst>
            <pc:docMk/>
            <pc:sldMk cId="1804045032" sldId="4567"/>
            <ac:spMk id="21" creationId="{1992C58E-56C0-49F4-8A7E-C94E5AAF5CF6}"/>
          </ac:spMkLst>
        </pc:spChg>
        <pc:spChg chg="add">
          <ac:chgData name="Robin Rettien" userId="d3b77970-caed-4e6f-89f3-1a113df11dad" providerId="ADAL" clId="{21A50AB6-AB87-4975-8370-9DE9DF701BC2}" dt="2020-11-09T11:57:06.220" v="1691" actId="22"/>
          <ac:spMkLst>
            <pc:docMk/>
            <pc:sldMk cId="1804045032" sldId="4567"/>
            <ac:spMk id="24" creationId="{D1AD0422-00C0-43B9-8722-E8E853DFA578}"/>
          </ac:spMkLst>
        </pc:spChg>
        <pc:spChg chg="add mod">
          <ac:chgData name="Robin Rettien" userId="d3b77970-caed-4e6f-89f3-1a113df11dad" providerId="ADAL" clId="{21A50AB6-AB87-4975-8370-9DE9DF701BC2}" dt="2020-11-09T11:57:20.701" v="1694" actId="552"/>
          <ac:spMkLst>
            <pc:docMk/>
            <pc:sldMk cId="1804045032" sldId="4567"/>
            <ac:spMk id="25" creationId="{50D93ED6-F82A-459A-81C8-0EF4FFA71291}"/>
          </ac:spMkLst>
        </pc:spChg>
        <pc:spChg chg="add mod">
          <ac:chgData name="Robin Rettien" userId="d3b77970-caed-4e6f-89f3-1a113df11dad" providerId="ADAL" clId="{21A50AB6-AB87-4975-8370-9DE9DF701BC2}" dt="2020-11-09T11:57:25.484" v="1695" actId="555"/>
          <ac:spMkLst>
            <pc:docMk/>
            <pc:sldMk cId="1804045032" sldId="4567"/>
            <ac:spMk id="26" creationId="{068B5C90-3B05-48D2-97E7-7F9741069CEA}"/>
          </ac:spMkLst>
        </pc:spChg>
        <pc:spChg chg="add del mod">
          <ac:chgData name="Robin Rettien" userId="d3b77970-caed-4e6f-89f3-1a113df11dad" providerId="ADAL" clId="{21A50AB6-AB87-4975-8370-9DE9DF701BC2}" dt="2020-11-09T11:54:46.295" v="1655" actId="478"/>
          <ac:spMkLst>
            <pc:docMk/>
            <pc:sldMk cId="1804045032" sldId="4567"/>
            <ac:spMk id="32" creationId="{B4C665E3-DADC-4F35-9A72-58C7F84A1C85}"/>
          </ac:spMkLst>
        </pc:spChg>
        <pc:spChg chg="del mod">
          <ac:chgData name="Robin Rettien" userId="d3b77970-caed-4e6f-89f3-1a113df11dad" providerId="ADAL" clId="{21A50AB6-AB87-4975-8370-9DE9DF701BC2}" dt="2020-11-09T11:57:05.254" v="1690" actId="478"/>
          <ac:spMkLst>
            <pc:docMk/>
            <pc:sldMk cId="1804045032" sldId="4567"/>
            <ac:spMk id="33" creationId="{F6994DA1-ADEC-4C68-979C-17D650112E00}"/>
          </ac:spMkLst>
        </pc:spChg>
        <pc:spChg chg="add mod">
          <ac:chgData name="Robin Rettien" userId="d3b77970-caed-4e6f-89f3-1a113df11dad" providerId="ADAL" clId="{21A50AB6-AB87-4975-8370-9DE9DF701BC2}" dt="2020-11-09T11:57:30.282" v="1696" actId="555"/>
          <ac:spMkLst>
            <pc:docMk/>
            <pc:sldMk cId="1804045032" sldId="4567"/>
            <ac:spMk id="34" creationId="{D1549B52-035F-40B1-9E20-890BD8AA077F}"/>
          </ac:spMkLst>
        </pc:spChg>
        <pc:spChg chg="add mod">
          <ac:chgData name="Robin Rettien" userId="d3b77970-caed-4e6f-89f3-1a113df11dad" providerId="ADAL" clId="{21A50AB6-AB87-4975-8370-9DE9DF701BC2}" dt="2020-11-09T11:57:25.484" v="1695" actId="555"/>
          <ac:spMkLst>
            <pc:docMk/>
            <pc:sldMk cId="1804045032" sldId="4567"/>
            <ac:spMk id="35" creationId="{7429CE4C-5E1C-496D-B48C-229309537836}"/>
          </ac:spMkLst>
        </pc:spChg>
        <pc:spChg chg="add del mod">
          <ac:chgData name="Robin Rettien" userId="d3b77970-caed-4e6f-89f3-1a113df11dad" providerId="ADAL" clId="{21A50AB6-AB87-4975-8370-9DE9DF701BC2}" dt="2020-11-09T11:56:58.870" v="1685" actId="478"/>
          <ac:spMkLst>
            <pc:docMk/>
            <pc:sldMk cId="1804045032" sldId="4567"/>
            <ac:spMk id="37" creationId="{80B42D72-6D7C-47CB-9A4F-CEA770B20619}"/>
          </ac:spMkLst>
        </pc:spChg>
        <pc:spChg chg="add del mod">
          <ac:chgData name="Robin Rettien" userId="d3b77970-caed-4e6f-89f3-1a113df11dad" providerId="ADAL" clId="{21A50AB6-AB87-4975-8370-9DE9DF701BC2}" dt="2020-11-09T11:56:59.600" v="1686" actId="478"/>
          <ac:spMkLst>
            <pc:docMk/>
            <pc:sldMk cId="1804045032" sldId="4567"/>
            <ac:spMk id="38" creationId="{D36B23C9-464D-43E1-83C5-6AAD43F87011}"/>
          </ac:spMkLst>
        </pc:spChg>
        <pc:spChg chg="del mod">
          <ac:chgData name="Robin Rettien" userId="d3b77970-caed-4e6f-89f3-1a113df11dad" providerId="ADAL" clId="{21A50AB6-AB87-4975-8370-9DE9DF701BC2}" dt="2020-11-09T11:54:45.391" v="1654" actId="478"/>
          <ac:spMkLst>
            <pc:docMk/>
            <pc:sldMk cId="1804045032" sldId="4567"/>
            <ac:spMk id="76" creationId="{4B42C724-3575-424B-9619-B3FA8736F495}"/>
          </ac:spMkLst>
        </pc:spChg>
        <pc:grpChg chg="mod">
          <ac:chgData name="Robin Rettien" userId="d3b77970-caed-4e6f-89f3-1a113df11dad" providerId="ADAL" clId="{21A50AB6-AB87-4975-8370-9DE9DF701BC2}" dt="2020-11-06T13:55:25.156" v="1479" actId="1036"/>
          <ac:grpSpMkLst>
            <pc:docMk/>
            <pc:sldMk cId="1804045032" sldId="4567"/>
            <ac:grpSpMk id="10" creationId="{5A9762EB-51DB-4154-A84B-6405A46E45C7}"/>
          </ac:grpSpMkLst>
        </pc:grpChg>
        <pc:picChg chg="add del mod">
          <ac:chgData name="Robin Rettien" userId="d3b77970-caed-4e6f-89f3-1a113df11dad" providerId="ADAL" clId="{21A50AB6-AB87-4975-8370-9DE9DF701BC2}" dt="2020-11-09T11:54:46.943" v="1656" actId="478"/>
          <ac:picMkLst>
            <pc:docMk/>
            <pc:sldMk cId="1804045032" sldId="4567"/>
            <ac:picMk id="4" creationId="{F686B608-72F2-4AB9-8D54-9A08C527C586}"/>
          </ac:picMkLst>
        </pc:picChg>
        <pc:picChg chg="mod">
          <ac:chgData name="Robin Rettien" userId="d3b77970-caed-4e6f-89f3-1a113df11dad" providerId="ADAL" clId="{21A50AB6-AB87-4975-8370-9DE9DF701BC2}" dt="2020-11-06T13:55:25.156" v="1479" actId="1036"/>
          <ac:picMkLst>
            <pc:docMk/>
            <pc:sldMk cId="1804045032" sldId="4567"/>
            <ac:picMk id="12" creationId="{005566D1-544A-4FEE-BE9E-4BB1387E26A2}"/>
          </ac:picMkLst>
        </pc:picChg>
        <pc:picChg chg="add ord">
          <ac:chgData name="Robin Rettien" userId="d3b77970-caed-4e6f-89f3-1a113df11dad" providerId="ADAL" clId="{21A50AB6-AB87-4975-8370-9DE9DF701BC2}" dt="2020-11-09T11:54:50.481" v="1658" actId="167"/>
          <ac:picMkLst>
            <pc:docMk/>
            <pc:sldMk cId="1804045032" sldId="4567"/>
            <ac:picMk id="13" creationId="{2CDE7D67-BD10-4E89-B8C7-A79952828DB5}"/>
          </ac:picMkLst>
        </pc:picChg>
        <pc:picChg chg="add ord">
          <ac:chgData name="Robin Rettien" userId="d3b77970-caed-4e6f-89f3-1a113df11dad" providerId="ADAL" clId="{21A50AB6-AB87-4975-8370-9DE9DF701BC2}" dt="2020-11-09T11:54:50.481" v="1658" actId="167"/>
          <ac:picMkLst>
            <pc:docMk/>
            <pc:sldMk cId="1804045032" sldId="4567"/>
            <ac:picMk id="14" creationId="{DF53922B-C9FE-4932-A588-8FBC3E49B653}"/>
          </ac:picMkLst>
        </pc:picChg>
        <pc:picChg chg="mod">
          <ac:chgData name="Robin Rettien" userId="d3b77970-caed-4e6f-89f3-1a113df11dad" providerId="ADAL" clId="{21A50AB6-AB87-4975-8370-9DE9DF701BC2}" dt="2020-11-06T13:55:25.156" v="1479" actId="1036"/>
          <ac:picMkLst>
            <pc:docMk/>
            <pc:sldMk cId="1804045032" sldId="4567"/>
            <ac:picMk id="15" creationId="{1CCA54E8-53BF-42C3-AFE1-527FD9504BAF}"/>
          </ac:picMkLst>
        </pc:picChg>
        <pc:picChg chg="mod">
          <ac:chgData name="Robin Rettien" userId="d3b77970-caed-4e6f-89f3-1a113df11dad" providerId="ADAL" clId="{21A50AB6-AB87-4975-8370-9DE9DF701BC2}" dt="2020-11-06T13:55:25.156" v="1479" actId="1036"/>
          <ac:picMkLst>
            <pc:docMk/>
            <pc:sldMk cId="1804045032" sldId="4567"/>
            <ac:picMk id="18" creationId="{1549B2CE-A508-47A7-9C57-7F0C3F4C20B5}"/>
          </ac:picMkLst>
        </pc:picChg>
        <pc:picChg chg="del mod">
          <ac:chgData name="Robin Rettien" userId="d3b77970-caed-4e6f-89f3-1a113df11dad" providerId="ADAL" clId="{21A50AB6-AB87-4975-8370-9DE9DF701BC2}" dt="2020-11-09T11:54:44.144" v="1653" actId="478"/>
          <ac:picMkLst>
            <pc:docMk/>
            <pc:sldMk cId="1804045032" sldId="4567"/>
            <ac:picMk id="23" creationId="{BD74B608-B6A1-4924-A1BE-8FEF71C59EAB}"/>
          </ac:picMkLst>
        </pc:picChg>
      </pc:sldChg>
      <pc:sldChg chg="addSp delSp modSp mod">
        <pc:chgData name="Robin Rettien" userId="d3b77970-caed-4e6f-89f3-1a113df11dad" providerId="ADAL" clId="{21A50AB6-AB87-4975-8370-9DE9DF701BC2}" dt="2020-11-06T10:02:10.938" v="286" actId="1076"/>
        <pc:sldMkLst>
          <pc:docMk/>
          <pc:sldMk cId="321839724" sldId="4568"/>
        </pc:sldMkLst>
        <pc:spChg chg="mod">
          <ac:chgData name="Robin Rettien" userId="d3b77970-caed-4e6f-89f3-1a113df11dad" providerId="ADAL" clId="{21A50AB6-AB87-4975-8370-9DE9DF701BC2}" dt="2020-11-06T09:59:51.823" v="253" actId="1076"/>
          <ac:spMkLst>
            <pc:docMk/>
            <pc:sldMk cId="321839724" sldId="4568"/>
            <ac:spMk id="5" creationId="{A64E89AD-D070-49F5-A662-5483A122EF37}"/>
          </ac:spMkLst>
        </pc:spChg>
        <pc:spChg chg="mod">
          <ac:chgData name="Robin Rettien" userId="d3b77970-caed-4e6f-89f3-1a113df11dad" providerId="ADAL" clId="{21A50AB6-AB87-4975-8370-9DE9DF701BC2}" dt="2020-11-06T10:02:10.938" v="286" actId="1076"/>
          <ac:spMkLst>
            <pc:docMk/>
            <pc:sldMk cId="321839724" sldId="4568"/>
            <ac:spMk id="19" creationId="{9562E9CE-361A-421C-807E-EA0EC47E52BF}"/>
          </ac:spMkLst>
        </pc:spChg>
        <pc:spChg chg="mod">
          <ac:chgData name="Robin Rettien" userId="d3b77970-caed-4e6f-89f3-1a113df11dad" providerId="ADAL" clId="{21A50AB6-AB87-4975-8370-9DE9DF701BC2}" dt="2020-11-06T09:43:40.317" v="216" actId="13926"/>
          <ac:spMkLst>
            <pc:docMk/>
            <pc:sldMk cId="321839724" sldId="4568"/>
            <ac:spMk id="21" creationId="{A72AE591-3E09-4614-960C-8E841A43253C}"/>
          </ac:spMkLst>
        </pc:spChg>
        <pc:spChg chg="mod">
          <ac:chgData name="Robin Rettien" userId="d3b77970-caed-4e6f-89f3-1a113df11dad" providerId="ADAL" clId="{21A50AB6-AB87-4975-8370-9DE9DF701BC2}" dt="2020-11-06T10:02:03.473" v="285" actId="1037"/>
          <ac:spMkLst>
            <pc:docMk/>
            <pc:sldMk cId="321839724" sldId="4568"/>
            <ac:spMk id="45" creationId="{5F4DA6DD-9DCF-4F6B-AE53-E9DED3C2A58F}"/>
          </ac:spMkLst>
        </pc:spChg>
        <pc:spChg chg="mod">
          <ac:chgData name="Robin Rettien" userId="d3b77970-caed-4e6f-89f3-1a113df11dad" providerId="ADAL" clId="{21A50AB6-AB87-4975-8370-9DE9DF701BC2}" dt="2020-11-06T10:02:10.938" v="286" actId="1076"/>
          <ac:spMkLst>
            <pc:docMk/>
            <pc:sldMk cId="321839724" sldId="4568"/>
            <ac:spMk id="46" creationId="{80F8FA0B-0AC4-4557-8E19-7E742EA95999}"/>
          </ac:spMkLst>
        </pc:spChg>
        <pc:spChg chg="mod">
          <ac:chgData name="Robin Rettien" userId="d3b77970-caed-4e6f-89f3-1a113df11dad" providerId="ADAL" clId="{21A50AB6-AB87-4975-8370-9DE9DF701BC2}" dt="2020-11-06T10:02:03.473" v="285" actId="1037"/>
          <ac:spMkLst>
            <pc:docMk/>
            <pc:sldMk cId="321839724" sldId="4568"/>
            <ac:spMk id="48" creationId="{4C170BF5-AD93-43A1-A87B-7273DFAAA9D2}"/>
          </ac:spMkLst>
        </pc:spChg>
        <pc:picChg chg="del mod">
          <ac:chgData name="Robin Rettien" userId="d3b77970-caed-4e6f-89f3-1a113df11dad" providerId="ADAL" clId="{21A50AB6-AB87-4975-8370-9DE9DF701BC2}" dt="2020-11-06T09:59:35.643" v="248" actId="478"/>
          <ac:picMkLst>
            <pc:docMk/>
            <pc:sldMk cId="321839724" sldId="4568"/>
            <ac:picMk id="4" creationId="{D9777BAA-4FFF-4A62-83BB-8D7D744469C7}"/>
          </ac:picMkLst>
        </pc:picChg>
        <pc:picChg chg="del mod">
          <ac:chgData name="Robin Rettien" userId="d3b77970-caed-4e6f-89f3-1a113df11dad" providerId="ADAL" clId="{21A50AB6-AB87-4975-8370-9DE9DF701BC2}" dt="2020-11-06T10:01:45.877" v="273" actId="478"/>
          <ac:picMkLst>
            <pc:docMk/>
            <pc:sldMk cId="321839724" sldId="4568"/>
            <ac:picMk id="10" creationId="{DDE217B7-BB19-4F82-B96D-A76BFC1E1659}"/>
          </ac:picMkLst>
        </pc:picChg>
        <pc:picChg chg="add mod ord modCrop">
          <ac:chgData name="Robin Rettien" userId="d3b77970-caed-4e6f-89f3-1a113df11dad" providerId="ADAL" clId="{21A50AB6-AB87-4975-8370-9DE9DF701BC2}" dt="2020-11-06T09:59:45.038" v="252" actId="1076"/>
          <ac:picMkLst>
            <pc:docMk/>
            <pc:sldMk cId="321839724" sldId="4568"/>
            <ac:picMk id="12" creationId="{F54B6588-23AA-4AFE-9F4C-D5B16EA2C54A}"/>
          </ac:picMkLst>
        </pc:picChg>
        <pc:picChg chg="add mod ord">
          <ac:chgData name="Robin Rettien" userId="d3b77970-caed-4e6f-89f3-1a113df11dad" providerId="ADAL" clId="{21A50AB6-AB87-4975-8370-9DE9DF701BC2}" dt="2020-11-06T10:01:54.698" v="275" actId="108"/>
          <ac:picMkLst>
            <pc:docMk/>
            <pc:sldMk cId="321839724" sldId="4568"/>
            <ac:picMk id="14" creationId="{0E2F8AA7-5045-4CD1-BBF5-C6EB7948E350}"/>
          </ac:picMkLst>
        </pc:picChg>
      </pc:sldChg>
      <pc:sldChg chg="addSp delSp modSp mod">
        <pc:chgData name="Robin Rettien" userId="d3b77970-caed-4e6f-89f3-1a113df11dad" providerId="ADAL" clId="{21A50AB6-AB87-4975-8370-9DE9DF701BC2}" dt="2020-11-09T14:23:37.957" v="2350" actId="13926"/>
        <pc:sldMkLst>
          <pc:docMk/>
          <pc:sldMk cId="2761733356" sldId="4569"/>
        </pc:sldMkLst>
        <pc:spChg chg="mod">
          <ac:chgData name="Robin Rettien" userId="d3b77970-caed-4e6f-89f3-1a113df11dad" providerId="ADAL" clId="{21A50AB6-AB87-4975-8370-9DE9DF701BC2}" dt="2020-11-09T14:23:37.957" v="2350" actId="13926"/>
          <ac:spMkLst>
            <pc:docMk/>
            <pc:sldMk cId="2761733356" sldId="4569"/>
            <ac:spMk id="7" creationId="{E73D5105-F5BC-402C-B006-D9F1A167A1FB}"/>
          </ac:spMkLst>
        </pc:spChg>
        <pc:spChg chg="mod">
          <ac:chgData name="Robin Rettien" userId="d3b77970-caed-4e6f-89f3-1a113df11dad" providerId="ADAL" clId="{21A50AB6-AB87-4975-8370-9DE9DF701BC2}" dt="2020-11-06T10:11:00.931" v="370" actId="1036"/>
          <ac:spMkLst>
            <pc:docMk/>
            <pc:sldMk cId="2761733356" sldId="4569"/>
            <ac:spMk id="10" creationId="{9ED7A441-A060-42D8-9095-7D008E89A741}"/>
          </ac:spMkLst>
        </pc:spChg>
        <pc:spChg chg="mod">
          <ac:chgData name="Robin Rettien" userId="d3b77970-caed-4e6f-89f3-1a113df11dad" providerId="ADAL" clId="{21A50AB6-AB87-4975-8370-9DE9DF701BC2}" dt="2020-11-06T10:11:07.545" v="371" actId="1076"/>
          <ac:spMkLst>
            <pc:docMk/>
            <pc:sldMk cId="2761733356" sldId="4569"/>
            <ac:spMk id="12" creationId="{884FC309-076B-4904-B62C-7A142168EC50}"/>
          </ac:spMkLst>
        </pc:spChg>
        <pc:spChg chg="mod">
          <ac:chgData name="Robin Rettien" userId="d3b77970-caed-4e6f-89f3-1a113df11dad" providerId="ADAL" clId="{21A50AB6-AB87-4975-8370-9DE9DF701BC2}" dt="2020-11-06T10:11:00.931" v="370" actId="1036"/>
          <ac:spMkLst>
            <pc:docMk/>
            <pc:sldMk cId="2761733356" sldId="4569"/>
            <ac:spMk id="14" creationId="{22E2B548-DF3B-4866-9F66-7393E02E1CEA}"/>
          </ac:spMkLst>
        </pc:spChg>
        <pc:spChg chg="mod">
          <ac:chgData name="Robin Rettien" userId="d3b77970-caed-4e6f-89f3-1a113df11dad" providerId="ADAL" clId="{21A50AB6-AB87-4975-8370-9DE9DF701BC2}" dt="2020-11-06T10:04:48.711" v="319" actId="1076"/>
          <ac:spMkLst>
            <pc:docMk/>
            <pc:sldMk cId="2761733356" sldId="4569"/>
            <ac:spMk id="38" creationId="{85A8140E-B464-4476-870A-631D4673472E}"/>
          </ac:spMkLst>
        </pc:spChg>
        <pc:spChg chg="mod ord">
          <ac:chgData name="Robin Rettien" userId="d3b77970-caed-4e6f-89f3-1a113df11dad" providerId="ADAL" clId="{21A50AB6-AB87-4975-8370-9DE9DF701BC2}" dt="2020-11-06T10:06:16.840" v="337" actId="14100"/>
          <ac:spMkLst>
            <pc:docMk/>
            <pc:sldMk cId="2761733356" sldId="4569"/>
            <ac:spMk id="39" creationId="{AAFF6EA6-74A2-4682-915B-A6418E1B70F6}"/>
          </ac:spMkLst>
        </pc:spChg>
        <pc:spChg chg="mod">
          <ac:chgData name="Robin Rettien" userId="d3b77970-caed-4e6f-89f3-1a113df11dad" providerId="ADAL" clId="{21A50AB6-AB87-4975-8370-9DE9DF701BC2}" dt="2020-11-06T10:08:08.543" v="361" actId="1038"/>
          <ac:spMkLst>
            <pc:docMk/>
            <pc:sldMk cId="2761733356" sldId="4569"/>
            <ac:spMk id="41" creationId="{A7188BD8-2ACC-4F14-AE31-9722FB9CA6BC}"/>
          </ac:spMkLst>
        </pc:spChg>
        <pc:spChg chg="mod">
          <ac:chgData name="Robin Rettien" userId="d3b77970-caed-4e6f-89f3-1a113df11dad" providerId="ADAL" clId="{21A50AB6-AB87-4975-8370-9DE9DF701BC2}" dt="2020-11-06T10:07:51.413" v="351" actId="1076"/>
          <ac:spMkLst>
            <pc:docMk/>
            <pc:sldMk cId="2761733356" sldId="4569"/>
            <ac:spMk id="42" creationId="{084480C7-F215-4004-B0BC-F652E21C6B64}"/>
          </ac:spMkLst>
        </pc:spChg>
        <pc:spChg chg="mod">
          <ac:chgData name="Robin Rettien" userId="d3b77970-caed-4e6f-89f3-1a113df11dad" providerId="ADAL" clId="{21A50AB6-AB87-4975-8370-9DE9DF701BC2}" dt="2020-11-06T10:08:02.167" v="353" actId="555"/>
          <ac:spMkLst>
            <pc:docMk/>
            <pc:sldMk cId="2761733356" sldId="4569"/>
            <ac:spMk id="43" creationId="{77D55BEB-06D4-4D8C-B360-DF824868F547}"/>
          </ac:spMkLst>
        </pc:spChg>
        <pc:spChg chg="mod">
          <ac:chgData name="Robin Rettien" userId="d3b77970-caed-4e6f-89f3-1a113df11dad" providerId="ADAL" clId="{21A50AB6-AB87-4975-8370-9DE9DF701BC2}" dt="2020-11-06T10:08:05.705" v="358" actId="1038"/>
          <ac:spMkLst>
            <pc:docMk/>
            <pc:sldMk cId="2761733356" sldId="4569"/>
            <ac:spMk id="45" creationId="{C816BEF3-D42A-4370-9398-86EBCF8AB535}"/>
          </ac:spMkLst>
        </pc:spChg>
        <pc:grpChg chg="add mod ord">
          <ac:chgData name="Robin Rettien" userId="d3b77970-caed-4e6f-89f3-1a113df11dad" providerId="ADAL" clId="{21A50AB6-AB87-4975-8370-9DE9DF701BC2}" dt="2020-11-06T10:27:33.746" v="412" actId="167"/>
          <ac:grpSpMkLst>
            <pc:docMk/>
            <pc:sldMk cId="2761733356" sldId="4569"/>
            <ac:grpSpMk id="22" creationId="{9C952A7C-9880-4D8D-8CEC-1716043D64C1}"/>
          </ac:grpSpMkLst>
        </pc:grpChg>
        <pc:picChg chg="add del mod">
          <ac:chgData name="Robin Rettien" userId="d3b77970-caed-4e6f-89f3-1a113df11dad" providerId="ADAL" clId="{21A50AB6-AB87-4975-8370-9DE9DF701BC2}" dt="2020-11-06T10:04:18.386" v="298" actId="478"/>
          <ac:picMkLst>
            <pc:docMk/>
            <pc:sldMk cId="2761733356" sldId="4569"/>
            <ac:picMk id="5" creationId="{C46024D4-EE3F-46A3-8EB8-A14AA3F8894C}"/>
          </ac:picMkLst>
        </pc:picChg>
        <pc:picChg chg="del mod">
          <ac:chgData name="Robin Rettien" userId="d3b77970-caed-4e6f-89f3-1a113df11dad" providerId="ADAL" clId="{21A50AB6-AB87-4975-8370-9DE9DF701BC2}" dt="2020-11-06T10:04:35.495" v="316" actId="478"/>
          <ac:picMkLst>
            <pc:docMk/>
            <pc:sldMk cId="2761733356" sldId="4569"/>
            <ac:picMk id="6" creationId="{1658F0E2-224F-4B00-A1F5-9633AF206DF1}"/>
          </ac:picMkLst>
        </pc:picChg>
        <pc:picChg chg="del mod">
          <ac:chgData name="Robin Rettien" userId="d3b77970-caed-4e6f-89f3-1a113df11dad" providerId="ADAL" clId="{21A50AB6-AB87-4975-8370-9DE9DF701BC2}" dt="2020-11-06T10:07:38.203" v="349" actId="478"/>
          <ac:picMkLst>
            <pc:docMk/>
            <pc:sldMk cId="2761733356" sldId="4569"/>
            <ac:picMk id="8" creationId="{94EFAF37-174A-4B95-94D6-C8C194AC638D}"/>
          </ac:picMkLst>
        </pc:picChg>
        <pc:picChg chg="add mod ord">
          <ac:chgData name="Robin Rettien" userId="d3b77970-caed-4e6f-89f3-1a113df11dad" providerId="ADAL" clId="{21A50AB6-AB87-4975-8370-9DE9DF701BC2}" dt="2020-11-06T10:06:21.574" v="338" actId="164"/>
          <ac:picMkLst>
            <pc:docMk/>
            <pc:sldMk cId="2761733356" sldId="4569"/>
            <ac:picMk id="13" creationId="{C50A6F82-486F-46C5-88A7-18DC475C81A5}"/>
          </ac:picMkLst>
        </pc:picChg>
        <pc:picChg chg="mod">
          <ac:chgData name="Robin Rettien" userId="d3b77970-caed-4e6f-89f3-1a113df11dad" providerId="ADAL" clId="{21A50AB6-AB87-4975-8370-9DE9DF701BC2}" dt="2020-11-06T09:53:33.592" v="223" actId="1076"/>
          <ac:picMkLst>
            <pc:docMk/>
            <pc:sldMk cId="2761733356" sldId="4569"/>
            <ac:picMk id="16" creationId="{91B4F8DE-C0B5-48B0-84D5-FD6C1670B9C6}"/>
          </ac:picMkLst>
        </pc:picChg>
        <pc:picChg chg="add mod">
          <ac:chgData name="Robin Rettien" userId="d3b77970-caed-4e6f-89f3-1a113df11dad" providerId="ADAL" clId="{21A50AB6-AB87-4975-8370-9DE9DF701BC2}" dt="2020-11-06T10:06:21.574" v="338" actId="164"/>
          <ac:picMkLst>
            <pc:docMk/>
            <pc:sldMk cId="2761733356" sldId="4569"/>
            <ac:picMk id="21" creationId="{304E2F70-2E01-47C4-B0AD-32A875DB355F}"/>
          </ac:picMkLst>
        </pc:picChg>
        <pc:picChg chg="add mod ord">
          <ac:chgData name="Robin Rettien" userId="d3b77970-caed-4e6f-89f3-1a113df11dad" providerId="ADAL" clId="{21A50AB6-AB87-4975-8370-9DE9DF701BC2}" dt="2020-11-06T10:07:43.779" v="350" actId="108"/>
          <ac:picMkLst>
            <pc:docMk/>
            <pc:sldMk cId="2761733356" sldId="4569"/>
            <ac:picMk id="26" creationId="{5AEFB3D4-EA97-44A3-97BA-EB71B0C39428}"/>
          </ac:picMkLst>
        </pc:picChg>
      </pc:sldChg>
      <pc:sldChg chg="modSp mod">
        <pc:chgData name="Robin Rettien" userId="d3b77970-caed-4e6f-89f3-1a113df11dad" providerId="ADAL" clId="{21A50AB6-AB87-4975-8370-9DE9DF701BC2}" dt="2020-11-09T11:59:02.719" v="1748" actId="13926"/>
        <pc:sldMkLst>
          <pc:docMk/>
          <pc:sldMk cId="2623748295" sldId="4570"/>
        </pc:sldMkLst>
        <pc:spChg chg="mod">
          <ac:chgData name="Robin Rettien" userId="d3b77970-caed-4e6f-89f3-1a113df11dad" providerId="ADAL" clId="{21A50AB6-AB87-4975-8370-9DE9DF701BC2}" dt="2020-11-09T11:59:02.719" v="1748" actId="13926"/>
          <ac:spMkLst>
            <pc:docMk/>
            <pc:sldMk cId="2623748295" sldId="4570"/>
            <ac:spMk id="21" creationId="{A72AE591-3E09-4614-960C-8E841A43253C}"/>
          </ac:spMkLst>
        </pc:spChg>
        <pc:spChg chg="mod">
          <ac:chgData name="Robin Rettien" userId="d3b77970-caed-4e6f-89f3-1a113df11dad" providerId="ADAL" clId="{21A50AB6-AB87-4975-8370-9DE9DF701BC2}" dt="2020-11-06T09:13:14.222" v="37" actId="13926"/>
          <ac:spMkLst>
            <pc:docMk/>
            <pc:sldMk cId="2623748295" sldId="4570"/>
            <ac:spMk id="38" creationId="{DD9C1822-C1E4-4234-B2D4-71D10096A409}"/>
          </ac:spMkLst>
        </pc:spChg>
      </pc:sldChg>
      <pc:sldChg chg="add del">
        <pc:chgData name="Robin Rettien" userId="d3b77970-caed-4e6f-89f3-1a113df11dad" providerId="ADAL" clId="{21A50AB6-AB87-4975-8370-9DE9DF701BC2}" dt="2020-11-06T10:25:23.236" v="410" actId="47"/>
        <pc:sldMkLst>
          <pc:docMk/>
          <pc:sldMk cId="3274485005" sldId="4573"/>
        </pc:sldMkLst>
      </pc:sldChg>
      <pc:sldChg chg="add del">
        <pc:chgData name="Robin Rettien" userId="d3b77970-caed-4e6f-89f3-1a113df11dad" providerId="ADAL" clId="{21A50AB6-AB87-4975-8370-9DE9DF701BC2}" dt="2020-11-06T10:25:23.236" v="410" actId="47"/>
        <pc:sldMkLst>
          <pc:docMk/>
          <pc:sldMk cId="1085131706" sldId="4574"/>
        </pc:sldMkLst>
      </pc:sldChg>
      <pc:sldChg chg="del">
        <pc:chgData name="Robin Rettien" userId="d3b77970-caed-4e6f-89f3-1a113df11dad" providerId="ADAL" clId="{21A50AB6-AB87-4975-8370-9DE9DF701BC2}" dt="2020-11-06T09:29:28.065" v="181" actId="47"/>
        <pc:sldMkLst>
          <pc:docMk/>
          <pc:sldMk cId="179524939" sldId="4575"/>
        </pc:sldMkLst>
      </pc:sldChg>
      <pc:sldChg chg="modSp mod modNotesTx">
        <pc:chgData name="Robin Rettien" userId="d3b77970-caed-4e6f-89f3-1a113df11dad" providerId="ADAL" clId="{21A50AB6-AB87-4975-8370-9DE9DF701BC2}" dt="2020-11-09T14:36:34.344" v="2407" actId="20577"/>
        <pc:sldMkLst>
          <pc:docMk/>
          <pc:sldMk cId="2643318129" sldId="4576"/>
        </pc:sldMkLst>
        <pc:graphicFrameChg chg="modGraphic">
          <ac:chgData name="Robin Rettien" userId="d3b77970-caed-4e6f-89f3-1a113df11dad" providerId="ADAL" clId="{21A50AB6-AB87-4975-8370-9DE9DF701BC2}" dt="2020-11-09T08:22:55.441" v="1585" actId="13926"/>
          <ac:graphicFrameMkLst>
            <pc:docMk/>
            <pc:sldMk cId="2643318129" sldId="4576"/>
            <ac:graphicFrameMk id="38" creationId="{EC973635-818A-4831-A1B7-4F1B1727D724}"/>
          </ac:graphicFrameMkLst>
        </pc:graphicFrameChg>
      </pc:sldChg>
      <pc:sldChg chg="modSp mod modNotesTx">
        <pc:chgData name="Robin Rettien" userId="d3b77970-caed-4e6f-89f3-1a113df11dad" providerId="ADAL" clId="{21A50AB6-AB87-4975-8370-9DE9DF701BC2}" dt="2020-11-09T14:36:37.619" v="2408" actId="20577"/>
        <pc:sldMkLst>
          <pc:docMk/>
          <pc:sldMk cId="3568858931" sldId="4577"/>
        </pc:sldMkLst>
        <pc:graphicFrameChg chg="modGraphic">
          <ac:chgData name="Robin Rettien" userId="d3b77970-caed-4e6f-89f3-1a113df11dad" providerId="ADAL" clId="{21A50AB6-AB87-4975-8370-9DE9DF701BC2}" dt="2020-11-09T14:27:35.081" v="2396" actId="20577"/>
          <ac:graphicFrameMkLst>
            <pc:docMk/>
            <pc:sldMk cId="3568858931" sldId="4577"/>
            <ac:graphicFrameMk id="38" creationId="{EC973635-818A-4831-A1B7-4F1B1727D724}"/>
          </ac:graphicFrameMkLst>
        </pc:graphicFrameChg>
      </pc:sldChg>
      <pc:sldChg chg="modNotesTx">
        <pc:chgData name="Robin Rettien" userId="d3b77970-caed-4e6f-89f3-1a113df11dad" providerId="ADAL" clId="{21A50AB6-AB87-4975-8370-9DE9DF701BC2}" dt="2020-11-09T14:36:39.918" v="2409" actId="20577"/>
        <pc:sldMkLst>
          <pc:docMk/>
          <pc:sldMk cId="734642804" sldId="4578"/>
        </pc:sldMkLst>
      </pc:sldChg>
      <pc:sldChg chg="del">
        <pc:chgData name="Robin Rettien" userId="d3b77970-caed-4e6f-89f3-1a113df11dad" providerId="ADAL" clId="{21A50AB6-AB87-4975-8370-9DE9DF701BC2}" dt="2020-11-06T09:29:33.431" v="182" actId="47"/>
        <pc:sldMkLst>
          <pc:docMk/>
          <pc:sldMk cId="1865490284" sldId="4581"/>
        </pc:sldMkLst>
      </pc:sldChg>
      <pc:sldChg chg="add">
        <pc:chgData name="Robin Rettien" userId="d3b77970-caed-4e6f-89f3-1a113df11dad" providerId="ADAL" clId="{21A50AB6-AB87-4975-8370-9DE9DF701BC2}" dt="2020-11-06T09:08:00.673" v="2"/>
        <pc:sldMkLst>
          <pc:docMk/>
          <pc:sldMk cId="2272080729" sldId="4582"/>
        </pc:sldMkLst>
      </pc:sldChg>
      <pc:sldChg chg="addSp delSp modSp add mod">
        <pc:chgData name="Robin Rettien" userId="d3b77970-caed-4e6f-89f3-1a113df11dad" providerId="ADAL" clId="{21A50AB6-AB87-4975-8370-9DE9DF701BC2}" dt="2020-11-06T13:29:27.199" v="969" actId="478"/>
        <pc:sldMkLst>
          <pc:docMk/>
          <pc:sldMk cId="3340651568" sldId="4583"/>
        </pc:sldMkLst>
        <pc:spChg chg="mod">
          <ac:chgData name="Robin Rettien" userId="d3b77970-caed-4e6f-89f3-1a113df11dad" providerId="ADAL" clId="{21A50AB6-AB87-4975-8370-9DE9DF701BC2}" dt="2020-11-06T09:21:41.060" v="52"/>
          <ac:spMkLst>
            <pc:docMk/>
            <pc:sldMk cId="3340651568" sldId="4583"/>
            <ac:spMk id="4" creationId="{29CB9718-F33C-45E0-97AD-AD6A26E51A3C}"/>
          </ac:spMkLst>
        </pc:spChg>
        <pc:spChg chg="mod">
          <ac:chgData name="Robin Rettien" userId="d3b77970-caed-4e6f-89f3-1a113df11dad" providerId="ADAL" clId="{21A50AB6-AB87-4975-8370-9DE9DF701BC2}" dt="2020-11-06T09:25:13.292" v="139" actId="1076"/>
          <ac:spMkLst>
            <pc:docMk/>
            <pc:sldMk cId="3340651568" sldId="4583"/>
            <ac:spMk id="14" creationId="{857809CB-AA52-4959-8A8A-AFC74F14F40E}"/>
          </ac:spMkLst>
        </pc:spChg>
        <pc:spChg chg="mod">
          <ac:chgData name="Robin Rettien" userId="d3b77970-caed-4e6f-89f3-1a113df11dad" providerId="ADAL" clId="{21A50AB6-AB87-4975-8370-9DE9DF701BC2}" dt="2020-11-06T09:27:17.806" v="172" actId="14100"/>
          <ac:spMkLst>
            <pc:docMk/>
            <pc:sldMk cId="3340651568" sldId="4583"/>
            <ac:spMk id="21" creationId="{6A8F9D94-F39D-43F2-90A2-8F15AFF1A7C8}"/>
          </ac:spMkLst>
        </pc:spChg>
        <pc:spChg chg="mod">
          <ac:chgData name="Robin Rettien" userId="d3b77970-caed-4e6f-89f3-1a113df11dad" providerId="ADAL" clId="{21A50AB6-AB87-4975-8370-9DE9DF701BC2}" dt="2020-11-06T13:28:17.860" v="911" actId="20577"/>
          <ac:spMkLst>
            <pc:docMk/>
            <pc:sldMk cId="3340651568" sldId="4583"/>
            <ac:spMk id="26" creationId="{E3ADEEA2-430A-4A2B-924E-0EDE6C0EB75E}"/>
          </ac:spMkLst>
        </pc:spChg>
        <pc:spChg chg="add mod">
          <ac:chgData name="Robin Rettien" userId="d3b77970-caed-4e6f-89f3-1a113df11dad" providerId="ADAL" clId="{21A50AB6-AB87-4975-8370-9DE9DF701BC2}" dt="2020-11-06T13:28:52.529" v="966" actId="1076"/>
          <ac:spMkLst>
            <pc:docMk/>
            <pc:sldMk cId="3340651568" sldId="4583"/>
            <ac:spMk id="28" creationId="{677C2F6D-14D8-4C22-95CE-D16C40A933A8}"/>
          </ac:spMkLst>
        </pc:spChg>
        <pc:spChg chg="add del mod">
          <ac:chgData name="Robin Rettien" userId="d3b77970-caed-4e6f-89f3-1a113df11dad" providerId="ADAL" clId="{21A50AB6-AB87-4975-8370-9DE9DF701BC2}" dt="2020-11-06T13:29:27.199" v="969" actId="478"/>
          <ac:spMkLst>
            <pc:docMk/>
            <pc:sldMk cId="3340651568" sldId="4583"/>
            <ac:spMk id="29" creationId="{D515CFF8-1C44-437C-9DC5-8A7BCB78F8DC}"/>
          </ac:spMkLst>
        </pc:spChg>
        <pc:spChg chg="mod">
          <ac:chgData name="Robin Rettien" userId="d3b77970-caed-4e6f-89f3-1a113df11dad" providerId="ADAL" clId="{21A50AB6-AB87-4975-8370-9DE9DF701BC2}" dt="2020-11-06T09:27:21.246" v="173" actId="13926"/>
          <ac:spMkLst>
            <pc:docMk/>
            <pc:sldMk cId="3340651568" sldId="4583"/>
            <ac:spMk id="30" creationId="{20FA9D14-B83F-4E83-9F99-F7121ABE90A9}"/>
          </ac:spMkLst>
        </pc:spChg>
        <pc:picChg chg="del mod">
          <ac:chgData name="Robin Rettien" userId="d3b77970-caed-4e6f-89f3-1a113df11dad" providerId="ADAL" clId="{21A50AB6-AB87-4975-8370-9DE9DF701BC2}" dt="2020-11-06T09:25:53.086" v="149" actId="478"/>
          <ac:picMkLst>
            <pc:docMk/>
            <pc:sldMk cId="3340651568" sldId="4583"/>
            <ac:picMk id="7" creationId="{7EDC26C3-D49F-49FB-B4E4-48D8E8F251C2}"/>
          </ac:picMkLst>
        </pc:picChg>
        <pc:picChg chg="add mod">
          <ac:chgData name="Robin Rettien" userId="d3b77970-caed-4e6f-89f3-1a113df11dad" providerId="ADAL" clId="{21A50AB6-AB87-4975-8370-9DE9DF701BC2}" dt="2020-11-06T09:20:38.083" v="44"/>
          <ac:picMkLst>
            <pc:docMk/>
            <pc:sldMk cId="3340651568" sldId="4583"/>
            <ac:picMk id="8" creationId="{75034D59-2116-41E2-B3F8-8365418A6A83}"/>
          </ac:picMkLst>
        </pc:picChg>
        <pc:picChg chg="add mod ord modCrop">
          <ac:chgData name="Robin Rettien" userId="d3b77970-caed-4e6f-89f3-1a113df11dad" providerId="ADAL" clId="{21A50AB6-AB87-4975-8370-9DE9DF701BC2}" dt="2020-11-06T09:25:51.250" v="148" actId="732"/>
          <ac:picMkLst>
            <pc:docMk/>
            <pc:sldMk cId="3340651568" sldId="4583"/>
            <ac:picMk id="9" creationId="{7F51B31E-8600-46D4-B019-95C91705BD18}"/>
          </ac:picMkLst>
        </pc:picChg>
        <pc:picChg chg="del mod">
          <ac:chgData name="Robin Rettien" userId="d3b77970-caed-4e6f-89f3-1a113df11dad" providerId="ADAL" clId="{21A50AB6-AB87-4975-8370-9DE9DF701BC2}" dt="2020-11-06T09:25:01.578" v="137" actId="478"/>
          <ac:picMkLst>
            <pc:docMk/>
            <pc:sldMk cId="3340651568" sldId="4583"/>
            <ac:picMk id="11" creationId="{E85CE234-555C-46B1-B78C-A8FD1C8E105E}"/>
          </ac:picMkLst>
        </pc:picChg>
        <pc:picChg chg="add mod ord modCrop">
          <ac:chgData name="Robin Rettien" userId="d3b77970-caed-4e6f-89f3-1a113df11dad" providerId="ADAL" clId="{21A50AB6-AB87-4975-8370-9DE9DF701BC2}" dt="2020-11-06T09:24:59.743" v="136" actId="167"/>
          <ac:picMkLst>
            <pc:docMk/>
            <pc:sldMk cId="3340651568" sldId="4583"/>
            <ac:picMk id="12" creationId="{F004A504-0F22-4EAB-87B6-C5A95D698E52}"/>
          </ac:picMkLst>
        </pc:picChg>
        <pc:picChg chg="del mod">
          <ac:chgData name="Robin Rettien" userId="d3b77970-caed-4e6f-89f3-1a113df11dad" providerId="ADAL" clId="{21A50AB6-AB87-4975-8370-9DE9DF701BC2}" dt="2020-11-06T09:27:02.168" v="168" actId="478"/>
          <ac:picMkLst>
            <pc:docMk/>
            <pc:sldMk cId="3340651568" sldId="4583"/>
            <ac:picMk id="13" creationId="{D39DDBDC-B3AA-453F-9DDC-5E7D00164C12}"/>
          </ac:picMkLst>
        </pc:picChg>
        <pc:picChg chg="add mod ord modCrop">
          <ac:chgData name="Robin Rettien" userId="d3b77970-caed-4e6f-89f3-1a113df11dad" providerId="ADAL" clId="{21A50AB6-AB87-4975-8370-9DE9DF701BC2}" dt="2020-11-06T09:27:04.430" v="169" actId="167"/>
          <ac:picMkLst>
            <pc:docMk/>
            <pc:sldMk cId="3340651568" sldId="4583"/>
            <ac:picMk id="17" creationId="{E7489F0B-B7E5-4D84-819F-C223EAA7ACBA}"/>
          </ac:picMkLst>
        </pc:picChg>
        <pc:picChg chg="mod">
          <ac:chgData name="Robin Rettien" userId="d3b77970-caed-4e6f-89f3-1a113df11dad" providerId="ADAL" clId="{21A50AB6-AB87-4975-8370-9DE9DF701BC2}" dt="2020-11-06T10:32:21.956" v="417"/>
          <ac:picMkLst>
            <pc:docMk/>
            <pc:sldMk cId="3340651568" sldId="4583"/>
            <ac:picMk id="20" creationId="{7CB4B6C3-CE8C-43DE-A1F3-F4C5848537E3}"/>
          </ac:picMkLst>
        </pc:picChg>
        <pc:picChg chg="del mod">
          <ac:chgData name="Robin Rettien" userId="d3b77970-caed-4e6f-89f3-1a113df11dad" providerId="ADAL" clId="{21A50AB6-AB87-4975-8370-9DE9DF701BC2}" dt="2020-11-06T09:20:41.504" v="49" actId="478"/>
          <ac:picMkLst>
            <pc:docMk/>
            <pc:sldMk cId="3340651568" sldId="4583"/>
            <ac:picMk id="44" creationId="{F4A0CB78-C21B-49BB-AFF8-6153717779D9}"/>
          </ac:picMkLst>
        </pc:picChg>
      </pc:sldChg>
      <pc:sldChg chg="add del">
        <pc:chgData name="Robin Rettien" userId="d3b77970-caed-4e6f-89f3-1a113df11dad" providerId="ADAL" clId="{21A50AB6-AB87-4975-8370-9DE9DF701BC2}" dt="2020-11-06T10:25:29.527" v="411" actId="47"/>
        <pc:sldMkLst>
          <pc:docMk/>
          <pc:sldMk cId="761114224" sldId="4584"/>
        </pc:sldMkLst>
      </pc:sldChg>
      <pc:sldChg chg="add del">
        <pc:chgData name="Robin Rettien" userId="d3b77970-caed-4e6f-89f3-1a113df11dad" providerId="ADAL" clId="{21A50AB6-AB87-4975-8370-9DE9DF701BC2}" dt="2020-11-06T10:25:29.527" v="411" actId="47"/>
        <pc:sldMkLst>
          <pc:docMk/>
          <pc:sldMk cId="1143367532" sldId="4585"/>
        </pc:sldMkLst>
      </pc:sldChg>
      <pc:sldChg chg="addSp delSp modSp add mod">
        <pc:chgData name="Robin Rettien" userId="d3b77970-caed-4e6f-89f3-1a113df11dad" providerId="ADAL" clId="{21A50AB6-AB87-4975-8370-9DE9DF701BC2}" dt="2020-11-09T12:04:37.308" v="1857" actId="207"/>
        <pc:sldMkLst>
          <pc:docMk/>
          <pc:sldMk cId="981453204" sldId="4586"/>
        </pc:sldMkLst>
        <pc:spChg chg="add mod">
          <ac:chgData name="Robin Rettien" userId="d3b77970-caed-4e6f-89f3-1a113df11dad" providerId="ADAL" clId="{21A50AB6-AB87-4975-8370-9DE9DF701BC2}" dt="2020-11-09T12:04:09.479" v="1851" actId="1076"/>
          <ac:spMkLst>
            <pc:docMk/>
            <pc:sldMk cId="981453204" sldId="4586"/>
            <ac:spMk id="9" creationId="{230854DC-032C-441C-8098-01EFFCE2DE5C}"/>
          </ac:spMkLst>
        </pc:spChg>
        <pc:spChg chg="add mod">
          <ac:chgData name="Robin Rettien" userId="d3b77970-caed-4e6f-89f3-1a113df11dad" providerId="ADAL" clId="{21A50AB6-AB87-4975-8370-9DE9DF701BC2}" dt="2020-11-09T12:04:04.175" v="1849" actId="1037"/>
          <ac:spMkLst>
            <pc:docMk/>
            <pc:sldMk cId="981453204" sldId="4586"/>
            <ac:spMk id="10" creationId="{7EF822C3-C0B6-46C8-9B9F-B3204A29A932}"/>
          </ac:spMkLst>
        </pc:spChg>
        <pc:spChg chg="add mod">
          <ac:chgData name="Robin Rettien" userId="d3b77970-caed-4e6f-89f3-1a113df11dad" providerId="ADAL" clId="{21A50AB6-AB87-4975-8370-9DE9DF701BC2}" dt="2020-11-09T12:04:30.317" v="1855" actId="1076"/>
          <ac:spMkLst>
            <pc:docMk/>
            <pc:sldMk cId="981453204" sldId="4586"/>
            <ac:spMk id="11" creationId="{3A88D513-2232-4D59-AE8B-CAEBF3768142}"/>
          </ac:spMkLst>
        </pc:spChg>
        <pc:spChg chg="del">
          <ac:chgData name="Robin Rettien" userId="d3b77970-caed-4e6f-89f3-1a113df11dad" providerId="ADAL" clId="{21A50AB6-AB87-4975-8370-9DE9DF701BC2}" dt="2020-11-06T10:24:25.127" v="397" actId="478"/>
          <ac:spMkLst>
            <pc:docMk/>
            <pc:sldMk cId="981453204" sldId="4586"/>
            <ac:spMk id="11" creationId="{88BE23A9-8FD1-48FD-8231-F4901004DA8F}"/>
          </ac:spMkLst>
        </pc:spChg>
        <pc:spChg chg="del">
          <ac:chgData name="Robin Rettien" userId="d3b77970-caed-4e6f-89f3-1a113df11dad" providerId="ADAL" clId="{21A50AB6-AB87-4975-8370-9DE9DF701BC2}" dt="2020-11-06T10:24:25.127" v="397" actId="478"/>
          <ac:spMkLst>
            <pc:docMk/>
            <pc:sldMk cId="981453204" sldId="4586"/>
            <ac:spMk id="12" creationId="{09F4E84B-E5E7-4D76-98F4-70494AC587D1}"/>
          </ac:spMkLst>
        </pc:spChg>
        <pc:spChg chg="del">
          <ac:chgData name="Robin Rettien" userId="d3b77970-caed-4e6f-89f3-1a113df11dad" providerId="ADAL" clId="{21A50AB6-AB87-4975-8370-9DE9DF701BC2}" dt="2020-11-06T10:24:25.127" v="397" actId="478"/>
          <ac:spMkLst>
            <pc:docMk/>
            <pc:sldMk cId="981453204" sldId="4586"/>
            <ac:spMk id="13" creationId="{6F41BA25-A07D-44C1-8EE4-A57EB95F706A}"/>
          </ac:spMkLst>
        </pc:spChg>
        <pc:spChg chg="del">
          <ac:chgData name="Robin Rettien" userId="d3b77970-caed-4e6f-89f3-1a113df11dad" providerId="ADAL" clId="{21A50AB6-AB87-4975-8370-9DE9DF701BC2}" dt="2020-11-06T10:24:25.127" v="397" actId="478"/>
          <ac:spMkLst>
            <pc:docMk/>
            <pc:sldMk cId="981453204" sldId="4586"/>
            <ac:spMk id="14" creationId="{BFFCF630-B16F-4AB1-8815-DCC688C1423B}"/>
          </ac:spMkLst>
        </pc:spChg>
        <pc:spChg chg="del">
          <ac:chgData name="Robin Rettien" userId="d3b77970-caed-4e6f-89f3-1a113df11dad" providerId="ADAL" clId="{21A50AB6-AB87-4975-8370-9DE9DF701BC2}" dt="2020-11-06T10:24:25.127" v="397" actId="478"/>
          <ac:spMkLst>
            <pc:docMk/>
            <pc:sldMk cId="981453204" sldId="4586"/>
            <ac:spMk id="16" creationId="{DFF2E8DF-1016-4B05-B801-3D96745AC564}"/>
          </ac:spMkLst>
        </pc:spChg>
        <pc:spChg chg="add">
          <ac:chgData name="Robin Rettien" userId="d3b77970-caed-4e6f-89f3-1a113df11dad" providerId="ADAL" clId="{21A50AB6-AB87-4975-8370-9DE9DF701BC2}" dt="2020-11-06T10:24:25.727" v="398" actId="22"/>
          <ac:spMkLst>
            <pc:docMk/>
            <pc:sldMk cId="981453204" sldId="4586"/>
            <ac:spMk id="18" creationId="{8DCEEB9D-E587-4FA8-B372-9B1491E35B3C}"/>
          </ac:spMkLst>
        </pc:spChg>
        <pc:spChg chg="add">
          <ac:chgData name="Robin Rettien" userId="d3b77970-caed-4e6f-89f3-1a113df11dad" providerId="ADAL" clId="{21A50AB6-AB87-4975-8370-9DE9DF701BC2}" dt="2020-11-06T10:24:25.727" v="398" actId="22"/>
          <ac:spMkLst>
            <pc:docMk/>
            <pc:sldMk cId="981453204" sldId="4586"/>
            <ac:spMk id="19" creationId="{CB7B245A-8CCC-462E-9746-47A9786E5457}"/>
          </ac:spMkLst>
        </pc:spChg>
        <pc:spChg chg="del">
          <ac:chgData name="Robin Rettien" userId="d3b77970-caed-4e6f-89f3-1a113df11dad" providerId="ADAL" clId="{21A50AB6-AB87-4975-8370-9DE9DF701BC2}" dt="2020-11-06T10:24:25.127" v="397" actId="478"/>
          <ac:spMkLst>
            <pc:docMk/>
            <pc:sldMk cId="981453204" sldId="4586"/>
            <ac:spMk id="20" creationId="{A6BA2C22-3880-4308-9656-B0796929B415}"/>
          </ac:spMkLst>
        </pc:spChg>
        <pc:spChg chg="del">
          <ac:chgData name="Robin Rettien" userId="d3b77970-caed-4e6f-89f3-1a113df11dad" providerId="ADAL" clId="{21A50AB6-AB87-4975-8370-9DE9DF701BC2}" dt="2020-11-06T10:24:25.127" v="397" actId="478"/>
          <ac:spMkLst>
            <pc:docMk/>
            <pc:sldMk cId="981453204" sldId="4586"/>
            <ac:spMk id="21" creationId="{3890B828-5083-443F-B818-C2C0DCE8FE31}"/>
          </ac:spMkLst>
        </pc:spChg>
        <pc:spChg chg="add">
          <ac:chgData name="Robin Rettien" userId="d3b77970-caed-4e6f-89f3-1a113df11dad" providerId="ADAL" clId="{21A50AB6-AB87-4975-8370-9DE9DF701BC2}" dt="2020-11-06T10:24:25.727" v="398" actId="22"/>
          <ac:spMkLst>
            <pc:docMk/>
            <pc:sldMk cId="981453204" sldId="4586"/>
            <ac:spMk id="22" creationId="{0EC19F1E-A9AC-40EA-8B1F-55D3047B4039}"/>
          </ac:spMkLst>
        </pc:spChg>
        <pc:spChg chg="add">
          <ac:chgData name="Robin Rettien" userId="d3b77970-caed-4e6f-89f3-1a113df11dad" providerId="ADAL" clId="{21A50AB6-AB87-4975-8370-9DE9DF701BC2}" dt="2020-11-06T10:24:25.727" v="398" actId="22"/>
          <ac:spMkLst>
            <pc:docMk/>
            <pc:sldMk cId="981453204" sldId="4586"/>
            <ac:spMk id="24" creationId="{457E82AA-60FC-4C12-9B40-8EBDE9317B2A}"/>
          </ac:spMkLst>
        </pc:spChg>
        <pc:spChg chg="add">
          <ac:chgData name="Robin Rettien" userId="d3b77970-caed-4e6f-89f3-1a113df11dad" providerId="ADAL" clId="{21A50AB6-AB87-4975-8370-9DE9DF701BC2}" dt="2020-11-06T10:24:25.727" v="398" actId="22"/>
          <ac:spMkLst>
            <pc:docMk/>
            <pc:sldMk cId="981453204" sldId="4586"/>
            <ac:spMk id="25" creationId="{E8595156-9870-4F78-B3E0-D35C0E46DBC6}"/>
          </ac:spMkLst>
        </pc:spChg>
        <pc:spChg chg="add">
          <ac:chgData name="Robin Rettien" userId="d3b77970-caed-4e6f-89f3-1a113df11dad" providerId="ADAL" clId="{21A50AB6-AB87-4975-8370-9DE9DF701BC2}" dt="2020-11-06T10:24:25.727" v="398" actId="22"/>
          <ac:spMkLst>
            <pc:docMk/>
            <pc:sldMk cId="981453204" sldId="4586"/>
            <ac:spMk id="27" creationId="{99905629-9BBF-4E36-A96C-4077F68D1D12}"/>
          </ac:spMkLst>
        </pc:spChg>
        <pc:spChg chg="add">
          <ac:chgData name="Robin Rettien" userId="d3b77970-caed-4e6f-89f3-1a113df11dad" providerId="ADAL" clId="{21A50AB6-AB87-4975-8370-9DE9DF701BC2}" dt="2020-11-06T10:24:25.727" v="398" actId="22"/>
          <ac:spMkLst>
            <pc:docMk/>
            <pc:sldMk cId="981453204" sldId="4586"/>
            <ac:spMk id="29" creationId="{D2F4208B-C948-45C5-BA1E-1BE25D14CC90}"/>
          </ac:spMkLst>
        </pc:spChg>
        <pc:spChg chg="mod">
          <ac:chgData name="Robin Rettien" userId="d3b77970-caed-4e6f-89f3-1a113df11dad" providerId="ADAL" clId="{21A50AB6-AB87-4975-8370-9DE9DF701BC2}" dt="2020-11-09T12:04:37.308" v="1857" actId="207"/>
          <ac:spMkLst>
            <pc:docMk/>
            <pc:sldMk cId="981453204" sldId="4586"/>
            <ac:spMk id="30" creationId="{128664FB-6826-4E34-A7C2-BB803A50DAB9}"/>
          </ac:spMkLst>
        </pc:spChg>
        <pc:picChg chg="add">
          <ac:chgData name="Robin Rettien" userId="d3b77970-caed-4e6f-89f3-1a113df11dad" providerId="ADAL" clId="{21A50AB6-AB87-4975-8370-9DE9DF701BC2}" dt="2020-11-06T10:24:25.727" v="398" actId="22"/>
          <ac:picMkLst>
            <pc:docMk/>
            <pc:sldMk cId="981453204" sldId="4586"/>
            <ac:picMk id="5" creationId="{2F67EF80-440C-4859-970F-3A54489EA467}"/>
          </ac:picMkLst>
        </pc:picChg>
        <pc:picChg chg="mod">
          <ac:chgData name="Robin Rettien" userId="d3b77970-caed-4e6f-89f3-1a113df11dad" providerId="ADAL" clId="{21A50AB6-AB87-4975-8370-9DE9DF701BC2}" dt="2020-11-06T10:31:17.526" v="413"/>
          <ac:picMkLst>
            <pc:docMk/>
            <pc:sldMk cId="981453204" sldId="4586"/>
            <ac:picMk id="8" creationId="{A2A24007-FF67-41B1-8A19-C2D83588A769}"/>
          </ac:picMkLst>
        </pc:picChg>
        <pc:picChg chg="del">
          <ac:chgData name="Robin Rettien" userId="d3b77970-caed-4e6f-89f3-1a113df11dad" providerId="ADAL" clId="{21A50AB6-AB87-4975-8370-9DE9DF701BC2}" dt="2020-11-06T10:24:25.127" v="397" actId="478"/>
          <ac:picMkLst>
            <pc:docMk/>
            <pc:sldMk cId="981453204" sldId="4586"/>
            <ac:picMk id="9" creationId="{5FE5DC4C-08B3-4395-B927-14BDE502F0D7}"/>
          </ac:picMkLst>
        </pc:picChg>
        <pc:picChg chg="del">
          <ac:chgData name="Robin Rettien" userId="d3b77970-caed-4e6f-89f3-1a113df11dad" providerId="ADAL" clId="{21A50AB6-AB87-4975-8370-9DE9DF701BC2}" dt="2020-11-06T10:24:25.127" v="397" actId="478"/>
          <ac:picMkLst>
            <pc:docMk/>
            <pc:sldMk cId="981453204" sldId="4586"/>
            <ac:picMk id="10" creationId="{B46EB13F-67CF-40B3-9537-DBE303686CFF}"/>
          </ac:picMkLst>
        </pc:picChg>
        <pc:picChg chg="add">
          <ac:chgData name="Robin Rettien" userId="d3b77970-caed-4e6f-89f3-1a113df11dad" providerId="ADAL" clId="{21A50AB6-AB87-4975-8370-9DE9DF701BC2}" dt="2020-11-06T10:24:25.727" v="398" actId="22"/>
          <ac:picMkLst>
            <pc:docMk/>
            <pc:sldMk cId="981453204" sldId="4586"/>
            <ac:picMk id="15" creationId="{8BB0EB0B-64CB-41A1-989E-3E448EE96385}"/>
          </ac:picMkLst>
        </pc:picChg>
      </pc:sldChg>
      <pc:sldChg chg="modSp add del mod">
        <pc:chgData name="Robin Rettien" userId="d3b77970-caed-4e6f-89f3-1a113df11dad" providerId="ADAL" clId="{21A50AB6-AB87-4975-8370-9DE9DF701BC2}" dt="2020-11-09T11:57:41.545" v="1698" actId="47"/>
        <pc:sldMkLst>
          <pc:docMk/>
          <pc:sldMk cId="159914623" sldId="4587"/>
        </pc:sldMkLst>
        <pc:spChg chg="mod">
          <ac:chgData name="Robin Rettien" userId="d3b77970-caed-4e6f-89f3-1a113df11dad" providerId="ADAL" clId="{21A50AB6-AB87-4975-8370-9DE9DF701BC2}" dt="2020-11-09T11:55:59.802" v="1679" actId="555"/>
          <ac:spMkLst>
            <pc:docMk/>
            <pc:sldMk cId="159914623" sldId="4587"/>
            <ac:spMk id="17" creationId="{434B0F46-47AE-4F19-A4E8-9FC0958D133F}"/>
          </ac:spMkLst>
        </pc:spChg>
        <pc:spChg chg="mod">
          <ac:chgData name="Robin Rettien" userId="d3b77970-caed-4e6f-89f3-1a113df11dad" providerId="ADAL" clId="{21A50AB6-AB87-4975-8370-9DE9DF701BC2}" dt="2020-11-09T11:56:26.010" v="1683"/>
          <ac:spMkLst>
            <pc:docMk/>
            <pc:sldMk cId="159914623" sldId="4587"/>
            <ac:spMk id="18" creationId="{1363576F-7B6A-4872-B0F9-40832D569EBD}"/>
          </ac:spMkLst>
        </pc:spChg>
        <pc:spChg chg="mod">
          <ac:chgData name="Robin Rettien" userId="d3b77970-caed-4e6f-89f3-1a113df11dad" providerId="ADAL" clId="{21A50AB6-AB87-4975-8370-9DE9DF701BC2}" dt="2020-11-09T11:56:18.813" v="1682" actId="207"/>
          <ac:spMkLst>
            <pc:docMk/>
            <pc:sldMk cId="159914623" sldId="4587"/>
            <ac:spMk id="19" creationId="{E2890973-73D2-4FA5-939D-E6D2BB16BBB5}"/>
          </ac:spMkLst>
        </pc:spChg>
        <pc:spChg chg="mod">
          <ac:chgData name="Robin Rettien" userId="d3b77970-caed-4e6f-89f3-1a113df11dad" providerId="ADAL" clId="{21A50AB6-AB87-4975-8370-9DE9DF701BC2}" dt="2020-11-09T11:56:45.497" v="1684" actId="207"/>
          <ac:spMkLst>
            <pc:docMk/>
            <pc:sldMk cId="159914623" sldId="4587"/>
            <ac:spMk id="20" creationId="{791E870A-C421-4E13-9555-87E890B4EA91}"/>
          </ac:spMkLst>
        </pc:spChg>
        <pc:spChg chg="mod">
          <ac:chgData name="Robin Rettien" userId="d3b77970-caed-4e6f-89f3-1a113df11dad" providerId="ADAL" clId="{21A50AB6-AB87-4975-8370-9DE9DF701BC2}" dt="2020-11-09T11:56:45.497" v="1684" actId="207"/>
          <ac:spMkLst>
            <pc:docMk/>
            <pc:sldMk cId="159914623" sldId="4587"/>
            <ac:spMk id="21" creationId="{28BA90F1-F03E-4CEC-92B8-0DCF2BEE5990}"/>
          </ac:spMkLst>
        </pc:spChg>
        <pc:spChg chg="mod">
          <ac:chgData name="Robin Rettien" userId="d3b77970-caed-4e6f-89f3-1a113df11dad" providerId="ADAL" clId="{21A50AB6-AB87-4975-8370-9DE9DF701BC2}" dt="2020-11-09T11:56:45.497" v="1684" actId="207"/>
          <ac:spMkLst>
            <pc:docMk/>
            <pc:sldMk cId="159914623" sldId="4587"/>
            <ac:spMk id="23" creationId="{D0A666C9-3114-46C7-A616-3FDFC552E46B}"/>
          </ac:spMkLst>
        </pc:spChg>
      </pc:sldChg>
      <pc:sldChg chg="addSp modSp add del mod">
        <pc:chgData name="Robin Rettien" userId="d3b77970-caed-4e6f-89f3-1a113df11dad" providerId="ADAL" clId="{21A50AB6-AB87-4975-8370-9DE9DF701BC2}" dt="2020-11-09T11:51:24.738" v="1639" actId="47"/>
        <pc:sldMkLst>
          <pc:docMk/>
          <pc:sldMk cId="1775668281" sldId="4587"/>
        </pc:sldMkLst>
        <pc:spChg chg="mod">
          <ac:chgData name="Robin Rettien" userId="d3b77970-caed-4e6f-89f3-1a113df11dad" providerId="ADAL" clId="{21A50AB6-AB87-4975-8370-9DE9DF701BC2}" dt="2020-11-09T11:50:19.205" v="1614"/>
          <ac:spMkLst>
            <pc:docMk/>
            <pc:sldMk cId="1775668281" sldId="4587"/>
            <ac:spMk id="4" creationId="{F842F997-50FD-4314-A45A-38171457B07F}"/>
          </ac:spMkLst>
        </pc:spChg>
        <pc:spChg chg="mod">
          <ac:chgData name="Robin Rettien" userId="d3b77970-caed-4e6f-89f3-1a113df11dad" providerId="ADAL" clId="{21A50AB6-AB87-4975-8370-9DE9DF701BC2}" dt="2020-11-09T11:50:36.114" v="1622"/>
          <ac:spMkLst>
            <pc:docMk/>
            <pc:sldMk cId="1775668281" sldId="4587"/>
            <ac:spMk id="8" creationId="{E808A552-AE6A-40E2-AB49-D9DC5110D1BB}"/>
          </ac:spMkLst>
        </pc:spChg>
        <pc:spChg chg="mod">
          <ac:chgData name="Robin Rettien" userId="d3b77970-caed-4e6f-89f3-1a113df11dad" providerId="ADAL" clId="{21A50AB6-AB87-4975-8370-9DE9DF701BC2}" dt="2020-11-09T11:50:45.713" v="1626" actId="1035"/>
          <ac:spMkLst>
            <pc:docMk/>
            <pc:sldMk cId="1775668281" sldId="4587"/>
            <ac:spMk id="9" creationId="{41774A40-785E-486B-8EF0-028B31C3B8B3}"/>
          </ac:spMkLst>
        </pc:spChg>
        <pc:picChg chg="add mod">
          <ac:chgData name="Robin Rettien" userId="d3b77970-caed-4e6f-89f3-1a113df11dad" providerId="ADAL" clId="{21A50AB6-AB87-4975-8370-9DE9DF701BC2}" dt="2020-11-09T11:50:08.627" v="1613" actId="552"/>
          <ac:picMkLst>
            <pc:docMk/>
            <pc:sldMk cId="1775668281" sldId="4587"/>
            <ac:picMk id="10" creationId="{D34C2BD8-3B2E-45C3-B3BA-E722788206AC}"/>
          </ac:picMkLst>
        </pc:picChg>
        <pc:picChg chg="add mod">
          <ac:chgData name="Robin Rettien" userId="d3b77970-caed-4e6f-89f3-1a113df11dad" providerId="ADAL" clId="{21A50AB6-AB87-4975-8370-9DE9DF701BC2}" dt="2020-11-09T11:49:54.960" v="1610" actId="14100"/>
          <ac:picMkLst>
            <pc:docMk/>
            <pc:sldMk cId="1775668281" sldId="4587"/>
            <ac:picMk id="11" creationId="{2E006574-71B4-464F-87C2-F1EAF304AFBB}"/>
          </ac:picMkLst>
        </pc:picChg>
        <pc:picChg chg="add mod">
          <ac:chgData name="Robin Rettien" userId="d3b77970-caed-4e6f-89f3-1a113df11dad" providerId="ADAL" clId="{21A50AB6-AB87-4975-8370-9DE9DF701BC2}" dt="2020-11-09T11:50:04.617" v="1612" actId="14100"/>
          <ac:picMkLst>
            <pc:docMk/>
            <pc:sldMk cId="1775668281" sldId="4587"/>
            <ac:picMk id="15" creationId="{D3B81515-1757-4C0F-A863-09DD6153707F}"/>
          </ac:picMkLst>
        </pc:picChg>
        <pc:picChg chg="mod">
          <ac:chgData name="Robin Rettien" userId="d3b77970-caed-4e6f-89f3-1a113df11dad" providerId="ADAL" clId="{21A50AB6-AB87-4975-8370-9DE9DF701BC2}" dt="2020-11-09T11:50:08.627" v="1613" actId="552"/>
          <ac:picMkLst>
            <pc:docMk/>
            <pc:sldMk cId="1775668281" sldId="4587"/>
            <ac:picMk id="17" creationId="{5FBF6FBB-4199-4725-819D-53590EA73407}"/>
          </ac:picMkLst>
        </pc:picChg>
        <pc:picChg chg="mod">
          <ac:chgData name="Robin Rettien" userId="d3b77970-caed-4e6f-89f3-1a113df11dad" providerId="ADAL" clId="{21A50AB6-AB87-4975-8370-9DE9DF701BC2}" dt="2020-11-09T11:50:01.153" v="1611" actId="552"/>
          <ac:picMkLst>
            <pc:docMk/>
            <pc:sldMk cId="1775668281" sldId="4587"/>
            <ac:picMk id="21" creationId="{8F0AAAC6-C47E-48D8-AA02-D6F3EB523C54}"/>
          </ac:picMkLst>
        </pc:picChg>
      </pc:sldChg>
    </pc:docChg>
  </pc:docChgLst>
  <pc:docChgLst>
    <pc:chgData name="Thomas Deys" userId="647f37d8-f9bd-4b43-9716-bf59537be276" providerId="ADAL" clId="{82AFEA71-06B9-4872-B8E5-03561CF7D20A}"/>
    <pc:docChg chg="custSel modSld">
      <pc:chgData name="Thomas Deys" userId="647f37d8-f9bd-4b43-9716-bf59537be276" providerId="ADAL" clId="{82AFEA71-06B9-4872-B8E5-03561CF7D20A}" dt="2020-10-22T11:26:22.404" v="233" actId="14100"/>
      <pc:docMkLst>
        <pc:docMk/>
      </pc:docMkLst>
      <pc:sldChg chg="modSp mod">
        <pc:chgData name="Thomas Deys" userId="647f37d8-f9bd-4b43-9716-bf59537be276" providerId="ADAL" clId="{82AFEA71-06B9-4872-B8E5-03561CF7D20A}" dt="2020-10-22T11:25:35.835" v="232" actId="20577"/>
        <pc:sldMkLst>
          <pc:docMk/>
          <pc:sldMk cId="783396592" sldId="4506"/>
        </pc:sldMkLst>
        <pc:spChg chg="mod">
          <ac:chgData name="Thomas Deys" userId="647f37d8-f9bd-4b43-9716-bf59537be276" providerId="ADAL" clId="{82AFEA71-06B9-4872-B8E5-03561CF7D20A}" dt="2020-10-22T11:25:35.835" v="232" actId="20577"/>
          <ac:spMkLst>
            <pc:docMk/>
            <pc:sldMk cId="783396592" sldId="4506"/>
            <ac:spMk id="21" creationId="{A72AE591-3E09-4614-960C-8E841A43253C}"/>
          </ac:spMkLst>
        </pc:spChg>
      </pc:sldChg>
      <pc:sldChg chg="modSp mod">
        <pc:chgData name="Thomas Deys" userId="647f37d8-f9bd-4b43-9716-bf59537be276" providerId="ADAL" clId="{82AFEA71-06B9-4872-B8E5-03561CF7D20A}" dt="2020-10-22T10:53:21.130" v="230" actId="20577"/>
        <pc:sldMkLst>
          <pc:docMk/>
          <pc:sldMk cId="3024342461" sldId="4519"/>
        </pc:sldMkLst>
        <pc:spChg chg="mod">
          <ac:chgData name="Thomas Deys" userId="647f37d8-f9bd-4b43-9716-bf59537be276" providerId="ADAL" clId="{82AFEA71-06B9-4872-B8E5-03561CF7D20A}" dt="2020-10-22T10:53:21.130" v="230" actId="20577"/>
          <ac:spMkLst>
            <pc:docMk/>
            <pc:sldMk cId="3024342461" sldId="4519"/>
            <ac:spMk id="45" creationId="{B41C75A4-BA6D-4D8D-B496-01A7BA8EA02E}"/>
          </ac:spMkLst>
        </pc:spChg>
        <pc:graphicFrameChg chg="mod">
          <ac:chgData name="Thomas Deys" userId="647f37d8-f9bd-4b43-9716-bf59537be276" providerId="ADAL" clId="{82AFEA71-06B9-4872-B8E5-03561CF7D20A}" dt="2020-10-22T10:25:25.466" v="181" actId="1038"/>
          <ac:graphicFrameMkLst>
            <pc:docMk/>
            <pc:sldMk cId="3024342461" sldId="4519"/>
            <ac:graphicFrameMk id="5" creationId="{42930AB3-FBC1-4DCC-A67C-FCE8C9801E51}"/>
          </ac:graphicFrameMkLst>
        </pc:graphicFrameChg>
      </pc:sldChg>
      <pc:sldChg chg="modSp mod">
        <pc:chgData name="Thomas Deys" userId="647f37d8-f9bd-4b43-9716-bf59537be276" providerId="ADAL" clId="{82AFEA71-06B9-4872-B8E5-03561CF7D20A}" dt="2020-10-22T10:16:11.957" v="7" actId="20577"/>
        <pc:sldMkLst>
          <pc:docMk/>
          <pc:sldMk cId="4081695896" sldId="4520"/>
        </pc:sldMkLst>
        <pc:spChg chg="mod">
          <ac:chgData name="Thomas Deys" userId="647f37d8-f9bd-4b43-9716-bf59537be276" providerId="ADAL" clId="{82AFEA71-06B9-4872-B8E5-03561CF7D20A}" dt="2020-10-22T10:16:11.957" v="7" actId="20577"/>
          <ac:spMkLst>
            <pc:docMk/>
            <pc:sldMk cId="4081695896" sldId="4520"/>
            <ac:spMk id="19" creationId="{197440D0-D94A-40D6-8A4C-706BD75AD0B0}"/>
          </ac:spMkLst>
        </pc:spChg>
        <pc:spChg chg="mod">
          <ac:chgData name="Thomas Deys" userId="647f37d8-f9bd-4b43-9716-bf59537be276" providerId="ADAL" clId="{82AFEA71-06B9-4872-B8E5-03561CF7D20A}" dt="2020-10-22T10:16:08.468" v="5" actId="20577"/>
          <ac:spMkLst>
            <pc:docMk/>
            <pc:sldMk cId="4081695896" sldId="4520"/>
            <ac:spMk id="21" creationId="{A72AE591-3E09-4614-960C-8E841A43253C}"/>
          </ac:spMkLst>
        </pc:spChg>
      </pc:sldChg>
      <pc:sldChg chg="addSp modSp mod">
        <pc:chgData name="Thomas Deys" userId="647f37d8-f9bd-4b43-9716-bf59537be276" providerId="ADAL" clId="{82AFEA71-06B9-4872-B8E5-03561CF7D20A}" dt="2020-10-22T10:17:56.437" v="152" actId="1076"/>
        <pc:sldMkLst>
          <pc:docMk/>
          <pc:sldMk cId="1101744368" sldId="4524"/>
        </pc:sldMkLst>
        <pc:spChg chg="add mod">
          <ac:chgData name="Thomas Deys" userId="647f37d8-f9bd-4b43-9716-bf59537be276" providerId="ADAL" clId="{82AFEA71-06B9-4872-B8E5-03561CF7D20A}" dt="2020-10-22T10:17:56.437" v="152" actId="1076"/>
          <ac:spMkLst>
            <pc:docMk/>
            <pc:sldMk cId="1101744368" sldId="4524"/>
            <ac:spMk id="2" creationId="{E513B1B9-E321-4290-9060-628713E590DD}"/>
          </ac:spMkLst>
        </pc:spChg>
      </pc:sldChg>
      <pc:sldChg chg="modSp mod">
        <pc:chgData name="Thomas Deys" userId="647f37d8-f9bd-4b43-9716-bf59537be276" providerId="ADAL" clId="{82AFEA71-06B9-4872-B8E5-03561CF7D20A}" dt="2020-10-22T10:01:31.991" v="3" actId="20577"/>
        <pc:sldMkLst>
          <pc:docMk/>
          <pc:sldMk cId="321839724" sldId="4568"/>
        </pc:sldMkLst>
        <pc:spChg chg="mod">
          <ac:chgData name="Thomas Deys" userId="647f37d8-f9bd-4b43-9716-bf59537be276" providerId="ADAL" clId="{82AFEA71-06B9-4872-B8E5-03561CF7D20A}" dt="2020-10-22T10:01:31.991" v="3" actId="20577"/>
          <ac:spMkLst>
            <pc:docMk/>
            <pc:sldMk cId="321839724" sldId="4568"/>
            <ac:spMk id="36" creationId="{60B94625-8BDB-4038-9EC2-329AE5C51B21}"/>
          </ac:spMkLst>
        </pc:spChg>
      </pc:sldChg>
      <pc:sldChg chg="modSp mod">
        <pc:chgData name="Thomas Deys" userId="647f37d8-f9bd-4b43-9716-bf59537be276" providerId="ADAL" clId="{82AFEA71-06B9-4872-B8E5-03561CF7D20A}" dt="2020-10-22T11:26:22.404" v="233" actId="14100"/>
        <pc:sldMkLst>
          <pc:docMk/>
          <pc:sldMk cId="2623748295" sldId="4570"/>
        </pc:sldMkLst>
        <pc:cxnChg chg="mod">
          <ac:chgData name="Thomas Deys" userId="647f37d8-f9bd-4b43-9716-bf59537be276" providerId="ADAL" clId="{82AFEA71-06B9-4872-B8E5-03561CF7D20A}" dt="2020-10-22T11:26:22.404" v="233" actId="14100"/>
          <ac:cxnSpMkLst>
            <pc:docMk/>
            <pc:sldMk cId="2623748295" sldId="4570"/>
            <ac:cxnSpMk id="40" creationId="{0EF2CDFC-7052-428E-A358-1AE73A9BF4F7}"/>
          </ac:cxnSpMkLst>
        </pc:cxnChg>
      </pc:sldChg>
    </pc:docChg>
  </pc:docChgLst>
  <pc:docChgLst>
    <pc:chgData name="Robin Rettien" userId="d3b77970-caed-4e6f-89f3-1a113df11dad" providerId="ADAL" clId="{7F0D39C6-E5FA-48C6-9A87-61F305881C25}"/>
    <pc:docChg chg="undo redo custSel modSld">
      <pc:chgData name="Robin Rettien" userId="d3b77970-caed-4e6f-89f3-1a113df11dad" providerId="ADAL" clId="{7F0D39C6-E5FA-48C6-9A87-61F305881C25}" dt="2020-11-20T14:45:37.675" v="974" actId="13926"/>
      <pc:docMkLst>
        <pc:docMk/>
      </pc:docMkLst>
      <pc:sldChg chg="addSp delSp modSp mod">
        <pc:chgData name="Robin Rettien" userId="d3b77970-caed-4e6f-89f3-1a113df11dad" providerId="ADAL" clId="{7F0D39C6-E5FA-48C6-9A87-61F305881C25}" dt="2020-11-20T14:09:42.882" v="897" actId="313"/>
        <pc:sldMkLst>
          <pc:docMk/>
          <pc:sldMk cId="2715772111" sldId="3215"/>
        </pc:sldMkLst>
        <pc:spChg chg="add del mod">
          <ac:chgData name="Robin Rettien" userId="d3b77970-caed-4e6f-89f3-1a113df11dad" providerId="ADAL" clId="{7F0D39C6-E5FA-48C6-9A87-61F305881C25}" dt="2020-11-20T13:21:20.299" v="599" actId="478"/>
          <ac:spMkLst>
            <pc:docMk/>
            <pc:sldMk cId="2715772111" sldId="3215"/>
            <ac:spMk id="20" creationId="{1BABA303-3B9F-4835-AEBF-257ADB251D9E}"/>
          </ac:spMkLst>
        </pc:spChg>
        <pc:spChg chg="add del mod">
          <ac:chgData name="Robin Rettien" userId="d3b77970-caed-4e6f-89f3-1a113df11dad" providerId="ADAL" clId="{7F0D39C6-E5FA-48C6-9A87-61F305881C25}" dt="2020-11-20T13:21:20.299" v="599" actId="478"/>
          <ac:spMkLst>
            <pc:docMk/>
            <pc:sldMk cId="2715772111" sldId="3215"/>
            <ac:spMk id="22" creationId="{A9604E5F-6F64-49A3-8EFC-AB6A62280B44}"/>
          </ac:spMkLst>
        </pc:spChg>
        <pc:spChg chg="del">
          <ac:chgData name="Robin Rettien" userId="d3b77970-caed-4e6f-89f3-1a113df11dad" providerId="ADAL" clId="{7F0D39C6-E5FA-48C6-9A87-61F305881C25}" dt="2020-11-19T08:45:20.701" v="22" actId="478"/>
          <ac:spMkLst>
            <pc:docMk/>
            <pc:sldMk cId="2715772111" sldId="3215"/>
            <ac:spMk id="24" creationId="{5786C565-D64D-4800-87C6-6A144408BB7B}"/>
          </ac:spMkLst>
        </pc:spChg>
        <pc:spChg chg="add del mod">
          <ac:chgData name="Robin Rettien" userId="d3b77970-caed-4e6f-89f3-1a113df11dad" providerId="ADAL" clId="{7F0D39C6-E5FA-48C6-9A87-61F305881C25}" dt="2020-11-20T13:58:55.203" v="845" actId="478"/>
          <ac:spMkLst>
            <pc:docMk/>
            <pc:sldMk cId="2715772111" sldId="3215"/>
            <ac:spMk id="24" creationId="{C2561095-BD57-4EFE-8218-09F626378046}"/>
          </ac:spMkLst>
        </pc:spChg>
        <pc:spChg chg="add del mod">
          <ac:chgData name="Robin Rettien" userId="d3b77970-caed-4e6f-89f3-1a113df11dad" providerId="ADAL" clId="{7F0D39C6-E5FA-48C6-9A87-61F305881C25}" dt="2020-11-20T13:58:55.203" v="845" actId="478"/>
          <ac:spMkLst>
            <pc:docMk/>
            <pc:sldMk cId="2715772111" sldId="3215"/>
            <ac:spMk id="25" creationId="{1D586BC8-8533-4A6F-A382-1EC08EC5DB4A}"/>
          </ac:spMkLst>
        </pc:spChg>
        <pc:spChg chg="del">
          <ac:chgData name="Robin Rettien" userId="d3b77970-caed-4e6f-89f3-1a113df11dad" providerId="ADAL" clId="{7F0D39C6-E5FA-48C6-9A87-61F305881C25}" dt="2020-11-19T08:45:20.701" v="22" actId="478"/>
          <ac:spMkLst>
            <pc:docMk/>
            <pc:sldMk cId="2715772111" sldId="3215"/>
            <ac:spMk id="25" creationId="{F83F7EAB-E819-4F7C-AB07-9257B8B5B863}"/>
          </ac:spMkLst>
        </pc:spChg>
        <pc:spChg chg="add mod">
          <ac:chgData name="Robin Rettien" userId="d3b77970-caed-4e6f-89f3-1a113df11dad" providerId="ADAL" clId="{7F0D39C6-E5FA-48C6-9A87-61F305881C25}" dt="2020-11-20T13:58:55.419" v="846"/>
          <ac:spMkLst>
            <pc:docMk/>
            <pc:sldMk cId="2715772111" sldId="3215"/>
            <ac:spMk id="34" creationId="{30902728-2EC2-4AE9-AD86-87F1FAD69903}"/>
          </ac:spMkLst>
        </pc:spChg>
        <pc:spChg chg="add mod">
          <ac:chgData name="Robin Rettien" userId="d3b77970-caed-4e6f-89f3-1a113df11dad" providerId="ADAL" clId="{7F0D39C6-E5FA-48C6-9A87-61F305881C25}" dt="2020-11-20T14:09:42.882" v="897" actId="313"/>
          <ac:spMkLst>
            <pc:docMk/>
            <pc:sldMk cId="2715772111" sldId="3215"/>
            <ac:spMk id="35" creationId="{B8C44AE2-703E-48AD-8190-3A6EE62E0F14}"/>
          </ac:spMkLst>
        </pc:spChg>
      </pc:sldChg>
      <pc:sldChg chg="modSp mod">
        <pc:chgData name="Robin Rettien" userId="d3b77970-caed-4e6f-89f3-1a113df11dad" providerId="ADAL" clId="{7F0D39C6-E5FA-48C6-9A87-61F305881C25}" dt="2020-11-19T08:49:34.975" v="73" actId="1035"/>
        <pc:sldMkLst>
          <pc:docMk/>
          <pc:sldMk cId="1315835274" sldId="3371"/>
        </pc:sldMkLst>
        <pc:spChg chg="mod">
          <ac:chgData name="Robin Rettien" userId="d3b77970-caed-4e6f-89f3-1a113df11dad" providerId="ADAL" clId="{7F0D39C6-E5FA-48C6-9A87-61F305881C25}" dt="2020-11-19T08:49:22.686" v="69" actId="1076"/>
          <ac:spMkLst>
            <pc:docMk/>
            <pc:sldMk cId="1315835274" sldId="3371"/>
            <ac:spMk id="25" creationId="{5E938347-9033-4287-AC25-9DB961AC90B9}"/>
          </ac:spMkLst>
        </pc:spChg>
        <pc:spChg chg="mod">
          <ac:chgData name="Robin Rettien" userId="d3b77970-caed-4e6f-89f3-1a113df11dad" providerId="ADAL" clId="{7F0D39C6-E5FA-48C6-9A87-61F305881C25}" dt="2020-11-19T08:49:18.559" v="68" actId="1076"/>
          <ac:spMkLst>
            <pc:docMk/>
            <pc:sldMk cId="1315835274" sldId="3371"/>
            <ac:spMk id="26" creationId="{6D19C1A3-0EB8-453B-8E1F-364796FFFBB9}"/>
          </ac:spMkLst>
        </pc:spChg>
        <pc:spChg chg="mod">
          <ac:chgData name="Robin Rettien" userId="d3b77970-caed-4e6f-89f3-1a113df11dad" providerId="ADAL" clId="{7F0D39C6-E5FA-48C6-9A87-61F305881C25}" dt="2020-11-19T08:49:27.662" v="72" actId="1035"/>
          <ac:spMkLst>
            <pc:docMk/>
            <pc:sldMk cId="1315835274" sldId="3371"/>
            <ac:spMk id="27" creationId="{586952F3-BF24-4B28-8F55-5E32C6D08DB0}"/>
          </ac:spMkLst>
        </pc:spChg>
        <pc:spChg chg="mod">
          <ac:chgData name="Robin Rettien" userId="d3b77970-caed-4e6f-89f3-1a113df11dad" providerId="ADAL" clId="{7F0D39C6-E5FA-48C6-9A87-61F305881C25}" dt="2020-11-19T08:49:06.399" v="66" actId="207"/>
          <ac:spMkLst>
            <pc:docMk/>
            <pc:sldMk cId="1315835274" sldId="3371"/>
            <ac:spMk id="30" creationId="{F0F08F1B-787E-4C5E-AB15-3DF291ECF517}"/>
          </ac:spMkLst>
        </pc:spChg>
        <pc:spChg chg="mod">
          <ac:chgData name="Robin Rettien" userId="d3b77970-caed-4e6f-89f3-1a113df11dad" providerId="ADAL" clId="{7F0D39C6-E5FA-48C6-9A87-61F305881C25}" dt="2020-11-19T08:49:34.975" v="73" actId="1035"/>
          <ac:spMkLst>
            <pc:docMk/>
            <pc:sldMk cId="1315835274" sldId="3371"/>
            <ac:spMk id="31" creationId="{15F2128A-629D-439C-8B82-499B386E2B1C}"/>
          </ac:spMkLst>
        </pc:spChg>
        <pc:spChg chg="mod">
          <ac:chgData name="Robin Rettien" userId="d3b77970-caed-4e6f-89f3-1a113df11dad" providerId="ADAL" clId="{7F0D39C6-E5FA-48C6-9A87-61F305881C25}" dt="2020-11-19T08:49:14.379" v="67" actId="1076"/>
          <ac:spMkLst>
            <pc:docMk/>
            <pc:sldMk cId="1315835274" sldId="3371"/>
            <ac:spMk id="36" creationId="{BF4D31E3-29F4-4A05-8069-73C7F35274C5}"/>
          </ac:spMkLst>
        </pc:spChg>
      </pc:sldChg>
      <pc:sldChg chg="modSp mod">
        <pc:chgData name="Robin Rettien" userId="d3b77970-caed-4e6f-89f3-1a113df11dad" providerId="ADAL" clId="{7F0D39C6-E5FA-48C6-9A87-61F305881C25}" dt="2020-11-20T10:22:34.333" v="264" actId="20577"/>
        <pc:sldMkLst>
          <pc:docMk/>
          <pc:sldMk cId="2666718201" sldId="4240"/>
        </pc:sldMkLst>
        <pc:spChg chg="mod">
          <ac:chgData name="Robin Rettien" userId="d3b77970-caed-4e6f-89f3-1a113df11dad" providerId="ADAL" clId="{7F0D39C6-E5FA-48C6-9A87-61F305881C25}" dt="2020-11-20T10:22:34.333" v="264" actId="20577"/>
          <ac:spMkLst>
            <pc:docMk/>
            <pc:sldMk cId="2666718201" sldId="4240"/>
            <ac:spMk id="25" creationId="{F83F7EAB-E819-4F7C-AB07-9257B8B5B863}"/>
          </ac:spMkLst>
        </pc:spChg>
      </pc:sldChg>
      <pc:sldChg chg="modSp mod">
        <pc:chgData name="Robin Rettien" userId="d3b77970-caed-4e6f-89f3-1a113df11dad" providerId="ADAL" clId="{7F0D39C6-E5FA-48C6-9A87-61F305881C25}" dt="2020-11-20T14:37:13.701" v="963"/>
        <pc:sldMkLst>
          <pc:docMk/>
          <pc:sldMk cId="4020422460" sldId="4243"/>
        </pc:sldMkLst>
        <pc:spChg chg="mod">
          <ac:chgData name="Robin Rettien" userId="d3b77970-caed-4e6f-89f3-1a113df11dad" providerId="ADAL" clId="{7F0D39C6-E5FA-48C6-9A87-61F305881C25}" dt="2020-11-20T14:37:13.701" v="963"/>
          <ac:spMkLst>
            <pc:docMk/>
            <pc:sldMk cId="4020422460" sldId="4243"/>
            <ac:spMk id="25" creationId="{F83F7EAB-E819-4F7C-AB07-9257B8B5B863}"/>
          </ac:spMkLst>
        </pc:spChg>
      </pc:sldChg>
      <pc:sldChg chg="modSp mod">
        <pc:chgData name="Robin Rettien" userId="d3b77970-caed-4e6f-89f3-1a113df11dad" providerId="ADAL" clId="{7F0D39C6-E5FA-48C6-9A87-61F305881C25}" dt="2020-11-20T14:38:48.492" v="967" actId="13926"/>
        <pc:sldMkLst>
          <pc:docMk/>
          <pc:sldMk cId="917409064" sldId="4391"/>
        </pc:sldMkLst>
        <pc:spChg chg="mod">
          <ac:chgData name="Robin Rettien" userId="d3b77970-caed-4e6f-89f3-1a113df11dad" providerId="ADAL" clId="{7F0D39C6-E5FA-48C6-9A87-61F305881C25}" dt="2020-11-20T14:38:48.492" v="967" actId="13926"/>
          <ac:spMkLst>
            <pc:docMk/>
            <pc:sldMk cId="917409064" sldId="4391"/>
            <ac:spMk id="27" creationId="{77E0E204-8D21-48E0-B021-10D5F2DA2334}"/>
          </ac:spMkLst>
        </pc:spChg>
      </pc:sldChg>
      <pc:sldChg chg="modSp mod">
        <pc:chgData name="Robin Rettien" userId="d3b77970-caed-4e6f-89f3-1a113df11dad" providerId="ADAL" clId="{7F0D39C6-E5FA-48C6-9A87-61F305881C25}" dt="2020-11-20T14:10:18.067" v="913" actId="6549"/>
        <pc:sldMkLst>
          <pc:docMk/>
          <pc:sldMk cId="2944978965" sldId="4392"/>
        </pc:sldMkLst>
        <pc:spChg chg="mod">
          <ac:chgData name="Robin Rettien" userId="d3b77970-caed-4e6f-89f3-1a113df11dad" providerId="ADAL" clId="{7F0D39C6-E5FA-48C6-9A87-61F305881C25}" dt="2020-11-19T08:46:40.467" v="39" actId="1076"/>
          <ac:spMkLst>
            <pc:docMk/>
            <pc:sldMk cId="2944978965" sldId="4392"/>
            <ac:spMk id="4" creationId="{7E570542-7061-43E6-9DCE-67CD993E5A7E}"/>
          </ac:spMkLst>
        </pc:spChg>
        <pc:spChg chg="mod">
          <ac:chgData name="Robin Rettien" userId="d3b77970-caed-4e6f-89f3-1a113df11dad" providerId="ADAL" clId="{7F0D39C6-E5FA-48C6-9A87-61F305881C25}" dt="2020-11-20T14:10:18.067" v="913" actId="6549"/>
          <ac:spMkLst>
            <pc:docMk/>
            <pc:sldMk cId="2944978965" sldId="4392"/>
            <ac:spMk id="5" creationId="{26784425-6E78-468A-A979-B81C06D1F93B}"/>
          </ac:spMkLst>
        </pc:spChg>
        <pc:picChg chg="mod">
          <ac:chgData name="Robin Rettien" userId="d3b77970-caed-4e6f-89f3-1a113df11dad" providerId="ADAL" clId="{7F0D39C6-E5FA-48C6-9A87-61F305881C25}" dt="2020-11-19T08:46:37.817" v="38" actId="1076"/>
          <ac:picMkLst>
            <pc:docMk/>
            <pc:sldMk cId="2944978965" sldId="4392"/>
            <ac:picMk id="6" creationId="{9D2EC49C-9F64-4194-8CD5-66A85FECA1FD}"/>
          </ac:picMkLst>
        </pc:picChg>
      </pc:sldChg>
      <pc:sldChg chg="addSp delSp modSp mod">
        <pc:chgData name="Robin Rettien" userId="d3b77970-caed-4e6f-89f3-1a113df11dad" providerId="ADAL" clId="{7F0D39C6-E5FA-48C6-9A87-61F305881C25}" dt="2020-11-20T14:09:52.395" v="899"/>
        <pc:sldMkLst>
          <pc:docMk/>
          <pc:sldMk cId="2871285774" sldId="4469"/>
        </pc:sldMkLst>
        <pc:spChg chg="add mod">
          <ac:chgData name="Robin Rettien" userId="d3b77970-caed-4e6f-89f3-1a113df11dad" providerId="ADAL" clId="{7F0D39C6-E5FA-48C6-9A87-61F305881C25}" dt="2020-11-20T14:09:52.395" v="899"/>
          <ac:spMkLst>
            <pc:docMk/>
            <pc:sldMk cId="2871285774" sldId="4469"/>
            <ac:spMk id="20" creationId="{C27381E7-409D-44C7-8E2A-C0EC7332A167}"/>
          </ac:spMkLst>
        </pc:spChg>
        <pc:spChg chg="add mod">
          <ac:chgData name="Robin Rettien" userId="d3b77970-caed-4e6f-89f3-1a113df11dad" providerId="ADAL" clId="{7F0D39C6-E5FA-48C6-9A87-61F305881C25}" dt="2020-11-20T14:09:52.395" v="899"/>
          <ac:spMkLst>
            <pc:docMk/>
            <pc:sldMk cId="2871285774" sldId="4469"/>
            <ac:spMk id="22" creationId="{A3C10B9C-6C4E-4C6F-9A7F-3F80D2D4C701}"/>
          </ac:spMkLst>
        </pc:spChg>
        <pc:spChg chg="del mod">
          <ac:chgData name="Robin Rettien" userId="d3b77970-caed-4e6f-89f3-1a113df11dad" providerId="ADAL" clId="{7F0D39C6-E5FA-48C6-9A87-61F305881C25}" dt="2020-11-20T14:09:52.019" v="898" actId="478"/>
          <ac:spMkLst>
            <pc:docMk/>
            <pc:sldMk cId="2871285774" sldId="4469"/>
            <ac:spMk id="24" creationId="{5786C565-D64D-4800-87C6-6A144408BB7B}"/>
          </ac:spMkLst>
        </pc:spChg>
        <pc:spChg chg="del mod">
          <ac:chgData name="Robin Rettien" userId="d3b77970-caed-4e6f-89f3-1a113df11dad" providerId="ADAL" clId="{7F0D39C6-E5FA-48C6-9A87-61F305881C25}" dt="2020-11-20T14:09:52.019" v="898" actId="478"/>
          <ac:spMkLst>
            <pc:docMk/>
            <pc:sldMk cId="2871285774" sldId="4469"/>
            <ac:spMk id="25" creationId="{F83F7EAB-E819-4F7C-AB07-9257B8B5B863}"/>
          </ac:spMkLst>
        </pc:spChg>
      </pc:sldChg>
      <pc:sldChg chg="modSp mod">
        <pc:chgData name="Robin Rettien" userId="d3b77970-caed-4e6f-89f3-1a113df11dad" providerId="ADAL" clId="{7F0D39C6-E5FA-48C6-9A87-61F305881C25}" dt="2020-11-20T14:35:22.922" v="927" actId="13926"/>
        <pc:sldMkLst>
          <pc:docMk/>
          <pc:sldMk cId="1407192383" sldId="4474"/>
        </pc:sldMkLst>
        <pc:spChg chg="mod">
          <ac:chgData name="Robin Rettien" userId="d3b77970-caed-4e6f-89f3-1a113df11dad" providerId="ADAL" clId="{7F0D39C6-E5FA-48C6-9A87-61F305881C25}" dt="2020-11-20T14:35:22.922" v="927" actId="13926"/>
          <ac:spMkLst>
            <pc:docMk/>
            <pc:sldMk cId="1407192383" sldId="4474"/>
            <ac:spMk id="16" creationId="{363004E6-5D0B-4972-B740-FE08672547D7}"/>
          </ac:spMkLst>
        </pc:spChg>
      </pc:sldChg>
      <pc:sldChg chg="modSp mod">
        <pc:chgData name="Robin Rettien" userId="d3b77970-caed-4e6f-89f3-1a113df11dad" providerId="ADAL" clId="{7F0D39C6-E5FA-48C6-9A87-61F305881C25}" dt="2020-11-20T10:12:01.500" v="260" actId="20577"/>
        <pc:sldMkLst>
          <pc:docMk/>
          <pc:sldMk cId="1815526282" sldId="4477"/>
        </pc:sldMkLst>
        <pc:spChg chg="mod">
          <ac:chgData name="Robin Rettien" userId="d3b77970-caed-4e6f-89f3-1a113df11dad" providerId="ADAL" clId="{7F0D39C6-E5FA-48C6-9A87-61F305881C25}" dt="2020-11-20T10:12:01.500" v="260" actId="20577"/>
          <ac:spMkLst>
            <pc:docMk/>
            <pc:sldMk cId="1815526282" sldId="4477"/>
            <ac:spMk id="16" creationId="{363004E6-5D0B-4972-B740-FE08672547D7}"/>
          </ac:spMkLst>
        </pc:spChg>
      </pc:sldChg>
      <pc:sldChg chg="modSp mod">
        <pc:chgData name="Robin Rettien" userId="d3b77970-caed-4e6f-89f3-1a113df11dad" providerId="ADAL" clId="{7F0D39C6-E5FA-48C6-9A87-61F305881C25}" dt="2020-11-20T14:09:24.310" v="890" actId="313"/>
        <pc:sldMkLst>
          <pc:docMk/>
          <pc:sldMk cId="3934869442" sldId="4491"/>
        </pc:sldMkLst>
        <pc:spChg chg="mod">
          <ac:chgData name="Robin Rettien" userId="d3b77970-caed-4e6f-89f3-1a113df11dad" providerId="ADAL" clId="{7F0D39C6-E5FA-48C6-9A87-61F305881C25}" dt="2020-11-19T08:50:57.314" v="82" actId="1076"/>
          <ac:spMkLst>
            <pc:docMk/>
            <pc:sldMk cId="3934869442" sldId="4491"/>
            <ac:spMk id="23" creationId="{062274EE-3732-41AE-85D6-A625A01B5838}"/>
          </ac:spMkLst>
        </pc:spChg>
        <pc:spChg chg="mod">
          <ac:chgData name="Robin Rettien" userId="d3b77970-caed-4e6f-89f3-1a113df11dad" providerId="ADAL" clId="{7F0D39C6-E5FA-48C6-9A87-61F305881C25}" dt="2020-11-20T14:09:24.310" v="890" actId="313"/>
          <ac:spMkLst>
            <pc:docMk/>
            <pc:sldMk cId="3934869442" sldId="4491"/>
            <ac:spMk id="28" creationId="{1915FD22-2941-43E3-94C2-8BDD87DD535A}"/>
          </ac:spMkLst>
        </pc:spChg>
        <pc:spChg chg="mod">
          <ac:chgData name="Robin Rettien" userId="d3b77970-caed-4e6f-89f3-1a113df11dad" providerId="ADAL" clId="{7F0D39C6-E5FA-48C6-9A87-61F305881C25}" dt="2020-11-19T08:50:59.446" v="83" actId="1076"/>
          <ac:spMkLst>
            <pc:docMk/>
            <pc:sldMk cId="3934869442" sldId="4491"/>
            <ac:spMk id="36" creationId="{65143589-3531-4FCF-A0C0-085D20CC4861}"/>
          </ac:spMkLst>
        </pc:spChg>
        <pc:spChg chg="mod">
          <ac:chgData name="Robin Rettien" userId="d3b77970-caed-4e6f-89f3-1a113df11dad" providerId="ADAL" clId="{7F0D39C6-E5FA-48C6-9A87-61F305881C25}" dt="2020-11-19T08:50:51.583" v="81" actId="1076"/>
          <ac:spMkLst>
            <pc:docMk/>
            <pc:sldMk cId="3934869442" sldId="4491"/>
            <ac:spMk id="38" creationId="{6E087813-E61A-44FC-8E49-19A03F236837}"/>
          </ac:spMkLst>
        </pc:spChg>
      </pc:sldChg>
      <pc:sldChg chg="modSp mod">
        <pc:chgData name="Robin Rettien" userId="d3b77970-caed-4e6f-89f3-1a113df11dad" providerId="ADAL" clId="{7F0D39C6-E5FA-48C6-9A87-61F305881C25}" dt="2020-11-20T13:55:33.795" v="824" actId="20577"/>
        <pc:sldMkLst>
          <pc:docMk/>
          <pc:sldMk cId="4081695896" sldId="4520"/>
        </pc:sldMkLst>
        <pc:spChg chg="mod">
          <ac:chgData name="Robin Rettien" userId="d3b77970-caed-4e6f-89f3-1a113df11dad" providerId="ADAL" clId="{7F0D39C6-E5FA-48C6-9A87-61F305881C25}" dt="2020-11-20T13:55:33.795" v="824" actId="20577"/>
          <ac:spMkLst>
            <pc:docMk/>
            <pc:sldMk cId="4081695896" sldId="4520"/>
            <ac:spMk id="27" creationId="{C82C07AC-89D3-4CC2-96F8-C392922EA6B8}"/>
          </ac:spMkLst>
        </pc:spChg>
      </pc:sldChg>
      <pc:sldChg chg="modSp mod">
        <pc:chgData name="Robin Rettien" userId="d3b77970-caed-4e6f-89f3-1a113df11dad" providerId="ADAL" clId="{7F0D39C6-E5FA-48C6-9A87-61F305881C25}" dt="2020-11-20T14:12:46.275" v="926" actId="13926"/>
        <pc:sldMkLst>
          <pc:docMk/>
          <pc:sldMk cId="1101744368" sldId="4524"/>
        </pc:sldMkLst>
        <pc:spChg chg="mod">
          <ac:chgData name="Robin Rettien" userId="d3b77970-caed-4e6f-89f3-1a113df11dad" providerId="ADAL" clId="{7F0D39C6-E5FA-48C6-9A87-61F305881C25}" dt="2020-11-20T14:12:46.275" v="926" actId="13926"/>
          <ac:spMkLst>
            <pc:docMk/>
            <pc:sldMk cId="1101744368" sldId="4524"/>
            <ac:spMk id="7" creationId="{431603C3-0313-437E-A629-5B4052624569}"/>
          </ac:spMkLst>
        </pc:spChg>
        <pc:spChg chg="mod">
          <ac:chgData name="Robin Rettien" userId="d3b77970-caed-4e6f-89f3-1a113df11dad" providerId="ADAL" clId="{7F0D39C6-E5FA-48C6-9A87-61F305881C25}" dt="2020-11-20T13:17:41.434" v="550" actId="1076"/>
          <ac:spMkLst>
            <pc:docMk/>
            <pc:sldMk cId="1101744368" sldId="4524"/>
            <ac:spMk id="49" creationId="{580BCEDD-37D3-4397-B42B-0508E38F59BB}"/>
          </ac:spMkLst>
        </pc:spChg>
      </pc:sldChg>
      <pc:sldChg chg="addSp delSp modSp mod">
        <pc:chgData name="Robin Rettien" userId="d3b77970-caed-4e6f-89f3-1a113df11dad" providerId="ADAL" clId="{7F0D39C6-E5FA-48C6-9A87-61F305881C25}" dt="2020-11-20T13:59:39.267" v="878" actId="20577"/>
        <pc:sldMkLst>
          <pc:docMk/>
          <pc:sldMk cId="2172363109" sldId="4531"/>
        </pc:sldMkLst>
        <pc:spChg chg="add del mod">
          <ac:chgData name="Robin Rettien" userId="d3b77970-caed-4e6f-89f3-1a113df11dad" providerId="ADAL" clId="{7F0D39C6-E5FA-48C6-9A87-61F305881C25}" dt="2020-11-19T08:45:44.816" v="27"/>
          <ac:spMkLst>
            <pc:docMk/>
            <pc:sldMk cId="2172363109" sldId="4531"/>
            <ac:spMk id="9" creationId="{23856B89-246C-4E11-A85A-6A9038510D8D}"/>
          </ac:spMkLst>
        </pc:spChg>
        <pc:spChg chg="add del mod">
          <ac:chgData name="Robin Rettien" userId="d3b77970-caed-4e6f-89f3-1a113df11dad" providerId="ADAL" clId="{7F0D39C6-E5FA-48C6-9A87-61F305881C25}" dt="2020-11-19T08:45:44.816" v="27"/>
          <ac:spMkLst>
            <pc:docMk/>
            <pc:sldMk cId="2172363109" sldId="4531"/>
            <ac:spMk id="10" creationId="{7F507EF7-6266-4609-B215-F24A477D4336}"/>
          </ac:spMkLst>
        </pc:spChg>
        <pc:graphicFrameChg chg="mod modGraphic">
          <ac:chgData name="Robin Rettien" userId="d3b77970-caed-4e6f-89f3-1a113df11dad" providerId="ADAL" clId="{7F0D39C6-E5FA-48C6-9A87-61F305881C25}" dt="2020-11-20T13:59:39.267" v="878" actId="20577"/>
          <ac:graphicFrameMkLst>
            <pc:docMk/>
            <pc:sldMk cId="2172363109" sldId="4531"/>
            <ac:graphicFrameMk id="5" creationId="{12CA20DD-86FB-4A49-B398-887C7612D442}"/>
          </ac:graphicFrameMkLst>
        </pc:graphicFrameChg>
        <pc:picChg chg="mod">
          <ac:chgData name="Robin Rettien" userId="d3b77970-caed-4e6f-89f3-1a113df11dad" providerId="ADAL" clId="{7F0D39C6-E5FA-48C6-9A87-61F305881C25}" dt="2020-11-19T08:47:59.873" v="53" actId="1035"/>
          <ac:picMkLst>
            <pc:docMk/>
            <pc:sldMk cId="2172363109" sldId="4531"/>
            <ac:picMk id="4" creationId="{F6C70035-C6C6-469C-920D-E6FCD35E5D03}"/>
          </ac:picMkLst>
        </pc:picChg>
        <pc:picChg chg="mod">
          <ac:chgData name="Robin Rettien" userId="d3b77970-caed-4e6f-89f3-1a113df11dad" providerId="ADAL" clId="{7F0D39C6-E5FA-48C6-9A87-61F305881C25}" dt="2020-11-19T08:47:59.873" v="53" actId="1035"/>
          <ac:picMkLst>
            <pc:docMk/>
            <pc:sldMk cId="2172363109" sldId="4531"/>
            <ac:picMk id="7" creationId="{C53FE726-95D6-44E4-9221-B2D7A9C29E56}"/>
          </ac:picMkLst>
        </pc:picChg>
        <pc:picChg chg="mod">
          <ac:chgData name="Robin Rettien" userId="d3b77970-caed-4e6f-89f3-1a113df11dad" providerId="ADAL" clId="{7F0D39C6-E5FA-48C6-9A87-61F305881C25}" dt="2020-11-19T08:47:59.873" v="53" actId="1035"/>
          <ac:picMkLst>
            <pc:docMk/>
            <pc:sldMk cId="2172363109" sldId="4531"/>
            <ac:picMk id="8" creationId="{7DC9D0CD-C3E3-45DB-8D85-D03723086788}"/>
          </ac:picMkLst>
        </pc:picChg>
      </pc:sldChg>
      <pc:sldChg chg="modSp mod">
        <pc:chgData name="Robin Rettien" userId="d3b77970-caed-4e6f-89f3-1a113df11dad" providerId="ADAL" clId="{7F0D39C6-E5FA-48C6-9A87-61F305881C25}" dt="2020-11-20T10:46:00.632" v="392" actId="20577"/>
        <pc:sldMkLst>
          <pc:docMk/>
          <pc:sldMk cId="1716576604" sldId="4546"/>
        </pc:sldMkLst>
        <pc:spChg chg="mod">
          <ac:chgData name="Robin Rettien" userId="d3b77970-caed-4e6f-89f3-1a113df11dad" providerId="ADAL" clId="{7F0D39C6-E5FA-48C6-9A87-61F305881C25}" dt="2020-11-20T10:46:00.632" v="392" actId="20577"/>
          <ac:spMkLst>
            <pc:docMk/>
            <pc:sldMk cId="1716576604" sldId="4546"/>
            <ac:spMk id="21" creationId="{E96389A5-E012-4C40-A497-D1A77798C5E9}"/>
          </ac:spMkLst>
        </pc:spChg>
        <pc:spChg chg="mod">
          <ac:chgData name="Robin Rettien" userId="d3b77970-caed-4e6f-89f3-1a113df11dad" providerId="ADAL" clId="{7F0D39C6-E5FA-48C6-9A87-61F305881C25}" dt="2020-11-20T10:45:11.790" v="380" actId="20577"/>
          <ac:spMkLst>
            <pc:docMk/>
            <pc:sldMk cId="1716576604" sldId="4546"/>
            <ac:spMk id="57" creationId="{FC636CBF-59A6-45C9-932B-E1750A2A489C}"/>
          </ac:spMkLst>
        </pc:spChg>
        <pc:spChg chg="mod">
          <ac:chgData name="Robin Rettien" userId="d3b77970-caed-4e6f-89f3-1a113df11dad" providerId="ADAL" clId="{7F0D39C6-E5FA-48C6-9A87-61F305881C25}" dt="2020-11-20T10:45:53.304" v="388" actId="313"/>
          <ac:spMkLst>
            <pc:docMk/>
            <pc:sldMk cId="1716576604" sldId="4546"/>
            <ac:spMk id="58" creationId="{A1E93DE1-6DBE-496F-B495-6CDBFEE877CA}"/>
          </ac:spMkLst>
        </pc:spChg>
      </pc:sldChg>
      <pc:sldChg chg="modSp mod">
        <pc:chgData name="Robin Rettien" userId="d3b77970-caed-4e6f-89f3-1a113df11dad" providerId="ADAL" clId="{7F0D39C6-E5FA-48C6-9A87-61F305881C25}" dt="2020-11-20T14:38:18.672" v="964" actId="13926"/>
        <pc:sldMkLst>
          <pc:docMk/>
          <pc:sldMk cId="2688802646" sldId="4551"/>
        </pc:sldMkLst>
        <pc:spChg chg="mod">
          <ac:chgData name="Robin Rettien" userId="d3b77970-caed-4e6f-89f3-1a113df11dad" providerId="ADAL" clId="{7F0D39C6-E5FA-48C6-9A87-61F305881C25}" dt="2020-11-19T10:45:25.369" v="143" actId="1076"/>
          <ac:spMkLst>
            <pc:docMk/>
            <pc:sldMk cId="2688802646" sldId="4551"/>
            <ac:spMk id="24" creationId="{5786C565-D64D-4800-87C6-6A144408BB7B}"/>
          </ac:spMkLst>
        </pc:spChg>
        <pc:spChg chg="mod">
          <ac:chgData name="Robin Rettien" userId="d3b77970-caed-4e6f-89f3-1a113df11dad" providerId="ADAL" clId="{7F0D39C6-E5FA-48C6-9A87-61F305881C25}" dt="2020-11-20T14:38:18.672" v="964" actId="13926"/>
          <ac:spMkLst>
            <pc:docMk/>
            <pc:sldMk cId="2688802646" sldId="4551"/>
            <ac:spMk id="25" creationId="{F83F7EAB-E819-4F7C-AB07-9257B8B5B863}"/>
          </ac:spMkLst>
        </pc:spChg>
      </pc:sldChg>
      <pc:sldChg chg="modSp mod">
        <pc:chgData name="Robin Rettien" userId="d3b77970-caed-4e6f-89f3-1a113df11dad" providerId="ADAL" clId="{7F0D39C6-E5FA-48C6-9A87-61F305881C25}" dt="2020-11-20T10:46:15.407" v="402" actId="20577"/>
        <pc:sldMkLst>
          <pc:docMk/>
          <pc:sldMk cId="3786635756" sldId="4552"/>
        </pc:sldMkLst>
        <pc:spChg chg="mod">
          <ac:chgData name="Robin Rettien" userId="d3b77970-caed-4e6f-89f3-1a113df11dad" providerId="ADAL" clId="{7F0D39C6-E5FA-48C6-9A87-61F305881C25}" dt="2020-11-20T10:46:08.221" v="396" actId="20577"/>
          <ac:spMkLst>
            <pc:docMk/>
            <pc:sldMk cId="3786635756" sldId="4552"/>
            <ac:spMk id="21" creationId="{E96389A5-E012-4C40-A497-D1A77798C5E9}"/>
          </ac:spMkLst>
        </pc:spChg>
        <pc:spChg chg="mod">
          <ac:chgData name="Robin Rettien" userId="d3b77970-caed-4e6f-89f3-1a113df11dad" providerId="ADAL" clId="{7F0D39C6-E5FA-48C6-9A87-61F305881C25}" dt="2020-11-20T10:46:15.407" v="402" actId="20577"/>
          <ac:spMkLst>
            <pc:docMk/>
            <pc:sldMk cId="3786635756" sldId="4552"/>
            <ac:spMk id="57" creationId="{FC636CBF-59A6-45C9-932B-E1750A2A489C}"/>
          </ac:spMkLst>
        </pc:spChg>
      </pc:sldChg>
      <pc:sldChg chg="modSp mod">
        <pc:chgData name="Robin Rettien" userId="d3b77970-caed-4e6f-89f3-1a113df11dad" providerId="ADAL" clId="{7F0D39C6-E5FA-48C6-9A87-61F305881C25}" dt="2020-11-20T08:57:22.256" v="181" actId="20577"/>
        <pc:sldMkLst>
          <pc:docMk/>
          <pc:sldMk cId="3920924172" sldId="4555"/>
        </pc:sldMkLst>
        <pc:spChg chg="mod">
          <ac:chgData name="Robin Rettien" userId="d3b77970-caed-4e6f-89f3-1a113df11dad" providerId="ADAL" clId="{7F0D39C6-E5FA-48C6-9A87-61F305881C25}" dt="2020-11-20T08:57:22.256" v="181" actId="20577"/>
          <ac:spMkLst>
            <pc:docMk/>
            <pc:sldMk cId="3920924172" sldId="4555"/>
            <ac:spMk id="49" creationId="{3B09F82E-872F-4B7B-B389-F72F1F740FF8}"/>
          </ac:spMkLst>
        </pc:spChg>
      </pc:sldChg>
      <pc:sldChg chg="modSp mod">
        <pc:chgData name="Robin Rettien" userId="d3b77970-caed-4e6f-89f3-1a113df11dad" providerId="ADAL" clId="{7F0D39C6-E5FA-48C6-9A87-61F305881C25}" dt="2020-11-20T14:38:31.646" v="965" actId="13926"/>
        <pc:sldMkLst>
          <pc:docMk/>
          <pc:sldMk cId="2123963684" sldId="4557"/>
        </pc:sldMkLst>
        <pc:spChg chg="mod">
          <ac:chgData name="Robin Rettien" userId="d3b77970-caed-4e6f-89f3-1a113df11dad" providerId="ADAL" clId="{7F0D39C6-E5FA-48C6-9A87-61F305881C25}" dt="2020-11-20T14:38:31.646" v="965" actId="13926"/>
          <ac:spMkLst>
            <pc:docMk/>
            <pc:sldMk cId="2123963684" sldId="4557"/>
            <ac:spMk id="13" creationId="{DFC10865-F65C-4A3D-96CC-1803BD30985C}"/>
          </ac:spMkLst>
        </pc:spChg>
      </pc:sldChg>
      <pc:sldChg chg="addSp delSp modSp mod">
        <pc:chgData name="Robin Rettien" userId="d3b77970-caed-4e6f-89f3-1a113df11dad" providerId="ADAL" clId="{7F0D39C6-E5FA-48C6-9A87-61F305881C25}" dt="2020-11-20T14:10:02.405" v="906" actId="313"/>
        <pc:sldMkLst>
          <pc:docMk/>
          <pc:sldMk cId="2550319828" sldId="4559"/>
        </pc:sldMkLst>
        <pc:spChg chg="mod">
          <ac:chgData name="Robin Rettien" userId="d3b77970-caed-4e6f-89f3-1a113df11dad" providerId="ADAL" clId="{7F0D39C6-E5FA-48C6-9A87-61F305881C25}" dt="2020-11-20T14:10:02.405" v="906" actId="313"/>
          <ac:spMkLst>
            <pc:docMk/>
            <pc:sldMk cId="2550319828" sldId="4559"/>
            <ac:spMk id="4" creationId="{29CB9718-F33C-45E0-97AD-AD6A26E51A3C}"/>
          </ac:spMkLst>
        </pc:spChg>
        <pc:spChg chg="add del mod">
          <ac:chgData name="Robin Rettien" userId="d3b77970-caed-4e6f-89f3-1a113df11dad" providerId="ADAL" clId="{7F0D39C6-E5FA-48C6-9A87-61F305881C25}" dt="2020-11-20T13:57:49.682" v="834" actId="478"/>
          <ac:spMkLst>
            <pc:docMk/>
            <pc:sldMk cId="2550319828" sldId="4559"/>
            <ac:spMk id="5" creationId="{F5C3E925-1DA2-4ABE-B98F-0FE8D499FEF1}"/>
          </ac:spMkLst>
        </pc:spChg>
        <pc:spChg chg="mod">
          <ac:chgData name="Robin Rettien" userId="d3b77970-caed-4e6f-89f3-1a113df11dad" providerId="ADAL" clId="{7F0D39C6-E5FA-48C6-9A87-61F305881C25}" dt="2020-11-19T08:44:24.999" v="11" actId="1076"/>
          <ac:spMkLst>
            <pc:docMk/>
            <pc:sldMk cId="2550319828" sldId="4559"/>
            <ac:spMk id="28" creationId="{BA260B84-D4E7-4EE4-8818-50B92B59F1E2}"/>
          </ac:spMkLst>
        </pc:spChg>
        <pc:spChg chg="mod">
          <ac:chgData name="Robin Rettien" userId="d3b77970-caed-4e6f-89f3-1a113df11dad" providerId="ADAL" clId="{7F0D39C6-E5FA-48C6-9A87-61F305881C25}" dt="2020-11-19T08:44:21.955" v="10" actId="1076"/>
          <ac:spMkLst>
            <pc:docMk/>
            <pc:sldMk cId="2550319828" sldId="4559"/>
            <ac:spMk id="31" creationId="{9BF789E7-A8F5-427D-A98A-496A6889BAC7}"/>
          </ac:spMkLst>
        </pc:spChg>
        <pc:graphicFrameChg chg="add del mod">
          <ac:chgData name="Robin Rettien" userId="d3b77970-caed-4e6f-89f3-1a113df11dad" providerId="ADAL" clId="{7F0D39C6-E5FA-48C6-9A87-61F305881C25}" dt="2020-11-19T08:43:25.904" v="4"/>
          <ac:graphicFrameMkLst>
            <pc:docMk/>
            <pc:sldMk cId="2550319828" sldId="4559"/>
            <ac:graphicFrameMk id="5" creationId="{8CB0DB8A-44CF-4EC6-8AFA-9FC8E1011D84}"/>
          </ac:graphicFrameMkLst>
        </pc:graphicFrameChg>
      </pc:sldChg>
      <pc:sldChg chg="addSp modSp mod">
        <pc:chgData name="Robin Rettien" userId="d3b77970-caed-4e6f-89f3-1a113df11dad" providerId="ADAL" clId="{7F0D39C6-E5FA-48C6-9A87-61F305881C25}" dt="2020-11-20T13:43:37.682" v="764" actId="14100"/>
        <pc:sldMkLst>
          <pc:docMk/>
          <pc:sldMk cId="2413002912" sldId="4563"/>
        </pc:sldMkLst>
        <pc:spChg chg="add mod">
          <ac:chgData name="Robin Rettien" userId="d3b77970-caed-4e6f-89f3-1a113df11dad" providerId="ADAL" clId="{7F0D39C6-E5FA-48C6-9A87-61F305881C25}" dt="2020-11-20T13:43:37.682" v="764" actId="14100"/>
          <ac:spMkLst>
            <pc:docMk/>
            <pc:sldMk cId="2413002912" sldId="4563"/>
            <ac:spMk id="25" creationId="{BD804BDE-410B-46BE-B5D6-B3AF17B6824E}"/>
          </ac:spMkLst>
        </pc:spChg>
      </pc:sldChg>
      <pc:sldChg chg="modSp mod">
        <pc:chgData name="Robin Rettien" userId="d3b77970-caed-4e6f-89f3-1a113df11dad" providerId="ADAL" clId="{7F0D39C6-E5FA-48C6-9A87-61F305881C25}" dt="2020-11-20T13:45:17.855" v="808" actId="13926"/>
        <pc:sldMkLst>
          <pc:docMk/>
          <pc:sldMk cId="574132940" sldId="4564"/>
        </pc:sldMkLst>
        <pc:spChg chg="mod">
          <ac:chgData name="Robin Rettien" userId="d3b77970-caed-4e6f-89f3-1a113df11dad" providerId="ADAL" clId="{7F0D39C6-E5FA-48C6-9A87-61F305881C25}" dt="2020-11-20T13:45:17.855" v="808" actId="13926"/>
          <ac:spMkLst>
            <pc:docMk/>
            <pc:sldMk cId="574132940" sldId="4564"/>
            <ac:spMk id="22" creationId="{2F47D0DB-84EB-4CC5-96D9-A82370ACA5EC}"/>
          </ac:spMkLst>
        </pc:spChg>
      </pc:sldChg>
      <pc:sldChg chg="modSp mod">
        <pc:chgData name="Robin Rettien" userId="d3b77970-caed-4e6f-89f3-1a113df11dad" providerId="ADAL" clId="{7F0D39C6-E5FA-48C6-9A87-61F305881C25}" dt="2020-11-20T13:46:58.849" v="811" actId="13926"/>
        <pc:sldMkLst>
          <pc:docMk/>
          <pc:sldMk cId="2322720532" sldId="4566"/>
        </pc:sldMkLst>
        <pc:spChg chg="mod">
          <ac:chgData name="Robin Rettien" userId="d3b77970-caed-4e6f-89f3-1a113df11dad" providerId="ADAL" clId="{7F0D39C6-E5FA-48C6-9A87-61F305881C25}" dt="2020-11-20T13:15:14.637" v="534" actId="207"/>
          <ac:spMkLst>
            <pc:docMk/>
            <pc:sldMk cId="2322720532" sldId="4566"/>
            <ac:spMk id="15" creationId="{0DE89775-2FB7-43D0-984E-D073C7A1DC9F}"/>
          </ac:spMkLst>
        </pc:spChg>
        <pc:spChg chg="mod">
          <ac:chgData name="Robin Rettien" userId="d3b77970-caed-4e6f-89f3-1a113df11dad" providerId="ADAL" clId="{7F0D39C6-E5FA-48C6-9A87-61F305881C25}" dt="2020-11-20T13:46:52.278" v="810" actId="13926"/>
          <ac:spMkLst>
            <pc:docMk/>
            <pc:sldMk cId="2322720532" sldId="4566"/>
            <ac:spMk id="16" creationId="{3894E82E-994D-4A25-85D0-08B09665DC1C}"/>
          </ac:spMkLst>
        </pc:spChg>
        <pc:spChg chg="mod">
          <ac:chgData name="Robin Rettien" userId="d3b77970-caed-4e6f-89f3-1a113df11dad" providerId="ADAL" clId="{7F0D39C6-E5FA-48C6-9A87-61F305881C25}" dt="2020-11-20T13:46:58.849" v="811" actId="13926"/>
          <ac:spMkLst>
            <pc:docMk/>
            <pc:sldMk cId="2322720532" sldId="4566"/>
            <ac:spMk id="28" creationId="{38DB51CF-8B54-4E26-A981-4676275867C7}"/>
          </ac:spMkLst>
        </pc:spChg>
      </pc:sldChg>
      <pc:sldChg chg="modSp mod">
        <pc:chgData name="Robin Rettien" userId="d3b77970-caed-4e6f-89f3-1a113df11dad" providerId="ADAL" clId="{7F0D39C6-E5FA-48C6-9A87-61F305881C25}" dt="2020-11-20T09:38:01.918" v="185" actId="13926"/>
        <pc:sldMkLst>
          <pc:docMk/>
          <pc:sldMk cId="321839724" sldId="4568"/>
        </pc:sldMkLst>
        <pc:spChg chg="mod">
          <ac:chgData name="Robin Rettien" userId="d3b77970-caed-4e6f-89f3-1a113df11dad" providerId="ADAL" clId="{7F0D39C6-E5FA-48C6-9A87-61F305881C25}" dt="2020-11-20T09:38:01.918" v="185" actId="13926"/>
          <ac:spMkLst>
            <pc:docMk/>
            <pc:sldMk cId="321839724" sldId="4568"/>
            <ac:spMk id="36" creationId="{60B94625-8BDB-4038-9EC2-329AE5C51B21}"/>
          </ac:spMkLst>
        </pc:spChg>
      </pc:sldChg>
      <pc:sldChg chg="modSp mod">
        <pc:chgData name="Robin Rettien" userId="d3b77970-caed-4e6f-89f3-1a113df11dad" providerId="ADAL" clId="{7F0D39C6-E5FA-48C6-9A87-61F305881C25}" dt="2020-11-20T13:56:44.462" v="825" actId="13926"/>
        <pc:sldMkLst>
          <pc:docMk/>
          <pc:sldMk cId="1884533410" sldId="4571"/>
        </pc:sldMkLst>
        <pc:spChg chg="mod">
          <ac:chgData name="Robin Rettien" userId="d3b77970-caed-4e6f-89f3-1a113df11dad" providerId="ADAL" clId="{7F0D39C6-E5FA-48C6-9A87-61F305881C25}" dt="2020-11-20T13:56:44.462" v="825" actId="13926"/>
          <ac:spMkLst>
            <pc:docMk/>
            <pc:sldMk cId="1884533410" sldId="4571"/>
            <ac:spMk id="38" creationId="{DD9C1822-C1E4-4234-B2D4-71D10096A409}"/>
          </ac:spMkLst>
        </pc:spChg>
      </pc:sldChg>
      <pc:sldChg chg="modSp mod">
        <pc:chgData name="Robin Rettien" userId="d3b77970-caed-4e6f-89f3-1a113df11dad" providerId="ADAL" clId="{7F0D39C6-E5FA-48C6-9A87-61F305881C25}" dt="2020-11-20T14:39:23.721" v="968" actId="13926"/>
        <pc:sldMkLst>
          <pc:docMk/>
          <pc:sldMk cId="2643318129" sldId="4576"/>
        </pc:sldMkLst>
        <pc:graphicFrameChg chg="modGraphic">
          <ac:chgData name="Robin Rettien" userId="d3b77970-caed-4e6f-89f3-1a113df11dad" providerId="ADAL" clId="{7F0D39C6-E5FA-48C6-9A87-61F305881C25}" dt="2020-11-20T14:39:23.721" v="968" actId="13926"/>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7F0D39C6-E5FA-48C6-9A87-61F305881C25}" dt="2020-11-20T14:43:28.954" v="969" actId="13926"/>
        <pc:sldMkLst>
          <pc:docMk/>
          <pc:sldMk cId="3568858931" sldId="4577"/>
        </pc:sldMkLst>
        <pc:graphicFrameChg chg="mod modGraphic">
          <ac:chgData name="Robin Rettien" userId="d3b77970-caed-4e6f-89f3-1a113df11dad" providerId="ADAL" clId="{7F0D39C6-E5FA-48C6-9A87-61F305881C25}" dt="2020-11-20T14:43:28.954" v="969" actId="13926"/>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7F0D39C6-E5FA-48C6-9A87-61F305881C25}" dt="2020-11-20T14:44:22.855" v="972" actId="13926"/>
        <pc:sldMkLst>
          <pc:docMk/>
          <pc:sldMk cId="734642804" sldId="4578"/>
        </pc:sldMkLst>
        <pc:graphicFrameChg chg="mod modGraphic">
          <ac:chgData name="Robin Rettien" userId="d3b77970-caed-4e6f-89f3-1a113df11dad" providerId="ADAL" clId="{7F0D39C6-E5FA-48C6-9A87-61F305881C25}" dt="2020-11-20T14:44:22.855" v="972" actId="13926"/>
          <ac:graphicFrameMkLst>
            <pc:docMk/>
            <pc:sldMk cId="734642804" sldId="4578"/>
            <ac:graphicFrameMk id="38" creationId="{EC973635-818A-4831-A1B7-4F1B1727D724}"/>
          </ac:graphicFrameMkLst>
        </pc:graphicFrameChg>
      </pc:sldChg>
      <pc:sldChg chg="modSp mod">
        <pc:chgData name="Robin Rettien" userId="d3b77970-caed-4e6f-89f3-1a113df11dad" providerId="ADAL" clId="{7F0D39C6-E5FA-48C6-9A87-61F305881C25}" dt="2020-11-20T14:44:48.584" v="973" actId="13926"/>
        <pc:sldMkLst>
          <pc:docMk/>
          <pc:sldMk cId="2628767347" sldId="4579"/>
        </pc:sldMkLst>
        <pc:graphicFrameChg chg="mod modGraphic">
          <ac:chgData name="Robin Rettien" userId="d3b77970-caed-4e6f-89f3-1a113df11dad" providerId="ADAL" clId="{7F0D39C6-E5FA-48C6-9A87-61F305881C25}" dt="2020-11-20T14:44:48.584" v="973" actId="13926"/>
          <ac:graphicFrameMkLst>
            <pc:docMk/>
            <pc:sldMk cId="2628767347" sldId="4579"/>
            <ac:graphicFrameMk id="3" creationId="{D93FDC0A-7EE4-4855-9517-1B1C5093A8EC}"/>
          </ac:graphicFrameMkLst>
        </pc:graphicFrameChg>
      </pc:sldChg>
      <pc:sldChg chg="modSp mod">
        <pc:chgData name="Robin Rettien" userId="d3b77970-caed-4e6f-89f3-1a113df11dad" providerId="ADAL" clId="{7F0D39C6-E5FA-48C6-9A87-61F305881C25}" dt="2020-11-20T14:45:37.675" v="974" actId="13926"/>
        <pc:sldMkLst>
          <pc:docMk/>
          <pc:sldMk cId="3118885946" sldId="4580"/>
        </pc:sldMkLst>
        <pc:graphicFrameChg chg="modGraphic">
          <ac:chgData name="Robin Rettien" userId="d3b77970-caed-4e6f-89f3-1a113df11dad" providerId="ADAL" clId="{7F0D39C6-E5FA-48C6-9A87-61F305881C25}" dt="2020-11-20T14:45:37.675" v="974" actId="13926"/>
          <ac:graphicFrameMkLst>
            <pc:docMk/>
            <pc:sldMk cId="3118885946" sldId="4580"/>
            <ac:graphicFrameMk id="7" creationId="{8B887F9A-08A5-42AB-BF63-6A1461294A9C}"/>
          </ac:graphicFrameMkLst>
        </pc:graphicFrameChg>
      </pc:sldChg>
      <pc:sldChg chg="modSp mod">
        <pc:chgData name="Robin Rettien" userId="d3b77970-caed-4e6f-89f3-1a113df11dad" providerId="ADAL" clId="{7F0D39C6-E5FA-48C6-9A87-61F305881C25}" dt="2020-11-20T13:16:46.880" v="549" actId="13926"/>
        <pc:sldMkLst>
          <pc:docMk/>
          <pc:sldMk cId="981453204" sldId="4586"/>
        </pc:sldMkLst>
        <pc:spChg chg="mod">
          <ac:chgData name="Robin Rettien" userId="d3b77970-caed-4e6f-89f3-1a113df11dad" providerId="ADAL" clId="{7F0D39C6-E5FA-48C6-9A87-61F305881C25}" dt="2020-11-20T13:16:46.880" v="549" actId="13926"/>
          <ac:spMkLst>
            <pc:docMk/>
            <pc:sldMk cId="981453204" sldId="4586"/>
            <ac:spMk id="30" creationId="{128664FB-6826-4E34-A7C2-BB803A50DAB9}"/>
          </ac:spMkLst>
        </pc:spChg>
      </pc:sldChg>
    </pc:docChg>
  </pc:docChgLst>
  <pc:docChgLst>
    <pc:chgData name="Robin Rettien" userId="d3b77970-caed-4e6f-89f3-1a113df11dad" providerId="ADAL" clId="{7689E4C4-26E7-4232-9C2E-DE978DA4CFB3}"/>
    <pc:docChg chg="undo custSel addSld delSld modSld sldOrd modMainMaster modSection modNotesMaster modHandout">
      <pc:chgData name="Robin Rettien" userId="d3b77970-caed-4e6f-89f3-1a113df11dad" providerId="ADAL" clId="{7689E4C4-26E7-4232-9C2E-DE978DA4CFB3}" dt="2020-11-25T17:40:20.758" v="543"/>
      <pc:docMkLst>
        <pc:docMk/>
      </pc:docMkLst>
      <pc:sldChg chg="add ord">
        <pc:chgData name="Robin Rettien" userId="d3b77970-caed-4e6f-89f3-1a113df11dad" providerId="ADAL" clId="{7689E4C4-26E7-4232-9C2E-DE978DA4CFB3}" dt="2020-11-23T17:52:52.719" v="241"/>
        <pc:sldMkLst>
          <pc:docMk/>
          <pc:sldMk cId="734423874" sldId="475"/>
        </pc:sldMkLst>
      </pc:sldChg>
      <pc:sldChg chg="add ord">
        <pc:chgData name="Robin Rettien" userId="d3b77970-caed-4e6f-89f3-1a113df11dad" providerId="ADAL" clId="{7689E4C4-26E7-4232-9C2E-DE978DA4CFB3}" dt="2020-11-23T17:52:52.719" v="241"/>
        <pc:sldMkLst>
          <pc:docMk/>
          <pc:sldMk cId="854444322" sldId="483"/>
        </pc:sldMkLst>
      </pc:sldChg>
      <pc:sldChg chg="add ord">
        <pc:chgData name="Robin Rettien" userId="d3b77970-caed-4e6f-89f3-1a113df11dad" providerId="ADAL" clId="{7689E4C4-26E7-4232-9C2E-DE978DA4CFB3}" dt="2020-11-23T17:52:52.719" v="241"/>
        <pc:sldMkLst>
          <pc:docMk/>
          <pc:sldMk cId="894417290" sldId="487"/>
        </pc:sldMkLst>
      </pc:sldChg>
      <pc:sldChg chg="modSp mod">
        <pc:chgData name="Robin Rettien" userId="d3b77970-caed-4e6f-89f3-1a113df11dad" providerId="ADAL" clId="{7689E4C4-26E7-4232-9C2E-DE978DA4CFB3}" dt="2020-11-23T14:20:19.872" v="0"/>
        <pc:sldMkLst>
          <pc:docMk/>
          <pc:sldMk cId="3680767580" sldId="3066"/>
        </pc:sldMkLst>
        <pc:spChg chg="mod">
          <ac:chgData name="Robin Rettien" userId="d3b77970-caed-4e6f-89f3-1a113df11dad" providerId="ADAL" clId="{7689E4C4-26E7-4232-9C2E-DE978DA4CFB3}" dt="2020-11-23T14:20:19.872" v="0"/>
          <ac:spMkLst>
            <pc:docMk/>
            <pc:sldMk cId="3680767580" sldId="3066"/>
            <ac:spMk id="3" creationId="{48F5C1C9-0257-4D57-911B-1B120E4B8C8E}"/>
          </ac:spMkLst>
        </pc:spChg>
      </pc:sldChg>
      <pc:sldChg chg="del">
        <pc:chgData name="Robin Rettien" userId="d3b77970-caed-4e6f-89f3-1a113df11dad" providerId="ADAL" clId="{7689E4C4-26E7-4232-9C2E-DE978DA4CFB3}" dt="2020-11-23T14:20:43.979" v="9" actId="47"/>
        <pc:sldMkLst>
          <pc:docMk/>
          <pc:sldMk cId="3375518357" sldId="3214"/>
        </pc:sldMkLst>
      </pc:sldChg>
      <pc:sldChg chg="delSp add del mod">
        <pc:chgData name="Robin Rettien" userId="d3b77970-caed-4e6f-89f3-1a113df11dad" providerId="ADAL" clId="{7689E4C4-26E7-4232-9C2E-DE978DA4CFB3}" dt="2020-11-23T17:49:28.008" v="185" actId="47"/>
        <pc:sldMkLst>
          <pc:docMk/>
          <pc:sldMk cId="2715772111" sldId="3215"/>
        </pc:sldMkLst>
        <pc:spChg chg="del">
          <ac:chgData name="Robin Rettien" userId="d3b77970-caed-4e6f-89f3-1a113df11dad" providerId="ADAL" clId="{7689E4C4-26E7-4232-9C2E-DE978DA4CFB3}" dt="2020-11-23T14:20:57.666" v="35" actId="478"/>
          <ac:spMkLst>
            <pc:docMk/>
            <pc:sldMk cId="2715772111" sldId="3215"/>
            <ac:spMk id="27" creationId="{542515D1-5A23-4AFB-9374-05B324C8F152}"/>
          </ac:spMkLst>
        </pc:spChg>
      </pc:sldChg>
      <pc:sldChg chg="del">
        <pc:chgData name="Robin Rettien" userId="d3b77970-caed-4e6f-89f3-1a113df11dad" providerId="ADAL" clId="{7689E4C4-26E7-4232-9C2E-DE978DA4CFB3}" dt="2020-11-23T14:20:51.867" v="29" actId="47"/>
        <pc:sldMkLst>
          <pc:docMk/>
          <pc:sldMk cId="2811059684" sldId="3224"/>
        </pc:sldMkLst>
      </pc:sldChg>
      <pc:sldChg chg="del">
        <pc:chgData name="Robin Rettien" userId="d3b77970-caed-4e6f-89f3-1a113df11dad" providerId="ADAL" clId="{7689E4C4-26E7-4232-9C2E-DE978DA4CFB3}" dt="2020-11-23T14:20:45.046" v="12" actId="47"/>
        <pc:sldMkLst>
          <pc:docMk/>
          <pc:sldMk cId="2215098716" sldId="3228"/>
        </pc:sldMkLst>
      </pc:sldChg>
      <pc:sldChg chg="del">
        <pc:chgData name="Robin Rettien" userId="d3b77970-caed-4e6f-89f3-1a113df11dad" providerId="ADAL" clId="{7689E4C4-26E7-4232-9C2E-DE978DA4CFB3}" dt="2020-11-23T17:49:16.882" v="178" actId="47"/>
        <pc:sldMkLst>
          <pc:docMk/>
          <pc:sldMk cId="3506868071" sldId="3231"/>
        </pc:sldMkLst>
      </pc:sldChg>
      <pc:sldChg chg="ord">
        <pc:chgData name="Robin Rettien" userId="d3b77970-caed-4e6f-89f3-1a113df11dad" providerId="ADAL" clId="{7689E4C4-26E7-4232-9C2E-DE978DA4CFB3}" dt="2020-11-23T15:00:35.215" v="93"/>
        <pc:sldMkLst>
          <pc:docMk/>
          <pc:sldMk cId="1073362777" sldId="3274"/>
        </pc:sldMkLst>
      </pc:sldChg>
      <pc:sldChg chg="del">
        <pc:chgData name="Robin Rettien" userId="d3b77970-caed-4e6f-89f3-1a113df11dad" providerId="ADAL" clId="{7689E4C4-26E7-4232-9C2E-DE978DA4CFB3}" dt="2020-11-23T14:20:44.614" v="11" actId="47"/>
        <pc:sldMkLst>
          <pc:docMk/>
          <pc:sldMk cId="563068854" sldId="3281"/>
        </pc:sldMkLst>
      </pc:sldChg>
      <pc:sldChg chg="modSp add del mod">
        <pc:chgData name="Robin Rettien" userId="d3b77970-caed-4e6f-89f3-1a113df11dad" providerId="ADAL" clId="{7689E4C4-26E7-4232-9C2E-DE978DA4CFB3}" dt="2020-11-25T16:52:24.802" v="496" actId="20577"/>
        <pc:sldMkLst>
          <pc:docMk/>
          <pc:sldMk cId="45512336" sldId="3325"/>
        </pc:sldMkLst>
        <pc:graphicFrameChg chg="modGraphic">
          <ac:chgData name="Robin Rettien" userId="d3b77970-caed-4e6f-89f3-1a113df11dad" providerId="ADAL" clId="{7689E4C4-26E7-4232-9C2E-DE978DA4CFB3}" dt="2020-11-25T16:52:24.802" v="496" actId="20577"/>
          <ac:graphicFrameMkLst>
            <pc:docMk/>
            <pc:sldMk cId="45512336" sldId="3325"/>
            <ac:graphicFrameMk id="4" creationId="{6D79E59A-374D-415E-8645-1A20DE6105FB}"/>
          </ac:graphicFrameMkLst>
        </pc:graphicFrameChg>
      </pc:sldChg>
      <pc:sldChg chg="del">
        <pc:chgData name="Robin Rettien" userId="d3b77970-caed-4e6f-89f3-1a113df11dad" providerId="ADAL" clId="{7689E4C4-26E7-4232-9C2E-DE978DA4CFB3}" dt="2020-11-23T17:43:03.758" v="150" actId="47"/>
        <pc:sldMkLst>
          <pc:docMk/>
          <pc:sldMk cId="769565367" sldId="3326"/>
        </pc:sldMkLst>
      </pc:sldChg>
      <pc:sldChg chg="del">
        <pc:chgData name="Robin Rettien" userId="d3b77970-caed-4e6f-89f3-1a113df11dad" providerId="ADAL" clId="{7689E4C4-26E7-4232-9C2E-DE978DA4CFB3}" dt="2020-11-23T17:49:28.540" v="187" actId="47"/>
        <pc:sldMkLst>
          <pc:docMk/>
          <pc:sldMk cId="1315835274" sldId="3371"/>
        </pc:sldMkLst>
      </pc:sldChg>
      <pc:sldChg chg="delSp modSp mod">
        <pc:chgData name="Robin Rettien" userId="d3b77970-caed-4e6f-89f3-1a113df11dad" providerId="ADAL" clId="{7689E4C4-26E7-4232-9C2E-DE978DA4CFB3}" dt="2020-11-23T20:59:52.983" v="252" actId="478"/>
        <pc:sldMkLst>
          <pc:docMk/>
          <pc:sldMk cId="2666718201" sldId="4240"/>
        </pc:sldMkLst>
        <pc:spChg chg="mod">
          <ac:chgData name="Robin Rettien" userId="d3b77970-caed-4e6f-89f3-1a113df11dad" providerId="ADAL" clId="{7689E4C4-26E7-4232-9C2E-DE978DA4CFB3}" dt="2020-11-23T17:49:37.054" v="201" actId="20577"/>
          <ac:spMkLst>
            <pc:docMk/>
            <pc:sldMk cId="2666718201" sldId="4240"/>
            <ac:spMk id="2" creationId="{3C1B0296-6F83-4A61-8271-7BDDAF75F8E3}"/>
          </ac:spMkLst>
        </pc:spChg>
        <pc:spChg chg="del">
          <ac:chgData name="Robin Rettien" userId="d3b77970-caed-4e6f-89f3-1a113df11dad" providerId="ADAL" clId="{7689E4C4-26E7-4232-9C2E-DE978DA4CFB3}" dt="2020-11-23T20:59:52.983" v="252" actId="478"/>
          <ac:spMkLst>
            <pc:docMk/>
            <pc:sldMk cId="2666718201" sldId="4240"/>
            <ac:spMk id="19" creationId="{761AE252-3BB4-445C-A4E8-54B534C70FAE}"/>
          </ac:spMkLst>
        </pc:spChg>
        <pc:spChg chg="mod">
          <ac:chgData name="Robin Rettien" userId="d3b77970-caed-4e6f-89f3-1a113df11dad" providerId="ADAL" clId="{7689E4C4-26E7-4232-9C2E-DE978DA4CFB3}" dt="2020-11-23T20:57:29.953" v="251" actId="20577"/>
          <ac:spMkLst>
            <pc:docMk/>
            <pc:sldMk cId="2666718201" sldId="4240"/>
            <ac:spMk id="32" creationId="{735F5333-BFA2-48A3-A2A7-15DB58BE5C21}"/>
          </ac:spMkLst>
        </pc:spChg>
      </pc:sldChg>
      <pc:sldChg chg="del">
        <pc:chgData name="Robin Rettien" userId="d3b77970-caed-4e6f-89f3-1a113df11dad" providerId="ADAL" clId="{7689E4C4-26E7-4232-9C2E-DE978DA4CFB3}" dt="2020-11-23T14:21:40.120" v="51" actId="47"/>
        <pc:sldMkLst>
          <pc:docMk/>
          <pc:sldMk cId="1699335963" sldId="4241"/>
        </pc:sldMkLst>
      </pc:sldChg>
      <pc:sldChg chg="del">
        <pc:chgData name="Robin Rettien" userId="d3b77970-caed-4e6f-89f3-1a113df11dad" providerId="ADAL" clId="{7689E4C4-26E7-4232-9C2E-DE978DA4CFB3}" dt="2020-11-23T14:21:42.113" v="54" actId="47"/>
        <pc:sldMkLst>
          <pc:docMk/>
          <pc:sldMk cId="1853415134" sldId="4242"/>
        </pc:sldMkLst>
      </pc:sldChg>
      <pc:sldChg chg="del">
        <pc:chgData name="Robin Rettien" userId="d3b77970-caed-4e6f-89f3-1a113df11dad" providerId="ADAL" clId="{7689E4C4-26E7-4232-9C2E-DE978DA4CFB3}" dt="2020-11-23T14:21:44.332" v="60" actId="47"/>
        <pc:sldMkLst>
          <pc:docMk/>
          <pc:sldMk cId="4020422460" sldId="4243"/>
        </pc:sldMkLst>
      </pc:sldChg>
      <pc:sldChg chg="del">
        <pc:chgData name="Robin Rettien" userId="d3b77970-caed-4e6f-89f3-1a113df11dad" providerId="ADAL" clId="{7689E4C4-26E7-4232-9C2E-DE978DA4CFB3}" dt="2020-11-23T14:20:26.682" v="4" actId="47"/>
        <pc:sldMkLst>
          <pc:docMk/>
          <pc:sldMk cId="3322995288" sldId="4245"/>
        </pc:sldMkLst>
      </pc:sldChg>
      <pc:sldChg chg="del">
        <pc:chgData name="Robin Rettien" userId="d3b77970-caed-4e6f-89f3-1a113df11dad" providerId="ADAL" clId="{7689E4C4-26E7-4232-9C2E-DE978DA4CFB3}" dt="2020-11-23T14:20:48.970" v="22" actId="47"/>
        <pc:sldMkLst>
          <pc:docMk/>
          <pc:sldMk cId="1747198398" sldId="4280"/>
        </pc:sldMkLst>
      </pc:sldChg>
      <pc:sldChg chg="del">
        <pc:chgData name="Robin Rettien" userId="d3b77970-caed-4e6f-89f3-1a113df11dad" providerId="ADAL" clId="{7689E4C4-26E7-4232-9C2E-DE978DA4CFB3}" dt="2020-11-23T17:49:29.775" v="189" actId="47"/>
        <pc:sldMkLst>
          <pc:docMk/>
          <pc:sldMk cId="2534189807" sldId="4297"/>
        </pc:sldMkLst>
      </pc:sldChg>
      <pc:sldChg chg="del">
        <pc:chgData name="Robin Rettien" userId="d3b77970-caed-4e6f-89f3-1a113df11dad" providerId="ADAL" clId="{7689E4C4-26E7-4232-9C2E-DE978DA4CFB3}" dt="2020-11-23T14:20:46.901" v="15" actId="47"/>
        <pc:sldMkLst>
          <pc:docMk/>
          <pc:sldMk cId="2213945299" sldId="4299"/>
        </pc:sldMkLst>
      </pc:sldChg>
      <pc:sldChg chg="del">
        <pc:chgData name="Robin Rettien" userId="d3b77970-caed-4e6f-89f3-1a113df11dad" providerId="ADAL" clId="{7689E4C4-26E7-4232-9C2E-DE978DA4CFB3}" dt="2020-11-23T14:21:38.383" v="50" actId="47"/>
        <pc:sldMkLst>
          <pc:docMk/>
          <pc:sldMk cId="2222952965" sldId="4300"/>
        </pc:sldMkLst>
      </pc:sldChg>
      <pc:sldChg chg="del">
        <pc:chgData name="Robin Rettien" userId="d3b77970-caed-4e6f-89f3-1a113df11dad" providerId="ADAL" clId="{7689E4C4-26E7-4232-9C2E-DE978DA4CFB3}" dt="2020-11-23T14:20:53.043" v="31" actId="47"/>
        <pc:sldMkLst>
          <pc:docMk/>
          <pc:sldMk cId="790942364" sldId="4302"/>
        </pc:sldMkLst>
      </pc:sldChg>
      <pc:sldChg chg="add del">
        <pc:chgData name="Robin Rettien" userId="d3b77970-caed-4e6f-89f3-1a113df11dad" providerId="ADAL" clId="{7689E4C4-26E7-4232-9C2E-DE978DA4CFB3}" dt="2020-11-23T15:04:22.337" v="112" actId="47"/>
        <pc:sldMkLst>
          <pc:docMk/>
          <pc:sldMk cId="3018559953" sldId="4350"/>
        </pc:sldMkLst>
      </pc:sldChg>
      <pc:sldChg chg="del">
        <pc:chgData name="Robin Rettien" userId="d3b77970-caed-4e6f-89f3-1a113df11dad" providerId="ADAL" clId="{7689E4C4-26E7-4232-9C2E-DE978DA4CFB3}" dt="2020-11-23T14:20:38.547" v="7" actId="47"/>
        <pc:sldMkLst>
          <pc:docMk/>
          <pc:sldMk cId="1667808993" sldId="4360"/>
        </pc:sldMkLst>
      </pc:sldChg>
      <pc:sldChg chg="addSp modSp add del mod">
        <pc:chgData name="Robin Rettien" userId="d3b77970-caed-4e6f-89f3-1a113df11dad" providerId="ADAL" clId="{7689E4C4-26E7-4232-9C2E-DE978DA4CFB3}" dt="2020-11-23T17:54:12.167" v="245"/>
        <pc:sldMkLst>
          <pc:docMk/>
          <pc:sldMk cId="635756617" sldId="4364"/>
        </pc:sldMkLst>
        <pc:spChg chg="mod">
          <ac:chgData name="Robin Rettien" userId="d3b77970-caed-4e6f-89f3-1a113df11dad" providerId="ADAL" clId="{7689E4C4-26E7-4232-9C2E-DE978DA4CFB3}" dt="2020-11-23T17:54:12.167" v="245"/>
          <ac:spMkLst>
            <pc:docMk/>
            <pc:sldMk cId="635756617" sldId="4364"/>
            <ac:spMk id="3" creationId="{E16BC0AB-0E30-48AE-A6F9-614B15B56B94}"/>
          </ac:spMkLst>
        </pc:spChg>
        <pc:picChg chg="add mod">
          <ac:chgData name="Robin Rettien" userId="d3b77970-caed-4e6f-89f3-1a113df11dad" providerId="ADAL" clId="{7689E4C4-26E7-4232-9C2E-DE978DA4CFB3}" dt="2020-11-23T17:47:32.273" v="155"/>
          <ac:picMkLst>
            <pc:docMk/>
            <pc:sldMk cId="635756617" sldId="4364"/>
            <ac:picMk id="26" creationId="{0823587A-D214-4F8F-871D-54AF2BFCA69B}"/>
          </ac:picMkLst>
        </pc:picChg>
      </pc:sldChg>
      <pc:sldChg chg="modSp mod ord">
        <pc:chgData name="Robin Rettien" userId="d3b77970-caed-4e6f-89f3-1a113df11dad" providerId="ADAL" clId="{7689E4C4-26E7-4232-9C2E-DE978DA4CFB3}" dt="2020-11-25T16:54:43.739" v="500" actId="20577"/>
        <pc:sldMkLst>
          <pc:docMk/>
          <pc:sldMk cId="4004177871" sldId="4376"/>
        </pc:sldMkLst>
        <pc:graphicFrameChg chg="modGraphic">
          <ac:chgData name="Robin Rettien" userId="d3b77970-caed-4e6f-89f3-1a113df11dad" providerId="ADAL" clId="{7689E4C4-26E7-4232-9C2E-DE978DA4CFB3}" dt="2020-11-25T16:54:43.739" v="500" actId="20577"/>
          <ac:graphicFrameMkLst>
            <pc:docMk/>
            <pc:sldMk cId="4004177871" sldId="4376"/>
            <ac:graphicFrameMk id="5" creationId="{BFA613EE-8EE1-4A01-B919-B1561ACA4430}"/>
          </ac:graphicFrameMkLst>
        </pc:graphicFrameChg>
      </pc:sldChg>
      <pc:sldChg chg="modSp mod">
        <pc:chgData name="Robin Rettien" userId="d3b77970-caed-4e6f-89f3-1a113df11dad" providerId="ADAL" clId="{7689E4C4-26E7-4232-9C2E-DE978DA4CFB3}" dt="2020-11-25T16:51:59.120" v="472" actId="20577"/>
        <pc:sldMkLst>
          <pc:docMk/>
          <pc:sldMk cId="3997315665" sldId="4377"/>
        </pc:sldMkLst>
        <pc:spChg chg="mod">
          <ac:chgData name="Robin Rettien" userId="d3b77970-caed-4e6f-89f3-1a113df11dad" providerId="ADAL" clId="{7689E4C4-26E7-4232-9C2E-DE978DA4CFB3}" dt="2020-11-25T16:51:24.686" v="432" actId="20577"/>
          <ac:spMkLst>
            <pc:docMk/>
            <pc:sldMk cId="3997315665" sldId="4377"/>
            <ac:spMk id="27" creationId="{77E0E204-8D21-48E0-B021-10D5F2DA2334}"/>
          </ac:spMkLst>
        </pc:spChg>
        <pc:spChg chg="mod">
          <ac:chgData name="Robin Rettien" userId="d3b77970-caed-4e6f-89f3-1a113df11dad" providerId="ADAL" clId="{7689E4C4-26E7-4232-9C2E-DE978DA4CFB3}" dt="2020-11-25T16:51:47.094" v="456" actId="20577"/>
          <ac:spMkLst>
            <pc:docMk/>
            <pc:sldMk cId="3997315665" sldId="4377"/>
            <ac:spMk id="28" creationId="{B74793EC-037E-4217-A367-23D17C681081}"/>
          </ac:spMkLst>
        </pc:spChg>
        <pc:spChg chg="mod">
          <ac:chgData name="Robin Rettien" userId="d3b77970-caed-4e6f-89f3-1a113df11dad" providerId="ADAL" clId="{7689E4C4-26E7-4232-9C2E-DE978DA4CFB3}" dt="2020-11-25T16:51:53.758" v="464" actId="20577"/>
          <ac:spMkLst>
            <pc:docMk/>
            <pc:sldMk cId="3997315665" sldId="4377"/>
            <ac:spMk id="30" creationId="{777EFF58-84A9-4592-B056-9A2CE4684F3A}"/>
          </ac:spMkLst>
        </pc:spChg>
        <pc:spChg chg="mod">
          <ac:chgData name="Robin Rettien" userId="d3b77970-caed-4e6f-89f3-1a113df11dad" providerId="ADAL" clId="{7689E4C4-26E7-4232-9C2E-DE978DA4CFB3}" dt="2020-11-25T16:51:59.120" v="472" actId="20577"/>
          <ac:spMkLst>
            <pc:docMk/>
            <pc:sldMk cId="3997315665" sldId="4377"/>
            <ac:spMk id="31" creationId="{0470BD07-8517-4EC4-B012-73D77987BFE0}"/>
          </ac:spMkLst>
        </pc:spChg>
      </pc:sldChg>
      <pc:sldChg chg="add ord">
        <pc:chgData name="Robin Rettien" userId="d3b77970-caed-4e6f-89f3-1a113df11dad" providerId="ADAL" clId="{7689E4C4-26E7-4232-9C2E-DE978DA4CFB3}" dt="2020-11-23T17:52:52.719" v="241"/>
        <pc:sldMkLst>
          <pc:docMk/>
          <pc:sldMk cId="3900851244" sldId="4381"/>
        </pc:sldMkLst>
      </pc:sldChg>
      <pc:sldChg chg="add">
        <pc:chgData name="Robin Rettien" userId="d3b77970-caed-4e6f-89f3-1a113df11dad" providerId="ADAL" clId="{7689E4C4-26E7-4232-9C2E-DE978DA4CFB3}" dt="2020-11-23T15:01:11.386" v="94"/>
        <pc:sldMkLst>
          <pc:docMk/>
          <pc:sldMk cId="2068412842" sldId="4382"/>
        </pc:sldMkLst>
      </pc:sldChg>
      <pc:sldChg chg="del">
        <pc:chgData name="Robin Rettien" userId="d3b77970-caed-4e6f-89f3-1a113df11dad" providerId="ADAL" clId="{7689E4C4-26E7-4232-9C2E-DE978DA4CFB3}" dt="2020-11-23T14:20:26.144" v="3" actId="47"/>
        <pc:sldMkLst>
          <pc:docMk/>
          <pc:sldMk cId="1566171282" sldId="4387"/>
        </pc:sldMkLst>
      </pc:sldChg>
      <pc:sldChg chg="modSp mod">
        <pc:chgData name="Robin Rettien" userId="d3b77970-caed-4e6f-89f3-1a113df11dad" providerId="ADAL" clId="{7689E4C4-26E7-4232-9C2E-DE978DA4CFB3}" dt="2020-11-25T17:38:23.388" v="542" actId="20577"/>
        <pc:sldMkLst>
          <pc:docMk/>
          <pc:sldMk cId="917409064" sldId="4391"/>
        </pc:sldMkLst>
        <pc:spChg chg="mod">
          <ac:chgData name="Robin Rettien" userId="d3b77970-caed-4e6f-89f3-1a113df11dad" providerId="ADAL" clId="{7689E4C4-26E7-4232-9C2E-DE978DA4CFB3}" dt="2020-11-25T17:38:23.388" v="542" actId="20577"/>
          <ac:spMkLst>
            <pc:docMk/>
            <pc:sldMk cId="917409064" sldId="4391"/>
            <ac:spMk id="28" creationId="{B74793EC-037E-4217-A367-23D17C681081}"/>
          </ac:spMkLst>
        </pc:spChg>
      </pc:sldChg>
      <pc:sldChg chg="del">
        <pc:chgData name="Robin Rettien" userId="d3b77970-caed-4e6f-89f3-1a113df11dad" providerId="ADAL" clId="{7689E4C4-26E7-4232-9C2E-DE978DA4CFB3}" dt="2020-11-23T14:20:51.198" v="27" actId="47"/>
        <pc:sldMkLst>
          <pc:docMk/>
          <pc:sldMk cId="2944978965" sldId="4392"/>
        </pc:sldMkLst>
      </pc:sldChg>
      <pc:sldChg chg="del">
        <pc:chgData name="Robin Rettien" userId="d3b77970-caed-4e6f-89f3-1a113df11dad" providerId="ADAL" clId="{7689E4C4-26E7-4232-9C2E-DE978DA4CFB3}" dt="2020-11-23T14:20:41.824" v="8" actId="47"/>
        <pc:sldMkLst>
          <pc:docMk/>
          <pc:sldMk cId="2389333436" sldId="4397"/>
        </pc:sldMkLst>
      </pc:sldChg>
      <pc:sldChg chg="modSp add mod">
        <pc:chgData name="Robin Rettien" userId="d3b77970-caed-4e6f-89f3-1a113df11dad" providerId="ADAL" clId="{7689E4C4-26E7-4232-9C2E-DE978DA4CFB3}" dt="2020-11-24T16:59:44.164" v="372" actId="6549"/>
        <pc:sldMkLst>
          <pc:docMk/>
          <pc:sldMk cId="3250590676" sldId="4411"/>
        </pc:sldMkLst>
        <pc:spChg chg="mod">
          <ac:chgData name="Robin Rettien" userId="d3b77970-caed-4e6f-89f3-1a113df11dad" providerId="ADAL" clId="{7689E4C4-26E7-4232-9C2E-DE978DA4CFB3}" dt="2020-11-24T16:59:44.164" v="372" actId="6549"/>
          <ac:spMkLst>
            <pc:docMk/>
            <pc:sldMk cId="3250590676" sldId="4411"/>
            <ac:spMk id="8" creationId="{2052273C-E2B9-4A7C-85FA-A56659BE3FA9}"/>
          </ac:spMkLst>
        </pc:spChg>
      </pc:sldChg>
      <pc:sldChg chg="addSp delSp modSp add mod ord">
        <pc:chgData name="Robin Rettien" userId="d3b77970-caed-4e6f-89f3-1a113df11dad" providerId="ADAL" clId="{7689E4C4-26E7-4232-9C2E-DE978DA4CFB3}" dt="2020-11-24T17:04:28.963" v="384" actId="2084"/>
        <pc:sldMkLst>
          <pc:docMk/>
          <pc:sldMk cId="672491589" sldId="4415"/>
        </pc:sldMkLst>
        <pc:graphicFrameChg chg="mod modGraphic">
          <ac:chgData name="Robin Rettien" userId="d3b77970-caed-4e6f-89f3-1a113df11dad" providerId="ADAL" clId="{7689E4C4-26E7-4232-9C2E-DE978DA4CFB3}" dt="2020-11-24T17:04:28.963" v="384" actId="2084"/>
          <ac:graphicFrameMkLst>
            <pc:docMk/>
            <pc:sldMk cId="672491589" sldId="4415"/>
            <ac:graphicFrameMk id="4" creationId="{27587ED2-1242-40D3-82F5-7B0487C13695}"/>
          </ac:graphicFrameMkLst>
        </pc:graphicFrameChg>
        <pc:picChg chg="add del">
          <ac:chgData name="Robin Rettien" userId="d3b77970-caed-4e6f-89f3-1a113df11dad" providerId="ADAL" clId="{7689E4C4-26E7-4232-9C2E-DE978DA4CFB3}" dt="2020-11-24T17:04:04.145" v="379" actId="478"/>
          <ac:picMkLst>
            <pc:docMk/>
            <pc:sldMk cId="672491589" sldId="4415"/>
            <ac:picMk id="10" creationId="{4828424E-FB71-4E96-8259-CC5E8F1417DA}"/>
          </ac:picMkLst>
        </pc:picChg>
      </pc:sldChg>
      <pc:sldChg chg="add">
        <pc:chgData name="Robin Rettien" userId="d3b77970-caed-4e6f-89f3-1a113df11dad" providerId="ADAL" clId="{7689E4C4-26E7-4232-9C2E-DE978DA4CFB3}" dt="2020-11-23T15:00:32.606" v="91"/>
        <pc:sldMkLst>
          <pc:docMk/>
          <pc:sldMk cId="3147842004" sldId="4420"/>
        </pc:sldMkLst>
      </pc:sldChg>
      <pc:sldChg chg="add del">
        <pc:chgData name="Robin Rettien" userId="d3b77970-caed-4e6f-89f3-1a113df11dad" providerId="ADAL" clId="{7689E4C4-26E7-4232-9C2E-DE978DA4CFB3}" dt="2020-11-23T17:39:28.285" v="127" actId="47"/>
        <pc:sldMkLst>
          <pc:docMk/>
          <pc:sldMk cId="2558886143" sldId="4424"/>
        </pc:sldMkLst>
      </pc:sldChg>
      <pc:sldChg chg="modSp add mod">
        <pc:chgData name="Robin Rettien" userId="d3b77970-caed-4e6f-89f3-1a113df11dad" providerId="ADAL" clId="{7689E4C4-26E7-4232-9C2E-DE978DA4CFB3}" dt="2020-11-23T17:40:12.145" v="145" actId="20577"/>
        <pc:sldMkLst>
          <pc:docMk/>
          <pc:sldMk cId="44679798" sldId="4428"/>
        </pc:sldMkLst>
        <pc:spChg chg="mod">
          <ac:chgData name="Robin Rettien" userId="d3b77970-caed-4e6f-89f3-1a113df11dad" providerId="ADAL" clId="{7689E4C4-26E7-4232-9C2E-DE978DA4CFB3}" dt="2020-11-23T17:40:12.145" v="145" actId="20577"/>
          <ac:spMkLst>
            <pc:docMk/>
            <pc:sldMk cId="44679798" sldId="4428"/>
            <ac:spMk id="39" creationId="{3FFF84C8-5AB6-4D46-AAA5-123684805BC8}"/>
          </ac:spMkLst>
        </pc:spChg>
      </pc:sldChg>
      <pc:sldChg chg="modSp add mod ord">
        <pc:chgData name="Robin Rettien" userId="d3b77970-caed-4e6f-89f3-1a113df11dad" providerId="ADAL" clId="{7689E4C4-26E7-4232-9C2E-DE978DA4CFB3}" dt="2020-11-23T17:52:56.839" v="243"/>
        <pc:sldMkLst>
          <pc:docMk/>
          <pc:sldMk cId="732227983" sldId="4429"/>
        </pc:sldMkLst>
        <pc:spChg chg="mod">
          <ac:chgData name="Robin Rettien" userId="d3b77970-caed-4e6f-89f3-1a113df11dad" providerId="ADAL" clId="{7689E4C4-26E7-4232-9C2E-DE978DA4CFB3}" dt="2020-11-23T17:39:42.737" v="137" actId="20577"/>
          <ac:spMkLst>
            <pc:docMk/>
            <pc:sldMk cId="732227983" sldId="4429"/>
            <ac:spMk id="39" creationId="{3FFF84C8-5AB6-4D46-AAA5-123684805BC8}"/>
          </ac:spMkLst>
        </pc:spChg>
      </pc:sldChg>
      <pc:sldChg chg="add ord">
        <pc:chgData name="Robin Rettien" userId="d3b77970-caed-4e6f-89f3-1a113df11dad" providerId="ADAL" clId="{7689E4C4-26E7-4232-9C2E-DE978DA4CFB3}" dt="2020-11-23T17:52:19.093" v="239"/>
        <pc:sldMkLst>
          <pc:docMk/>
          <pc:sldMk cId="2166811745" sldId="4430"/>
        </pc:sldMkLst>
      </pc:sldChg>
      <pc:sldChg chg="modSp add mod ord">
        <pc:chgData name="Robin Rettien" userId="d3b77970-caed-4e6f-89f3-1a113df11dad" providerId="ADAL" clId="{7689E4C4-26E7-4232-9C2E-DE978DA4CFB3}" dt="2020-11-25T16:53:46.446" v="499" actId="20577"/>
        <pc:sldMkLst>
          <pc:docMk/>
          <pc:sldMk cId="4098307423" sldId="4431"/>
        </pc:sldMkLst>
        <pc:spChg chg="mod">
          <ac:chgData name="Robin Rettien" userId="d3b77970-caed-4e6f-89f3-1a113df11dad" providerId="ADAL" clId="{7689E4C4-26E7-4232-9C2E-DE978DA4CFB3}" dt="2020-11-25T16:53:46.446" v="499" actId="20577"/>
          <ac:spMkLst>
            <pc:docMk/>
            <pc:sldMk cId="4098307423" sldId="4431"/>
            <ac:spMk id="61" creationId="{078D906A-B051-4CA1-A8A9-2D7EF3F34148}"/>
          </ac:spMkLst>
        </pc:spChg>
      </pc:sldChg>
      <pc:sldChg chg="del">
        <pc:chgData name="Robin Rettien" userId="d3b77970-caed-4e6f-89f3-1a113df11dad" providerId="ADAL" clId="{7689E4C4-26E7-4232-9C2E-DE978DA4CFB3}" dt="2020-11-23T14:20:47.216" v="16" actId="47"/>
        <pc:sldMkLst>
          <pc:docMk/>
          <pc:sldMk cId="2843032093" sldId="4437"/>
        </pc:sldMkLst>
      </pc:sldChg>
      <pc:sldChg chg="add del">
        <pc:chgData name="Robin Rettien" userId="d3b77970-caed-4e6f-89f3-1a113df11dad" providerId="ADAL" clId="{7689E4C4-26E7-4232-9C2E-DE978DA4CFB3}" dt="2020-11-24T12:54:18.200" v="365" actId="47"/>
        <pc:sldMkLst>
          <pc:docMk/>
          <pc:sldMk cId="535522743" sldId="4448"/>
        </pc:sldMkLst>
      </pc:sldChg>
      <pc:sldChg chg="delSp modSp mod">
        <pc:chgData name="Robin Rettien" userId="d3b77970-caed-4e6f-89f3-1a113df11dad" providerId="ADAL" clId="{7689E4C4-26E7-4232-9C2E-DE978DA4CFB3}" dt="2020-11-24T17:28:08.752" v="394" actId="478"/>
        <pc:sldMkLst>
          <pc:docMk/>
          <pc:sldMk cId="686699456" sldId="4466"/>
        </pc:sldMkLst>
        <pc:spChg chg="mod">
          <ac:chgData name="Robin Rettien" userId="d3b77970-caed-4e6f-89f3-1a113df11dad" providerId="ADAL" clId="{7689E4C4-26E7-4232-9C2E-DE978DA4CFB3}" dt="2020-11-23T17:49:21.531" v="184" actId="20577"/>
          <ac:spMkLst>
            <pc:docMk/>
            <pc:sldMk cId="686699456" sldId="4466"/>
            <ac:spMk id="4" creationId="{721149F0-F1AE-443A-8E71-1BE013C7A6E3}"/>
          </ac:spMkLst>
        </pc:spChg>
        <pc:spChg chg="del">
          <ac:chgData name="Robin Rettien" userId="d3b77970-caed-4e6f-89f3-1a113df11dad" providerId="ADAL" clId="{7689E4C4-26E7-4232-9C2E-DE978DA4CFB3}" dt="2020-11-24T17:28:07.913" v="393" actId="478"/>
          <ac:spMkLst>
            <pc:docMk/>
            <pc:sldMk cId="686699456" sldId="4466"/>
            <ac:spMk id="14" creationId="{3FBF36F2-8ADD-4D31-A6C6-6F9F3EF780D9}"/>
          </ac:spMkLst>
        </pc:spChg>
        <pc:picChg chg="del">
          <ac:chgData name="Robin Rettien" userId="d3b77970-caed-4e6f-89f3-1a113df11dad" providerId="ADAL" clId="{7689E4C4-26E7-4232-9C2E-DE978DA4CFB3}" dt="2020-11-24T17:28:08.752" v="394" actId="478"/>
          <ac:picMkLst>
            <pc:docMk/>
            <pc:sldMk cId="686699456" sldId="4466"/>
            <ac:picMk id="15" creationId="{E53138DA-BF9A-494C-9938-DE95C62B7FCD}"/>
          </ac:picMkLst>
        </pc:picChg>
      </pc:sldChg>
      <pc:sldChg chg="del">
        <pc:chgData name="Robin Rettien" userId="d3b77970-caed-4e6f-89f3-1a113df11dad" providerId="ADAL" clId="{7689E4C4-26E7-4232-9C2E-DE978DA4CFB3}" dt="2020-11-23T14:20:47.477" v="17" actId="47"/>
        <pc:sldMkLst>
          <pc:docMk/>
          <pc:sldMk cId="3607771872" sldId="4467"/>
        </pc:sldMkLst>
      </pc:sldChg>
      <pc:sldChg chg="del">
        <pc:chgData name="Robin Rettien" userId="d3b77970-caed-4e6f-89f3-1a113df11dad" providerId="ADAL" clId="{7689E4C4-26E7-4232-9C2E-DE978DA4CFB3}" dt="2020-11-23T14:20:47.758" v="18" actId="47"/>
        <pc:sldMkLst>
          <pc:docMk/>
          <pc:sldMk cId="3561715792" sldId="4468"/>
        </pc:sldMkLst>
      </pc:sldChg>
      <pc:sldChg chg="del">
        <pc:chgData name="Robin Rettien" userId="d3b77970-caed-4e6f-89f3-1a113df11dad" providerId="ADAL" clId="{7689E4C4-26E7-4232-9C2E-DE978DA4CFB3}" dt="2020-11-23T14:20:48.030" v="19" actId="47"/>
        <pc:sldMkLst>
          <pc:docMk/>
          <pc:sldMk cId="2871285774" sldId="4469"/>
        </pc:sldMkLst>
      </pc:sldChg>
      <pc:sldChg chg="del">
        <pc:chgData name="Robin Rettien" userId="d3b77970-caed-4e6f-89f3-1a113df11dad" providerId="ADAL" clId="{7689E4C4-26E7-4232-9C2E-DE978DA4CFB3}" dt="2020-11-23T14:20:48.328" v="20" actId="47"/>
        <pc:sldMkLst>
          <pc:docMk/>
          <pc:sldMk cId="2657895909" sldId="4470"/>
        </pc:sldMkLst>
      </pc:sldChg>
      <pc:sldChg chg="del">
        <pc:chgData name="Robin Rettien" userId="d3b77970-caed-4e6f-89f3-1a113df11dad" providerId="ADAL" clId="{7689E4C4-26E7-4232-9C2E-DE978DA4CFB3}" dt="2020-11-23T14:20:48.630" v="21" actId="47"/>
        <pc:sldMkLst>
          <pc:docMk/>
          <pc:sldMk cId="2530781139" sldId="4471"/>
        </pc:sldMkLst>
      </pc:sldChg>
      <pc:sldChg chg="del">
        <pc:chgData name="Robin Rettien" userId="d3b77970-caed-4e6f-89f3-1a113df11dad" providerId="ADAL" clId="{7689E4C4-26E7-4232-9C2E-DE978DA4CFB3}" dt="2020-11-23T14:20:49.241" v="23" actId="47"/>
        <pc:sldMkLst>
          <pc:docMk/>
          <pc:sldMk cId="359526628" sldId="4472"/>
        </pc:sldMkLst>
      </pc:sldChg>
      <pc:sldChg chg="del">
        <pc:chgData name="Robin Rettien" userId="d3b77970-caed-4e6f-89f3-1a113df11dad" providerId="ADAL" clId="{7689E4C4-26E7-4232-9C2E-DE978DA4CFB3}" dt="2020-11-23T14:20:49.565" v="24" actId="47"/>
        <pc:sldMkLst>
          <pc:docMk/>
          <pc:sldMk cId="2718131396" sldId="4473"/>
        </pc:sldMkLst>
      </pc:sldChg>
      <pc:sldChg chg="del">
        <pc:chgData name="Robin Rettien" userId="d3b77970-caed-4e6f-89f3-1a113df11dad" providerId="ADAL" clId="{7689E4C4-26E7-4232-9C2E-DE978DA4CFB3}" dt="2020-11-23T14:20:50.716" v="25" actId="47"/>
        <pc:sldMkLst>
          <pc:docMk/>
          <pc:sldMk cId="1407192383" sldId="4474"/>
        </pc:sldMkLst>
      </pc:sldChg>
      <pc:sldChg chg="del">
        <pc:chgData name="Robin Rettien" userId="d3b77970-caed-4e6f-89f3-1a113df11dad" providerId="ADAL" clId="{7689E4C4-26E7-4232-9C2E-DE978DA4CFB3}" dt="2020-11-23T14:20:50.946" v="26" actId="47"/>
        <pc:sldMkLst>
          <pc:docMk/>
          <pc:sldMk cId="4175044044" sldId="4475"/>
        </pc:sldMkLst>
      </pc:sldChg>
      <pc:sldChg chg="del">
        <pc:chgData name="Robin Rettien" userId="d3b77970-caed-4e6f-89f3-1a113df11dad" providerId="ADAL" clId="{7689E4C4-26E7-4232-9C2E-DE978DA4CFB3}" dt="2020-11-23T14:20:51.550" v="28" actId="47"/>
        <pc:sldMkLst>
          <pc:docMk/>
          <pc:sldMk cId="4198397139" sldId="4476"/>
        </pc:sldMkLst>
      </pc:sldChg>
      <pc:sldChg chg="del">
        <pc:chgData name="Robin Rettien" userId="d3b77970-caed-4e6f-89f3-1a113df11dad" providerId="ADAL" clId="{7689E4C4-26E7-4232-9C2E-DE978DA4CFB3}" dt="2020-11-23T14:20:52.411" v="30" actId="47"/>
        <pc:sldMkLst>
          <pc:docMk/>
          <pc:sldMk cId="1815526282" sldId="4477"/>
        </pc:sldMkLst>
      </pc:sldChg>
      <pc:sldChg chg="del">
        <pc:chgData name="Robin Rettien" userId="d3b77970-caed-4e6f-89f3-1a113df11dad" providerId="ADAL" clId="{7689E4C4-26E7-4232-9C2E-DE978DA4CFB3}" dt="2020-11-23T17:49:28.276" v="186" actId="47"/>
        <pc:sldMkLst>
          <pc:docMk/>
          <pc:sldMk cId="776454013" sldId="4478"/>
        </pc:sldMkLst>
      </pc:sldChg>
      <pc:sldChg chg="del">
        <pc:chgData name="Robin Rettien" userId="d3b77970-caed-4e6f-89f3-1a113df11dad" providerId="ADAL" clId="{7689E4C4-26E7-4232-9C2E-DE978DA4CFB3}" dt="2020-11-23T17:49:29.010" v="188" actId="47"/>
        <pc:sldMkLst>
          <pc:docMk/>
          <pc:sldMk cId="1058518698" sldId="4480"/>
        </pc:sldMkLst>
      </pc:sldChg>
      <pc:sldChg chg="del">
        <pc:chgData name="Robin Rettien" userId="d3b77970-caed-4e6f-89f3-1a113df11dad" providerId="ADAL" clId="{7689E4C4-26E7-4232-9C2E-DE978DA4CFB3}" dt="2020-11-23T14:21:07.535" v="36" actId="47"/>
        <pc:sldMkLst>
          <pc:docMk/>
          <pc:sldMk cId="3712010389" sldId="4481"/>
        </pc:sldMkLst>
      </pc:sldChg>
      <pc:sldChg chg="modSp del mod">
        <pc:chgData name="Robin Rettien" userId="d3b77970-caed-4e6f-89f3-1a113df11dad" providerId="ADAL" clId="{7689E4C4-26E7-4232-9C2E-DE978DA4CFB3}" dt="2020-11-23T14:21:28.937" v="49" actId="47"/>
        <pc:sldMkLst>
          <pc:docMk/>
          <pc:sldMk cId="58685191" sldId="4482"/>
        </pc:sldMkLst>
        <pc:spChg chg="mod">
          <ac:chgData name="Robin Rettien" userId="d3b77970-caed-4e6f-89f3-1a113df11dad" providerId="ADAL" clId="{7689E4C4-26E7-4232-9C2E-DE978DA4CFB3}" dt="2020-11-23T14:21:26.277" v="48" actId="20577"/>
          <ac:spMkLst>
            <pc:docMk/>
            <pc:sldMk cId="58685191" sldId="4482"/>
            <ac:spMk id="2" creationId="{0518E33F-A338-4998-BEAE-43248FEFDFA8}"/>
          </ac:spMkLst>
        </pc:spChg>
      </pc:sldChg>
      <pc:sldChg chg="del">
        <pc:chgData name="Robin Rettien" userId="d3b77970-caed-4e6f-89f3-1a113df11dad" providerId="ADAL" clId="{7689E4C4-26E7-4232-9C2E-DE978DA4CFB3}" dt="2020-11-23T14:21:40.570" v="52" actId="47"/>
        <pc:sldMkLst>
          <pc:docMk/>
          <pc:sldMk cId="4273903994" sldId="4483"/>
        </pc:sldMkLst>
      </pc:sldChg>
      <pc:sldChg chg="del">
        <pc:chgData name="Robin Rettien" userId="d3b77970-caed-4e6f-89f3-1a113df11dad" providerId="ADAL" clId="{7689E4C4-26E7-4232-9C2E-DE978DA4CFB3}" dt="2020-11-23T14:21:41.184" v="53" actId="47"/>
        <pc:sldMkLst>
          <pc:docMk/>
          <pc:sldMk cId="4003307983" sldId="4484"/>
        </pc:sldMkLst>
      </pc:sldChg>
      <pc:sldChg chg="del">
        <pc:chgData name="Robin Rettien" userId="d3b77970-caed-4e6f-89f3-1a113df11dad" providerId="ADAL" clId="{7689E4C4-26E7-4232-9C2E-DE978DA4CFB3}" dt="2020-11-23T14:21:42.772" v="55" actId="47"/>
        <pc:sldMkLst>
          <pc:docMk/>
          <pc:sldMk cId="1311273278" sldId="4485"/>
        </pc:sldMkLst>
      </pc:sldChg>
      <pc:sldChg chg="del">
        <pc:chgData name="Robin Rettien" userId="d3b77970-caed-4e6f-89f3-1a113df11dad" providerId="ADAL" clId="{7689E4C4-26E7-4232-9C2E-DE978DA4CFB3}" dt="2020-11-23T14:21:43.051" v="56" actId="47"/>
        <pc:sldMkLst>
          <pc:docMk/>
          <pc:sldMk cId="1532820432" sldId="4486"/>
        </pc:sldMkLst>
      </pc:sldChg>
      <pc:sldChg chg="del">
        <pc:chgData name="Robin Rettien" userId="d3b77970-caed-4e6f-89f3-1a113df11dad" providerId="ADAL" clId="{7689E4C4-26E7-4232-9C2E-DE978DA4CFB3}" dt="2020-11-23T14:21:43.318" v="57" actId="47"/>
        <pc:sldMkLst>
          <pc:docMk/>
          <pc:sldMk cId="1415521392" sldId="4487"/>
        </pc:sldMkLst>
      </pc:sldChg>
      <pc:sldChg chg="del">
        <pc:chgData name="Robin Rettien" userId="d3b77970-caed-4e6f-89f3-1a113df11dad" providerId="ADAL" clId="{7689E4C4-26E7-4232-9C2E-DE978DA4CFB3}" dt="2020-11-23T14:21:43.565" v="58" actId="47"/>
        <pc:sldMkLst>
          <pc:docMk/>
          <pc:sldMk cId="394294868" sldId="4488"/>
        </pc:sldMkLst>
      </pc:sldChg>
      <pc:sldChg chg="del">
        <pc:chgData name="Robin Rettien" userId="d3b77970-caed-4e6f-89f3-1a113df11dad" providerId="ADAL" clId="{7689E4C4-26E7-4232-9C2E-DE978DA4CFB3}" dt="2020-11-23T14:21:44.100" v="59" actId="47"/>
        <pc:sldMkLst>
          <pc:docMk/>
          <pc:sldMk cId="3099682598" sldId="4489"/>
        </pc:sldMkLst>
      </pc:sldChg>
      <pc:sldChg chg="del">
        <pc:chgData name="Robin Rettien" userId="d3b77970-caed-4e6f-89f3-1a113df11dad" providerId="ADAL" clId="{7689E4C4-26E7-4232-9C2E-DE978DA4CFB3}" dt="2020-11-23T14:21:44.825" v="61" actId="47"/>
        <pc:sldMkLst>
          <pc:docMk/>
          <pc:sldMk cId="381624051" sldId="4490"/>
        </pc:sldMkLst>
      </pc:sldChg>
      <pc:sldChg chg="del">
        <pc:chgData name="Robin Rettien" userId="d3b77970-caed-4e6f-89f3-1a113df11dad" providerId="ADAL" clId="{7689E4C4-26E7-4232-9C2E-DE978DA4CFB3}" dt="2020-11-23T14:21:45.038" v="62" actId="47"/>
        <pc:sldMkLst>
          <pc:docMk/>
          <pc:sldMk cId="3934869442" sldId="4491"/>
        </pc:sldMkLst>
      </pc:sldChg>
      <pc:sldChg chg="add del">
        <pc:chgData name="Robin Rettien" userId="d3b77970-caed-4e6f-89f3-1a113df11dad" providerId="ADAL" clId="{7689E4C4-26E7-4232-9C2E-DE978DA4CFB3}" dt="2020-11-23T15:04:22.691" v="114" actId="47"/>
        <pc:sldMkLst>
          <pc:docMk/>
          <pc:sldMk cId="3145841499" sldId="4492"/>
        </pc:sldMkLst>
      </pc:sldChg>
      <pc:sldChg chg="add del">
        <pc:chgData name="Robin Rettien" userId="d3b77970-caed-4e6f-89f3-1a113df11dad" providerId="ADAL" clId="{7689E4C4-26E7-4232-9C2E-DE978DA4CFB3}" dt="2020-11-23T15:04:22.993" v="115" actId="47"/>
        <pc:sldMkLst>
          <pc:docMk/>
          <pc:sldMk cId="661457816" sldId="4493"/>
        </pc:sldMkLst>
      </pc:sldChg>
      <pc:sldChg chg="add del">
        <pc:chgData name="Robin Rettien" userId="d3b77970-caed-4e6f-89f3-1a113df11dad" providerId="ADAL" clId="{7689E4C4-26E7-4232-9C2E-DE978DA4CFB3}" dt="2020-11-23T15:04:23.040" v="116" actId="47"/>
        <pc:sldMkLst>
          <pc:docMk/>
          <pc:sldMk cId="3110351736" sldId="4494"/>
        </pc:sldMkLst>
      </pc:sldChg>
      <pc:sldChg chg="add del">
        <pc:chgData name="Robin Rettien" userId="d3b77970-caed-4e6f-89f3-1a113df11dad" providerId="ADAL" clId="{7689E4C4-26E7-4232-9C2E-DE978DA4CFB3}" dt="2020-11-23T15:04:23.638" v="117" actId="47"/>
        <pc:sldMkLst>
          <pc:docMk/>
          <pc:sldMk cId="964798810" sldId="4495"/>
        </pc:sldMkLst>
      </pc:sldChg>
      <pc:sldChg chg="del">
        <pc:chgData name="Robin Rettien" userId="d3b77970-caed-4e6f-89f3-1a113df11dad" providerId="ADAL" clId="{7689E4C4-26E7-4232-9C2E-DE978DA4CFB3}" dt="2020-11-23T15:04:24.040" v="118" actId="47"/>
        <pc:sldMkLst>
          <pc:docMk/>
          <pc:sldMk cId="1011066745" sldId="4496"/>
        </pc:sldMkLst>
      </pc:sldChg>
      <pc:sldChg chg="del">
        <pc:chgData name="Robin Rettien" userId="d3b77970-caed-4e6f-89f3-1a113df11dad" providerId="ADAL" clId="{7689E4C4-26E7-4232-9C2E-DE978DA4CFB3}" dt="2020-11-23T17:49:31.112" v="191" actId="47"/>
        <pc:sldMkLst>
          <pc:docMk/>
          <pc:sldMk cId="435248604" sldId="4498"/>
        </pc:sldMkLst>
      </pc:sldChg>
      <pc:sldChg chg="addSp delSp modSp mod">
        <pc:chgData name="Robin Rettien" userId="d3b77970-caed-4e6f-89f3-1a113df11dad" providerId="ADAL" clId="{7689E4C4-26E7-4232-9C2E-DE978DA4CFB3}" dt="2020-11-25T16:50:17.934" v="410" actId="1076"/>
        <pc:sldMkLst>
          <pc:docMk/>
          <pc:sldMk cId="3723857203" sldId="4505"/>
        </pc:sldMkLst>
        <pc:spChg chg="mod">
          <ac:chgData name="Robin Rettien" userId="d3b77970-caed-4e6f-89f3-1a113df11dad" providerId="ADAL" clId="{7689E4C4-26E7-4232-9C2E-DE978DA4CFB3}" dt="2020-11-25T16:50:17.934" v="410" actId="1076"/>
          <ac:spMkLst>
            <pc:docMk/>
            <pc:sldMk cId="3723857203" sldId="4505"/>
            <ac:spMk id="16" creationId="{8AE2D7A0-DC95-4A97-B402-99AA6142072C}"/>
          </ac:spMkLst>
        </pc:spChg>
        <pc:grpChg chg="add mod">
          <ac:chgData name="Robin Rettien" userId="d3b77970-caed-4e6f-89f3-1a113df11dad" providerId="ADAL" clId="{7689E4C4-26E7-4232-9C2E-DE978DA4CFB3}" dt="2020-11-25T16:49:51.399" v="399" actId="164"/>
          <ac:grpSpMkLst>
            <pc:docMk/>
            <pc:sldMk cId="3723857203" sldId="4505"/>
            <ac:grpSpMk id="12" creationId="{149BB62E-C705-4E6F-8A04-C3DE534F9699}"/>
          </ac:grpSpMkLst>
        </pc:grpChg>
        <pc:picChg chg="del mod">
          <ac:chgData name="Robin Rettien" userId="d3b77970-caed-4e6f-89f3-1a113df11dad" providerId="ADAL" clId="{7689E4C4-26E7-4232-9C2E-DE978DA4CFB3}" dt="2020-11-25T16:50:14.682" v="409" actId="478"/>
          <ac:picMkLst>
            <pc:docMk/>
            <pc:sldMk cId="3723857203" sldId="4505"/>
            <ac:picMk id="7" creationId="{6450EE84-2EC8-4EB9-8B02-559C1F0518F5}"/>
          </ac:picMkLst>
        </pc:picChg>
        <pc:picChg chg="add mod ord">
          <ac:chgData name="Robin Rettien" userId="d3b77970-caed-4e6f-89f3-1a113df11dad" providerId="ADAL" clId="{7689E4C4-26E7-4232-9C2E-DE978DA4CFB3}" dt="2020-11-25T16:50:12.683" v="408" actId="167"/>
          <ac:picMkLst>
            <pc:docMk/>
            <pc:sldMk cId="3723857203" sldId="4505"/>
            <ac:picMk id="10" creationId="{21C0D13C-DDC5-4E8D-AF3F-F657885594F2}"/>
          </ac:picMkLst>
        </pc:picChg>
      </pc:sldChg>
      <pc:sldChg chg="modSp mod">
        <pc:chgData name="Robin Rettien" userId="d3b77970-caed-4e6f-89f3-1a113df11dad" providerId="ADAL" clId="{7689E4C4-26E7-4232-9C2E-DE978DA4CFB3}" dt="2020-11-23T17:49:45.629" v="203" actId="20577"/>
        <pc:sldMkLst>
          <pc:docMk/>
          <pc:sldMk cId="4073120430" sldId="4515"/>
        </pc:sldMkLst>
        <pc:spChg chg="mod">
          <ac:chgData name="Robin Rettien" userId="d3b77970-caed-4e6f-89f3-1a113df11dad" providerId="ADAL" clId="{7689E4C4-26E7-4232-9C2E-DE978DA4CFB3}" dt="2020-11-23T17:49:45.629" v="203" actId="20577"/>
          <ac:spMkLst>
            <pc:docMk/>
            <pc:sldMk cId="4073120430" sldId="4515"/>
            <ac:spMk id="2" creationId="{0518E33F-A338-4998-BEAE-43248FEFDFA8}"/>
          </ac:spMkLst>
        </pc:spChg>
      </pc:sldChg>
      <pc:sldChg chg="modSp mod">
        <pc:chgData name="Robin Rettien" userId="d3b77970-caed-4e6f-89f3-1a113df11dad" providerId="ADAL" clId="{7689E4C4-26E7-4232-9C2E-DE978DA4CFB3}" dt="2020-11-24T17:02:58.459" v="374" actId="14100"/>
        <pc:sldMkLst>
          <pc:docMk/>
          <pc:sldMk cId="3024342461" sldId="4519"/>
        </pc:sldMkLst>
        <pc:spChg chg="mod">
          <ac:chgData name="Robin Rettien" userId="d3b77970-caed-4e6f-89f3-1a113df11dad" providerId="ADAL" clId="{7689E4C4-26E7-4232-9C2E-DE978DA4CFB3}" dt="2020-11-24T17:02:58.459" v="374" actId="14100"/>
          <ac:spMkLst>
            <pc:docMk/>
            <pc:sldMk cId="3024342461" sldId="4519"/>
            <ac:spMk id="8" creationId="{6BFFB7E8-FAD0-48A4-AD48-50D2C46D0C72}"/>
          </ac:spMkLst>
        </pc:spChg>
      </pc:sldChg>
      <pc:sldChg chg="addSp modSp mod">
        <pc:chgData name="Robin Rettien" userId="d3b77970-caed-4e6f-89f3-1a113df11dad" providerId="ADAL" clId="{7689E4C4-26E7-4232-9C2E-DE978DA4CFB3}" dt="2020-11-24T17:04:56.157" v="392" actId="1037"/>
        <pc:sldMkLst>
          <pc:docMk/>
          <pc:sldMk cId="4081695896" sldId="4520"/>
        </pc:sldMkLst>
        <pc:spChg chg="mod">
          <ac:chgData name="Robin Rettien" userId="d3b77970-caed-4e6f-89f3-1a113df11dad" providerId="ADAL" clId="{7689E4C4-26E7-4232-9C2E-DE978DA4CFB3}" dt="2020-11-23T17:48:52.144" v="175" actId="20577"/>
          <ac:spMkLst>
            <pc:docMk/>
            <pc:sldMk cId="4081695896" sldId="4520"/>
            <ac:spMk id="21" creationId="{A72AE591-3E09-4614-960C-8E841A43253C}"/>
          </ac:spMkLst>
        </pc:spChg>
        <pc:grpChg chg="mod">
          <ac:chgData name="Robin Rettien" userId="d3b77970-caed-4e6f-89f3-1a113df11dad" providerId="ADAL" clId="{7689E4C4-26E7-4232-9C2E-DE978DA4CFB3}" dt="2020-11-23T17:48:59.931" v="176" actId="571"/>
          <ac:grpSpMkLst>
            <pc:docMk/>
            <pc:sldMk cId="4081695896" sldId="4520"/>
            <ac:grpSpMk id="8" creationId="{B9C719D0-1C76-47E9-8ADA-09C31C2F273A}"/>
          </ac:grpSpMkLst>
        </pc:grpChg>
        <pc:grpChg chg="mod">
          <ac:chgData name="Robin Rettien" userId="d3b77970-caed-4e6f-89f3-1a113df11dad" providerId="ADAL" clId="{7689E4C4-26E7-4232-9C2E-DE978DA4CFB3}" dt="2020-11-24T17:04:47.667" v="385" actId="571"/>
          <ac:grpSpMkLst>
            <pc:docMk/>
            <pc:sldMk cId="4081695896" sldId="4520"/>
            <ac:grpSpMk id="14" creationId="{0E4AC950-68F0-4699-85FF-6C3225743DE4}"/>
          </ac:grpSpMkLst>
        </pc:grpChg>
        <pc:picChg chg="mod">
          <ac:chgData name="Robin Rettien" userId="d3b77970-caed-4e6f-89f3-1a113df11dad" providerId="ADAL" clId="{7689E4C4-26E7-4232-9C2E-DE978DA4CFB3}" dt="2020-11-23T17:48:59.931" v="176" actId="571"/>
          <ac:picMkLst>
            <pc:docMk/>
            <pc:sldMk cId="4081695896" sldId="4520"/>
            <ac:picMk id="6" creationId="{1A7CD683-A4FE-40C6-B5D4-6372F59D835F}"/>
          </ac:picMkLst>
        </pc:picChg>
        <pc:picChg chg="mod">
          <ac:chgData name="Robin Rettien" userId="d3b77970-caed-4e6f-89f3-1a113df11dad" providerId="ADAL" clId="{7689E4C4-26E7-4232-9C2E-DE978DA4CFB3}" dt="2020-11-24T17:04:47.667" v="385" actId="571"/>
          <ac:picMkLst>
            <pc:docMk/>
            <pc:sldMk cId="4081695896" sldId="4520"/>
            <ac:picMk id="13" creationId="{FFABF7C9-D50A-45B6-BF12-1E5A7A47561E}"/>
          </ac:picMkLst>
        </pc:picChg>
        <pc:picChg chg="add mod">
          <ac:chgData name="Robin Rettien" userId="d3b77970-caed-4e6f-89f3-1a113df11dad" providerId="ADAL" clId="{7689E4C4-26E7-4232-9C2E-DE978DA4CFB3}" dt="2020-11-23T17:49:03.002" v="177" actId="1076"/>
          <ac:picMkLst>
            <pc:docMk/>
            <pc:sldMk cId="4081695896" sldId="4520"/>
            <ac:picMk id="31" creationId="{2F288EC6-0D5E-47A7-BFC0-72181F4C2801}"/>
          </ac:picMkLst>
        </pc:picChg>
        <pc:picChg chg="add mod">
          <ac:chgData name="Robin Rettien" userId="d3b77970-caed-4e6f-89f3-1a113df11dad" providerId="ADAL" clId="{7689E4C4-26E7-4232-9C2E-DE978DA4CFB3}" dt="2020-11-24T17:04:56.157" v="392" actId="1037"/>
          <ac:picMkLst>
            <pc:docMk/>
            <pc:sldMk cId="4081695896" sldId="4520"/>
            <ac:picMk id="32" creationId="{635C94E5-1DDB-4752-B455-A4F3EC56EBFF}"/>
          </ac:picMkLst>
        </pc:picChg>
        <pc:picChg chg="mod">
          <ac:chgData name="Robin Rettien" userId="d3b77970-caed-4e6f-89f3-1a113df11dad" providerId="ADAL" clId="{7689E4C4-26E7-4232-9C2E-DE978DA4CFB3}" dt="2020-11-23T17:48:59.931" v="176" actId="571"/>
          <ac:picMkLst>
            <pc:docMk/>
            <pc:sldMk cId="4081695896" sldId="4520"/>
            <ac:picMk id="34" creationId="{0C7F680C-0115-4688-920A-81993B37870F}"/>
          </ac:picMkLst>
        </pc:picChg>
        <pc:picChg chg="mod">
          <ac:chgData name="Robin Rettien" userId="d3b77970-caed-4e6f-89f3-1a113df11dad" providerId="ADAL" clId="{7689E4C4-26E7-4232-9C2E-DE978DA4CFB3}" dt="2020-11-24T17:04:47.667" v="385" actId="571"/>
          <ac:picMkLst>
            <pc:docMk/>
            <pc:sldMk cId="4081695896" sldId="4520"/>
            <ac:picMk id="37" creationId="{25A10AA4-17CA-485F-9734-47DDD812D7AE}"/>
          </ac:picMkLst>
        </pc:picChg>
      </pc:sldChg>
      <pc:sldChg chg="del">
        <pc:chgData name="Robin Rettien" userId="d3b77970-caed-4e6f-89f3-1a113df11dad" providerId="ADAL" clId="{7689E4C4-26E7-4232-9C2E-DE978DA4CFB3}" dt="2020-11-23T14:20:53.926" v="32" actId="47"/>
        <pc:sldMkLst>
          <pc:docMk/>
          <pc:sldMk cId="2172363109" sldId="4531"/>
        </pc:sldMkLst>
      </pc:sldChg>
      <pc:sldChg chg="modSp mod">
        <pc:chgData name="Robin Rettien" userId="d3b77970-caed-4e6f-89f3-1a113df11dad" providerId="ADAL" clId="{7689E4C4-26E7-4232-9C2E-DE978DA4CFB3}" dt="2020-11-25T17:38:12.499" v="534" actId="20577"/>
        <pc:sldMkLst>
          <pc:docMk/>
          <pc:sldMk cId="3615338953" sldId="4543"/>
        </pc:sldMkLst>
        <pc:spChg chg="mod">
          <ac:chgData name="Robin Rettien" userId="d3b77970-caed-4e6f-89f3-1a113df11dad" providerId="ADAL" clId="{7689E4C4-26E7-4232-9C2E-DE978DA4CFB3}" dt="2020-11-23T17:49:50.534" v="204" actId="20577"/>
          <ac:spMkLst>
            <pc:docMk/>
            <pc:sldMk cId="3615338953" sldId="4543"/>
            <ac:spMk id="2" creationId="{0518E33F-A338-4998-BEAE-43248FEFDFA8}"/>
          </ac:spMkLst>
        </pc:spChg>
        <pc:graphicFrameChg chg="modGraphic">
          <ac:chgData name="Robin Rettien" userId="d3b77970-caed-4e6f-89f3-1a113df11dad" providerId="ADAL" clId="{7689E4C4-26E7-4232-9C2E-DE978DA4CFB3}" dt="2020-11-25T17:38:12.499" v="534" actId="20577"/>
          <ac:graphicFrameMkLst>
            <pc:docMk/>
            <pc:sldMk cId="3615338953" sldId="4543"/>
            <ac:graphicFrameMk id="7" creationId="{0F71C5EA-4F60-44B4-AE20-496F9CFDF6F3}"/>
          </ac:graphicFrameMkLst>
        </pc:graphicFrameChg>
      </pc:sldChg>
      <pc:sldChg chg="modSp mod">
        <pc:chgData name="Robin Rettien" userId="d3b77970-caed-4e6f-89f3-1a113df11dad" providerId="ADAL" clId="{7689E4C4-26E7-4232-9C2E-DE978DA4CFB3}" dt="2020-11-23T17:49:58.206" v="218" actId="20577"/>
        <pc:sldMkLst>
          <pc:docMk/>
          <pc:sldMk cId="3513166889" sldId="4545"/>
        </pc:sldMkLst>
        <pc:spChg chg="mod">
          <ac:chgData name="Robin Rettien" userId="d3b77970-caed-4e6f-89f3-1a113df11dad" providerId="ADAL" clId="{7689E4C4-26E7-4232-9C2E-DE978DA4CFB3}" dt="2020-11-23T17:49:58.206" v="218" actId="20577"/>
          <ac:spMkLst>
            <pc:docMk/>
            <pc:sldMk cId="3513166889" sldId="4545"/>
            <ac:spMk id="2" creationId="{3C1B0296-6F83-4A61-8271-7BDDAF75F8E3}"/>
          </ac:spMkLst>
        </pc:spChg>
      </pc:sldChg>
      <pc:sldChg chg="modSp mod">
        <pc:chgData name="Robin Rettien" userId="d3b77970-caed-4e6f-89f3-1a113df11dad" providerId="ADAL" clId="{7689E4C4-26E7-4232-9C2E-DE978DA4CFB3}" dt="2020-11-23T17:50:02.971" v="219" actId="20577"/>
        <pc:sldMkLst>
          <pc:docMk/>
          <pc:sldMk cId="1716576604" sldId="4546"/>
        </pc:sldMkLst>
        <pc:spChg chg="mod">
          <ac:chgData name="Robin Rettien" userId="d3b77970-caed-4e6f-89f3-1a113df11dad" providerId="ADAL" clId="{7689E4C4-26E7-4232-9C2E-DE978DA4CFB3}" dt="2020-11-23T17:50:02.971" v="219" actId="20577"/>
          <ac:spMkLst>
            <pc:docMk/>
            <pc:sldMk cId="1716576604" sldId="4546"/>
            <ac:spMk id="2" creationId="{224FEEB2-3200-4E98-B0B4-F1D37DE5C119}"/>
          </ac:spMkLst>
        </pc:spChg>
      </pc:sldChg>
      <pc:sldChg chg="modSp mod">
        <pc:chgData name="Robin Rettien" userId="d3b77970-caed-4e6f-89f3-1a113df11dad" providerId="ADAL" clId="{7689E4C4-26E7-4232-9C2E-DE978DA4CFB3}" dt="2020-11-23T17:50:07.231" v="220" actId="20577"/>
        <pc:sldMkLst>
          <pc:docMk/>
          <pc:sldMk cId="350211027" sldId="4547"/>
        </pc:sldMkLst>
        <pc:spChg chg="mod">
          <ac:chgData name="Robin Rettien" userId="d3b77970-caed-4e6f-89f3-1a113df11dad" providerId="ADAL" clId="{7689E4C4-26E7-4232-9C2E-DE978DA4CFB3}" dt="2020-11-23T17:50:07.231" v="220" actId="20577"/>
          <ac:spMkLst>
            <pc:docMk/>
            <pc:sldMk cId="350211027" sldId="4547"/>
            <ac:spMk id="2" creationId="{224FEEB2-3200-4E98-B0B4-F1D37DE5C119}"/>
          </ac:spMkLst>
        </pc:spChg>
      </pc:sldChg>
      <pc:sldChg chg="modSp mod">
        <pc:chgData name="Robin Rettien" userId="d3b77970-caed-4e6f-89f3-1a113df11dad" providerId="ADAL" clId="{7689E4C4-26E7-4232-9C2E-DE978DA4CFB3}" dt="2020-11-23T17:50:10.455" v="221" actId="20577"/>
        <pc:sldMkLst>
          <pc:docMk/>
          <pc:sldMk cId="841112482" sldId="4548"/>
        </pc:sldMkLst>
        <pc:spChg chg="mod">
          <ac:chgData name="Robin Rettien" userId="d3b77970-caed-4e6f-89f3-1a113df11dad" providerId="ADAL" clId="{7689E4C4-26E7-4232-9C2E-DE978DA4CFB3}" dt="2020-11-23T17:50:10.455" v="221" actId="20577"/>
          <ac:spMkLst>
            <pc:docMk/>
            <pc:sldMk cId="841112482" sldId="4548"/>
            <ac:spMk id="2" creationId="{224FEEB2-3200-4E98-B0B4-F1D37DE5C119}"/>
          </ac:spMkLst>
        </pc:spChg>
      </pc:sldChg>
      <pc:sldChg chg="modSp mod">
        <pc:chgData name="Robin Rettien" userId="d3b77970-caed-4e6f-89f3-1a113df11dad" providerId="ADAL" clId="{7689E4C4-26E7-4232-9C2E-DE978DA4CFB3}" dt="2020-11-23T17:50:39.767" v="222" actId="20577"/>
        <pc:sldMkLst>
          <pc:docMk/>
          <pc:sldMk cId="3715053663" sldId="4549"/>
        </pc:sldMkLst>
        <pc:spChg chg="mod">
          <ac:chgData name="Robin Rettien" userId="d3b77970-caed-4e6f-89f3-1a113df11dad" providerId="ADAL" clId="{7689E4C4-26E7-4232-9C2E-DE978DA4CFB3}" dt="2020-11-23T17:50:39.767" v="222" actId="20577"/>
          <ac:spMkLst>
            <pc:docMk/>
            <pc:sldMk cId="3715053663" sldId="4549"/>
            <ac:spMk id="2" creationId="{0518E33F-A338-4998-BEAE-43248FEFDFA8}"/>
          </ac:spMkLst>
        </pc:spChg>
      </pc:sldChg>
      <pc:sldChg chg="modSp mod">
        <pc:chgData name="Robin Rettien" userId="d3b77970-caed-4e6f-89f3-1a113df11dad" providerId="ADAL" clId="{7689E4C4-26E7-4232-9C2E-DE978DA4CFB3}" dt="2020-11-23T17:50:48.002" v="223" actId="20577"/>
        <pc:sldMkLst>
          <pc:docMk/>
          <pc:sldMk cId="2696964311" sldId="4550"/>
        </pc:sldMkLst>
        <pc:spChg chg="mod">
          <ac:chgData name="Robin Rettien" userId="d3b77970-caed-4e6f-89f3-1a113df11dad" providerId="ADAL" clId="{7689E4C4-26E7-4232-9C2E-DE978DA4CFB3}" dt="2020-11-23T17:50:48.002" v="223" actId="20577"/>
          <ac:spMkLst>
            <pc:docMk/>
            <pc:sldMk cId="2696964311" sldId="4550"/>
            <ac:spMk id="2" creationId="{0518E33F-A338-4998-BEAE-43248FEFDFA8}"/>
          </ac:spMkLst>
        </pc:spChg>
      </pc:sldChg>
      <pc:sldChg chg="modSp mod">
        <pc:chgData name="Robin Rettien" userId="d3b77970-caed-4e6f-89f3-1a113df11dad" providerId="ADAL" clId="{7689E4C4-26E7-4232-9C2E-DE978DA4CFB3}" dt="2020-11-24T17:02:35.128" v="373" actId="20577"/>
        <pc:sldMkLst>
          <pc:docMk/>
          <pc:sldMk cId="2688802646" sldId="4551"/>
        </pc:sldMkLst>
        <pc:spChg chg="mod">
          <ac:chgData name="Robin Rettien" userId="d3b77970-caed-4e6f-89f3-1a113df11dad" providerId="ADAL" clId="{7689E4C4-26E7-4232-9C2E-DE978DA4CFB3}" dt="2020-11-23T17:50:54.954" v="231" actId="20577"/>
          <ac:spMkLst>
            <pc:docMk/>
            <pc:sldMk cId="2688802646" sldId="4551"/>
            <ac:spMk id="2" creationId="{3C1B0296-6F83-4A61-8271-7BDDAF75F8E3}"/>
          </ac:spMkLst>
        </pc:spChg>
        <pc:spChg chg="mod">
          <ac:chgData name="Robin Rettien" userId="d3b77970-caed-4e6f-89f3-1a113df11dad" providerId="ADAL" clId="{7689E4C4-26E7-4232-9C2E-DE978DA4CFB3}" dt="2020-11-24T17:02:35.128" v="373" actId="20577"/>
          <ac:spMkLst>
            <pc:docMk/>
            <pc:sldMk cId="2688802646" sldId="4551"/>
            <ac:spMk id="25" creationId="{F83F7EAB-E819-4F7C-AB07-9257B8B5B863}"/>
          </ac:spMkLst>
        </pc:spChg>
      </pc:sldChg>
      <pc:sldChg chg="modSp mod">
        <pc:chgData name="Robin Rettien" userId="d3b77970-caed-4e6f-89f3-1a113df11dad" providerId="ADAL" clId="{7689E4C4-26E7-4232-9C2E-DE978DA4CFB3}" dt="2020-11-23T17:51:00.403" v="232" actId="20577"/>
        <pc:sldMkLst>
          <pc:docMk/>
          <pc:sldMk cId="3786635756" sldId="4552"/>
        </pc:sldMkLst>
        <pc:spChg chg="mod">
          <ac:chgData name="Robin Rettien" userId="d3b77970-caed-4e6f-89f3-1a113df11dad" providerId="ADAL" clId="{7689E4C4-26E7-4232-9C2E-DE978DA4CFB3}" dt="2020-11-23T17:51:00.403" v="232" actId="20577"/>
          <ac:spMkLst>
            <pc:docMk/>
            <pc:sldMk cId="3786635756" sldId="4552"/>
            <ac:spMk id="2" creationId="{224FEEB2-3200-4E98-B0B4-F1D37DE5C119}"/>
          </ac:spMkLst>
        </pc:spChg>
      </pc:sldChg>
      <pc:sldChg chg="modSp mod">
        <pc:chgData name="Robin Rettien" userId="d3b77970-caed-4e6f-89f3-1a113df11dad" providerId="ADAL" clId="{7689E4C4-26E7-4232-9C2E-DE978DA4CFB3}" dt="2020-11-23T17:51:04.646" v="233" actId="20577"/>
        <pc:sldMkLst>
          <pc:docMk/>
          <pc:sldMk cId="2967990154" sldId="4553"/>
        </pc:sldMkLst>
        <pc:spChg chg="mod">
          <ac:chgData name="Robin Rettien" userId="d3b77970-caed-4e6f-89f3-1a113df11dad" providerId="ADAL" clId="{7689E4C4-26E7-4232-9C2E-DE978DA4CFB3}" dt="2020-11-23T17:51:04.646" v="233" actId="20577"/>
          <ac:spMkLst>
            <pc:docMk/>
            <pc:sldMk cId="2967990154" sldId="4553"/>
            <ac:spMk id="2" creationId="{224FEEB2-3200-4E98-B0B4-F1D37DE5C119}"/>
          </ac:spMkLst>
        </pc:spChg>
      </pc:sldChg>
      <pc:sldChg chg="modSp mod">
        <pc:chgData name="Robin Rettien" userId="d3b77970-caed-4e6f-89f3-1a113df11dad" providerId="ADAL" clId="{7689E4C4-26E7-4232-9C2E-DE978DA4CFB3}" dt="2020-11-23T17:51:08.947" v="234" actId="20577"/>
        <pc:sldMkLst>
          <pc:docMk/>
          <pc:sldMk cId="2176563733" sldId="4554"/>
        </pc:sldMkLst>
        <pc:spChg chg="mod">
          <ac:chgData name="Robin Rettien" userId="d3b77970-caed-4e6f-89f3-1a113df11dad" providerId="ADAL" clId="{7689E4C4-26E7-4232-9C2E-DE978DA4CFB3}" dt="2020-11-23T17:51:08.947" v="234" actId="20577"/>
          <ac:spMkLst>
            <pc:docMk/>
            <pc:sldMk cId="2176563733" sldId="4554"/>
            <ac:spMk id="2" creationId="{224FEEB2-3200-4E98-B0B4-F1D37DE5C119}"/>
          </ac:spMkLst>
        </pc:spChg>
      </pc:sldChg>
      <pc:sldChg chg="modSp mod">
        <pc:chgData name="Robin Rettien" userId="d3b77970-caed-4e6f-89f3-1a113df11dad" providerId="ADAL" clId="{7689E4C4-26E7-4232-9C2E-DE978DA4CFB3}" dt="2020-11-23T17:51:12.758" v="235" actId="20577"/>
        <pc:sldMkLst>
          <pc:docMk/>
          <pc:sldMk cId="3920924172" sldId="4555"/>
        </pc:sldMkLst>
        <pc:spChg chg="mod">
          <ac:chgData name="Robin Rettien" userId="d3b77970-caed-4e6f-89f3-1a113df11dad" providerId="ADAL" clId="{7689E4C4-26E7-4232-9C2E-DE978DA4CFB3}" dt="2020-11-23T17:51:12.758" v="235" actId="20577"/>
          <ac:spMkLst>
            <pc:docMk/>
            <pc:sldMk cId="3920924172" sldId="4555"/>
            <ac:spMk id="2" creationId="{0518E33F-A338-4998-BEAE-43248FEFDFA8}"/>
          </ac:spMkLst>
        </pc:spChg>
      </pc:sldChg>
      <pc:sldChg chg="modSp mod">
        <pc:chgData name="Robin Rettien" userId="d3b77970-caed-4e6f-89f3-1a113df11dad" providerId="ADAL" clId="{7689E4C4-26E7-4232-9C2E-DE978DA4CFB3}" dt="2020-11-23T17:51:15.847" v="236" actId="20577"/>
        <pc:sldMkLst>
          <pc:docMk/>
          <pc:sldMk cId="2516733516" sldId="4556"/>
        </pc:sldMkLst>
        <pc:spChg chg="mod">
          <ac:chgData name="Robin Rettien" userId="d3b77970-caed-4e6f-89f3-1a113df11dad" providerId="ADAL" clId="{7689E4C4-26E7-4232-9C2E-DE978DA4CFB3}" dt="2020-11-23T17:51:15.847" v="236" actId="20577"/>
          <ac:spMkLst>
            <pc:docMk/>
            <pc:sldMk cId="2516733516" sldId="4556"/>
            <ac:spMk id="2" creationId="{0518E33F-A338-4998-BEAE-43248FEFDFA8}"/>
          </ac:spMkLst>
        </pc:spChg>
      </pc:sldChg>
      <pc:sldChg chg="modSp mod">
        <pc:chgData name="Robin Rettien" userId="d3b77970-caed-4e6f-89f3-1a113df11dad" providerId="ADAL" clId="{7689E4C4-26E7-4232-9C2E-DE978DA4CFB3}" dt="2020-11-23T17:51:20.075" v="237" actId="20577"/>
        <pc:sldMkLst>
          <pc:docMk/>
          <pc:sldMk cId="2123963684" sldId="4557"/>
        </pc:sldMkLst>
        <pc:spChg chg="mod">
          <ac:chgData name="Robin Rettien" userId="d3b77970-caed-4e6f-89f3-1a113df11dad" providerId="ADAL" clId="{7689E4C4-26E7-4232-9C2E-DE978DA4CFB3}" dt="2020-11-23T17:51:20.075" v="237" actId="20577"/>
          <ac:spMkLst>
            <pc:docMk/>
            <pc:sldMk cId="2123963684" sldId="4557"/>
            <ac:spMk id="2" creationId="{426F34FD-19EF-42BE-B9A7-1668A36FEFF2}"/>
          </ac:spMkLst>
        </pc:spChg>
      </pc:sldChg>
      <pc:sldChg chg="del">
        <pc:chgData name="Robin Rettien" userId="d3b77970-caed-4e6f-89f3-1a113df11dad" providerId="ADAL" clId="{7689E4C4-26E7-4232-9C2E-DE978DA4CFB3}" dt="2020-11-23T14:20:44.297" v="10" actId="47"/>
        <pc:sldMkLst>
          <pc:docMk/>
          <pc:sldMk cId="3053500909" sldId="4558"/>
        </pc:sldMkLst>
      </pc:sldChg>
      <pc:sldChg chg="del">
        <pc:chgData name="Robin Rettien" userId="d3b77970-caed-4e6f-89f3-1a113df11dad" providerId="ADAL" clId="{7689E4C4-26E7-4232-9C2E-DE978DA4CFB3}" dt="2020-11-23T14:20:45.122" v="13" actId="47"/>
        <pc:sldMkLst>
          <pc:docMk/>
          <pc:sldMk cId="2550319828" sldId="4559"/>
        </pc:sldMkLst>
      </pc:sldChg>
      <pc:sldChg chg="addSp modSp mod">
        <pc:chgData name="Robin Rettien" userId="d3b77970-caed-4e6f-89f3-1a113df11dad" providerId="ADAL" clId="{7689E4C4-26E7-4232-9C2E-DE978DA4CFB3}" dt="2020-11-23T17:48:28.819" v="161" actId="1076"/>
        <pc:sldMkLst>
          <pc:docMk/>
          <pc:sldMk cId="321839724" sldId="4568"/>
        </pc:sldMkLst>
        <pc:picChg chg="add mod ord">
          <ac:chgData name="Robin Rettien" userId="d3b77970-caed-4e6f-89f3-1a113df11dad" providerId="ADAL" clId="{7689E4C4-26E7-4232-9C2E-DE978DA4CFB3}" dt="2020-11-23T17:48:28.819" v="161" actId="1076"/>
          <ac:picMkLst>
            <pc:docMk/>
            <pc:sldMk cId="321839724" sldId="4568"/>
            <ac:picMk id="59" creationId="{AE5F4E28-E1D8-4A14-923E-79705C5770A0}"/>
          </ac:picMkLst>
        </pc:picChg>
      </pc:sldChg>
      <pc:sldChg chg="addSp modSp mod">
        <pc:chgData name="Robin Rettien" userId="d3b77970-caed-4e6f-89f3-1a113df11dad" providerId="ADAL" clId="{7689E4C4-26E7-4232-9C2E-DE978DA4CFB3}" dt="2020-11-24T12:43:51.752" v="263" actId="1076"/>
        <pc:sldMkLst>
          <pc:docMk/>
          <pc:sldMk cId="2761733356" sldId="4569"/>
        </pc:sldMkLst>
        <pc:picChg chg="add mod ord">
          <ac:chgData name="Robin Rettien" userId="d3b77970-caed-4e6f-89f3-1a113df11dad" providerId="ADAL" clId="{7689E4C4-26E7-4232-9C2E-DE978DA4CFB3}" dt="2020-11-23T17:48:34.472" v="163" actId="167"/>
          <ac:picMkLst>
            <pc:docMk/>
            <pc:sldMk cId="2761733356" sldId="4569"/>
            <ac:picMk id="52" creationId="{360CF595-1C7E-4F56-9892-B771DF48B287}"/>
          </ac:picMkLst>
        </pc:picChg>
        <pc:picChg chg="add mod">
          <ac:chgData name="Robin Rettien" userId="d3b77970-caed-4e6f-89f3-1a113df11dad" providerId="ADAL" clId="{7689E4C4-26E7-4232-9C2E-DE978DA4CFB3}" dt="2020-11-24T12:43:51.752" v="263" actId="1076"/>
          <ac:picMkLst>
            <pc:docMk/>
            <pc:sldMk cId="2761733356" sldId="4569"/>
            <ac:picMk id="56" creationId="{1DABB7C0-582E-4B16-9D03-7CDA86638DF8}"/>
          </ac:picMkLst>
        </pc:picChg>
      </pc:sldChg>
      <pc:sldChg chg="del">
        <pc:chgData name="Robin Rettien" userId="d3b77970-caed-4e6f-89f3-1a113df11dad" providerId="ADAL" clId="{7689E4C4-26E7-4232-9C2E-DE978DA4CFB3}" dt="2020-11-23T14:20:45.415" v="14" actId="47"/>
        <pc:sldMkLst>
          <pc:docMk/>
          <pc:sldMk cId="1169208403" sldId="4572"/>
        </pc:sldMkLst>
      </pc:sldChg>
      <pc:sldChg chg="modSp mod">
        <pc:chgData name="Robin Rettien" userId="d3b77970-caed-4e6f-89f3-1a113df11dad" providerId="ADAL" clId="{7689E4C4-26E7-4232-9C2E-DE978DA4CFB3}" dt="2020-11-25T17:26:15.475" v="508" actId="20577"/>
        <pc:sldMkLst>
          <pc:docMk/>
          <pc:sldMk cId="2643318129" sldId="4576"/>
        </pc:sldMkLst>
        <pc:graphicFrameChg chg="modGraphic">
          <ac:chgData name="Robin Rettien" userId="d3b77970-caed-4e6f-89f3-1a113df11dad" providerId="ADAL" clId="{7689E4C4-26E7-4232-9C2E-DE978DA4CFB3}" dt="2020-11-25T17:26:15.475" v="508" actId="20577"/>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7689E4C4-26E7-4232-9C2E-DE978DA4CFB3}" dt="2020-11-25T17:26:21.779" v="516" actId="20577"/>
        <pc:sldMkLst>
          <pc:docMk/>
          <pc:sldMk cId="3568858931" sldId="4577"/>
        </pc:sldMkLst>
        <pc:graphicFrameChg chg="modGraphic">
          <ac:chgData name="Robin Rettien" userId="d3b77970-caed-4e6f-89f3-1a113df11dad" providerId="ADAL" clId="{7689E4C4-26E7-4232-9C2E-DE978DA4CFB3}" dt="2020-11-25T17:26:21.779" v="516" actId="20577"/>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7689E4C4-26E7-4232-9C2E-DE978DA4CFB3}" dt="2020-11-25T17:26:27.939" v="524" actId="20577"/>
        <pc:sldMkLst>
          <pc:docMk/>
          <pc:sldMk cId="734642804" sldId="4578"/>
        </pc:sldMkLst>
        <pc:graphicFrameChg chg="modGraphic">
          <ac:chgData name="Robin Rettien" userId="d3b77970-caed-4e6f-89f3-1a113df11dad" providerId="ADAL" clId="{7689E4C4-26E7-4232-9C2E-DE978DA4CFB3}" dt="2020-11-25T17:26:27.939" v="524" actId="20577"/>
          <ac:graphicFrameMkLst>
            <pc:docMk/>
            <pc:sldMk cId="734642804" sldId="4578"/>
            <ac:graphicFrameMk id="38" creationId="{EC973635-818A-4831-A1B7-4F1B1727D724}"/>
          </ac:graphicFrameMkLst>
        </pc:graphicFrameChg>
      </pc:sldChg>
      <pc:sldChg chg="addSp delSp modSp mod">
        <pc:chgData name="Robin Rettien" userId="d3b77970-caed-4e6f-89f3-1a113df11dad" providerId="ADAL" clId="{7689E4C4-26E7-4232-9C2E-DE978DA4CFB3}" dt="2020-11-25T16:51:04.972" v="424" actId="1076"/>
        <pc:sldMkLst>
          <pc:docMk/>
          <pc:sldMk cId="3340651568" sldId="4583"/>
        </pc:sldMkLst>
        <pc:spChg chg="mod">
          <ac:chgData name="Robin Rettien" userId="d3b77970-caed-4e6f-89f3-1a113df11dad" providerId="ADAL" clId="{7689E4C4-26E7-4232-9C2E-DE978DA4CFB3}" dt="2020-11-23T17:49:41.593" v="202" actId="20577"/>
          <ac:spMkLst>
            <pc:docMk/>
            <pc:sldMk cId="3340651568" sldId="4583"/>
            <ac:spMk id="2" creationId="{0518E33F-A338-4998-BEAE-43248FEFDFA8}"/>
          </ac:spMkLst>
        </pc:spChg>
        <pc:spChg chg="mod">
          <ac:chgData name="Robin Rettien" userId="d3b77970-caed-4e6f-89f3-1a113df11dad" providerId="ADAL" clId="{7689E4C4-26E7-4232-9C2E-DE978DA4CFB3}" dt="2020-11-24T12:59:45.403" v="367" actId="552"/>
          <ac:spMkLst>
            <pc:docMk/>
            <pc:sldMk cId="3340651568" sldId="4583"/>
            <ac:spMk id="3" creationId="{2DB1F36D-0C97-44A6-9A0C-82767ABBEDC1}"/>
          </ac:spMkLst>
        </pc:spChg>
        <pc:spChg chg="mod">
          <ac:chgData name="Robin Rettien" userId="d3b77970-caed-4e6f-89f3-1a113df11dad" providerId="ADAL" clId="{7689E4C4-26E7-4232-9C2E-DE978DA4CFB3}" dt="2020-11-24T12:53:29.436" v="364"/>
          <ac:spMkLst>
            <pc:docMk/>
            <pc:sldMk cId="3340651568" sldId="4583"/>
            <ac:spMk id="4" creationId="{29CB9718-F33C-45E0-97AD-AD6A26E51A3C}"/>
          </ac:spMkLst>
        </pc:spChg>
        <pc:spChg chg="mod">
          <ac:chgData name="Robin Rettien" userId="d3b77970-caed-4e6f-89f3-1a113df11dad" providerId="ADAL" clId="{7689E4C4-26E7-4232-9C2E-DE978DA4CFB3}" dt="2020-11-24T12:59:45.403" v="367" actId="552"/>
          <ac:spMkLst>
            <pc:docMk/>
            <pc:sldMk cId="3340651568" sldId="4583"/>
            <ac:spMk id="5" creationId="{EE1DFA93-663F-4907-91A3-91C44EA244A0}"/>
          </ac:spMkLst>
        </pc:spChg>
        <pc:spChg chg="mod">
          <ac:chgData name="Robin Rettien" userId="d3b77970-caed-4e6f-89f3-1a113df11dad" providerId="ADAL" clId="{7689E4C4-26E7-4232-9C2E-DE978DA4CFB3}" dt="2020-11-24T12:51:23.716" v="352" actId="1076"/>
          <ac:spMkLst>
            <pc:docMk/>
            <pc:sldMk cId="3340651568" sldId="4583"/>
            <ac:spMk id="6" creationId="{36977B23-E02B-4EBF-A01C-C334D81AAB40}"/>
          </ac:spMkLst>
        </pc:spChg>
        <pc:spChg chg="mod">
          <ac:chgData name="Robin Rettien" userId="d3b77970-caed-4e6f-89f3-1a113df11dad" providerId="ADAL" clId="{7689E4C4-26E7-4232-9C2E-DE978DA4CFB3}" dt="2020-11-25T16:51:04.972" v="424" actId="1076"/>
          <ac:spMkLst>
            <pc:docMk/>
            <pc:sldMk cId="3340651568" sldId="4583"/>
            <ac:spMk id="14" creationId="{857809CB-AA52-4959-8A8A-AFC74F14F40E}"/>
          </ac:spMkLst>
        </pc:spChg>
        <pc:spChg chg="mod">
          <ac:chgData name="Robin Rettien" userId="d3b77970-caed-4e6f-89f3-1a113df11dad" providerId="ADAL" clId="{7689E4C4-26E7-4232-9C2E-DE978DA4CFB3}" dt="2020-11-24T17:03:11.580" v="376" actId="20577"/>
          <ac:spMkLst>
            <pc:docMk/>
            <pc:sldMk cId="3340651568" sldId="4583"/>
            <ac:spMk id="26" creationId="{E3ADEEA2-430A-4A2B-924E-0EDE6C0EB75E}"/>
          </ac:spMkLst>
        </pc:spChg>
        <pc:picChg chg="del mod">
          <ac:chgData name="Robin Rettien" userId="d3b77970-caed-4e6f-89f3-1a113df11dad" providerId="ADAL" clId="{7689E4C4-26E7-4232-9C2E-DE978DA4CFB3}" dt="2020-11-25T16:50:48.131" v="422" actId="478"/>
          <ac:picMkLst>
            <pc:docMk/>
            <pc:sldMk cId="3340651568" sldId="4583"/>
            <ac:picMk id="12" creationId="{F004A504-0F22-4EAB-87B6-C5A95D698E52}"/>
          </ac:picMkLst>
        </pc:picChg>
        <pc:picChg chg="add mod ord">
          <ac:chgData name="Robin Rettien" userId="d3b77970-caed-4e6f-89f3-1a113df11dad" providerId="ADAL" clId="{7689E4C4-26E7-4232-9C2E-DE978DA4CFB3}" dt="2020-11-25T16:50:46.253" v="421" actId="167"/>
          <ac:picMkLst>
            <pc:docMk/>
            <pc:sldMk cId="3340651568" sldId="4583"/>
            <ac:picMk id="29" creationId="{C005A386-5E71-403D-B78A-3FFD46509C67}"/>
          </ac:picMkLst>
        </pc:picChg>
      </pc:sldChg>
      <pc:sldChg chg="del">
        <pc:chgData name="Robin Rettien" userId="d3b77970-caed-4e6f-89f3-1a113df11dad" providerId="ADAL" clId="{7689E4C4-26E7-4232-9C2E-DE978DA4CFB3}" dt="2020-11-23T17:49:30.485" v="190" actId="47"/>
        <pc:sldMkLst>
          <pc:docMk/>
          <pc:sldMk cId="981453204" sldId="4586"/>
        </pc:sldMkLst>
      </pc:sldChg>
      <pc:sldChg chg="add del">
        <pc:chgData name="Robin Rettien" userId="d3b77970-caed-4e6f-89f3-1a113df11dad" providerId="ADAL" clId="{7689E4C4-26E7-4232-9C2E-DE978DA4CFB3}" dt="2020-11-23T15:03:03.402" v="99" actId="47"/>
        <pc:sldMkLst>
          <pc:docMk/>
          <pc:sldMk cId="1329524560" sldId="4587"/>
        </pc:sldMkLst>
      </pc:sldChg>
      <pc:sldChg chg="new del">
        <pc:chgData name="Robin Rettien" userId="d3b77970-caed-4e6f-89f3-1a113df11dad" providerId="ADAL" clId="{7689E4C4-26E7-4232-9C2E-DE978DA4CFB3}" dt="2020-11-23T14:20:35.220" v="6" actId="680"/>
        <pc:sldMkLst>
          <pc:docMk/>
          <pc:sldMk cId="4288595888" sldId="4587"/>
        </pc:sldMkLst>
      </pc:sldChg>
      <pc:sldMasterChg chg="modSp mod modSldLayout">
        <pc:chgData name="Robin Rettien" userId="d3b77970-caed-4e6f-89f3-1a113df11dad" providerId="ADAL" clId="{7689E4C4-26E7-4232-9C2E-DE978DA4CFB3}" dt="2020-11-23T15:05:40.447" v="125"/>
        <pc:sldMasterMkLst>
          <pc:docMk/>
          <pc:sldMasterMk cId="0" sldId="2147483659"/>
        </pc:sldMasterMkLst>
        <pc:spChg chg="mod">
          <ac:chgData name="Robin Rettien" userId="d3b77970-caed-4e6f-89f3-1a113df11dad" providerId="ADAL" clId="{7689E4C4-26E7-4232-9C2E-DE978DA4CFB3}" dt="2020-11-23T15:05:21.474" v="122"/>
          <ac:spMkLst>
            <pc:docMk/>
            <pc:sldMasterMk cId="0" sldId="2147483659"/>
            <ac:spMk id="4" creationId="{B8A5604C-B8A6-4D35-A162-2F60AB989CD9}"/>
          </ac:spMkLst>
        </pc:spChg>
        <pc:sldLayoutChg chg="modSp mod">
          <pc:chgData name="Robin Rettien" userId="d3b77970-caed-4e6f-89f3-1a113df11dad" providerId="ADAL" clId="{7689E4C4-26E7-4232-9C2E-DE978DA4CFB3}" dt="2020-11-23T15:05:40.447" v="125"/>
          <pc:sldLayoutMkLst>
            <pc:docMk/>
            <pc:sldMasterMk cId="0" sldId="2147483659"/>
            <pc:sldLayoutMk cId="3081998058" sldId="2147483681"/>
          </pc:sldLayoutMkLst>
          <pc:spChg chg="mod">
            <ac:chgData name="Robin Rettien" userId="d3b77970-caed-4e6f-89f3-1a113df11dad" providerId="ADAL" clId="{7689E4C4-26E7-4232-9C2E-DE978DA4CFB3}" dt="2020-11-23T15:05:40.447" v="125"/>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9D17DE05-5C5A-432D-B72E-60EF13999893}"/>
    <pc:docChg chg="custSel modSld">
      <pc:chgData name="Robin Rettien" userId="d3b77970-caed-4e6f-89f3-1a113df11dad" providerId="ADAL" clId="{9D17DE05-5C5A-432D-B72E-60EF13999893}" dt="2020-11-04T20:04:37.263" v="111" actId="20577"/>
      <pc:docMkLst>
        <pc:docMk/>
      </pc:docMkLst>
      <pc:sldChg chg="addSp modSp mod">
        <pc:chgData name="Robin Rettien" userId="d3b77970-caed-4e6f-89f3-1a113df11dad" providerId="ADAL" clId="{9D17DE05-5C5A-432D-B72E-60EF13999893}" dt="2020-11-04T20:01:04.788" v="80" actId="20577"/>
        <pc:sldMkLst>
          <pc:docMk/>
          <pc:sldMk cId="3723857203" sldId="4505"/>
        </pc:sldMkLst>
        <pc:spChg chg="add mod">
          <ac:chgData name="Robin Rettien" userId="d3b77970-caed-4e6f-89f3-1a113df11dad" providerId="ADAL" clId="{9D17DE05-5C5A-432D-B72E-60EF13999893}" dt="2020-11-04T20:01:04.788" v="80" actId="20577"/>
          <ac:spMkLst>
            <pc:docMk/>
            <pc:sldMk cId="3723857203" sldId="4505"/>
            <ac:spMk id="3" creationId="{0252B5F5-9AC7-4F71-9222-E2738AC85ABC}"/>
          </ac:spMkLst>
        </pc:spChg>
        <pc:spChg chg="mod">
          <ac:chgData name="Robin Rettien" userId="d3b77970-caed-4e6f-89f3-1a113df11dad" providerId="ADAL" clId="{9D17DE05-5C5A-432D-B72E-60EF13999893}" dt="2020-11-04T20:00:13.124" v="61" actId="13926"/>
          <ac:spMkLst>
            <pc:docMk/>
            <pc:sldMk cId="3723857203" sldId="4505"/>
            <ac:spMk id="21" creationId="{A72AE591-3E09-4614-960C-8E841A43253C}"/>
          </ac:spMkLst>
        </pc:spChg>
        <pc:picChg chg="add">
          <ac:chgData name="Robin Rettien" userId="d3b77970-caed-4e6f-89f3-1a113df11dad" providerId="ADAL" clId="{9D17DE05-5C5A-432D-B72E-60EF13999893}" dt="2020-11-04T20:00:23.788" v="62" actId="22"/>
          <ac:picMkLst>
            <pc:docMk/>
            <pc:sldMk cId="3723857203" sldId="4505"/>
            <ac:picMk id="4" creationId="{9B71068C-80B5-44EE-BF11-55ECB18A22CE}"/>
          </ac:picMkLst>
        </pc:picChg>
      </pc:sldChg>
      <pc:sldChg chg="modSp mod">
        <pc:chgData name="Robin Rettien" userId="d3b77970-caed-4e6f-89f3-1a113df11dad" providerId="ADAL" clId="{9D17DE05-5C5A-432D-B72E-60EF13999893}" dt="2020-11-04T20:03:29.647" v="97" actId="20577"/>
        <pc:sldMkLst>
          <pc:docMk/>
          <pc:sldMk cId="783396592" sldId="4506"/>
        </pc:sldMkLst>
        <pc:spChg chg="mod">
          <ac:chgData name="Robin Rettien" userId="d3b77970-caed-4e6f-89f3-1a113df11dad" providerId="ADAL" clId="{9D17DE05-5C5A-432D-B72E-60EF13999893}" dt="2020-11-04T20:03:29.647" v="97" actId="20577"/>
          <ac:spMkLst>
            <pc:docMk/>
            <pc:sldMk cId="783396592" sldId="4506"/>
            <ac:spMk id="21" creationId="{A72AE591-3E09-4614-960C-8E841A43253C}"/>
          </ac:spMkLst>
        </pc:spChg>
      </pc:sldChg>
      <pc:sldChg chg="modSp mod">
        <pc:chgData name="Robin Rettien" userId="d3b77970-caed-4e6f-89f3-1a113df11dad" providerId="ADAL" clId="{9D17DE05-5C5A-432D-B72E-60EF13999893}" dt="2020-11-04T20:04:37.263" v="111" actId="20577"/>
        <pc:sldMkLst>
          <pc:docMk/>
          <pc:sldMk cId="1017006420" sldId="4518"/>
        </pc:sldMkLst>
        <pc:spChg chg="mod">
          <ac:chgData name="Robin Rettien" userId="d3b77970-caed-4e6f-89f3-1a113df11dad" providerId="ADAL" clId="{9D17DE05-5C5A-432D-B72E-60EF13999893}" dt="2020-11-04T20:04:37.263" v="111" actId="20577"/>
          <ac:spMkLst>
            <pc:docMk/>
            <pc:sldMk cId="1017006420" sldId="4518"/>
            <ac:spMk id="43" creationId="{E1D6872F-FF8F-4E24-A4E0-9460DD348BCA}"/>
          </ac:spMkLst>
        </pc:spChg>
      </pc:sldChg>
      <pc:sldChg chg="modSp mod">
        <pc:chgData name="Robin Rettien" userId="d3b77970-caed-4e6f-89f3-1a113df11dad" providerId="ADAL" clId="{9D17DE05-5C5A-432D-B72E-60EF13999893}" dt="2020-11-04T20:04:28.447" v="108" actId="20577"/>
        <pc:sldMkLst>
          <pc:docMk/>
          <pc:sldMk cId="3024342461" sldId="4519"/>
        </pc:sldMkLst>
        <pc:spChg chg="mod">
          <ac:chgData name="Robin Rettien" userId="d3b77970-caed-4e6f-89f3-1a113df11dad" providerId="ADAL" clId="{9D17DE05-5C5A-432D-B72E-60EF13999893}" dt="2020-11-04T20:04:28.447" v="108" actId="20577"/>
          <ac:spMkLst>
            <pc:docMk/>
            <pc:sldMk cId="3024342461" sldId="4519"/>
            <ac:spMk id="49" creationId="{1FA31E3C-0D66-439E-ABD2-A331D2BFF53E}"/>
          </ac:spMkLst>
        </pc:spChg>
      </pc:sldChg>
      <pc:sldChg chg="delSp mod">
        <pc:chgData name="Robin Rettien" userId="d3b77970-caed-4e6f-89f3-1a113df11dad" providerId="ADAL" clId="{9D17DE05-5C5A-432D-B72E-60EF13999893}" dt="2020-11-04T20:03:48.029" v="99" actId="478"/>
        <pc:sldMkLst>
          <pc:docMk/>
          <pc:sldMk cId="4081695896" sldId="4520"/>
        </pc:sldMkLst>
        <pc:picChg chg="del">
          <ac:chgData name="Robin Rettien" userId="d3b77970-caed-4e6f-89f3-1a113df11dad" providerId="ADAL" clId="{9D17DE05-5C5A-432D-B72E-60EF13999893}" dt="2020-11-04T20:03:44.018" v="98" actId="478"/>
          <ac:picMkLst>
            <pc:docMk/>
            <pc:sldMk cId="4081695896" sldId="4520"/>
            <ac:picMk id="33" creationId="{048AECDD-F52E-419D-B2AE-1AB01D64800C}"/>
          </ac:picMkLst>
        </pc:picChg>
        <pc:picChg chg="del">
          <ac:chgData name="Robin Rettien" userId="d3b77970-caed-4e6f-89f3-1a113df11dad" providerId="ADAL" clId="{9D17DE05-5C5A-432D-B72E-60EF13999893}" dt="2020-11-04T20:03:48.029" v="99" actId="478"/>
          <ac:picMkLst>
            <pc:docMk/>
            <pc:sldMk cId="4081695896" sldId="4520"/>
            <ac:picMk id="36" creationId="{D8AB83CA-2973-4650-9338-7C7862A5A84F}"/>
          </ac:picMkLst>
        </pc:picChg>
      </pc:sldChg>
      <pc:sldChg chg="addSp delSp modSp mod">
        <pc:chgData name="Robin Rettien" userId="d3b77970-caed-4e6f-89f3-1a113df11dad" providerId="ADAL" clId="{9D17DE05-5C5A-432D-B72E-60EF13999893}" dt="2020-11-04T19:53:38.901" v="22"/>
        <pc:sldMkLst>
          <pc:docMk/>
          <pc:sldMk cId="419548533" sldId="4534"/>
        </pc:sldMkLst>
        <pc:spChg chg="mod">
          <ac:chgData name="Robin Rettien" userId="d3b77970-caed-4e6f-89f3-1a113df11dad" providerId="ADAL" clId="{9D17DE05-5C5A-432D-B72E-60EF13999893}" dt="2020-11-04T19:53:17.817" v="20"/>
          <ac:spMkLst>
            <pc:docMk/>
            <pc:sldMk cId="419548533" sldId="4534"/>
            <ac:spMk id="15" creationId="{CE7FEFFD-2135-4875-BC5A-895AE5991D9A}"/>
          </ac:spMkLst>
        </pc:spChg>
        <pc:spChg chg="mod">
          <ac:chgData name="Robin Rettien" userId="d3b77970-caed-4e6f-89f3-1a113df11dad" providerId="ADAL" clId="{9D17DE05-5C5A-432D-B72E-60EF13999893}" dt="2020-11-04T19:53:30.297" v="21"/>
          <ac:spMkLst>
            <pc:docMk/>
            <pc:sldMk cId="419548533" sldId="4534"/>
            <ac:spMk id="26" creationId="{39560AB3-6B18-407E-BA8A-51D748D825B6}"/>
          </ac:spMkLst>
        </pc:spChg>
        <pc:spChg chg="mod">
          <ac:chgData name="Robin Rettien" userId="d3b77970-caed-4e6f-89f3-1a113df11dad" providerId="ADAL" clId="{9D17DE05-5C5A-432D-B72E-60EF13999893}" dt="2020-11-04T19:53:38.901" v="22"/>
          <ac:spMkLst>
            <pc:docMk/>
            <pc:sldMk cId="419548533" sldId="4534"/>
            <ac:spMk id="30" creationId="{72CE0773-BDE5-4FDF-B5D1-25248D377107}"/>
          </ac:spMkLst>
        </pc:spChg>
        <pc:picChg chg="add mod">
          <ac:chgData name="Robin Rettien" userId="d3b77970-caed-4e6f-89f3-1a113df11dad" providerId="ADAL" clId="{9D17DE05-5C5A-432D-B72E-60EF13999893}" dt="2020-11-04T19:52:58.738" v="14"/>
          <ac:picMkLst>
            <pc:docMk/>
            <pc:sldMk cId="419548533" sldId="4534"/>
            <ac:picMk id="12" creationId="{F2CA6F00-8D77-4C39-B746-6A1683E24631}"/>
          </ac:picMkLst>
        </pc:picChg>
        <pc:picChg chg="del mod">
          <ac:chgData name="Robin Rettien" userId="d3b77970-caed-4e6f-89f3-1a113df11dad" providerId="ADAL" clId="{9D17DE05-5C5A-432D-B72E-60EF13999893}" dt="2020-11-04T19:53:00.609" v="19" actId="478"/>
          <ac:picMkLst>
            <pc:docMk/>
            <pc:sldMk cId="419548533" sldId="4534"/>
            <ac:picMk id="22" creationId="{9E60FAA5-161F-4210-975C-2117EF2F634F}"/>
          </ac:picMkLst>
        </pc:picChg>
      </pc:sldChg>
      <pc:sldChg chg="modSp mod">
        <pc:chgData name="Robin Rettien" userId="d3b77970-caed-4e6f-89f3-1a113df11dad" providerId="ADAL" clId="{9D17DE05-5C5A-432D-B72E-60EF13999893}" dt="2020-11-04T19:54:00.500" v="23" actId="20577"/>
        <pc:sldMkLst>
          <pc:docMk/>
          <pc:sldMk cId="1377220271" sldId="4562"/>
        </pc:sldMkLst>
        <pc:spChg chg="mod">
          <ac:chgData name="Robin Rettien" userId="d3b77970-caed-4e6f-89f3-1a113df11dad" providerId="ADAL" clId="{9D17DE05-5C5A-432D-B72E-60EF13999893}" dt="2020-11-04T19:54:00.500" v="23" actId="20577"/>
          <ac:spMkLst>
            <pc:docMk/>
            <pc:sldMk cId="1377220271" sldId="4562"/>
            <ac:spMk id="26" creationId="{39560AB3-6B18-407E-BA8A-51D748D825B6}"/>
          </ac:spMkLst>
        </pc:spChg>
      </pc:sldChg>
      <pc:sldChg chg="addSp modSp mod">
        <pc:chgData name="Robin Rettien" userId="d3b77970-caed-4e6f-89f3-1a113df11dad" providerId="ADAL" clId="{9D17DE05-5C5A-432D-B72E-60EF13999893}" dt="2020-11-04T19:55:24.740" v="47" actId="22"/>
        <pc:sldMkLst>
          <pc:docMk/>
          <pc:sldMk cId="321839724" sldId="4568"/>
        </pc:sldMkLst>
        <pc:spChg chg="add">
          <ac:chgData name="Robin Rettien" userId="d3b77970-caed-4e6f-89f3-1a113df11dad" providerId="ADAL" clId="{9D17DE05-5C5A-432D-B72E-60EF13999893}" dt="2020-11-04T19:55:24.740" v="47" actId="22"/>
          <ac:spMkLst>
            <pc:docMk/>
            <pc:sldMk cId="321839724" sldId="4568"/>
            <ac:spMk id="7" creationId="{E25D11AF-2D41-4905-883B-5FEA1763E491}"/>
          </ac:spMkLst>
        </pc:spChg>
        <pc:spChg chg="mod">
          <ac:chgData name="Robin Rettien" userId="d3b77970-caed-4e6f-89f3-1a113df11dad" providerId="ADAL" clId="{9D17DE05-5C5A-432D-B72E-60EF13999893}" dt="2020-11-04T19:55:10.844" v="46" actId="20577"/>
          <ac:spMkLst>
            <pc:docMk/>
            <pc:sldMk cId="321839724" sldId="4568"/>
            <ac:spMk id="21" creationId="{A72AE591-3E09-4614-960C-8E841A43253C}"/>
          </ac:spMkLst>
        </pc:spChg>
        <pc:picChg chg="add">
          <ac:chgData name="Robin Rettien" userId="d3b77970-caed-4e6f-89f3-1a113df11dad" providerId="ADAL" clId="{9D17DE05-5C5A-432D-B72E-60EF13999893}" dt="2020-11-04T19:55:24.740" v="47" actId="22"/>
          <ac:picMkLst>
            <pc:docMk/>
            <pc:sldMk cId="321839724" sldId="4568"/>
            <ac:picMk id="8" creationId="{05324576-6A70-4CA3-9D20-801EAB846BAA}"/>
          </ac:picMkLst>
        </pc:picChg>
      </pc:sldChg>
      <pc:sldChg chg="addSp delSp modSp mod">
        <pc:chgData name="Robin Rettien" userId="d3b77970-caed-4e6f-89f3-1a113df11dad" providerId="ADAL" clId="{9D17DE05-5C5A-432D-B72E-60EF13999893}" dt="2020-11-04T19:56:36.786" v="54" actId="20577"/>
        <pc:sldMkLst>
          <pc:docMk/>
          <pc:sldMk cId="2761733356" sldId="4569"/>
        </pc:sldMkLst>
        <pc:spChg chg="del">
          <ac:chgData name="Robin Rettien" userId="d3b77970-caed-4e6f-89f3-1a113df11dad" providerId="ADAL" clId="{9D17DE05-5C5A-432D-B72E-60EF13999893}" dt="2020-11-04T19:56:30.596" v="48" actId="478"/>
          <ac:spMkLst>
            <pc:docMk/>
            <pc:sldMk cId="2761733356" sldId="4569"/>
            <ac:spMk id="4" creationId="{4C4D38EA-F223-4340-92B1-79278FCAA685}"/>
          </ac:spMkLst>
        </pc:spChg>
        <pc:spChg chg="del">
          <ac:chgData name="Robin Rettien" userId="d3b77970-caed-4e6f-89f3-1a113df11dad" providerId="ADAL" clId="{9D17DE05-5C5A-432D-B72E-60EF13999893}" dt="2020-11-04T19:56:30.596" v="48" actId="478"/>
          <ac:spMkLst>
            <pc:docMk/>
            <pc:sldMk cId="2761733356" sldId="4569"/>
            <ac:spMk id="5" creationId="{34DE3345-BF12-4590-82BA-08BF5D62A7A2}"/>
          </ac:spMkLst>
        </pc:spChg>
        <pc:spChg chg="add mod">
          <ac:chgData name="Robin Rettien" userId="d3b77970-caed-4e6f-89f3-1a113df11dad" providerId="ADAL" clId="{9D17DE05-5C5A-432D-B72E-60EF13999893}" dt="2020-11-04T19:56:36.786" v="54" actId="20577"/>
          <ac:spMkLst>
            <pc:docMk/>
            <pc:sldMk cId="2761733356" sldId="4569"/>
            <ac:spMk id="7" creationId="{E73D5105-F5BC-402C-B006-D9F1A167A1FB}"/>
          </ac:spMkLst>
        </pc:spChg>
        <pc:spChg chg="del">
          <ac:chgData name="Robin Rettien" userId="d3b77970-caed-4e6f-89f3-1a113df11dad" providerId="ADAL" clId="{9D17DE05-5C5A-432D-B72E-60EF13999893}" dt="2020-11-04T19:56:30.596" v="48" actId="478"/>
          <ac:spMkLst>
            <pc:docMk/>
            <pc:sldMk cId="2761733356" sldId="4569"/>
            <ac:spMk id="9" creationId="{DB3E10AF-4D26-494C-827B-48178D9E4333}"/>
          </ac:spMkLst>
        </pc:spChg>
        <pc:spChg chg="add">
          <ac:chgData name="Robin Rettien" userId="d3b77970-caed-4e6f-89f3-1a113df11dad" providerId="ADAL" clId="{9D17DE05-5C5A-432D-B72E-60EF13999893}" dt="2020-11-04T19:56:31.066" v="49" actId="22"/>
          <ac:spMkLst>
            <pc:docMk/>
            <pc:sldMk cId="2761733356" sldId="4569"/>
            <ac:spMk id="10" creationId="{9ED7A441-A060-42D8-9095-7D008E89A741}"/>
          </ac:spMkLst>
        </pc:spChg>
        <pc:spChg chg="add">
          <ac:chgData name="Robin Rettien" userId="d3b77970-caed-4e6f-89f3-1a113df11dad" providerId="ADAL" clId="{9D17DE05-5C5A-432D-B72E-60EF13999893}" dt="2020-11-04T19:56:31.066" v="49" actId="22"/>
          <ac:spMkLst>
            <pc:docMk/>
            <pc:sldMk cId="2761733356" sldId="4569"/>
            <ac:spMk id="12" creationId="{884FC309-076B-4904-B62C-7A142168EC50}"/>
          </ac:spMkLst>
        </pc:spChg>
        <pc:spChg chg="add">
          <ac:chgData name="Robin Rettien" userId="d3b77970-caed-4e6f-89f3-1a113df11dad" providerId="ADAL" clId="{9D17DE05-5C5A-432D-B72E-60EF13999893}" dt="2020-11-04T19:56:31.066" v="49" actId="22"/>
          <ac:spMkLst>
            <pc:docMk/>
            <pc:sldMk cId="2761733356" sldId="4569"/>
            <ac:spMk id="14" creationId="{22E2B548-DF3B-4866-9F66-7393E02E1CEA}"/>
          </ac:spMkLst>
        </pc:spChg>
        <pc:spChg chg="del">
          <ac:chgData name="Robin Rettien" userId="d3b77970-caed-4e6f-89f3-1a113df11dad" providerId="ADAL" clId="{9D17DE05-5C5A-432D-B72E-60EF13999893}" dt="2020-11-04T19:56:30.596" v="48" actId="478"/>
          <ac:spMkLst>
            <pc:docMk/>
            <pc:sldMk cId="2761733356" sldId="4569"/>
            <ac:spMk id="21" creationId="{A72AE591-3E09-4614-960C-8E841A43253C}"/>
          </ac:spMkLst>
        </pc:spChg>
        <pc:picChg chg="del">
          <ac:chgData name="Robin Rettien" userId="d3b77970-caed-4e6f-89f3-1a113df11dad" providerId="ADAL" clId="{9D17DE05-5C5A-432D-B72E-60EF13999893}" dt="2020-11-04T19:56:30.596" v="48" actId="478"/>
          <ac:picMkLst>
            <pc:docMk/>
            <pc:sldMk cId="2761733356" sldId="4569"/>
            <ac:picMk id="13" creationId="{9752C072-54A5-4D75-B979-99E99C67145B}"/>
          </ac:picMkLst>
        </pc:picChg>
        <pc:picChg chg="add">
          <ac:chgData name="Robin Rettien" userId="d3b77970-caed-4e6f-89f3-1a113df11dad" providerId="ADAL" clId="{9D17DE05-5C5A-432D-B72E-60EF13999893}" dt="2020-11-04T19:56:31.066" v="49" actId="22"/>
          <ac:picMkLst>
            <pc:docMk/>
            <pc:sldMk cId="2761733356" sldId="4569"/>
            <ac:picMk id="16" creationId="{91B4F8DE-C0B5-48B0-84D5-FD6C1670B9C6}"/>
          </ac:picMkLst>
        </pc:picChg>
      </pc:sldChg>
      <pc:sldChg chg="modSp mod">
        <pc:chgData name="Robin Rettien" userId="d3b77970-caed-4e6f-89f3-1a113df11dad" providerId="ADAL" clId="{9D17DE05-5C5A-432D-B72E-60EF13999893}" dt="2020-11-04T20:04:20.635" v="102" actId="20577"/>
        <pc:sldMkLst>
          <pc:docMk/>
          <pc:sldMk cId="2623748295" sldId="4570"/>
        </pc:sldMkLst>
        <pc:spChg chg="mod">
          <ac:chgData name="Robin Rettien" userId="d3b77970-caed-4e6f-89f3-1a113df11dad" providerId="ADAL" clId="{9D17DE05-5C5A-432D-B72E-60EF13999893}" dt="2020-11-04T20:04:20.635" v="102" actId="20577"/>
          <ac:spMkLst>
            <pc:docMk/>
            <pc:sldMk cId="2623748295" sldId="4570"/>
            <ac:spMk id="19" creationId="{197440D0-D94A-40D6-8A4C-706BD75AD0B0}"/>
          </ac:spMkLst>
        </pc:spChg>
      </pc:sldChg>
    </pc:docChg>
  </pc:docChgLst>
  <pc:docChgLst>
    <pc:chgData name="Robin Rettien" userId="d3b77970-caed-4e6f-89f3-1a113df11dad" providerId="ADAL" clId="{7A77649F-AB43-4B0C-824B-28A7B392E260}"/>
    <pc:docChg chg="custSel addSld delSld modSld sldOrd modMainMaster modSection">
      <pc:chgData name="Robin Rettien" userId="d3b77970-caed-4e6f-89f3-1a113df11dad" providerId="ADAL" clId="{7A77649F-AB43-4B0C-824B-28A7B392E260}" dt="2020-11-25T17:59:08.635" v="163" actId="20577"/>
      <pc:docMkLst>
        <pc:docMk/>
      </pc:docMkLst>
      <pc:sldChg chg="addSp delSp modSp mod">
        <pc:chgData name="Robin Rettien" userId="d3b77970-caed-4e6f-89f3-1a113df11dad" providerId="ADAL" clId="{7A77649F-AB43-4B0C-824B-28A7B392E260}" dt="2020-11-25T17:52:26.661" v="57" actId="1076"/>
        <pc:sldMkLst>
          <pc:docMk/>
          <pc:sldMk cId="1339569737" sldId="409"/>
        </pc:sldMkLst>
        <pc:spChg chg="mod">
          <ac:chgData name="Robin Rettien" userId="d3b77970-caed-4e6f-89f3-1a113df11dad" providerId="ADAL" clId="{7A77649F-AB43-4B0C-824B-28A7B392E260}" dt="2020-11-25T17:52:10.831" v="39"/>
          <ac:spMkLst>
            <pc:docMk/>
            <pc:sldMk cId="1339569737" sldId="409"/>
            <ac:spMk id="3" creationId="{00000000-0000-0000-0000-000000000000}"/>
          </ac:spMkLst>
        </pc:spChg>
        <pc:spChg chg="mod">
          <ac:chgData name="Robin Rettien" userId="d3b77970-caed-4e6f-89f3-1a113df11dad" providerId="ADAL" clId="{7A77649F-AB43-4B0C-824B-28A7B392E260}" dt="2020-11-25T17:51:56.187" v="34"/>
          <ac:spMkLst>
            <pc:docMk/>
            <pc:sldMk cId="1339569737" sldId="409"/>
            <ac:spMk id="5" creationId="{00000000-0000-0000-0000-000000000000}"/>
          </ac:spMkLst>
        </pc:spChg>
        <pc:spChg chg="mod">
          <ac:chgData name="Robin Rettien" userId="d3b77970-caed-4e6f-89f3-1a113df11dad" providerId="ADAL" clId="{7A77649F-AB43-4B0C-824B-28A7B392E260}" dt="2020-11-25T17:51:49.985" v="26"/>
          <ac:spMkLst>
            <pc:docMk/>
            <pc:sldMk cId="1339569737" sldId="409"/>
            <ac:spMk id="7" creationId="{00000000-0000-0000-0000-000000000000}"/>
          </ac:spMkLst>
        </pc:spChg>
        <pc:spChg chg="del">
          <ac:chgData name="Robin Rettien" userId="d3b77970-caed-4e6f-89f3-1a113df11dad" providerId="ADAL" clId="{7A77649F-AB43-4B0C-824B-28A7B392E260}" dt="2020-11-25T17:51:44.803" v="18" actId="478"/>
          <ac:spMkLst>
            <pc:docMk/>
            <pc:sldMk cId="1339569737" sldId="409"/>
            <ac:spMk id="9" creationId="{00000000-0000-0000-0000-000000000000}"/>
          </ac:spMkLst>
        </pc:spChg>
        <pc:spChg chg="mod">
          <ac:chgData name="Robin Rettien" userId="d3b77970-caed-4e6f-89f3-1a113df11dad" providerId="ADAL" clId="{7A77649F-AB43-4B0C-824B-28A7B392E260}" dt="2020-11-25T17:52:26.661" v="57" actId="1076"/>
          <ac:spMkLst>
            <pc:docMk/>
            <pc:sldMk cId="1339569737" sldId="409"/>
            <ac:spMk id="10" creationId="{755FB1E2-02B2-49B2-8E43-8A7FA9F93FC7}"/>
          </ac:spMkLst>
        </pc:spChg>
        <pc:spChg chg="add mod">
          <ac:chgData name="Robin Rettien" userId="d3b77970-caed-4e6f-89f3-1a113df11dad" providerId="ADAL" clId="{7A77649F-AB43-4B0C-824B-28A7B392E260}" dt="2020-11-25T17:52:19.496" v="56" actId="108"/>
          <ac:spMkLst>
            <pc:docMk/>
            <pc:sldMk cId="1339569737" sldId="409"/>
            <ac:spMk id="14" creationId="{CE2419FE-2149-4F2A-875C-7577DAF7C300}"/>
          </ac:spMkLst>
        </pc:spChg>
      </pc:sldChg>
      <pc:sldChg chg="modSp mod">
        <pc:chgData name="Robin Rettien" userId="d3b77970-caed-4e6f-89f3-1a113df11dad" providerId="ADAL" clId="{7A77649F-AB43-4B0C-824B-28A7B392E260}" dt="2020-11-25T17:51:28.689" v="17" actId="20577"/>
        <pc:sldMkLst>
          <pc:docMk/>
          <pc:sldMk cId="3680767580" sldId="3066"/>
        </pc:sldMkLst>
        <pc:spChg chg="mod">
          <ac:chgData name="Robin Rettien" userId="d3b77970-caed-4e6f-89f3-1a113df11dad" providerId="ADAL" clId="{7A77649F-AB43-4B0C-824B-28A7B392E260}" dt="2020-11-25T17:51:28.689" v="17" actId="20577"/>
          <ac:spMkLst>
            <pc:docMk/>
            <pc:sldMk cId="3680767580" sldId="3066"/>
            <ac:spMk id="3" creationId="{48F5C1C9-0257-4D57-911B-1B120E4B8C8E}"/>
          </ac:spMkLst>
        </pc:spChg>
      </pc:sldChg>
      <pc:sldChg chg="add">
        <pc:chgData name="Robin Rettien" userId="d3b77970-caed-4e6f-89f3-1a113df11dad" providerId="ADAL" clId="{7A77649F-AB43-4B0C-824B-28A7B392E260}" dt="2020-11-25T17:54:57.059" v="118"/>
        <pc:sldMkLst>
          <pc:docMk/>
          <pc:sldMk cId="3506868071" sldId="3231"/>
        </pc:sldMkLst>
      </pc:sldChg>
      <pc:sldChg chg="add del">
        <pc:chgData name="Robin Rettien" userId="d3b77970-caed-4e6f-89f3-1a113df11dad" providerId="ADAL" clId="{7A77649F-AB43-4B0C-824B-28A7B392E260}" dt="2020-11-25T17:53:30.480" v="102"/>
        <pc:sldMkLst>
          <pc:docMk/>
          <pc:sldMk cId="1073362777" sldId="3274"/>
        </pc:sldMkLst>
      </pc:sldChg>
      <pc:sldChg chg="modSp add mod">
        <pc:chgData name="Robin Rettien" userId="d3b77970-caed-4e6f-89f3-1a113df11dad" providerId="ADAL" clId="{7A77649F-AB43-4B0C-824B-28A7B392E260}" dt="2020-11-25T17:56:55.134" v="127" actId="207"/>
        <pc:sldMkLst>
          <pc:docMk/>
          <pc:sldMk cId="2023517861" sldId="3292"/>
        </pc:sldMkLst>
        <pc:graphicFrameChg chg="modGraphic">
          <ac:chgData name="Robin Rettien" userId="d3b77970-caed-4e6f-89f3-1a113df11dad" providerId="ADAL" clId="{7A77649F-AB43-4B0C-824B-28A7B392E260}" dt="2020-11-25T17:56:55.134" v="127" actId="207"/>
          <ac:graphicFrameMkLst>
            <pc:docMk/>
            <pc:sldMk cId="2023517861" sldId="3292"/>
            <ac:graphicFrameMk id="4" creationId="{6D79E59A-374D-415E-8645-1A20DE6105FB}"/>
          </ac:graphicFrameMkLst>
        </pc:graphicFrameChg>
      </pc:sldChg>
      <pc:sldChg chg="add del">
        <pc:chgData name="Robin Rettien" userId="d3b77970-caed-4e6f-89f3-1a113df11dad" providerId="ADAL" clId="{7A77649F-AB43-4B0C-824B-28A7B392E260}" dt="2020-11-25T17:55:49.156" v="124" actId="47"/>
        <pc:sldMkLst>
          <pc:docMk/>
          <pc:sldMk cId="45512336" sldId="3325"/>
        </pc:sldMkLst>
      </pc:sldChg>
      <pc:sldChg chg="add del">
        <pc:chgData name="Robin Rettien" userId="d3b77970-caed-4e6f-89f3-1a113df11dad" providerId="ADAL" clId="{7A77649F-AB43-4B0C-824B-28A7B392E260}" dt="2020-11-25T17:55:49.156" v="124" actId="47"/>
        <pc:sldMkLst>
          <pc:docMk/>
          <pc:sldMk cId="769565367" sldId="3326"/>
        </pc:sldMkLst>
      </pc:sldChg>
      <pc:sldChg chg="modSp add mod">
        <pc:chgData name="Robin Rettien" userId="d3b77970-caed-4e6f-89f3-1a113df11dad" providerId="ADAL" clId="{7A77649F-AB43-4B0C-824B-28A7B392E260}" dt="2020-11-25T17:57:07.646" v="129" actId="207"/>
        <pc:sldMkLst>
          <pc:docMk/>
          <pc:sldMk cId="3302184884" sldId="3349"/>
        </pc:sldMkLst>
        <pc:graphicFrameChg chg="modGraphic">
          <ac:chgData name="Robin Rettien" userId="d3b77970-caed-4e6f-89f3-1a113df11dad" providerId="ADAL" clId="{7A77649F-AB43-4B0C-824B-28A7B392E260}" dt="2020-11-25T17:57:07.646" v="129" actId="207"/>
          <ac:graphicFrameMkLst>
            <pc:docMk/>
            <pc:sldMk cId="3302184884" sldId="3349"/>
            <ac:graphicFrameMk id="4" creationId="{6D79E59A-374D-415E-8645-1A20DE6105FB}"/>
          </ac:graphicFrameMkLst>
        </pc:graphicFrameChg>
      </pc:sldChg>
      <pc:sldChg chg="del">
        <pc:chgData name="Robin Rettien" userId="d3b77970-caed-4e6f-89f3-1a113df11dad" providerId="ADAL" clId="{7A77649F-AB43-4B0C-824B-28A7B392E260}" dt="2020-11-25T17:53:05.721" v="84" actId="47"/>
        <pc:sldMkLst>
          <pc:docMk/>
          <pc:sldMk cId="2666718201" sldId="4240"/>
        </pc:sldMkLst>
      </pc:sldChg>
      <pc:sldChg chg="add">
        <pc:chgData name="Robin Rettien" userId="d3b77970-caed-4e6f-89f3-1a113df11dad" providerId="ADAL" clId="{7A77649F-AB43-4B0C-824B-28A7B392E260}" dt="2020-11-25T17:53:30.480" v="102"/>
        <pc:sldMkLst>
          <pc:docMk/>
          <pc:sldMk cId="3322995288" sldId="4245"/>
        </pc:sldMkLst>
      </pc:sldChg>
      <pc:sldChg chg="add del">
        <pc:chgData name="Robin Rettien" userId="d3b77970-caed-4e6f-89f3-1a113df11dad" providerId="ADAL" clId="{7A77649F-AB43-4B0C-824B-28A7B392E260}" dt="2020-11-25T17:54:57.059" v="118"/>
        <pc:sldMkLst>
          <pc:docMk/>
          <pc:sldMk cId="1463496280" sldId="4270"/>
        </pc:sldMkLst>
      </pc:sldChg>
      <pc:sldChg chg="add">
        <pc:chgData name="Robin Rettien" userId="d3b77970-caed-4e6f-89f3-1a113df11dad" providerId="ADAL" clId="{7A77649F-AB43-4B0C-824B-28A7B392E260}" dt="2020-11-25T17:54:57.059" v="118"/>
        <pc:sldMkLst>
          <pc:docMk/>
          <pc:sldMk cId="1667808993" sldId="4360"/>
        </pc:sldMkLst>
      </pc:sldChg>
      <pc:sldChg chg="add">
        <pc:chgData name="Robin Rettien" userId="d3b77970-caed-4e6f-89f3-1a113df11dad" providerId="ADAL" clId="{7A77649F-AB43-4B0C-824B-28A7B392E260}" dt="2020-11-25T17:53:30.480" v="102"/>
        <pc:sldMkLst>
          <pc:docMk/>
          <pc:sldMk cId="1566171282" sldId="4387"/>
        </pc:sldMkLst>
      </pc:sldChg>
      <pc:sldChg chg="add">
        <pc:chgData name="Robin Rettien" userId="d3b77970-caed-4e6f-89f3-1a113df11dad" providerId="ADAL" clId="{7A77649F-AB43-4B0C-824B-28A7B392E260}" dt="2020-11-25T17:54:57.059" v="118"/>
        <pc:sldMkLst>
          <pc:docMk/>
          <pc:sldMk cId="2389333436" sldId="4397"/>
        </pc:sldMkLst>
      </pc:sldChg>
      <pc:sldChg chg="del">
        <pc:chgData name="Robin Rettien" userId="d3b77970-caed-4e6f-89f3-1a113df11dad" providerId="ADAL" clId="{7A77649F-AB43-4B0C-824B-28A7B392E260}" dt="2020-11-25T17:52:59.580" v="68" actId="47"/>
        <pc:sldMkLst>
          <pc:docMk/>
          <pc:sldMk cId="3857773536" sldId="4426"/>
        </pc:sldMkLst>
      </pc:sldChg>
      <pc:sldChg chg="del">
        <pc:chgData name="Robin Rettien" userId="d3b77970-caed-4e6f-89f3-1a113df11dad" providerId="ADAL" clId="{7A77649F-AB43-4B0C-824B-28A7B392E260}" dt="2020-11-25T17:53:04.360" v="79" actId="47"/>
        <pc:sldMkLst>
          <pc:docMk/>
          <pc:sldMk cId="1123460336" sldId="4435"/>
        </pc:sldMkLst>
      </pc:sldChg>
      <pc:sldChg chg="del">
        <pc:chgData name="Robin Rettien" userId="d3b77970-caed-4e6f-89f3-1a113df11dad" providerId="ADAL" clId="{7A77649F-AB43-4B0C-824B-28A7B392E260}" dt="2020-11-25T17:53:05.527" v="83" actId="47"/>
        <pc:sldMkLst>
          <pc:docMk/>
          <pc:sldMk cId="3060794780" sldId="4436"/>
        </pc:sldMkLst>
      </pc:sldChg>
      <pc:sldChg chg="del">
        <pc:chgData name="Robin Rettien" userId="d3b77970-caed-4e6f-89f3-1a113df11dad" providerId="ADAL" clId="{7A77649F-AB43-4B0C-824B-28A7B392E260}" dt="2020-11-25T17:53:10.781" v="101" actId="47"/>
        <pc:sldMkLst>
          <pc:docMk/>
          <pc:sldMk cId="2395343683" sldId="4443"/>
        </pc:sldMkLst>
      </pc:sldChg>
      <pc:sldChg chg="add del">
        <pc:chgData name="Robin Rettien" userId="d3b77970-caed-4e6f-89f3-1a113df11dad" providerId="ADAL" clId="{7A77649F-AB43-4B0C-824B-28A7B392E260}" dt="2020-11-25T17:54:57.059" v="118"/>
        <pc:sldMkLst>
          <pc:docMk/>
          <pc:sldMk cId="3456538281" sldId="4454"/>
        </pc:sldMkLst>
      </pc:sldChg>
      <pc:sldChg chg="add del">
        <pc:chgData name="Robin Rettien" userId="d3b77970-caed-4e6f-89f3-1a113df11dad" providerId="ADAL" clId="{7A77649F-AB43-4B0C-824B-28A7B392E260}" dt="2020-11-25T17:54:57.059" v="118"/>
        <pc:sldMkLst>
          <pc:docMk/>
          <pc:sldMk cId="686699456" sldId="4466"/>
        </pc:sldMkLst>
      </pc:sldChg>
      <pc:sldChg chg="del">
        <pc:chgData name="Robin Rettien" userId="d3b77970-caed-4e6f-89f3-1a113df11dad" providerId="ADAL" clId="{7A77649F-AB43-4B0C-824B-28A7B392E260}" dt="2020-11-25T17:53:02.722" v="72" actId="47"/>
        <pc:sldMkLst>
          <pc:docMk/>
          <pc:sldMk cId="3723857203" sldId="4505"/>
        </pc:sldMkLst>
      </pc:sldChg>
      <pc:sldChg chg="add del">
        <pc:chgData name="Robin Rettien" userId="d3b77970-caed-4e6f-89f3-1a113df11dad" providerId="ADAL" clId="{7A77649F-AB43-4B0C-824B-28A7B392E260}" dt="2020-11-25T17:54:20.197" v="112"/>
        <pc:sldMkLst>
          <pc:docMk/>
          <pc:sldMk cId="783396592" sldId="4506"/>
        </pc:sldMkLst>
      </pc:sldChg>
      <pc:sldChg chg="del">
        <pc:chgData name="Robin Rettien" userId="d3b77970-caed-4e6f-89f3-1a113df11dad" providerId="ADAL" clId="{7A77649F-AB43-4B0C-824B-28A7B392E260}" dt="2020-11-25T17:53:06.061" v="86" actId="47"/>
        <pc:sldMkLst>
          <pc:docMk/>
          <pc:sldMk cId="4073120430" sldId="4515"/>
        </pc:sldMkLst>
      </pc:sldChg>
      <pc:sldChg chg="add del">
        <pc:chgData name="Robin Rettien" userId="d3b77970-caed-4e6f-89f3-1a113df11dad" providerId="ADAL" clId="{7A77649F-AB43-4B0C-824B-28A7B392E260}" dt="2020-11-25T17:54:20.197" v="112"/>
        <pc:sldMkLst>
          <pc:docMk/>
          <pc:sldMk cId="1017006420" sldId="4518"/>
        </pc:sldMkLst>
      </pc:sldChg>
      <pc:sldChg chg="add del">
        <pc:chgData name="Robin Rettien" userId="d3b77970-caed-4e6f-89f3-1a113df11dad" providerId="ADAL" clId="{7A77649F-AB43-4B0C-824B-28A7B392E260}" dt="2020-11-25T17:54:20.197" v="112"/>
        <pc:sldMkLst>
          <pc:docMk/>
          <pc:sldMk cId="3024342461" sldId="4519"/>
        </pc:sldMkLst>
      </pc:sldChg>
      <pc:sldChg chg="add del">
        <pc:chgData name="Robin Rettien" userId="d3b77970-caed-4e6f-89f3-1a113df11dad" providerId="ADAL" clId="{7A77649F-AB43-4B0C-824B-28A7B392E260}" dt="2020-11-25T17:54:20.197" v="112"/>
        <pc:sldMkLst>
          <pc:docMk/>
          <pc:sldMk cId="4081695896" sldId="4520"/>
        </pc:sldMkLst>
      </pc:sldChg>
      <pc:sldChg chg="add del">
        <pc:chgData name="Robin Rettien" userId="d3b77970-caed-4e6f-89f3-1a113df11dad" providerId="ADAL" clId="{7A77649F-AB43-4B0C-824B-28A7B392E260}" dt="2020-11-25T17:54:20.197" v="112"/>
        <pc:sldMkLst>
          <pc:docMk/>
          <pc:sldMk cId="1101744368" sldId="4524"/>
        </pc:sldMkLst>
      </pc:sldChg>
      <pc:sldChg chg="add del">
        <pc:chgData name="Robin Rettien" userId="d3b77970-caed-4e6f-89f3-1a113df11dad" providerId="ADAL" clId="{7A77649F-AB43-4B0C-824B-28A7B392E260}" dt="2020-11-25T17:53:53.176" v="107"/>
        <pc:sldMkLst>
          <pc:docMk/>
          <pc:sldMk cId="419548533" sldId="4534"/>
        </pc:sldMkLst>
      </pc:sldChg>
      <pc:sldChg chg="del">
        <pc:chgData name="Robin Rettien" userId="d3b77970-caed-4e6f-89f3-1a113df11dad" providerId="ADAL" clId="{7A77649F-AB43-4B0C-824B-28A7B392E260}" dt="2020-11-25T17:53:06.163" v="87" actId="47"/>
        <pc:sldMkLst>
          <pc:docMk/>
          <pc:sldMk cId="3615338953" sldId="4543"/>
        </pc:sldMkLst>
      </pc:sldChg>
      <pc:sldChg chg="del">
        <pc:chgData name="Robin Rettien" userId="d3b77970-caed-4e6f-89f3-1a113df11dad" providerId="ADAL" clId="{7A77649F-AB43-4B0C-824B-28A7B392E260}" dt="2020-11-25T17:53:06.335" v="88" actId="47"/>
        <pc:sldMkLst>
          <pc:docMk/>
          <pc:sldMk cId="3513166889" sldId="4545"/>
        </pc:sldMkLst>
      </pc:sldChg>
      <pc:sldChg chg="del">
        <pc:chgData name="Robin Rettien" userId="d3b77970-caed-4e6f-89f3-1a113df11dad" providerId="ADAL" clId="{7A77649F-AB43-4B0C-824B-28A7B392E260}" dt="2020-11-25T17:53:06.483" v="89" actId="47"/>
        <pc:sldMkLst>
          <pc:docMk/>
          <pc:sldMk cId="1716576604" sldId="4546"/>
        </pc:sldMkLst>
      </pc:sldChg>
      <pc:sldChg chg="del">
        <pc:chgData name="Robin Rettien" userId="d3b77970-caed-4e6f-89f3-1a113df11dad" providerId="ADAL" clId="{7A77649F-AB43-4B0C-824B-28A7B392E260}" dt="2020-11-25T17:53:06.679" v="90" actId="47"/>
        <pc:sldMkLst>
          <pc:docMk/>
          <pc:sldMk cId="350211027" sldId="4547"/>
        </pc:sldMkLst>
      </pc:sldChg>
      <pc:sldChg chg="del">
        <pc:chgData name="Robin Rettien" userId="d3b77970-caed-4e6f-89f3-1a113df11dad" providerId="ADAL" clId="{7A77649F-AB43-4B0C-824B-28A7B392E260}" dt="2020-11-25T17:53:06.907" v="91" actId="47"/>
        <pc:sldMkLst>
          <pc:docMk/>
          <pc:sldMk cId="841112482" sldId="4548"/>
        </pc:sldMkLst>
      </pc:sldChg>
      <pc:sldChg chg="del">
        <pc:chgData name="Robin Rettien" userId="d3b77970-caed-4e6f-89f3-1a113df11dad" providerId="ADAL" clId="{7A77649F-AB43-4B0C-824B-28A7B392E260}" dt="2020-11-25T17:53:07.037" v="92" actId="47"/>
        <pc:sldMkLst>
          <pc:docMk/>
          <pc:sldMk cId="3715053663" sldId="4549"/>
        </pc:sldMkLst>
      </pc:sldChg>
      <pc:sldChg chg="del">
        <pc:chgData name="Robin Rettien" userId="d3b77970-caed-4e6f-89f3-1a113df11dad" providerId="ADAL" clId="{7A77649F-AB43-4B0C-824B-28A7B392E260}" dt="2020-11-25T17:53:07.109" v="93" actId="47"/>
        <pc:sldMkLst>
          <pc:docMk/>
          <pc:sldMk cId="2696964311" sldId="4550"/>
        </pc:sldMkLst>
      </pc:sldChg>
      <pc:sldChg chg="del">
        <pc:chgData name="Robin Rettien" userId="d3b77970-caed-4e6f-89f3-1a113df11dad" providerId="ADAL" clId="{7A77649F-AB43-4B0C-824B-28A7B392E260}" dt="2020-11-25T17:53:07.293" v="94" actId="47"/>
        <pc:sldMkLst>
          <pc:docMk/>
          <pc:sldMk cId="2688802646" sldId="4551"/>
        </pc:sldMkLst>
      </pc:sldChg>
      <pc:sldChg chg="del">
        <pc:chgData name="Robin Rettien" userId="d3b77970-caed-4e6f-89f3-1a113df11dad" providerId="ADAL" clId="{7A77649F-AB43-4B0C-824B-28A7B392E260}" dt="2020-11-25T17:53:07.477" v="95" actId="47"/>
        <pc:sldMkLst>
          <pc:docMk/>
          <pc:sldMk cId="3786635756" sldId="4552"/>
        </pc:sldMkLst>
      </pc:sldChg>
      <pc:sldChg chg="del">
        <pc:chgData name="Robin Rettien" userId="d3b77970-caed-4e6f-89f3-1a113df11dad" providerId="ADAL" clId="{7A77649F-AB43-4B0C-824B-28A7B392E260}" dt="2020-11-25T17:53:08.074" v="96" actId="47"/>
        <pc:sldMkLst>
          <pc:docMk/>
          <pc:sldMk cId="2967990154" sldId="4553"/>
        </pc:sldMkLst>
      </pc:sldChg>
      <pc:sldChg chg="del">
        <pc:chgData name="Robin Rettien" userId="d3b77970-caed-4e6f-89f3-1a113df11dad" providerId="ADAL" clId="{7A77649F-AB43-4B0C-824B-28A7B392E260}" dt="2020-11-25T17:53:08.298" v="97" actId="47"/>
        <pc:sldMkLst>
          <pc:docMk/>
          <pc:sldMk cId="2176563733" sldId="4554"/>
        </pc:sldMkLst>
      </pc:sldChg>
      <pc:sldChg chg="del">
        <pc:chgData name="Robin Rettien" userId="d3b77970-caed-4e6f-89f3-1a113df11dad" providerId="ADAL" clId="{7A77649F-AB43-4B0C-824B-28A7B392E260}" dt="2020-11-25T17:53:08.518" v="98" actId="47"/>
        <pc:sldMkLst>
          <pc:docMk/>
          <pc:sldMk cId="3920924172" sldId="4555"/>
        </pc:sldMkLst>
      </pc:sldChg>
      <pc:sldChg chg="del">
        <pc:chgData name="Robin Rettien" userId="d3b77970-caed-4e6f-89f3-1a113df11dad" providerId="ADAL" clId="{7A77649F-AB43-4B0C-824B-28A7B392E260}" dt="2020-11-25T17:53:08.562" v="99" actId="47"/>
        <pc:sldMkLst>
          <pc:docMk/>
          <pc:sldMk cId="2516733516" sldId="4556"/>
        </pc:sldMkLst>
      </pc:sldChg>
      <pc:sldChg chg="del">
        <pc:chgData name="Robin Rettien" userId="d3b77970-caed-4e6f-89f3-1a113df11dad" providerId="ADAL" clId="{7A77649F-AB43-4B0C-824B-28A7B392E260}" dt="2020-11-25T17:53:09.592" v="100" actId="47"/>
        <pc:sldMkLst>
          <pc:docMk/>
          <pc:sldMk cId="2123963684" sldId="4557"/>
        </pc:sldMkLst>
      </pc:sldChg>
      <pc:sldChg chg="add del">
        <pc:chgData name="Robin Rettien" userId="d3b77970-caed-4e6f-89f3-1a113df11dad" providerId="ADAL" clId="{7A77649F-AB43-4B0C-824B-28A7B392E260}" dt="2020-11-25T17:53:53.176" v="107"/>
        <pc:sldMkLst>
          <pc:docMk/>
          <pc:sldMk cId="4044166720" sldId="4561"/>
        </pc:sldMkLst>
      </pc:sldChg>
      <pc:sldChg chg="add del">
        <pc:chgData name="Robin Rettien" userId="d3b77970-caed-4e6f-89f3-1a113df11dad" providerId="ADAL" clId="{7A77649F-AB43-4B0C-824B-28A7B392E260}" dt="2020-11-25T17:53:53.176" v="107"/>
        <pc:sldMkLst>
          <pc:docMk/>
          <pc:sldMk cId="1377220271" sldId="4562"/>
        </pc:sldMkLst>
      </pc:sldChg>
      <pc:sldChg chg="add del">
        <pc:chgData name="Robin Rettien" userId="d3b77970-caed-4e6f-89f3-1a113df11dad" providerId="ADAL" clId="{7A77649F-AB43-4B0C-824B-28A7B392E260}" dt="2020-11-25T17:53:53.176" v="107"/>
        <pc:sldMkLst>
          <pc:docMk/>
          <pc:sldMk cId="2413002912" sldId="4563"/>
        </pc:sldMkLst>
      </pc:sldChg>
      <pc:sldChg chg="add del">
        <pc:chgData name="Robin Rettien" userId="d3b77970-caed-4e6f-89f3-1a113df11dad" providerId="ADAL" clId="{7A77649F-AB43-4B0C-824B-28A7B392E260}" dt="2020-11-25T17:53:53.176" v="107"/>
        <pc:sldMkLst>
          <pc:docMk/>
          <pc:sldMk cId="574132940" sldId="4564"/>
        </pc:sldMkLst>
      </pc:sldChg>
      <pc:sldChg chg="add del">
        <pc:chgData name="Robin Rettien" userId="d3b77970-caed-4e6f-89f3-1a113df11dad" providerId="ADAL" clId="{7A77649F-AB43-4B0C-824B-28A7B392E260}" dt="2020-11-25T17:53:53.176" v="107"/>
        <pc:sldMkLst>
          <pc:docMk/>
          <pc:sldMk cId="2417076013" sldId="4565"/>
        </pc:sldMkLst>
      </pc:sldChg>
      <pc:sldChg chg="add del">
        <pc:chgData name="Robin Rettien" userId="d3b77970-caed-4e6f-89f3-1a113df11dad" providerId="ADAL" clId="{7A77649F-AB43-4B0C-824B-28A7B392E260}" dt="2020-11-25T17:53:53.176" v="107"/>
        <pc:sldMkLst>
          <pc:docMk/>
          <pc:sldMk cId="2322720532" sldId="4566"/>
        </pc:sldMkLst>
      </pc:sldChg>
      <pc:sldChg chg="add del">
        <pc:chgData name="Robin Rettien" userId="d3b77970-caed-4e6f-89f3-1a113df11dad" providerId="ADAL" clId="{7A77649F-AB43-4B0C-824B-28A7B392E260}" dt="2020-11-25T17:53:53.176" v="107"/>
        <pc:sldMkLst>
          <pc:docMk/>
          <pc:sldMk cId="1804045032" sldId="4567"/>
        </pc:sldMkLst>
      </pc:sldChg>
      <pc:sldChg chg="add del">
        <pc:chgData name="Robin Rettien" userId="d3b77970-caed-4e6f-89f3-1a113df11dad" providerId="ADAL" clId="{7A77649F-AB43-4B0C-824B-28A7B392E260}" dt="2020-11-25T17:54:20.197" v="112"/>
        <pc:sldMkLst>
          <pc:docMk/>
          <pc:sldMk cId="321839724" sldId="4568"/>
        </pc:sldMkLst>
      </pc:sldChg>
      <pc:sldChg chg="add del">
        <pc:chgData name="Robin Rettien" userId="d3b77970-caed-4e6f-89f3-1a113df11dad" providerId="ADAL" clId="{7A77649F-AB43-4B0C-824B-28A7B392E260}" dt="2020-11-25T17:54:20.197" v="112"/>
        <pc:sldMkLst>
          <pc:docMk/>
          <pc:sldMk cId="2761733356" sldId="4569"/>
        </pc:sldMkLst>
      </pc:sldChg>
      <pc:sldChg chg="add del">
        <pc:chgData name="Robin Rettien" userId="d3b77970-caed-4e6f-89f3-1a113df11dad" providerId="ADAL" clId="{7A77649F-AB43-4B0C-824B-28A7B392E260}" dt="2020-11-25T17:54:20.197" v="112"/>
        <pc:sldMkLst>
          <pc:docMk/>
          <pc:sldMk cId="2623748295" sldId="4570"/>
        </pc:sldMkLst>
      </pc:sldChg>
      <pc:sldChg chg="add del">
        <pc:chgData name="Robin Rettien" userId="d3b77970-caed-4e6f-89f3-1a113df11dad" providerId="ADAL" clId="{7A77649F-AB43-4B0C-824B-28A7B392E260}" dt="2020-11-25T17:54:20.197" v="112"/>
        <pc:sldMkLst>
          <pc:docMk/>
          <pc:sldMk cId="1884533410" sldId="4571"/>
        </pc:sldMkLst>
      </pc:sldChg>
      <pc:sldChg chg="add del">
        <pc:chgData name="Robin Rettien" userId="d3b77970-caed-4e6f-89f3-1a113df11dad" providerId="ADAL" clId="{7A77649F-AB43-4B0C-824B-28A7B392E260}" dt="2020-11-25T17:53:30.480" v="102"/>
        <pc:sldMkLst>
          <pc:docMk/>
          <pc:sldMk cId="2272080729" sldId="4582"/>
        </pc:sldMkLst>
      </pc:sldChg>
      <pc:sldChg chg="modSp add mod ord">
        <pc:chgData name="Robin Rettien" userId="d3b77970-caed-4e6f-89f3-1a113df11dad" providerId="ADAL" clId="{7A77649F-AB43-4B0C-824B-28A7B392E260}" dt="2020-11-25T17:53:39.508" v="106" actId="1076"/>
        <pc:sldMkLst>
          <pc:docMk/>
          <pc:sldMk cId="2951204214" sldId="4583"/>
        </pc:sldMkLst>
        <pc:spChg chg="mod">
          <ac:chgData name="Robin Rettien" userId="d3b77970-caed-4e6f-89f3-1a113df11dad" providerId="ADAL" clId="{7A77649F-AB43-4B0C-824B-28A7B392E260}" dt="2020-11-25T17:53:39.508" v="106" actId="1076"/>
          <ac:spMkLst>
            <pc:docMk/>
            <pc:sldMk cId="2951204214" sldId="4583"/>
            <ac:spMk id="10" creationId="{755FB1E2-02B2-49B2-8E43-8A7FA9F93FC7}"/>
          </ac:spMkLst>
        </pc:spChg>
      </pc:sldChg>
      <pc:sldChg chg="del">
        <pc:chgData name="Robin Rettien" userId="d3b77970-caed-4e6f-89f3-1a113df11dad" providerId="ADAL" clId="{7A77649F-AB43-4B0C-824B-28A7B392E260}" dt="2020-11-25T17:53:05.969" v="85" actId="47"/>
        <pc:sldMkLst>
          <pc:docMk/>
          <pc:sldMk cId="3340651568" sldId="4583"/>
        </pc:sldMkLst>
      </pc:sldChg>
      <pc:sldChg chg="modSp add mod ord">
        <pc:chgData name="Robin Rettien" userId="d3b77970-caed-4e6f-89f3-1a113df11dad" providerId="ADAL" clId="{7A77649F-AB43-4B0C-824B-28A7B392E260}" dt="2020-11-25T17:54:03.023" v="111" actId="1076"/>
        <pc:sldMkLst>
          <pc:docMk/>
          <pc:sldMk cId="410427352" sldId="4584"/>
        </pc:sldMkLst>
        <pc:spChg chg="mod">
          <ac:chgData name="Robin Rettien" userId="d3b77970-caed-4e6f-89f3-1a113df11dad" providerId="ADAL" clId="{7A77649F-AB43-4B0C-824B-28A7B392E260}" dt="2020-11-25T17:54:03.023" v="111" actId="1076"/>
          <ac:spMkLst>
            <pc:docMk/>
            <pc:sldMk cId="410427352" sldId="4584"/>
            <ac:spMk id="10" creationId="{755FB1E2-02B2-49B2-8E43-8A7FA9F93FC7}"/>
          </ac:spMkLst>
        </pc:spChg>
      </pc:sldChg>
      <pc:sldChg chg="add">
        <pc:chgData name="Robin Rettien" userId="d3b77970-caed-4e6f-89f3-1a113df11dad" providerId="ADAL" clId="{7A77649F-AB43-4B0C-824B-28A7B392E260}" dt="2020-11-25T17:54:20.197" v="112"/>
        <pc:sldMkLst>
          <pc:docMk/>
          <pc:sldMk cId="711719025" sldId="4587"/>
        </pc:sldMkLst>
      </pc:sldChg>
      <pc:sldChg chg="modSp add mod ord">
        <pc:chgData name="Robin Rettien" userId="d3b77970-caed-4e6f-89f3-1a113df11dad" providerId="ADAL" clId="{7A77649F-AB43-4B0C-824B-28A7B392E260}" dt="2020-11-25T17:54:42.350" v="117" actId="1076"/>
        <pc:sldMkLst>
          <pc:docMk/>
          <pc:sldMk cId="2998949739" sldId="4588"/>
        </pc:sldMkLst>
        <pc:spChg chg="mod">
          <ac:chgData name="Robin Rettien" userId="d3b77970-caed-4e6f-89f3-1a113df11dad" providerId="ADAL" clId="{7A77649F-AB43-4B0C-824B-28A7B392E260}" dt="2020-11-25T17:54:42.350" v="117" actId="1076"/>
          <ac:spMkLst>
            <pc:docMk/>
            <pc:sldMk cId="2998949739" sldId="4588"/>
            <ac:spMk id="7" creationId="{00000000-0000-0000-0000-000000000000}"/>
          </ac:spMkLst>
        </pc:spChg>
        <pc:spChg chg="mod">
          <ac:chgData name="Robin Rettien" userId="d3b77970-caed-4e6f-89f3-1a113df11dad" providerId="ADAL" clId="{7A77649F-AB43-4B0C-824B-28A7B392E260}" dt="2020-11-25T17:54:40.022" v="116" actId="1076"/>
          <ac:spMkLst>
            <pc:docMk/>
            <pc:sldMk cId="2998949739" sldId="4588"/>
            <ac:spMk id="10" creationId="{755FB1E2-02B2-49B2-8E43-8A7FA9F93FC7}"/>
          </ac:spMkLst>
        </pc:spChg>
      </pc:sldChg>
      <pc:sldChg chg="modSp add mod ord">
        <pc:chgData name="Robin Rettien" userId="d3b77970-caed-4e6f-89f3-1a113df11dad" providerId="ADAL" clId="{7A77649F-AB43-4B0C-824B-28A7B392E260}" dt="2020-11-25T17:58:32.246" v="131" actId="14100"/>
        <pc:sldMkLst>
          <pc:docMk/>
          <pc:sldMk cId="519522727" sldId="4589"/>
        </pc:sldMkLst>
        <pc:spChg chg="mod">
          <ac:chgData name="Robin Rettien" userId="d3b77970-caed-4e6f-89f3-1a113df11dad" providerId="ADAL" clId="{7A77649F-AB43-4B0C-824B-28A7B392E260}" dt="2020-11-25T17:58:32.246" v="131" actId="14100"/>
          <ac:spMkLst>
            <pc:docMk/>
            <pc:sldMk cId="519522727" sldId="4589"/>
            <ac:spMk id="10" creationId="{755FB1E2-02B2-49B2-8E43-8A7FA9F93FC7}"/>
          </ac:spMkLst>
        </pc:spChg>
      </pc:sldChg>
      <pc:sldMasterChg chg="modSp mod modSldLayout">
        <pc:chgData name="Robin Rettien" userId="d3b77970-caed-4e6f-89f3-1a113df11dad" providerId="ADAL" clId="{7A77649F-AB43-4B0C-824B-28A7B392E260}" dt="2020-11-25T17:59:08.635" v="163" actId="20577"/>
        <pc:sldMasterMkLst>
          <pc:docMk/>
          <pc:sldMasterMk cId="0" sldId="2147483659"/>
        </pc:sldMasterMkLst>
        <pc:spChg chg="mod">
          <ac:chgData name="Robin Rettien" userId="d3b77970-caed-4e6f-89f3-1a113df11dad" providerId="ADAL" clId="{7A77649F-AB43-4B0C-824B-28A7B392E260}" dt="2020-11-25T17:58:54.156" v="147" actId="20577"/>
          <ac:spMkLst>
            <pc:docMk/>
            <pc:sldMasterMk cId="0" sldId="2147483659"/>
            <ac:spMk id="4" creationId="{B8A5604C-B8A6-4D35-A162-2F60AB989CD9}"/>
          </ac:spMkLst>
        </pc:spChg>
        <pc:sldLayoutChg chg="modSp mod">
          <pc:chgData name="Robin Rettien" userId="d3b77970-caed-4e6f-89f3-1a113df11dad" providerId="ADAL" clId="{7A77649F-AB43-4B0C-824B-28A7B392E260}" dt="2020-11-25T17:59:08.635" v="163" actId="20577"/>
          <pc:sldLayoutMkLst>
            <pc:docMk/>
            <pc:sldMasterMk cId="0" sldId="2147483659"/>
            <pc:sldLayoutMk cId="3081998058" sldId="2147483681"/>
          </pc:sldLayoutMkLst>
          <pc:spChg chg="mod">
            <ac:chgData name="Robin Rettien" userId="d3b77970-caed-4e6f-89f3-1a113df11dad" providerId="ADAL" clId="{7A77649F-AB43-4B0C-824B-28A7B392E260}" dt="2020-11-25T17:59:08.635" v="163" actId="20577"/>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CA2E6B7D-8C40-4DDD-8464-55968D6B0314}"/>
    <pc:docChg chg="custSel modSld">
      <pc:chgData name="Robin Rettien" userId="d3b77970-caed-4e6f-89f3-1a113df11dad" providerId="ADAL" clId="{CA2E6B7D-8C40-4DDD-8464-55968D6B0314}" dt="2020-11-23T13:46:39.841" v="104"/>
      <pc:docMkLst>
        <pc:docMk/>
      </pc:docMkLst>
      <pc:sldChg chg="modSp mod">
        <pc:chgData name="Robin Rettien" userId="d3b77970-caed-4e6f-89f3-1a113df11dad" providerId="ADAL" clId="{CA2E6B7D-8C40-4DDD-8464-55968D6B0314}" dt="2020-11-23T13:41:19.434" v="46" actId="13926"/>
        <pc:sldMkLst>
          <pc:docMk/>
          <pc:sldMk cId="2715772111" sldId="3215"/>
        </pc:sldMkLst>
        <pc:spChg chg="mod">
          <ac:chgData name="Robin Rettien" userId="d3b77970-caed-4e6f-89f3-1a113df11dad" providerId="ADAL" clId="{CA2E6B7D-8C40-4DDD-8464-55968D6B0314}" dt="2020-11-23T13:41:19.434" v="46" actId="13926"/>
          <ac:spMkLst>
            <pc:docMk/>
            <pc:sldMk cId="2715772111" sldId="3215"/>
            <ac:spMk id="35" creationId="{B8C44AE2-703E-48AD-8190-3A6EE62E0F14}"/>
          </ac:spMkLst>
        </pc:spChg>
      </pc:sldChg>
      <pc:sldChg chg="modSp mod">
        <pc:chgData name="Robin Rettien" userId="d3b77970-caed-4e6f-89f3-1a113df11dad" providerId="ADAL" clId="{CA2E6B7D-8C40-4DDD-8464-55968D6B0314}" dt="2020-11-23T13:44:50.041" v="95" actId="13926"/>
        <pc:sldMkLst>
          <pc:docMk/>
          <pc:sldMk cId="769565367" sldId="3326"/>
        </pc:sldMkLst>
        <pc:graphicFrameChg chg="modGraphic">
          <ac:chgData name="Robin Rettien" userId="d3b77970-caed-4e6f-89f3-1a113df11dad" providerId="ADAL" clId="{CA2E6B7D-8C40-4DDD-8464-55968D6B0314}" dt="2020-11-23T13:44:50.041" v="95" actId="13926"/>
          <ac:graphicFrameMkLst>
            <pc:docMk/>
            <pc:sldMk cId="769565367" sldId="3326"/>
            <ac:graphicFrameMk id="4" creationId="{6D79E59A-374D-415E-8645-1A20DE6105FB}"/>
          </ac:graphicFrameMkLst>
        </pc:graphicFrameChg>
      </pc:sldChg>
      <pc:sldChg chg="modSp mod">
        <pc:chgData name="Robin Rettien" userId="d3b77970-caed-4e6f-89f3-1a113df11dad" providerId="ADAL" clId="{CA2E6B7D-8C40-4DDD-8464-55968D6B0314}" dt="2020-11-23T13:41:45.925" v="48" actId="13926"/>
        <pc:sldMkLst>
          <pc:docMk/>
          <pc:sldMk cId="1315835274" sldId="3371"/>
        </pc:sldMkLst>
        <pc:spChg chg="mod">
          <ac:chgData name="Robin Rettien" userId="d3b77970-caed-4e6f-89f3-1a113df11dad" providerId="ADAL" clId="{CA2E6B7D-8C40-4DDD-8464-55968D6B0314}" dt="2020-11-23T13:41:45.925" v="48" actId="13926"/>
          <ac:spMkLst>
            <pc:docMk/>
            <pc:sldMk cId="1315835274" sldId="3371"/>
            <ac:spMk id="30" creationId="{F0F08F1B-787E-4C5E-AB15-3DF291ECF517}"/>
          </ac:spMkLst>
        </pc:spChg>
      </pc:sldChg>
      <pc:sldChg chg="modSp mod">
        <pc:chgData name="Robin Rettien" userId="d3b77970-caed-4e6f-89f3-1a113df11dad" providerId="ADAL" clId="{CA2E6B7D-8C40-4DDD-8464-55968D6B0314}" dt="2020-11-23T13:42:24.232" v="55" actId="13926"/>
        <pc:sldMkLst>
          <pc:docMk/>
          <pc:sldMk cId="2666718201" sldId="4240"/>
        </pc:sldMkLst>
        <pc:spChg chg="mod">
          <ac:chgData name="Robin Rettien" userId="d3b77970-caed-4e6f-89f3-1a113df11dad" providerId="ADAL" clId="{CA2E6B7D-8C40-4DDD-8464-55968D6B0314}" dt="2020-11-23T13:42:24.232" v="55" actId="13926"/>
          <ac:spMkLst>
            <pc:docMk/>
            <pc:sldMk cId="2666718201" sldId="4240"/>
            <ac:spMk id="25" creationId="{F83F7EAB-E819-4F7C-AB07-9257B8B5B863}"/>
          </ac:spMkLst>
        </pc:spChg>
      </pc:sldChg>
      <pc:sldChg chg="modSp mod">
        <pc:chgData name="Robin Rettien" userId="d3b77970-caed-4e6f-89f3-1a113df11dad" providerId="ADAL" clId="{CA2E6B7D-8C40-4DDD-8464-55968D6B0314}" dt="2020-11-23T13:42:59.261" v="63" actId="13926"/>
        <pc:sldMkLst>
          <pc:docMk/>
          <pc:sldMk cId="4020422460" sldId="4243"/>
        </pc:sldMkLst>
        <pc:spChg chg="mod">
          <ac:chgData name="Robin Rettien" userId="d3b77970-caed-4e6f-89f3-1a113df11dad" providerId="ADAL" clId="{CA2E6B7D-8C40-4DDD-8464-55968D6B0314}" dt="2020-11-23T13:42:59.261" v="63" actId="13926"/>
          <ac:spMkLst>
            <pc:docMk/>
            <pc:sldMk cId="4020422460" sldId="4243"/>
            <ac:spMk id="25" creationId="{F83F7EAB-E819-4F7C-AB07-9257B8B5B863}"/>
          </ac:spMkLst>
        </pc:spChg>
      </pc:sldChg>
      <pc:sldChg chg="modSp mod">
        <pc:chgData name="Robin Rettien" userId="d3b77970-caed-4e6f-89f3-1a113df11dad" providerId="ADAL" clId="{CA2E6B7D-8C40-4DDD-8464-55968D6B0314}" dt="2020-11-23T13:39:40.218" v="30" actId="13926"/>
        <pc:sldMkLst>
          <pc:docMk/>
          <pc:sldMk cId="2213945299" sldId="4299"/>
        </pc:sldMkLst>
        <pc:spChg chg="mod">
          <ac:chgData name="Robin Rettien" userId="d3b77970-caed-4e6f-89f3-1a113df11dad" providerId="ADAL" clId="{CA2E6B7D-8C40-4DDD-8464-55968D6B0314}" dt="2020-11-23T13:39:40.218" v="30" actId="13926"/>
          <ac:spMkLst>
            <pc:docMk/>
            <pc:sldMk cId="2213945299" sldId="4299"/>
            <ac:spMk id="28" creationId="{1915FD22-2941-43E3-94C2-8BDD87DD535A}"/>
          </ac:spMkLst>
        </pc:spChg>
      </pc:sldChg>
      <pc:sldChg chg="modSp">
        <pc:chgData name="Robin Rettien" userId="d3b77970-caed-4e6f-89f3-1a113df11dad" providerId="ADAL" clId="{CA2E6B7D-8C40-4DDD-8464-55968D6B0314}" dt="2020-11-23T13:42:46.486" v="61" actId="13926"/>
        <pc:sldMkLst>
          <pc:docMk/>
          <pc:sldMk cId="2222952965" sldId="4300"/>
        </pc:sldMkLst>
        <pc:spChg chg="mod">
          <ac:chgData name="Robin Rettien" userId="d3b77970-caed-4e6f-89f3-1a113df11dad" providerId="ADAL" clId="{CA2E6B7D-8C40-4DDD-8464-55968D6B0314}" dt="2020-11-23T13:42:46.486" v="61" actId="13926"/>
          <ac:spMkLst>
            <pc:docMk/>
            <pc:sldMk cId="2222952965" sldId="4300"/>
            <ac:spMk id="2" creationId="{0518E33F-A338-4998-BEAE-43248FEFDFA8}"/>
          </ac:spMkLst>
        </pc:spChg>
        <pc:spChg chg="mod">
          <ac:chgData name="Robin Rettien" userId="d3b77970-caed-4e6f-89f3-1a113df11dad" providerId="ADAL" clId="{CA2E6B7D-8C40-4DDD-8464-55968D6B0314}" dt="2020-11-23T13:42:46.486" v="61" actId="13926"/>
          <ac:spMkLst>
            <pc:docMk/>
            <pc:sldMk cId="2222952965" sldId="4300"/>
            <ac:spMk id="3" creationId="{0E6E29D7-73C9-4F70-A8F6-8B17EA7BAC52}"/>
          </ac:spMkLst>
        </pc:spChg>
        <pc:spChg chg="mod">
          <ac:chgData name="Robin Rettien" userId="d3b77970-caed-4e6f-89f3-1a113df11dad" providerId="ADAL" clId="{CA2E6B7D-8C40-4DDD-8464-55968D6B0314}" dt="2020-11-23T13:42:46.486" v="61" actId="13926"/>
          <ac:spMkLst>
            <pc:docMk/>
            <pc:sldMk cId="2222952965" sldId="4300"/>
            <ac:spMk id="4" creationId="{29CB9718-F33C-45E0-97AD-AD6A26E51A3C}"/>
          </ac:spMkLst>
        </pc:spChg>
        <pc:spChg chg="mod">
          <ac:chgData name="Robin Rettien" userId="d3b77970-caed-4e6f-89f3-1a113df11dad" providerId="ADAL" clId="{CA2E6B7D-8C40-4DDD-8464-55968D6B0314}" dt="2020-11-23T13:42:46.486" v="61" actId="13926"/>
          <ac:spMkLst>
            <pc:docMk/>
            <pc:sldMk cId="2222952965" sldId="4300"/>
            <ac:spMk id="5" creationId="{D1E08F95-E8D6-4E54-91E5-3DE91527CDFA}"/>
          </ac:spMkLst>
        </pc:spChg>
        <pc:spChg chg="mod">
          <ac:chgData name="Robin Rettien" userId="d3b77970-caed-4e6f-89f3-1a113df11dad" providerId="ADAL" clId="{CA2E6B7D-8C40-4DDD-8464-55968D6B0314}" dt="2020-11-23T13:42:46.486" v="61" actId="13926"/>
          <ac:spMkLst>
            <pc:docMk/>
            <pc:sldMk cId="2222952965" sldId="4300"/>
            <ac:spMk id="8" creationId="{4E9D3364-AC82-441F-A91F-D2CBF217A261}"/>
          </ac:spMkLst>
        </pc:spChg>
        <pc:spChg chg="mod">
          <ac:chgData name="Robin Rettien" userId="d3b77970-caed-4e6f-89f3-1a113df11dad" providerId="ADAL" clId="{CA2E6B7D-8C40-4DDD-8464-55968D6B0314}" dt="2020-11-23T13:42:46.486" v="61" actId="13926"/>
          <ac:spMkLst>
            <pc:docMk/>
            <pc:sldMk cId="2222952965" sldId="4300"/>
            <ac:spMk id="9" creationId="{A312EE0E-6E5F-4451-9613-9841C9C52927}"/>
          </ac:spMkLst>
        </pc:spChg>
        <pc:spChg chg="mod">
          <ac:chgData name="Robin Rettien" userId="d3b77970-caed-4e6f-89f3-1a113df11dad" providerId="ADAL" clId="{CA2E6B7D-8C40-4DDD-8464-55968D6B0314}" dt="2020-11-23T13:42:46.486" v="61" actId="13926"/>
          <ac:spMkLst>
            <pc:docMk/>
            <pc:sldMk cId="2222952965" sldId="4300"/>
            <ac:spMk id="10" creationId="{A18FD827-14A9-493F-8DD3-F5B25B7494B9}"/>
          </ac:spMkLst>
        </pc:spChg>
        <pc:spChg chg="mod">
          <ac:chgData name="Robin Rettien" userId="d3b77970-caed-4e6f-89f3-1a113df11dad" providerId="ADAL" clId="{CA2E6B7D-8C40-4DDD-8464-55968D6B0314}" dt="2020-11-23T13:42:46.486" v="61" actId="13926"/>
          <ac:spMkLst>
            <pc:docMk/>
            <pc:sldMk cId="2222952965" sldId="4300"/>
            <ac:spMk id="27" creationId="{7207C74F-2470-4058-9DB6-16C73C40CA75}"/>
          </ac:spMkLst>
        </pc:spChg>
        <pc:grpChg chg="mod">
          <ac:chgData name="Robin Rettien" userId="d3b77970-caed-4e6f-89f3-1a113df11dad" providerId="ADAL" clId="{CA2E6B7D-8C40-4DDD-8464-55968D6B0314}" dt="2020-11-23T13:42:46.486" v="61" actId="13926"/>
          <ac:grpSpMkLst>
            <pc:docMk/>
            <pc:sldMk cId="2222952965" sldId="4300"/>
            <ac:grpSpMk id="7" creationId="{CB4E3748-A040-4898-8146-48CFCAB3FBE6}"/>
          </ac:grpSpMkLst>
        </pc:grpChg>
        <pc:picChg chg="mod">
          <ac:chgData name="Robin Rettien" userId="d3b77970-caed-4e6f-89f3-1a113df11dad" providerId="ADAL" clId="{CA2E6B7D-8C40-4DDD-8464-55968D6B0314}" dt="2020-11-23T13:42:46.486" v="61" actId="13926"/>
          <ac:picMkLst>
            <pc:docMk/>
            <pc:sldMk cId="2222952965" sldId="4300"/>
            <ac:picMk id="11" creationId="{3728C279-2166-4372-80E9-F270977A0FD6}"/>
          </ac:picMkLst>
        </pc:picChg>
        <pc:picChg chg="mod">
          <ac:chgData name="Robin Rettien" userId="d3b77970-caed-4e6f-89f3-1a113df11dad" providerId="ADAL" clId="{CA2E6B7D-8C40-4DDD-8464-55968D6B0314}" dt="2020-11-23T13:42:46.486" v="61" actId="13926"/>
          <ac:picMkLst>
            <pc:docMk/>
            <pc:sldMk cId="2222952965" sldId="4300"/>
            <ac:picMk id="12" creationId="{67D5CE66-C90B-4B16-96FB-3BC1265E925F}"/>
          </ac:picMkLst>
        </pc:picChg>
        <pc:picChg chg="mod">
          <ac:chgData name="Robin Rettien" userId="d3b77970-caed-4e6f-89f3-1a113df11dad" providerId="ADAL" clId="{CA2E6B7D-8C40-4DDD-8464-55968D6B0314}" dt="2020-11-23T13:42:46.486" v="61" actId="13926"/>
          <ac:picMkLst>
            <pc:docMk/>
            <pc:sldMk cId="2222952965" sldId="4300"/>
            <ac:picMk id="33" creationId="{E9F3F92A-B1A3-4510-929B-4EF3A4D492C5}"/>
          </ac:picMkLst>
        </pc:picChg>
      </pc:sldChg>
      <pc:sldChg chg="modSp mod">
        <pc:chgData name="Robin Rettien" userId="d3b77970-caed-4e6f-89f3-1a113df11dad" providerId="ADAL" clId="{CA2E6B7D-8C40-4DDD-8464-55968D6B0314}" dt="2020-11-23T13:41:03.206" v="44" actId="13926"/>
        <pc:sldMkLst>
          <pc:docMk/>
          <pc:sldMk cId="790942364" sldId="4302"/>
        </pc:sldMkLst>
        <pc:spChg chg="mod">
          <ac:chgData name="Robin Rettien" userId="d3b77970-caed-4e6f-89f3-1a113df11dad" providerId="ADAL" clId="{CA2E6B7D-8C40-4DDD-8464-55968D6B0314}" dt="2020-11-23T13:41:03.206" v="44" actId="13926"/>
          <ac:spMkLst>
            <pc:docMk/>
            <pc:sldMk cId="790942364" sldId="4302"/>
            <ac:spMk id="28" creationId="{1915FD22-2941-43E3-94C2-8BDD87DD535A}"/>
          </ac:spMkLst>
        </pc:spChg>
      </pc:sldChg>
      <pc:sldChg chg="modSp mod">
        <pc:chgData name="Robin Rettien" userId="d3b77970-caed-4e6f-89f3-1a113df11dad" providerId="ADAL" clId="{CA2E6B7D-8C40-4DDD-8464-55968D6B0314}" dt="2020-11-23T13:44:31.957" v="92" actId="13926"/>
        <pc:sldMkLst>
          <pc:docMk/>
          <pc:sldMk cId="469021758" sldId="4303"/>
        </pc:sldMkLst>
        <pc:spChg chg="mod">
          <ac:chgData name="Robin Rettien" userId="d3b77970-caed-4e6f-89f3-1a113df11dad" providerId="ADAL" clId="{CA2E6B7D-8C40-4DDD-8464-55968D6B0314}" dt="2020-11-23T13:44:26.284" v="90" actId="13926"/>
          <ac:spMkLst>
            <pc:docMk/>
            <pc:sldMk cId="469021758" sldId="4303"/>
            <ac:spMk id="3" creationId="{2267B2AE-9B32-4EAB-9636-54901F3AB9DF}"/>
          </ac:spMkLst>
        </pc:spChg>
        <pc:spChg chg="mod">
          <ac:chgData name="Robin Rettien" userId="d3b77970-caed-4e6f-89f3-1a113df11dad" providerId="ADAL" clId="{CA2E6B7D-8C40-4DDD-8464-55968D6B0314}" dt="2020-11-23T13:44:29.308" v="91" actId="13926"/>
          <ac:spMkLst>
            <pc:docMk/>
            <pc:sldMk cId="469021758" sldId="4303"/>
            <ac:spMk id="25" creationId="{D977182A-572C-485D-B581-8D0584AFE5C5}"/>
          </ac:spMkLst>
        </pc:spChg>
        <pc:spChg chg="mod">
          <ac:chgData name="Robin Rettien" userId="d3b77970-caed-4e6f-89f3-1a113df11dad" providerId="ADAL" clId="{CA2E6B7D-8C40-4DDD-8464-55968D6B0314}" dt="2020-11-23T13:44:31.957" v="92" actId="13926"/>
          <ac:spMkLst>
            <pc:docMk/>
            <pc:sldMk cId="469021758" sldId="4303"/>
            <ac:spMk id="37" creationId="{A6D9B8AD-2DEB-4277-BFF4-C33198FDDF8F}"/>
          </ac:spMkLst>
        </pc:spChg>
      </pc:sldChg>
      <pc:sldChg chg="modSp mod">
        <pc:chgData name="Robin Rettien" userId="d3b77970-caed-4e6f-89f3-1a113df11dad" providerId="ADAL" clId="{CA2E6B7D-8C40-4DDD-8464-55968D6B0314}" dt="2020-11-23T13:44:44.664" v="94" actId="13926"/>
        <pc:sldMkLst>
          <pc:docMk/>
          <pc:sldMk cId="2232391747" sldId="4304"/>
        </pc:sldMkLst>
        <pc:spChg chg="mod">
          <ac:chgData name="Robin Rettien" userId="d3b77970-caed-4e6f-89f3-1a113df11dad" providerId="ADAL" clId="{CA2E6B7D-8C40-4DDD-8464-55968D6B0314}" dt="2020-11-23T13:44:40.749" v="93" actId="13926"/>
          <ac:spMkLst>
            <pc:docMk/>
            <pc:sldMk cId="2232391747" sldId="4304"/>
            <ac:spMk id="7" creationId="{69F27CA6-06C1-49D3-B13C-835F6CF5A939}"/>
          </ac:spMkLst>
        </pc:spChg>
        <pc:graphicFrameChg chg="modGraphic">
          <ac:chgData name="Robin Rettien" userId="d3b77970-caed-4e6f-89f3-1a113df11dad" providerId="ADAL" clId="{CA2E6B7D-8C40-4DDD-8464-55968D6B0314}" dt="2020-11-23T13:44:44.664" v="94" actId="13926"/>
          <ac:graphicFrameMkLst>
            <pc:docMk/>
            <pc:sldMk cId="2232391747" sldId="4304"/>
            <ac:graphicFrameMk id="5" creationId="{9A561E50-8242-4905-9A06-6DE77FCA910A}"/>
          </ac:graphicFrameMkLst>
        </pc:graphicFrameChg>
      </pc:sldChg>
      <pc:sldChg chg="modSp mod">
        <pc:chgData name="Robin Rettien" userId="d3b77970-caed-4e6f-89f3-1a113df11dad" providerId="ADAL" clId="{CA2E6B7D-8C40-4DDD-8464-55968D6B0314}" dt="2020-11-23T13:45:00.152" v="98" actId="207"/>
        <pc:sldMkLst>
          <pc:docMk/>
          <pc:sldMk cId="635756617" sldId="4364"/>
        </pc:sldMkLst>
        <pc:spChg chg="mod">
          <ac:chgData name="Robin Rettien" userId="d3b77970-caed-4e6f-89f3-1a113df11dad" providerId="ADAL" clId="{CA2E6B7D-8C40-4DDD-8464-55968D6B0314}" dt="2020-11-23T13:45:00.152" v="98" actId="207"/>
          <ac:spMkLst>
            <pc:docMk/>
            <pc:sldMk cId="635756617" sldId="4364"/>
            <ac:spMk id="25" creationId="{0F315E64-6542-4CBB-9A1A-88D10ADE10A5}"/>
          </ac:spMkLst>
        </pc:spChg>
      </pc:sldChg>
      <pc:sldChg chg="modSp mod">
        <pc:chgData name="Robin Rettien" userId="d3b77970-caed-4e6f-89f3-1a113df11dad" providerId="ADAL" clId="{CA2E6B7D-8C40-4DDD-8464-55968D6B0314}" dt="2020-11-23T13:46:09.261" v="102" actId="20577"/>
        <pc:sldMkLst>
          <pc:docMk/>
          <pc:sldMk cId="4004177871" sldId="4376"/>
        </pc:sldMkLst>
        <pc:graphicFrameChg chg="modGraphic">
          <ac:chgData name="Robin Rettien" userId="d3b77970-caed-4e6f-89f3-1a113df11dad" providerId="ADAL" clId="{CA2E6B7D-8C40-4DDD-8464-55968D6B0314}" dt="2020-11-23T13:46:09.261" v="102" actId="20577"/>
          <ac:graphicFrameMkLst>
            <pc:docMk/>
            <pc:sldMk cId="4004177871" sldId="4376"/>
            <ac:graphicFrameMk id="5" creationId="{BFA613EE-8EE1-4A01-B919-B1561ACA4430}"/>
          </ac:graphicFrameMkLst>
        </pc:graphicFrameChg>
      </pc:sldChg>
      <pc:sldChg chg="modSp">
        <pc:chgData name="Robin Rettien" userId="d3b77970-caed-4e6f-89f3-1a113df11dad" providerId="ADAL" clId="{CA2E6B7D-8C40-4DDD-8464-55968D6B0314}" dt="2020-11-23T13:43:47.786" v="81" actId="13926"/>
        <pc:sldMkLst>
          <pc:docMk/>
          <pc:sldMk cId="3997315665" sldId="4377"/>
        </pc:sldMkLst>
        <pc:spChg chg="mod">
          <ac:chgData name="Robin Rettien" userId="d3b77970-caed-4e6f-89f3-1a113df11dad" providerId="ADAL" clId="{CA2E6B7D-8C40-4DDD-8464-55968D6B0314}" dt="2020-11-23T13:43:47.786" v="81" actId="13926"/>
          <ac:spMkLst>
            <pc:docMk/>
            <pc:sldMk cId="3997315665" sldId="4377"/>
            <ac:spMk id="2" creationId="{1A8D9B18-6863-47E5-9987-5C402EE4F7B4}"/>
          </ac:spMkLst>
        </pc:spChg>
        <pc:spChg chg="mod">
          <ac:chgData name="Robin Rettien" userId="d3b77970-caed-4e6f-89f3-1a113df11dad" providerId="ADAL" clId="{CA2E6B7D-8C40-4DDD-8464-55968D6B0314}" dt="2020-11-23T13:43:47.786" v="81" actId="13926"/>
          <ac:spMkLst>
            <pc:docMk/>
            <pc:sldMk cId="3997315665" sldId="4377"/>
            <ac:spMk id="27" creationId="{77E0E204-8D21-48E0-B021-10D5F2DA2334}"/>
          </ac:spMkLst>
        </pc:spChg>
        <pc:spChg chg="mod">
          <ac:chgData name="Robin Rettien" userId="d3b77970-caed-4e6f-89f3-1a113df11dad" providerId="ADAL" clId="{CA2E6B7D-8C40-4DDD-8464-55968D6B0314}" dt="2020-11-23T13:43:47.786" v="81" actId="13926"/>
          <ac:spMkLst>
            <pc:docMk/>
            <pc:sldMk cId="3997315665" sldId="4377"/>
            <ac:spMk id="28" creationId="{B74793EC-037E-4217-A367-23D17C681081}"/>
          </ac:spMkLst>
        </pc:spChg>
        <pc:spChg chg="mod">
          <ac:chgData name="Robin Rettien" userId="d3b77970-caed-4e6f-89f3-1a113df11dad" providerId="ADAL" clId="{CA2E6B7D-8C40-4DDD-8464-55968D6B0314}" dt="2020-11-23T13:43:47.786" v="81" actId="13926"/>
          <ac:spMkLst>
            <pc:docMk/>
            <pc:sldMk cId="3997315665" sldId="4377"/>
            <ac:spMk id="29" creationId="{B9DE139B-990E-420D-AF4D-3F791F773610}"/>
          </ac:spMkLst>
        </pc:spChg>
        <pc:spChg chg="mod">
          <ac:chgData name="Robin Rettien" userId="d3b77970-caed-4e6f-89f3-1a113df11dad" providerId="ADAL" clId="{CA2E6B7D-8C40-4DDD-8464-55968D6B0314}" dt="2020-11-23T13:43:47.786" v="81" actId="13926"/>
          <ac:spMkLst>
            <pc:docMk/>
            <pc:sldMk cId="3997315665" sldId="4377"/>
            <ac:spMk id="30" creationId="{777EFF58-84A9-4592-B056-9A2CE4684F3A}"/>
          </ac:spMkLst>
        </pc:spChg>
        <pc:spChg chg="mod">
          <ac:chgData name="Robin Rettien" userId="d3b77970-caed-4e6f-89f3-1a113df11dad" providerId="ADAL" clId="{CA2E6B7D-8C40-4DDD-8464-55968D6B0314}" dt="2020-11-23T13:43:47.786" v="81" actId="13926"/>
          <ac:spMkLst>
            <pc:docMk/>
            <pc:sldMk cId="3997315665" sldId="4377"/>
            <ac:spMk id="31" creationId="{0470BD07-8517-4EC4-B012-73D77987BFE0}"/>
          </ac:spMkLst>
        </pc:spChg>
        <pc:spChg chg="mod">
          <ac:chgData name="Robin Rettien" userId="d3b77970-caed-4e6f-89f3-1a113df11dad" providerId="ADAL" clId="{CA2E6B7D-8C40-4DDD-8464-55968D6B0314}" dt="2020-11-23T13:43:47.786" v="81" actId="13926"/>
          <ac:spMkLst>
            <pc:docMk/>
            <pc:sldMk cId="3997315665" sldId="4377"/>
            <ac:spMk id="39" creationId="{EF8572E3-239D-47F3-9C52-9E140256EAAA}"/>
          </ac:spMkLst>
        </pc:spChg>
        <pc:grpChg chg="mod">
          <ac:chgData name="Robin Rettien" userId="d3b77970-caed-4e6f-89f3-1a113df11dad" providerId="ADAL" clId="{CA2E6B7D-8C40-4DDD-8464-55968D6B0314}" dt="2020-11-23T13:43:47.786" v="81" actId="13926"/>
          <ac:grpSpMkLst>
            <pc:docMk/>
            <pc:sldMk cId="3997315665" sldId="4377"/>
            <ac:grpSpMk id="38" creationId="{16A622B2-C265-454C-B0AB-4EAC8B416DB0}"/>
          </ac:grpSpMkLst>
        </pc:grpChg>
        <pc:picChg chg="mod">
          <ac:chgData name="Robin Rettien" userId="d3b77970-caed-4e6f-89f3-1a113df11dad" providerId="ADAL" clId="{CA2E6B7D-8C40-4DDD-8464-55968D6B0314}" dt="2020-11-23T13:43:47.786" v="81" actId="13926"/>
          <ac:picMkLst>
            <pc:docMk/>
            <pc:sldMk cId="3997315665" sldId="4377"/>
            <ac:picMk id="36" creationId="{7FE0CC4A-859F-4868-8804-7FF32838AAEF}"/>
          </ac:picMkLst>
        </pc:picChg>
        <pc:picChg chg="mod">
          <ac:chgData name="Robin Rettien" userId="d3b77970-caed-4e6f-89f3-1a113df11dad" providerId="ADAL" clId="{CA2E6B7D-8C40-4DDD-8464-55968D6B0314}" dt="2020-11-23T13:43:47.786" v="81" actId="13926"/>
          <ac:picMkLst>
            <pc:docMk/>
            <pc:sldMk cId="3997315665" sldId="4377"/>
            <ac:picMk id="37" creationId="{AAEE22C8-A755-4A05-A512-0047D0983233}"/>
          </ac:picMkLst>
        </pc:picChg>
        <pc:picChg chg="mod">
          <ac:chgData name="Robin Rettien" userId="d3b77970-caed-4e6f-89f3-1a113df11dad" providerId="ADAL" clId="{CA2E6B7D-8C40-4DDD-8464-55968D6B0314}" dt="2020-11-23T13:43:47.786" v="81" actId="13926"/>
          <ac:picMkLst>
            <pc:docMk/>
            <pc:sldMk cId="3997315665" sldId="4377"/>
            <ac:picMk id="52" creationId="{A2FBD7D2-D6D0-44C6-A0AE-E7113B716317}"/>
          </ac:picMkLst>
        </pc:picChg>
        <pc:picChg chg="mod">
          <ac:chgData name="Robin Rettien" userId="d3b77970-caed-4e6f-89f3-1a113df11dad" providerId="ADAL" clId="{CA2E6B7D-8C40-4DDD-8464-55968D6B0314}" dt="2020-11-23T13:43:47.786" v="81" actId="13926"/>
          <ac:picMkLst>
            <pc:docMk/>
            <pc:sldMk cId="3997315665" sldId="4377"/>
            <ac:picMk id="53" creationId="{F64EAD4F-BA55-4447-9F54-9F56A2D2F821}"/>
          </ac:picMkLst>
        </pc:picChg>
        <pc:picChg chg="mod">
          <ac:chgData name="Robin Rettien" userId="d3b77970-caed-4e6f-89f3-1a113df11dad" providerId="ADAL" clId="{CA2E6B7D-8C40-4DDD-8464-55968D6B0314}" dt="2020-11-23T13:43:47.786" v="81" actId="13926"/>
          <ac:picMkLst>
            <pc:docMk/>
            <pc:sldMk cId="3997315665" sldId="4377"/>
            <ac:picMk id="55" creationId="{0B4CE6BC-7863-4666-9301-57F3CF337046}"/>
          </ac:picMkLst>
        </pc:picChg>
        <pc:picChg chg="mod">
          <ac:chgData name="Robin Rettien" userId="d3b77970-caed-4e6f-89f3-1a113df11dad" providerId="ADAL" clId="{CA2E6B7D-8C40-4DDD-8464-55968D6B0314}" dt="2020-11-23T13:43:47.786" v="81" actId="13926"/>
          <ac:picMkLst>
            <pc:docMk/>
            <pc:sldMk cId="3997315665" sldId="4377"/>
            <ac:picMk id="56" creationId="{DE7134F5-228D-4941-B722-D74337323123}"/>
          </ac:picMkLst>
        </pc:picChg>
        <pc:picChg chg="mod">
          <ac:chgData name="Robin Rettien" userId="d3b77970-caed-4e6f-89f3-1a113df11dad" providerId="ADAL" clId="{CA2E6B7D-8C40-4DDD-8464-55968D6B0314}" dt="2020-11-23T13:43:47.786" v="81" actId="13926"/>
          <ac:picMkLst>
            <pc:docMk/>
            <pc:sldMk cId="3997315665" sldId="4377"/>
            <ac:picMk id="57" creationId="{F525B2F7-86CC-4851-834A-DB4C3B1A148B}"/>
          </ac:picMkLst>
        </pc:picChg>
        <pc:picChg chg="mod">
          <ac:chgData name="Robin Rettien" userId="d3b77970-caed-4e6f-89f3-1a113df11dad" providerId="ADAL" clId="{CA2E6B7D-8C40-4DDD-8464-55968D6B0314}" dt="2020-11-23T13:43:47.786" v="81" actId="13926"/>
          <ac:picMkLst>
            <pc:docMk/>
            <pc:sldMk cId="3997315665" sldId="4377"/>
            <ac:picMk id="59" creationId="{A25393DE-2AC1-4B37-A4EA-729701735138}"/>
          </ac:picMkLst>
        </pc:picChg>
        <pc:picChg chg="mod">
          <ac:chgData name="Robin Rettien" userId="d3b77970-caed-4e6f-89f3-1a113df11dad" providerId="ADAL" clId="{CA2E6B7D-8C40-4DDD-8464-55968D6B0314}" dt="2020-11-23T13:43:47.786" v="81" actId="13926"/>
          <ac:picMkLst>
            <pc:docMk/>
            <pc:sldMk cId="3997315665" sldId="4377"/>
            <ac:picMk id="1026" creationId="{70642A4B-AEAB-4E84-9320-8476BA5F54A8}"/>
          </ac:picMkLst>
        </pc:picChg>
        <pc:picChg chg="mod">
          <ac:chgData name="Robin Rettien" userId="d3b77970-caed-4e6f-89f3-1a113df11dad" providerId="ADAL" clId="{CA2E6B7D-8C40-4DDD-8464-55968D6B0314}" dt="2020-11-23T13:43:47.786" v="81" actId="13926"/>
          <ac:picMkLst>
            <pc:docMk/>
            <pc:sldMk cId="3997315665" sldId="4377"/>
            <ac:picMk id="1028" creationId="{5376980C-1ED0-4F93-BD67-67EC4FE7EA28}"/>
          </ac:picMkLst>
        </pc:picChg>
        <pc:picChg chg="mod">
          <ac:chgData name="Robin Rettien" userId="d3b77970-caed-4e6f-89f3-1a113df11dad" providerId="ADAL" clId="{CA2E6B7D-8C40-4DDD-8464-55968D6B0314}" dt="2020-11-23T13:43:47.786" v="81" actId="13926"/>
          <ac:picMkLst>
            <pc:docMk/>
            <pc:sldMk cId="3997315665" sldId="4377"/>
            <ac:picMk id="1032" creationId="{F7DF486C-12A3-4ADB-8BA2-8EF036E3BAD5}"/>
          </ac:picMkLst>
        </pc:picChg>
        <pc:picChg chg="mod">
          <ac:chgData name="Robin Rettien" userId="d3b77970-caed-4e6f-89f3-1a113df11dad" providerId="ADAL" clId="{CA2E6B7D-8C40-4DDD-8464-55968D6B0314}" dt="2020-11-23T13:43:47.786" v="81" actId="13926"/>
          <ac:picMkLst>
            <pc:docMk/>
            <pc:sldMk cId="3997315665" sldId="4377"/>
            <ac:picMk id="1034" creationId="{F9FCAE88-5614-4151-BA64-48864AE2B085}"/>
          </ac:picMkLst>
        </pc:picChg>
        <pc:picChg chg="mod">
          <ac:chgData name="Robin Rettien" userId="d3b77970-caed-4e6f-89f3-1a113df11dad" providerId="ADAL" clId="{CA2E6B7D-8C40-4DDD-8464-55968D6B0314}" dt="2020-11-23T13:43:47.786" v="81" actId="13926"/>
          <ac:picMkLst>
            <pc:docMk/>
            <pc:sldMk cId="3997315665" sldId="4377"/>
            <ac:picMk id="1036" creationId="{ECE58285-D53A-4AFB-96D2-554C08C8681F}"/>
          </ac:picMkLst>
        </pc:picChg>
        <pc:picChg chg="mod">
          <ac:chgData name="Robin Rettien" userId="d3b77970-caed-4e6f-89f3-1a113df11dad" providerId="ADAL" clId="{CA2E6B7D-8C40-4DDD-8464-55968D6B0314}" dt="2020-11-23T13:43:47.786" v="81" actId="13926"/>
          <ac:picMkLst>
            <pc:docMk/>
            <pc:sldMk cId="3997315665" sldId="4377"/>
            <ac:picMk id="1038" creationId="{6D9C95CE-03F0-4E14-BFDA-838FDA7169DA}"/>
          </ac:picMkLst>
        </pc:picChg>
        <pc:picChg chg="mod">
          <ac:chgData name="Robin Rettien" userId="d3b77970-caed-4e6f-89f3-1a113df11dad" providerId="ADAL" clId="{CA2E6B7D-8C40-4DDD-8464-55968D6B0314}" dt="2020-11-23T13:43:47.786" v="81" actId="13926"/>
          <ac:picMkLst>
            <pc:docMk/>
            <pc:sldMk cId="3997315665" sldId="4377"/>
            <ac:picMk id="1040" creationId="{1BCD8F53-5A7C-46EA-8E4F-AF31A6AF5B07}"/>
          </ac:picMkLst>
        </pc:picChg>
      </pc:sldChg>
      <pc:sldChg chg="modSp">
        <pc:chgData name="Robin Rettien" userId="d3b77970-caed-4e6f-89f3-1a113df11dad" providerId="ADAL" clId="{CA2E6B7D-8C40-4DDD-8464-55968D6B0314}" dt="2020-11-23T13:35:51.134" v="0" actId="13926"/>
        <pc:sldMkLst>
          <pc:docMk/>
          <pc:sldMk cId="1566171282" sldId="4387"/>
        </pc:sldMkLst>
        <pc:spChg chg="mod">
          <ac:chgData name="Robin Rettien" userId="d3b77970-caed-4e6f-89f3-1a113df11dad" providerId="ADAL" clId="{CA2E6B7D-8C40-4DDD-8464-55968D6B0314}" dt="2020-11-23T13:35:51.134" v="0" actId="13926"/>
          <ac:spMkLst>
            <pc:docMk/>
            <pc:sldMk cId="1566171282" sldId="4387"/>
            <ac:spMk id="2" creationId="{81F17657-B46A-4F57-B6B1-07966DF9DC3F}"/>
          </ac:spMkLst>
        </pc:spChg>
        <pc:spChg chg="mod">
          <ac:chgData name="Robin Rettien" userId="d3b77970-caed-4e6f-89f3-1a113df11dad" providerId="ADAL" clId="{CA2E6B7D-8C40-4DDD-8464-55968D6B0314}" dt="2020-11-23T13:35:51.134" v="0" actId="13926"/>
          <ac:spMkLst>
            <pc:docMk/>
            <pc:sldMk cId="1566171282" sldId="4387"/>
            <ac:spMk id="3" creationId="{8F503E58-5ACD-4732-AD6F-8C3309D51ED9}"/>
          </ac:spMkLst>
        </pc:spChg>
        <pc:spChg chg="mod">
          <ac:chgData name="Robin Rettien" userId="d3b77970-caed-4e6f-89f3-1a113df11dad" providerId="ADAL" clId="{CA2E6B7D-8C40-4DDD-8464-55968D6B0314}" dt="2020-11-23T13:35:51.134" v="0" actId="13926"/>
          <ac:spMkLst>
            <pc:docMk/>
            <pc:sldMk cId="1566171282" sldId="4387"/>
            <ac:spMk id="4" creationId="{2A0A6BC4-F023-4FDA-A224-4FED899CAF37}"/>
          </ac:spMkLst>
        </pc:spChg>
        <pc:spChg chg="mod">
          <ac:chgData name="Robin Rettien" userId="d3b77970-caed-4e6f-89f3-1a113df11dad" providerId="ADAL" clId="{CA2E6B7D-8C40-4DDD-8464-55968D6B0314}" dt="2020-11-23T13:35:51.134" v="0" actId="13926"/>
          <ac:spMkLst>
            <pc:docMk/>
            <pc:sldMk cId="1566171282" sldId="4387"/>
            <ac:spMk id="5" creationId="{5C4E90E8-1C15-49E2-A3D2-FAEE122868C0}"/>
          </ac:spMkLst>
        </pc:spChg>
        <pc:spChg chg="mod">
          <ac:chgData name="Robin Rettien" userId="d3b77970-caed-4e6f-89f3-1a113df11dad" providerId="ADAL" clId="{CA2E6B7D-8C40-4DDD-8464-55968D6B0314}" dt="2020-11-23T13:35:51.134" v="0" actId="13926"/>
          <ac:spMkLst>
            <pc:docMk/>
            <pc:sldMk cId="1566171282" sldId="4387"/>
            <ac:spMk id="29" creationId="{689CC3DD-9961-44CE-BBDF-A927AD4310C5}"/>
          </ac:spMkLst>
        </pc:spChg>
        <pc:spChg chg="mod">
          <ac:chgData name="Robin Rettien" userId="d3b77970-caed-4e6f-89f3-1a113df11dad" providerId="ADAL" clId="{CA2E6B7D-8C40-4DDD-8464-55968D6B0314}" dt="2020-11-23T13:35:51.134" v="0" actId="13926"/>
          <ac:spMkLst>
            <pc:docMk/>
            <pc:sldMk cId="1566171282" sldId="4387"/>
            <ac:spMk id="31" creationId="{A5334D61-2845-4230-864B-F250AB950AFF}"/>
          </ac:spMkLst>
        </pc:spChg>
        <pc:spChg chg="mod">
          <ac:chgData name="Robin Rettien" userId="d3b77970-caed-4e6f-89f3-1a113df11dad" providerId="ADAL" clId="{CA2E6B7D-8C40-4DDD-8464-55968D6B0314}" dt="2020-11-23T13:35:51.134" v="0" actId="13926"/>
          <ac:spMkLst>
            <pc:docMk/>
            <pc:sldMk cId="1566171282" sldId="4387"/>
            <ac:spMk id="34" creationId="{A57E111A-90C8-4E48-98B5-7F8DD7E362EC}"/>
          </ac:spMkLst>
        </pc:spChg>
        <pc:spChg chg="mod">
          <ac:chgData name="Robin Rettien" userId="d3b77970-caed-4e6f-89f3-1a113df11dad" providerId="ADAL" clId="{CA2E6B7D-8C40-4DDD-8464-55968D6B0314}" dt="2020-11-23T13:35:51.134" v="0" actId="13926"/>
          <ac:spMkLst>
            <pc:docMk/>
            <pc:sldMk cId="1566171282" sldId="4387"/>
            <ac:spMk id="35" creationId="{EEE56F95-2040-404B-A555-4F0A19181C82}"/>
          </ac:spMkLst>
        </pc:spChg>
        <pc:spChg chg="mod">
          <ac:chgData name="Robin Rettien" userId="d3b77970-caed-4e6f-89f3-1a113df11dad" providerId="ADAL" clId="{CA2E6B7D-8C40-4DDD-8464-55968D6B0314}" dt="2020-11-23T13:35:51.134" v="0" actId="13926"/>
          <ac:spMkLst>
            <pc:docMk/>
            <pc:sldMk cId="1566171282" sldId="4387"/>
            <ac:spMk id="36" creationId="{9C53C865-C169-4351-924F-90C6CDBD1F0B}"/>
          </ac:spMkLst>
        </pc:spChg>
        <pc:spChg chg="mod">
          <ac:chgData name="Robin Rettien" userId="d3b77970-caed-4e6f-89f3-1a113df11dad" providerId="ADAL" clId="{CA2E6B7D-8C40-4DDD-8464-55968D6B0314}" dt="2020-11-23T13:35:51.134" v="0" actId="13926"/>
          <ac:spMkLst>
            <pc:docMk/>
            <pc:sldMk cId="1566171282" sldId="4387"/>
            <ac:spMk id="37" creationId="{5795D389-3293-4832-9EFD-AD202397F465}"/>
          </ac:spMkLst>
        </pc:spChg>
        <pc:spChg chg="mod">
          <ac:chgData name="Robin Rettien" userId="d3b77970-caed-4e6f-89f3-1a113df11dad" providerId="ADAL" clId="{CA2E6B7D-8C40-4DDD-8464-55968D6B0314}" dt="2020-11-23T13:35:51.134" v="0" actId="13926"/>
          <ac:spMkLst>
            <pc:docMk/>
            <pc:sldMk cId="1566171282" sldId="4387"/>
            <ac:spMk id="38" creationId="{CD0B1ADB-F002-40CC-975D-931496C9F80B}"/>
          </ac:spMkLst>
        </pc:spChg>
        <pc:picChg chg="mod">
          <ac:chgData name="Robin Rettien" userId="d3b77970-caed-4e6f-89f3-1a113df11dad" providerId="ADAL" clId="{CA2E6B7D-8C40-4DDD-8464-55968D6B0314}" dt="2020-11-23T13:35:51.134" v="0" actId="13926"/>
          <ac:picMkLst>
            <pc:docMk/>
            <pc:sldMk cId="1566171282" sldId="4387"/>
            <ac:picMk id="18" creationId="{467E9305-B215-432F-A494-1BE0E603B8E3}"/>
          </ac:picMkLst>
        </pc:picChg>
        <pc:picChg chg="mod">
          <ac:chgData name="Robin Rettien" userId="d3b77970-caed-4e6f-89f3-1a113df11dad" providerId="ADAL" clId="{CA2E6B7D-8C40-4DDD-8464-55968D6B0314}" dt="2020-11-23T13:35:51.134" v="0" actId="13926"/>
          <ac:picMkLst>
            <pc:docMk/>
            <pc:sldMk cId="1566171282" sldId="4387"/>
            <ac:picMk id="40" creationId="{E48E8AB0-FAEC-4C8D-830A-933D323FBE19}"/>
          </ac:picMkLst>
        </pc:picChg>
        <pc:picChg chg="mod">
          <ac:chgData name="Robin Rettien" userId="d3b77970-caed-4e6f-89f3-1a113df11dad" providerId="ADAL" clId="{CA2E6B7D-8C40-4DDD-8464-55968D6B0314}" dt="2020-11-23T13:35:51.134" v="0" actId="13926"/>
          <ac:picMkLst>
            <pc:docMk/>
            <pc:sldMk cId="1566171282" sldId="4387"/>
            <ac:picMk id="2050" creationId="{07504ED8-4C83-418F-81BD-0031BC83962C}"/>
          </ac:picMkLst>
        </pc:picChg>
      </pc:sldChg>
      <pc:sldChg chg="modSp">
        <pc:chgData name="Robin Rettien" userId="d3b77970-caed-4e6f-89f3-1a113df11dad" providerId="ADAL" clId="{CA2E6B7D-8C40-4DDD-8464-55968D6B0314}" dt="2020-11-23T13:43:51.277" v="82" actId="13926"/>
        <pc:sldMkLst>
          <pc:docMk/>
          <pc:sldMk cId="917409064" sldId="4391"/>
        </pc:sldMkLst>
        <pc:spChg chg="mod">
          <ac:chgData name="Robin Rettien" userId="d3b77970-caed-4e6f-89f3-1a113df11dad" providerId="ADAL" clId="{CA2E6B7D-8C40-4DDD-8464-55968D6B0314}" dt="2020-11-23T13:43:51.277" v="82" actId="13926"/>
          <ac:spMkLst>
            <pc:docMk/>
            <pc:sldMk cId="917409064" sldId="4391"/>
            <ac:spMk id="2" creationId="{1A8D9B18-6863-47E5-9987-5C402EE4F7B4}"/>
          </ac:spMkLst>
        </pc:spChg>
        <pc:spChg chg="mod">
          <ac:chgData name="Robin Rettien" userId="d3b77970-caed-4e6f-89f3-1a113df11dad" providerId="ADAL" clId="{CA2E6B7D-8C40-4DDD-8464-55968D6B0314}" dt="2020-11-23T13:43:51.277" v="82" actId="13926"/>
          <ac:spMkLst>
            <pc:docMk/>
            <pc:sldMk cId="917409064" sldId="4391"/>
            <ac:spMk id="27" creationId="{77E0E204-8D21-48E0-B021-10D5F2DA2334}"/>
          </ac:spMkLst>
        </pc:spChg>
        <pc:spChg chg="mod">
          <ac:chgData name="Robin Rettien" userId="d3b77970-caed-4e6f-89f3-1a113df11dad" providerId="ADAL" clId="{CA2E6B7D-8C40-4DDD-8464-55968D6B0314}" dt="2020-11-23T13:43:51.277" v="82" actId="13926"/>
          <ac:spMkLst>
            <pc:docMk/>
            <pc:sldMk cId="917409064" sldId="4391"/>
            <ac:spMk id="28" creationId="{B74793EC-037E-4217-A367-23D17C681081}"/>
          </ac:spMkLst>
        </pc:spChg>
        <pc:spChg chg="mod">
          <ac:chgData name="Robin Rettien" userId="d3b77970-caed-4e6f-89f3-1a113df11dad" providerId="ADAL" clId="{CA2E6B7D-8C40-4DDD-8464-55968D6B0314}" dt="2020-11-23T13:43:51.277" v="82" actId="13926"/>
          <ac:spMkLst>
            <pc:docMk/>
            <pc:sldMk cId="917409064" sldId="4391"/>
            <ac:spMk id="29" creationId="{B9DE139B-990E-420D-AF4D-3F791F773610}"/>
          </ac:spMkLst>
        </pc:spChg>
        <pc:spChg chg="mod">
          <ac:chgData name="Robin Rettien" userId="d3b77970-caed-4e6f-89f3-1a113df11dad" providerId="ADAL" clId="{CA2E6B7D-8C40-4DDD-8464-55968D6B0314}" dt="2020-11-23T13:43:51.277" v="82" actId="13926"/>
          <ac:spMkLst>
            <pc:docMk/>
            <pc:sldMk cId="917409064" sldId="4391"/>
            <ac:spMk id="30" creationId="{777EFF58-84A9-4592-B056-9A2CE4684F3A}"/>
          </ac:spMkLst>
        </pc:spChg>
        <pc:spChg chg="mod">
          <ac:chgData name="Robin Rettien" userId="d3b77970-caed-4e6f-89f3-1a113df11dad" providerId="ADAL" clId="{CA2E6B7D-8C40-4DDD-8464-55968D6B0314}" dt="2020-11-23T13:43:51.277" v="82" actId="13926"/>
          <ac:spMkLst>
            <pc:docMk/>
            <pc:sldMk cId="917409064" sldId="4391"/>
            <ac:spMk id="37" creationId="{1FAE5C87-E97B-4518-BFA2-A63BE032D268}"/>
          </ac:spMkLst>
        </pc:spChg>
        <pc:spChg chg="mod">
          <ac:chgData name="Robin Rettien" userId="d3b77970-caed-4e6f-89f3-1a113df11dad" providerId="ADAL" clId="{CA2E6B7D-8C40-4DDD-8464-55968D6B0314}" dt="2020-11-23T13:43:51.277" v="82" actId="13926"/>
          <ac:spMkLst>
            <pc:docMk/>
            <pc:sldMk cId="917409064" sldId="4391"/>
            <ac:spMk id="39" creationId="{EF8572E3-239D-47F3-9C52-9E140256EAAA}"/>
          </ac:spMkLst>
        </pc:spChg>
        <pc:grpChg chg="mod">
          <ac:chgData name="Robin Rettien" userId="d3b77970-caed-4e6f-89f3-1a113df11dad" providerId="ADAL" clId="{CA2E6B7D-8C40-4DDD-8464-55968D6B0314}" dt="2020-11-23T13:43:51.277" v="82" actId="13926"/>
          <ac:grpSpMkLst>
            <pc:docMk/>
            <pc:sldMk cId="917409064" sldId="4391"/>
            <ac:grpSpMk id="38" creationId="{16A622B2-C265-454C-B0AB-4EAC8B416DB0}"/>
          </ac:grpSpMkLst>
        </pc:grpChg>
        <pc:picChg chg="mod">
          <ac:chgData name="Robin Rettien" userId="d3b77970-caed-4e6f-89f3-1a113df11dad" providerId="ADAL" clId="{CA2E6B7D-8C40-4DDD-8464-55968D6B0314}" dt="2020-11-23T13:43:51.277" v="82" actId="13926"/>
          <ac:picMkLst>
            <pc:docMk/>
            <pc:sldMk cId="917409064" sldId="4391"/>
            <ac:picMk id="34" creationId="{9BBFBB8A-47BB-4F33-9358-2E412EA298D1}"/>
          </ac:picMkLst>
        </pc:picChg>
        <pc:picChg chg="mod">
          <ac:chgData name="Robin Rettien" userId="d3b77970-caed-4e6f-89f3-1a113df11dad" providerId="ADAL" clId="{CA2E6B7D-8C40-4DDD-8464-55968D6B0314}" dt="2020-11-23T13:43:51.277" v="82" actId="13926"/>
          <ac:picMkLst>
            <pc:docMk/>
            <pc:sldMk cId="917409064" sldId="4391"/>
            <ac:picMk id="40" creationId="{0952A2F9-5ADC-4E1A-8ED4-2F8DC5105969}"/>
          </ac:picMkLst>
        </pc:picChg>
        <pc:picChg chg="mod">
          <ac:chgData name="Robin Rettien" userId="d3b77970-caed-4e6f-89f3-1a113df11dad" providerId="ADAL" clId="{CA2E6B7D-8C40-4DDD-8464-55968D6B0314}" dt="2020-11-23T13:43:51.277" v="82" actId="13926"/>
          <ac:picMkLst>
            <pc:docMk/>
            <pc:sldMk cId="917409064" sldId="4391"/>
            <ac:picMk id="41" creationId="{3EB882E3-02A9-4AF9-9FA5-CC7938B1DFEA}"/>
          </ac:picMkLst>
        </pc:picChg>
        <pc:picChg chg="mod">
          <ac:chgData name="Robin Rettien" userId="d3b77970-caed-4e6f-89f3-1a113df11dad" providerId="ADAL" clId="{CA2E6B7D-8C40-4DDD-8464-55968D6B0314}" dt="2020-11-23T13:43:51.277" v="82" actId="13926"/>
          <ac:picMkLst>
            <pc:docMk/>
            <pc:sldMk cId="917409064" sldId="4391"/>
            <ac:picMk id="52" creationId="{A2FBD7D2-D6D0-44C6-A0AE-E7113B716317}"/>
          </ac:picMkLst>
        </pc:picChg>
        <pc:picChg chg="mod">
          <ac:chgData name="Robin Rettien" userId="d3b77970-caed-4e6f-89f3-1a113df11dad" providerId="ADAL" clId="{CA2E6B7D-8C40-4DDD-8464-55968D6B0314}" dt="2020-11-23T13:43:51.277" v="82" actId="13926"/>
          <ac:picMkLst>
            <pc:docMk/>
            <pc:sldMk cId="917409064" sldId="4391"/>
            <ac:picMk id="53" creationId="{F64EAD4F-BA55-4447-9F54-9F56A2D2F821}"/>
          </ac:picMkLst>
        </pc:picChg>
        <pc:picChg chg="mod">
          <ac:chgData name="Robin Rettien" userId="d3b77970-caed-4e6f-89f3-1a113df11dad" providerId="ADAL" clId="{CA2E6B7D-8C40-4DDD-8464-55968D6B0314}" dt="2020-11-23T13:43:51.277" v="82" actId="13926"/>
          <ac:picMkLst>
            <pc:docMk/>
            <pc:sldMk cId="917409064" sldId="4391"/>
            <ac:picMk id="55" creationId="{0B4CE6BC-7863-4666-9301-57F3CF337046}"/>
          </ac:picMkLst>
        </pc:picChg>
        <pc:picChg chg="mod">
          <ac:chgData name="Robin Rettien" userId="d3b77970-caed-4e6f-89f3-1a113df11dad" providerId="ADAL" clId="{CA2E6B7D-8C40-4DDD-8464-55968D6B0314}" dt="2020-11-23T13:43:51.277" v="82" actId="13926"/>
          <ac:picMkLst>
            <pc:docMk/>
            <pc:sldMk cId="917409064" sldId="4391"/>
            <ac:picMk id="56" creationId="{DE7134F5-228D-4941-B722-D74337323123}"/>
          </ac:picMkLst>
        </pc:picChg>
        <pc:picChg chg="mod">
          <ac:chgData name="Robin Rettien" userId="d3b77970-caed-4e6f-89f3-1a113df11dad" providerId="ADAL" clId="{CA2E6B7D-8C40-4DDD-8464-55968D6B0314}" dt="2020-11-23T13:43:51.277" v="82" actId="13926"/>
          <ac:picMkLst>
            <pc:docMk/>
            <pc:sldMk cId="917409064" sldId="4391"/>
            <ac:picMk id="57" creationId="{F525B2F7-86CC-4851-834A-DB4C3B1A148B}"/>
          </ac:picMkLst>
        </pc:picChg>
        <pc:picChg chg="mod">
          <ac:chgData name="Robin Rettien" userId="d3b77970-caed-4e6f-89f3-1a113df11dad" providerId="ADAL" clId="{CA2E6B7D-8C40-4DDD-8464-55968D6B0314}" dt="2020-11-23T13:43:51.277" v="82" actId="13926"/>
          <ac:picMkLst>
            <pc:docMk/>
            <pc:sldMk cId="917409064" sldId="4391"/>
            <ac:picMk id="59" creationId="{A25393DE-2AC1-4B37-A4EA-729701735138}"/>
          </ac:picMkLst>
        </pc:picChg>
        <pc:picChg chg="mod">
          <ac:chgData name="Robin Rettien" userId="d3b77970-caed-4e6f-89f3-1a113df11dad" providerId="ADAL" clId="{CA2E6B7D-8C40-4DDD-8464-55968D6B0314}" dt="2020-11-23T13:43:51.277" v="82" actId="13926"/>
          <ac:picMkLst>
            <pc:docMk/>
            <pc:sldMk cId="917409064" sldId="4391"/>
            <ac:picMk id="67" creationId="{6DBB7E13-8FCE-451F-8789-933E2097706F}"/>
          </ac:picMkLst>
        </pc:picChg>
        <pc:picChg chg="mod">
          <ac:chgData name="Robin Rettien" userId="d3b77970-caed-4e6f-89f3-1a113df11dad" providerId="ADAL" clId="{CA2E6B7D-8C40-4DDD-8464-55968D6B0314}" dt="2020-11-23T13:43:51.277" v="82" actId="13926"/>
          <ac:picMkLst>
            <pc:docMk/>
            <pc:sldMk cId="917409064" sldId="4391"/>
            <ac:picMk id="1026" creationId="{70642A4B-AEAB-4E84-9320-8476BA5F54A8}"/>
          </ac:picMkLst>
        </pc:picChg>
        <pc:picChg chg="mod">
          <ac:chgData name="Robin Rettien" userId="d3b77970-caed-4e6f-89f3-1a113df11dad" providerId="ADAL" clId="{CA2E6B7D-8C40-4DDD-8464-55968D6B0314}" dt="2020-11-23T13:43:51.277" v="82" actId="13926"/>
          <ac:picMkLst>
            <pc:docMk/>
            <pc:sldMk cId="917409064" sldId="4391"/>
            <ac:picMk id="1032" creationId="{F7DF486C-12A3-4ADB-8BA2-8EF036E3BAD5}"/>
          </ac:picMkLst>
        </pc:picChg>
        <pc:picChg chg="mod">
          <ac:chgData name="Robin Rettien" userId="d3b77970-caed-4e6f-89f3-1a113df11dad" providerId="ADAL" clId="{CA2E6B7D-8C40-4DDD-8464-55968D6B0314}" dt="2020-11-23T13:43:51.277" v="82" actId="13926"/>
          <ac:picMkLst>
            <pc:docMk/>
            <pc:sldMk cId="917409064" sldId="4391"/>
            <ac:picMk id="1034" creationId="{F9FCAE88-5614-4151-BA64-48864AE2B085}"/>
          </ac:picMkLst>
        </pc:picChg>
        <pc:picChg chg="mod">
          <ac:chgData name="Robin Rettien" userId="d3b77970-caed-4e6f-89f3-1a113df11dad" providerId="ADAL" clId="{CA2E6B7D-8C40-4DDD-8464-55968D6B0314}" dt="2020-11-23T13:43:51.277" v="82" actId="13926"/>
          <ac:picMkLst>
            <pc:docMk/>
            <pc:sldMk cId="917409064" sldId="4391"/>
            <ac:picMk id="1036" creationId="{ECE58285-D53A-4AFB-96D2-554C08C8681F}"/>
          </ac:picMkLst>
        </pc:picChg>
        <pc:picChg chg="mod">
          <ac:chgData name="Robin Rettien" userId="d3b77970-caed-4e6f-89f3-1a113df11dad" providerId="ADAL" clId="{CA2E6B7D-8C40-4DDD-8464-55968D6B0314}" dt="2020-11-23T13:43:51.277" v="82" actId="13926"/>
          <ac:picMkLst>
            <pc:docMk/>
            <pc:sldMk cId="917409064" sldId="4391"/>
            <ac:picMk id="1038" creationId="{6D9C95CE-03F0-4E14-BFDA-838FDA7169DA}"/>
          </ac:picMkLst>
        </pc:picChg>
      </pc:sldChg>
      <pc:sldChg chg="modSp mod">
        <pc:chgData name="Robin Rettien" userId="d3b77970-caed-4e6f-89f3-1a113df11dad" providerId="ADAL" clId="{CA2E6B7D-8C40-4DDD-8464-55968D6B0314}" dt="2020-11-23T13:40:46.385" v="41" actId="12"/>
        <pc:sldMkLst>
          <pc:docMk/>
          <pc:sldMk cId="2944978965" sldId="4392"/>
        </pc:sldMkLst>
        <pc:spChg chg="mod">
          <ac:chgData name="Robin Rettien" userId="d3b77970-caed-4e6f-89f3-1a113df11dad" providerId="ADAL" clId="{CA2E6B7D-8C40-4DDD-8464-55968D6B0314}" dt="2020-11-23T13:40:46.385" v="41" actId="12"/>
          <ac:spMkLst>
            <pc:docMk/>
            <pc:sldMk cId="2944978965" sldId="4392"/>
            <ac:spMk id="5" creationId="{26784425-6E78-468A-A979-B81C06D1F93B}"/>
          </ac:spMkLst>
        </pc:spChg>
      </pc:sldChg>
      <pc:sldChg chg="delSp mod">
        <pc:chgData name="Robin Rettien" userId="d3b77970-caed-4e6f-89f3-1a113df11dad" providerId="ADAL" clId="{CA2E6B7D-8C40-4DDD-8464-55968D6B0314}" dt="2020-11-23T13:37:52.080" v="26" actId="478"/>
        <pc:sldMkLst>
          <pc:docMk/>
          <pc:sldMk cId="3456538281" sldId="4454"/>
        </pc:sldMkLst>
        <pc:spChg chg="del">
          <ac:chgData name="Robin Rettien" userId="d3b77970-caed-4e6f-89f3-1a113df11dad" providerId="ADAL" clId="{CA2E6B7D-8C40-4DDD-8464-55968D6B0314}" dt="2020-11-23T13:37:52.080" v="26" actId="478"/>
          <ac:spMkLst>
            <pc:docMk/>
            <pc:sldMk cId="3456538281" sldId="4454"/>
            <ac:spMk id="4" creationId="{B0DEF67E-4E27-4B02-B0C5-250E0442A332}"/>
          </ac:spMkLst>
        </pc:spChg>
      </pc:sldChg>
      <pc:sldChg chg="modSp">
        <pc:chgData name="Robin Rettien" userId="d3b77970-caed-4e6f-89f3-1a113df11dad" providerId="ADAL" clId="{CA2E6B7D-8C40-4DDD-8464-55968D6B0314}" dt="2020-11-23T13:39:22.081" v="27" actId="13926"/>
        <pc:sldMkLst>
          <pc:docMk/>
          <pc:sldMk cId="686699456" sldId="4466"/>
        </pc:sldMkLst>
        <pc:spChg chg="mod">
          <ac:chgData name="Robin Rettien" userId="d3b77970-caed-4e6f-89f3-1a113df11dad" providerId="ADAL" clId="{CA2E6B7D-8C40-4DDD-8464-55968D6B0314}" dt="2020-11-23T13:39:22.081" v="27" actId="13926"/>
          <ac:spMkLst>
            <pc:docMk/>
            <pc:sldMk cId="686699456" sldId="4466"/>
            <ac:spMk id="2" creationId="{2039D3C7-9624-41F7-A76A-53AD7271C543}"/>
          </ac:spMkLst>
        </pc:spChg>
        <pc:spChg chg="mod">
          <ac:chgData name="Robin Rettien" userId="d3b77970-caed-4e6f-89f3-1a113df11dad" providerId="ADAL" clId="{CA2E6B7D-8C40-4DDD-8464-55968D6B0314}" dt="2020-11-23T13:39:22.081" v="27" actId="13926"/>
          <ac:spMkLst>
            <pc:docMk/>
            <pc:sldMk cId="686699456" sldId="4466"/>
            <ac:spMk id="4" creationId="{721149F0-F1AE-443A-8E71-1BE013C7A6E3}"/>
          </ac:spMkLst>
        </pc:spChg>
        <pc:spChg chg="mod">
          <ac:chgData name="Robin Rettien" userId="d3b77970-caed-4e6f-89f3-1a113df11dad" providerId="ADAL" clId="{CA2E6B7D-8C40-4DDD-8464-55968D6B0314}" dt="2020-11-23T13:39:22.081" v="27" actId="13926"/>
          <ac:spMkLst>
            <pc:docMk/>
            <pc:sldMk cId="686699456" sldId="4466"/>
            <ac:spMk id="5" creationId="{A4B539C1-4CF9-4DE9-8F15-7A424D2C3F68}"/>
          </ac:spMkLst>
        </pc:spChg>
        <pc:spChg chg="mod">
          <ac:chgData name="Robin Rettien" userId="d3b77970-caed-4e6f-89f3-1a113df11dad" providerId="ADAL" clId="{CA2E6B7D-8C40-4DDD-8464-55968D6B0314}" dt="2020-11-23T13:39:22.081" v="27" actId="13926"/>
          <ac:spMkLst>
            <pc:docMk/>
            <pc:sldMk cId="686699456" sldId="4466"/>
            <ac:spMk id="7" creationId="{6C96FEAD-8748-4AA3-B01F-8D496FF3C9EB}"/>
          </ac:spMkLst>
        </pc:spChg>
        <pc:spChg chg="mod">
          <ac:chgData name="Robin Rettien" userId="d3b77970-caed-4e6f-89f3-1a113df11dad" providerId="ADAL" clId="{CA2E6B7D-8C40-4DDD-8464-55968D6B0314}" dt="2020-11-23T13:39:22.081" v="27" actId="13926"/>
          <ac:spMkLst>
            <pc:docMk/>
            <pc:sldMk cId="686699456" sldId="4466"/>
            <ac:spMk id="8" creationId="{0B77AFA7-B29F-4967-AF9E-A4A0A6A436B4}"/>
          </ac:spMkLst>
        </pc:spChg>
        <pc:spChg chg="mod">
          <ac:chgData name="Robin Rettien" userId="d3b77970-caed-4e6f-89f3-1a113df11dad" providerId="ADAL" clId="{CA2E6B7D-8C40-4DDD-8464-55968D6B0314}" dt="2020-11-23T13:39:22.081" v="27" actId="13926"/>
          <ac:spMkLst>
            <pc:docMk/>
            <pc:sldMk cId="686699456" sldId="4466"/>
            <ac:spMk id="10" creationId="{5C8E774B-D781-4D31-A76D-CA4E59F9ABA2}"/>
          </ac:spMkLst>
        </pc:spChg>
        <pc:spChg chg="mod">
          <ac:chgData name="Robin Rettien" userId="d3b77970-caed-4e6f-89f3-1a113df11dad" providerId="ADAL" clId="{CA2E6B7D-8C40-4DDD-8464-55968D6B0314}" dt="2020-11-23T13:39:22.081" v="27" actId="13926"/>
          <ac:spMkLst>
            <pc:docMk/>
            <pc:sldMk cId="686699456" sldId="4466"/>
            <ac:spMk id="11" creationId="{81010BC8-8DB1-4E5E-B559-A360457F2880}"/>
          </ac:spMkLst>
        </pc:spChg>
        <pc:spChg chg="mod">
          <ac:chgData name="Robin Rettien" userId="d3b77970-caed-4e6f-89f3-1a113df11dad" providerId="ADAL" clId="{CA2E6B7D-8C40-4DDD-8464-55968D6B0314}" dt="2020-11-23T13:39:22.081" v="27" actId="13926"/>
          <ac:spMkLst>
            <pc:docMk/>
            <pc:sldMk cId="686699456" sldId="4466"/>
            <ac:spMk id="12" creationId="{D901501B-0014-42BE-869F-C52AACDC9731}"/>
          </ac:spMkLst>
        </pc:spChg>
        <pc:spChg chg="mod">
          <ac:chgData name="Robin Rettien" userId="d3b77970-caed-4e6f-89f3-1a113df11dad" providerId="ADAL" clId="{CA2E6B7D-8C40-4DDD-8464-55968D6B0314}" dt="2020-11-23T13:39:22.081" v="27" actId="13926"/>
          <ac:spMkLst>
            <pc:docMk/>
            <pc:sldMk cId="686699456" sldId="4466"/>
            <ac:spMk id="13" creationId="{84EA6131-20C7-4175-A575-ABB56F8CDC3D}"/>
          </ac:spMkLst>
        </pc:spChg>
        <pc:spChg chg="mod">
          <ac:chgData name="Robin Rettien" userId="d3b77970-caed-4e6f-89f3-1a113df11dad" providerId="ADAL" clId="{CA2E6B7D-8C40-4DDD-8464-55968D6B0314}" dt="2020-11-23T13:39:22.081" v="27" actId="13926"/>
          <ac:spMkLst>
            <pc:docMk/>
            <pc:sldMk cId="686699456" sldId="4466"/>
            <ac:spMk id="14" creationId="{3FBF36F2-8ADD-4D31-A6C6-6F9F3EF780D9}"/>
          </ac:spMkLst>
        </pc:spChg>
        <pc:spChg chg="mod">
          <ac:chgData name="Robin Rettien" userId="d3b77970-caed-4e6f-89f3-1a113df11dad" providerId="ADAL" clId="{CA2E6B7D-8C40-4DDD-8464-55968D6B0314}" dt="2020-11-23T13:39:22.081" v="27" actId="13926"/>
          <ac:spMkLst>
            <pc:docMk/>
            <pc:sldMk cId="686699456" sldId="4466"/>
            <ac:spMk id="19" creationId="{44C77562-799D-4960-BC2F-5CFFD2B6DE7A}"/>
          </ac:spMkLst>
        </pc:spChg>
        <pc:spChg chg="mod">
          <ac:chgData name="Robin Rettien" userId="d3b77970-caed-4e6f-89f3-1a113df11dad" providerId="ADAL" clId="{CA2E6B7D-8C40-4DDD-8464-55968D6B0314}" dt="2020-11-23T13:39:22.081" v="27" actId="13926"/>
          <ac:spMkLst>
            <pc:docMk/>
            <pc:sldMk cId="686699456" sldId="4466"/>
            <ac:spMk id="20" creationId="{5A45EA42-D400-4319-AAC7-1DC4A66D5117}"/>
          </ac:spMkLst>
        </pc:spChg>
        <pc:spChg chg="mod">
          <ac:chgData name="Robin Rettien" userId="d3b77970-caed-4e6f-89f3-1a113df11dad" providerId="ADAL" clId="{CA2E6B7D-8C40-4DDD-8464-55968D6B0314}" dt="2020-11-23T13:39:22.081" v="27" actId="13926"/>
          <ac:spMkLst>
            <pc:docMk/>
            <pc:sldMk cId="686699456" sldId="4466"/>
            <ac:spMk id="23" creationId="{AD0B4268-1F9D-4946-933E-D2CDA12279C1}"/>
          </ac:spMkLst>
        </pc:spChg>
        <pc:spChg chg="mod">
          <ac:chgData name="Robin Rettien" userId="d3b77970-caed-4e6f-89f3-1a113df11dad" providerId="ADAL" clId="{CA2E6B7D-8C40-4DDD-8464-55968D6B0314}" dt="2020-11-23T13:39:22.081" v="27" actId="13926"/>
          <ac:spMkLst>
            <pc:docMk/>
            <pc:sldMk cId="686699456" sldId="4466"/>
            <ac:spMk id="27" creationId="{9F508E70-549F-4AE2-A832-D969BA04EA03}"/>
          </ac:spMkLst>
        </pc:spChg>
        <pc:spChg chg="mod">
          <ac:chgData name="Robin Rettien" userId="d3b77970-caed-4e6f-89f3-1a113df11dad" providerId="ADAL" clId="{CA2E6B7D-8C40-4DDD-8464-55968D6B0314}" dt="2020-11-23T13:39:22.081" v="27" actId="13926"/>
          <ac:spMkLst>
            <pc:docMk/>
            <pc:sldMk cId="686699456" sldId="4466"/>
            <ac:spMk id="48" creationId="{B74C7F88-19C5-4940-82CD-966875838FC9}"/>
          </ac:spMkLst>
        </pc:spChg>
        <pc:grpChg chg="mod">
          <ac:chgData name="Robin Rettien" userId="d3b77970-caed-4e6f-89f3-1a113df11dad" providerId="ADAL" clId="{CA2E6B7D-8C40-4DDD-8464-55968D6B0314}" dt="2020-11-23T13:39:22.081" v="27" actId="13926"/>
          <ac:grpSpMkLst>
            <pc:docMk/>
            <pc:sldMk cId="686699456" sldId="4466"/>
            <ac:grpSpMk id="3" creationId="{6B85B6AD-4A03-4DDA-9E20-F9BB70BECDA2}"/>
          </ac:grpSpMkLst>
        </pc:grpChg>
        <pc:grpChg chg="mod">
          <ac:chgData name="Robin Rettien" userId="d3b77970-caed-4e6f-89f3-1a113df11dad" providerId="ADAL" clId="{CA2E6B7D-8C40-4DDD-8464-55968D6B0314}" dt="2020-11-23T13:39:22.081" v="27" actId="13926"/>
          <ac:grpSpMkLst>
            <pc:docMk/>
            <pc:sldMk cId="686699456" sldId="4466"/>
            <ac:grpSpMk id="29" creationId="{9022C64C-9597-4939-AFE2-85DA1FFFEAC9}"/>
          </ac:grpSpMkLst>
        </pc:grpChg>
        <pc:picChg chg="mod">
          <ac:chgData name="Robin Rettien" userId="d3b77970-caed-4e6f-89f3-1a113df11dad" providerId="ADAL" clId="{CA2E6B7D-8C40-4DDD-8464-55968D6B0314}" dt="2020-11-23T13:39:22.081" v="27" actId="13926"/>
          <ac:picMkLst>
            <pc:docMk/>
            <pc:sldMk cId="686699456" sldId="4466"/>
            <ac:picMk id="15" creationId="{E53138DA-BF9A-494C-9938-DE95C62B7FCD}"/>
          </ac:picMkLst>
        </pc:picChg>
        <pc:picChg chg="mod">
          <ac:chgData name="Robin Rettien" userId="d3b77970-caed-4e6f-89f3-1a113df11dad" providerId="ADAL" clId="{CA2E6B7D-8C40-4DDD-8464-55968D6B0314}" dt="2020-11-23T13:39:22.081" v="27" actId="13926"/>
          <ac:picMkLst>
            <pc:docMk/>
            <pc:sldMk cId="686699456" sldId="4466"/>
            <ac:picMk id="30" creationId="{142C7C0E-4ED7-4360-AB3C-9E877563AB75}"/>
          </ac:picMkLst>
        </pc:picChg>
        <pc:picChg chg="mod">
          <ac:chgData name="Robin Rettien" userId="d3b77970-caed-4e6f-89f3-1a113df11dad" providerId="ADAL" clId="{CA2E6B7D-8C40-4DDD-8464-55968D6B0314}" dt="2020-11-23T13:39:22.081" v="27" actId="13926"/>
          <ac:picMkLst>
            <pc:docMk/>
            <pc:sldMk cId="686699456" sldId="4466"/>
            <ac:picMk id="1026" creationId="{3FA9528B-1862-4958-A16D-6799F3A18244}"/>
          </ac:picMkLst>
        </pc:picChg>
        <pc:picChg chg="mod">
          <ac:chgData name="Robin Rettien" userId="d3b77970-caed-4e6f-89f3-1a113df11dad" providerId="ADAL" clId="{CA2E6B7D-8C40-4DDD-8464-55968D6B0314}" dt="2020-11-23T13:39:22.081" v="27" actId="13926"/>
          <ac:picMkLst>
            <pc:docMk/>
            <pc:sldMk cId="686699456" sldId="4466"/>
            <ac:picMk id="1028" creationId="{E37B60D6-1507-4082-AC1E-6AE7E135E42F}"/>
          </ac:picMkLst>
        </pc:picChg>
        <pc:cxnChg chg="mod">
          <ac:chgData name="Robin Rettien" userId="d3b77970-caed-4e6f-89f3-1a113df11dad" providerId="ADAL" clId="{CA2E6B7D-8C40-4DDD-8464-55968D6B0314}" dt="2020-11-23T13:39:22.081" v="27" actId="13926"/>
          <ac:cxnSpMkLst>
            <pc:docMk/>
            <pc:sldMk cId="686699456" sldId="4466"/>
            <ac:cxnSpMk id="9" creationId="{3BEE60D6-0E4C-464F-BC7C-EA9659E70587}"/>
          </ac:cxnSpMkLst>
        </pc:cxnChg>
        <pc:cxnChg chg="mod">
          <ac:chgData name="Robin Rettien" userId="d3b77970-caed-4e6f-89f3-1a113df11dad" providerId="ADAL" clId="{CA2E6B7D-8C40-4DDD-8464-55968D6B0314}" dt="2020-11-23T13:39:22.081" v="27" actId="13926"/>
          <ac:cxnSpMkLst>
            <pc:docMk/>
            <pc:sldMk cId="686699456" sldId="4466"/>
            <ac:cxnSpMk id="28" creationId="{47F59D75-4A22-46BB-99A2-34797429F3D5}"/>
          </ac:cxnSpMkLst>
        </pc:cxnChg>
        <pc:cxnChg chg="mod">
          <ac:chgData name="Robin Rettien" userId="d3b77970-caed-4e6f-89f3-1a113df11dad" providerId="ADAL" clId="{CA2E6B7D-8C40-4DDD-8464-55968D6B0314}" dt="2020-11-23T13:39:22.081" v="27" actId="13926"/>
          <ac:cxnSpMkLst>
            <pc:docMk/>
            <pc:sldMk cId="686699456" sldId="4466"/>
            <ac:cxnSpMk id="33" creationId="{E8C7C720-34A5-4361-8482-2EDD0D4A4F9D}"/>
          </ac:cxnSpMkLst>
        </pc:cxnChg>
      </pc:sldChg>
      <pc:sldChg chg="modSp mod">
        <pc:chgData name="Robin Rettien" userId="d3b77970-caed-4e6f-89f3-1a113df11dad" providerId="ADAL" clId="{CA2E6B7D-8C40-4DDD-8464-55968D6B0314}" dt="2020-11-23T13:39:44.126" v="31" actId="13926"/>
        <pc:sldMkLst>
          <pc:docMk/>
          <pc:sldMk cId="3607771872" sldId="4467"/>
        </pc:sldMkLst>
        <pc:spChg chg="mod">
          <ac:chgData name="Robin Rettien" userId="d3b77970-caed-4e6f-89f3-1a113df11dad" providerId="ADAL" clId="{CA2E6B7D-8C40-4DDD-8464-55968D6B0314}" dt="2020-11-23T13:39:44.126" v="31" actId="13926"/>
          <ac:spMkLst>
            <pc:docMk/>
            <pc:sldMk cId="3607771872" sldId="4467"/>
            <ac:spMk id="16" creationId="{363004E6-5D0B-4972-B740-FE08672547D7}"/>
          </ac:spMkLst>
        </pc:spChg>
      </pc:sldChg>
      <pc:sldChg chg="modSp mod">
        <pc:chgData name="Robin Rettien" userId="d3b77970-caed-4e6f-89f3-1a113df11dad" providerId="ADAL" clId="{CA2E6B7D-8C40-4DDD-8464-55968D6B0314}" dt="2020-11-23T13:40:02.363" v="33" actId="6549"/>
        <pc:sldMkLst>
          <pc:docMk/>
          <pc:sldMk cId="2871285774" sldId="4469"/>
        </pc:sldMkLst>
        <pc:spChg chg="mod">
          <ac:chgData name="Robin Rettien" userId="d3b77970-caed-4e6f-89f3-1a113df11dad" providerId="ADAL" clId="{CA2E6B7D-8C40-4DDD-8464-55968D6B0314}" dt="2020-11-23T13:40:02.363" v="33" actId="6549"/>
          <ac:spMkLst>
            <pc:docMk/>
            <pc:sldMk cId="2871285774" sldId="4469"/>
            <ac:spMk id="22" creationId="{A3C10B9C-6C4E-4C6F-9A7F-3F80D2D4C701}"/>
          </ac:spMkLst>
        </pc:spChg>
      </pc:sldChg>
      <pc:sldChg chg="modSp mod">
        <pc:chgData name="Robin Rettien" userId="d3b77970-caed-4e6f-89f3-1a113df11dad" providerId="ADAL" clId="{CA2E6B7D-8C40-4DDD-8464-55968D6B0314}" dt="2020-11-23T13:40:06.544" v="34" actId="13926"/>
        <pc:sldMkLst>
          <pc:docMk/>
          <pc:sldMk cId="2657895909" sldId="4470"/>
        </pc:sldMkLst>
        <pc:spChg chg="mod">
          <ac:chgData name="Robin Rettien" userId="d3b77970-caed-4e6f-89f3-1a113df11dad" providerId="ADAL" clId="{CA2E6B7D-8C40-4DDD-8464-55968D6B0314}" dt="2020-11-23T13:40:06.544" v="34" actId="13926"/>
          <ac:spMkLst>
            <pc:docMk/>
            <pc:sldMk cId="2657895909" sldId="4470"/>
            <ac:spMk id="16" creationId="{363004E6-5D0B-4972-B740-FE08672547D7}"/>
          </ac:spMkLst>
        </pc:spChg>
      </pc:sldChg>
      <pc:sldChg chg="modSp mod">
        <pc:chgData name="Robin Rettien" userId="d3b77970-caed-4e6f-89f3-1a113df11dad" providerId="ADAL" clId="{CA2E6B7D-8C40-4DDD-8464-55968D6B0314}" dt="2020-11-23T13:40:10.877" v="35" actId="13926"/>
        <pc:sldMkLst>
          <pc:docMk/>
          <pc:sldMk cId="359526628" sldId="4472"/>
        </pc:sldMkLst>
        <pc:spChg chg="mod">
          <ac:chgData name="Robin Rettien" userId="d3b77970-caed-4e6f-89f3-1a113df11dad" providerId="ADAL" clId="{CA2E6B7D-8C40-4DDD-8464-55968D6B0314}" dt="2020-11-23T13:40:10.877" v="35" actId="13926"/>
          <ac:spMkLst>
            <pc:docMk/>
            <pc:sldMk cId="359526628" sldId="4472"/>
            <ac:spMk id="28" creationId="{1915FD22-2941-43E3-94C2-8BDD87DD535A}"/>
          </ac:spMkLst>
        </pc:spChg>
      </pc:sldChg>
      <pc:sldChg chg="modSp mod">
        <pc:chgData name="Robin Rettien" userId="d3b77970-caed-4e6f-89f3-1a113df11dad" providerId="ADAL" clId="{CA2E6B7D-8C40-4DDD-8464-55968D6B0314}" dt="2020-11-23T13:40:24.753" v="37" actId="20577"/>
        <pc:sldMkLst>
          <pc:docMk/>
          <pc:sldMk cId="1407192383" sldId="4474"/>
        </pc:sldMkLst>
        <pc:spChg chg="mod">
          <ac:chgData name="Robin Rettien" userId="d3b77970-caed-4e6f-89f3-1a113df11dad" providerId="ADAL" clId="{CA2E6B7D-8C40-4DDD-8464-55968D6B0314}" dt="2020-11-23T13:40:24.753" v="37" actId="20577"/>
          <ac:spMkLst>
            <pc:docMk/>
            <pc:sldMk cId="1407192383" sldId="4474"/>
            <ac:spMk id="16" creationId="{363004E6-5D0B-4972-B740-FE08672547D7}"/>
          </ac:spMkLst>
        </pc:spChg>
      </pc:sldChg>
      <pc:sldChg chg="modSp mod">
        <pc:chgData name="Robin Rettien" userId="d3b77970-caed-4e6f-89f3-1a113df11dad" providerId="ADAL" clId="{CA2E6B7D-8C40-4DDD-8464-55968D6B0314}" dt="2020-11-23T13:40:29.790" v="38" actId="13926"/>
        <pc:sldMkLst>
          <pc:docMk/>
          <pc:sldMk cId="4175044044" sldId="4475"/>
        </pc:sldMkLst>
        <pc:spChg chg="mod">
          <ac:chgData name="Robin Rettien" userId="d3b77970-caed-4e6f-89f3-1a113df11dad" providerId="ADAL" clId="{CA2E6B7D-8C40-4DDD-8464-55968D6B0314}" dt="2020-11-23T13:40:29.790" v="38" actId="13926"/>
          <ac:spMkLst>
            <pc:docMk/>
            <pc:sldMk cId="4175044044" sldId="4475"/>
            <ac:spMk id="13" creationId="{E612B975-BDBB-4283-A993-7EE553A058B9}"/>
          </ac:spMkLst>
        </pc:spChg>
      </pc:sldChg>
      <pc:sldChg chg="modSp mod">
        <pc:chgData name="Robin Rettien" userId="d3b77970-caed-4e6f-89f3-1a113df11dad" providerId="ADAL" clId="{CA2E6B7D-8C40-4DDD-8464-55968D6B0314}" dt="2020-11-23T13:40:54.988" v="42" actId="13926"/>
        <pc:sldMkLst>
          <pc:docMk/>
          <pc:sldMk cId="4198397139" sldId="4476"/>
        </pc:sldMkLst>
        <pc:spChg chg="mod">
          <ac:chgData name="Robin Rettien" userId="d3b77970-caed-4e6f-89f3-1a113df11dad" providerId="ADAL" clId="{CA2E6B7D-8C40-4DDD-8464-55968D6B0314}" dt="2020-11-23T13:40:54.988" v="42" actId="13926"/>
          <ac:spMkLst>
            <pc:docMk/>
            <pc:sldMk cId="4198397139" sldId="4476"/>
            <ac:spMk id="28" creationId="{1915FD22-2941-43E3-94C2-8BDD87DD535A}"/>
          </ac:spMkLst>
        </pc:spChg>
      </pc:sldChg>
      <pc:sldChg chg="modSp mod">
        <pc:chgData name="Robin Rettien" userId="d3b77970-caed-4e6f-89f3-1a113df11dad" providerId="ADAL" clId="{CA2E6B7D-8C40-4DDD-8464-55968D6B0314}" dt="2020-11-23T13:40:58.735" v="43" actId="13926"/>
        <pc:sldMkLst>
          <pc:docMk/>
          <pc:sldMk cId="1815526282" sldId="4477"/>
        </pc:sldMkLst>
        <pc:spChg chg="mod">
          <ac:chgData name="Robin Rettien" userId="d3b77970-caed-4e6f-89f3-1a113df11dad" providerId="ADAL" clId="{CA2E6B7D-8C40-4DDD-8464-55968D6B0314}" dt="2020-11-23T13:40:58.735" v="43" actId="13926"/>
          <ac:spMkLst>
            <pc:docMk/>
            <pc:sldMk cId="1815526282" sldId="4477"/>
            <ac:spMk id="16" creationId="{363004E6-5D0B-4972-B740-FE08672547D7}"/>
          </ac:spMkLst>
        </pc:spChg>
      </pc:sldChg>
      <pc:sldChg chg="modSp mod">
        <pc:chgData name="Robin Rettien" userId="d3b77970-caed-4e6f-89f3-1a113df11dad" providerId="ADAL" clId="{CA2E6B7D-8C40-4DDD-8464-55968D6B0314}" dt="2020-11-23T13:41:41.056" v="47" actId="13926"/>
        <pc:sldMkLst>
          <pc:docMk/>
          <pc:sldMk cId="776454013" sldId="4478"/>
        </pc:sldMkLst>
        <pc:spChg chg="mod">
          <ac:chgData name="Robin Rettien" userId="d3b77970-caed-4e6f-89f3-1a113df11dad" providerId="ADAL" clId="{CA2E6B7D-8C40-4DDD-8464-55968D6B0314}" dt="2020-11-23T13:41:41.056" v="47" actId="13926"/>
          <ac:spMkLst>
            <pc:docMk/>
            <pc:sldMk cId="776454013" sldId="4478"/>
            <ac:spMk id="16" creationId="{363004E6-5D0B-4972-B740-FE08672547D7}"/>
          </ac:spMkLst>
        </pc:spChg>
      </pc:sldChg>
      <pc:sldChg chg="modSp mod">
        <pc:chgData name="Robin Rettien" userId="d3b77970-caed-4e6f-89f3-1a113df11dad" providerId="ADAL" clId="{CA2E6B7D-8C40-4DDD-8464-55968D6B0314}" dt="2020-11-23T13:42:20.579" v="54" actId="13926"/>
        <pc:sldMkLst>
          <pc:docMk/>
          <pc:sldMk cId="3712010389" sldId="4481"/>
        </pc:sldMkLst>
        <pc:spChg chg="mod">
          <ac:chgData name="Robin Rettien" userId="d3b77970-caed-4e6f-89f3-1a113df11dad" providerId="ADAL" clId="{CA2E6B7D-8C40-4DDD-8464-55968D6B0314}" dt="2020-11-23T13:42:18.003" v="53" actId="13926"/>
          <ac:spMkLst>
            <pc:docMk/>
            <pc:sldMk cId="3712010389" sldId="4481"/>
            <ac:spMk id="22" creationId="{669BF281-B835-4BFF-A356-401BA11A8991}"/>
          </ac:spMkLst>
        </pc:spChg>
        <pc:spChg chg="mod">
          <ac:chgData name="Robin Rettien" userId="d3b77970-caed-4e6f-89f3-1a113df11dad" providerId="ADAL" clId="{CA2E6B7D-8C40-4DDD-8464-55968D6B0314}" dt="2020-11-23T13:42:20.579" v="54" actId="13926"/>
          <ac:spMkLst>
            <pc:docMk/>
            <pc:sldMk cId="3712010389" sldId="4481"/>
            <ac:spMk id="32" creationId="{9B9D46CA-768E-4701-9A6D-1ED3A5778DB3}"/>
          </ac:spMkLst>
        </pc:spChg>
      </pc:sldChg>
      <pc:sldChg chg="modSp mod">
        <pc:chgData name="Robin Rettien" userId="d3b77970-caed-4e6f-89f3-1a113df11dad" providerId="ADAL" clId="{CA2E6B7D-8C40-4DDD-8464-55968D6B0314}" dt="2020-11-23T13:42:38.244" v="59" actId="13926"/>
        <pc:sldMkLst>
          <pc:docMk/>
          <pc:sldMk cId="58685191" sldId="4482"/>
        </pc:sldMkLst>
        <pc:spChg chg="mod">
          <ac:chgData name="Robin Rettien" userId="d3b77970-caed-4e6f-89f3-1a113df11dad" providerId="ADAL" clId="{CA2E6B7D-8C40-4DDD-8464-55968D6B0314}" dt="2020-11-23T13:42:38.244" v="59" actId="13926"/>
          <ac:spMkLst>
            <pc:docMk/>
            <pc:sldMk cId="58685191" sldId="4482"/>
            <ac:spMk id="4" creationId="{29CB9718-F33C-45E0-97AD-AD6A26E51A3C}"/>
          </ac:spMkLst>
        </pc:spChg>
      </pc:sldChg>
      <pc:sldChg chg="modSp mod">
        <pc:chgData name="Robin Rettien" userId="d3b77970-caed-4e6f-89f3-1a113df11dad" providerId="ADAL" clId="{CA2E6B7D-8C40-4DDD-8464-55968D6B0314}" dt="2020-11-23T13:42:51.161" v="62" actId="13926"/>
        <pc:sldMkLst>
          <pc:docMk/>
          <pc:sldMk cId="4273903994" sldId="4483"/>
        </pc:sldMkLst>
        <pc:spChg chg="mod">
          <ac:chgData name="Robin Rettien" userId="d3b77970-caed-4e6f-89f3-1a113df11dad" providerId="ADAL" clId="{CA2E6B7D-8C40-4DDD-8464-55968D6B0314}" dt="2020-11-23T13:42:51.161" v="62" actId="13926"/>
          <ac:spMkLst>
            <pc:docMk/>
            <pc:sldMk cId="4273903994" sldId="4483"/>
            <ac:spMk id="20" creationId="{158AD0A0-C618-4557-9D70-31B1FBE3DE61}"/>
          </ac:spMkLst>
        </pc:spChg>
      </pc:sldChg>
      <pc:sldChg chg="modSp mod">
        <pc:chgData name="Robin Rettien" userId="d3b77970-caed-4e6f-89f3-1a113df11dad" providerId="ADAL" clId="{CA2E6B7D-8C40-4DDD-8464-55968D6B0314}" dt="2020-11-23T13:43:02.637" v="64" actId="13926"/>
        <pc:sldMkLst>
          <pc:docMk/>
          <pc:sldMk cId="381624051" sldId="4490"/>
        </pc:sldMkLst>
        <pc:spChg chg="mod">
          <ac:chgData name="Robin Rettien" userId="d3b77970-caed-4e6f-89f3-1a113df11dad" providerId="ADAL" clId="{CA2E6B7D-8C40-4DDD-8464-55968D6B0314}" dt="2020-11-23T13:43:02.637" v="64" actId="13926"/>
          <ac:spMkLst>
            <pc:docMk/>
            <pc:sldMk cId="381624051" sldId="4490"/>
            <ac:spMk id="4" creationId="{29CB9718-F33C-45E0-97AD-AD6A26E51A3C}"/>
          </ac:spMkLst>
        </pc:spChg>
      </pc:sldChg>
      <pc:sldChg chg="modSp mod">
        <pc:chgData name="Robin Rettien" userId="d3b77970-caed-4e6f-89f3-1a113df11dad" providerId="ADAL" clId="{CA2E6B7D-8C40-4DDD-8464-55968D6B0314}" dt="2020-11-23T13:43:06.255" v="65" actId="13926"/>
        <pc:sldMkLst>
          <pc:docMk/>
          <pc:sldMk cId="3934869442" sldId="4491"/>
        </pc:sldMkLst>
        <pc:spChg chg="mod">
          <ac:chgData name="Robin Rettien" userId="d3b77970-caed-4e6f-89f3-1a113df11dad" providerId="ADAL" clId="{CA2E6B7D-8C40-4DDD-8464-55968D6B0314}" dt="2020-11-23T13:43:06.255" v="65" actId="13926"/>
          <ac:spMkLst>
            <pc:docMk/>
            <pc:sldMk cId="3934869442" sldId="4491"/>
            <ac:spMk id="28" creationId="{1915FD22-2941-43E3-94C2-8BDD87DD535A}"/>
          </ac:spMkLst>
        </pc:spChg>
      </pc:sldChg>
      <pc:sldChg chg="delSp modSp mod">
        <pc:chgData name="Robin Rettien" userId="d3b77970-caed-4e6f-89f3-1a113df11dad" providerId="ADAL" clId="{CA2E6B7D-8C40-4DDD-8464-55968D6B0314}" dt="2020-11-23T13:46:39.841" v="104"/>
        <pc:sldMkLst>
          <pc:docMk/>
          <pc:sldMk cId="435248604" sldId="4498"/>
        </pc:sldMkLst>
        <pc:spChg chg="del">
          <ac:chgData name="Robin Rettien" userId="d3b77970-caed-4e6f-89f3-1a113df11dad" providerId="ADAL" clId="{CA2E6B7D-8C40-4DDD-8464-55968D6B0314}" dt="2020-11-23T13:42:13.186" v="52" actId="478"/>
          <ac:spMkLst>
            <pc:docMk/>
            <pc:sldMk cId="435248604" sldId="4498"/>
            <ac:spMk id="5" creationId="{060A7A69-3F29-48B5-BBD2-61F89E13BD1D}"/>
          </ac:spMkLst>
        </pc:spChg>
        <pc:grpChg chg="ord">
          <ac:chgData name="Robin Rettien" userId="d3b77970-caed-4e6f-89f3-1a113df11dad" providerId="ADAL" clId="{CA2E6B7D-8C40-4DDD-8464-55968D6B0314}" dt="2020-11-23T13:41:59.653" v="50" actId="167"/>
          <ac:grpSpMkLst>
            <pc:docMk/>
            <pc:sldMk cId="435248604" sldId="4498"/>
            <ac:grpSpMk id="39" creationId="{B6126664-074F-494C-A8E8-7453F7DCB162}"/>
          </ac:grpSpMkLst>
        </pc:grpChg>
        <pc:picChg chg="mod">
          <ac:chgData name="Robin Rettien" userId="d3b77970-caed-4e6f-89f3-1a113df11dad" providerId="ADAL" clId="{CA2E6B7D-8C40-4DDD-8464-55968D6B0314}" dt="2020-11-23T13:46:39.841" v="104"/>
          <ac:picMkLst>
            <pc:docMk/>
            <pc:sldMk cId="435248604" sldId="4498"/>
            <ac:picMk id="13" creationId="{67CFD7F1-EC40-48AA-B5FF-15E5CF36AFB2}"/>
          </ac:picMkLst>
        </pc:picChg>
      </pc:sldChg>
      <pc:sldChg chg="delSp mod">
        <pc:chgData name="Robin Rettien" userId="d3b77970-caed-4e6f-89f3-1a113df11dad" providerId="ADAL" clId="{CA2E6B7D-8C40-4DDD-8464-55968D6B0314}" dt="2020-11-23T13:36:52.042" v="15" actId="478"/>
        <pc:sldMkLst>
          <pc:docMk/>
          <pc:sldMk cId="3723857203" sldId="4505"/>
        </pc:sldMkLst>
        <pc:spChg chg="del">
          <ac:chgData name="Robin Rettien" userId="d3b77970-caed-4e6f-89f3-1a113df11dad" providerId="ADAL" clId="{CA2E6B7D-8C40-4DDD-8464-55968D6B0314}" dt="2020-11-23T13:36:52.042" v="15" actId="478"/>
          <ac:spMkLst>
            <pc:docMk/>
            <pc:sldMk cId="3723857203" sldId="4505"/>
            <ac:spMk id="22" creationId="{9D9BD2E3-4C1B-4F62-A8AB-BFD4638A2B3E}"/>
          </ac:spMkLst>
        </pc:spChg>
      </pc:sldChg>
      <pc:sldChg chg="delSp mod">
        <pc:chgData name="Robin Rettien" userId="d3b77970-caed-4e6f-89f3-1a113df11dad" providerId="ADAL" clId="{CA2E6B7D-8C40-4DDD-8464-55968D6B0314}" dt="2020-11-23T13:36:54.456" v="16" actId="478"/>
        <pc:sldMkLst>
          <pc:docMk/>
          <pc:sldMk cId="783396592" sldId="4506"/>
        </pc:sldMkLst>
        <pc:spChg chg="del">
          <ac:chgData name="Robin Rettien" userId="d3b77970-caed-4e6f-89f3-1a113df11dad" providerId="ADAL" clId="{CA2E6B7D-8C40-4DDD-8464-55968D6B0314}" dt="2020-11-23T13:36:54.456" v="16" actId="478"/>
          <ac:spMkLst>
            <pc:docMk/>
            <pc:sldMk cId="783396592" sldId="4506"/>
            <ac:spMk id="11" creationId="{1F01E95B-A1F2-493F-BD74-6EE4916B1BA0}"/>
          </ac:spMkLst>
        </pc:spChg>
      </pc:sldChg>
      <pc:sldChg chg="modSp mod">
        <pc:chgData name="Robin Rettien" userId="d3b77970-caed-4e6f-89f3-1a113df11dad" providerId="ADAL" clId="{CA2E6B7D-8C40-4DDD-8464-55968D6B0314}" dt="2020-11-23T13:42:35.014" v="58" actId="13926"/>
        <pc:sldMkLst>
          <pc:docMk/>
          <pc:sldMk cId="4073120430" sldId="4515"/>
        </pc:sldMkLst>
        <pc:spChg chg="mod">
          <ac:chgData name="Robin Rettien" userId="d3b77970-caed-4e6f-89f3-1a113df11dad" providerId="ADAL" clId="{CA2E6B7D-8C40-4DDD-8464-55968D6B0314}" dt="2020-11-23T13:42:35.014" v="58" actId="13926"/>
          <ac:spMkLst>
            <pc:docMk/>
            <pc:sldMk cId="4073120430" sldId="4515"/>
            <ac:spMk id="4" creationId="{29CB9718-F33C-45E0-97AD-AD6A26E51A3C}"/>
          </ac:spMkLst>
        </pc:spChg>
      </pc:sldChg>
      <pc:sldChg chg="delSp mod">
        <pc:chgData name="Robin Rettien" userId="d3b77970-caed-4e6f-89f3-1a113df11dad" providerId="ADAL" clId="{CA2E6B7D-8C40-4DDD-8464-55968D6B0314}" dt="2020-11-23T13:36:46.130" v="12" actId="478"/>
        <pc:sldMkLst>
          <pc:docMk/>
          <pc:sldMk cId="1017006420" sldId="4518"/>
        </pc:sldMkLst>
        <pc:spChg chg="del">
          <ac:chgData name="Robin Rettien" userId="d3b77970-caed-4e6f-89f3-1a113df11dad" providerId="ADAL" clId="{CA2E6B7D-8C40-4DDD-8464-55968D6B0314}" dt="2020-11-23T13:36:46.130" v="12" actId="478"/>
          <ac:spMkLst>
            <pc:docMk/>
            <pc:sldMk cId="1017006420" sldId="4518"/>
            <ac:spMk id="16" creationId="{BDCA6903-0CA6-4F5C-8474-EF946F962899}"/>
          </ac:spMkLst>
        </pc:spChg>
      </pc:sldChg>
      <pc:sldChg chg="delSp mod">
        <pc:chgData name="Robin Rettien" userId="d3b77970-caed-4e6f-89f3-1a113df11dad" providerId="ADAL" clId="{CA2E6B7D-8C40-4DDD-8464-55968D6B0314}" dt="2020-11-23T13:37:00.338" v="20" actId="478"/>
        <pc:sldMkLst>
          <pc:docMk/>
          <pc:sldMk cId="3024342461" sldId="4519"/>
        </pc:sldMkLst>
        <pc:spChg chg="del">
          <ac:chgData name="Robin Rettien" userId="d3b77970-caed-4e6f-89f3-1a113df11dad" providerId="ADAL" clId="{CA2E6B7D-8C40-4DDD-8464-55968D6B0314}" dt="2020-11-23T13:37:00.338" v="20" actId="478"/>
          <ac:spMkLst>
            <pc:docMk/>
            <pc:sldMk cId="3024342461" sldId="4519"/>
            <ac:spMk id="7" creationId="{488527C6-AC8F-48B9-8355-3C7A081B153B}"/>
          </ac:spMkLst>
        </pc:spChg>
      </pc:sldChg>
      <pc:sldChg chg="delSp modSp mod">
        <pc:chgData name="Robin Rettien" userId="d3b77970-caed-4e6f-89f3-1a113df11dad" providerId="ADAL" clId="{CA2E6B7D-8C40-4DDD-8464-55968D6B0314}" dt="2020-11-23T13:37:33.538" v="23" actId="13926"/>
        <pc:sldMkLst>
          <pc:docMk/>
          <pc:sldMk cId="4081695896" sldId="4520"/>
        </pc:sldMkLst>
        <pc:spChg chg="del">
          <ac:chgData name="Robin Rettien" userId="d3b77970-caed-4e6f-89f3-1a113df11dad" providerId="ADAL" clId="{CA2E6B7D-8C40-4DDD-8464-55968D6B0314}" dt="2020-11-23T13:36:55.941" v="17" actId="478"/>
          <ac:spMkLst>
            <pc:docMk/>
            <pc:sldMk cId="4081695896" sldId="4520"/>
            <ac:spMk id="16" creationId="{04B594DF-E7A3-42C1-B61B-4EA58ED13346}"/>
          </ac:spMkLst>
        </pc:spChg>
        <pc:spChg chg="mod">
          <ac:chgData name="Robin Rettien" userId="d3b77970-caed-4e6f-89f3-1a113df11dad" providerId="ADAL" clId="{CA2E6B7D-8C40-4DDD-8464-55968D6B0314}" dt="2020-11-23T13:37:33.538" v="23" actId="13926"/>
          <ac:spMkLst>
            <pc:docMk/>
            <pc:sldMk cId="4081695896" sldId="4520"/>
            <ac:spMk id="27" creationId="{C82C07AC-89D3-4CC2-96F8-C392922EA6B8}"/>
          </ac:spMkLst>
        </pc:spChg>
      </pc:sldChg>
      <pc:sldChg chg="delSp modSp mod">
        <pc:chgData name="Robin Rettien" userId="d3b77970-caed-4e6f-89f3-1a113df11dad" providerId="ADAL" clId="{CA2E6B7D-8C40-4DDD-8464-55968D6B0314}" dt="2020-11-23T13:37:36.338" v="24" actId="13926"/>
        <pc:sldMkLst>
          <pc:docMk/>
          <pc:sldMk cId="1101744368" sldId="4524"/>
        </pc:sldMkLst>
        <pc:spChg chg="del">
          <ac:chgData name="Robin Rettien" userId="d3b77970-caed-4e6f-89f3-1a113df11dad" providerId="ADAL" clId="{CA2E6B7D-8C40-4DDD-8464-55968D6B0314}" dt="2020-11-23T13:36:57.425" v="18" actId="478"/>
          <ac:spMkLst>
            <pc:docMk/>
            <pc:sldMk cId="1101744368" sldId="4524"/>
            <ac:spMk id="3" creationId="{DB42A679-DD67-411F-90ED-10EFD853E102}"/>
          </ac:spMkLst>
        </pc:spChg>
        <pc:spChg chg="mod">
          <ac:chgData name="Robin Rettien" userId="d3b77970-caed-4e6f-89f3-1a113df11dad" providerId="ADAL" clId="{CA2E6B7D-8C40-4DDD-8464-55968D6B0314}" dt="2020-11-23T13:37:36.338" v="24" actId="13926"/>
          <ac:spMkLst>
            <pc:docMk/>
            <pc:sldMk cId="1101744368" sldId="4524"/>
            <ac:spMk id="7" creationId="{431603C3-0313-437E-A629-5B4052624569}"/>
          </ac:spMkLst>
        </pc:spChg>
      </pc:sldChg>
      <pc:sldChg chg="modSp mod">
        <pc:chgData name="Robin Rettien" userId="d3b77970-caed-4e6f-89f3-1a113df11dad" providerId="ADAL" clId="{CA2E6B7D-8C40-4DDD-8464-55968D6B0314}" dt="2020-11-23T13:41:06.972" v="45" actId="13926"/>
        <pc:sldMkLst>
          <pc:docMk/>
          <pc:sldMk cId="2172363109" sldId="4531"/>
        </pc:sldMkLst>
        <pc:graphicFrameChg chg="modGraphic">
          <ac:chgData name="Robin Rettien" userId="d3b77970-caed-4e6f-89f3-1a113df11dad" providerId="ADAL" clId="{CA2E6B7D-8C40-4DDD-8464-55968D6B0314}" dt="2020-11-23T13:41:06.972" v="45" actId="13926"/>
          <ac:graphicFrameMkLst>
            <pc:docMk/>
            <pc:sldMk cId="2172363109" sldId="4531"/>
            <ac:graphicFrameMk id="5" creationId="{12CA20DD-86FB-4A49-B398-887C7612D442}"/>
          </ac:graphicFrameMkLst>
        </pc:graphicFrameChg>
      </pc:sldChg>
      <pc:sldChg chg="modSp">
        <pc:chgData name="Robin Rettien" userId="d3b77970-caed-4e6f-89f3-1a113df11dad" providerId="ADAL" clId="{CA2E6B7D-8C40-4DDD-8464-55968D6B0314}" dt="2020-11-23T13:36:00.314" v="3" actId="13926"/>
        <pc:sldMkLst>
          <pc:docMk/>
          <pc:sldMk cId="419548533" sldId="4534"/>
        </pc:sldMkLst>
        <pc:spChg chg="mod">
          <ac:chgData name="Robin Rettien" userId="d3b77970-caed-4e6f-89f3-1a113df11dad" providerId="ADAL" clId="{CA2E6B7D-8C40-4DDD-8464-55968D6B0314}" dt="2020-11-23T13:36:00.314" v="3" actId="13926"/>
          <ac:spMkLst>
            <pc:docMk/>
            <pc:sldMk cId="419548533" sldId="4534"/>
            <ac:spMk id="2" creationId="{DA56C8B7-AD82-4838-B12A-26BD3ED89960}"/>
          </ac:spMkLst>
        </pc:spChg>
        <pc:spChg chg="mod">
          <ac:chgData name="Robin Rettien" userId="d3b77970-caed-4e6f-89f3-1a113df11dad" providerId="ADAL" clId="{CA2E6B7D-8C40-4DDD-8464-55968D6B0314}" dt="2020-11-23T13:36:00.314" v="3" actId="13926"/>
          <ac:spMkLst>
            <pc:docMk/>
            <pc:sldMk cId="419548533" sldId="4534"/>
            <ac:spMk id="3" creationId="{D53F3C52-04C6-4E6C-B340-A8B910795DFE}"/>
          </ac:spMkLst>
        </pc:spChg>
        <pc:spChg chg="mod">
          <ac:chgData name="Robin Rettien" userId="d3b77970-caed-4e6f-89f3-1a113df11dad" providerId="ADAL" clId="{CA2E6B7D-8C40-4DDD-8464-55968D6B0314}" dt="2020-11-23T13:36:00.314" v="3" actId="13926"/>
          <ac:spMkLst>
            <pc:docMk/>
            <pc:sldMk cId="419548533" sldId="4534"/>
            <ac:spMk id="6" creationId="{9CA6FBCC-71B7-4F2C-BA87-6099992BD657}"/>
          </ac:spMkLst>
        </pc:spChg>
        <pc:spChg chg="mod">
          <ac:chgData name="Robin Rettien" userId="d3b77970-caed-4e6f-89f3-1a113df11dad" providerId="ADAL" clId="{CA2E6B7D-8C40-4DDD-8464-55968D6B0314}" dt="2020-11-23T13:36:00.314" v="3" actId="13926"/>
          <ac:spMkLst>
            <pc:docMk/>
            <pc:sldMk cId="419548533" sldId="4534"/>
            <ac:spMk id="7" creationId="{C2194BE0-6246-4452-BAB1-2208ED754E76}"/>
          </ac:spMkLst>
        </pc:spChg>
        <pc:spChg chg="mod">
          <ac:chgData name="Robin Rettien" userId="d3b77970-caed-4e6f-89f3-1a113df11dad" providerId="ADAL" clId="{CA2E6B7D-8C40-4DDD-8464-55968D6B0314}" dt="2020-11-23T13:36:00.314" v="3" actId="13926"/>
          <ac:spMkLst>
            <pc:docMk/>
            <pc:sldMk cId="419548533" sldId="4534"/>
            <ac:spMk id="13" creationId="{2D347840-C848-4EA0-A9C8-5208CB020D05}"/>
          </ac:spMkLst>
        </pc:spChg>
        <pc:spChg chg="mod">
          <ac:chgData name="Robin Rettien" userId="d3b77970-caed-4e6f-89f3-1a113df11dad" providerId="ADAL" clId="{CA2E6B7D-8C40-4DDD-8464-55968D6B0314}" dt="2020-11-23T13:36:00.314" v="3" actId="13926"/>
          <ac:spMkLst>
            <pc:docMk/>
            <pc:sldMk cId="419548533" sldId="4534"/>
            <ac:spMk id="15" creationId="{CE7FEFFD-2135-4875-BC5A-895AE5991D9A}"/>
          </ac:spMkLst>
        </pc:spChg>
        <pc:spChg chg="mod">
          <ac:chgData name="Robin Rettien" userId="d3b77970-caed-4e6f-89f3-1a113df11dad" providerId="ADAL" clId="{CA2E6B7D-8C40-4DDD-8464-55968D6B0314}" dt="2020-11-23T13:36:00.314" v="3" actId="13926"/>
          <ac:spMkLst>
            <pc:docMk/>
            <pc:sldMk cId="419548533" sldId="4534"/>
            <ac:spMk id="21" creationId="{7B37CB22-9E69-4C3E-831C-7C03A311044A}"/>
          </ac:spMkLst>
        </pc:spChg>
        <pc:spChg chg="mod">
          <ac:chgData name="Robin Rettien" userId="d3b77970-caed-4e6f-89f3-1a113df11dad" providerId="ADAL" clId="{CA2E6B7D-8C40-4DDD-8464-55968D6B0314}" dt="2020-11-23T13:36:00.314" v="3" actId="13926"/>
          <ac:spMkLst>
            <pc:docMk/>
            <pc:sldMk cId="419548533" sldId="4534"/>
            <ac:spMk id="25" creationId="{8B793F44-C28A-4F54-99CB-D40AE030E65B}"/>
          </ac:spMkLst>
        </pc:spChg>
        <pc:spChg chg="mod">
          <ac:chgData name="Robin Rettien" userId="d3b77970-caed-4e6f-89f3-1a113df11dad" providerId="ADAL" clId="{CA2E6B7D-8C40-4DDD-8464-55968D6B0314}" dt="2020-11-23T13:36:00.314" v="3" actId="13926"/>
          <ac:spMkLst>
            <pc:docMk/>
            <pc:sldMk cId="419548533" sldId="4534"/>
            <ac:spMk id="26" creationId="{39560AB3-6B18-407E-BA8A-51D748D825B6}"/>
          </ac:spMkLst>
        </pc:spChg>
        <pc:spChg chg="mod">
          <ac:chgData name="Robin Rettien" userId="d3b77970-caed-4e6f-89f3-1a113df11dad" providerId="ADAL" clId="{CA2E6B7D-8C40-4DDD-8464-55968D6B0314}" dt="2020-11-23T13:36:00.314" v="3" actId="13926"/>
          <ac:spMkLst>
            <pc:docMk/>
            <pc:sldMk cId="419548533" sldId="4534"/>
            <ac:spMk id="28" creationId="{490937B2-BE64-4DD4-AABF-1B4B1CBEF8E8}"/>
          </ac:spMkLst>
        </pc:spChg>
        <pc:spChg chg="mod">
          <ac:chgData name="Robin Rettien" userId="d3b77970-caed-4e6f-89f3-1a113df11dad" providerId="ADAL" clId="{CA2E6B7D-8C40-4DDD-8464-55968D6B0314}" dt="2020-11-23T13:36:00.314" v="3" actId="13926"/>
          <ac:spMkLst>
            <pc:docMk/>
            <pc:sldMk cId="419548533" sldId="4534"/>
            <ac:spMk id="30" creationId="{72CE0773-BDE5-4FDF-B5D1-25248D377107}"/>
          </ac:spMkLst>
        </pc:spChg>
        <pc:spChg chg="mod">
          <ac:chgData name="Robin Rettien" userId="d3b77970-caed-4e6f-89f3-1a113df11dad" providerId="ADAL" clId="{CA2E6B7D-8C40-4DDD-8464-55968D6B0314}" dt="2020-11-23T13:36:00.314" v="3" actId="13926"/>
          <ac:spMkLst>
            <pc:docMk/>
            <pc:sldMk cId="419548533" sldId="4534"/>
            <ac:spMk id="32" creationId="{4DE5D994-21BD-409C-B89F-DFF7BD967483}"/>
          </ac:spMkLst>
        </pc:spChg>
        <pc:spChg chg="mod">
          <ac:chgData name="Robin Rettien" userId="d3b77970-caed-4e6f-89f3-1a113df11dad" providerId="ADAL" clId="{CA2E6B7D-8C40-4DDD-8464-55968D6B0314}" dt="2020-11-23T13:36:00.314" v="3" actId="13926"/>
          <ac:spMkLst>
            <pc:docMk/>
            <pc:sldMk cId="419548533" sldId="4534"/>
            <ac:spMk id="33" creationId="{0EE5F6C7-CAA1-4A8B-813B-D7F34B851423}"/>
          </ac:spMkLst>
        </pc:spChg>
        <pc:spChg chg="mod">
          <ac:chgData name="Robin Rettien" userId="d3b77970-caed-4e6f-89f3-1a113df11dad" providerId="ADAL" clId="{CA2E6B7D-8C40-4DDD-8464-55968D6B0314}" dt="2020-11-23T13:36:00.314" v="3" actId="13926"/>
          <ac:spMkLst>
            <pc:docMk/>
            <pc:sldMk cId="419548533" sldId="4534"/>
            <ac:spMk id="34" creationId="{932BDA2C-FDD1-492C-9E09-A592565DAFB2}"/>
          </ac:spMkLst>
        </pc:spChg>
        <pc:spChg chg="mod">
          <ac:chgData name="Robin Rettien" userId="d3b77970-caed-4e6f-89f3-1a113df11dad" providerId="ADAL" clId="{CA2E6B7D-8C40-4DDD-8464-55968D6B0314}" dt="2020-11-23T13:36:00.314" v="3" actId="13926"/>
          <ac:spMkLst>
            <pc:docMk/>
            <pc:sldMk cId="419548533" sldId="4534"/>
            <ac:spMk id="37" creationId="{05726357-EF55-4DE8-8390-33102CE8722E}"/>
          </ac:spMkLst>
        </pc:spChg>
        <pc:spChg chg="mod">
          <ac:chgData name="Robin Rettien" userId="d3b77970-caed-4e6f-89f3-1a113df11dad" providerId="ADAL" clId="{CA2E6B7D-8C40-4DDD-8464-55968D6B0314}" dt="2020-11-23T13:36:00.314" v="3" actId="13926"/>
          <ac:spMkLst>
            <pc:docMk/>
            <pc:sldMk cId="419548533" sldId="4534"/>
            <ac:spMk id="40" creationId="{986AA82E-294F-4B7F-9FFC-344D196FA753}"/>
          </ac:spMkLst>
        </pc:spChg>
        <pc:grpChg chg="mod">
          <ac:chgData name="Robin Rettien" userId="d3b77970-caed-4e6f-89f3-1a113df11dad" providerId="ADAL" clId="{CA2E6B7D-8C40-4DDD-8464-55968D6B0314}" dt="2020-11-23T13:36:00.314" v="3" actId="13926"/>
          <ac:grpSpMkLst>
            <pc:docMk/>
            <pc:sldMk cId="419548533" sldId="4534"/>
            <ac:grpSpMk id="11" creationId="{CE46CA51-3A58-4569-A239-960A47AC5734}"/>
          </ac:grpSpMkLst>
        </pc:grpChg>
        <pc:picChg chg="mod">
          <ac:chgData name="Robin Rettien" userId="d3b77970-caed-4e6f-89f3-1a113df11dad" providerId="ADAL" clId="{CA2E6B7D-8C40-4DDD-8464-55968D6B0314}" dt="2020-11-23T13:36:00.314" v="3" actId="13926"/>
          <ac:picMkLst>
            <pc:docMk/>
            <pc:sldMk cId="419548533" sldId="4534"/>
            <ac:picMk id="5" creationId="{C2C83601-3702-4349-A875-D3CE5262CE95}"/>
          </ac:picMkLst>
        </pc:picChg>
        <pc:picChg chg="mod">
          <ac:chgData name="Robin Rettien" userId="d3b77970-caed-4e6f-89f3-1a113df11dad" providerId="ADAL" clId="{CA2E6B7D-8C40-4DDD-8464-55968D6B0314}" dt="2020-11-23T13:36:00.314" v="3" actId="13926"/>
          <ac:picMkLst>
            <pc:docMk/>
            <pc:sldMk cId="419548533" sldId="4534"/>
            <ac:picMk id="8" creationId="{14281F8D-447C-460A-B710-26670642481A}"/>
          </ac:picMkLst>
        </pc:picChg>
        <pc:picChg chg="mod">
          <ac:chgData name="Robin Rettien" userId="d3b77970-caed-4e6f-89f3-1a113df11dad" providerId="ADAL" clId="{CA2E6B7D-8C40-4DDD-8464-55968D6B0314}" dt="2020-11-23T13:36:00.314" v="3" actId="13926"/>
          <ac:picMkLst>
            <pc:docMk/>
            <pc:sldMk cId="419548533" sldId="4534"/>
            <ac:picMk id="9" creationId="{F4EA5B58-A2E7-4530-B4C1-3E03FFEC5672}"/>
          </ac:picMkLst>
        </pc:picChg>
        <pc:picChg chg="mod">
          <ac:chgData name="Robin Rettien" userId="d3b77970-caed-4e6f-89f3-1a113df11dad" providerId="ADAL" clId="{CA2E6B7D-8C40-4DDD-8464-55968D6B0314}" dt="2020-11-23T13:36:00.314" v="3" actId="13926"/>
          <ac:picMkLst>
            <pc:docMk/>
            <pc:sldMk cId="419548533" sldId="4534"/>
            <ac:picMk id="12" creationId="{F2CA6F00-8D77-4C39-B746-6A1683E24631}"/>
          </ac:picMkLst>
        </pc:picChg>
        <pc:picChg chg="mod">
          <ac:chgData name="Robin Rettien" userId="d3b77970-caed-4e6f-89f3-1a113df11dad" providerId="ADAL" clId="{CA2E6B7D-8C40-4DDD-8464-55968D6B0314}" dt="2020-11-23T13:36:00.314" v="3" actId="13926"/>
          <ac:picMkLst>
            <pc:docMk/>
            <pc:sldMk cId="419548533" sldId="4534"/>
            <ac:picMk id="23" creationId="{FE840403-180B-4870-934F-D19F284B00B4}"/>
          </ac:picMkLst>
        </pc:picChg>
        <pc:cxnChg chg="mod">
          <ac:chgData name="Robin Rettien" userId="d3b77970-caed-4e6f-89f3-1a113df11dad" providerId="ADAL" clId="{CA2E6B7D-8C40-4DDD-8464-55968D6B0314}" dt="2020-11-23T13:36:00.314" v="3" actId="13926"/>
          <ac:cxnSpMkLst>
            <pc:docMk/>
            <pc:sldMk cId="419548533" sldId="4534"/>
            <ac:cxnSpMk id="4" creationId="{6A5A0ED7-565A-4BD6-8A0D-16F96E086974}"/>
          </ac:cxnSpMkLst>
        </pc:cxnChg>
      </pc:sldChg>
      <pc:sldChg chg="delSp mod">
        <pc:chgData name="Robin Rettien" userId="d3b77970-caed-4e6f-89f3-1a113df11dad" providerId="ADAL" clId="{CA2E6B7D-8C40-4DDD-8464-55968D6B0314}" dt="2020-11-23T13:42:41.857" v="60" actId="478"/>
        <pc:sldMkLst>
          <pc:docMk/>
          <pc:sldMk cId="3615338953" sldId="4543"/>
        </pc:sldMkLst>
        <pc:spChg chg="del">
          <ac:chgData name="Robin Rettien" userId="d3b77970-caed-4e6f-89f3-1a113df11dad" providerId="ADAL" clId="{CA2E6B7D-8C40-4DDD-8464-55968D6B0314}" dt="2020-11-23T13:42:41.857" v="60" actId="478"/>
          <ac:spMkLst>
            <pc:docMk/>
            <pc:sldMk cId="3615338953" sldId="4543"/>
            <ac:spMk id="3" creationId="{02D724A5-BB0D-429D-BEEF-5047B046D41E}"/>
          </ac:spMkLst>
        </pc:spChg>
      </pc:sldChg>
      <pc:sldChg chg="delSp mod">
        <pc:chgData name="Robin Rettien" userId="d3b77970-caed-4e6f-89f3-1a113df11dad" providerId="ADAL" clId="{CA2E6B7D-8C40-4DDD-8464-55968D6B0314}" dt="2020-11-23T13:43:08.595" v="66" actId="478"/>
        <pc:sldMkLst>
          <pc:docMk/>
          <pc:sldMk cId="3513166889" sldId="4545"/>
        </pc:sldMkLst>
        <pc:spChg chg="del">
          <ac:chgData name="Robin Rettien" userId="d3b77970-caed-4e6f-89f3-1a113df11dad" providerId="ADAL" clId="{CA2E6B7D-8C40-4DDD-8464-55968D6B0314}" dt="2020-11-23T13:43:08.595" v="66" actId="478"/>
          <ac:spMkLst>
            <pc:docMk/>
            <pc:sldMk cId="3513166889" sldId="4545"/>
            <ac:spMk id="3" creationId="{EA84558F-895C-40E3-B24E-38A4C8F29132}"/>
          </ac:spMkLst>
        </pc:spChg>
      </pc:sldChg>
      <pc:sldChg chg="delSp mod">
        <pc:chgData name="Robin Rettien" userId="d3b77970-caed-4e6f-89f3-1a113df11dad" providerId="ADAL" clId="{CA2E6B7D-8C40-4DDD-8464-55968D6B0314}" dt="2020-11-23T13:43:10.426" v="67" actId="478"/>
        <pc:sldMkLst>
          <pc:docMk/>
          <pc:sldMk cId="1716576604" sldId="4546"/>
        </pc:sldMkLst>
        <pc:spChg chg="del">
          <ac:chgData name="Robin Rettien" userId="d3b77970-caed-4e6f-89f3-1a113df11dad" providerId="ADAL" clId="{CA2E6B7D-8C40-4DDD-8464-55968D6B0314}" dt="2020-11-23T13:43:10.426" v="67" actId="478"/>
          <ac:spMkLst>
            <pc:docMk/>
            <pc:sldMk cId="1716576604" sldId="4546"/>
            <ac:spMk id="9" creationId="{798D29C5-C3A6-40B0-AEB8-89B73EFF4209}"/>
          </ac:spMkLst>
        </pc:spChg>
      </pc:sldChg>
      <pc:sldChg chg="delSp mod">
        <pc:chgData name="Robin Rettien" userId="d3b77970-caed-4e6f-89f3-1a113df11dad" providerId="ADAL" clId="{CA2E6B7D-8C40-4DDD-8464-55968D6B0314}" dt="2020-11-23T13:43:12.434" v="68" actId="478"/>
        <pc:sldMkLst>
          <pc:docMk/>
          <pc:sldMk cId="350211027" sldId="4547"/>
        </pc:sldMkLst>
        <pc:spChg chg="del">
          <ac:chgData name="Robin Rettien" userId="d3b77970-caed-4e6f-89f3-1a113df11dad" providerId="ADAL" clId="{CA2E6B7D-8C40-4DDD-8464-55968D6B0314}" dt="2020-11-23T13:43:12.434" v="68" actId="478"/>
          <ac:spMkLst>
            <pc:docMk/>
            <pc:sldMk cId="350211027" sldId="4547"/>
            <ac:spMk id="6" creationId="{C8330452-8A0B-43D7-8918-FE0FA29B6A63}"/>
          </ac:spMkLst>
        </pc:spChg>
      </pc:sldChg>
      <pc:sldChg chg="delSp mod">
        <pc:chgData name="Robin Rettien" userId="d3b77970-caed-4e6f-89f3-1a113df11dad" providerId="ADAL" clId="{CA2E6B7D-8C40-4DDD-8464-55968D6B0314}" dt="2020-11-23T13:43:14.651" v="69" actId="478"/>
        <pc:sldMkLst>
          <pc:docMk/>
          <pc:sldMk cId="841112482" sldId="4548"/>
        </pc:sldMkLst>
        <pc:spChg chg="del">
          <ac:chgData name="Robin Rettien" userId="d3b77970-caed-4e6f-89f3-1a113df11dad" providerId="ADAL" clId="{CA2E6B7D-8C40-4DDD-8464-55968D6B0314}" dt="2020-11-23T13:43:14.651" v="69" actId="478"/>
          <ac:spMkLst>
            <pc:docMk/>
            <pc:sldMk cId="841112482" sldId="4548"/>
            <ac:spMk id="9" creationId="{73E902EC-AA0A-46EA-9D93-E8750221C8F1}"/>
          </ac:spMkLst>
        </pc:spChg>
      </pc:sldChg>
      <pc:sldChg chg="delSp mod">
        <pc:chgData name="Robin Rettien" userId="d3b77970-caed-4e6f-89f3-1a113df11dad" providerId="ADAL" clId="{CA2E6B7D-8C40-4DDD-8464-55968D6B0314}" dt="2020-11-23T13:43:16.634" v="70" actId="478"/>
        <pc:sldMkLst>
          <pc:docMk/>
          <pc:sldMk cId="3715053663" sldId="4549"/>
        </pc:sldMkLst>
        <pc:spChg chg="del">
          <ac:chgData name="Robin Rettien" userId="d3b77970-caed-4e6f-89f3-1a113df11dad" providerId="ADAL" clId="{CA2E6B7D-8C40-4DDD-8464-55968D6B0314}" dt="2020-11-23T13:43:16.634" v="70" actId="478"/>
          <ac:spMkLst>
            <pc:docMk/>
            <pc:sldMk cId="3715053663" sldId="4549"/>
            <ac:spMk id="3" creationId="{03A89B85-A14B-4A21-B53B-B517B040DA16}"/>
          </ac:spMkLst>
        </pc:spChg>
      </pc:sldChg>
      <pc:sldChg chg="delSp mod">
        <pc:chgData name="Robin Rettien" userId="d3b77970-caed-4e6f-89f3-1a113df11dad" providerId="ADAL" clId="{CA2E6B7D-8C40-4DDD-8464-55968D6B0314}" dt="2020-11-23T13:43:18.315" v="71" actId="478"/>
        <pc:sldMkLst>
          <pc:docMk/>
          <pc:sldMk cId="2696964311" sldId="4550"/>
        </pc:sldMkLst>
        <pc:spChg chg="del">
          <ac:chgData name="Robin Rettien" userId="d3b77970-caed-4e6f-89f3-1a113df11dad" providerId="ADAL" clId="{CA2E6B7D-8C40-4DDD-8464-55968D6B0314}" dt="2020-11-23T13:43:18.315" v="71" actId="478"/>
          <ac:spMkLst>
            <pc:docMk/>
            <pc:sldMk cId="2696964311" sldId="4550"/>
            <ac:spMk id="5" creationId="{0FAC22A0-317D-4E03-9D90-F66CE6B8DB8E}"/>
          </ac:spMkLst>
        </pc:spChg>
      </pc:sldChg>
      <pc:sldChg chg="delSp modSp mod">
        <pc:chgData name="Robin Rettien" userId="d3b77970-caed-4e6f-89f3-1a113df11dad" providerId="ADAL" clId="{CA2E6B7D-8C40-4DDD-8464-55968D6B0314}" dt="2020-11-23T13:43:22.441" v="73" actId="13926"/>
        <pc:sldMkLst>
          <pc:docMk/>
          <pc:sldMk cId="2688802646" sldId="4551"/>
        </pc:sldMkLst>
        <pc:spChg chg="del">
          <ac:chgData name="Robin Rettien" userId="d3b77970-caed-4e6f-89f3-1a113df11dad" providerId="ADAL" clId="{CA2E6B7D-8C40-4DDD-8464-55968D6B0314}" dt="2020-11-23T13:43:20.275" v="72" actId="478"/>
          <ac:spMkLst>
            <pc:docMk/>
            <pc:sldMk cId="2688802646" sldId="4551"/>
            <ac:spMk id="3" creationId="{9534DB9C-C9AA-41EC-93A0-B80F34CB3F4D}"/>
          </ac:spMkLst>
        </pc:spChg>
        <pc:spChg chg="mod">
          <ac:chgData name="Robin Rettien" userId="d3b77970-caed-4e6f-89f3-1a113df11dad" providerId="ADAL" clId="{CA2E6B7D-8C40-4DDD-8464-55968D6B0314}" dt="2020-11-23T13:43:22.441" v="73" actId="13926"/>
          <ac:spMkLst>
            <pc:docMk/>
            <pc:sldMk cId="2688802646" sldId="4551"/>
            <ac:spMk id="25" creationId="{F83F7EAB-E819-4F7C-AB07-9257B8B5B863}"/>
          </ac:spMkLst>
        </pc:spChg>
      </pc:sldChg>
      <pc:sldChg chg="delSp mod">
        <pc:chgData name="Robin Rettien" userId="d3b77970-caed-4e6f-89f3-1a113df11dad" providerId="ADAL" clId="{CA2E6B7D-8C40-4DDD-8464-55968D6B0314}" dt="2020-11-23T13:43:31.962" v="74" actId="478"/>
        <pc:sldMkLst>
          <pc:docMk/>
          <pc:sldMk cId="3786635756" sldId="4552"/>
        </pc:sldMkLst>
        <pc:spChg chg="del">
          <ac:chgData name="Robin Rettien" userId="d3b77970-caed-4e6f-89f3-1a113df11dad" providerId="ADAL" clId="{CA2E6B7D-8C40-4DDD-8464-55968D6B0314}" dt="2020-11-23T13:43:31.962" v="74" actId="478"/>
          <ac:spMkLst>
            <pc:docMk/>
            <pc:sldMk cId="3786635756" sldId="4552"/>
            <ac:spMk id="11" creationId="{DFC97703-BAF1-4340-A7F2-EC3E7600ECE7}"/>
          </ac:spMkLst>
        </pc:spChg>
      </pc:sldChg>
      <pc:sldChg chg="delSp mod">
        <pc:chgData name="Robin Rettien" userId="d3b77970-caed-4e6f-89f3-1a113df11dad" providerId="ADAL" clId="{CA2E6B7D-8C40-4DDD-8464-55968D6B0314}" dt="2020-11-23T13:43:33.295" v="75" actId="478"/>
        <pc:sldMkLst>
          <pc:docMk/>
          <pc:sldMk cId="2967990154" sldId="4553"/>
        </pc:sldMkLst>
        <pc:spChg chg="del">
          <ac:chgData name="Robin Rettien" userId="d3b77970-caed-4e6f-89f3-1a113df11dad" providerId="ADAL" clId="{CA2E6B7D-8C40-4DDD-8464-55968D6B0314}" dt="2020-11-23T13:43:33.295" v="75" actId="478"/>
          <ac:spMkLst>
            <pc:docMk/>
            <pc:sldMk cId="2967990154" sldId="4553"/>
            <ac:spMk id="6" creationId="{C01F7CCF-8DF4-4340-9082-F74DCC97F4ED}"/>
          </ac:spMkLst>
        </pc:spChg>
      </pc:sldChg>
      <pc:sldChg chg="delSp mod">
        <pc:chgData name="Robin Rettien" userId="d3b77970-caed-4e6f-89f3-1a113df11dad" providerId="ADAL" clId="{CA2E6B7D-8C40-4DDD-8464-55968D6B0314}" dt="2020-11-23T13:43:34.708" v="76" actId="478"/>
        <pc:sldMkLst>
          <pc:docMk/>
          <pc:sldMk cId="2176563733" sldId="4554"/>
        </pc:sldMkLst>
        <pc:spChg chg="del">
          <ac:chgData name="Robin Rettien" userId="d3b77970-caed-4e6f-89f3-1a113df11dad" providerId="ADAL" clId="{CA2E6B7D-8C40-4DDD-8464-55968D6B0314}" dt="2020-11-23T13:43:34.708" v="76" actId="478"/>
          <ac:spMkLst>
            <pc:docMk/>
            <pc:sldMk cId="2176563733" sldId="4554"/>
            <ac:spMk id="5" creationId="{92DCE452-CDCA-4AD9-9FF9-A5AD96F2135D}"/>
          </ac:spMkLst>
        </pc:spChg>
      </pc:sldChg>
      <pc:sldChg chg="delSp mod">
        <pc:chgData name="Robin Rettien" userId="d3b77970-caed-4e6f-89f3-1a113df11dad" providerId="ADAL" clId="{CA2E6B7D-8C40-4DDD-8464-55968D6B0314}" dt="2020-11-23T13:43:37.021" v="77" actId="478"/>
        <pc:sldMkLst>
          <pc:docMk/>
          <pc:sldMk cId="3920924172" sldId="4555"/>
        </pc:sldMkLst>
        <pc:spChg chg="del">
          <ac:chgData name="Robin Rettien" userId="d3b77970-caed-4e6f-89f3-1a113df11dad" providerId="ADAL" clId="{CA2E6B7D-8C40-4DDD-8464-55968D6B0314}" dt="2020-11-23T13:43:37.021" v="77" actId="478"/>
          <ac:spMkLst>
            <pc:docMk/>
            <pc:sldMk cId="3920924172" sldId="4555"/>
            <ac:spMk id="7" creationId="{4A05D7AD-7F26-48E4-B747-FEFFB1F895C0}"/>
          </ac:spMkLst>
        </pc:spChg>
      </pc:sldChg>
      <pc:sldChg chg="delSp mod">
        <pc:chgData name="Robin Rettien" userId="d3b77970-caed-4e6f-89f3-1a113df11dad" providerId="ADAL" clId="{CA2E6B7D-8C40-4DDD-8464-55968D6B0314}" dt="2020-11-23T13:43:39.171" v="78" actId="478"/>
        <pc:sldMkLst>
          <pc:docMk/>
          <pc:sldMk cId="2516733516" sldId="4556"/>
        </pc:sldMkLst>
        <pc:spChg chg="del">
          <ac:chgData name="Robin Rettien" userId="d3b77970-caed-4e6f-89f3-1a113df11dad" providerId="ADAL" clId="{CA2E6B7D-8C40-4DDD-8464-55968D6B0314}" dt="2020-11-23T13:43:39.171" v="78" actId="478"/>
          <ac:spMkLst>
            <pc:docMk/>
            <pc:sldMk cId="2516733516" sldId="4556"/>
            <ac:spMk id="11" creationId="{3A876802-0F1A-4D50-8766-ED75D46BD446}"/>
          </ac:spMkLst>
        </pc:spChg>
      </pc:sldChg>
      <pc:sldChg chg="delSp modSp mod">
        <pc:chgData name="Robin Rettien" userId="d3b77970-caed-4e6f-89f3-1a113df11dad" providerId="ADAL" clId="{CA2E6B7D-8C40-4DDD-8464-55968D6B0314}" dt="2020-11-23T13:43:42.954" v="80" actId="13926"/>
        <pc:sldMkLst>
          <pc:docMk/>
          <pc:sldMk cId="2123963684" sldId="4557"/>
        </pc:sldMkLst>
        <pc:spChg chg="del">
          <ac:chgData name="Robin Rettien" userId="d3b77970-caed-4e6f-89f3-1a113df11dad" providerId="ADAL" clId="{CA2E6B7D-8C40-4DDD-8464-55968D6B0314}" dt="2020-11-23T13:43:40.899" v="79" actId="478"/>
          <ac:spMkLst>
            <pc:docMk/>
            <pc:sldMk cId="2123963684" sldId="4557"/>
            <ac:spMk id="4" creationId="{B34441BA-2413-4CB2-8EEC-4289DB925E97}"/>
          </ac:spMkLst>
        </pc:spChg>
        <pc:spChg chg="mod">
          <ac:chgData name="Robin Rettien" userId="d3b77970-caed-4e6f-89f3-1a113df11dad" providerId="ADAL" clId="{CA2E6B7D-8C40-4DDD-8464-55968D6B0314}" dt="2020-11-23T13:43:42.954" v="80" actId="13926"/>
          <ac:spMkLst>
            <pc:docMk/>
            <pc:sldMk cId="2123963684" sldId="4557"/>
            <ac:spMk id="13" creationId="{DFC10865-F65C-4A3D-96CC-1803BD30985C}"/>
          </ac:spMkLst>
        </pc:spChg>
      </pc:sldChg>
      <pc:sldChg chg="modSp mod">
        <pc:chgData name="Robin Rettien" userId="d3b77970-caed-4e6f-89f3-1a113df11dad" providerId="ADAL" clId="{CA2E6B7D-8C40-4DDD-8464-55968D6B0314}" dt="2020-11-23T13:39:28.690" v="28" actId="13926"/>
        <pc:sldMkLst>
          <pc:docMk/>
          <pc:sldMk cId="3053500909" sldId="4558"/>
        </pc:sldMkLst>
        <pc:spChg chg="mod">
          <ac:chgData name="Robin Rettien" userId="d3b77970-caed-4e6f-89f3-1a113df11dad" providerId="ADAL" clId="{CA2E6B7D-8C40-4DDD-8464-55968D6B0314}" dt="2020-11-23T13:39:28.690" v="28" actId="13926"/>
          <ac:spMkLst>
            <pc:docMk/>
            <pc:sldMk cId="3053500909" sldId="4558"/>
            <ac:spMk id="4" creationId="{29CB9718-F33C-45E0-97AD-AD6A26E51A3C}"/>
          </ac:spMkLst>
        </pc:spChg>
      </pc:sldChg>
      <pc:sldChg chg="modSp mod">
        <pc:chgData name="Robin Rettien" userId="d3b77970-caed-4e6f-89f3-1a113df11dad" providerId="ADAL" clId="{CA2E6B7D-8C40-4DDD-8464-55968D6B0314}" dt="2020-11-23T13:39:36.320" v="29" actId="13926"/>
        <pc:sldMkLst>
          <pc:docMk/>
          <pc:sldMk cId="2550319828" sldId="4559"/>
        </pc:sldMkLst>
        <pc:spChg chg="mod">
          <ac:chgData name="Robin Rettien" userId="d3b77970-caed-4e6f-89f3-1a113df11dad" providerId="ADAL" clId="{CA2E6B7D-8C40-4DDD-8464-55968D6B0314}" dt="2020-11-23T13:39:36.320" v="29" actId="13926"/>
          <ac:spMkLst>
            <pc:docMk/>
            <pc:sldMk cId="2550319828" sldId="4559"/>
            <ac:spMk id="4" creationId="{29CB9718-F33C-45E0-97AD-AD6A26E51A3C}"/>
          </ac:spMkLst>
        </pc:spChg>
      </pc:sldChg>
      <pc:sldChg chg="delSp mod">
        <pc:chgData name="Robin Rettien" userId="d3b77970-caed-4e6f-89f3-1a113df11dad" providerId="ADAL" clId="{CA2E6B7D-8C40-4DDD-8464-55968D6B0314}" dt="2020-11-23T13:35:56.458" v="2" actId="478"/>
        <pc:sldMkLst>
          <pc:docMk/>
          <pc:sldMk cId="4044166720" sldId="4561"/>
        </pc:sldMkLst>
        <pc:spChg chg="del">
          <ac:chgData name="Robin Rettien" userId="d3b77970-caed-4e6f-89f3-1a113df11dad" providerId="ADAL" clId="{CA2E6B7D-8C40-4DDD-8464-55968D6B0314}" dt="2020-11-23T13:35:56.458" v="2" actId="478"/>
          <ac:spMkLst>
            <pc:docMk/>
            <pc:sldMk cId="4044166720" sldId="4561"/>
            <ac:spMk id="3" creationId="{0490EC20-32BF-4535-BD11-672FE4C38EF0}"/>
          </ac:spMkLst>
        </pc:spChg>
      </pc:sldChg>
      <pc:sldChg chg="modSp mod">
        <pc:chgData name="Robin Rettien" userId="d3b77970-caed-4e6f-89f3-1a113df11dad" providerId="ADAL" clId="{CA2E6B7D-8C40-4DDD-8464-55968D6B0314}" dt="2020-11-23T13:36:04.179" v="4" actId="13926"/>
        <pc:sldMkLst>
          <pc:docMk/>
          <pc:sldMk cId="1377220271" sldId="4562"/>
        </pc:sldMkLst>
        <pc:spChg chg="mod">
          <ac:chgData name="Robin Rettien" userId="d3b77970-caed-4e6f-89f3-1a113df11dad" providerId="ADAL" clId="{CA2E6B7D-8C40-4DDD-8464-55968D6B0314}" dt="2020-11-23T13:36:04.179" v="4" actId="13926"/>
          <ac:spMkLst>
            <pc:docMk/>
            <pc:sldMk cId="1377220271" sldId="4562"/>
            <ac:spMk id="2" creationId="{DA56C8B7-AD82-4838-B12A-26BD3ED89960}"/>
          </ac:spMkLst>
        </pc:spChg>
        <pc:spChg chg="mod">
          <ac:chgData name="Robin Rettien" userId="d3b77970-caed-4e6f-89f3-1a113df11dad" providerId="ADAL" clId="{CA2E6B7D-8C40-4DDD-8464-55968D6B0314}" dt="2020-11-23T13:36:04.179" v="4" actId="13926"/>
          <ac:spMkLst>
            <pc:docMk/>
            <pc:sldMk cId="1377220271" sldId="4562"/>
            <ac:spMk id="3" creationId="{D53F3C52-04C6-4E6C-B340-A8B910795DFE}"/>
          </ac:spMkLst>
        </pc:spChg>
        <pc:spChg chg="mod">
          <ac:chgData name="Robin Rettien" userId="d3b77970-caed-4e6f-89f3-1a113df11dad" providerId="ADAL" clId="{CA2E6B7D-8C40-4DDD-8464-55968D6B0314}" dt="2020-11-23T13:36:04.179" v="4" actId="13926"/>
          <ac:spMkLst>
            <pc:docMk/>
            <pc:sldMk cId="1377220271" sldId="4562"/>
            <ac:spMk id="6" creationId="{9CA6FBCC-71B7-4F2C-BA87-6099992BD657}"/>
          </ac:spMkLst>
        </pc:spChg>
        <pc:spChg chg="mod">
          <ac:chgData name="Robin Rettien" userId="d3b77970-caed-4e6f-89f3-1a113df11dad" providerId="ADAL" clId="{CA2E6B7D-8C40-4DDD-8464-55968D6B0314}" dt="2020-11-23T13:36:04.179" v="4" actId="13926"/>
          <ac:spMkLst>
            <pc:docMk/>
            <pc:sldMk cId="1377220271" sldId="4562"/>
            <ac:spMk id="11" creationId="{AE40EF16-09E3-44EE-80B5-85B4A24B4496}"/>
          </ac:spMkLst>
        </pc:spChg>
        <pc:spChg chg="mod">
          <ac:chgData name="Robin Rettien" userId="d3b77970-caed-4e6f-89f3-1a113df11dad" providerId="ADAL" clId="{CA2E6B7D-8C40-4DDD-8464-55968D6B0314}" dt="2020-11-23T13:36:04.179" v="4" actId="13926"/>
          <ac:spMkLst>
            <pc:docMk/>
            <pc:sldMk cId="1377220271" sldId="4562"/>
            <ac:spMk id="15" creationId="{CE7FEFFD-2135-4875-BC5A-895AE5991D9A}"/>
          </ac:spMkLst>
        </pc:spChg>
        <pc:spChg chg="mod">
          <ac:chgData name="Robin Rettien" userId="d3b77970-caed-4e6f-89f3-1a113df11dad" providerId="ADAL" clId="{CA2E6B7D-8C40-4DDD-8464-55968D6B0314}" dt="2020-11-23T13:36:04.179" v="4" actId="13926"/>
          <ac:spMkLst>
            <pc:docMk/>
            <pc:sldMk cId="1377220271" sldId="4562"/>
            <ac:spMk id="24" creationId="{01475B55-0CC7-4604-B4C3-36B1C9A27960}"/>
          </ac:spMkLst>
        </pc:spChg>
        <pc:spChg chg="mod">
          <ac:chgData name="Robin Rettien" userId="d3b77970-caed-4e6f-89f3-1a113df11dad" providerId="ADAL" clId="{CA2E6B7D-8C40-4DDD-8464-55968D6B0314}" dt="2020-11-23T13:36:04.179" v="4" actId="13926"/>
          <ac:spMkLst>
            <pc:docMk/>
            <pc:sldMk cId="1377220271" sldId="4562"/>
            <ac:spMk id="26" creationId="{39560AB3-6B18-407E-BA8A-51D748D825B6}"/>
          </ac:spMkLst>
        </pc:spChg>
        <pc:spChg chg="mod">
          <ac:chgData name="Robin Rettien" userId="d3b77970-caed-4e6f-89f3-1a113df11dad" providerId="ADAL" clId="{CA2E6B7D-8C40-4DDD-8464-55968D6B0314}" dt="2020-11-23T13:36:04.179" v="4" actId="13926"/>
          <ac:spMkLst>
            <pc:docMk/>
            <pc:sldMk cId="1377220271" sldId="4562"/>
            <ac:spMk id="28" creationId="{490937B2-BE64-4DD4-AABF-1B4B1CBEF8E8}"/>
          </ac:spMkLst>
        </pc:spChg>
        <pc:spChg chg="mod">
          <ac:chgData name="Robin Rettien" userId="d3b77970-caed-4e6f-89f3-1a113df11dad" providerId="ADAL" clId="{CA2E6B7D-8C40-4DDD-8464-55968D6B0314}" dt="2020-11-23T13:36:04.179" v="4" actId="13926"/>
          <ac:spMkLst>
            <pc:docMk/>
            <pc:sldMk cId="1377220271" sldId="4562"/>
            <ac:spMk id="30" creationId="{72CE0773-BDE5-4FDF-B5D1-25248D377107}"/>
          </ac:spMkLst>
        </pc:spChg>
        <pc:spChg chg="mod">
          <ac:chgData name="Robin Rettien" userId="d3b77970-caed-4e6f-89f3-1a113df11dad" providerId="ADAL" clId="{CA2E6B7D-8C40-4DDD-8464-55968D6B0314}" dt="2020-11-23T13:36:04.179" v="4" actId="13926"/>
          <ac:spMkLst>
            <pc:docMk/>
            <pc:sldMk cId="1377220271" sldId="4562"/>
            <ac:spMk id="32" creationId="{4DE5D994-21BD-409C-B89F-DFF7BD967483}"/>
          </ac:spMkLst>
        </pc:spChg>
        <pc:spChg chg="mod">
          <ac:chgData name="Robin Rettien" userId="d3b77970-caed-4e6f-89f3-1a113df11dad" providerId="ADAL" clId="{CA2E6B7D-8C40-4DDD-8464-55968D6B0314}" dt="2020-11-23T13:36:04.179" v="4" actId="13926"/>
          <ac:spMkLst>
            <pc:docMk/>
            <pc:sldMk cId="1377220271" sldId="4562"/>
            <ac:spMk id="33" creationId="{0EE5F6C7-CAA1-4A8B-813B-D7F34B851423}"/>
          </ac:spMkLst>
        </pc:spChg>
        <pc:spChg chg="mod">
          <ac:chgData name="Robin Rettien" userId="d3b77970-caed-4e6f-89f3-1a113df11dad" providerId="ADAL" clId="{CA2E6B7D-8C40-4DDD-8464-55968D6B0314}" dt="2020-11-23T13:36:04.179" v="4" actId="13926"/>
          <ac:spMkLst>
            <pc:docMk/>
            <pc:sldMk cId="1377220271" sldId="4562"/>
            <ac:spMk id="34" creationId="{932BDA2C-FDD1-492C-9E09-A592565DAFB2}"/>
          </ac:spMkLst>
        </pc:spChg>
        <pc:spChg chg="mod">
          <ac:chgData name="Robin Rettien" userId="d3b77970-caed-4e6f-89f3-1a113df11dad" providerId="ADAL" clId="{CA2E6B7D-8C40-4DDD-8464-55968D6B0314}" dt="2020-11-23T13:36:04.179" v="4" actId="13926"/>
          <ac:spMkLst>
            <pc:docMk/>
            <pc:sldMk cId="1377220271" sldId="4562"/>
            <ac:spMk id="48" creationId="{AF1E693C-A180-4A50-9AC6-1C7AB792FB91}"/>
          </ac:spMkLst>
        </pc:spChg>
        <pc:spChg chg="mod">
          <ac:chgData name="Robin Rettien" userId="d3b77970-caed-4e6f-89f3-1a113df11dad" providerId="ADAL" clId="{CA2E6B7D-8C40-4DDD-8464-55968D6B0314}" dt="2020-11-23T13:36:04.179" v="4" actId="13926"/>
          <ac:spMkLst>
            <pc:docMk/>
            <pc:sldMk cId="1377220271" sldId="4562"/>
            <ac:spMk id="55" creationId="{A0033B20-4F98-41A1-A767-616879D12F50}"/>
          </ac:spMkLst>
        </pc:spChg>
        <pc:spChg chg="mod">
          <ac:chgData name="Robin Rettien" userId="d3b77970-caed-4e6f-89f3-1a113df11dad" providerId="ADAL" clId="{CA2E6B7D-8C40-4DDD-8464-55968D6B0314}" dt="2020-11-23T13:36:04.179" v="4" actId="13926"/>
          <ac:spMkLst>
            <pc:docMk/>
            <pc:sldMk cId="1377220271" sldId="4562"/>
            <ac:spMk id="64" creationId="{F408DD57-4F11-4B96-8EBD-7F89B826E09C}"/>
          </ac:spMkLst>
        </pc:spChg>
        <pc:spChg chg="mod">
          <ac:chgData name="Robin Rettien" userId="d3b77970-caed-4e6f-89f3-1a113df11dad" providerId="ADAL" clId="{CA2E6B7D-8C40-4DDD-8464-55968D6B0314}" dt="2020-11-23T13:36:04.179" v="4" actId="13926"/>
          <ac:spMkLst>
            <pc:docMk/>
            <pc:sldMk cId="1377220271" sldId="4562"/>
            <ac:spMk id="65" creationId="{A6980D4A-BA1B-4C3D-B867-8E296543A251}"/>
          </ac:spMkLst>
        </pc:spChg>
        <pc:spChg chg="mod">
          <ac:chgData name="Robin Rettien" userId="d3b77970-caed-4e6f-89f3-1a113df11dad" providerId="ADAL" clId="{CA2E6B7D-8C40-4DDD-8464-55968D6B0314}" dt="2020-11-23T13:36:04.179" v="4" actId="13926"/>
          <ac:spMkLst>
            <pc:docMk/>
            <pc:sldMk cId="1377220271" sldId="4562"/>
            <ac:spMk id="66" creationId="{C2529632-AC9B-4D12-93C9-477B81470032}"/>
          </ac:spMkLst>
        </pc:spChg>
        <pc:spChg chg="mod">
          <ac:chgData name="Robin Rettien" userId="d3b77970-caed-4e6f-89f3-1a113df11dad" providerId="ADAL" clId="{CA2E6B7D-8C40-4DDD-8464-55968D6B0314}" dt="2020-11-23T13:36:04.179" v="4" actId="13926"/>
          <ac:spMkLst>
            <pc:docMk/>
            <pc:sldMk cId="1377220271" sldId="4562"/>
            <ac:spMk id="67" creationId="{59262113-AE3E-4B72-95BC-8E2F9E43A6E0}"/>
          </ac:spMkLst>
        </pc:spChg>
        <pc:spChg chg="mod">
          <ac:chgData name="Robin Rettien" userId="d3b77970-caed-4e6f-89f3-1a113df11dad" providerId="ADAL" clId="{CA2E6B7D-8C40-4DDD-8464-55968D6B0314}" dt="2020-11-23T13:36:04.179" v="4" actId="13926"/>
          <ac:spMkLst>
            <pc:docMk/>
            <pc:sldMk cId="1377220271" sldId="4562"/>
            <ac:spMk id="68" creationId="{882A669F-8F79-478B-823A-85C25A2AA78E}"/>
          </ac:spMkLst>
        </pc:spChg>
        <pc:spChg chg="mod">
          <ac:chgData name="Robin Rettien" userId="d3b77970-caed-4e6f-89f3-1a113df11dad" providerId="ADAL" clId="{CA2E6B7D-8C40-4DDD-8464-55968D6B0314}" dt="2020-11-23T13:36:04.179" v="4" actId="13926"/>
          <ac:spMkLst>
            <pc:docMk/>
            <pc:sldMk cId="1377220271" sldId="4562"/>
            <ac:spMk id="69" creationId="{EF0AE277-736D-4944-A65C-1E088FC474AA}"/>
          </ac:spMkLst>
        </pc:spChg>
        <pc:spChg chg="mod">
          <ac:chgData name="Robin Rettien" userId="d3b77970-caed-4e6f-89f3-1a113df11dad" providerId="ADAL" clId="{CA2E6B7D-8C40-4DDD-8464-55968D6B0314}" dt="2020-11-23T13:36:04.179" v="4" actId="13926"/>
          <ac:spMkLst>
            <pc:docMk/>
            <pc:sldMk cId="1377220271" sldId="4562"/>
            <ac:spMk id="70" creationId="{6F566CFD-EF29-4898-89E6-EFEAE35E7B12}"/>
          </ac:spMkLst>
        </pc:spChg>
      </pc:sldChg>
      <pc:sldChg chg="modSp mod">
        <pc:chgData name="Robin Rettien" userId="d3b77970-caed-4e6f-89f3-1a113df11dad" providerId="ADAL" clId="{CA2E6B7D-8C40-4DDD-8464-55968D6B0314}" dt="2020-11-23T13:36:19.128" v="7" actId="12"/>
        <pc:sldMkLst>
          <pc:docMk/>
          <pc:sldMk cId="2413002912" sldId="4563"/>
        </pc:sldMkLst>
        <pc:spChg chg="mod">
          <ac:chgData name="Robin Rettien" userId="d3b77970-caed-4e6f-89f3-1a113df11dad" providerId="ADAL" clId="{CA2E6B7D-8C40-4DDD-8464-55968D6B0314}" dt="2020-11-23T13:36:08.271" v="5" actId="13926"/>
          <ac:spMkLst>
            <pc:docMk/>
            <pc:sldMk cId="2413002912" sldId="4563"/>
            <ac:spMk id="2" creationId="{DA56C8B7-AD82-4838-B12A-26BD3ED89960}"/>
          </ac:spMkLst>
        </pc:spChg>
        <pc:spChg chg="mod">
          <ac:chgData name="Robin Rettien" userId="d3b77970-caed-4e6f-89f3-1a113df11dad" providerId="ADAL" clId="{CA2E6B7D-8C40-4DDD-8464-55968D6B0314}" dt="2020-11-23T13:36:08.271" v="5" actId="13926"/>
          <ac:spMkLst>
            <pc:docMk/>
            <pc:sldMk cId="2413002912" sldId="4563"/>
            <ac:spMk id="3" creationId="{D53F3C52-04C6-4E6C-B340-A8B910795DFE}"/>
          </ac:spMkLst>
        </pc:spChg>
        <pc:spChg chg="mod">
          <ac:chgData name="Robin Rettien" userId="d3b77970-caed-4e6f-89f3-1a113df11dad" providerId="ADAL" clId="{CA2E6B7D-8C40-4DDD-8464-55968D6B0314}" dt="2020-11-23T13:36:08.271" v="5" actId="13926"/>
          <ac:spMkLst>
            <pc:docMk/>
            <pc:sldMk cId="2413002912" sldId="4563"/>
            <ac:spMk id="6" creationId="{9CA6FBCC-71B7-4F2C-BA87-6099992BD657}"/>
          </ac:spMkLst>
        </pc:spChg>
        <pc:spChg chg="mod">
          <ac:chgData name="Robin Rettien" userId="d3b77970-caed-4e6f-89f3-1a113df11dad" providerId="ADAL" clId="{CA2E6B7D-8C40-4DDD-8464-55968D6B0314}" dt="2020-11-23T13:36:08.271" v="5" actId="13926"/>
          <ac:spMkLst>
            <pc:docMk/>
            <pc:sldMk cId="2413002912" sldId="4563"/>
            <ac:spMk id="10" creationId="{0BBB02C3-5835-4085-B260-24328A2FE69E}"/>
          </ac:spMkLst>
        </pc:spChg>
        <pc:spChg chg="mod">
          <ac:chgData name="Robin Rettien" userId="d3b77970-caed-4e6f-89f3-1a113df11dad" providerId="ADAL" clId="{CA2E6B7D-8C40-4DDD-8464-55968D6B0314}" dt="2020-11-23T13:36:08.271" v="5" actId="13926"/>
          <ac:spMkLst>
            <pc:docMk/>
            <pc:sldMk cId="2413002912" sldId="4563"/>
            <ac:spMk id="15" creationId="{CE7FEFFD-2135-4875-BC5A-895AE5991D9A}"/>
          </ac:spMkLst>
        </pc:spChg>
        <pc:spChg chg="mod">
          <ac:chgData name="Robin Rettien" userId="d3b77970-caed-4e6f-89f3-1a113df11dad" providerId="ADAL" clId="{CA2E6B7D-8C40-4DDD-8464-55968D6B0314}" dt="2020-11-23T13:36:19.128" v="7" actId="12"/>
          <ac:spMkLst>
            <pc:docMk/>
            <pc:sldMk cId="2413002912" sldId="4563"/>
            <ac:spMk id="25" creationId="{BD804BDE-410B-46BE-B5D6-B3AF17B6824E}"/>
          </ac:spMkLst>
        </pc:spChg>
        <pc:spChg chg="mod">
          <ac:chgData name="Robin Rettien" userId="d3b77970-caed-4e6f-89f3-1a113df11dad" providerId="ADAL" clId="{CA2E6B7D-8C40-4DDD-8464-55968D6B0314}" dt="2020-11-23T13:36:08.271" v="5" actId="13926"/>
          <ac:spMkLst>
            <pc:docMk/>
            <pc:sldMk cId="2413002912" sldId="4563"/>
            <ac:spMk id="26" creationId="{39560AB3-6B18-407E-BA8A-51D748D825B6}"/>
          </ac:spMkLst>
        </pc:spChg>
        <pc:spChg chg="mod">
          <ac:chgData name="Robin Rettien" userId="d3b77970-caed-4e6f-89f3-1a113df11dad" providerId="ADAL" clId="{CA2E6B7D-8C40-4DDD-8464-55968D6B0314}" dt="2020-11-23T13:36:08.271" v="5" actId="13926"/>
          <ac:spMkLst>
            <pc:docMk/>
            <pc:sldMk cId="2413002912" sldId="4563"/>
            <ac:spMk id="34" creationId="{932BDA2C-FDD1-492C-9E09-A592565DAFB2}"/>
          </ac:spMkLst>
        </pc:spChg>
        <pc:spChg chg="mod">
          <ac:chgData name="Robin Rettien" userId="d3b77970-caed-4e6f-89f3-1a113df11dad" providerId="ADAL" clId="{CA2E6B7D-8C40-4DDD-8464-55968D6B0314}" dt="2020-11-23T13:36:08.271" v="5" actId="13926"/>
          <ac:spMkLst>
            <pc:docMk/>
            <pc:sldMk cId="2413002912" sldId="4563"/>
            <ac:spMk id="46" creationId="{2ED6C383-C9E2-4756-B62B-8091279A8A2C}"/>
          </ac:spMkLst>
        </pc:spChg>
        <pc:spChg chg="mod">
          <ac:chgData name="Robin Rettien" userId="d3b77970-caed-4e6f-89f3-1a113df11dad" providerId="ADAL" clId="{CA2E6B7D-8C40-4DDD-8464-55968D6B0314}" dt="2020-11-23T13:36:08.271" v="5" actId="13926"/>
          <ac:spMkLst>
            <pc:docMk/>
            <pc:sldMk cId="2413002912" sldId="4563"/>
            <ac:spMk id="49" creationId="{A8CF57C6-868D-40F9-A029-919DAFA03E26}"/>
          </ac:spMkLst>
        </pc:spChg>
        <pc:spChg chg="mod">
          <ac:chgData name="Robin Rettien" userId="d3b77970-caed-4e6f-89f3-1a113df11dad" providerId="ADAL" clId="{CA2E6B7D-8C40-4DDD-8464-55968D6B0314}" dt="2020-11-23T13:36:08.271" v="5" actId="13926"/>
          <ac:spMkLst>
            <pc:docMk/>
            <pc:sldMk cId="2413002912" sldId="4563"/>
            <ac:spMk id="66" creationId="{5BAE9A2C-62D5-4D95-A45A-486E69B1B449}"/>
          </ac:spMkLst>
        </pc:spChg>
        <pc:spChg chg="mod">
          <ac:chgData name="Robin Rettien" userId="d3b77970-caed-4e6f-89f3-1a113df11dad" providerId="ADAL" clId="{CA2E6B7D-8C40-4DDD-8464-55968D6B0314}" dt="2020-11-23T13:36:08.271" v="5" actId="13926"/>
          <ac:spMkLst>
            <pc:docMk/>
            <pc:sldMk cId="2413002912" sldId="4563"/>
            <ac:spMk id="67" creationId="{D0E37ABC-F218-4454-A659-66697F8A70A1}"/>
          </ac:spMkLst>
        </pc:spChg>
        <pc:grpChg chg="mod">
          <ac:chgData name="Robin Rettien" userId="d3b77970-caed-4e6f-89f3-1a113df11dad" providerId="ADAL" clId="{CA2E6B7D-8C40-4DDD-8464-55968D6B0314}" dt="2020-11-23T13:36:08.271" v="5" actId="13926"/>
          <ac:grpSpMkLst>
            <pc:docMk/>
            <pc:sldMk cId="2413002912" sldId="4563"/>
            <ac:grpSpMk id="59" creationId="{0C69F0AF-DF01-4883-B8A1-91C63F33C6E1}"/>
          </ac:grpSpMkLst>
        </pc:grpChg>
        <pc:picChg chg="mod">
          <ac:chgData name="Robin Rettien" userId="d3b77970-caed-4e6f-89f3-1a113df11dad" providerId="ADAL" clId="{CA2E6B7D-8C40-4DDD-8464-55968D6B0314}" dt="2020-11-23T13:36:08.271" v="5" actId="13926"/>
          <ac:picMkLst>
            <pc:docMk/>
            <pc:sldMk cId="2413002912" sldId="4563"/>
            <ac:picMk id="5" creationId="{D5D4035C-90E9-4DCE-AC8F-C9E006196160}"/>
          </ac:picMkLst>
        </pc:picChg>
        <pc:picChg chg="mod">
          <ac:chgData name="Robin Rettien" userId="d3b77970-caed-4e6f-89f3-1a113df11dad" providerId="ADAL" clId="{CA2E6B7D-8C40-4DDD-8464-55968D6B0314}" dt="2020-11-23T13:36:08.271" v="5" actId="13926"/>
          <ac:picMkLst>
            <pc:docMk/>
            <pc:sldMk cId="2413002912" sldId="4563"/>
            <ac:picMk id="7" creationId="{F7596DD2-2735-45AB-8B2C-55A77E0946CB}"/>
          </ac:picMkLst>
        </pc:picChg>
        <pc:picChg chg="mod">
          <ac:chgData name="Robin Rettien" userId="d3b77970-caed-4e6f-89f3-1a113df11dad" providerId="ADAL" clId="{CA2E6B7D-8C40-4DDD-8464-55968D6B0314}" dt="2020-11-23T13:36:08.271" v="5" actId="13926"/>
          <ac:picMkLst>
            <pc:docMk/>
            <pc:sldMk cId="2413002912" sldId="4563"/>
            <ac:picMk id="9" creationId="{44E370F8-DA70-4219-B6A5-F5F77628AFC9}"/>
          </ac:picMkLst>
        </pc:picChg>
        <pc:picChg chg="mod">
          <ac:chgData name="Robin Rettien" userId="d3b77970-caed-4e6f-89f3-1a113df11dad" providerId="ADAL" clId="{CA2E6B7D-8C40-4DDD-8464-55968D6B0314}" dt="2020-11-23T13:36:08.271" v="5" actId="13926"/>
          <ac:picMkLst>
            <pc:docMk/>
            <pc:sldMk cId="2413002912" sldId="4563"/>
            <ac:picMk id="48" creationId="{C06EB514-7351-4110-B963-39F60E9F60AE}"/>
          </ac:picMkLst>
        </pc:picChg>
        <pc:cxnChg chg="mod">
          <ac:chgData name="Robin Rettien" userId="d3b77970-caed-4e6f-89f3-1a113df11dad" providerId="ADAL" clId="{CA2E6B7D-8C40-4DDD-8464-55968D6B0314}" dt="2020-11-23T13:36:08.271" v="5" actId="13926"/>
          <ac:cxnSpMkLst>
            <pc:docMk/>
            <pc:sldMk cId="2413002912" sldId="4563"/>
            <ac:cxnSpMk id="4" creationId="{6A5A0ED7-565A-4BD6-8A0D-16F96E086974}"/>
          </ac:cxnSpMkLst>
        </pc:cxnChg>
      </pc:sldChg>
      <pc:sldChg chg="modSp">
        <pc:chgData name="Robin Rettien" userId="d3b77970-caed-4e6f-89f3-1a113df11dad" providerId="ADAL" clId="{CA2E6B7D-8C40-4DDD-8464-55968D6B0314}" dt="2020-11-23T13:36:24.095" v="8" actId="13926"/>
        <pc:sldMkLst>
          <pc:docMk/>
          <pc:sldMk cId="574132940" sldId="4564"/>
        </pc:sldMkLst>
        <pc:spChg chg="mod">
          <ac:chgData name="Robin Rettien" userId="d3b77970-caed-4e6f-89f3-1a113df11dad" providerId="ADAL" clId="{CA2E6B7D-8C40-4DDD-8464-55968D6B0314}" dt="2020-11-23T13:36:24.095" v="8" actId="13926"/>
          <ac:spMkLst>
            <pc:docMk/>
            <pc:sldMk cId="574132940" sldId="4564"/>
            <ac:spMk id="2" creationId="{DA56C8B7-AD82-4838-B12A-26BD3ED89960}"/>
          </ac:spMkLst>
        </pc:spChg>
        <pc:spChg chg="mod">
          <ac:chgData name="Robin Rettien" userId="d3b77970-caed-4e6f-89f3-1a113df11dad" providerId="ADAL" clId="{CA2E6B7D-8C40-4DDD-8464-55968D6B0314}" dt="2020-11-23T13:36:24.095" v="8" actId="13926"/>
          <ac:spMkLst>
            <pc:docMk/>
            <pc:sldMk cId="574132940" sldId="4564"/>
            <ac:spMk id="6" creationId="{9CA6FBCC-71B7-4F2C-BA87-6099992BD657}"/>
          </ac:spMkLst>
        </pc:spChg>
        <pc:spChg chg="mod">
          <ac:chgData name="Robin Rettien" userId="d3b77970-caed-4e6f-89f3-1a113df11dad" providerId="ADAL" clId="{CA2E6B7D-8C40-4DDD-8464-55968D6B0314}" dt="2020-11-23T13:36:24.095" v="8" actId="13926"/>
          <ac:spMkLst>
            <pc:docMk/>
            <pc:sldMk cId="574132940" sldId="4564"/>
            <ac:spMk id="7" creationId="{C2194BE0-6246-4452-BAB1-2208ED754E76}"/>
          </ac:spMkLst>
        </pc:spChg>
        <pc:spChg chg="mod">
          <ac:chgData name="Robin Rettien" userId="d3b77970-caed-4e6f-89f3-1a113df11dad" providerId="ADAL" clId="{CA2E6B7D-8C40-4DDD-8464-55968D6B0314}" dt="2020-11-23T13:36:24.095" v="8" actId="13926"/>
          <ac:spMkLst>
            <pc:docMk/>
            <pc:sldMk cId="574132940" sldId="4564"/>
            <ac:spMk id="22" creationId="{2F47D0DB-84EB-4CC5-96D9-A82370ACA5EC}"/>
          </ac:spMkLst>
        </pc:spChg>
        <pc:spChg chg="mod">
          <ac:chgData name="Robin Rettien" userId="d3b77970-caed-4e6f-89f3-1a113df11dad" providerId="ADAL" clId="{CA2E6B7D-8C40-4DDD-8464-55968D6B0314}" dt="2020-11-23T13:36:24.095" v="8" actId="13926"/>
          <ac:spMkLst>
            <pc:docMk/>
            <pc:sldMk cId="574132940" sldId="4564"/>
            <ac:spMk id="24" creationId="{4B82D206-0C8E-4871-8F32-CB126E400537}"/>
          </ac:spMkLst>
        </pc:spChg>
        <pc:spChg chg="mod">
          <ac:chgData name="Robin Rettien" userId="d3b77970-caed-4e6f-89f3-1a113df11dad" providerId="ADAL" clId="{CA2E6B7D-8C40-4DDD-8464-55968D6B0314}" dt="2020-11-23T13:36:24.095" v="8" actId="13926"/>
          <ac:spMkLst>
            <pc:docMk/>
            <pc:sldMk cId="574132940" sldId="4564"/>
            <ac:spMk id="62" creationId="{411AFBCA-21AC-4043-AA26-0E3AC4FCBEFF}"/>
          </ac:spMkLst>
        </pc:spChg>
        <pc:spChg chg="mod">
          <ac:chgData name="Robin Rettien" userId="d3b77970-caed-4e6f-89f3-1a113df11dad" providerId="ADAL" clId="{CA2E6B7D-8C40-4DDD-8464-55968D6B0314}" dt="2020-11-23T13:36:24.095" v="8" actId="13926"/>
          <ac:spMkLst>
            <pc:docMk/>
            <pc:sldMk cId="574132940" sldId="4564"/>
            <ac:spMk id="64" creationId="{737069CA-F5B1-413A-B962-1FD28B99B400}"/>
          </ac:spMkLst>
        </pc:spChg>
        <pc:spChg chg="mod">
          <ac:chgData name="Robin Rettien" userId="d3b77970-caed-4e6f-89f3-1a113df11dad" providerId="ADAL" clId="{CA2E6B7D-8C40-4DDD-8464-55968D6B0314}" dt="2020-11-23T13:36:24.095" v="8" actId="13926"/>
          <ac:spMkLst>
            <pc:docMk/>
            <pc:sldMk cId="574132940" sldId="4564"/>
            <ac:spMk id="66" creationId="{1F602AA7-6FBC-444F-8FBE-62A45318B3F6}"/>
          </ac:spMkLst>
        </pc:spChg>
        <pc:spChg chg="mod">
          <ac:chgData name="Robin Rettien" userId="d3b77970-caed-4e6f-89f3-1a113df11dad" providerId="ADAL" clId="{CA2E6B7D-8C40-4DDD-8464-55968D6B0314}" dt="2020-11-23T13:36:24.095" v="8" actId="13926"/>
          <ac:spMkLst>
            <pc:docMk/>
            <pc:sldMk cId="574132940" sldId="4564"/>
            <ac:spMk id="68" creationId="{23688410-3780-411D-8C65-FB024752C575}"/>
          </ac:spMkLst>
        </pc:spChg>
        <pc:spChg chg="mod">
          <ac:chgData name="Robin Rettien" userId="d3b77970-caed-4e6f-89f3-1a113df11dad" providerId="ADAL" clId="{CA2E6B7D-8C40-4DDD-8464-55968D6B0314}" dt="2020-11-23T13:36:24.095" v="8" actId="13926"/>
          <ac:spMkLst>
            <pc:docMk/>
            <pc:sldMk cId="574132940" sldId="4564"/>
            <ac:spMk id="70" creationId="{69CCEEED-7217-497D-90F3-4F16479D4A5F}"/>
          </ac:spMkLst>
        </pc:spChg>
        <pc:spChg chg="mod">
          <ac:chgData name="Robin Rettien" userId="d3b77970-caed-4e6f-89f3-1a113df11dad" providerId="ADAL" clId="{CA2E6B7D-8C40-4DDD-8464-55968D6B0314}" dt="2020-11-23T13:36:24.095" v="8" actId="13926"/>
          <ac:spMkLst>
            <pc:docMk/>
            <pc:sldMk cId="574132940" sldId="4564"/>
            <ac:spMk id="72" creationId="{A66EEAA7-7421-43D2-A31F-15C65D74CDDA}"/>
          </ac:spMkLst>
        </pc:spChg>
        <pc:spChg chg="mod">
          <ac:chgData name="Robin Rettien" userId="d3b77970-caed-4e6f-89f3-1a113df11dad" providerId="ADAL" clId="{CA2E6B7D-8C40-4DDD-8464-55968D6B0314}" dt="2020-11-23T13:36:24.095" v="8" actId="13926"/>
          <ac:spMkLst>
            <pc:docMk/>
            <pc:sldMk cId="574132940" sldId="4564"/>
            <ac:spMk id="74" creationId="{5E138D85-DC9F-4FC8-8C54-2E3C2DE2ACEB}"/>
          </ac:spMkLst>
        </pc:spChg>
        <pc:spChg chg="mod">
          <ac:chgData name="Robin Rettien" userId="d3b77970-caed-4e6f-89f3-1a113df11dad" providerId="ADAL" clId="{CA2E6B7D-8C40-4DDD-8464-55968D6B0314}" dt="2020-11-23T13:36:24.095" v="8" actId="13926"/>
          <ac:spMkLst>
            <pc:docMk/>
            <pc:sldMk cId="574132940" sldId="4564"/>
            <ac:spMk id="76" creationId="{7AF4A8A1-2FC1-4D9C-91FE-A6F0CA231A99}"/>
          </ac:spMkLst>
        </pc:spChg>
        <pc:spChg chg="mod">
          <ac:chgData name="Robin Rettien" userId="d3b77970-caed-4e6f-89f3-1a113df11dad" providerId="ADAL" clId="{CA2E6B7D-8C40-4DDD-8464-55968D6B0314}" dt="2020-11-23T13:36:24.095" v="8" actId="13926"/>
          <ac:spMkLst>
            <pc:docMk/>
            <pc:sldMk cId="574132940" sldId="4564"/>
            <ac:spMk id="100" creationId="{9E2C4C73-5FBE-4E0B-B26C-4532D37A6258}"/>
          </ac:spMkLst>
        </pc:spChg>
        <pc:spChg chg="mod">
          <ac:chgData name="Robin Rettien" userId="d3b77970-caed-4e6f-89f3-1a113df11dad" providerId="ADAL" clId="{CA2E6B7D-8C40-4DDD-8464-55968D6B0314}" dt="2020-11-23T13:36:24.095" v="8" actId="13926"/>
          <ac:spMkLst>
            <pc:docMk/>
            <pc:sldMk cId="574132940" sldId="4564"/>
            <ac:spMk id="101" creationId="{F8B57532-C200-4B19-8AB0-F5EE435398FC}"/>
          </ac:spMkLst>
        </pc:spChg>
        <pc:grpChg chg="mod">
          <ac:chgData name="Robin Rettien" userId="d3b77970-caed-4e6f-89f3-1a113df11dad" providerId="ADAL" clId="{CA2E6B7D-8C40-4DDD-8464-55968D6B0314}" dt="2020-11-23T13:36:24.095" v="8" actId="13926"/>
          <ac:grpSpMkLst>
            <pc:docMk/>
            <pc:sldMk cId="574132940" sldId="4564"/>
            <ac:grpSpMk id="90" creationId="{09E1A2DD-F0EA-43B4-9178-BD5C09FE35D7}"/>
          </ac:grpSpMkLst>
        </pc:grpChg>
        <pc:picChg chg="mod">
          <ac:chgData name="Robin Rettien" userId="d3b77970-caed-4e6f-89f3-1a113df11dad" providerId="ADAL" clId="{CA2E6B7D-8C40-4DDD-8464-55968D6B0314}" dt="2020-11-23T13:36:24.095" v="8" actId="13926"/>
          <ac:picMkLst>
            <pc:docMk/>
            <pc:sldMk cId="574132940" sldId="4564"/>
            <ac:picMk id="4" creationId="{549883B5-D3E3-4482-9F5C-A0985649FAE8}"/>
          </ac:picMkLst>
        </pc:picChg>
        <pc:picChg chg="mod">
          <ac:chgData name="Robin Rettien" userId="d3b77970-caed-4e6f-89f3-1a113df11dad" providerId="ADAL" clId="{CA2E6B7D-8C40-4DDD-8464-55968D6B0314}" dt="2020-11-23T13:36:24.095" v="8" actId="13926"/>
          <ac:picMkLst>
            <pc:docMk/>
            <pc:sldMk cId="574132940" sldId="4564"/>
            <ac:picMk id="5" creationId="{C2C83601-3702-4349-A875-D3CE5262CE95}"/>
          </ac:picMkLst>
        </pc:picChg>
        <pc:picChg chg="mod">
          <ac:chgData name="Robin Rettien" userId="d3b77970-caed-4e6f-89f3-1a113df11dad" providerId="ADAL" clId="{CA2E6B7D-8C40-4DDD-8464-55968D6B0314}" dt="2020-11-23T13:36:24.095" v="8" actId="13926"/>
          <ac:picMkLst>
            <pc:docMk/>
            <pc:sldMk cId="574132940" sldId="4564"/>
            <ac:picMk id="8" creationId="{D9277085-1EA6-451F-A64D-A35B73260052}"/>
          </ac:picMkLst>
        </pc:picChg>
        <pc:picChg chg="mod">
          <ac:chgData name="Robin Rettien" userId="d3b77970-caed-4e6f-89f3-1a113df11dad" providerId="ADAL" clId="{CA2E6B7D-8C40-4DDD-8464-55968D6B0314}" dt="2020-11-23T13:36:24.095" v="8" actId="13926"/>
          <ac:picMkLst>
            <pc:docMk/>
            <pc:sldMk cId="574132940" sldId="4564"/>
            <ac:picMk id="9" creationId="{055E9CC3-C81F-40F6-8384-92CD91308250}"/>
          </ac:picMkLst>
        </pc:picChg>
        <pc:picChg chg="mod">
          <ac:chgData name="Robin Rettien" userId="d3b77970-caed-4e6f-89f3-1a113df11dad" providerId="ADAL" clId="{CA2E6B7D-8C40-4DDD-8464-55968D6B0314}" dt="2020-11-23T13:36:24.095" v="8" actId="13926"/>
          <ac:picMkLst>
            <pc:docMk/>
            <pc:sldMk cId="574132940" sldId="4564"/>
            <ac:picMk id="10" creationId="{B0BE298D-83F5-4997-9F60-5389B431EC8B}"/>
          </ac:picMkLst>
        </pc:picChg>
        <pc:cxnChg chg="mod">
          <ac:chgData name="Robin Rettien" userId="d3b77970-caed-4e6f-89f3-1a113df11dad" providerId="ADAL" clId="{CA2E6B7D-8C40-4DDD-8464-55968D6B0314}" dt="2020-11-23T13:36:24.095" v="8" actId="13926"/>
          <ac:cxnSpMkLst>
            <pc:docMk/>
            <pc:sldMk cId="574132940" sldId="4564"/>
            <ac:cxnSpMk id="26" creationId="{F4B196E7-03E9-4B5D-AF9B-0C83F3B90D77}"/>
          </ac:cxnSpMkLst>
        </pc:cxnChg>
      </pc:sldChg>
      <pc:sldChg chg="modSp">
        <pc:chgData name="Robin Rettien" userId="d3b77970-caed-4e6f-89f3-1a113df11dad" providerId="ADAL" clId="{CA2E6B7D-8C40-4DDD-8464-55968D6B0314}" dt="2020-11-23T13:36:28.969" v="9" actId="13926"/>
        <pc:sldMkLst>
          <pc:docMk/>
          <pc:sldMk cId="2417076013" sldId="4565"/>
        </pc:sldMkLst>
        <pc:spChg chg="mod">
          <ac:chgData name="Robin Rettien" userId="d3b77970-caed-4e6f-89f3-1a113df11dad" providerId="ADAL" clId="{CA2E6B7D-8C40-4DDD-8464-55968D6B0314}" dt="2020-11-23T13:36:28.969" v="9" actId="13926"/>
          <ac:spMkLst>
            <pc:docMk/>
            <pc:sldMk cId="2417076013" sldId="4565"/>
            <ac:spMk id="2" creationId="{DA56C8B7-AD82-4838-B12A-26BD3ED89960}"/>
          </ac:spMkLst>
        </pc:spChg>
        <pc:spChg chg="mod">
          <ac:chgData name="Robin Rettien" userId="d3b77970-caed-4e6f-89f3-1a113df11dad" providerId="ADAL" clId="{CA2E6B7D-8C40-4DDD-8464-55968D6B0314}" dt="2020-11-23T13:36:28.969" v="9" actId="13926"/>
          <ac:spMkLst>
            <pc:docMk/>
            <pc:sldMk cId="2417076013" sldId="4565"/>
            <ac:spMk id="3" creationId="{F441A56B-6D86-499E-9416-E5D73C15FA56}"/>
          </ac:spMkLst>
        </pc:spChg>
        <pc:spChg chg="mod">
          <ac:chgData name="Robin Rettien" userId="d3b77970-caed-4e6f-89f3-1a113df11dad" providerId="ADAL" clId="{CA2E6B7D-8C40-4DDD-8464-55968D6B0314}" dt="2020-11-23T13:36:28.969" v="9" actId="13926"/>
          <ac:spMkLst>
            <pc:docMk/>
            <pc:sldMk cId="2417076013" sldId="4565"/>
            <ac:spMk id="4" creationId="{F842F997-50FD-4314-A45A-38171457B07F}"/>
          </ac:spMkLst>
        </pc:spChg>
        <pc:spChg chg="mod">
          <ac:chgData name="Robin Rettien" userId="d3b77970-caed-4e6f-89f3-1a113df11dad" providerId="ADAL" clId="{CA2E6B7D-8C40-4DDD-8464-55968D6B0314}" dt="2020-11-23T13:36:28.969" v="9" actId="13926"/>
          <ac:spMkLst>
            <pc:docMk/>
            <pc:sldMk cId="2417076013" sldId="4565"/>
            <ac:spMk id="6" creationId="{9CA6FBCC-71B7-4F2C-BA87-6099992BD657}"/>
          </ac:spMkLst>
        </pc:spChg>
        <pc:spChg chg="mod">
          <ac:chgData name="Robin Rettien" userId="d3b77970-caed-4e6f-89f3-1a113df11dad" providerId="ADAL" clId="{CA2E6B7D-8C40-4DDD-8464-55968D6B0314}" dt="2020-11-23T13:36:28.969" v="9" actId="13926"/>
          <ac:spMkLst>
            <pc:docMk/>
            <pc:sldMk cId="2417076013" sldId="4565"/>
            <ac:spMk id="7" creationId="{C2194BE0-6246-4452-BAB1-2208ED754E76}"/>
          </ac:spMkLst>
        </pc:spChg>
        <pc:spChg chg="mod">
          <ac:chgData name="Robin Rettien" userId="d3b77970-caed-4e6f-89f3-1a113df11dad" providerId="ADAL" clId="{CA2E6B7D-8C40-4DDD-8464-55968D6B0314}" dt="2020-11-23T13:36:28.969" v="9" actId="13926"/>
          <ac:spMkLst>
            <pc:docMk/>
            <pc:sldMk cId="2417076013" sldId="4565"/>
            <ac:spMk id="8" creationId="{E808A552-AE6A-40E2-AB49-D9DC5110D1BB}"/>
          </ac:spMkLst>
        </pc:spChg>
        <pc:spChg chg="mod">
          <ac:chgData name="Robin Rettien" userId="d3b77970-caed-4e6f-89f3-1a113df11dad" providerId="ADAL" clId="{CA2E6B7D-8C40-4DDD-8464-55968D6B0314}" dt="2020-11-23T13:36:28.969" v="9" actId="13926"/>
          <ac:spMkLst>
            <pc:docMk/>
            <pc:sldMk cId="2417076013" sldId="4565"/>
            <ac:spMk id="9" creationId="{41774A40-785E-486B-8EF0-028B31C3B8B3}"/>
          </ac:spMkLst>
        </pc:spChg>
        <pc:spChg chg="mod">
          <ac:chgData name="Robin Rettien" userId="d3b77970-caed-4e6f-89f3-1a113df11dad" providerId="ADAL" clId="{CA2E6B7D-8C40-4DDD-8464-55968D6B0314}" dt="2020-11-23T13:36:28.969" v="9" actId="13926"/>
          <ac:spMkLst>
            <pc:docMk/>
            <pc:sldMk cId="2417076013" sldId="4565"/>
            <ac:spMk id="12" creationId="{A2E00AEB-9BD1-4AE0-8D59-507AB63DCD0D}"/>
          </ac:spMkLst>
        </pc:spChg>
        <pc:spChg chg="mod">
          <ac:chgData name="Robin Rettien" userId="d3b77970-caed-4e6f-89f3-1a113df11dad" providerId="ADAL" clId="{CA2E6B7D-8C40-4DDD-8464-55968D6B0314}" dt="2020-11-23T13:36:28.969" v="9" actId="13926"/>
          <ac:spMkLst>
            <pc:docMk/>
            <pc:sldMk cId="2417076013" sldId="4565"/>
            <ac:spMk id="13" creationId="{D97B9F2B-68D8-448F-8446-1B7BD8ACCDCD}"/>
          </ac:spMkLst>
        </pc:spChg>
        <pc:spChg chg="mod">
          <ac:chgData name="Robin Rettien" userId="d3b77970-caed-4e6f-89f3-1a113df11dad" providerId="ADAL" clId="{CA2E6B7D-8C40-4DDD-8464-55968D6B0314}" dt="2020-11-23T13:36:28.969" v="9" actId="13926"/>
          <ac:spMkLst>
            <pc:docMk/>
            <pc:sldMk cId="2417076013" sldId="4565"/>
            <ac:spMk id="16" creationId="{C8B1D42B-78A3-42F6-ABE0-C6A091D9308E}"/>
          </ac:spMkLst>
        </pc:spChg>
        <pc:spChg chg="mod">
          <ac:chgData name="Robin Rettien" userId="d3b77970-caed-4e6f-89f3-1a113df11dad" providerId="ADAL" clId="{CA2E6B7D-8C40-4DDD-8464-55968D6B0314}" dt="2020-11-23T13:36:28.969" v="9" actId="13926"/>
          <ac:spMkLst>
            <pc:docMk/>
            <pc:sldMk cId="2417076013" sldId="4565"/>
            <ac:spMk id="26" creationId="{4F547F15-5076-48E6-9C90-092E7D81E23B}"/>
          </ac:spMkLst>
        </pc:spChg>
        <pc:spChg chg="mod">
          <ac:chgData name="Robin Rettien" userId="d3b77970-caed-4e6f-89f3-1a113df11dad" providerId="ADAL" clId="{CA2E6B7D-8C40-4DDD-8464-55968D6B0314}" dt="2020-11-23T13:36:28.969" v="9" actId="13926"/>
          <ac:spMkLst>
            <pc:docMk/>
            <pc:sldMk cId="2417076013" sldId="4565"/>
            <ac:spMk id="37" creationId="{76ED5E76-4C05-4BB1-A212-8A4333FE5EE3}"/>
          </ac:spMkLst>
        </pc:spChg>
        <pc:spChg chg="mod">
          <ac:chgData name="Robin Rettien" userId="d3b77970-caed-4e6f-89f3-1a113df11dad" providerId="ADAL" clId="{CA2E6B7D-8C40-4DDD-8464-55968D6B0314}" dt="2020-11-23T13:36:28.969" v="9" actId="13926"/>
          <ac:spMkLst>
            <pc:docMk/>
            <pc:sldMk cId="2417076013" sldId="4565"/>
            <ac:spMk id="68" creationId="{1FBACAC3-C4A8-4120-8F14-742E2601B8E1}"/>
          </ac:spMkLst>
        </pc:spChg>
        <pc:spChg chg="mod">
          <ac:chgData name="Robin Rettien" userId="d3b77970-caed-4e6f-89f3-1a113df11dad" providerId="ADAL" clId="{CA2E6B7D-8C40-4DDD-8464-55968D6B0314}" dt="2020-11-23T13:36:28.969" v="9" actId="13926"/>
          <ac:spMkLst>
            <pc:docMk/>
            <pc:sldMk cId="2417076013" sldId="4565"/>
            <ac:spMk id="70" creationId="{605CA18F-61C2-48F4-B4A1-3B9C2D7D2299}"/>
          </ac:spMkLst>
        </pc:spChg>
        <pc:grpChg chg="mod">
          <ac:chgData name="Robin Rettien" userId="d3b77970-caed-4e6f-89f3-1a113df11dad" providerId="ADAL" clId="{CA2E6B7D-8C40-4DDD-8464-55968D6B0314}" dt="2020-11-23T13:36:28.969" v="9" actId="13926"/>
          <ac:grpSpMkLst>
            <pc:docMk/>
            <pc:sldMk cId="2417076013" sldId="4565"/>
            <ac:grpSpMk id="54" creationId="{161DFE77-E82C-4A16-87AE-E657FB8E0272}"/>
          </ac:grpSpMkLst>
        </pc:grpChg>
        <pc:picChg chg="mod">
          <ac:chgData name="Robin Rettien" userId="d3b77970-caed-4e6f-89f3-1a113df11dad" providerId="ADAL" clId="{CA2E6B7D-8C40-4DDD-8464-55968D6B0314}" dt="2020-11-23T13:36:28.969" v="9" actId="13926"/>
          <ac:picMkLst>
            <pc:docMk/>
            <pc:sldMk cId="2417076013" sldId="4565"/>
            <ac:picMk id="5" creationId="{C2C83601-3702-4349-A875-D3CE5262CE95}"/>
          </ac:picMkLst>
        </pc:picChg>
        <pc:picChg chg="mod">
          <ac:chgData name="Robin Rettien" userId="d3b77970-caed-4e6f-89f3-1a113df11dad" providerId="ADAL" clId="{CA2E6B7D-8C40-4DDD-8464-55968D6B0314}" dt="2020-11-23T13:36:28.969" v="9" actId="13926"/>
          <ac:picMkLst>
            <pc:docMk/>
            <pc:sldMk cId="2417076013" sldId="4565"/>
            <ac:picMk id="14" creationId="{4A819EDB-C94A-4238-B24E-A2110EAFF68D}"/>
          </ac:picMkLst>
        </pc:picChg>
        <pc:picChg chg="mod">
          <ac:chgData name="Robin Rettien" userId="d3b77970-caed-4e6f-89f3-1a113df11dad" providerId="ADAL" clId="{CA2E6B7D-8C40-4DDD-8464-55968D6B0314}" dt="2020-11-23T13:36:28.969" v="9" actId="13926"/>
          <ac:picMkLst>
            <pc:docMk/>
            <pc:sldMk cId="2417076013" sldId="4565"/>
            <ac:picMk id="17" creationId="{5FBF6FBB-4199-4725-819D-53590EA73407}"/>
          </ac:picMkLst>
        </pc:picChg>
        <pc:picChg chg="mod">
          <ac:chgData name="Robin Rettien" userId="d3b77970-caed-4e6f-89f3-1a113df11dad" providerId="ADAL" clId="{CA2E6B7D-8C40-4DDD-8464-55968D6B0314}" dt="2020-11-23T13:36:28.969" v="9" actId="13926"/>
          <ac:picMkLst>
            <pc:docMk/>
            <pc:sldMk cId="2417076013" sldId="4565"/>
            <ac:picMk id="21" creationId="{8F0AAAC6-C47E-48D8-AA02-D6F3EB523C54}"/>
          </ac:picMkLst>
        </pc:picChg>
        <pc:cxnChg chg="mod">
          <ac:chgData name="Robin Rettien" userId="d3b77970-caed-4e6f-89f3-1a113df11dad" providerId="ADAL" clId="{CA2E6B7D-8C40-4DDD-8464-55968D6B0314}" dt="2020-11-23T13:36:28.969" v="9" actId="13926"/>
          <ac:cxnSpMkLst>
            <pc:docMk/>
            <pc:sldMk cId="2417076013" sldId="4565"/>
            <ac:cxnSpMk id="24" creationId="{CAD865BB-A697-4791-95D2-3CCDCBAFE5B9}"/>
          </ac:cxnSpMkLst>
        </pc:cxnChg>
      </pc:sldChg>
      <pc:sldChg chg="modSp">
        <pc:chgData name="Robin Rettien" userId="d3b77970-caed-4e6f-89f3-1a113df11dad" providerId="ADAL" clId="{CA2E6B7D-8C40-4DDD-8464-55968D6B0314}" dt="2020-11-23T13:36:33.273" v="10" actId="13926"/>
        <pc:sldMkLst>
          <pc:docMk/>
          <pc:sldMk cId="2322720532" sldId="4566"/>
        </pc:sldMkLst>
        <pc:spChg chg="mod">
          <ac:chgData name="Robin Rettien" userId="d3b77970-caed-4e6f-89f3-1a113df11dad" providerId="ADAL" clId="{CA2E6B7D-8C40-4DDD-8464-55968D6B0314}" dt="2020-11-23T13:36:33.273" v="10" actId="13926"/>
          <ac:spMkLst>
            <pc:docMk/>
            <pc:sldMk cId="2322720532" sldId="4566"/>
            <ac:spMk id="2" creationId="{DA56C8B7-AD82-4838-B12A-26BD3ED89960}"/>
          </ac:spMkLst>
        </pc:spChg>
        <pc:spChg chg="mod">
          <ac:chgData name="Robin Rettien" userId="d3b77970-caed-4e6f-89f3-1a113df11dad" providerId="ADAL" clId="{CA2E6B7D-8C40-4DDD-8464-55968D6B0314}" dt="2020-11-23T13:36:33.273" v="10" actId="13926"/>
          <ac:spMkLst>
            <pc:docMk/>
            <pc:sldMk cId="2322720532" sldId="4566"/>
            <ac:spMk id="6" creationId="{9CA6FBCC-71B7-4F2C-BA87-6099992BD657}"/>
          </ac:spMkLst>
        </pc:spChg>
        <pc:spChg chg="mod">
          <ac:chgData name="Robin Rettien" userId="d3b77970-caed-4e6f-89f3-1a113df11dad" providerId="ADAL" clId="{CA2E6B7D-8C40-4DDD-8464-55968D6B0314}" dt="2020-11-23T13:36:33.273" v="10" actId="13926"/>
          <ac:spMkLst>
            <pc:docMk/>
            <pc:sldMk cId="2322720532" sldId="4566"/>
            <ac:spMk id="7" creationId="{C2194BE0-6246-4452-BAB1-2208ED754E76}"/>
          </ac:spMkLst>
        </pc:spChg>
        <pc:spChg chg="mod">
          <ac:chgData name="Robin Rettien" userId="d3b77970-caed-4e6f-89f3-1a113df11dad" providerId="ADAL" clId="{CA2E6B7D-8C40-4DDD-8464-55968D6B0314}" dt="2020-11-23T13:36:33.273" v="10" actId="13926"/>
          <ac:spMkLst>
            <pc:docMk/>
            <pc:sldMk cId="2322720532" sldId="4566"/>
            <ac:spMk id="14" creationId="{28A4C5E7-8B46-4500-9FF1-2646BE06B2FA}"/>
          </ac:spMkLst>
        </pc:spChg>
        <pc:spChg chg="mod">
          <ac:chgData name="Robin Rettien" userId="d3b77970-caed-4e6f-89f3-1a113df11dad" providerId="ADAL" clId="{CA2E6B7D-8C40-4DDD-8464-55968D6B0314}" dt="2020-11-23T13:36:33.273" v="10" actId="13926"/>
          <ac:spMkLst>
            <pc:docMk/>
            <pc:sldMk cId="2322720532" sldId="4566"/>
            <ac:spMk id="15" creationId="{0DE89775-2FB7-43D0-984E-D073C7A1DC9F}"/>
          </ac:spMkLst>
        </pc:spChg>
        <pc:spChg chg="mod">
          <ac:chgData name="Robin Rettien" userId="d3b77970-caed-4e6f-89f3-1a113df11dad" providerId="ADAL" clId="{CA2E6B7D-8C40-4DDD-8464-55968D6B0314}" dt="2020-11-23T13:36:33.273" v="10" actId="13926"/>
          <ac:spMkLst>
            <pc:docMk/>
            <pc:sldMk cId="2322720532" sldId="4566"/>
            <ac:spMk id="16" creationId="{3894E82E-994D-4A25-85D0-08B09665DC1C}"/>
          </ac:spMkLst>
        </pc:spChg>
        <pc:spChg chg="mod">
          <ac:chgData name="Robin Rettien" userId="d3b77970-caed-4e6f-89f3-1a113df11dad" providerId="ADAL" clId="{CA2E6B7D-8C40-4DDD-8464-55968D6B0314}" dt="2020-11-23T13:36:33.273" v="10" actId="13926"/>
          <ac:spMkLst>
            <pc:docMk/>
            <pc:sldMk cId="2322720532" sldId="4566"/>
            <ac:spMk id="17" creationId="{434B0F46-47AE-4F19-A4E8-9FC0958D133F}"/>
          </ac:spMkLst>
        </pc:spChg>
        <pc:spChg chg="mod">
          <ac:chgData name="Robin Rettien" userId="d3b77970-caed-4e6f-89f3-1a113df11dad" providerId="ADAL" clId="{CA2E6B7D-8C40-4DDD-8464-55968D6B0314}" dt="2020-11-23T13:36:33.273" v="10" actId="13926"/>
          <ac:spMkLst>
            <pc:docMk/>
            <pc:sldMk cId="2322720532" sldId="4566"/>
            <ac:spMk id="18" creationId="{1363576F-7B6A-4872-B0F9-40832D569EBD}"/>
          </ac:spMkLst>
        </pc:spChg>
        <pc:spChg chg="mod">
          <ac:chgData name="Robin Rettien" userId="d3b77970-caed-4e6f-89f3-1a113df11dad" providerId="ADAL" clId="{CA2E6B7D-8C40-4DDD-8464-55968D6B0314}" dt="2020-11-23T13:36:33.273" v="10" actId="13926"/>
          <ac:spMkLst>
            <pc:docMk/>
            <pc:sldMk cId="2322720532" sldId="4566"/>
            <ac:spMk id="19" creationId="{E2890973-73D2-4FA5-939D-E6D2BB16BBB5}"/>
          </ac:spMkLst>
        </pc:spChg>
        <pc:spChg chg="mod">
          <ac:chgData name="Robin Rettien" userId="d3b77970-caed-4e6f-89f3-1a113df11dad" providerId="ADAL" clId="{CA2E6B7D-8C40-4DDD-8464-55968D6B0314}" dt="2020-11-23T13:36:33.273" v="10" actId="13926"/>
          <ac:spMkLst>
            <pc:docMk/>
            <pc:sldMk cId="2322720532" sldId="4566"/>
            <ac:spMk id="20" creationId="{791E870A-C421-4E13-9555-87E890B4EA91}"/>
          </ac:spMkLst>
        </pc:spChg>
        <pc:spChg chg="mod">
          <ac:chgData name="Robin Rettien" userId="d3b77970-caed-4e6f-89f3-1a113df11dad" providerId="ADAL" clId="{CA2E6B7D-8C40-4DDD-8464-55968D6B0314}" dt="2020-11-23T13:36:33.273" v="10" actId="13926"/>
          <ac:spMkLst>
            <pc:docMk/>
            <pc:sldMk cId="2322720532" sldId="4566"/>
            <ac:spMk id="21" creationId="{28BA90F1-F03E-4CEC-92B8-0DCF2BEE5990}"/>
          </ac:spMkLst>
        </pc:spChg>
        <pc:spChg chg="mod">
          <ac:chgData name="Robin Rettien" userId="d3b77970-caed-4e6f-89f3-1a113df11dad" providerId="ADAL" clId="{CA2E6B7D-8C40-4DDD-8464-55968D6B0314}" dt="2020-11-23T13:36:33.273" v="10" actId="13926"/>
          <ac:spMkLst>
            <pc:docMk/>
            <pc:sldMk cId="2322720532" sldId="4566"/>
            <ac:spMk id="23" creationId="{D0A666C9-3114-46C7-A616-3FDFC552E46B}"/>
          </ac:spMkLst>
        </pc:spChg>
        <pc:spChg chg="mod">
          <ac:chgData name="Robin Rettien" userId="d3b77970-caed-4e6f-89f3-1a113df11dad" providerId="ADAL" clId="{CA2E6B7D-8C40-4DDD-8464-55968D6B0314}" dt="2020-11-23T13:36:33.273" v="10" actId="13926"/>
          <ac:spMkLst>
            <pc:docMk/>
            <pc:sldMk cId="2322720532" sldId="4566"/>
            <ac:spMk id="28" creationId="{38DB51CF-8B54-4E26-A981-4676275867C7}"/>
          </ac:spMkLst>
        </pc:spChg>
        <pc:spChg chg="mod">
          <ac:chgData name="Robin Rettien" userId="d3b77970-caed-4e6f-89f3-1a113df11dad" providerId="ADAL" clId="{CA2E6B7D-8C40-4DDD-8464-55968D6B0314}" dt="2020-11-23T13:36:33.273" v="10" actId="13926"/>
          <ac:spMkLst>
            <pc:docMk/>
            <pc:sldMk cId="2322720532" sldId="4566"/>
            <ac:spMk id="55" creationId="{F2472452-241A-4927-B854-04A7A24B3D94}"/>
          </ac:spMkLst>
        </pc:spChg>
        <pc:spChg chg="mod">
          <ac:chgData name="Robin Rettien" userId="d3b77970-caed-4e6f-89f3-1a113df11dad" providerId="ADAL" clId="{CA2E6B7D-8C40-4DDD-8464-55968D6B0314}" dt="2020-11-23T13:36:33.273" v="10" actId="13926"/>
          <ac:spMkLst>
            <pc:docMk/>
            <pc:sldMk cId="2322720532" sldId="4566"/>
            <ac:spMk id="56" creationId="{9413E9EC-A660-487F-8FD4-12B5A8D3EBC6}"/>
          </ac:spMkLst>
        </pc:spChg>
        <pc:grpChg chg="mod">
          <ac:chgData name="Robin Rettien" userId="d3b77970-caed-4e6f-89f3-1a113df11dad" providerId="ADAL" clId="{CA2E6B7D-8C40-4DDD-8464-55968D6B0314}" dt="2020-11-23T13:36:33.273" v="10" actId="13926"/>
          <ac:grpSpMkLst>
            <pc:docMk/>
            <pc:sldMk cId="2322720532" sldId="4566"/>
            <ac:grpSpMk id="43" creationId="{F511DB1C-2FB3-4331-A4DD-D7503951F29C}"/>
          </ac:grpSpMkLst>
        </pc:grpChg>
        <pc:picChg chg="mod">
          <ac:chgData name="Robin Rettien" userId="d3b77970-caed-4e6f-89f3-1a113df11dad" providerId="ADAL" clId="{CA2E6B7D-8C40-4DDD-8464-55968D6B0314}" dt="2020-11-23T13:36:33.273" v="10" actId="13926"/>
          <ac:picMkLst>
            <pc:docMk/>
            <pc:sldMk cId="2322720532" sldId="4566"/>
            <ac:picMk id="5" creationId="{C2C83601-3702-4349-A875-D3CE5262CE95}"/>
          </ac:picMkLst>
        </pc:picChg>
        <pc:picChg chg="mod">
          <ac:chgData name="Robin Rettien" userId="d3b77970-caed-4e6f-89f3-1a113df11dad" providerId="ADAL" clId="{CA2E6B7D-8C40-4DDD-8464-55968D6B0314}" dt="2020-11-23T13:36:33.273" v="10" actId="13926"/>
          <ac:picMkLst>
            <pc:docMk/>
            <pc:sldMk cId="2322720532" sldId="4566"/>
            <ac:picMk id="24" creationId="{C5B7C8CE-4053-4B5F-9017-B9B8BD64C155}"/>
          </ac:picMkLst>
        </pc:picChg>
        <pc:picChg chg="mod">
          <ac:chgData name="Robin Rettien" userId="d3b77970-caed-4e6f-89f3-1a113df11dad" providerId="ADAL" clId="{CA2E6B7D-8C40-4DDD-8464-55968D6B0314}" dt="2020-11-23T13:36:33.273" v="10" actId="13926"/>
          <ac:picMkLst>
            <pc:docMk/>
            <pc:sldMk cId="2322720532" sldId="4566"/>
            <ac:picMk id="25" creationId="{D1253B91-14CD-4424-B8A2-D42AADAAE02C}"/>
          </ac:picMkLst>
        </pc:picChg>
        <pc:picChg chg="mod">
          <ac:chgData name="Robin Rettien" userId="d3b77970-caed-4e6f-89f3-1a113df11dad" providerId="ADAL" clId="{CA2E6B7D-8C40-4DDD-8464-55968D6B0314}" dt="2020-11-23T13:36:33.273" v="10" actId="13926"/>
          <ac:picMkLst>
            <pc:docMk/>
            <pc:sldMk cId="2322720532" sldId="4566"/>
            <ac:picMk id="26" creationId="{371E8275-6433-4E62-939C-B6D92758058E}"/>
          </ac:picMkLst>
        </pc:picChg>
        <pc:cxnChg chg="mod">
          <ac:chgData name="Robin Rettien" userId="d3b77970-caed-4e6f-89f3-1a113df11dad" providerId="ADAL" clId="{CA2E6B7D-8C40-4DDD-8464-55968D6B0314}" dt="2020-11-23T13:36:33.273" v="10" actId="13926"/>
          <ac:cxnSpMkLst>
            <pc:docMk/>
            <pc:sldMk cId="2322720532" sldId="4566"/>
            <ac:cxnSpMk id="22" creationId="{42EFDB6E-F5D0-446D-935B-DF372F666FA4}"/>
          </ac:cxnSpMkLst>
        </pc:cxnChg>
      </pc:sldChg>
      <pc:sldChg chg="modSp">
        <pc:chgData name="Robin Rettien" userId="d3b77970-caed-4e6f-89f3-1a113df11dad" providerId="ADAL" clId="{CA2E6B7D-8C40-4DDD-8464-55968D6B0314}" dt="2020-11-23T13:36:39.440" v="11" actId="13926"/>
        <pc:sldMkLst>
          <pc:docMk/>
          <pc:sldMk cId="1804045032" sldId="4567"/>
        </pc:sldMkLst>
        <pc:spChg chg="mod">
          <ac:chgData name="Robin Rettien" userId="d3b77970-caed-4e6f-89f3-1a113df11dad" providerId="ADAL" clId="{CA2E6B7D-8C40-4DDD-8464-55968D6B0314}" dt="2020-11-23T13:36:39.440" v="11" actId="13926"/>
          <ac:spMkLst>
            <pc:docMk/>
            <pc:sldMk cId="1804045032" sldId="4567"/>
            <ac:spMk id="2" creationId="{DA56C8B7-AD82-4838-B12A-26BD3ED89960}"/>
          </ac:spMkLst>
        </pc:spChg>
        <pc:spChg chg="mod">
          <ac:chgData name="Robin Rettien" userId="d3b77970-caed-4e6f-89f3-1a113df11dad" providerId="ADAL" clId="{CA2E6B7D-8C40-4DDD-8464-55968D6B0314}" dt="2020-11-23T13:36:39.440" v="11" actId="13926"/>
          <ac:spMkLst>
            <pc:docMk/>
            <pc:sldMk cId="1804045032" sldId="4567"/>
            <ac:spMk id="6" creationId="{9CA6FBCC-71B7-4F2C-BA87-6099992BD657}"/>
          </ac:spMkLst>
        </pc:spChg>
        <pc:spChg chg="mod">
          <ac:chgData name="Robin Rettien" userId="d3b77970-caed-4e6f-89f3-1a113df11dad" providerId="ADAL" clId="{CA2E6B7D-8C40-4DDD-8464-55968D6B0314}" dt="2020-11-23T13:36:39.440" v="11" actId="13926"/>
          <ac:spMkLst>
            <pc:docMk/>
            <pc:sldMk cId="1804045032" sldId="4567"/>
            <ac:spMk id="8" creationId="{A2CA5686-720F-439C-A060-32F6B4951D1D}"/>
          </ac:spMkLst>
        </pc:spChg>
        <pc:spChg chg="mod">
          <ac:chgData name="Robin Rettien" userId="d3b77970-caed-4e6f-89f3-1a113df11dad" providerId="ADAL" clId="{CA2E6B7D-8C40-4DDD-8464-55968D6B0314}" dt="2020-11-23T13:36:39.440" v="11" actId="13926"/>
          <ac:spMkLst>
            <pc:docMk/>
            <pc:sldMk cId="1804045032" sldId="4567"/>
            <ac:spMk id="11" creationId="{F8B356A4-F9E5-4F3F-A684-812767611FEC}"/>
          </ac:spMkLst>
        </pc:spChg>
        <pc:spChg chg="mod">
          <ac:chgData name="Robin Rettien" userId="d3b77970-caed-4e6f-89f3-1a113df11dad" providerId="ADAL" clId="{CA2E6B7D-8C40-4DDD-8464-55968D6B0314}" dt="2020-11-23T13:36:39.440" v="11" actId="13926"/>
          <ac:spMkLst>
            <pc:docMk/>
            <pc:sldMk cId="1804045032" sldId="4567"/>
            <ac:spMk id="16" creationId="{ADD9BE9F-BCB3-4EB4-B9AA-920D34A49BA4}"/>
          </ac:spMkLst>
        </pc:spChg>
        <pc:spChg chg="mod">
          <ac:chgData name="Robin Rettien" userId="d3b77970-caed-4e6f-89f3-1a113df11dad" providerId="ADAL" clId="{CA2E6B7D-8C40-4DDD-8464-55968D6B0314}" dt="2020-11-23T13:36:39.440" v="11" actId="13926"/>
          <ac:spMkLst>
            <pc:docMk/>
            <pc:sldMk cId="1804045032" sldId="4567"/>
            <ac:spMk id="17" creationId="{47B3CA8C-15BA-4241-BD96-342B4BA95489}"/>
          </ac:spMkLst>
        </pc:spChg>
        <pc:spChg chg="mod">
          <ac:chgData name="Robin Rettien" userId="d3b77970-caed-4e6f-89f3-1a113df11dad" providerId="ADAL" clId="{CA2E6B7D-8C40-4DDD-8464-55968D6B0314}" dt="2020-11-23T13:36:39.440" v="11" actId="13926"/>
          <ac:spMkLst>
            <pc:docMk/>
            <pc:sldMk cId="1804045032" sldId="4567"/>
            <ac:spMk id="20" creationId="{D3C7193E-FD9A-481D-A469-A977CE4C7A85}"/>
          </ac:spMkLst>
        </pc:spChg>
        <pc:spChg chg="mod">
          <ac:chgData name="Robin Rettien" userId="d3b77970-caed-4e6f-89f3-1a113df11dad" providerId="ADAL" clId="{CA2E6B7D-8C40-4DDD-8464-55968D6B0314}" dt="2020-11-23T13:36:39.440" v="11" actId="13926"/>
          <ac:spMkLst>
            <pc:docMk/>
            <pc:sldMk cId="1804045032" sldId="4567"/>
            <ac:spMk id="21" creationId="{1992C58E-56C0-49F4-8A7E-C94E5AAF5CF6}"/>
          </ac:spMkLst>
        </pc:spChg>
        <pc:spChg chg="mod">
          <ac:chgData name="Robin Rettien" userId="d3b77970-caed-4e6f-89f3-1a113df11dad" providerId="ADAL" clId="{CA2E6B7D-8C40-4DDD-8464-55968D6B0314}" dt="2020-11-23T13:36:39.440" v="11" actId="13926"/>
          <ac:spMkLst>
            <pc:docMk/>
            <pc:sldMk cId="1804045032" sldId="4567"/>
            <ac:spMk id="24" creationId="{D1AD0422-00C0-43B9-8722-E8E853DFA578}"/>
          </ac:spMkLst>
        </pc:spChg>
        <pc:spChg chg="mod">
          <ac:chgData name="Robin Rettien" userId="d3b77970-caed-4e6f-89f3-1a113df11dad" providerId="ADAL" clId="{CA2E6B7D-8C40-4DDD-8464-55968D6B0314}" dt="2020-11-23T13:36:39.440" v="11" actId="13926"/>
          <ac:spMkLst>
            <pc:docMk/>
            <pc:sldMk cId="1804045032" sldId="4567"/>
            <ac:spMk id="25" creationId="{50D93ED6-F82A-459A-81C8-0EF4FFA71291}"/>
          </ac:spMkLst>
        </pc:spChg>
        <pc:spChg chg="mod">
          <ac:chgData name="Robin Rettien" userId="d3b77970-caed-4e6f-89f3-1a113df11dad" providerId="ADAL" clId="{CA2E6B7D-8C40-4DDD-8464-55968D6B0314}" dt="2020-11-23T13:36:39.440" v="11" actId="13926"/>
          <ac:spMkLst>
            <pc:docMk/>
            <pc:sldMk cId="1804045032" sldId="4567"/>
            <ac:spMk id="26" creationId="{068B5C90-3B05-48D2-97E7-7F9741069CEA}"/>
          </ac:spMkLst>
        </pc:spChg>
        <pc:spChg chg="mod">
          <ac:chgData name="Robin Rettien" userId="d3b77970-caed-4e6f-89f3-1a113df11dad" providerId="ADAL" clId="{CA2E6B7D-8C40-4DDD-8464-55968D6B0314}" dt="2020-11-23T13:36:39.440" v="11" actId="13926"/>
          <ac:spMkLst>
            <pc:docMk/>
            <pc:sldMk cId="1804045032" sldId="4567"/>
            <ac:spMk id="27" creationId="{712F47FF-C20C-4FB1-91F8-E975A5019969}"/>
          </ac:spMkLst>
        </pc:spChg>
        <pc:spChg chg="mod">
          <ac:chgData name="Robin Rettien" userId="d3b77970-caed-4e6f-89f3-1a113df11dad" providerId="ADAL" clId="{CA2E6B7D-8C40-4DDD-8464-55968D6B0314}" dt="2020-11-23T13:36:39.440" v="11" actId="13926"/>
          <ac:spMkLst>
            <pc:docMk/>
            <pc:sldMk cId="1804045032" sldId="4567"/>
            <ac:spMk id="34" creationId="{D1549B52-035F-40B1-9E20-890BD8AA077F}"/>
          </ac:spMkLst>
        </pc:spChg>
        <pc:spChg chg="mod">
          <ac:chgData name="Robin Rettien" userId="d3b77970-caed-4e6f-89f3-1a113df11dad" providerId="ADAL" clId="{CA2E6B7D-8C40-4DDD-8464-55968D6B0314}" dt="2020-11-23T13:36:39.440" v="11" actId="13926"/>
          <ac:spMkLst>
            <pc:docMk/>
            <pc:sldMk cId="1804045032" sldId="4567"/>
            <ac:spMk id="35" creationId="{7429CE4C-5E1C-496D-B48C-229309537836}"/>
          </ac:spMkLst>
        </pc:spChg>
        <pc:spChg chg="mod">
          <ac:chgData name="Robin Rettien" userId="d3b77970-caed-4e6f-89f3-1a113df11dad" providerId="ADAL" clId="{CA2E6B7D-8C40-4DDD-8464-55968D6B0314}" dt="2020-11-23T13:36:39.440" v="11" actId="13926"/>
          <ac:spMkLst>
            <pc:docMk/>
            <pc:sldMk cId="1804045032" sldId="4567"/>
            <ac:spMk id="37" creationId="{43153831-0350-49FF-830F-91068CEF6C71}"/>
          </ac:spMkLst>
        </pc:spChg>
        <pc:spChg chg="mod">
          <ac:chgData name="Robin Rettien" userId="d3b77970-caed-4e6f-89f3-1a113df11dad" providerId="ADAL" clId="{CA2E6B7D-8C40-4DDD-8464-55968D6B0314}" dt="2020-11-23T13:36:39.440" v="11" actId="13926"/>
          <ac:spMkLst>
            <pc:docMk/>
            <pc:sldMk cId="1804045032" sldId="4567"/>
            <ac:spMk id="40" creationId="{ACE84908-E4A8-4604-A75D-1597F5A19AE5}"/>
          </ac:spMkLst>
        </pc:spChg>
        <pc:spChg chg="mod">
          <ac:chgData name="Robin Rettien" userId="d3b77970-caed-4e6f-89f3-1a113df11dad" providerId="ADAL" clId="{CA2E6B7D-8C40-4DDD-8464-55968D6B0314}" dt="2020-11-23T13:36:39.440" v="11" actId="13926"/>
          <ac:spMkLst>
            <pc:docMk/>
            <pc:sldMk cId="1804045032" sldId="4567"/>
            <ac:spMk id="41" creationId="{09297640-2883-4D48-8371-08A884A3C511}"/>
          </ac:spMkLst>
        </pc:spChg>
        <pc:spChg chg="mod">
          <ac:chgData name="Robin Rettien" userId="d3b77970-caed-4e6f-89f3-1a113df11dad" providerId="ADAL" clId="{CA2E6B7D-8C40-4DDD-8464-55968D6B0314}" dt="2020-11-23T13:36:39.440" v="11" actId="13926"/>
          <ac:spMkLst>
            <pc:docMk/>
            <pc:sldMk cId="1804045032" sldId="4567"/>
            <ac:spMk id="46" creationId="{2EC90498-3188-4363-9364-FC7C3952678E}"/>
          </ac:spMkLst>
        </pc:spChg>
        <pc:spChg chg="mod">
          <ac:chgData name="Robin Rettien" userId="d3b77970-caed-4e6f-89f3-1a113df11dad" providerId="ADAL" clId="{CA2E6B7D-8C40-4DDD-8464-55968D6B0314}" dt="2020-11-23T13:36:39.440" v="11" actId="13926"/>
          <ac:spMkLst>
            <pc:docMk/>
            <pc:sldMk cId="1804045032" sldId="4567"/>
            <ac:spMk id="47" creationId="{E5186C92-98DB-4AE9-8470-4B943D3CEF7F}"/>
          </ac:spMkLst>
        </pc:spChg>
        <pc:spChg chg="mod">
          <ac:chgData name="Robin Rettien" userId="d3b77970-caed-4e6f-89f3-1a113df11dad" providerId="ADAL" clId="{CA2E6B7D-8C40-4DDD-8464-55968D6B0314}" dt="2020-11-23T13:36:39.440" v="11" actId="13926"/>
          <ac:spMkLst>
            <pc:docMk/>
            <pc:sldMk cId="1804045032" sldId="4567"/>
            <ac:spMk id="48" creationId="{7ED01CA1-2A79-4712-A640-4907A37A1137}"/>
          </ac:spMkLst>
        </pc:spChg>
        <pc:spChg chg="mod">
          <ac:chgData name="Robin Rettien" userId="d3b77970-caed-4e6f-89f3-1a113df11dad" providerId="ADAL" clId="{CA2E6B7D-8C40-4DDD-8464-55968D6B0314}" dt="2020-11-23T13:36:39.440" v="11" actId="13926"/>
          <ac:spMkLst>
            <pc:docMk/>
            <pc:sldMk cId="1804045032" sldId="4567"/>
            <ac:spMk id="63" creationId="{6756AE26-8109-49B6-8D58-D76D92446752}"/>
          </ac:spMkLst>
        </pc:spChg>
        <pc:spChg chg="mod">
          <ac:chgData name="Robin Rettien" userId="d3b77970-caed-4e6f-89f3-1a113df11dad" providerId="ADAL" clId="{CA2E6B7D-8C40-4DDD-8464-55968D6B0314}" dt="2020-11-23T13:36:39.440" v="11" actId="13926"/>
          <ac:spMkLst>
            <pc:docMk/>
            <pc:sldMk cId="1804045032" sldId="4567"/>
            <ac:spMk id="79" creationId="{87CA9D8B-CC07-4754-BD9D-31E708EE2204}"/>
          </ac:spMkLst>
        </pc:spChg>
        <pc:spChg chg="mod">
          <ac:chgData name="Robin Rettien" userId="d3b77970-caed-4e6f-89f3-1a113df11dad" providerId="ADAL" clId="{CA2E6B7D-8C40-4DDD-8464-55968D6B0314}" dt="2020-11-23T13:36:39.440" v="11" actId="13926"/>
          <ac:spMkLst>
            <pc:docMk/>
            <pc:sldMk cId="1804045032" sldId="4567"/>
            <ac:spMk id="81" creationId="{E36C771A-5BF1-4B4E-8B2F-D8FA1DBD73B8}"/>
          </ac:spMkLst>
        </pc:spChg>
        <pc:spChg chg="mod">
          <ac:chgData name="Robin Rettien" userId="d3b77970-caed-4e6f-89f3-1a113df11dad" providerId="ADAL" clId="{CA2E6B7D-8C40-4DDD-8464-55968D6B0314}" dt="2020-11-23T13:36:39.440" v="11" actId="13926"/>
          <ac:spMkLst>
            <pc:docMk/>
            <pc:sldMk cId="1804045032" sldId="4567"/>
            <ac:spMk id="83" creationId="{C5BE8174-E91C-4602-88AB-F92CEBCD8364}"/>
          </ac:spMkLst>
        </pc:spChg>
        <pc:grpChg chg="mod">
          <ac:chgData name="Robin Rettien" userId="d3b77970-caed-4e6f-89f3-1a113df11dad" providerId="ADAL" clId="{CA2E6B7D-8C40-4DDD-8464-55968D6B0314}" dt="2020-11-23T13:36:39.440" v="11" actId="13926"/>
          <ac:grpSpMkLst>
            <pc:docMk/>
            <pc:sldMk cId="1804045032" sldId="4567"/>
            <ac:grpSpMk id="10" creationId="{5A9762EB-51DB-4154-A84B-6405A46E45C7}"/>
          </ac:grpSpMkLst>
        </pc:grpChg>
        <pc:grpChg chg="mod">
          <ac:chgData name="Robin Rettien" userId="d3b77970-caed-4e6f-89f3-1a113df11dad" providerId="ADAL" clId="{CA2E6B7D-8C40-4DDD-8464-55968D6B0314}" dt="2020-11-23T13:36:39.440" v="11" actId="13926"/>
          <ac:grpSpMkLst>
            <pc:docMk/>
            <pc:sldMk cId="1804045032" sldId="4567"/>
            <ac:grpSpMk id="65" creationId="{D7D4D4C6-6827-4A38-A878-31B1B580D036}"/>
          </ac:grpSpMkLst>
        </pc:grpChg>
        <pc:picChg chg="mod">
          <ac:chgData name="Robin Rettien" userId="d3b77970-caed-4e6f-89f3-1a113df11dad" providerId="ADAL" clId="{CA2E6B7D-8C40-4DDD-8464-55968D6B0314}" dt="2020-11-23T13:36:39.440" v="11" actId="13926"/>
          <ac:picMkLst>
            <pc:docMk/>
            <pc:sldMk cId="1804045032" sldId="4567"/>
            <ac:picMk id="4" creationId="{52A38E26-2D4D-4272-AAE9-77B26B5C929B}"/>
          </ac:picMkLst>
        </pc:picChg>
        <pc:picChg chg="mod">
          <ac:chgData name="Robin Rettien" userId="d3b77970-caed-4e6f-89f3-1a113df11dad" providerId="ADAL" clId="{CA2E6B7D-8C40-4DDD-8464-55968D6B0314}" dt="2020-11-23T13:36:39.440" v="11" actId="13926"/>
          <ac:picMkLst>
            <pc:docMk/>
            <pc:sldMk cId="1804045032" sldId="4567"/>
            <ac:picMk id="5" creationId="{C2C83601-3702-4349-A875-D3CE5262CE95}"/>
          </ac:picMkLst>
        </pc:picChg>
        <pc:picChg chg="mod">
          <ac:chgData name="Robin Rettien" userId="d3b77970-caed-4e6f-89f3-1a113df11dad" providerId="ADAL" clId="{CA2E6B7D-8C40-4DDD-8464-55968D6B0314}" dt="2020-11-23T13:36:39.440" v="11" actId="13926"/>
          <ac:picMkLst>
            <pc:docMk/>
            <pc:sldMk cId="1804045032" sldId="4567"/>
            <ac:picMk id="12" creationId="{005566D1-544A-4FEE-BE9E-4BB1387E26A2}"/>
          </ac:picMkLst>
        </pc:picChg>
        <pc:picChg chg="mod">
          <ac:chgData name="Robin Rettien" userId="d3b77970-caed-4e6f-89f3-1a113df11dad" providerId="ADAL" clId="{CA2E6B7D-8C40-4DDD-8464-55968D6B0314}" dt="2020-11-23T13:36:39.440" v="11" actId="13926"/>
          <ac:picMkLst>
            <pc:docMk/>
            <pc:sldMk cId="1804045032" sldId="4567"/>
            <ac:picMk id="13" creationId="{2CDE7D67-BD10-4E89-B8C7-A79952828DB5}"/>
          </ac:picMkLst>
        </pc:picChg>
        <pc:picChg chg="mod">
          <ac:chgData name="Robin Rettien" userId="d3b77970-caed-4e6f-89f3-1a113df11dad" providerId="ADAL" clId="{CA2E6B7D-8C40-4DDD-8464-55968D6B0314}" dt="2020-11-23T13:36:39.440" v="11" actId="13926"/>
          <ac:picMkLst>
            <pc:docMk/>
            <pc:sldMk cId="1804045032" sldId="4567"/>
            <ac:picMk id="14" creationId="{DF53922B-C9FE-4932-A588-8FBC3E49B653}"/>
          </ac:picMkLst>
        </pc:picChg>
        <pc:picChg chg="mod">
          <ac:chgData name="Robin Rettien" userId="d3b77970-caed-4e6f-89f3-1a113df11dad" providerId="ADAL" clId="{CA2E6B7D-8C40-4DDD-8464-55968D6B0314}" dt="2020-11-23T13:36:39.440" v="11" actId="13926"/>
          <ac:picMkLst>
            <pc:docMk/>
            <pc:sldMk cId="1804045032" sldId="4567"/>
            <ac:picMk id="15" creationId="{1CCA54E8-53BF-42C3-AFE1-527FD9504BAF}"/>
          </ac:picMkLst>
        </pc:picChg>
        <pc:picChg chg="mod">
          <ac:chgData name="Robin Rettien" userId="d3b77970-caed-4e6f-89f3-1a113df11dad" providerId="ADAL" clId="{CA2E6B7D-8C40-4DDD-8464-55968D6B0314}" dt="2020-11-23T13:36:39.440" v="11" actId="13926"/>
          <ac:picMkLst>
            <pc:docMk/>
            <pc:sldMk cId="1804045032" sldId="4567"/>
            <ac:picMk id="18" creationId="{1549B2CE-A508-47A7-9C57-7F0C3F4C20B5}"/>
          </ac:picMkLst>
        </pc:picChg>
        <pc:picChg chg="mod">
          <ac:chgData name="Robin Rettien" userId="d3b77970-caed-4e6f-89f3-1a113df11dad" providerId="ADAL" clId="{CA2E6B7D-8C40-4DDD-8464-55968D6B0314}" dt="2020-11-23T13:36:39.440" v="11" actId="13926"/>
          <ac:picMkLst>
            <pc:docMk/>
            <pc:sldMk cId="1804045032" sldId="4567"/>
            <ac:picMk id="23" creationId="{C4A5BC5D-DEC9-4541-A173-6E4CF1DDDBE6}"/>
          </ac:picMkLst>
        </pc:picChg>
        <pc:picChg chg="mod">
          <ac:chgData name="Robin Rettien" userId="d3b77970-caed-4e6f-89f3-1a113df11dad" providerId="ADAL" clId="{CA2E6B7D-8C40-4DDD-8464-55968D6B0314}" dt="2020-11-23T13:36:39.440" v="11" actId="13926"/>
          <ac:picMkLst>
            <pc:docMk/>
            <pc:sldMk cId="1804045032" sldId="4567"/>
            <ac:picMk id="29" creationId="{FB7973DD-FCB0-4294-A7B6-72ED33C4B553}"/>
          </ac:picMkLst>
        </pc:picChg>
        <pc:picChg chg="mod">
          <ac:chgData name="Robin Rettien" userId="d3b77970-caed-4e6f-89f3-1a113df11dad" providerId="ADAL" clId="{CA2E6B7D-8C40-4DDD-8464-55968D6B0314}" dt="2020-11-23T13:36:39.440" v="11" actId="13926"/>
          <ac:picMkLst>
            <pc:docMk/>
            <pc:sldMk cId="1804045032" sldId="4567"/>
            <ac:picMk id="30" creationId="{D0B756CF-D9A7-41CB-96CD-CDB30088AEC9}"/>
          </ac:picMkLst>
        </pc:picChg>
        <pc:picChg chg="mod">
          <ac:chgData name="Robin Rettien" userId="d3b77970-caed-4e6f-89f3-1a113df11dad" providerId="ADAL" clId="{CA2E6B7D-8C40-4DDD-8464-55968D6B0314}" dt="2020-11-23T13:36:39.440" v="11" actId="13926"/>
          <ac:picMkLst>
            <pc:docMk/>
            <pc:sldMk cId="1804045032" sldId="4567"/>
            <ac:picMk id="53" creationId="{A2B26C0B-101C-4085-94AD-1BB973F4CA04}"/>
          </ac:picMkLst>
        </pc:picChg>
        <pc:cxnChg chg="mod">
          <ac:chgData name="Robin Rettien" userId="d3b77970-caed-4e6f-89f3-1a113df11dad" providerId="ADAL" clId="{CA2E6B7D-8C40-4DDD-8464-55968D6B0314}" dt="2020-11-23T13:36:39.440" v="11" actId="13926"/>
          <ac:cxnSpMkLst>
            <pc:docMk/>
            <pc:sldMk cId="1804045032" sldId="4567"/>
            <ac:cxnSpMk id="22" creationId="{A74EFFF6-83D5-4CD2-A3D1-C1E52CC22BC8}"/>
          </ac:cxnSpMkLst>
        </pc:cxnChg>
      </pc:sldChg>
      <pc:sldChg chg="delSp modSp mod">
        <pc:chgData name="Robin Rettien" userId="d3b77970-caed-4e6f-89f3-1a113df11dad" providerId="ADAL" clId="{CA2E6B7D-8C40-4DDD-8464-55968D6B0314}" dt="2020-11-23T13:37:12.451" v="22" actId="13926"/>
        <pc:sldMkLst>
          <pc:docMk/>
          <pc:sldMk cId="321839724" sldId="4568"/>
        </pc:sldMkLst>
        <pc:spChg chg="del">
          <ac:chgData name="Robin Rettien" userId="d3b77970-caed-4e6f-89f3-1a113df11dad" providerId="ADAL" clId="{CA2E6B7D-8C40-4DDD-8464-55968D6B0314}" dt="2020-11-23T13:36:48.483" v="13" actId="478"/>
          <ac:spMkLst>
            <pc:docMk/>
            <pc:sldMk cId="321839724" sldId="4568"/>
            <ac:spMk id="3" creationId="{1B6D7A15-F2B3-4695-A777-750399DE72AF}"/>
          </ac:spMkLst>
        </pc:spChg>
        <pc:spChg chg="mod">
          <ac:chgData name="Robin Rettien" userId="d3b77970-caed-4e6f-89f3-1a113df11dad" providerId="ADAL" clId="{CA2E6B7D-8C40-4DDD-8464-55968D6B0314}" dt="2020-11-23T13:37:12.451" v="22" actId="13926"/>
          <ac:spMkLst>
            <pc:docMk/>
            <pc:sldMk cId="321839724" sldId="4568"/>
            <ac:spMk id="36" creationId="{60B94625-8BDB-4038-9EC2-329AE5C51B21}"/>
          </ac:spMkLst>
        </pc:spChg>
      </pc:sldChg>
      <pc:sldChg chg="delSp mod">
        <pc:chgData name="Robin Rettien" userId="d3b77970-caed-4e6f-89f3-1a113df11dad" providerId="ADAL" clId="{CA2E6B7D-8C40-4DDD-8464-55968D6B0314}" dt="2020-11-23T13:36:50.372" v="14" actId="478"/>
        <pc:sldMkLst>
          <pc:docMk/>
          <pc:sldMk cId="2761733356" sldId="4569"/>
        </pc:sldMkLst>
        <pc:spChg chg="del">
          <ac:chgData name="Robin Rettien" userId="d3b77970-caed-4e6f-89f3-1a113df11dad" providerId="ADAL" clId="{CA2E6B7D-8C40-4DDD-8464-55968D6B0314}" dt="2020-11-23T13:36:50.372" v="14" actId="478"/>
          <ac:spMkLst>
            <pc:docMk/>
            <pc:sldMk cId="2761733356" sldId="4569"/>
            <ac:spMk id="3" creationId="{B2DED072-DCB9-47C4-B3C2-AD0319F20669}"/>
          </ac:spMkLst>
        </pc:spChg>
      </pc:sldChg>
      <pc:sldChg chg="delSp mod">
        <pc:chgData name="Robin Rettien" userId="d3b77970-caed-4e6f-89f3-1a113df11dad" providerId="ADAL" clId="{CA2E6B7D-8C40-4DDD-8464-55968D6B0314}" dt="2020-11-23T13:36:58.952" v="19" actId="478"/>
        <pc:sldMkLst>
          <pc:docMk/>
          <pc:sldMk cId="2623748295" sldId="4570"/>
        </pc:sldMkLst>
        <pc:spChg chg="del">
          <ac:chgData name="Robin Rettien" userId="d3b77970-caed-4e6f-89f3-1a113df11dad" providerId="ADAL" clId="{CA2E6B7D-8C40-4DDD-8464-55968D6B0314}" dt="2020-11-23T13:36:58.952" v="19" actId="478"/>
          <ac:spMkLst>
            <pc:docMk/>
            <pc:sldMk cId="2623748295" sldId="4570"/>
            <ac:spMk id="8" creationId="{D58BCDF9-E6E5-4915-A8B9-52FBFF84732D}"/>
          </ac:spMkLst>
        </pc:spChg>
      </pc:sldChg>
      <pc:sldChg chg="delSp modSp mod">
        <pc:chgData name="Robin Rettien" userId="d3b77970-caed-4e6f-89f3-1a113df11dad" providerId="ADAL" clId="{CA2E6B7D-8C40-4DDD-8464-55968D6B0314}" dt="2020-11-23T13:37:47.342" v="25" actId="13926"/>
        <pc:sldMkLst>
          <pc:docMk/>
          <pc:sldMk cId="1884533410" sldId="4571"/>
        </pc:sldMkLst>
        <pc:spChg chg="del">
          <ac:chgData name="Robin Rettien" userId="d3b77970-caed-4e6f-89f3-1a113df11dad" providerId="ADAL" clId="{CA2E6B7D-8C40-4DDD-8464-55968D6B0314}" dt="2020-11-23T13:37:02.300" v="21" actId="478"/>
          <ac:spMkLst>
            <pc:docMk/>
            <pc:sldMk cId="1884533410" sldId="4571"/>
            <ac:spMk id="14" creationId="{790BFFC6-108A-4B4F-A726-11407B2E338F}"/>
          </ac:spMkLst>
        </pc:spChg>
        <pc:spChg chg="mod">
          <ac:chgData name="Robin Rettien" userId="d3b77970-caed-4e6f-89f3-1a113df11dad" providerId="ADAL" clId="{CA2E6B7D-8C40-4DDD-8464-55968D6B0314}" dt="2020-11-23T13:37:47.342" v="25" actId="13926"/>
          <ac:spMkLst>
            <pc:docMk/>
            <pc:sldMk cId="1884533410" sldId="4571"/>
            <ac:spMk id="38" creationId="{DD9C1822-C1E4-4234-B2D4-71D10096A409}"/>
          </ac:spMkLst>
        </pc:spChg>
      </pc:sldChg>
      <pc:sldChg chg="modSp mod">
        <pc:chgData name="Robin Rettien" userId="d3b77970-caed-4e6f-89f3-1a113df11dad" providerId="ADAL" clId="{CA2E6B7D-8C40-4DDD-8464-55968D6B0314}" dt="2020-11-23T13:43:57.123" v="83" actId="13926"/>
        <pc:sldMkLst>
          <pc:docMk/>
          <pc:sldMk cId="2643318129" sldId="4576"/>
        </pc:sldMkLst>
        <pc:graphicFrameChg chg="modGraphic">
          <ac:chgData name="Robin Rettien" userId="d3b77970-caed-4e6f-89f3-1a113df11dad" providerId="ADAL" clId="{CA2E6B7D-8C40-4DDD-8464-55968D6B0314}" dt="2020-11-23T13:43:57.123" v="83" actId="13926"/>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CA2E6B7D-8C40-4DDD-8464-55968D6B0314}" dt="2020-11-23T13:44:01.794" v="84" actId="13926"/>
        <pc:sldMkLst>
          <pc:docMk/>
          <pc:sldMk cId="3568858931" sldId="4577"/>
        </pc:sldMkLst>
        <pc:graphicFrameChg chg="modGraphic">
          <ac:chgData name="Robin Rettien" userId="d3b77970-caed-4e6f-89f3-1a113df11dad" providerId="ADAL" clId="{CA2E6B7D-8C40-4DDD-8464-55968D6B0314}" dt="2020-11-23T13:44:01.794" v="84" actId="13926"/>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CA2E6B7D-8C40-4DDD-8464-55968D6B0314}" dt="2020-11-23T13:44:06.003" v="85" actId="13926"/>
        <pc:sldMkLst>
          <pc:docMk/>
          <pc:sldMk cId="734642804" sldId="4578"/>
        </pc:sldMkLst>
        <pc:graphicFrameChg chg="modGraphic">
          <ac:chgData name="Robin Rettien" userId="d3b77970-caed-4e6f-89f3-1a113df11dad" providerId="ADAL" clId="{CA2E6B7D-8C40-4DDD-8464-55968D6B0314}" dt="2020-11-23T13:44:06.003" v="85" actId="13926"/>
          <ac:graphicFrameMkLst>
            <pc:docMk/>
            <pc:sldMk cId="734642804" sldId="4578"/>
            <ac:graphicFrameMk id="38" creationId="{EC973635-818A-4831-A1B7-4F1B1727D724}"/>
          </ac:graphicFrameMkLst>
        </pc:graphicFrameChg>
      </pc:sldChg>
      <pc:sldChg chg="modSp mod">
        <pc:chgData name="Robin Rettien" userId="d3b77970-caed-4e6f-89f3-1a113df11dad" providerId="ADAL" clId="{CA2E6B7D-8C40-4DDD-8464-55968D6B0314}" dt="2020-11-23T13:44:10.346" v="86" actId="13926"/>
        <pc:sldMkLst>
          <pc:docMk/>
          <pc:sldMk cId="2628767347" sldId="4579"/>
        </pc:sldMkLst>
        <pc:graphicFrameChg chg="modGraphic">
          <ac:chgData name="Robin Rettien" userId="d3b77970-caed-4e6f-89f3-1a113df11dad" providerId="ADAL" clId="{CA2E6B7D-8C40-4DDD-8464-55968D6B0314}" dt="2020-11-23T13:44:10.346" v="86" actId="13926"/>
          <ac:graphicFrameMkLst>
            <pc:docMk/>
            <pc:sldMk cId="2628767347" sldId="4579"/>
            <ac:graphicFrameMk id="3" creationId="{D93FDC0A-7EE4-4855-9517-1B1C5093A8EC}"/>
          </ac:graphicFrameMkLst>
        </pc:graphicFrameChg>
      </pc:sldChg>
      <pc:sldChg chg="modSp mod">
        <pc:chgData name="Robin Rettien" userId="d3b77970-caed-4e6f-89f3-1a113df11dad" providerId="ADAL" clId="{CA2E6B7D-8C40-4DDD-8464-55968D6B0314}" dt="2020-11-23T13:44:15.948" v="87" actId="13926"/>
        <pc:sldMkLst>
          <pc:docMk/>
          <pc:sldMk cId="3118885946" sldId="4580"/>
        </pc:sldMkLst>
        <pc:graphicFrameChg chg="modGraphic">
          <ac:chgData name="Robin Rettien" userId="d3b77970-caed-4e6f-89f3-1a113df11dad" providerId="ADAL" clId="{CA2E6B7D-8C40-4DDD-8464-55968D6B0314}" dt="2020-11-23T13:44:15.948" v="87" actId="13926"/>
          <ac:graphicFrameMkLst>
            <pc:docMk/>
            <pc:sldMk cId="3118885946" sldId="4580"/>
            <ac:graphicFrameMk id="7" creationId="{8B887F9A-08A5-42AB-BF63-6A1461294A9C}"/>
          </ac:graphicFrameMkLst>
        </pc:graphicFrameChg>
      </pc:sldChg>
      <pc:sldChg chg="delSp mod">
        <pc:chgData name="Robin Rettien" userId="d3b77970-caed-4e6f-89f3-1a113df11dad" providerId="ADAL" clId="{CA2E6B7D-8C40-4DDD-8464-55968D6B0314}" dt="2020-11-23T13:35:54.161" v="1" actId="478"/>
        <pc:sldMkLst>
          <pc:docMk/>
          <pc:sldMk cId="2272080729" sldId="4582"/>
        </pc:sldMkLst>
        <pc:spChg chg="del">
          <ac:chgData name="Robin Rettien" userId="d3b77970-caed-4e6f-89f3-1a113df11dad" providerId="ADAL" clId="{CA2E6B7D-8C40-4DDD-8464-55968D6B0314}" dt="2020-11-23T13:35:54.161" v="1" actId="478"/>
          <ac:spMkLst>
            <pc:docMk/>
            <pc:sldMk cId="2272080729" sldId="4582"/>
            <ac:spMk id="4" creationId="{4C699B77-84B9-4D33-9040-B638E69ED9B2}"/>
          </ac:spMkLst>
        </pc:spChg>
      </pc:sldChg>
      <pc:sldChg chg="modSp mod">
        <pc:chgData name="Robin Rettien" userId="d3b77970-caed-4e6f-89f3-1a113df11dad" providerId="ADAL" clId="{CA2E6B7D-8C40-4DDD-8464-55968D6B0314}" dt="2020-11-23T13:42:30.725" v="57" actId="13926"/>
        <pc:sldMkLst>
          <pc:docMk/>
          <pc:sldMk cId="3340651568" sldId="4583"/>
        </pc:sldMkLst>
        <pc:spChg chg="mod">
          <ac:chgData name="Robin Rettien" userId="d3b77970-caed-4e6f-89f3-1a113df11dad" providerId="ADAL" clId="{CA2E6B7D-8C40-4DDD-8464-55968D6B0314}" dt="2020-11-23T13:42:30.725" v="57" actId="13926"/>
          <ac:spMkLst>
            <pc:docMk/>
            <pc:sldMk cId="3340651568" sldId="4583"/>
            <ac:spMk id="2" creationId="{0518E33F-A338-4998-BEAE-43248FEFDFA8}"/>
          </ac:spMkLst>
        </pc:spChg>
        <pc:spChg chg="mod">
          <ac:chgData name="Robin Rettien" userId="d3b77970-caed-4e6f-89f3-1a113df11dad" providerId="ADAL" clId="{CA2E6B7D-8C40-4DDD-8464-55968D6B0314}" dt="2020-11-23T13:42:30.725" v="57" actId="13926"/>
          <ac:spMkLst>
            <pc:docMk/>
            <pc:sldMk cId="3340651568" sldId="4583"/>
            <ac:spMk id="3" creationId="{2DB1F36D-0C97-44A6-9A0C-82767ABBEDC1}"/>
          </ac:spMkLst>
        </pc:spChg>
        <pc:spChg chg="mod">
          <ac:chgData name="Robin Rettien" userId="d3b77970-caed-4e6f-89f3-1a113df11dad" providerId="ADAL" clId="{CA2E6B7D-8C40-4DDD-8464-55968D6B0314}" dt="2020-11-23T13:42:30.725" v="57" actId="13926"/>
          <ac:spMkLst>
            <pc:docMk/>
            <pc:sldMk cId="3340651568" sldId="4583"/>
            <ac:spMk id="4" creationId="{29CB9718-F33C-45E0-97AD-AD6A26E51A3C}"/>
          </ac:spMkLst>
        </pc:spChg>
        <pc:spChg chg="mod">
          <ac:chgData name="Robin Rettien" userId="d3b77970-caed-4e6f-89f3-1a113df11dad" providerId="ADAL" clId="{CA2E6B7D-8C40-4DDD-8464-55968D6B0314}" dt="2020-11-23T13:42:30.725" v="57" actId="13926"/>
          <ac:spMkLst>
            <pc:docMk/>
            <pc:sldMk cId="3340651568" sldId="4583"/>
            <ac:spMk id="5" creationId="{EE1DFA93-663F-4907-91A3-91C44EA244A0}"/>
          </ac:spMkLst>
        </pc:spChg>
        <pc:spChg chg="mod">
          <ac:chgData name="Robin Rettien" userId="d3b77970-caed-4e6f-89f3-1a113df11dad" providerId="ADAL" clId="{CA2E6B7D-8C40-4DDD-8464-55968D6B0314}" dt="2020-11-23T13:42:30.725" v="57" actId="13926"/>
          <ac:spMkLst>
            <pc:docMk/>
            <pc:sldMk cId="3340651568" sldId="4583"/>
            <ac:spMk id="6" creationId="{36977B23-E02B-4EBF-A01C-C334D81AAB40}"/>
          </ac:spMkLst>
        </pc:spChg>
        <pc:spChg chg="mod">
          <ac:chgData name="Robin Rettien" userId="d3b77970-caed-4e6f-89f3-1a113df11dad" providerId="ADAL" clId="{CA2E6B7D-8C40-4DDD-8464-55968D6B0314}" dt="2020-11-23T13:42:30.725" v="57" actId="13926"/>
          <ac:spMkLst>
            <pc:docMk/>
            <pc:sldMk cId="3340651568" sldId="4583"/>
            <ac:spMk id="10" creationId="{A18FD827-14A9-493F-8DD3-F5B25B7494B9}"/>
          </ac:spMkLst>
        </pc:spChg>
        <pc:spChg chg="mod">
          <ac:chgData name="Robin Rettien" userId="d3b77970-caed-4e6f-89f3-1a113df11dad" providerId="ADAL" clId="{CA2E6B7D-8C40-4DDD-8464-55968D6B0314}" dt="2020-11-23T13:42:30.725" v="57" actId="13926"/>
          <ac:spMkLst>
            <pc:docMk/>
            <pc:sldMk cId="3340651568" sldId="4583"/>
            <ac:spMk id="14" creationId="{857809CB-AA52-4959-8A8A-AFC74F14F40E}"/>
          </ac:spMkLst>
        </pc:spChg>
        <pc:spChg chg="mod">
          <ac:chgData name="Robin Rettien" userId="d3b77970-caed-4e6f-89f3-1a113df11dad" providerId="ADAL" clId="{CA2E6B7D-8C40-4DDD-8464-55968D6B0314}" dt="2020-11-23T13:42:30.725" v="57" actId="13926"/>
          <ac:spMkLst>
            <pc:docMk/>
            <pc:sldMk cId="3340651568" sldId="4583"/>
            <ac:spMk id="15" creationId="{CD839DB9-4AF9-4C4F-BF8E-1808B5DC10EF}"/>
          </ac:spMkLst>
        </pc:spChg>
        <pc:spChg chg="mod">
          <ac:chgData name="Robin Rettien" userId="d3b77970-caed-4e6f-89f3-1a113df11dad" providerId="ADAL" clId="{CA2E6B7D-8C40-4DDD-8464-55968D6B0314}" dt="2020-11-23T13:42:30.725" v="57" actId="13926"/>
          <ac:spMkLst>
            <pc:docMk/>
            <pc:sldMk cId="3340651568" sldId="4583"/>
            <ac:spMk id="16" creationId="{EFFE92DC-8CCE-4EC0-8477-071E9989BA8B}"/>
          </ac:spMkLst>
        </pc:spChg>
        <pc:spChg chg="mod">
          <ac:chgData name="Robin Rettien" userId="d3b77970-caed-4e6f-89f3-1a113df11dad" providerId="ADAL" clId="{CA2E6B7D-8C40-4DDD-8464-55968D6B0314}" dt="2020-11-23T13:42:30.725" v="57" actId="13926"/>
          <ac:spMkLst>
            <pc:docMk/>
            <pc:sldMk cId="3340651568" sldId="4583"/>
            <ac:spMk id="21" creationId="{6A8F9D94-F39D-43F2-90A2-8F15AFF1A7C8}"/>
          </ac:spMkLst>
        </pc:spChg>
        <pc:spChg chg="mod">
          <ac:chgData name="Robin Rettien" userId="d3b77970-caed-4e6f-89f3-1a113df11dad" providerId="ADAL" clId="{CA2E6B7D-8C40-4DDD-8464-55968D6B0314}" dt="2020-11-23T13:42:30.725" v="57" actId="13926"/>
          <ac:spMkLst>
            <pc:docMk/>
            <pc:sldMk cId="3340651568" sldId="4583"/>
            <ac:spMk id="22" creationId="{1FA6D58B-1A1F-492B-BF55-99AC4EB41B76}"/>
          </ac:spMkLst>
        </pc:spChg>
        <pc:spChg chg="mod">
          <ac:chgData name="Robin Rettien" userId="d3b77970-caed-4e6f-89f3-1a113df11dad" providerId="ADAL" clId="{CA2E6B7D-8C40-4DDD-8464-55968D6B0314}" dt="2020-11-23T13:42:30.725" v="57" actId="13926"/>
          <ac:spMkLst>
            <pc:docMk/>
            <pc:sldMk cId="3340651568" sldId="4583"/>
            <ac:spMk id="23" creationId="{A914E2DB-0B80-483F-9260-C88F9DE5D295}"/>
          </ac:spMkLst>
        </pc:spChg>
        <pc:spChg chg="mod">
          <ac:chgData name="Robin Rettien" userId="d3b77970-caed-4e6f-89f3-1a113df11dad" providerId="ADAL" clId="{CA2E6B7D-8C40-4DDD-8464-55968D6B0314}" dt="2020-11-23T13:42:30.725" v="57" actId="13926"/>
          <ac:spMkLst>
            <pc:docMk/>
            <pc:sldMk cId="3340651568" sldId="4583"/>
            <ac:spMk id="26" creationId="{E3ADEEA2-430A-4A2B-924E-0EDE6C0EB75E}"/>
          </ac:spMkLst>
        </pc:spChg>
        <pc:spChg chg="mod">
          <ac:chgData name="Robin Rettien" userId="d3b77970-caed-4e6f-89f3-1a113df11dad" providerId="ADAL" clId="{CA2E6B7D-8C40-4DDD-8464-55968D6B0314}" dt="2020-11-23T13:42:30.725" v="57" actId="13926"/>
          <ac:spMkLst>
            <pc:docMk/>
            <pc:sldMk cId="3340651568" sldId="4583"/>
            <ac:spMk id="27" creationId="{6A0ACE04-7AFD-4971-A3B2-E90BF841A76E}"/>
          </ac:spMkLst>
        </pc:spChg>
        <pc:spChg chg="mod">
          <ac:chgData name="Robin Rettien" userId="d3b77970-caed-4e6f-89f3-1a113df11dad" providerId="ADAL" clId="{CA2E6B7D-8C40-4DDD-8464-55968D6B0314}" dt="2020-11-23T13:42:30.725" v="57" actId="13926"/>
          <ac:spMkLst>
            <pc:docMk/>
            <pc:sldMk cId="3340651568" sldId="4583"/>
            <ac:spMk id="28" creationId="{677C2F6D-14D8-4C22-95CE-D16C40A933A8}"/>
          </ac:spMkLst>
        </pc:spChg>
        <pc:spChg chg="mod">
          <ac:chgData name="Robin Rettien" userId="d3b77970-caed-4e6f-89f3-1a113df11dad" providerId="ADAL" clId="{CA2E6B7D-8C40-4DDD-8464-55968D6B0314}" dt="2020-11-23T13:42:30.725" v="57" actId="13926"/>
          <ac:spMkLst>
            <pc:docMk/>
            <pc:sldMk cId="3340651568" sldId="4583"/>
            <ac:spMk id="30" creationId="{20FA9D14-B83F-4E83-9F99-F7121ABE90A9}"/>
          </ac:spMkLst>
        </pc:spChg>
        <pc:spChg chg="mod">
          <ac:chgData name="Robin Rettien" userId="d3b77970-caed-4e6f-89f3-1a113df11dad" providerId="ADAL" clId="{CA2E6B7D-8C40-4DDD-8464-55968D6B0314}" dt="2020-11-23T13:42:30.725" v="57" actId="13926"/>
          <ac:spMkLst>
            <pc:docMk/>
            <pc:sldMk cId="3340651568" sldId="4583"/>
            <ac:spMk id="32" creationId="{A7D7648D-6F3B-49B8-9889-F4ACA8A4F9F6}"/>
          </ac:spMkLst>
        </pc:spChg>
        <pc:spChg chg="mod">
          <ac:chgData name="Robin Rettien" userId="d3b77970-caed-4e6f-89f3-1a113df11dad" providerId="ADAL" clId="{CA2E6B7D-8C40-4DDD-8464-55968D6B0314}" dt="2020-11-23T13:42:30.725" v="57" actId="13926"/>
          <ac:spMkLst>
            <pc:docMk/>
            <pc:sldMk cId="3340651568" sldId="4583"/>
            <ac:spMk id="34" creationId="{99402958-67AF-42F2-95AF-03D0D68D5D72}"/>
          </ac:spMkLst>
        </pc:spChg>
        <pc:spChg chg="mod">
          <ac:chgData name="Robin Rettien" userId="d3b77970-caed-4e6f-89f3-1a113df11dad" providerId="ADAL" clId="{CA2E6B7D-8C40-4DDD-8464-55968D6B0314}" dt="2020-11-23T13:42:30.725" v="57" actId="13926"/>
          <ac:spMkLst>
            <pc:docMk/>
            <pc:sldMk cId="3340651568" sldId="4583"/>
            <ac:spMk id="36" creationId="{7E9E2D14-9B60-443C-902A-2E352F33F169}"/>
          </ac:spMkLst>
        </pc:spChg>
        <pc:spChg chg="mod">
          <ac:chgData name="Robin Rettien" userId="d3b77970-caed-4e6f-89f3-1a113df11dad" providerId="ADAL" clId="{CA2E6B7D-8C40-4DDD-8464-55968D6B0314}" dt="2020-11-23T13:42:30.725" v="57" actId="13926"/>
          <ac:spMkLst>
            <pc:docMk/>
            <pc:sldMk cId="3340651568" sldId="4583"/>
            <ac:spMk id="48" creationId="{B5C5F8D2-F30C-4012-8E86-4B8FAFB896BB}"/>
          </ac:spMkLst>
        </pc:spChg>
        <pc:spChg chg="mod">
          <ac:chgData name="Robin Rettien" userId="d3b77970-caed-4e6f-89f3-1a113df11dad" providerId="ADAL" clId="{CA2E6B7D-8C40-4DDD-8464-55968D6B0314}" dt="2020-11-23T13:42:30.725" v="57" actId="13926"/>
          <ac:spMkLst>
            <pc:docMk/>
            <pc:sldMk cId="3340651568" sldId="4583"/>
            <ac:spMk id="50" creationId="{B93BAC9D-103C-4CF8-AF53-A63B047BF4B9}"/>
          </ac:spMkLst>
        </pc:spChg>
      </pc:sldChg>
      <pc:sldChg chg="delSp modSp mod">
        <pc:chgData name="Robin Rettien" userId="d3b77970-caed-4e6f-89f3-1a113df11dad" providerId="ADAL" clId="{CA2E6B7D-8C40-4DDD-8464-55968D6B0314}" dt="2020-11-23T13:46:31.209" v="103"/>
        <pc:sldMkLst>
          <pc:docMk/>
          <pc:sldMk cId="981453204" sldId="4586"/>
        </pc:sldMkLst>
        <pc:spChg chg="del">
          <ac:chgData name="Robin Rettien" userId="d3b77970-caed-4e6f-89f3-1a113df11dad" providerId="ADAL" clId="{CA2E6B7D-8C40-4DDD-8464-55968D6B0314}" dt="2020-11-23T13:42:11.658" v="51" actId="478"/>
          <ac:spMkLst>
            <pc:docMk/>
            <pc:sldMk cId="981453204" sldId="4586"/>
            <ac:spMk id="6" creationId="{3CBF144A-C141-4EC4-A392-CD3680F202AB}"/>
          </ac:spMkLst>
        </pc:spChg>
        <pc:spChg chg="mod">
          <ac:chgData name="Robin Rettien" userId="d3b77970-caed-4e6f-89f3-1a113df11dad" providerId="ADAL" clId="{CA2E6B7D-8C40-4DDD-8464-55968D6B0314}" dt="2020-11-23T13:41:53.860" v="49" actId="13926"/>
          <ac:spMkLst>
            <pc:docMk/>
            <pc:sldMk cId="981453204" sldId="4586"/>
            <ac:spMk id="30" creationId="{128664FB-6826-4E34-A7C2-BB803A50DAB9}"/>
          </ac:spMkLst>
        </pc:spChg>
        <pc:picChg chg="mod">
          <ac:chgData name="Robin Rettien" userId="d3b77970-caed-4e6f-89f3-1a113df11dad" providerId="ADAL" clId="{CA2E6B7D-8C40-4DDD-8464-55968D6B0314}" dt="2020-11-23T13:46:31.209" v="103"/>
          <ac:picMkLst>
            <pc:docMk/>
            <pc:sldMk cId="981453204" sldId="4586"/>
            <ac:picMk id="8" creationId="{A2A24007-FF67-41B1-8A19-C2D83588A76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3"/>
            <a:ext cx="2980117" cy="500223"/>
          </a:xfrm>
          <a:prstGeom prst="rect">
            <a:avLst/>
          </a:prstGeom>
        </p:spPr>
        <p:txBody>
          <a:bodyPr vert="horz" lIns="92565" tIns="46282" rIns="92565" bIns="46282" rtlCol="0"/>
          <a:lstStyle>
            <a:lvl1pPr algn="l">
              <a:defRPr sz="1200"/>
            </a:lvl1pPr>
          </a:lstStyle>
          <a:p>
            <a:endParaRPr lang="fr-FR"/>
          </a:p>
        </p:txBody>
      </p:sp>
      <p:sp>
        <p:nvSpPr>
          <p:cNvPr id="3" name="Espace réservé de la date 2"/>
          <p:cNvSpPr>
            <a:spLocks noGrp="1"/>
          </p:cNvSpPr>
          <p:nvPr>
            <p:ph type="dt" sz="quarter" idx="1"/>
          </p:nvPr>
        </p:nvSpPr>
        <p:spPr>
          <a:xfrm>
            <a:off x="3893741" y="3"/>
            <a:ext cx="2980117" cy="500223"/>
          </a:xfrm>
          <a:prstGeom prst="rect">
            <a:avLst/>
          </a:prstGeom>
        </p:spPr>
        <p:txBody>
          <a:bodyPr vert="horz" lIns="92565" tIns="46282" rIns="92565" bIns="46282" rtlCol="0"/>
          <a:lstStyle>
            <a:lvl1pPr algn="r">
              <a:defRPr sz="1200"/>
            </a:lvl1pPr>
          </a:lstStyle>
          <a:p>
            <a:fld id="{3E09BF49-B416-42CB-A995-ACF7698E0F44}" type="datetimeFigureOut">
              <a:rPr lang="fr-FR" smtClean="0"/>
              <a:t>15/01/2021</a:t>
            </a:fld>
            <a:endParaRPr lang="fr-FR"/>
          </a:p>
        </p:txBody>
      </p:sp>
      <p:sp>
        <p:nvSpPr>
          <p:cNvPr id="4" name="Espace réservé du pied de page 3"/>
          <p:cNvSpPr>
            <a:spLocks noGrp="1"/>
          </p:cNvSpPr>
          <p:nvPr>
            <p:ph type="ftr" sz="quarter" idx="2"/>
          </p:nvPr>
        </p:nvSpPr>
        <p:spPr>
          <a:xfrm>
            <a:off x="3" y="9501007"/>
            <a:ext cx="2980117" cy="500222"/>
          </a:xfrm>
          <a:prstGeom prst="rect">
            <a:avLst/>
          </a:prstGeom>
        </p:spPr>
        <p:txBody>
          <a:bodyPr vert="horz" lIns="92565" tIns="46282" rIns="92565" bIns="46282"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93741" y="9501007"/>
            <a:ext cx="2980117" cy="500222"/>
          </a:xfrm>
          <a:prstGeom prst="rect">
            <a:avLst/>
          </a:prstGeom>
        </p:spPr>
        <p:txBody>
          <a:bodyPr vert="horz" lIns="92565" tIns="46282" rIns="92565" bIns="46282"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0013" y="747713"/>
            <a:ext cx="6675437" cy="37560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7559" y="4751349"/>
            <a:ext cx="5500369" cy="4501277"/>
          </a:xfrm>
          <a:prstGeom prst="rect">
            <a:avLst/>
          </a:prstGeom>
          <a:noFill/>
          <a:ln>
            <a:noFill/>
          </a:ln>
        </p:spPr>
        <p:txBody>
          <a:bodyPr lIns="92550" tIns="92550" rIns="92550" bIns="92550"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0892979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e la date 3">
            <a:extLst>
              <a:ext uri="{FF2B5EF4-FFF2-40B4-BE49-F238E27FC236}">
                <a16:creationId xmlns:a16="http://schemas.microsoft.com/office/drawing/2014/main" id="{AEBDF29C-7377-4E63-8C4C-1D03C8CA67DF}"/>
              </a:ext>
            </a:extLst>
          </p:cNvPr>
          <p:cNvSpPr txBox="1">
            <a:spLocks noGrp="1"/>
          </p:cNvSpPr>
          <p:nvPr userDrawn="1"/>
        </p:nvSpPr>
        <p:spPr bwMode="auto">
          <a:xfrm>
            <a:off x="835968" y="4893149"/>
            <a:ext cx="1375377"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Standard</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8199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3889451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46532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06972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827672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1927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Titre">
    <p:spTree>
      <p:nvGrpSpPr>
        <p:cNvPr id="1" name="Shape 8"/>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2661784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617930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576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914908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sp>
        <p:nvSpPr>
          <p:cNvPr id="13"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accent1"/>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90256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bg1"/>
                </a:solidFill>
                <a:effectLst>
                  <a:outerShdw blurRad="50800" dist="38100" dir="2700000" algn="tl" rotWithShape="0">
                    <a:prstClr val="black">
                      <a:alpha val="40000"/>
                    </a:prstClr>
                  </a:outerShdw>
                </a:effectLst>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3102519"/>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1"/>
                </a:solidFill>
                <a:effectLst>
                  <a:outerShdw blurRad="50800" dist="38100" dir="2700000" algn="tl" rotWithShape="0">
                    <a:prstClr val="black">
                      <a:alpha val="40000"/>
                    </a:prstClr>
                  </a:outerShdw>
                </a:effectLst>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9" name="Image 8">
            <a:extLst>
              <a:ext uri="{FF2B5EF4-FFF2-40B4-BE49-F238E27FC236}">
                <a16:creationId xmlns:a16="http://schemas.microsoft.com/office/drawing/2014/main" id="{0926A04A-B60F-493B-80A5-8CBD84DA72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2836357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re B">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34761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accent1"/>
          </a:solidFill>
          <a:ln>
            <a:noFill/>
          </a:ln>
        </p:spPr>
        <p:txBody>
          <a:bodyPr wrap="none" lIns="72000" tIns="0" rIns="72000" bIns="0" anchor="ctr" anchorCtr="0">
            <a:spAutoFit/>
          </a:bodyPr>
          <a:lstStyle>
            <a:lvl1pPr marL="0" indent="0">
              <a:buNone/>
              <a:defRPr sz="1400" b="0" cap="all" baseline="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13" name="Image 12">
            <a:extLst>
              <a:ext uri="{FF2B5EF4-FFF2-40B4-BE49-F238E27FC236}">
                <a16:creationId xmlns:a16="http://schemas.microsoft.com/office/drawing/2014/main" id="{AC1CB012-BE5D-414E-9BD5-5AF798E531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2359362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re C">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34761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13" name="Image 12">
            <a:extLst>
              <a:ext uri="{FF2B5EF4-FFF2-40B4-BE49-F238E27FC236}">
                <a16:creationId xmlns:a16="http://schemas.microsoft.com/office/drawing/2014/main" id="{BB187DCB-39A3-4DD8-B021-430D21C44A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1112315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5" name="Shape 24"/>
          <p:cNvSpPr/>
          <p:nvPr userDrawn="1"/>
        </p:nvSpPr>
        <p:spPr>
          <a:xfrm>
            <a:off x="2323500" y="764746"/>
            <a:ext cx="190200" cy="190200"/>
          </a:xfrm>
          <a:prstGeom prst="ellipse">
            <a:avLst/>
          </a:prstGeom>
          <a:solidFill>
            <a:schemeClr val="bg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6" name="Espace réservé du texte 52"/>
          <p:cNvSpPr txBox="1">
            <a:spLocks/>
          </p:cNvSpPr>
          <p:nvPr userDrawn="1"/>
        </p:nvSpPr>
        <p:spPr>
          <a:xfrm>
            <a:off x="251521" y="253131"/>
            <a:ext cx="909093" cy="259675"/>
          </a:xfrm>
          <a:prstGeom prst="roundRect">
            <a:avLst>
              <a:gd name="adj" fmla="val 50000"/>
            </a:avLst>
          </a:prstGeom>
          <a:solidFill>
            <a:schemeClr val="bg1"/>
          </a:solidFill>
          <a:ln>
            <a:solidFill>
              <a:schemeClr val="accent1"/>
            </a:solidFill>
          </a:ln>
        </p:spPr>
        <p:txBody>
          <a:bodyPr vert="horz" wrap="none" lIns="72000" tIns="0" rIns="72000" bIns="0" rtlCol="0" anchor="ctr" anchorCtr="0">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chemeClr val="accent6"/>
              </a:buClr>
              <a:buFont typeface="Cambria Math" panose="02040503050406030204" pitchFamily="18" charset="0"/>
              <a:buNone/>
              <a:defRPr sz="1200" b="0" i="0" u="none" strike="noStrike" cap="all" baseline="0">
                <a:solidFill>
                  <a:schemeClr val="bg1"/>
                </a:solidFill>
                <a:latin typeface="Arial Narrow" panose="020B0606020202030204" pitchFamily="34" charset="0"/>
                <a:ea typeface="Arial"/>
                <a:cs typeface="Arial"/>
                <a:sym typeface="Arial"/>
              </a:defRPr>
            </a:lvl1pPr>
            <a:lvl2pPr marL="457200" marR="0" lvl="1" indent="0" algn="l" rtl="0">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200">
                <a:solidFill>
                  <a:schemeClr val="accent1"/>
                </a:solidFill>
              </a:rPr>
              <a:t>sommaire</a:t>
            </a:r>
          </a:p>
        </p:txBody>
      </p:sp>
      <p:sp>
        <p:nvSpPr>
          <p:cNvPr id="27" name="Espace réservé du texte 2"/>
          <p:cNvSpPr>
            <a:spLocks noGrp="1"/>
          </p:cNvSpPr>
          <p:nvPr>
            <p:ph type="body" sz="quarter" idx="11"/>
          </p:nvPr>
        </p:nvSpPr>
        <p:spPr>
          <a:xfrm>
            <a:off x="2837383" y="411646"/>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29" name="Espace réservé du texte 2"/>
          <p:cNvSpPr>
            <a:spLocks noGrp="1"/>
          </p:cNvSpPr>
          <p:nvPr>
            <p:ph type="body" sz="quarter" idx="13"/>
          </p:nvPr>
        </p:nvSpPr>
        <p:spPr>
          <a:xfrm>
            <a:off x="2837383" y="1138914"/>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1" name="Espace réservé du texte 2"/>
          <p:cNvSpPr>
            <a:spLocks noGrp="1"/>
          </p:cNvSpPr>
          <p:nvPr>
            <p:ph type="body" sz="quarter" idx="15"/>
          </p:nvPr>
        </p:nvSpPr>
        <p:spPr>
          <a:xfrm>
            <a:off x="2837383" y="1866182"/>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3" name="Espace réservé du texte 2"/>
          <p:cNvSpPr>
            <a:spLocks noGrp="1"/>
          </p:cNvSpPr>
          <p:nvPr>
            <p:ph type="body" sz="quarter" idx="17"/>
          </p:nvPr>
        </p:nvSpPr>
        <p:spPr>
          <a:xfrm>
            <a:off x="2837383" y="2593450"/>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5" name="Espace réservé du texte 2"/>
          <p:cNvSpPr>
            <a:spLocks noGrp="1"/>
          </p:cNvSpPr>
          <p:nvPr>
            <p:ph type="body" sz="quarter" idx="19"/>
          </p:nvPr>
        </p:nvSpPr>
        <p:spPr>
          <a:xfrm>
            <a:off x="2837383" y="3320718"/>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7" name="Espace réservé du texte 2"/>
          <p:cNvSpPr>
            <a:spLocks noGrp="1"/>
          </p:cNvSpPr>
          <p:nvPr>
            <p:ph type="body" sz="quarter" idx="21"/>
          </p:nvPr>
        </p:nvSpPr>
        <p:spPr>
          <a:xfrm>
            <a:off x="2837383" y="4047986"/>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cxnSp>
        <p:nvCxnSpPr>
          <p:cNvPr id="18" name="Shape 23"/>
          <p:cNvCxnSpPr/>
          <p:nvPr userDrawn="1"/>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26" name="Espace réservé du texte 52"/>
          <p:cNvSpPr>
            <a:spLocks noGrp="1"/>
          </p:cNvSpPr>
          <p:nvPr>
            <p:ph type="body" sz="quarter" idx="10" hasCustomPrompt="1"/>
          </p:nvPr>
        </p:nvSpPr>
        <p:spPr>
          <a:xfrm>
            <a:off x="2127164" y="411574"/>
            <a:ext cx="576000" cy="576000"/>
          </a:xfrm>
          <a:prstGeom prst="ellipse">
            <a:avLst/>
          </a:prstGeom>
          <a:solidFill>
            <a:schemeClr val="accent1"/>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1</a:t>
            </a:r>
          </a:p>
        </p:txBody>
      </p:sp>
      <p:sp>
        <p:nvSpPr>
          <p:cNvPr id="28" name="Espace réservé du texte 52"/>
          <p:cNvSpPr>
            <a:spLocks noGrp="1"/>
          </p:cNvSpPr>
          <p:nvPr>
            <p:ph type="body" sz="quarter" idx="12" hasCustomPrompt="1"/>
          </p:nvPr>
        </p:nvSpPr>
        <p:spPr>
          <a:xfrm>
            <a:off x="2127164" y="1138842"/>
            <a:ext cx="576000" cy="576000"/>
          </a:xfrm>
          <a:prstGeom prst="ellipse">
            <a:avLst/>
          </a:prstGeom>
          <a:solidFill>
            <a:schemeClr val="accent4"/>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2</a:t>
            </a:r>
            <a:endParaRPr lang="fr-FR"/>
          </a:p>
        </p:txBody>
      </p:sp>
      <p:sp>
        <p:nvSpPr>
          <p:cNvPr id="30" name="Espace réservé du texte 52"/>
          <p:cNvSpPr>
            <a:spLocks noGrp="1"/>
          </p:cNvSpPr>
          <p:nvPr>
            <p:ph type="body" sz="quarter" idx="14" hasCustomPrompt="1"/>
          </p:nvPr>
        </p:nvSpPr>
        <p:spPr>
          <a:xfrm>
            <a:off x="2127164" y="1866110"/>
            <a:ext cx="576000" cy="576000"/>
          </a:xfrm>
          <a:prstGeom prst="ellipse">
            <a:avLst/>
          </a:prstGeom>
          <a:solidFill>
            <a:schemeClr val="accent5"/>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3</a:t>
            </a:r>
            <a:endParaRPr lang="fr-FR"/>
          </a:p>
        </p:txBody>
      </p:sp>
      <p:sp>
        <p:nvSpPr>
          <p:cNvPr id="32" name="Espace réservé du texte 52"/>
          <p:cNvSpPr>
            <a:spLocks noGrp="1"/>
          </p:cNvSpPr>
          <p:nvPr>
            <p:ph type="body" sz="quarter" idx="16" hasCustomPrompt="1"/>
          </p:nvPr>
        </p:nvSpPr>
        <p:spPr>
          <a:xfrm>
            <a:off x="2127164" y="2593378"/>
            <a:ext cx="576000" cy="576000"/>
          </a:xfrm>
          <a:prstGeom prst="ellipse">
            <a:avLst/>
          </a:prstGeom>
          <a:solidFill>
            <a:schemeClr val="accent6"/>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4</a:t>
            </a:r>
            <a:endParaRPr lang="fr-FR"/>
          </a:p>
        </p:txBody>
      </p:sp>
      <p:sp>
        <p:nvSpPr>
          <p:cNvPr id="34" name="Espace réservé du texte 52"/>
          <p:cNvSpPr>
            <a:spLocks noGrp="1"/>
          </p:cNvSpPr>
          <p:nvPr>
            <p:ph type="body" sz="quarter" idx="18" hasCustomPrompt="1"/>
          </p:nvPr>
        </p:nvSpPr>
        <p:spPr>
          <a:xfrm>
            <a:off x="2127164" y="3320646"/>
            <a:ext cx="576000" cy="576000"/>
          </a:xfrm>
          <a:prstGeom prst="ellipse">
            <a:avLst/>
          </a:prstGeom>
          <a:solidFill>
            <a:schemeClr val="accent3"/>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5</a:t>
            </a:r>
            <a:endParaRPr lang="fr-FR"/>
          </a:p>
        </p:txBody>
      </p:sp>
      <p:sp>
        <p:nvSpPr>
          <p:cNvPr id="36" name="Espace réservé du texte 52"/>
          <p:cNvSpPr>
            <a:spLocks noGrp="1"/>
          </p:cNvSpPr>
          <p:nvPr>
            <p:ph type="body" sz="quarter" idx="20" hasCustomPrompt="1"/>
          </p:nvPr>
        </p:nvSpPr>
        <p:spPr>
          <a:xfrm>
            <a:off x="2127164" y="4047914"/>
            <a:ext cx="576000" cy="576000"/>
          </a:xfrm>
          <a:prstGeom prst="ellipse">
            <a:avLst/>
          </a:prstGeom>
          <a:solidFill>
            <a:schemeClr val="accent2"/>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6</a:t>
            </a:r>
            <a:endParaRPr lang="fr-FR"/>
          </a:p>
        </p:txBody>
      </p:sp>
    </p:spTree>
    <p:extLst>
      <p:ext uri="{BB962C8B-B14F-4D97-AF65-F5344CB8AC3E}">
        <p14:creationId xmlns:p14="http://schemas.microsoft.com/office/powerpoint/2010/main" val="1645925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4" name="Espace réservé du texte 12"/>
          <p:cNvSpPr>
            <a:spLocks noGrp="1"/>
          </p:cNvSpPr>
          <p:nvPr>
            <p:ph idx="1"/>
          </p:nvPr>
        </p:nvSpPr>
        <p:spPr>
          <a:xfrm>
            <a:off x="2627785" y="411511"/>
            <a:ext cx="6336704" cy="421230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478649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483518"/>
            <a:ext cx="3060000" cy="4284476"/>
          </a:xfrm>
          <a:prstGeom prst="rect">
            <a:avLst/>
          </a:prstGeom>
        </p:spPr>
        <p:txBody>
          <a:bodyPr vert="horz" lIns="0" tIns="0" rIns="0" bIns="0" rtlCol="0">
            <a:normAutofit/>
          </a:bodyPr>
          <a:lstStyle>
            <a:lvl1pPr marL="179384" indent="-179384">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483518"/>
            <a:ext cx="3060000" cy="4284476"/>
          </a:xfrm>
          <a:prstGeom prst="rect">
            <a:avLst/>
          </a:prstGeom>
        </p:spPr>
        <p:txBody>
          <a:bodyPr vert="horz" lIns="0" tIns="0" rIns="0" bIns="0" rtlCol="0">
            <a:normAutofit/>
          </a:bodyPr>
          <a:lstStyle>
            <a:lvl1pPr marL="179384" indent="-179384">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7779"/>
            <a:ext cx="1944216" cy="1155851"/>
          </a:xfrm>
        </p:spPr>
        <p:txBody>
          <a:bodyPr/>
          <a:lstStyle>
            <a:lvl1pPr>
              <a:lnSpc>
                <a:spcPct val="90000"/>
              </a:lnSpc>
              <a:defRPr/>
            </a:lvl1pPr>
          </a:lstStyle>
          <a:p>
            <a:r>
              <a:rPr lang="fr-FR"/>
              <a:t>Modifiez le style du titre</a:t>
            </a:r>
          </a:p>
        </p:txBody>
      </p:sp>
      <p:sp>
        <p:nvSpPr>
          <p:cNvPr id="10" name="Espace réservé du texte 52"/>
          <p:cNvSpPr>
            <a:spLocks noGrp="1"/>
          </p:cNvSpPr>
          <p:nvPr>
            <p:ph type="body" sz="quarter" idx="12" hasCustomPrompt="1"/>
          </p:nvPr>
        </p:nvSpPr>
        <p:spPr>
          <a:xfrm>
            <a:off x="251520" y="1688041"/>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105723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onnes bi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9106"/>
            <a:ext cx="1944216" cy="1155851"/>
          </a:xfrm>
        </p:spPr>
        <p:txBody>
          <a:bodyPr/>
          <a:lstStyle>
            <a:lvl1pPr>
              <a:lnSpc>
                <a:spcPct val="90000"/>
              </a:lnSpc>
              <a:defRPr/>
            </a:lvl1pPr>
          </a:lstStyle>
          <a:p>
            <a:r>
              <a:rPr lang="fr-FR"/>
              <a:t>Modifiez le style du titre</a:t>
            </a:r>
          </a:p>
        </p:txBody>
      </p:sp>
      <p:sp>
        <p:nvSpPr>
          <p:cNvPr id="9" name="Espace réservé du texte 52"/>
          <p:cNvSpPr>
            <a:spLocks noGrp="1"/>
          </p:cNvSpPr>
          <p:nvPr>
            <p:ph type="body" sz="quarter" idx="12" hasCustomPrompt="1"/>
          </p:nvPr>
        </p:nvSpPr>
        <p:spPr>
          <a:xfrm>
            <a:off x="251520" y="168936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578661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4770022"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Espace réservé du texte 12"/>
          <p:cNvSpPr>
            <a:spLocks noGrp="1"/>
          </p:cNvSpPr>
          <p:nvPr>
            <p:ph idx="16"/>
          </p:nvPr>
        </p:nvSpPr>
        <p:spPr>
          <a:xfrm>
            <a:off x="6912260"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9" name="Titre 1"/>
          <p:cNvSpPr>
            <a:spLocks noGrp="1"/>
          </p:cNvSpPr>
          <p:nvPr>
            <p:ph type="title"/>
          </p:nvPr>
        </p:nvSpPr>
        <p:spPr>
          <a:xfrm>
            <a:off x="251520" y="447676"/>
            <a:ext cx="1944216" cy="1155851"/>
          </a:xfrm>
        </p:spPr>
        <p:txBody>
          <a:bodyPr/>
          <a:lstStyle>
            <a:lvl1pPr>
              <a:lnSpc>
                <a:spcPct val="90000"/>
              </a:lnSpc>
              <a:defRPr/>
            </a:lvl1pPr>
          </a:lstStyle>
          <a:p>
            <a:r>
              <a:rPr lang="fr-FR"/>
              <a:t>Modifiez le style du titre</a:t>
            </a:r>
          </a:p>
        </p:txBody>
      </p:sp>
      <p:sp>
        <p:nvSpPr>
          <p:cNvPr id="10" name="Espace réservé du texte 52"/>
          <p:cNvSpPr>
            <a:spLocks noGrp="1"/>
          </p:cNvSpPr>
          <p:nvPr>
            <p:ph type="body" sz="quarter" idx="12" hasCustomPrompt="1"/>
          </p:nvPr>
        </p:nvSpPr>
        <p:spPr>
          <a:xfrm>
            <a:off x="251520" y="1697938"/>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699055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Entree de partie">
    <p:spTree>
      <p:nvGrpSpPr>
        <p:cNvPr id="1" name="Shape 11"/>
        <p:cNvGrpSpPr/>
        <p:nvPr/>
      </p:nvGrpSpPr>
      <p:grpSpPr>
        <a:xfrm>
          <a:off x="0" y="0"/>
          <a:ext cx="0" cy="0"/>
          <a:chOff x="0" y="0"/>
          <a:chExt cx="0" cy="0"/>
        </a:xfrm>
      </p:grpSpPr>
      <p:sp>
        <p:nvSpPr>
          <p:cNvPr id="10" name="Espace réservé du texte 52"/>
          <p:cNvSpPr>
            <a:spLocks noGrp="1"/>
          </p:cNvSpPr>
          <p:nvPr>
            <p:ph type="body" sz="quarter" idx="12"/>
          </p:nvPr>
        </p:nvSpPr>
        <p:spPr>
          <a:xfrm>
            <a:off x="179513" y="-576080"/>
            <a:ext cx="6364041" cy="6300160"/>
          </a:xfrm>
          <a:prstGeom prst="ellipse">
            <a:avLst/>
          </a:prstGeom>
          <a:noFill/>
          <a:ln w="76200">
            <a:solidFill>
              <a:schemeClr val="accent1"/>
            </a:solidFill>
          </a:ln>
        </p:spPr>
        <p:txBody>
          <a:bodyPr wrap="none" lIns="0" tIns="0" rIns="0" bIns="0" anchor="ctr" anchorCtr="0">
            <a:noAutofit/>
          </a:bodyPr>
          <a:lstStyle>
            <a:lvl1pPr marL="0" indent="0" algn="r">
              <a:buNone/>
              <a:defRPr sz="1100" b="0" cap="all" baseline="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Modifiez les styles du texte du masque</a:t>
            </a:r>
          </a:p>
        </p:txBody>
      </p:sp>
      <p:sp>
        <p:nvSpPr>
          <p:cNvPr id="13" name="Shape 13"/>
          <p:cNvSpPr txBox="1">
            <a:spLocks noGrp="1"/>
          </p:cNvSpPr>
          <p:nvPr>
            <p:ph type="ctrTitle"/>
          </p:nvPr>
        </p:nvSpPr>
        <p:spPr>
          <a:xfrm>
            <a:off x="359533" y="2249214"/>
            <a:ext cx="6019388" cy="1132626"/>
          </a:xfrm>
          <a:prstGeom prst="rect">
            <a:avLst/>
          </a:prstGeom>
        </p:spPr>
        <p:txBody>
          <a:bodyPr lIns="91425" tIns="91425" rIns="91425" bIns="91425" anchor="b" anchorCtr="0">
            <a:normAutofit/>
          </a:bodyPr>
          <a:lstStyle>
            <a:lvl1pPr lvl="0" algn="ctr" rtl="0">
              <a:spcBef>
                <a:spcPts val="0"/>
              </a:spcBef>
              <a:buClr>
                <a:srgbClr val="000000"/>
              </a:buClr>
              <a:buSzPct val="100000"/>
              <a:defRPr sz="3600">
                <a:solidFill>
                  <a:schemeClr val="accent1"/>
                </a:solidFill>
                <a:latin typeface="Arial Narrow" panose="020B0606020202030204" pitchFamily="34" charset="0"/>
              </a:defRPr>
            </a:lvl1pPr>
            <a:lvl2pPr lvl="1" algn="ctr" rtl="0">
              <a:spcBef>
                <a:spcPts val="0"/>
              </a:spcBef>
              <a:buClr>
                <a:srgbClr val="000000"/>
              </a:buClr>
              <a:buSzPct val="100000"/>
              <a:defRPr sz="4800">
                <a:solidFill>
                  <a:srgbClr val="000000"/>
                </a:solidFill>
              </a:defRPr>
            </a:lvl2pPr>
            <a:lvl3pPr lvl="2" algn="ctr" rtl="0">
              <a:spcBef>
                <a:spcPts val="0"/>
              </a:spcBef>
              <a:buClr>
                <a:srgbClr val="000000"/>
              </a:buClr>
              <a:buSzPct val="100000"/>
              <a:defRPr sz="4800">
                <a:solidFill>
                  <a:srgbClr val="000000"/>
                </a:solidFill>
              </a:defRPr>
            </a:lvl3pPr>
            <a:lvl4pPr lvl="3" algn="ctr" rtl="0">
              <a:spcBef>
                <a:spcPts val="0"/>
              </a:spcBef>
              <a:buClr>
                <a:srgbClr val="000000"/>
              </a:buClr>
              <a:buSzPct val="100000"/>
              <a:defRPr sz="4800">
                <a:solidFill>
                  <a:srgbClr val="000000"/>
                </a:solidFill>
              </a:defRPr>
            </a:lvl4pPr>
            <a:lvl5pPr lvl="4" algn="ctr" rtl="0">
              <a:spcBef>
                <a:spcPts val="0"/>
              </a:spcBef>
              <a:buClr>
                <a:srgbClr val="000000"/>
              </a:buClr>
              <a:buSzPct val="100000"/>
              <a:defRPr sz="4800">
                <a:solidFill>
                  <a:srgbClr val="000000"/>
                </a:solidFill>
              </a:defRPr>
            </a:lvl5pPr>
            <a:lvl6pPr lvl="5" algn="ctr" rtl="0">
              <a:spcBef>
                <a:spcPts val="0"/>
              </a:spcBef>
              <a:buClr>
                <a:srgbClr val="000000"/>
              </a:buClr>
              <a:buSzPct val="100000"/>
              <a:defRPr sz="4800">
                <a:solidFill>
                  <a:srgbClr val="000000"/>
                </a:solidFill>
              </a:defRPr>
            </a:lvl6pPr>
            <a:lvl7pPr lvl="6" algn="ctr" rtl="0">
              <a:spcBef>
                <a:spcPts val="0"/>
              </a:spcBef>
              <a:buClr>
                <a:srgbClr val="000000"/>
              </a:buClr>
              <a:buSzPct val="100000"/>
              <a:defRPr sz="4800">
                <a:solidFill>
                  <a:srgbClr val="000000"/>
                </a:solidFill>
              </a:defRPr>
            </a:lvl7pPr>
            <a:lvl8pPr lvl="7" algn="ctr" rtl="0">
              <a:spcBef>
                <a:spcPts val="0"/>
              </a:spcBef>
              <a:buClr>
                <a:srgbClr val="000000"/>
              </a:buClr>
              <a:buSzPct val="100000"/>
              <a:defRPr sz="4800">
                <a:solidFill>
                  <a:srgbClr val="000000"/>
                </a:solidFill>
              </a:defRPr>
            </a:lvl8pPr>
            <a:lvl9pPr lvl="8" algn="ctr" rtl="0">
              <a:spcBef>
                <a:spcPts val="0"/>
              </a:spcBef>
              <a:buClr>
                <a:srgbClr val="000000"/>
              </a:buClr>
              <a:buSzPct val="100000"/>
              <a:defRPr sz="4800">
                <a:solidFill>
                  <a:srgbClr val="000000"/>
                </a:solidFill>
              </a:defRPr>
            </a:lvl9pPr>
          </a:lstStyle>
          <a:p>
            <a:r>
              <a:rPr lang="fr-FR"/>
              <a:t>Modifiez le style du titre</a:t>
            </a:r>
            <a:endParaRPr/>
          </a:p>
        </p:txBody>
      </p:sp>
      <p:sp>
        <p:nvSpPr>
          <p:cNvPr id="17" name="Shape 14"/>
          <p:cNvSpPr txBox="1">
            <a:spLocks noGrp="1"/>
          </p:cNvSpPr>
          <p:nvPr>
            <p:ph type="subTitle" idx="1" hasCustomPrompt="1"/>
          </p:nvPr>
        </p:nvSpPr>
        <p:spPr>
          <a:xfrm>
            <a:off x="2740464" y="1221601"/>
            <a:ext cx="1242138" cy="784799"/>
          </a:xfrm>
          <a:prstGeom prst="rect">
            <a:avLst/>
          </a:prstGeom>
          <a:noFill/>
        </p:spPr>
        <p:txBody>
          <a:bodyPr lIns="91425" tIns="91425" rIns="91425" bIns="91425" anchor="t" anchorCtr="0">
            <a:noAutofit/>
          </a:bodyPr>
          <a:lstStyle>
            <a:lvl1pPr marL="0" lvl="0" indent="0" algn="ctr" rtl="0">
              <a:spcBef>
                <a:spcPts val="0"/>
              </a:spcBef>
              <a:buClr>
                <a:srgbClr val="FFFFFF"/>
              </a:buClr>
              <a:buSzPct val="100000"/>
              <a:buNone/>
              <a:defRPr sz="6600" b="1" i="0" u="none" strike="noStrike" cap="all" baseline="0" dirty="0">
                <a:solidFill>
                  <a:schemeClr val="accent1"/>
                </a:solidFill>
                <a:latin typeface="Arial Narrow" panose="020B0606020202030204" pitchFamily="34" charset="0"/>
                <a:ea typeface="Arial Narrow" panose="020B0606020202030204" pitchFamily="34" charset="0"/>
                <a:cs typeface="Arial"/>
                <a:sym typeface="Arial"/>
              </a:defRPr>
            </a:lvl1pPr>
            <a:lvl2pPr lvl="1" algn="ctr" rtl="0">
              <a:spcBef>
                <a:spcPts val="0"/>
              </a:spcBef>
              <a:buClr>
                <a:srgbClr val="FFFFFF"/>
              </a:buClr>
              <a:buNone/>
              <a:defRPr>
                <a:solidFill>
                  <a:srgbClr val="FFFFFF"/>
                </a:solidFill>
                <a:highlight>
                  <a:srgbClr val="000000"/>
                </a:highlight>
              </a:defRPr>
            </a:lvl2pPr>
            <a:lvl3pPr lvl="2" algn="ctr" rtl="0">
              <a:spcBef>
                <a:spcPts val="0"/>
              </a:spcBef>
              <a:buClr>
                <a:srgbClr val="FFFFFF"/>
              </a:buClr>
              <a:buNone/>
              <a:defRPr>
                <a:solidFill>
                  <a:srgbClr val="FFFFFF"/>
                </a:solidFill>
                <a:highlight>
                  <a:srgbClr val="000000"/>
                </a:highlight>
              </a:defRPr>
            </a:lvl3pPr>
            <a:lvl4pPr lvl="3" algn="ctr" rtl="0">
              <a:spcBef>
                <a:spcPts val="0"/>
              </a:spcBef>
              <a:buClr>
                <a:srgbClr val="FFFFFF"/>
              </a:buClr>
              <a:buSzPct val="100000"/>
              <a:buNone/>
              <a:defRPr sz="2400">
                <a:solidFill>
                  <a:srgbClr val="FFFFFF"/>
                </a:solidFill>
                <a:highlight>
                  <a:srgbClr val="000000"/>
                </a:highlight>
              </a:defRPr>
            </a:lvl4pPr>
            <a:lvl5pPr lvl="4" algn="ctr" rtl="0">
              <a:spcBef>
                <a:spcPts val="0"/>
              </a:spcBef>
              <a:buClr>
                <a:srgbClr val="FFFFFF"/>
              </a:buClr>
              <a:buSzPct val="100000"/>
              <a:buNone/>
              <a:defRPr sz="2400">
                <a:solidFill>
                  <a:srgbClr val="FFFFFF"/>
                </a:solidFill>
                <a:highlight>
                  <a:srgbClr val="000000"/>
                </a:highlight>
              </a:defRPr>
            </a:lvl5pPr>
            <a:lvl6pPr lvl="5" algn="ctr" rtl="0">
              <a:spcBef>
                <a:spcPts val="0"/>
              </a:spcBef>
              <a:buClr>
                <a:srgbClr val="FFFFFF"/>
              </a:buClr>
              <a:buSzPct val="100000"/>
              <a:buNone/>
              <a:defRPr sz="2400">
                <a:solidFill>
                  <a:srgbClr val="FFFFFF"/>
                </a:solidFill>
                <a:highlight>
                  <a:srgbClr val="000000"/>
                </a:highlight>
              </a:defRPr>
            </a:lvl6pPr>
            <a:lvl7pPr lvl="6" algn="ctr" rtl="0">
              <a:spcBef>
                <a:spcPts val="0"/>
              </a:spcBef>
              <a:buClr>
                <a:srgbClr val="FFFFFF"/>
              </a:buClr>
              <a:buSzPct val="100000"/>
              <a:buNone/>
              <a:defRPr sz="2400">
                <a:solidFill>
                  <a:srgbClr val="FFFFFF"/>
                </a:solidFill>
                <a:highlight>
                  <a:srgbClr val="000000"/>
                </a:highlight>
              </a:defRPr>
            </a:lvl7pPr>
            <a:lvl8pPr lvl="7" algn="ctr" rtl="0">
              <a:spcBef>
                <a:spcPts val="0"/>
              </a:spcBef>
              <a:buClr>
                <a:srgbClr val="FFFFFF"/>
              </a:buClr>
              <a:buSzPct val="100000"/>
              <a:buNone/>
              <a:defRPr sz="2400">
                <a:solidFill>
                  <a:srgbClr val="FFFFFF"/>
                </a:solidFill>
                <a:highlight>
                  <a:srgbClr val="000000"/>
                </a:highlight>
              </a:defRPr>
            </a:lvl8pPr>
            <a:lvl9pPr lvl="8" algn="ctr" rtl="0">
              <a:spcBef>
                <a:spcPts val="0"/>
              </a:spcBef>
              <a:buClr>
                <a:srgbClr val="FFFFFF"/>
              </a:buClr>
              <a:buSzPct val="100000"/>
              <a:buNone/>
              <a:defRPr sz="2400">
                <a:solidFill>
                  <a:srgbClr val="FFFFFF"/>
                </a:solidFill>
                <a:highlight>
                  <a:srgbClr val="000000"/>
                </a:highlight>
              </a:defRPr>
            </a:lvl9pPr>
          </a:lstStyle>
          <a:p>
            <a:r>
              <a:rPr lang="fr-FR"/>
              <a:t>1</a:t>
            </a:r>
            <a:endParaRPr/>
          </a:p>
        </p:txBody>
      </p:sp>
      <p:sp>
        <p:nvSpPr>
          <p:cNvPr id="8" name="Oval 13"/>
          <p:cNvSpPr txBox="1">
            <a:spLocks noChangeAspect="1" noChangeArrowheads="1"/>
          </p:cNvSpPr>
          <p:nvPr userDrawn="1"/>
        </p:nvSpPr>
        <p:spPr bwMode="auto">
          <a:xfrm>
            <a:off x="71499" y="494600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pic>
        <p:nvPicPr>
          <p:cNvPr id="9" name="Image 8">
            <a:extLst>
              <a:ext uri="{FF2B5EF4-FFF2-40B4-BE49-F238E27FC236}">
                <a16:creationId xmlns:a16="http://schemas.microsoft.com/office/drawing/2014/main" id="{F7AFD00F-EF1C-47F0-8B7A-16D70A4629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68345" y="4938472"/>
            <a:ext cx="1278143" cy="153558"/>
          </a:xfrm>
          <a:prstGeom prst="rect">
            <a:avLst/>
          </a:prstGeom>
        </p:spPr>
      </p:pic>
    </p:spTree>
    <p:extLst>
      <p:ext uri="{BB962C8B-B14F-4D97-AF65-F5344CB8AC3E}">
        <p14:creationId xmlns:p14="http://schemas.microsoft.com/office/powerpoint/2010/main" val="752766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590368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646803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in vide">
    <p:bg>
      <p:bgPr>
        <a:solidFill>
          <a:schemeClr val="accent1"/>
        </a:solidFill>
        <a:effectLst/>
      </p:bgPr>
    </p:bg>
    <p:spTree>
      <p:nvGrpSpPr>
        <p:cNvPr id="1" name="Shape 8"/>
        <p:cNvGrpSpPr/>
        <p:nvPr/>
      </p:nvGrpSpPr>
      <p:grpSpPr>
        <a:xfrm>
          <a:off x="0" y="0"/>
          <a:ext cx="0" cy="0"/>
          <a:chOff x="0" y="0"/>
          <a:chExt cx="0" cy="0"/>
        </a:xfrm>
      </p:grpSpPr>
      <p:sp>
        <p:nvSpPr>
          <p:cNvPr id="4" name="Freeform 7"/>
          <p:cNvSpPr>
            <a:spLocks/>
          </p:cNvSpPr>
          <p:nvPr userDrawn="1"/>
        </p:nvSpPr>
        <p:spPr bwMode="auto">
          <a:xfrm>
            <a:off x="-15132" y="-3016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grpSp>
        <p:nvGrpSpPr>
          <p:cNvPr id="2" name="Groupe 1">
            <a:extLst>
              <a:ext uri="{FF2B5EF4-FFF2-40B4-BE49-F238E27FC236}">
                <a16:creationId xmlns:a16="http://schemas.microsoft.com/office/drawing/2014/main" id="{1D2443CA-E905-47B0-BFCE-9110C4EA9754}"/>
              </a:ext>
            </a:extLst>
          </p:cNvPr>
          <p:cNvGrpSpPr/>
          <p:nvPr userDrawn="1"/>
        </p:nvGrpSpPr>
        <p:grpSpPr>
          <a:xfrm>
            <a:off x="829942" y="1489470"/>
            <a:ext cx="4498142" cy="2164560"/>
            <a:chOff x="2495600" y="2055088"/>
            <a:chExt cx="5997523" cy="2886080"/>
          </a:xfrm>
        </p:grpSpPr>
        <p:pic>
          <p:nvPicPr>
            <p:cNvPr id="3" name="Image 2">
              <a:extLst>
                <a:ext uri="{FF2B5EF4-FFF2-40B4-BE49-F238E27FC236}">
                  <a16:creationId xmlns:a16="http://schemas.microsoft.com/office/drawing/2014/main" id="{7511C18B-2E93-4D8E-A407-E7B218528B67}"/>
                </a:ext>
              </a:extLst>
            </p:cNvPr>
            <p:cNvPicPr>
              <a:picLocks noChangeAspect="1"/>
            </p:cNvPicPr>
            <p:nvPr userDrawn="1"/>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495600" y="2055088"/>
              <a:ext cx="2886080" cy="2886080"/>
            </a:xfrm>
            <a:prstGeom prst="rect">
              <a:avLst/>
            </a:prstGeom>
          </p:spPr>
        </p:pic>
        <p:sp>
          <p:nvSpPr>
            <p:cNvPr id="5" name="Rectangle 4">
              <a:extLst>
                <a:ext uri="{FF2B5EF4-FFF2-40B4-BE49-F238E27FC236}">
                  <a16:creationId xmlns:a16="http://schemas.microsoft.com/office/drawing/2014/main" id="{3F9DD0A1-C2D9-4BA1-B1D9-9561B6CBC11D}"/>
                </a:ext>
              </a:extLst>
            </p:cNvPr>
            <p:cNvSpPr/>
            <p:nvPr userDrawn="1"/>
          </p:nvSpPr>
          <p:spPr>
            <a:xfrm>
              <a:off x="5127521" y="3082631"/>
              <a:ext cx="3365602" cy="861775"/>
            </a:xfrm>
            <a:prstGeom prst="rect">
              <a:avLst/>
            </a:prstGeom>
          </p:spPr>
          <p:txBody>
            <a:bodyPr wrap="square">
              <a:spAutoFit/>
            </a:bodyPr>
            <a:lstStyle/>
            <a:p>
              <a:pPr algn="ctr"/>
              <a:r>
                <a:rPr lang="fr-FR" sz="3600" b="1">
                  <a:solidFill>
                    <a:schemeClr val="accent2"/>
                  </a:solidFill>
                  <a:latin typeface="Arial Narrow" panose="020B0606020202030204" pitchFamily="34" charset="0"/>
                </a:rPr>
                <a:t>PAUSE</a:t>
              </a:r>
            </a:p>
          </p:txBody>
        </p:sp>
      </p:grpSp>
      <p:sp>
        <p:nvSpPr>
          <p:cNvPr id="6" name="Rectangle 5">
            <a:extLst>
              <a:ext uri="{FF2B5EF4-FFF2-40B4-BE49-F238E27FC236}">
                <a16:creationId xmlns:a16="http://schemas.microsoft.com/office/drawing/2014/main" id="{6110B3BB-606C-443E-887E-F8CA36E7D662}"/>
              </a:ext>
            </a:extLst>
          </p:cNvPr>
          <p:cNvSpPr/>
          <p:nvPr userDrawn="1"/>
        </p:nvSpPr>
        <p:spPr>
          <a:xfrm>
            <a:off x="4517994" y="2063919"/>
            <a:ext cx="555498" cy="415498"/>
          </a:xfrm>
          <a:prstGeom prst="rect">
            <a:avLst/>
          </a:prstGeom>
        </p:spPr>
        <p:txBody>
          <a:bodyPr wrap="square">
            <a:spAutoFit/>
          </a:bodyPr>
          <a:lstStyle/>
          <a:p>
            <a:pPr algn="ctr"/>
            <a:r>
              <a:rPr lang="fr-FR" sz="2100" b="1">
                <a:solidFill>
                  <a:schemeClr val="accent2"/>
                </a:solidFill>
                <a:latin typeface="Arial Narrow" panose="020B0606020202030204" pitchFamily="34" charset="0"/>
              </a:rPr>
              <a:t>15’</a:t>
            </a:r>
          </a:p>
        </p:txBody>
      </p:sp>
    </p:spTree>
    <p:extLst>
      <p:ext uri="{BB962C8B-B14F-4D97-AF65-F5344CB8AC3E}">
        <p14:creationId xmlns:p14="http://schemas.microsoft.com/office/powerpoint/2010/main" val="18187369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p:bg>
      <p:bgPr>
        <a:solidFill>
          <a:schemeClr val="accent1"/>
        </a:solidFill>
        <a:effectLst/>
      </p:bgPr>
    </p:bg>
    <p:spTree>
      <p:nvGrpSpPr>
        <p:cNvPr id="1" name="Shape 8"/>
        <p:cNvGrpSpPr/>
        <p:nvPr/>
      </p:nvGrpSpPr>
      <p:grpSpPr>
        <a:xfrm>
          <a:off x="0" y="0"/>
          <a:ext cx="0" cy="0"/>
          <a:chOff x="0" y="0"/>
          <a:chExt cx="0" cy="0"/>
        </a:xfrm>
      </p:grpSpPr>
      <p:sp>
        <p:nvSpPr>
          <p:cNvPr id="22" name="Freeform 7"/>
          <p:cNvSpPr>
            <a:spLocks/>
          </p:cNvSpPr>
          <p:nvPr userDrawn="1"/>
        </p:nvSpPr>
        <p:spPr bwMode="auto">
          <a:xfrm>
            <a:off x="-36512" y="-1111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pic>
        <p:nvPicPr>
          <p:cNvPr id="4" name="Image 3">
            <a:extLst>
              <a:ext uri="{FF2B5EF4-FFF2-40B4-BE49-F238E27FC236}">
                <a16:creationId xmlns:a16="http://schemas.microsoft.com/office/drawing/2014/main" id="{3E8E82C6-E5DF-4A93-A022-80F053A5BFF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3508" y="2014340"/>
            <a:ext cx="5753100" cy="1133475"/>
          </a:xfrm>
          <a:prstGeom prst="rect">
            <a:avLst/>
          </a:prstGeom>
        </p:spPr>
      </p:pic>
    </p:spTree>
    <p:extLst>
      <p:ext uri="{BB962C8B-B14F-4D97-AF65-F5344CB8AC3E}">
        <p14:creationId xmlns:p14="http://schemas.microsoft.com/office/powerpoint/2010/main" val="33388835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19528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1 colonn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BCDCF1-46A0-41E7-8471-A7A56B730875}"/>
              </a:ext>
            </a:extLst>
          </p:cNvPr>
          <p:cNvSpPr/>
          <p:nvPr userDrawn="1"/>
        </p:nvSpPr>
        <p:spPr>
          <a:xfrm>
            <a:off x="2324101" y="0"/>
            <a:ext cx="209549" cy="4873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re 1"/>
          <p:cNvSpPr>
            <a:spLocks noGrp="1"/>
          </p:cNvSpPr>
          <p:nvPr>
            <p:ph type="title"/>
          </p:nvPr>
        </p:nvSpPr>
        <p:spPr>
          <a:xfrm>
            <a:off x="200565" y="221071"/>
            <a:ext cx="5927150" cy="298612"/>
          </a:xfrm>
        </p:spPr>
        <p:txBody>
          <a:bodyPr/>
          <a:lstStyle>
            <a:lvl1pPr algn="l">
              <a:lnSpc>
                <a:spcPct val="90000"/>
              </a:lnSpc>
              <a:defRPr/>
            </a:lvl1pPr>
          </a:lstStyle>
          <a:p>
            <a:r>
              <a:rPr lang="fr-FR"/>
              <a:t>Modifiez le style du titre</a:t>
            </a:r>
          </a:p>
        </p:txBody>
      </p:sp>
      <p:sp>
        <p:nvSpPr>
          <p:cNvPr id="4" name="Espace réservé du texte 12"/>
          <p:cNvSpPr>
            <a:spLocks noGrp="1"/>
          </p:cNvSpPr>
          <p:nvPr>
            <p:ph idx="1"/>
          </p:nvPr>
        </p:nvSpPr>
        <p:spPr>
          <a:xfrm>
            <a:off x="200565" y="1164567"/>
            <a:ext cx="8763924" cy="360805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00565" y="669076"/>
            <a:ext cx="5927150" cy="298613"/>
          </a:xfrm>
        </p:spPr>
        <p:txBody>
          <a:bodyPr lIns="0" tIns="0" rIns="0" bIns="0">
            <a:normAutofit/>
          </a:bodyPr>
          <a:lstStyle>
            <a:lvl1pPr marL="0" indent="0" algn="l">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232914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image" Target="../media/image7.png"/><Relationship Id="rId2" Type="http://schemas.openxmlformats.org/officeDocument/2006/relationships/slideLayout" Target="../slideLayouts/slideLayout12.xml"/><Relationship Id="rId16" Type="http://schemas.openxmlformats.org/officeDocument/2006/relationships/theme" Target="../theme/theme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7" name="Rectangle 36">
            <a:extLst>
              <a:ext uri="{FF2B5EF4-FFF2-40B4-BE49-F238E27FC236}">
                <a16:creationId xmlns:a16="http://schemas.microsoft.com/office/drawing/2014/main" id="{46F61F0F-C85F-4FFF-9C61-F755D263E2B4}"/>
              </a:ext>
            </a:extLst>
          </p:cNvPr>
          <p:cNvSpPr/>
          <p:nvPr userDrawn="1"/>
        </p:nvSpPr>
        <p:spPr>
          <a:xfrm>
            <a:off x="7601849" y="4811901"/>
            <a:ext cx="1478541" cy="238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Picture 2" descr="Résultat de recherche d'images pour &quot;caisse d'épargne png&quot;">
            <a:extLst>
              <a:ext uri="{FF2B5EF4-FFF2-40B4-BE49-F238E27FC236}">
                <a16:creationId xmlns:a16="http://schemas.microsoft.com/office/drawing/2014/main" id="{E27E3D1D-F2CB-43BB-BEB7-28348FF8F00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8569019" y="4831633"/>
            <a:ext cx="497133" cy="243146"/>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e la date 3">
            <a:extLst>
              <a:ext uri="{FF2B5EF4-FFF2-40B4-BE49-F238E27FC236}">
                <a16:creationId xmlns:a16="http://schemas.microsoft.com/office/drawing/2014/main" id="{B8A5604C-B8A6-4D35-A162-2F60AB989CD9}"/>
              </a:ext>
            </a:extLst>
          </p:cNvPr>
          <p:cNvSpPr txBox="1">
            <a:spLocks noGrp="1"/>
          </p:cNvSpPr>
          <p:nvPr userDrawn="1"/>
        </p:nvSpPr>
        <p:spPr bwMode="auto">
          <a:xfrm>
            <a:off x="835968" y="4893149"/>
            <a:ext cx="1375377"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Standard</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81" r:id="rId1"/>
    <p:sldLayoutId id="2147483727" r:id="rId2"/>
    <p:sldLayoutId id="2147483701" r:id="rId3"/>
    <p:sldLayoutId id="2147483702" r:id="rId4"/>
    <p:sldLayoutId id="2147483703" r:id="rId5"/>
    <p:sldLayoutId id="2147483704" r:id="rId6"/>
    <p:sldLayoutId id="2147483728" r:id="rId7"/>
    <p:sldLayoutId id="2147483726" r:id="rId8"/>
    <p:sldLayoutId id="2147483684" r:id="rId9"/>
    <p:sldLayoutId id="2147483746" r:id="rId10"/>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cxnSp>
        <p:nvCxnSpPr>
          <p:cNvPr id="15" name="Shape 23"/>
          <p:cNvCxnSpPr/>
          <p:nvPr/>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10" name="Espace réservé du titre 9"/>
          <p:cNvSpPr>
            <a:spLocks noGrp="1"/>
          </p:cNvSpPr>
          <p:nvPr>
            <p:ph type="title"/>
          </p:nvPr>
        </p:nvSpPr>
        <p:spPr>
          <a:xfrm>
            <a:off x="143508" y="446969"/>
            <a:ext cx="2052228" cy="1888222"/>
          </a:xfrm>
          <a:prstGeom prst="rect">
            <a:avLst/>
          </a:prstGeom>
        </p:spPr>
        <p:txBody>
          <a:bodyPr vert="horz" lIns="0" tIns="45720" rIns="0" bIns="45720" rtlCol="0" anchor="t" anchorCtr="0">
            <a:normAutofit/>
          </a:bodyPr>
          <a:lstStyle/>
          <a:p>
            <a:r>
              <a:rPr lang="fr-FR"/>
              <a:t>Modifiez le style du titre</a:t>
            </a:r>
          </a:p>
        </p:txBody>
      </p:sp>
      <p:sp>
        <p:nvSpPr>
          <p:cNvPr id="12" name="Shape 24"/>
          <p:cNvSpPr/>
          <p:nvPr/>
        </p:nvSpPr>
        <p:spPr>
          <a:xfrm>
            <a:off x="2323500" y="509342"/>
            <a:ext cx="190200" cy="190200"/>
          </a:xfrm>
          <a:prstGeom prst="ellipse">
            <a:avLst/>
          </a:prstGeom>
          <a:solidFill>
            <a:schemeClr val="accent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13" name="Espace réservé du texte 12"/>
          <p:cNvSpPr>
            <a:spLocks noGrp="1"/>
          </p:cNvSpPr>
          <p:nvPr>
            <p:ph type="body" idx="1"/>
          </p:nvPr>
        </p:nvSpPr>
        <p:spPr>
          <a:xfrm>
            <a:off x="2627785" y="447515"/>
            <a:ext cx="6336704" cy="37934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p:nvSpPr>
        <p:spPr bwMode="auto">
          <a:xfrm>
            <a:off x="71499" y="494600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cxnSp>
        <p:nvCxnSpPr>
          <p:cNvPr id="22" name="Connecteur droit 21"/>
          <p:cNvCxnSpPr/>
          <p:nvPr/>
        </p:nvCxnSpPr>
        <p:spPr>
          <a:xfrm>
            <a:off x="0" y="4876006"/>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Espace réservé de la date 3">
            <a:extLst>
              <a:ext uri="{FF2B5EF4-FFF2-40B4-BE49-F238E27FC236}">
                <a16:creationId xmlns:a16="http://schemas.microsoft.com/office/drawing/2014/main" id="{831DA0F4-1C5D-4030-98F7-A728D0D5CA1A}"/>
              </a:ext>
            </a:extLst>
          </p:cNvPr>
          <p:cNvSpPr txBox="1">
            <a:spLocks noGrp="1"/>
          </p:cNvSpPr>
          <p:nvPr userDrawn="1"/>
        </p:nvSpPr>
        <p:spPr bwMode="auto">
          <a:xfrm>
            <a:off x="348322" y="4963888"/>
            <a:ext cx="2122376" cy="115416"/>
          </a:xfrm>
          <a:prstGeom prst="rect">
            <a:avLst/>
          </a:prstGeom>
          <a:noFill/>
          <a:ln>
            <a:noFill/>
          </a:ln>
        </p:spPr>
        <p:txBody>
          <a:bodyPr wrap="non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auto">
              <a:spcBef>
                <a:spcPts val="0"/>
              </a:spcBef>
              <a:spcAft>
                <a:spcPts val="0"/>
              </a:spcAft>
              <a:defRPr/>
            </a:pPr>
            <a:r>
              <a:rPr lang="fr-FR" sz="750" kern="0" cap="all">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rPr>
              <a:t>LEA – Formation cas pratiques –  AVRIL / MAI 2019</a:t>
            </a:r>
            <a:endParaRPr lang="fr-FR" sz="750" kern="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endParaRPr>
          </a:p>
        </p:txBody>
      </p:sp>
      <p:pic>
        <p:nvPicPr>
          <p:cNvPr id="14" name="Image 13">
            <a:extLst>
              <a:ext uri="{FF2B5EF4-FFF2-40B4-BE49-F238E27FC236}">
                <a16:creationId xmlns:a16="http://schemas.microsoft.com/office/drawing/2014/main" id="{3C384955-B16F-4E25-AB4F-64B7A0C528C3}"/>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7668345" y="4938472"/>
            <a:ext cx="1278143" cy="153558"/>
          </a:xfrm>
          <a:prstGeom prst="rect">
            <a:avLst/>
          </a:prstGeom>
        </p:spPr>
      </p:pic>
    </p:spTree>
    <p:extLst>
      <p:ext uri="{BB962C8B-B14F-4D97-AF65-F5344CB8AC3E}">
        <p14:creationId xmlns:p14="http://schemas.microsoft.com/office/powerpoint/2010/main" val="2669644128"/>
      </p:ext>
    </p:extLst>
  </p:cSld>
  <p:clrMap bg1="lt1" tx1="dk1" bg2="dk2"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Lst>
  <p:hf sldNum="0" hdr="0" ftr="0" dt="0"/>
  <p:txStyles>
    <p:title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p:titleStyle>
    <p:body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hyperlink" Target="https://caisse-epargne.accompagnement-lea.fr/modes-demploi/transferabilit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1B0296-6F83-4A61-8271-7BDDAF75F8E3}"/>
              </a:ext>
            </a:extLst>
          </p:cNvPr>
          <p:cNvSpPr>
            <a:spLocks noGrp="1"/>
          </p:cNvSpPr>
          <p:nvPr>
            <p:ph type="ctrTitle"/>
          </p:nvPr>
        </p:nvSpPr>
        <p:spPr>
          <a:xfrm>
            <a:off x="412509" y="681531"/>
            <a:ext cx="5843909" cy="1159799"/>
          </a:xfrm>
        </p:spPr>
        <p:txBody>
          <a:bodyPr/>
          <a:lstStyle/>
          <a:p>
            <a:r>
              <a:rPr lang="fr-FR" sz="2800" dirty="0"/>
              <a:t>Cas d’usage</a:t>
            </a:r>
            <a:br>
              <a:rPr lang="fr-FR" sz="2800" dirty="0"/>
            </a:br>
            <a:r>
              <a:rPr lang="fr-FR" sz="2800" dirty="0"/>
              <a:t>Transférabilité</a:t>
            </a:r>
          </a:p>
        </p:txBody>
      </p:sp>
      <p:sp>
        <p:nvSpPr>
          <p:cNvPr id="24" name="Rectangle 23">
            <a:extLst>
              <a:ext uri="{FF2B5EF4-FFF2-40B4-BE49-F238E27FC236}">
                <a16:creationId xmlns:a16="http://schemas.microsoft.com/office/drawing/2014/main" id="{5786C565-D64D-4800-87C6-6A144408BB7B}"/>
              </a:ext>
            </a:extLst>
          </p:cNvPr>
          <p:cNvSpPr/>
          <p:nvPr/>
        </p:nvSpPr>
        <p:spPr>
          <a:xfrm>
            <a:off x="6448752" y="1121467"/>
            <a:ext cx="2467007" cy="18000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Posture du conseiller </a:t>
            </a:r>
          </a:p>
        </p:txBody>
      </p:sp>
      <p:sp>
        <p:nvSpPr>
          <p:cNvPr id="25" name="Rectangle 24">
            <a:extLst>
              <a:ext uri="{FF2B5EF4-FFF2-40B4-BE49-F238E27FC236}">
                <a16:creationId xmlns:a16="http://schemas.microsoft.com/office/drawing/2014/main" id="{F83F7EAB-E819-4F7C-AB07-9257B8B5B863}"/>
              </a:ext>
            </a:extLst>
          </p:cNvPr>
          <p:cNvSpPr/>
          <p:nvPr/>
        </p:nvSpPr>
        <p:spPr>
          <a:xfrm>
            <a:off x="6448752" y="1306285"/>
            <a:ext cx="2467007" cy="3032355"/>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marL="171450" indent="-171450">
              <a:buClr>
                <a:srgbClr val="9176B4"/>
              </a:buClr>
              <a:buFont typeface="Wingdings" panose="05000000000000000000" pitchFamily="2" charset="2"/>
              <a:buChar char="Ø"/>
            </a:pPr>
            <a:r>
              <a:rPr lang="fr-FR" sz="700">
                <a:solidFill>
                  <a:schemeClr val="tx1"/>
                </a:solidFill>
              </a:rPr>
              <a:t>Le conseiller explique à son client qu'il est possible de transférer certains anciens contrats CNP vers de nouveaux contrats tout en conservant ses avantages fiscaux (antériorité, etc.)</a:t>
            </a:r>
          </a:p>
          <a:p>
            <a:pPr marL="171450" indent="-171450">
              <a:buClr>
                <a:srgbClr val="9176B4"/>
              </a:buClr>
              <a:buFont typeface="Wingdings" panose="05000000000000000000" pitchFamily="2" charset="2"/>
              <a:buChar char="Ø"/>
            </a:pPr>
            <a:r>
              <a:rPr lang="fr-FR" sz="700">
                <a:solidFill>
                  <a:schemeClr val="tx1"/>
                </a:solidFill>
              </a:rPr>
              <a:t>Contrairement au transfert Fourgous, il n'y a pas de minimum de détention d’UC (20% d’UC Fourgous) dans le contrat réceptacle pour un « Transfert Pacte »</a:t>
            </a:r>
          </a:p>
          <a:p>
            <a:pPr marL="171450" indent="-171450">
              <a:buClr>
                <a:srgbClr val="9176B4"/>
              </a:buClr>
              <a:buFont typeface="Wingdings" panose="05000000000000000000" pitchFamily="2" charset="2"/>
              <a:buChar char="Ø"/>
            </a:pPr>
            <a:endParaRPr lang="fr-FR" sz="700">
              <a:solidFill>
                <a:schemeClr val="tx1"/>
              </a:solidFill>
            </a:endParaRPr>
          </a:p>
          <a:p>
            <a:pPr marL="171450" indent="-171450">
              <a:buClr>
                <a:srgbClr val="9176B4"/>
              </a:buClr>
              <a:buFont typeface="Wingdings" panose="05000000000000000000" pitchFamily="2" charset="2"/>
              <a:buChar char="Ø"/>
            </a:pPr>
            <a:r>
              <a:rPr lang="fr-FR" sz="700">
                <a:solidFill>
                  <a:schemeClr val="tx1"/>
                </a:solidFill>
              </a:rPr>
              <a:t>Le conseiller indique à son client les avantages du « Transfert Pacte »</a:t>
            </a:r>
          </a:p>
          <a:p>
            <a:pPr marL="266700" lvl="2" indent="-88900">
              <a:buClr>
                <a:srgbClr val="9176B4"/>
              </a:buClr>
              <a:buFont typeface="Courier New" panose="02070309020205020404" pitchFamily="49" charset="0"/>
              <a:buChar char="o"/>
            </a:pPr>
            <a:r>
              <a:rPr lang="fr-FR" sz="700">
                <a:solidFill>
                  <a:schemeClr val="tx1"/>
                </a:solidFill>
              </a:rPr>
              <a:t>Dynamiser son investissement avec l’accès au potentiel de performance des UC dans un contexte de taux bas</a:t>
            </a:r>
          </a:p>
          <a:p>
            <a:pPr marL="266700" lvl="2" indent="-88900">
              <a:buClr>
                <a:srgbClr val="9176B4"/>
              </a:buClr>
              <a:buFont typeface="Courier New" panose="02070309020205020404" pitchFamily="49" charset="0"/>
              <a:buChar char="o"/>
            </a:pPr>
            <a:r>
              <a:rPr lang="fr-FR" sz="700">
                <a:solidFill>
                  <a:schemeClr val="tx1"/>
                </a:solidFill>
              </a:rPr>
              <a:t>Diversifier son contrat en ayant accès à toutes les UC éligibles au contrat, et au portefeuille modèle qui découle de son profil de risque</a:t>
            </a:r>
          </a:p>
          <a:p>
            <a:pPr marL="266700" lvl="2" indent="-88900">
              <a:buClr>
                <a:srgbClr val="9176B4"/>
              </a:buClr>
              <a:buFont typeface="Courier New" panose="02070309020205020404" pitchFamily="49" charset="0"/>
              <a:buChar char="o"/>
            </a:pPr>
            <a:r>
              <a:rPr lang="fr-FR" sz="700">
                <a:solidFill>
                  <a:schemeClr val="tx1"/>
                </a:solidFill>
              </a:rPr>
              <a:t>Accéder aux options d’arbitrage automatique avec Nuances Plus et à sa large gamme d’UC (CE)</a:t>
            </a:r>
          </a:p>
          <a:p>
            <a:pPr marL="266700" lvl="2" indent="-88900">
              <a:buClr>
                <a:srgbClr val="9176B4"/>
              </a:buClr>
              <a:buFont typeface="Courier New" panose="02070309020205020404" pitchFamily="49" charset="0"/>
              <a:buChar char="o"/>
            </a:pPr>
            <a:r>
              <a:rPr lang="fr-FR" sz="700">
                <a:solidFill>
                  <a:schemeClr val="tx1"/>
                </a:solidFill>
              </a:rPr>
              <a:t>Conserver l’antériorité fiscale du contrat d’origine </a:t>
            </a:r>
          </a:p>
        </p:txBody>
      </p:sp>
      <p:sp>
        <p:nvSpPr>
          <p:cNvPr id="28" name="ZoneTexte 27">
            <a:extLst>
              <a:ext uri="{FF2B5EF4-FFF2-40B4-BE49-F238E27FC236}">
                <a16:creationId xmlns:a16="http://schemas.microsoft.com/office/drawing/2014/main" id="{5BF7013D-D4CF-45A5-8761-5D5C5909A3DC}"/>
              </a:ext>
            </a:extLst>
          </p:cNvPr>
          <p:cNvSpPr txBox="1"/>
          <p:nvPr/>
        </p:nvSpPr>
        <p:spPr>
          <a:xfrm>
            <a:off x="2625358" y="2796465"/>
            <a:ext cx="1729084" cy="219600"/>
          </a:xfrm>
          <a:prstGeom prst="rect">
            <a:avLst/>
          </a:prstGeom>
          <a:solidFill>
            <a:schemeClr val="bg2"/>
          </a:solidFill>
          <a:ln>
            <a:solidFill>
              <a:schemeClr val="bg2"/>
            </a:solidFill>
          </a:ln>
        </p:spPr>
        <p:txBody>
          <a:bodyPr wrap="square" lIns="96000" tIns="48000" rIns="96000" bIns="48000" rtlCol="0">
            <a:spAutoFit/>
          </a:bodyPr>
          <a:lstStyle/>
          <a:p>
            <a:pPr lvl="0" algn="ctr" defTabSz="1219170">
              <a:defRPr/>
            </a:pPr>
            <a:r>
              <a:rPr lang="fr-FR" sz="700" b="1">
                <a:solidFill>
                  <a:srgbClr val="FFFFFF"/>
                </a:solidFill>
                <a:latin typeface="Montserrat SemiBold" panose="020B0604020202020204" charset="0"/>
              </a:rPr>
              <a:t>SOUHAIT(S) DU CLIENT</a:t>
            </a:r>
          </a:p>
        </p:txBody>
      </p:sp>
      <p:sp>
        <p:nvSpPr>
          <p:cNvPr id="29" name="ZoneTexte 28">
            <a:extLst>
              <a:ext uri="{FF2B5EF4-FFF2-40B4-BE49-F238E27FC236}">
                <a16:creationId xmlns:a16="http://schemas.microsoft.com/office/drawing/2014/main" id="{B51855E1-287D-45C9-B7A2-A046E4AB98AE}"/>
              </a:ext>
            </a:extLst>
          </p:cNvPr>
          <p:cNvSpPr txBox="1"/>
          <p:nvPr/>
        </p:nvSpPr>
        <p:spPr>
          <a:xfrm>
            <a:off x="2625358" y="3006548"/>
            <a:ext cx="1729084" cy="1221077"/>
          </a:xfrm>
          <a:prstGeom prst="rect">
            <a:avLst/>
          </a:prstGeom>
          <a:noFill/>
          <a:ln>
            <a:solidFill>
              <a:schemeClr val="bg2"/>
            </a:solidFill>
          </a:ln>
        </p:spPr>
        <p:txBody>
          <a:bodyPr wrap="square" lIns="96000" tIns="48000" rIns="96000" bIns="48000" rtlCol="0">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700" b="0" i="0" u="none" strike="noStrike" kern="0" cap="none" spc="0" normalizeH="0" baseline="0" noProof="0">
              <a:ln>
                <a:noFill/>
              </a:ln>
              <a:solidFill>
                <a:srgbClr val="000000"/>
              </a:solidFill>
              <a:effectLst/>
              <a:uLnTx/>
              <a:uFillTx/>
              <a:latin typeface="Arial"/>
              <a:cs typeface="Arial"/>
              <a:sym typeface="Arial"/>
            </a:endParaRPr>
          </a:p>
          <a:p>
            <a:pPr marL="171450" indent="-171450">
              <a:buClr>
                <a:schemeClr val="bg2"/>
              </a:buClr>
              <a:buFont typeface="Wingdings" panose="05000000000000000000" pitchFamily="2" charset="2"/>
              <a:buChar char="Ø"/>
            </a:pPr>
            <a:r>
              <a:rPr lang="fr-FR" sz="700"/>
              <a:t>Transférer ses anciens contrats vers des nouveaux supports tout en conservant ses avantages fiscaux </a:t>
            </a:r>
          </a:p>
          <a:p>
            <a:pPr marL="171450" indent="-171450">
              <a:buClr>
                <a:schemeClr val="bg2"/>
              </a:buClr>
              <a:buFont typeface="Wingdings" panose="05000000000000000000" pitchFamily="2" charset="2"/>
              <a:buChar char="Ø"/>
            </a:pPr>
            <a:endParaRPr lang="fr-FR" sz="700"/>
          </a:p>
          <a:p>
            <a:pPr marL="171450" indent="-171450">
              <a:buClr>
                <a:schemeClr val="bg2"/>
              </a:buClr>
              <a:buFont typeface="Wingdings" panose="05000000000000000000" pitchFamily="2" charset="2"/>
              <a:buChar char="Ø"/>
            </a:pPr>
            <a:r>
              <a:rPr lang="fr-FR" sz="700" u="sng"/>
              <a:t>Ex de projet </a:t>
            </a:r>
            <a:r>
              <a:rPr lang="fr-FR" sz="700"/>
              <a:t>: « Epargner pour mes proches  » </a:t>
            </a:r>
          </a:p>
          <a:p>
            <a:pPr>
              <a:buClr>
                <a:schemeClr val="bg2"/>
              </a:buClr>
            </a:pPr>
            <a:endParaRPr lang="fr-FR" sz="700"/>
          </a:p>
        </p:txBody>
      </p:sp>
      <p:sp>
        <p:nvSpPr>
          <p:cNvPr id="31" name="ZoneTexte 30">
            <a:extLst>
              <a:ext uri="{FF2B5EF4-FFF2-40B4-BE49-F238E27FC236}">
                <a16:creationId xmlns:a16="http://schemas.microsoft.com/office/drawing/2014/main" id="{498BAE88-911D-4738-9B85-EAE63C5A367E}"/>
              </a:ext>
            </a:extLst>
          </p:cNvPr>
          <p:cNvSpPr txBox="1"/>
          <p:nvPr/>
        </p:nvSpPr>
        <p:spPr>
          <a:xfrm>
            <a:off x="4435464" y="2796453"/>
            <a:ext cx="1729082" cy="219600"/>
          </a:xfrm>
          <a:prstGeom prst="rect">
            <a:avLst/>
          </a:prstGeom>
          <a:solidFill>
            <a:schemeClr val="accent2"/>
          </a:solidFill>
          <a:ln>
            <a:solidFill>
              <a:schemeClr val="accent2"/>
            </a:solidFill>
          </a:ln>
        </p:spPr>
        <p:txBody>
          <a:bodyPr wrap="square" lIns="96000" tIns="48000" rIns="96000" bIns="48000" rtlCol="0">
            <a:noAutofit/>
          </a:bodyPr>
          <a:lstStyle>
            <a:defPPr marR="0" lvl="0" algn="l" rtl="0">
              <a:lnSpc>
                <a:spcPct val="100000"/>
              </a:lnSpc>
              <a:spcBef>
                <a:spcPts val="0"/>
              </a:spcBef>
              <a:spcAft>
                <a:spcPts val="0"/>
              </a:spcAft>
            </a:defPPr>
            <a:lvl1pPr marL="0" indent="0" algn="ctr" defTabSz="1219170" eaLnBrk="1" fontAlgn="auto" latinLnBrk="0" hangingPunct="1">
              <a:buClrTx/>
              <a:buSzTx/>
              <a:buFontTx/>
              <a:tabLst/>
              <a:defRPr kumimoji="0" sz="700" b="1" kern="0" spc="0" normalizeH="0" baseline="0">
                <a:ln>
                  <a:noFill/>
                </a:ln>
                <a:solidFill>
                  <a:srgbClr val="FFFFFF"/>
                </a:solidFill>
                <a:effectLst/>
                <a:uLnTx/>
                <a:uFillTx/>
                <a:latin typeface="Montserrat SemiBold" panose="020B0604020202020204" charset="0"/>
              </a:defRPr>
            </a:lvl1pPr>
          </a:lstStyle>
          <a:p>
            <a:r>
              <a:rPr lang="fr-FR"/>
              <a:t>OBJECTIFS DU CAS</a:t>
            </a:r>
          </a:p>
        </p:txBody>
      </p:sp>
      <p:sp>
        <p:nvSpPr>
          <p:cNvPr id="32" name="ZoneTexte 31">
            <a:extLst>
              <a:ext uri="{FF2B5EF4-FFF2-40B4-BE49-F238E27FC236}">
                <a16:creationId xmlns:a16="http://schemas.microsoft.com/office/drawing/2014/main" id="{735F5333-BFA2-48A3-A2A7-15DB58BE5C21}"/>
              </a:ext>
            </a:extLst>
          </p:cNvPr>
          <p:cNvSpPr txBox="1"/>
          <p:nvPr/>
        </p:nvSpPr>
        <p:spPr>
          <a:xfrm>
            <a:off x="4435464" y="3014523"/>
            <a:ext cx="1729082" cy="1213099"/>
          </a:xfrm>
          <a:prstGeom prst="rect">
            <a:avLst/>
          </a:prstGeom>
          <a:noFill/>
          <a:ln>
            <a:solidFill>
              <a:schemeClr val="accent2"/>
            </a:solidFill>
          </a:ln>
        </p:spPr>
        <p:txBody>
          <a:bodyPr wrap="square" lIns="96000" tIns="48000" rIns="96000" bIns="48000" rtlCol="0">
            <a:noAutofit/>
          </a:bodyPr>
          <a:lstStyle>
            <a:defPPr marR="0" lvl="0" algn="l" rtl="0">
              <a:lnSpc>
                <a:spcPct val="100000"/>
              </a:lnSpc>
              <a:spcBef>
                <a:spcPts val="0"/>
              </a:spcBef>
              <a:spcAft>
                <a:spcPts val="0"/>
              </a:spcAft>
            </a:defPPr>
            <a:lvl1pPr marL="171450" indent="-171450" defTabSz="914400" eaLnBrk="1" fontAlgn="auto" latinLnBrk="0" hangingPunct="1">
              <a:buClrTx/>
              <a:buSzTx/>
              <a:buFont typeface="Wingdings" panose="05000000000000000000" pitchFamily="2" charset="2"/>
              <a:buChar char="§"/>
              <a:tabLst/>
              <a:defRPr kumimoji="0" sz="700" kern="0" spc="0" normalizeH="0" baseline="0">
                <a:ln>
                  <a:noFill/>
                </a:ln>
                <a:effectLst/>
                <a:uLnTx/>
                <a:uFillTx/>
              </a:defRPr>
            </a:lvl1pPr>
          </a:lstStyle>
          <a:p>
            <a:endParaRPr lang="fr-FR"/>
          </a:p>
          <a:p>
            <a:pPr>
              <a:buClr>
                <a:schemeClr val="accent2"/>
              </a:buClr>
              <a:buFont typeface="Wingdings" panose="05000000000000000000" pitchFamily="2" charset="2"/>
              <a:buChar char="Ø"/>
            </a:pPr>
            <a:r>
              <a:rPr lang="fr-FR"/>
              <a:t>Effectuer un transfert d’un contrat éligible </a:t>
            </a:r>
          </a:p>
          <a:p>
            <a:pPr>
              <a:buClr>
                <a:schemeClr val="accent2"/>
              </a:buClr>
              <a:buFont typeface="Wingdings" panose="05000000000000000000" pitchFamily="2" charset="2"/>
              <a:buChar char="Ø"/>
            </a:pPr>
            <a:endParaRPr lang="fr-FR"/>
          </a:p>
          <a:p>
            <a:pPr>
              <a:buClr>
                <a:schemeClr val="accent2"/>
              </a:buClr>
              <a:buFont typeface="Wingdings" panose="05000000000000000000" pitchFamily="2" charset="2"/>
              <a:buChar char="Ø"/>
            </a:pPr>
            <a:r>
              <a:rPr lang="fr-FR"/>
              <a:t>Adapter la proposition en fonction de l’appétence du client</a:t>
            </a:r>
          </a:p>
        </p:txBody>
      </p:sp>
      <p:sp>
        <p:nvSpPr>
          <p:cNvPr id="23" name="Rectangle 22">
            <a:extLst>
              <a:ext uri="{FF2B5EF4-FFF2-40B4-BE49-F238E27FC236}">
                <a16:creationId xmlns:a16="http://schemas.microsoft.com/office/drawing/2014/main" id="{B9AC8EA6-F550-4DA0-9B30-BCCCB660C313}"/>
              </a:ext>
            </a:extLst>
          </p:cNvPr>
          <p:cNvSpPr/>
          <p:nvPr/>
        </p:nvSpPr>
        <p:spPr>
          <a:xfrm>
            <a:off x="4435464" y="4007668"/>
            <a:ext cx="1721841" cy="219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a:solidFill>
                  <a:schemeClr val="accent6"/>
                </a:solidFill>
                <a:latin typeface="Montserrat SemiBold" panose="020B0604020202020204" charset="0"/>
              </a:rPr>
              <a:t>Cas d’usage suivi d’un exercice corrigé </a:t>
            </a:r>
          </a:p>
        </p:txBody>
      </p:sp>
      <p:sp>
        <p:nvSpPr>
          <p:cNvPr id="36" name="Rectangle 35">
            <a:extLst>
              <a:ext uri="{FF2B5EF4-FFF2-40B4-BE49-F238E27FC236}">
                <a16:creationId xmlns:a16="http://schemas.microsoft.com/office/drawing/2014/main" id="{8D2DCCC6-4576-4C77-80DA-3C79EAC1A038}"/>
              </a:ext>
            </a:extLst>
          </p:cNvPr>
          <p:cNvSpPr/>
          <p:nvPr/>
        </p:nvSpPr>
        <p:spPr>
          <a:xfrm>
            <a:off x="405474" y="2667571"/>
            <a:ext cx="5849773" cy="1671069"/>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9" name="Rectangle 38">
            <a:extLst>
              <a:ext uri="{FF2B5EF4-FFF2-40B4-BE49-F238E27FC236}">
                <a16:creationId xmlns:a16="http://schemas.microsoft.com/office/drawing/2014/main" id="{82CE0D97-47F1-4F5E-BBD2-DDEBBB39AE76}"/>
              </a:ext>
            </a:extLst>
          </p:cNvPr>
          <p:cNvSpPr/>
          <p:nvPr/>
        </p:nvSpPr>
        <p:spPr>
          <a:xfrm>
            <a:off x="405474" y="2484021"/>
            <a:ext cx="5850000" cy="180000"/>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Caractéristiques du cas</a:t>
            </a:r>
          </a:p>
        </p:txBody>
      </p:sp>
      <p:grpSp>
        <p:nvGrpSpPr>
          <p:cNvPr id="3" name="Groupe 2">
            <a:extLst>
              <a:ext uri="{FF2B5EF4-FFF2-40B4-BE49-F238E27FC236}">
                <a16:creationId xmlns:a16="http://schemas.microsoft.com/office/drawing/2014/main" id="{A8C8B04F-00AB-4A4D-A3EB-9DC5D17A9103}"/>
              </a:ext>
            </a:extLst>
          </p:cNvPr>
          <p:cNvGrpSpPr/>
          <p:nvPr/>
        </p:nvGrpSpPr>
        <p:grpSpPr>
          <a:xfrm>
            <a:off x="534037" y="2796463"/>
            <a:ext cx="2001763" cy="1431159"/>
            <a:chOff x="534037" y="2796463"/>
            <a:chExt cx="2001763" cy="1431159"/>
          </a:xfrm>
        </p:grpSpPr>
        <p:sp>
          <p:nvSpPr>
            <p:cNvPr id="34" name="ZoneTexte 33">
              <a:extLst>
                <a:ext uri="{FF2B5EF4-FFF2-40B4-BE49-F238E27FC236}">
                  <a16:creationId xmlns:a16="http://schemas.microsoft.com/office/drawing/2014/main" id="{E973C952-3EF2-413D-A4E1-E8BF7C1A0936}"/>
                </a:ext>
              </a:extLst>
            </p:cNvPr>
            <p:cNvSpPr txBox="1"/>
            <p:nvPr/>
          </p:nvSpPr>
          <p:spPr>
            <a:xfrm>
              <a:off x="534037" y="3017141"/>
              <a:ext cx="2001763" cy="1210481"/>
            </a:xfrm>
            <a:prstGeom prst="rect">
              <a:avLst/>
            </a:prstGeom>
            <a:noFill/>
            <a:ln>
              <a:solidFill>
                <a:schemeClr val="accent4">
                  <a:lumMod val="60000"/>
                  <a:lumOff val="40000"/>
                </a:schemeClr>
              </a:solidFill>
            </a:ln>
          </p:spPr>
          <p:txBody>
            <a:bodyPr wrap="square" lIns="96000" tIns="48000" rIns="96000" bIns="48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a:ln>
                  <a:noFill/>
                </a:ln>
                <a:solidFill>
                  <a:srgbClr val="000000"/>
                </a:solidFill>
                <a:effectLst/>
                <a:uLnTx/>
                <a:uFillTx/>
                <a:latin typeface="Arial"/>
                <a:cs typeface="Arial"/>
                <a:sym typeface="Arial"/>
              </a:endParaRPr>
            </a:p>
          </p:txBody>
        </p:sp>
        <p:sp>
          <p:nvSpPr>
            <p:cNvPr id="37" name="ZoneTexte 36">
              <a:extLst>
                <a:ext uri="{FF2B5EF4-FFF2-40B4-BE49-F238E27FC236}">
                  <a16:creationId xmlns:a16="http://schemas.microsoft.com/office/drawing/2014/main" id="{BA9CBECD-ED17-44C0-A681-D0B7FDF2998C}"/>
                </a:ext>
              </a:extLst>
            </p:cNvPr>
            <p:cNvSpPr txBox="1"/>
            <p:nvPr/>
          </p:nvSpPr>
          <p:spPr>
            <a:xfrm>
              <a:off x="534037" y="2796463"/>
              <a:ext cx="2001763" cy="218069"/>
            </a:xfrm>
            <a:prstGeom prst="rect">
              <a:avLst/>
            </a:prstGeom>
            <a:solidFill>
              <a:schemeClr val="accent4">
                <a:lumMod val="60000"/>
                <a:lumOff val="40000"/>
              </a:schemeClr>
            </a:solidFill>
            <a:ln>
              <a:solidFill>
                <a:schemeClr val="accent4">
                  <a:lumMod val="60000"/>
                  <a:lumOff val="40000"/>
                </a:schemeClr>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FFFFFF"/>
                  </a:solidFill>
                  <a:effectLst/>
                  <a:uLnTx/>
                  <a:uFillTx/>
                  <a:latin typeface="Montserrat SemiBold" panose="020B0604020202020204" charset="0"/>
                  <a:cs typeface="Arial"/>
                  <a:sym typeface="Arial"/>
                </a:rPr>
                <a:t>PERSONA</a:t>
              </a:r>
            </a:p>
          </p:txBody>
        </p:sp>
        <p:sp>
          <p:nvSpPr>
            <p:cNvPr id="18" name="ZoneTexte 17">
              <a:extLst>
                <a:ext uri="{FF2B5EF4-FFF2-40B4-BE49-F238E27FC236}">
                  <a16:creationId xmlns:a16="http://schemas.microsoft.com/office/drawing/2014/main" id="{2D80D7F4-623A-4B61-AD7C-2C7D72B071C7}"/>
                </a:ext>
              </a:extLst>
            </p:cNvPr>
            <p:cNvSpPr txBox="1"/>
            <p:nvPr/>
          </p:nvSpPr>
          <p:spPr>
            <a:xfrm>
              <a:off x="637215" y="3910624"/>
              <a:ext cx="585858" cy="192617"/>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SEGMENT</a:t>
              </a:r>
            </a:p>
            <a:p>
              <a:pPr marL="0" marR="0" lvl="0" indent="0" algn="l" defTabSz="1219170" rtl="0" eaLnBrk="1" fontAlgn="auto" latinLnBrk="0" hangingPunct="1">
                <a:lnSpc>
                  <a:spcPct val="108000"/>
                </a:lnSpc>
                <a:spcBef>
                  <a:spcPts val="0"/>
                </a:spcBef>
                <a:spcAft>
                  <a:spcPts val="0"/>
                </a:spcAft>
                <a:buClrTx/>
                <a:buSzTx/>
                <a:buFontTx/>
                <a:buNone/>
                <a:tabLst/>
                <a:defRPr/>
              </a:pPr>
              <a:r>
                <a:rPr lang="fr-FR" sz="600" b="1">
                  <a:latin typeface="Montserrat SemiBold" panose="020B0604020202020204" charset="0"/>
                </a:rPr>
                <a:t>Gestion Privée</a:t>
              </a:r>
              <a:endPar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endParaRPr>
            </a:p>
          </p:txBody>
        </p:sp>
        <p:sp>
          <p:nvSpPr>
            <p:cNvPr id="19" name="ZoneTexte 18">
              <a:extLst>
                <a:ext uri="{FF2B5EF4-FFF2-40B4-BE49-F238E27FC236}">
                  <a16:creationId xmlns:a16="http://schemas.microsoft.com/office/drawing/2014/main" id="{CD3BEF05-3A97-49DA-9152-8438E6A309D9}"/>
                </a:ext>
              </a:extLst>
            </p:cNvPr>
            <p:cNvSpPr txBox="1"/>
            <p:nvPr/>
          </p:nvSpPr>
          <p:spPr>
            <a:xfrm>
              <a:off x="1356429" y="3910624"/>
              <a:ext cx="801693" cy="192617"/>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PROFIL DE RISQUE</a:t>
              </a:r>
            </a:p>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rPr>
                <a:t>Dynamique</a:t>
              </a:r>
            </a:p>
          </p:txBody>
        </p:sp>
        <p:pic>
          <p:nvPicPr>
            <p:cNvPr id="21" name="Image 1">
              <a:extLst>
                <a:ext uri="{FF2B5EF4-FFF2-40B4-BE49-F238E27FC236}">
                  <a16:creationId xmlns:a16="http://schemas.microsoft.com/office/drawing/2014/main" id="{9CD74E29-6046-4F1F-A09B-7B549F2047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286" t="25821" r="22672" b="59560"/>
            <a:stretch/>
          </p:blipFill>
          <p:spPr bwMode="auto">
            <a:xfrm>
              <a:off x="604310" y="3090133"/>
              <a:ext cx="1566432" cy="707458"/>
            </a:xfrm>
            <a:prstGeom prst="rect">
              <a:avLst/>
            </a:prstGeom>
            <a:noFill/>
            <a:ln w="127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110596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capture d’écran&#10;&#10;Description générée automatiquement">
            <a:extLst>
              <a:ext uri="{FF2B5EF4-FFF2-40B4-BE49-F238E27FC236}">
                <a16:creationId xmlns:a16="http://schemas.microsoft.com/office/drawing/2014/main" id="{62C3EF06-9AB3-4F5C-BB4A-8EE03FB1A851}"/>
              </a:ext>
            </a:extLst>
          </p:cNvPr>
          <p:cNvPicPr>
            <a:picLocks noChangeAspect="1"/>
          </p:cNvPicPr>
          <p:nvPr/>
        </p:nvPicPr>
        <p:blipFill>
          <a:blip r:embed="rId2"/>
          <a:stretch>
            <a:fillRect/>
          </a:stretch>
        </p:blipFill>
        <p:spPr>
          <a:xfrm>
            <a:off x="5074022" y="2888151"/>
            <a:ext cx="3682432" cy="1806313"/>
          </a:xfrm>
          <a:prstGeom prst="rect">
            <a:avLst/>
          </a:prstGeom>
          <a:ln w="12700">
            <a:solidFill>
              <a:schemeClr val="bg1">
                <a:lumMod val="85000"/>
              </a:schemeClr>
            </a:solidFill>
          </a:ln>
        </p:spPr>
      </p:pic>
      <p:pic>
        <p:nvPicPr>
          <p:cNvPr id="8" name="Image 7" descr="Une image contenant capture d’écran&#10;&#10;Description générée automatiquement">
            <a:extLst>
              <a:ext uri="{FF2B5EF4-FFF2-40B4-BE49-F238E27FC236}">
                <a16:creationId xmlns:a16="http://schemas.microsoft.com/office/drawing/2014/main" id="{D1E67AD2-4AD0-41BF-B153-B14770A68302}"/>
              </a:ext>
            </a:extLst>
          </p:cNvPr>
          <p:cNvPicPr>
            <a:picLocks noChangeAspect="1"/>
          </p:cNvPicPr>
          <p:nvPr/>
        </p:nvPicPr>
        <p:blipFill>
          <a:blip r:embed="rId3"/>
          <a:stretch>
            <a:fillRect/>
          </a:stretch>
        </p:blipFill>
        <p:spPr>
          <a:xfrm>
            <a:off x="5074021" y="982413"/>
            <a:ext cx="3679512" cy="1806313"/>
          </a:xfrm>
          <a:prstGeom prst="rect">
            <a:avLst/>
          </a:prstGeom>
          <a:ln w="12700">
            <a:solidFill>
              <a:schemeClr val="bg1">
                <a:lumMod val="85000"/>
              </a:schemeClr>
            </a:solidFill>
          </a:ln>
        </p:spPr>
      </p:pic>
      <p:sp>
        <p:nvSpPr>
          <p:cNvPr id="16" name="Rectangle 15">
            <a:extLst>
              <a:ext uri="{FF2B5EF4-FFF2-40B4-BE49-F238E27FC236}">
                <a16:creationId xmlns:a16="http://schemas.microsoft.com/office/drawing/2014/main" id="{363004E6-5D0B-4972-B740-FE08672547D7}"/>
              </a:ext>
            </a:extLst>
          </p:cNvPr>
          <p:cNvSpPr/>
          <p:nvPr/>
        </p:nvSpPr>
        <p:spPr>
          <a:xfrm>
            <a:off x="612321" y="979714"/>
            <a:ext cx="4090308" cy="371475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Wingdings" panose="05000000000000000000" pitchFamily="2" charset="2"/>
              <a:buChar char="§"/>
            </a:pPr>
            <a:endParaRPr lang="fr-FR" sz="700" dirty="0">
              <a:solidFill>
                <a:schemeClr val="tx1"/>
              </a:solidFill>
            </a:endParaRPr>
          </a:p>
          <a:p>
            <a:pPr marL="171450" indent="-171450">
              <a:buFont typeface="Wingdings" panose="05000000000000000000" pitchFamily="2" charset="2"/>
              <a:buChar char="§"/>
            </a:pPr>
            <a:endParaRPr lang="fr-FR" sz="700" dirty="0">
              <a:solidFill>
                <a:schemeClr val="tx1"/>
              </a:solidFill>
            </a:endParaRPr>
          </a:p>
          <a:p>
            <a:pPr marL="171450"/>
            <a:r>
              <a:rPr lang="fr-FR" sz="700" dirty="0">
                <a:solidFill>
                  <a:schemeClr val="tx1"/>
                </a:solidFill>
              </a:rPr>
              <a:t>Ouvrir une session LEA et accéder à la rubrique « </a:t>
            </a:r>
            <a:r>
              <a:rPr lang="fr-FR" sz="700" b="1" dirty="0">
                <a:solidFill>
                  <a:schemeClr val="tx1"/>
                </a:solidFill>
              </a:rPr>
              <a:t>Renseigner mon épargne  » </a:t>
            </a:r>
          </a:p>
          <a:p>
            <a:pPr marL="171450"/>
            <a:r>
              <a:rPr lang="fr-FR" sz="700" dirty="0">
                <a:solidFill>
                  <a:schemeClr val="tx1"/>
                </a:solidFill>
              </a:rPr>
              <a:t>Dans le cadre d’un </a:t>
            </a:r>
            <a:r>
              <a:rPr lang="fr-FR" sz="700" b="1" dirty="0">
                <a:solidFill>
                  <a:schemeClr val="tx1"/>
                </a:solidFill>
              </a:rPr>
              <a:t>transfert Fourgous ou Pacte </a:t>
            </a:r>
            <a:r>
              <a:rPr lang="fr-FR" sz="700" dirty="0">
                <a:solidFill>
                  <a:schemeClr val="tx1"/>
                </a:solidFill>
              </a:rPr>
              <a:t>sans versement, il est </a:t>
            </a:r>
            <a:r>
              <a:rPr lang="fr-FR" sz="700" b="1" dirty="0">
                <a:solidFill>
                  <a:schemeClr val="tx1"/>
                </a:solidFill>
              </a:rPr>
              <a:t>inutile d’investir des liquidités</a:t>
            </a:r>
          </a:p>
          <a:p>
            <a:pPr marL="171450"/>
            <a:r>
              <a:rPr lang="fr-FR" sz="700" dirty="0">
                <a:solidFill>
                  <a:schemeClr val="tx1"/>
                </a:solidFill>
              </a:rPr>
              <a:t>Cliquer donc sur « Suivant » pour passer les différentes pages de la rubrique « Renseigner mon épargne »</a:t>
            </a:r>
            <a:endParaRPr lang="fr-FR" sz="700" dirty="0">
              <a:solidFill>
                <a:schemeClr val="tx1"/>
              </a:solidFill>
              <a:sym typeface="Wingdings" panose="05000000000000000000" pitchFamily="2" charset="2"/>
            </a:endParaRPr>
          </a:p>
          <a:p>
            <a:pPr marL="171450" indent="11113"/>
            <a:r>
              <a:rPr lang="fr-FR" sz="600" b="1" i="1" dirty="0">
                <a:solidFill>
                  <a:schemeClr val="accent5"/>
                </a:solidFill>
              </a:rPr>
              <a:t>Note </a:t>
            </a:r>
            <a:r>
              <a:rPr lang="fr-FR" sz="600" i="1" dirty="0">
                <a:solidFill>
                  <a:schemeClr val="accent5"/>
                </a:solidFill>
              </a:rPr>
              <a:t>: Il n’est pas recommandé d’effectuer un transfert lorsque le client détient des supports tels que le FAF, Assurimmeuble et Emprunts en cours </a:t>
            </a:r>
            <a:endParaRPr lang="fr-FR" sz="600" dirty="0">
              <a:solidFill>
                <a:schemeClr val="tx1"/>
              </a:solidFill>
              <a:sym typeface="Wingdings" panose="05000000000000000000" pitchFamily="2" charset="2"/>
            </a:endParaRPr>
          </a:p>
          <a:p>
            <a:pPr marL="182563"/>
            <a:endParaRPr lang="fr-FR" sz="700" dirty="0">
              <a:solidFill>
                <a:schemeClr val="tx1"/>
              </a:solidFill>
            </a:endParaRPr>
          </a:p>
          <a:p>
            <a:pPr marL="182563"/>
            <a:r>
              <a:rPr lang="fr-FR" sz="700" dirty="0">
                <a:solidFill>
                  <a:schemeClr val="tx1"/>
                </a:solidFill>
              </a:rPr>
              <a:t>Accéder à la rubrique « </a:t>
            </a:r>
            <a:r>
              <a:rPr lang="fr-FR" sz="700" b="1" dirty="0">
                <a:solidFill>
                  <a:schemeClr val="tx1"/>
                </a:solidFill>
              </a:rPr>
              <a:t>Lister mes projets </a:t>
            </a:r>
            <a:r>
              <a:rPr lang="fr-FR" sz="700" dirty="0">
                <a:solidFill>
                  <a:schemeClr val="tx1"/>
                </a:solidFill>
              </a:rPr>
              <a:t>» et choisir le projet souhaité par le client dans le cadre de ce transfert</a:t>
            </a:r>
          </a:p>
          <a:p>
            <a:pPr marL="354013" indent="-171450">
              <a:buFont typeface="Courier New" panose="02070309020205020404" pitchFamily="49" charset="0"/>
              <a:buChar char="o"/>
            </a:pPr>
            <a:r>
              <a:rPr lang="fr-FR" sz="700" dirty="0">
                <a:solidFill>
                  <a:schemeClr val="tx1"/>
                </a:solidFill>
              </a:rPr>
              <a:t>Sélectionner ensuite « </a:t>
            </a:r>
            <a:r>
              <a:rPr lang="fr-FR" sz="700" b="1" dirty="0">
                <a:solidFill>
                  <a:schemeClr val="tx1"/>
                </a:solidFill>
              </a:rPr>
              <a:t>Arbitrage</a:t>
            </a:r>
            <a:r>
              <a:rPr lang="fr-FR" sz="700" dirty="0">
                <a:solidFill>
                  <a:schemeClr val="tx1"/>
                </a:solidFill>
              </a:rPr>
              <a:t>» dans la rubrique « Votre objectif »</a:t>
            </a:r>
          </a:p>
          <a:p>
            <a:pPr marL="354013" indent="-171450">
              <a:buFont typeface="Courier New" panose="02070309020205020404" pitchFamily="49" charset="0"/>
              <a:buChar char="o"/>
            </a:pPr>
            <a:r>
              <a:rPr lang="fr-FR" sz="700" dirty="0">
                <a:solidFill>
                  <a:schemeClr val="tx1"/>
                </a:solidFill>
              </a:rPr>
              <a:t>Indiquer </a:t>
            </a:r>
            <a:r>
              <a:rPr lang="fr-FR" sz="700" b="1" dirty="0">
                <a:solidFill>
                  <a:schemeClr val="tx1"/>
                </a:solidFill>
              </a:rPr>
              <a:t>un horizon</a:t>
            </a:r>
            <a:r>
              <a:rPr lang="fr-FR" sz="700" dirty="0">
                <a:solidFill>
                  <a:schemeClr val="tx1"/>
                </a:solidFill>
              </a:rPr>
              <a:t> de placement </a:t>
            </a:r>
          </a:p>
          <a:p>
            <a:pPr marL="354013" indent="-171450">
              <a:buFont typeface="Courier New" panose="02070309020205020404" pitchFamily="49" charset="0"/>
              <a:buChar char="o"/>
            </a:pPr>
            <a:r>
              <a:rPr lang="fr-FR" sz="700" dirty="0">
                <a:solidFill>
                  <a:schemeClr val="tx1"/>
                </a:solidFill>
              </a:rPr>
              <a:t>Sélectionner le </a:t>
            </a:r>
            <a:r>
              <a:rPr lang="fr-FR" sz="700" b="1" dirty="0">
                <a:solidFill>
                  <a:schemeClr val="tx1"/>
                </a:solidFill>
              </a:rPr>
              <a:t>contrat </a:t>
            </a:r>
            <a:r>
              <a:rPr lang="fr-FR" sz="700" dirty="0">
                <a:solidFill>
                  <a:schemeClr val="tx1"/>
                </a:solidFill>
              </a:rPr>
              <a:t>à transférer ainsi que le contrat cible choisi puis valider</a:t>
            </a:r>
          </a:p>
          <a:p>
            <a:pPr marL="182563">
              <a:spcBef>
                <a:spcPts val="300"/>
              </a:spcBef>
            </a:pPr>
            <a:r>
              <a:rPr lang="fr-FR" sz="600" b="1" i="1" dirty="0">
                <a:solidFill>
                  <a:schemeClr val="accent5"/>
                </a:solidFill>
              </a:rPr>
              <a:t>Note 1</a:t>
            </a:r>
            <a:r>
              <a:rPr lang="fr-FR" sz="600" i="1" dirty="0">
                <a:solidFill>
                  <a:schemeClr val="accent5"/>
                </a:solidFill>
              </a:rPr>
              <a:t> : Les possibilités de transfert s’affichent automatiquement en dessous d’un contrat lorsque celui-ci est transférable</a:t>
            </a:r>
          </a:p>
          <a:p>
            <a:pPr marL="171450" indent="11113">
              <a:spcBef>
                <a:spcPts val="300"/>
              </a:spcBef>
            </a:pPr>
            <a:r>
              <a:rPr lang="fr-FR" sz="600" b="1" i="1" dirty="0">
                <a:solidFill>
                  <a:schemeClr val="accent5"/>
                </a:solidFill>
              </a:rPr>
              <a:t>Note 2</a:t>
            </a:r>
            <a:r>
              <a:rPr lang="fr-FR" sz="600" i="1" dirty="0">
                <a:solidFill>
                  <a:schemeClr val="accent5"/>
                </a:solidFill>
              </a:rPr>
              <a:t> : Il est possible de réaliser un transfert et un versement complémentaire au sein d’un même projet. Dans ce cas, penser à dégager des liquidités pour le versement en début de parcours et choisir « </a:t>
            </a:r>
            <a:r>
              <a:rPr lang="fr-FR" sz="600" b="1" i="1" dirty="0">
                <a:solidFill>
                  <a:schemeClr val="accent5"/>
                </a:solidFill>
              </a:rPr>
              <a:t>Versement complémentaire </a:t>
            </a:r>
            <a:r>
              <a:rPr lang="fr-FR" sz="600" i="1" dirty="0">
                <a:solidFill>
                  <a:schemeClr val="accent5"/>
                </a:solidFill>
              </a:rPr>
              <a:t>» comme objectif de projet</a:t>
            </a:r>
          </a:p>
          <a:p>
            <a:pPr marL="171450" indent="11113">
              <a:spcBef>
                <a:spcPts val="300"/>
              </a:spcBef>
            </a:pPr>
            <a:r>
              <a:rPr lang="fr-FR" sz="600" b="1" i="1" dirty="0">
                <a:solidFill>
                  <a:schemeClr val="accent5"/>
                </a:solidFill>
              </a:rPr>
              <a:t>Note 3 </a:t>
            </a:r>
            <a:r>
              <a:rPr lang="fr-FR" sz="600" i="1" dirty="0">
                <a:solidFill>
                  <a:schemeClr val="tx1"/>
                </a:solidFill>
              </a:rPr>
              <a:t>: </a:t>
            </a:r>
            <a:r>
              <a:rPr lang="fr-FR" sz="600" i="1" dirty="0">
                <a:solidFill>
                  <a:schemeClr val="accent5"/>
                </a:solidFill>
              </a:rPr>
              <a:t>Les versements programmés existants seront annulés lors du transfert si leur montant défini dans le contrat d’origine est inférieur au minimum requis dans le contrat cible</a:t>
            </a:r>
          </a:p>
          <a:p>
            <a:pPr marL="171450" indent="11113">
              <a:spcBef>
                <a:spcPts val="300"/>
              </a:spcBef>
            </a:pPr>
            <a:r>
              <a:rPr lang="fr-FR" sz="600" b="1" i="1" dirty="0">
                <a:solidFill>
                  <a:schemeClr val="accent3"/>
                </a:solidFill>
              </a:rPr>
              <a:t>Attention : </a:t>
            </a:r>
            <a:r>
              <a:rPr lang="fr-FR" sz="600" i="1" dirty="0">
                <a:solidFill>
                  <a:schemeClr val="accent3"/>
                </a:solidFill>
              </a:rPr>
              <a:t>Dans le cadre d’un transfert Fourgous, ce sont les portefeuilles modèles ASV qui sont appliqués (et non les PTFM Fourgous trop volatiles). Par ailleurs, certains profils/segments ne permettent pas à l’heure actuelle de réaliser une transformation Fourgous car les poids des catégories de certains PTFM ASV ne permettent pas de respecter les 20% d’UC Fourgous nécessaires à la transformation. </a:t>
            </a:r>
          </a:p>
          <a:p>
            <a:pPr marL="182563"/>
            <a:endParaRPr lang="fr-FR" sz="700" dirty="0">
              <a:solidFill>
                <a:schemeClr val="tx1"/>
              </a:solidFill>
            </a:endParaRPr>
          </a:p>
          <a:p>
            <a:pPr marL="182563"/>
            <a:r>
              <a:rPr lang="fr-FR" sz="700" dirty="0">
                <a:solidFill>
                  <a:schemeClr val="tx1"/>
                </a:solidFill>
              </a:rPr>
              <a:t>Un écran récapitule les projets créés, cliquer sur « </a:t>
            </a:r>
            <a:r>
              <a:rPr lang="fr-FR" sz="700" b="1" dirty="0">
                <a:solidFill>
                  <a:schemeClr val="tx1"/>
                </a:solidFill>
              </a:rPr>
              <a:t>Consulter</a:t>
            </a:r>
            <a:r>
              <a:rPr lang="fr-FR" sz="700" dirty="0">
                <a:solidFill>
                  <a:schemeClr val="tx1"/>
                </a:solidFill>
              </a:rPr>
              <a:t> » pour accéder à la </a:t>
            </a:r>
            <a:r>
              <a:rPr lang="fr-FR" sz="700" b="1" dirty="0">
                <a:solidFill>
                  <a:schemeClr val="tx1"/>
                </a:solidFill>
              </a:rPr>
              <a:t>proposition LEA</a:t>
            </a:r>
            <a:endParaRPr lang="fr-FR" sz="700" dirty="0">
              <a:solidFill>
                <a:schemeClr val="tx1"/>
              </a:solidFill>
            </a:endParaRPr>
          </a:p>
          <a:p>
            <a:pPr marL="182563"/>
            <a:r>
              <a:rPr lang="fr-FR" sz="700" dirty="0">
                <a:solidFill>
                  <a:schemeClr val="tx1"/>
                </a:solidFill>
              </a:rPr>
              <a:t>A l’étape 2 « Proposition et personnalisation », l’algorithme cherche comme toujours à proposer le portefeuille modèle correspondant au profil de risque du client, et ce dans la limite de son budget de risque global et de volatilité globale</a:t>
            </a:r>
          </a:p>
          <a:p>
            <a:pPr marL="182563"/>
            <a:r>
              <a:rPr lang="fr-FR" sz="600" i="1" dirty="0">
                <a:solidFill>
                  <a:schemeClr val="tx1"/>
                </a:solidFill>
              </a:rPr>
              <a:t>Exemple : Ici, pour un client dynamique, l’algorithme propose 70% d’UC</a:t>
            </a:r>
          </a:p>
          <a:p>
            <a:pPr marL="182563"/>
            <a:endParaRPr lang="fr-FR" sz="500" i="1" dirty="0">
              <a:solidFill>
                <a:schemeClr val="tx1"/>
              </a:solidFill>
            </a:endParaRPr>
          </a:p>
          <a:p>
            <a:pPr marL="182563"/>
            <a:r>
              <a:rPr lang="fr-FR" sz="700" dirty="0">
                <a:solidFill>
                  <a:schemeClr val="tx1"/>
                </a:solidFill>
              </a:rPr>
              <a:t>Finaliser le parcours jusqu’à la signature de la synthèse</a:t>
            </a:r>
            <a:endParaRPr lang="fr-FR" sz="700" b="1" i="1" dirty="0">
              <a:solidFill>
                <a:schemeClr val="accent5"/>
              </a:solidFill>
              <a:sym typeface="Wingdings" panose="05000000000000000000" pitchFamily="2" charset="2"/>
            </a:endParaRPr>
          </a:p>
          <a:p>
            <a:pPr marL="182563"/>
            <a:endParaRPr lang="fr-FR" sz="700" i="1" dirty="0">
              <a:solidFill>
                <a:schemeClr val="tx1"/>
              </a:solidFill>
            </a:endParaRPr>
          </a:p>
        </p:txBody>
      </p:sp>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Transférabilité</a:t>
            </a:r>
          </a:p>
        </p:txBody>
      </p:sp>
      <p:sp>
        <p:nvSpPr>
          <p:cNvPr id="3" name="Espace réservé du texte 2">
            <a:extLst>
              <a:ext uri="{FF2B5EF4-FFF2-40B4-BE49-F238E27FC236}">
                <a16:creationId xmlns:a16="http://schemas.microsoft.com/office/drawing/2014/main" id="{0E6E29D7-73C9-4F70-A8F6-8B17EA7BAC52}"/>
              </a:ext>
            </a:extLst>
          </p:cNvPr>
          <p:cNvSpPr>
            <a:spLocks noGrp="1"/>
          </p:cNvSpPr>
          <p:nvPr>
            <p:ph type="body" sz="quarter" idx="12"/>
          </p:nvPr>
        </p:nvSpPr>
        <p:spPr/>
        <p:txBody>
          <a:bodyPr>
            <a:normAutofit/>
          </a:bodyPr>
          <a:lstStyle/>
          <a:p>
            <a:r>
              <a:rPr lang="fr-FR" sz="1200"/>
              <a:t>Déroulé du cas</a:t>
            </a:r>
          </a:p>
        </p:txBody>
      </p:sp>
      <p:sp>
        <p:nvSpPr>
          <p:cNvPr id="17" name="Rectangle 16">
            <a:extLst>
              <a:ext uri="{FF2B5EF4-FFF2-40B4-BE49-F238E27FC236}">
                <a16:creationId xmlns:a16="http://schemas.microsoft.com/office/drawing/2014/main" id="{9AD46BF4-3014-41D1-A012-7741242B3B18}"/>
              </a:ext>
            </a:extLst>
          </p:cNvPr>
          <p:cNvSpPr/>
          <p:nvPr/>
        </p:nvSpPr>
        <p:spPr>
          <a:xfrm>
            <a:off x="1845129" y="979714"/>
            <a:ext cx="1624693" cy="1551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Mode opératoire</a:t>
            </a:r>
          </a:p>
        </p:txBody>
      </p:sp>
      <p:sp>
        <p:nvSpPr>
          <p:cNvPr id="18" name="Ellipse 17">
            <a:extLst>
              <a:ext uri="{FF2B5EF4-FFF2-40B4-BE49-F238E27FC236}">
                <a16:creationId xmlns:a16="http://schemas.microsoft.com/office/drawing/2014/main" id="{DA74D911-F6B1-4565-BA16-33B3313D35FA}"/>
              </a:ext>
            </a:extLst>
          </p:cNvPr>
          <p:cNvSpPr/>
          <p:nvPr/>
        </p:nvSpPr>
        <p:spPr>
          <a:xfrm>
            <a:off x="655391" y="1226990"/>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19" name="Ellipse 18">
            <a:extLst>
              <a:ext uri="{FF2B5EF4-FFF2-40B4-BE49-F238E27FC236}">
                <a16:creationId xmlns:a16="http://schemas.microsoft.com/office/drawing/2014/main" id="{5C7215C3-BD90-4987-87E8-A5D262FD25BA}"/>
              </a:ext>
            </a:extLst>
          </p:cNvPr>
          <p:cNvSpPr/>
          <p:nvPr/>
        </p:nvSpPr>
        <p:spPr>
          <a:xfrm>
            <a:off x="655391" y="2010100"/>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20" name="Ellipse 19">
            <a:extLst>
              <a:ext uri="{FF2B5EF4-FFF2-40B4-BE49-F238E27FC236}">
                <a16:creationId xmlns:a16="http://schemas.microsoft.com/office/drawing/2014/main" id="{CDF9FF35-159A-4880-998C-29382CE5DB05}"/>
              </a:ext>
            </a:extLst>
          </p:cNvPr>
          <p:cNvSpPr/>
          <p:nvPr/>
        </p:nvSpPr>
        <p:spPr>
          <a:xfrm>
            <a:off x="655391" y="4514849"/>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sp>
        <p:nvSpPr>
          <p:cNvPr id="21" name="Ellipse 20">
            <a:extLst>
              <a:ext uri="{FF2B5EF4-FFF2-40B4-BE49-F238E27FC236}">
                <a16:creationId xmlns:a16="http://schemas.microsoft.com/office/drawing/2014/main" id="{1D24C0F8-5608-4E31-82DA-04C535F34F34}"/>
              </a:ext>
            </a:extLst>
          </p:cNvPr>
          <p:cNvSpPr/>
          <p:nvPr/>
        </p:nvSpPr>
        <p:spPr>
          <a:xfrm>
            <a:off x="4998808" y="179603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22" name="Ellipse 21">
            <a:extLst>
              <a:ext uri="{FF2B5EF4-FFF2-40B4-BE49-F238E27FC236}">
                <a16:creationId xmlns:a16="http://schemas.microsoft.com/office/drawing/2014/main" id="{55F11340-C1E9-4730-AE42-EBF7E4F3A294}"/>
              </a:ext>
            </a:extLst>
          </p:cNvPr>
          <p:cNvSpPr/>
          <p:nvPr/>
        </p:nvSpPr>
        <p:spPr>
          <a:xfrm>
            <a:off x="4998808" y="3669509"/>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26" name="Triangle isocèle 25">
            <a:extLst>
              <a:ext uri="{FF2B5EF4-FFF2-40B4-BE49-F238E27FC236}">
                <a16:creationId xmlns:a16="http://schemas.microsoft.com/office/drawing/2014/main" id="{C8F6F928-12EE-453E-86AF-08698E154645}"/>
              </a:ext>
            </a:extLst>
          </p:cNvPr>
          <p:cNvSpPr/>
          <p:nvPr/>
        </p:nvSpPr>
        <p:spPr>
          <a:xfrm rot="16200000" flipV="1">
            <a:off x="8338983" y="408368"/>
            <a:ext cx="164634" cy="14192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5209492D-79E0-496F-A20C-42A54E461506}"/>
              </a:ext>
            </a:extLst>
          </p:cNvPr>
          <p:cNvSpPr/>
          <p:nvPr/>
        </p:nvSpPr>
        <p:spPr>
          <a:xfrm>
            <a:off x="5487420" y="2283157"/>
            <a:ext cx="1827938" cy="369026"/>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lèche : droite 23">
            <a:extLst>
              <a:ext uri="{FF2B5EF4-FFF2-40B4-BE49-F238E27FC236}">
                <a16:creationId xmlns:a16="http://schemas.microsoft.com/office/drawing/2014/main" id="{94142654-69A4-4A81-9626-816EEE023AF9}"/>
              </a:ext>
            </a:extLst>
          </p:cNvPr>
          <p:cNvSpPr/>
          <p:nvPr/>
        </p:nvSpPr>
        <p:spPr>
          <a:xfrm rot="16200000">
            <a:off x="7186457" y="1362828"/>
            <a:ext cx="125350" cy="79092"/>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BDC25266-1B30-41DC-AB4F-BE5D06930ADE}"/>
              </a:ext>
            </a:extLst>
          </p:cNvPr>
          <p:cNvSpPr/>
          <p:nvPr/>
        </p:nvSpPr>
        <p:spPr>
          <a:xfrm>
            <a:off x="7634955" y="1450626"/>
            <a:ext cx="179615" cy="64283"/>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a:extLst>
              <a:ext uri="{FF2B5EF4-FFF2-40B4-BE49-F238E27FC236}">
                <a16:creationId xmlns:a16="http://schemas.microsoft.com/office/drawing/2014/main" id="{0C36015B-00DA-4237-B057-5437B189CF54}"/>
              </a:ext>
            </a:extLst>
          </p:cNvPr>
          <p:cNvSpPr/>
          <p:nvPr/>
        </p:nvSpPr>
        <p:spPr>
          <a:xfrm>
            <a:off x="655391" y="3826702"/>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pic>
        <p:nvPicPr>
          <p:cNvPr id="25" name="Image 24">
            <a:hlinkClick r:id="rId4"/>
            <a:extLst>
              <a:ext uri="{FF2B5EF4-FFF2-40B4-BE49-F238E27FC236}">
                <a16:creationId xmlns:a16="http://schemas.microsoft.com/office/drawing/2014/main" id="{8B10D481-9204-4563-90B6-F01604B4D4E4}"/>
              </a:ext>
            </a:extLst>
          </p:cNvPr>
          <p:cNvPicPr>
            <a:picLocks noChangeAspect="1"/>
          </p:cNvPicPr>
          <p:nvPr/>
        </p:nvPicPr>
        <p:blipFill>
          <a:blip r:embed="rId5"/>
          <a:stretch>
            <a:fillRect/>
          </a:stretch>
        </p:blipFill>
        <p:spPr>
          <a:xfrm>
            <a:off x="8167370" y="1093"/>
            <a:ext cx="976630" cy="298734"/>
          </a:xfrm>
          <a:prstGeom prst="rect">
            <a:avLst/>
          </a:prstGeom>
        </p:spPr>
      </p:pic>
    </p:spTree>
    <p:extLst>
      <p:ext uri="{BB962C8B-B14F-4D97-AF65-F5344CB8AC3E}">
        <p14:creationId xmlns:p14="http://schemas.microsoft.com/office/powerpoint/2010/main" val="18155262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Exercice</a:t>
            </a:r>
          </a:p>
        </p:txBody>
      </p:sp>
      <p:sp>
        <p:nvSpPr>
          <p:cNvPr id="3" name="Espace réservé du texte 2">
            <a:extLst>
              <a:ext uri="{FF2B5EF4-FFF2-40B4-BE49-F238E27FC236}">
                <a16:creationId xmlns:a16="http://schemas.microsoft.com/office/drawing/2014/main" id="{0E6E29D7-73C9-4F70-A8F6-8B17EA7BAC52}"/>
              </a:ext>
            </a:extLst>
          </p:cNvPr>
          <p:cNvSpPr>
            <a:spLocks noGrp="1"/>
          </p:cNvSpPr>
          <p:nvPr>
            <p:ph type="body" sz="quarter" idx="12"/>
          </p:nvPr>
        </p:nvSpPr>
        <p:spPr/>
        <p:txBody>
          <a:bodyPr>
            <a:normAutofit/>
          </a:bodyPr>
          <a:lstStyle/>
          <a:p>
            <a:r>
              <a:rPr lang="fr-FR" sz="1200"/>
              <a:t>Transférabilité </a:t>
            </a:r>
          </a:p>
        </p:txBody>
      </p:sp>
      <p:sp>
        <p:nvSpPr>
          <p:cNvPr id="10" name="Rectangle 9">
            <a:extLst>
              <a:ext uri="{FF2B5EF4-FFF2-40B4-BE49-F238E27FC236}">
                <a16:creationId xmlns:a16="http://schemas.microsoft.com/office/drawing/2014/main" id="{A18FD827-14A9-493F-8DD3-F5B25B7494B9}"/>
              </a:ext>
            </a:extLst>
          </p:cNvPr>
          <p:cNvSpPr/>
          <p:nvPr/>
        </p:nvSpPr>
        <p:spPr>
          <a:xfrm>
            <a:off x="1536439" y="979714"/>
            <a:ext cx="1624693" cy="1551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Enoncé exercice</a:t>
            </a:r>
          </a:p>
        </p:txBody>
      </p:sp>
      <p:sp>
        <p:nvSpPr>
          <p:cNvPr id="5" name="ZoneTexte 4">
            <a:extLst>
              <a:ext uri="{FF2B5EF4-FFF2-40B4-BE49-F238E27FC236}">
                <a16:creationId xmlns:a16="http://schemas.microsoft.com/office/drawing/2014/main" id="{D1E08F95-E8D6-4E54-91E5-3DE91527CDFA}"/>
              </a:ext>
            </a:extLst>
          </p:cNvPr>
          <p:cNvSpPr txBox="1"/>
          <p:nvPr/>
        </p:nvSpPr>
        <p:spPr>
          <a:xfrm>
            <a:off x="393472" y="2263160"/>
            <a:ext cx="4000467" cy="1438855"/>
          </a:xfrm>
          <a:prstGeom prst="rect">
            <a:avLst/>
          </a:prstGeom>
          <a:noFill/>
        </p:spPr>
        <p:txBody>
          <a:bodyPr wrap="square" rtlCol="0">
            <a:spAutoFit/>
          </a:bodyPr>
          <a:lstStyle/>
          <a:p>
            <a:pPr>
              <a:spcAft>
                <a:spcPts val="300"/>
              </a:spcAft>
            </a:pPr>
            <a:r>
              <a:rPr lang="fr-FR" sz="800">
                <a:solidFill>
                  <a:schemeClr val="accent6"/>
                </a:solidFill>
                <a:latin typeface="Montserrat SemiBold" panose="020B0604020202020204" charset="0"/>
              </a:rPr>
              <a:t>OBJECTIFS</a:t>
            </a:r>
            <a:r>
              <a:rPr lang="fr-FR" sz="800"/>
              <a:t> </a:t>
            </a:r>
          </a:p>
          <a:p>
            <a:pPr lvl="1">
              <a:spcAft>
                <a:spcPts val="300"/>
              </a:spcAft>
            </a:pPr>
            <a:r>
              <a:rPr lang="fr-FR" sz="800" b="1"/>
              <a:t>Epargner pour mes proches </a:t>
            </a:r>
            <a:r>
              <a:rPr lang="fr-FR" sz="800"/>
              <a:t>(à horizon </a:t>
            </a:r>
            <a:r>
              <a:rPr lang="fr-FR" sz="800" b="1"/>
              <a:t>8 ans</a:t>
            </a:r>
            <a:r>
              <a:rPr lang="fr-FR" sz="800"/>
              <a:t>)</a:t>
            </a:r>
          </a:p>
          <a:p>
            <a:pPr marL="171450" lvl="1" indent="-171450">
              <a:buFont typeface="Courier New" panose="02070309020205020404" pitchFamily="49" charset="0"/>
              <a:buChar char="o"/>
            </a:pPr>
            <a:r>
              <a:rPr lang="fr-FR" sz="800" b="1"/>
              <a:t>Transférer</a:t>
            </a:r>
            <a:r>
              <a:rPr lang="fr-FR" sz="800"/>
              <a:t> son contrat d’assurance vie </a:t>
            </a:r>
            <a:r>
              <a:rPr lang="fr-FR" sz="700"/>
              <a:t>« </a:t>
            </a:r>
            <a:r>
              <a:rPr lang="fr-FR" sz="800" b="1"/>
              <a:t>NUANCES 3D </a:t>
            </a:r>
            <a:r>
              <a:rPr lang="fr-FR" sz="700" b="1"/>
              <a:t>»</a:t>
            </a:r>
            <a:r>
              <a:rPr lang="fr-FR" sz="800" b="1"/>
              <a:t> </a:t>
            </a:r>
            <a:r>
              <a:rPr lang="fr-FR" sz="800"/>
              <a:t>vers un contrat « </a:t>
            </a:r>
            <a:r>
              <a:rPr lang="fr-FR" sz="800" b="1"/>
              <a:t>NUANCES PLUS »</a:t>
            </a:r>
          </a:p>
          <a:p>
            <a:pPr marL="171450" lvl="1" indent="-171450">
              <a:buFont typeface="Courier New" panose="02070309020205020404" pitchFamily="49" charset="0"/>
              <a:buChar char="o"/>
            </a:pPr>
            <a:r>
              <a:rPr lang="fr-FR" sz="800" b="1"/>
              <a:t>Effectuer </a:t>
            </a:r>
            <a:r>
              <a:rPr lang="fr-FR" sz="800"/>
              <a:t>un</a:t>
            </a:r>
            <a:r>
              <a:rPr lang="fr-FR" sz="800" b="1"/>
              <a:t> versement complémentaire </a:t>
            </a:r>
            <a:r>
              <a:rPr lang="fr-FR" sz="800"/>
              <a:t>de</a:t>
            </a:r>
            <a:r>
              <a:rPr lang="fr-FR" sz="800" b="1"/>
              <a:t> 3 000€ </a:t>
            </a:r>
            <a:r>
              <a:rPr lang="fr-FR" sz="800"/>
              <a:t>sur ce contrat cible </a:t>
            </a:r>
            <a:r>
              <a:rPr lang="fr-FR" sz="700"/>
              <a:t>« </a:t>
            </a:r>
            <a:r>
              <a:rPr lang="fr-FR" sz="800" b="1"/>
              <a:t>NUANCES 3D </a:t>
            </a:r>
            <a:r>
              <a:rPr lang="fr-FR" sz="700" b="1"/>
              <a:t>»</a:t>
            </a:r>
            <a:endParaRPr lang="fr-FR" sz="700"/>
          </a:p>
          <a:p>
            <a:endParaRPr lang="fr-FR" sz="800"/>
          </a:p>
          <a:p>
            <a:endParaRPr lang="fr-FR" sz="800"/>
          </a:p>
          <a:p>
            <a:pPr>
              <a:spcAft>
                <a:spcPts val="300"/>
              </a:spcAft>
            </a:pPr>
            <a:r>
              <a:rPr lang="fr-FR" sz="800" b="1">
                <a:solidFill>
                  <a:schemeClr val="accent6"/>
                </a:solidFill>
              </a:rPr>
              <a:t>GESTION DE L’EPARGNE</a:t>
            </a:r>
          </a:p>
          <a:p>
            <a:pPr>
              <a:spcAft>
                <a:spcPts val="300"/>
              </a:spcAft>
            </a:pPr>
            <a:r>
              <a:rPr lang="fr-FR" sz="800"/>
              <a:t>Investissement de </a:t>
            </a:r>
            <a:r>
              <a:rPr lang="fr-FR" sz="800" b="1"/>
              <a:t>3 000€ </a:t>
            </a:r>
            <a:r>
              <a:rPr lang="fr-FR" sz="800"/>
              <a:t>depuis le Livret A </a:t>
            </a:r>
          </a:p>
        </p:txBody>
      </p:sp>
      <p:sp>
        <p:nvSpPr>
          <p:cNvPr id="4" name="Rectangle 3">
            <a:extLst>
              <a:ext uri="{FF2B5EF4-FFF2-40B4-BE49-F238E27FC236}">
                <a16:creationId xmlns:a16="http://schemas.microsoft.com/office/drawing/2014/main" id="{29CB9718-F33C-45E0-97AD-AD6A26E51A3C}"/>
              </a:ext>
            </a:extLst>
          </p:cNvPr>
          <p:cNvSpPr/>
          <p:nvPr/>
        </p:nvSpPr>
        <p:spPr>
          <a:xfrm>
            <a:off x="363787" y="979714"/>
            <a:ext cx="4090308" cy="371475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1200">
              <a:solidFill>
                <a:schemeClr val="tx1"/>
              </a:solidFill>
            </a:endParaRPr>
          </a:p>
          <a:p>
            <a:endParaRPr lang="fr-FR" sz="1050">
              <a:solidFill>
                <a:schemeClr val="accent2"/>
              </a:solidFill>
              <a:sym typeface="Wingdings" panose="05000000000000000000" pitchFamily="2" charset="2"/>
            </a:endParaRPr>
          </a:p>
          <a:p>
            <a:endParaRPr lang="fr-FR" sz="1200">
              <a:solidFill>
                <a:schemeClr val="tx1"/>
              </a:solidFill>
              <a:sym typeface="Wingdings" panose="05000000000000000000" pitchFamily="2" charset="2"/>
            </a:endParaRPr>
          </a:p>
          <a:p>
            <a:pPr marL="285750" indent="-285750">
              <a:buFont typeface="Wingdings" panose="05000000000000000000" pitchFamily="2" charset="2"/>
              <a:buChar char="à"/>
            </a:pPr>
            <a:endParaRPr lang="fr-FR" sz="1200">
              <a:solidFill>
                <a:schemeClr val="tx1"/>
              </a:solidFill>
              <a:sym typeface="Wingdings" panose="05000000000000000000" pitchFamily="2" charset="2"/>
            </a:endParaRPr>
          </a:p>
        </p:txBody>
      </p:sp>
      <p:grpSp>
        <p:nvGrpSpPr>
          <p:cNvPr id="7" name="Groupe 6">
            <a:extLst>
              <a:ext uri="{FF2B5EF4-FFF2-40B4-BE49-F238E27FC236}">
                <a16:creationId xmlns:a16="http://schemas.microsoft.com/office/drawing/2014/main" id="{CB4E3748-A040-4898-8146-48CFCAB3FBE6}"/>
              </a:ext>
            </a:extLst>
          </p:cNvPr>
          <p:cNvGrpSpPr/>
          <p:nvPr/>
        </p:nvGrpSpPr>
        <p:grpSpPr>
          <a:xfrm>
            <a:off x="4689905" y="979714"/>
            <a:ext cx="4090308" cy="3714750"/>
            <a:chOff x="4689905" y="979714"/>
            <a:chExt cx="4090308" cy="3714750"/>
          </a:xfrm>
        </p:grpSpPr>
        <p:sp>
          <p:nvSpPr>
            <p:cNvPr id="28" name="Rectangle 27">
              <a:extLst>
                <a:ext uri="{FF2B5EF4-FFF2-40B4-BE49-F238E27FC236}">
                  <a16:creationId xmlns:a16="http://schemas.microsoft.com/office/drawing/2014/main" id="{1915FD22-2941-43E3-94C2-8BDD87DD535A}"/>
                </a:ext>
              </a:extLst>
            </p:cNvPr>
            <p:cNvSpPr/>
            <p:nvPr/>
          </p:nvSpPr>
          <p:spPr>
            <a:xfrm>
              <a:off x="4689905" y="979714"/>
              <a:ext cx="4090308" cy="371475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800" b="1" dirty="0">
                <a:solidFill>
                  <a:schemeClr val="tx1"/>
                </a:solidFill>
              </a:endParaRPr>
            </a:p>
            <a:p>
              <a:pPr marL="171450" indent="-171450">
                <a:buFont typeface="Wingdings" panose="05000000000000000000" pitchFamily="2" charset="2"/>
                <a:buChar char="§"/>
              </a:pPr>
              <a:endParaRPr lang="fr-FR" sz="800" dirty="0">
                <a:solidFill>
                  <a:schemeClr val="tx1"/>
                </a:solidFill>
              </a:endParaRPr>
            </a:p>
            <a:p>
              <a:pPr marL="182563" indent="-4763"/>
              <a:r>
                <a:rPr lang="fr-FR" sz="800" dirty="0">
                  <a:solidFill>
                    <a:schemeClr val="tx1"/>
                  </a:solidFill>
                </a:rPr>
                <a:t>Accéder à la rubrique « </a:t>
              </a:r>
              <a:r>
                <a:rPr lang="fr-FR" sz="800" b="1" dirty="0">
                  <a:solidFill>
                    <a:schemeClr val="tx1"/>
                  </a:solidFill>
                </a:rPr>
                <a:t>Renseigner mon épargne </a:t>
              </a:r>
              <a:r>
                <a:rPr lang="fr-FR" sz="800" dirty="0">
                  <a:solidFill>
                    <a:schemeClr val="tx1"/>
                  </a:solidFill>
                </a:rPr>
                <a:t>» pour investir des liquidités</a:t>
              </a:r>
              <a:r>
                <a:rPr lang="fr-FR" sz="800" b="1" dirty="0">
                  <a:solidFill>
                    <a:schemeClr val="tx1"/>
                  </a:solidFill>
                </a:rPr>
                <a:t>. Investir 3 000 € </a:t>
              </a:r>
              <a:r>
                <a:rPr lang="fr-FR" sz="800" dirty="0">
                  <a:solidFill>
                    <a:schemeClr val="tx1"/>
                  </a:solidFill>
                </a:rPr>
                <a:t>depuis le Livret A du client (les liquidités investies - ici 3 000€ - s’affichent alors automatiquement en haut de la page)</a:t>
              </a:r>
              <a:endParaRPr lang="fr-FR" sz="800" dirty="0">
                <a:solidFill>
                  <a:schemeClr val="tx1"/>
                </a:solidFill>
                <a:sym typeface="Wingdings" panose="05000000000000000000" pitchFamily="2" charset="2"/>
              </a:endParaRPr>
            </a:p>
            <a:p>
              <a:pPr marL="182563" indent="-4763"/>
              <a:endParaRPr lang="fr-FR" sz="800" dirty="0">
                <a:solidFill>
                  <a:schemeClr val="tx1"/>
                </a:solidFill>
                <a:sym typeface="Wingdings" panose="05000000000000000000" pitchFamily="2" charset="2"/>
              </a:endParaRPr>
            </a:p>
            <a:p>
              <a:pPr marL="182563" indent="-4763"/>
              <a:endParaRPr lang="fr-FR" sz="800" dirty="0">
                <a:solidFill>
                  <a:schemeClr val="tx1"/>
                </a:solidFill>
                <a:sym typeface="Wingdings" panose="05000000000000000000" pitchFamily="2" charset="2"/>
              </a:endParaRPr>
            </a:p>
            <a:p>
              <a:pPr marL="182563" indent="-4763"/>
              <a:r>
                <a:rPr lang="fr-FR" sz="800" dirty="0">
                  <a:solidFill>
                    <a:schemeClr val="tx1"/>
                  </a:solidFill>
                </a:rPr>
                <a:t>Accéder à la rubrique « </a:t>
              </a:r>
              <a:r>
                <a:rPr lang="fr-FR" sz="800" b="1" dirty="0">
                  <a:solidFill>
                    <a:schemeClr val="tx1"/>
                  </a:solidFill>
                </a:rPr>
                <a:t>Lister mes projets </a:t>
              </a:r>
              <a:r>
                <a:rPr lang="fr-FR" sz="800" dirty="0">
                  <a:solidFill>
                    <a:schemeClr val="tx1"/>
                  </a:solidFill>
                </a:rPr>
                <a:t>» et sélectionner le projet « </a:t>
              </a:r>
              <a:r>
                <a:rPr lang="fr-FR" sz="800" b="1" dirty="0">
                  <a:solidFill>
                    <a:schemeClr val="tx1"/>
                  </a:solidFill>
                </a:rPr>
                <a:t>Epargner pour mes proches </a:t>
              </a:r>
              <a:r>
                <a:rPr lang="fr-FR" sz="800" dirty="0">
                  <a:solidFill>
                    <a:schemeClr val="tx1"/>
                  </a:solidFill>
                </a:rPr>
                <a:t>» pour suivre la logique de l’exercice ici</a:t>
              </a:r>
            </a:p>
            <a:p>
              <a:pPr marL="182563" indent="-4763"/>
              <a:endParaRPr lang="fr-FR" sz="800" dirty="0">
                <a:solidFill>
                  <a:schemeClr val="tx1"/>
                </a:solidFill>
              </a:endParaRPr>
            </a:p>
            <a:p>
              <a:pPr marL="182563" indent="-4763">
                <a:tabLst>
                  <a:tab pos="182563" algn="l"/>
                </a:tabLst>
              </a:pPr>
              <a:r>
                <a:rPr lang="fr-FR" sz="800" dirty="0">
                  <a:solidFill>
                    <a:schemeClr val="tx1"/>
                  </a:solidFill>
                </a:rPr>
                <a:t>Sélectionner « </a:t>
              </a:r>
              <a:r>
                <a:rPr lang="fr-FR" sz="800" b="1" dirty="0">
                  <a:solidFill>
                    <a:schemeClr val="tx1"/>
                  </a:solidFill>
                </a:rPr>
                <a:t>Versement complémentaire </a:t>
              </a:r>
              <a:r>
                <a:rPr lang="fr-FR" sz="800" dirty="0">
                  <a:solidFill>
                    <a:schemeClr val="tx1"/>
                  </a:solidFill>
                </a:rPr>
                <a:t>» et indiquer :</a:t>
              </a:r>
            </a:p>
            <a:p>
              <a:pPr marL="349250" indent="-171450">
                <a:buFont typeface="Courier New" panose="02070309020205020404" pitchFamily="49" charset="0"/>
                <a:buChar char="o"/>
                <a:tabLst>
                  <a:tab pos="182563" algn="l"/>
                </a:tabLst>
              </a:pPr>
              <a:r>
                <a:rPr lang="fr-FR" sz="800" b="1" dirty="0">
                  <a:solidFill>
                    <a:schemeClr val="tx1"/>
                  </a:solidFill>
                </a:rPr>
                <a:t>3 000€</a:t>
              </a:r>
              <a:r>
                <a:rPr lang="fr-FR" sz="800" dirty="0">
                  <a:solidFill>
                    <a:schemeClr val="tx1"/>
                  </a:solidFill>
                </a:rPr>
                <a:t> en « montant apporté »</a:t>
              </a:r>
            </a:p>
            <a:p>
              <a:pPr marL="349250" indent="-171450">
                <a:buFont typeface="Courier New" panose="02070309020205020404" pitchFamily="49" charset="0"/>
                <a:buChar char="o"/>
                <a:tabLst>
                  <a:tab pos="182563" algn="l"/>
                </a:tabLst>
              </a:pPr>
              <a:r>
                <a:rPr lang="fr-FR" sz="800" dirty="0">
                  <a:solidFill>
                    <a:schemeClr val="tx1"/>
                  </a:solidFill>
                </a:rPr>
                <a:t>Un </a:t>
              </a:r>
              <a:r>
                <a:rPr lang="fr-FR" sz="800" b="1" dirty="0">
                  <a:solidFill>
                    <a:schemeClr val="tx1"/>
                  </a:solidFill>
                </a:rPr>
                <a:t>horizon</a:t>
              </a:r>
              <a:r>
                <a:rPr lang="fr-FR" sz="800" dirty="0">
                  <a:solidFill>
                    <a:schemeClr val="tx1"/>
                  </a:solidFill>
                </a:rPr>
                <a:t> de projet de </a:t>
              </a:r>
              <a:r>
                <a:rPr lang="fr-FR" sz="800" b="1" dirty="0">
                  <a:solidFill>
                    <a:schemeClr val="tx1"/>
                  </a:solidFill>
                </a:rPr>
                <a:t>8 ans</a:t>
              </a:r>
              <a:endParaRPr lang="fr-FR" sz="800" dirty="0">
                <a:solidFill>
                  <a:schemeClr val="tx1"/>
                </a:solidFill>
              </a:endParaRPr>
            </a:p>
            <a:p>
              <a:pPr marL="182563" indent="-4763">
                <a:tabLst>
                  <a:tab pos="182563" algn="l"/>
                </a:tabLst>
              </a:pPr>
              <a:endParaRPr lang="fr-FR" sz="800" dirty="0">
                <a:solidFill>
                  <a:schemeClr val="tx1"/>
                </a:solidFill>
              </a:endParaRPr>
            </a:p>
            <a:p>
              <a:pPr marL="182563" indent="-4763">
                <a:tabLst>
                  <a:tab pos="182563" algn="l"/>
                </a:tabLst>
              </a:pPr>
              <a:r>
                <a:rPr lang="fr-FR" sz="800" dirty="0">
                  <a:solidFill>
                    <a:schemeClr val="tx1"/>
                  </a:solidFill>
                </a:rPr>
                <a:t>Choisir ensuite le contrat </a:t>
              </a:r>
              <a:r>
                <a:rPr lang="fr-FR" sz="700" dirty="0">
                  <a:solidFill>
                    <a:schemeClr val="tx1"/>
                  </a:solidFill>
                </a:rPr>
                <a:t>« </a:t>
              </a:r>
              <a:r>
                <a:rPr lang="fr-FR" sz="800" dirty="0">
                  <a:solidFill>
                    <a:schemeClr val="tx1"/>
                  </a:solidFill>
                </a:rPr>
                <a:t>Nuances 3D </a:t>
              </a:r>
              <a:r>
                <a:rPr lang="fr-FR" sz="700" dirty="0">
                  <a:solidFill>
                    <a:schemeClr val="tx1"/>
                  </a:solidFill>
                </a:rPr>
                <a:t>»</a:t>
              </a:r>
              <a:r>
                <a:rPr lang="fr-FR" sz="800" dirty="0">
                  <a:solidFill>
                    <a:schemeClr val="tx1"/>
                  </a:solidFill>
                </a:rPr>
                <a:t> et cocher la mention « </a:t>
              </a:r>
              <a:r>
                <a:rPr lang="fr-FR" sz="700" dirty="0">
                  <a:solidFill>
                    <a:schemeClr val="tx1"/>
                  </a:solidFill>
                </a:rPr>
                <a:t>NUANCES PLUS - TRANSFERT PACTE</a:t>
              </a:r>
              <a:r>
                <a:rPr lang="fr-FR" sz="700" b="1" dirty="0">
                  <a:solidFill>
                    <a:schemeClr val="tx1"/>
                  </a:solidFill>
                </a:rPr>
                <a:t> » </a:t>
              </a:r>
              <a:r>
                <a:rPr lang="fr-FR" sz="800" dirty="0">
                  <a:solidFill>
                    <a:schemeClr val="tx1"/>
                  </a:solidFill>
                </a:rPr>
                <a:t>qui s’affiche en dessous du contrat d’origine que le client souhaite transférer </a:t>
              </a:r>
            </a:p>
            <a:p>
              <a:pPr marL="182563" indent="-4763"/>
              <a:endParaRPr lang="fr-FR" sz="800" b="1" dirty="0">
                <a:solidFill>
                  <a:schemeClr val="tx1"/>
                </a:solidFill>
              </a:endParaRPr>
            </a:p>
            <a:p>
              <a:pPr marL="182563" indent="-4763"/>
              <a:endParaRPr lang="fr-FR" sz="800" dirty="0">
                <a:solidFill>
                  <a:schemeClr val="tx1"/>
                </a:solidFill>
              </a:endParaRPr>
            </a:p>
            <a:p>
              <a:pPr marL="182563" indent="-4763"/>
              <a:r>
                <a:rPr lang="fr-FR" sz="800" dirty="0">
                  <a:solidFill>
                    <a:schemeClr val="tx1"/>
                  </a:solidFill>
                </a:rPr>
                <a:t>Cliquer sur « </a:t>
              </a:r>
              <a:r>
                <a:rPr lang="fr-FR" sz="800" b="1" dirty="0">
                  <a:solidFill>
                    <a:schemeClr val="tx1"/>
                  </a:solidFill>
                </a:rPr>
                <a:t>Consulter</a:t>
              </a:r>
              <a:r>
                <a:rPr lang="fr-FR" sz="800" dirty="0">
                  <a:solidFill>
                    <a:schemeClr val="tx1"/>
                  </a:solidFill>
                </a:rPr>
                <a:t> » sur le </a:t>
              </a:r>
              <a:r>
                <a:rPr lang="fr-FR" sz="800" b="1" dirty="0">
                  <a:solidFill>
                    <a:schemeClr val="tx1"/>
                  </a:solidFill>
                </a:rPr>
                <a:t>projet</a:t>
              </a:r>
              <a:r>
                <a:rPr lang="fr-FR" sz="800" dirty="0">
                  <a:solidFill>
                    <a:schemeClr val="tx1"/>
                  </a:solidFill>
                </a:rPr>
                <a:t> </a:t>
              </a:r>
              <a:r>
                <a:rPr lang="fr-FR" sz="800" b="1" dirty="0">
                  <a:solidFill>
                    <a:schemeClr val="tx1"/>
                  </a:solidFill>
                </a:rPr>
                <a:t>généré</a:t>
              </a:r>
              <a:r>
                <a:rPr lang="fr-FR" sz="800" dirty="0">
                  <a:solidFill>
                    <a:schemeClr val="tx1"/>
                  </a:solidFill>
                </a:rPr>
                <a:t> et passer la première page de proposition d’allocation</a:t>
              </a:r>
            </a:p>
            <a:p>
              <a:pPr marL="182563" indent="-4763"/>
              <a:r>
                <a:rPr lang="fr-FR" sz="800" dirty="0">
                  <a:solidFill>
                    <a:schemeClr val="tx1"/>
                  </a:solidFill>
                </a:rPr>
                <a:t>Le </a:t>
              </a:r>
              <a:r>
                <a:rPr lang="fr-FR" sz="800" b="1" dirty="0">
                  <a:solidFill>
                    <a:schemeClr val="tx1"/>
                  </a:solidFill>
                </a:rPr>
                <a:t>portefeuille modèle </a:t>
              </a:r>
              <a:r>
                <a:rPr lang="fr-FR" sz="800" dirty="0">
                  <a:solidFill>
                    <a:schemeClr val="tx1"/>
                  </a:solidFill>
                </a:rPr>
                <a:t>est appliqué dans la proposition </a:t>
              </a:r>
              <a:r>
                <a:rPr lang="fr-FR" sz="800" b="1" dirty="0">
                  <a:solidFill>
                    <a:schemeClr val="tx1"/>
                  </a:solidFill>
                </a:rPr>
                <a:t>d’allocation</a:t>
              </a:r>
              <a:r>
                <a:rPr lang="fr-FR" sz="800" dirty="0">
                  <a:solidFill>
                    <a:schemeClr val="tx1"/>
                  </a:solidFill>
                </a:rPr>
                <a:t> du contrat cible « </a:t>
              </a:r>
              <a:r>
                <a:rPr lang="fr-FR" sz="800" b="1" dirty="0">
                  <a:solidFill>
                    <a:schemeClr val="tx1"/>
                  </a:solidFill>
                </a:rPr>
                <a:t>Nuances Plus </a:t>
              </a:r>
              <a:r>
                <a:rPr lang="fr-FR" sz="800" dirty="0">
                  <a:solidFill>
                    <a:schemeClr val="tx1"/>
                  </a:solidFill>
                </a:rPr>
                <a:t>», dans la limite des bornes de risques (minimum et maximum) spécifiques à ce projet, et dans le respect du profil de risque global du client</a:t>
              </a:r>
            </a:p>
            <a:p>
              <a:pPr marL="182563" indent="-4763"/>
              <a:endParaRPr lang="fr-FR" sz="800" dirty="0">
                <a:solidFill>
                  <a:schemeClr val="tx1"/>
                </a:solidFill>
              </a:endParaRPr>
            </a:p>
            <a:p>
              <a:pPr marL="182563" indent="-4763"/>
              <a:r>
                <a:rPr lang="fr-FR" sz="800" dirty="0">
                  <a:solidFill>
                    <a:schemeClr val="tx1"/>
                  </a:solidFill>
                </a:rPr>
                <a:t>Ici, pour ce client dynamique, l’algorithme propose 70% d’UC sur l’ensemble du contrat transféré (stock + versement) – le budget de risque global et la volatilité globale du portefeuille du client le permettent</a:t>
              </a:r>
              <a:endParaRPr lang="fr-FR" sz="800" b="1" dirty="0">
                <a:solidFill>
                  <a:schemeClr val="tx1"/>
                </a:solidFill>
              </a:endParaRPr>
            </a:p>
          </p:txBody>
        </p:sp>
        <p:sp>
          <p:nvSpPr>
            <p:cNvPr id="29" name="Rectangle 28">
              <a:extLst>
                <a:ext uri="{FF2B5EF4-FFF2-40B4-BE49-F238E27FC236}">
                  <a16:creationId xmlns:a16="http://schemas.microsoft.com/office/drawing/2014/main" id="{E62D3E2A-CB40-44EB-BCD5-50EFD751E73F}"/>
                </a:ext>
              </a:extLst>
            </p:cNvPr>
            <p:cNvSpPr/>
            <p:nvPr/>
          </p:nvSpPr>
          <p:spPr>
            <a:xfrm>
              <a:off x="5829904" y="979714"/>
              <a:ext cx="1624693" cy="1551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Correction</a:t>
              </a:r>
            </a:p>
          </p:txBody>
        </p:sp>
        <p:sp>
          <p:nvSpPr>
            <p:cNvPr id="30" name="Ellipse 29">
              <a:extLst>
                <a:ext uri="{FF2B5EF4-FFF2-40B4-BE49-F238E27FC236}">
                  <a16:creationId xmlns:a16="http://schemas.microsoft.com/office/drawing/2014/main" id="{BA912DFD-78E3-4010-A99B-0BE199F0BF3C}"/>
                </a:ext>
              </a:extLst>
            </p:cNvPr>
            <p:cNvSpPr/>
            <p:nvPr/>
          </p:nvSpPr>
          <p:spPr>
            <a:xfrm>
              <a:off x="4717671" y="1256235"/>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31" name="Ellipse 30">
              <a:extLst>
                <a:ext uri="{FF2B5EF4-FFF2-40B4-BE49-F238E27FC236}">
                  <a16:creationId xmlns:a16="http://schemas.microsoft.com/office/drawing/2014/main" id="{5C72695E-10FF-4D0B-8D75-4C5AC15B2D33}"/>
                </a:ext>
              </a:extLst>
            </p:cNvPr>
            <p:cNvSpPr/>
            <p:nvPr/>
          </p:nvSpPr>
          <p:spPr>
            <a:xfrm>
              <a:off x="4717671" y="1867001"/>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32" name="Ellipse 31">
              <a:extLst>
                <a:ext uri="{FF2B5EF4-FFF2-40B4-BE49-F238E27FC236}">
                  <a16:creationId xmlns:a16="http://schemas.microsoft.com/office/drawing/2014/main" id="{E2D8025E-64BA-4E9E-8282-91F306EFCAB5}"/>
                </a:ext>
              </a:extLst>
            </p:cNvPr>
            <p:cNvSpPr/>
            <p:nvPr/>
          </p:nvSpPr>
          <p:spPr>
            <a:xfrm>
              <a:off x="4728947" y="2211685"/>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34" name="Ellipse 33">
              <a:extLst>
                <a:ext uri="{FF2B5EF4-FFF2-40B4-BE49-F238E27FC236}">
                  <a16:creationId xmlns:a16="http://schemas.microsoft.com/office/drawing/2014/main" id="{5A6B9004-B47F-4442-A786-58C9301B86CF}"/>
                </a:ext>
              </a:extLst>
            </p:cNvPr>
            <p:cNvSpPr/>
            <p:nvPr/>
          </p:nvSpPr>
          <p:spPr>
            <a:xfrm>
              <a:off x="4728947" y="3308082"/>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grpSp>
      <p:sp>
        <p:nvSpPr>
          <p:cNvPr id="27" name="ZoneTexte 26">
            <a:extLst>
              <a:ext uri="{FF2B5EF4-FFF2-40B4-BE49-F238E27FC236}">
                <a16:creationId xmlns:a16="http://schemas.microsoft.com/office/drawing/2014/main" id="{FB24627C-B096-48F3-A441-C9C99ADEC2ED}"/>
              </a:ext>
            </a:extLst>
          </p:cNvPr>
          <p:cNvSpPr txBox="1"/>
          <p:nvPr/>
        </p:nvSpPr>
        <p:spPr>
          <a:xfrm>
            <a:off x="1936517" y="1479135"/>
            <a:ext cx="1551750" cy="108363"/>
          </a:xfrm>
          <a:prstGeom prst="rect">
            <a:avLst/>
          </a:prstGeom>
          <a:noFill/>
        </p:spPr>
        <p:txBody>
          <a:bodyPr wrap="square" lIns="0" tIns="0" rIns="0" bIns="0" rtlCol="0" anchor="ctr" anchorCtr="0">
            <a:spAutoFit/>
          </a:bodyPr>
          <a:lstStyle/>
          <a:p>
            <a:pPr defTabSz="1219170">
              <a:lnSpc>
                <a:spcPct val="108000"/>
              </a:lnSpc>
            </a:pPr>
            <a:r>
              <a:rPr lang="fr-FR" sz="700" b="1" kern="0">
                <a:solidFill>
                  <a:schemeClr val="accent4">
                    <a:lumMod val="60000"/>
                    <a:lumOff val="40000"/>
                  </a:schemeClr>
                </a:solidFill>
                <a:latin typeface="Montserrat SemiBold" panose="020B0604020202020204" charset="0"/>
                <a:sym typeface="Arial"/>
              </a:rPr>
              <a:t>SEGMENT : </a:t>
            </a:r>
            <a:r>
              <a:rPr lang="fr-FR" sz="700" b="1" kern="0">
                <a:solidFill>
                  <a:schemeClr val="tx1"/>
                </a:solidFill>
                <a:latin typeface="Montserrat SemiBold" panose="020B0604020202020204" charset="0"/>
                <a:sym typeface="Arial"/>
              </a:rPr>
              <a:t>Gestion Privée</a:t>
            </a:r>
          </a:p>
        </p:txBody>
      </p:sp>
      <p:sp>
        <p:nvSpPr>
          <p:cNvPr id="41" name="ZoneTexte 40">
            <a:extLst>
              <a:ext uri="{FF2B5EF4-FFF2-40B4-BE49-F238E27FC236}">
                <a16:creationId xmlns:a16="http://schemas.microsoft.com/office/drawing/2014/main" id="{657B18D6-C8C3-418B-B252-A2DB2D3D992D}"/>
              </a:ext>
            </a:extLst>
          </p:cNvPr>
          <p:cNvSpPr txBox="1"/>
          <p:nvPr/>
        </p:nvSpPr>
        <p:spPr>
          <a:xfrm>
            <a:off x="1936517" y="1712367"/>
            <a:ext cx="1624693" cy="108363"/>
          </a:xfrm>
          <a:prstGeom prst="rect">
            <a:avLst/>
          </a:prstGeom>
          <a:noFill/>
        </p:spPr>
        <p:txBody>
          <a:bodyPr wrap="square" lIns="0" tIns="0" rIns="0" bIns="0" rtlCol="0" anchor="ctr" anchorCtr="0">
            <a:spAutoFit/>
          </a:bodyPr>
          <a:lstStyle/>
          <a:p>
            <a:pPr defTabSz="1219170">
              <a:lnSpc>
                <a:spcPct val="108000"/>
              </a:lnSpc>
            </a:pPr>
            <a:r>
              <a:rPr lang="fr-FR" sz="700" b="1" kern="0">
                <a:solidFill>
                  <a:schemeClr val="accent4">
                    <a:lumMod val="60000"/>
                    <a:lumOff val="40000"/>
                  </a:schemeClr>
                </a:solidFill>
                <a:latin typeface="Montserrat SemiBold" panose="020B0604020202020204" charset="0"/>
                <a:sym typeface="Arial"/>
              </a:rPr>
              <a:t>PROFIL DE RISQUE : </a:t>
            </a:r>
            <a:r>
              <a:rPr lang="fr-FR" sz="700" b="1">
                <a:solidFill>
                  <a:schemeClr val="tx1"/>
                </a:solidFill>
                <a:latin typeface="Montserrat SemiBold" panose="020B0604020202020204" charset="0"/>
              </a:rPr>
              <a:t>Dynamique </a:t>
            </a:r>
            <a:endParaRPr lang="fr-FR" sz="700" b="1" kern="0">
              <a:solidFill>
                <a:schemeClr val="tx1"/>
              </a:solidFill>
              <a:latin typeface="Montserrat SemiBold" panose="020B0604020202020204" charset="0"/>
              <a:sym typeface="Arial"/>
            </a:endParaRPr>
          </a:p>
        </p:txBody>
      </p:sp>
      <p:pic>
        <p:nvPicPr>
          <p:cNvPr id="19" name="Picture 2" descr="Résultat de recherche d'images pour &quot;caisse d'épargne png&quot;">
            <a:extLst>
              <a:ext uri="{FF2B5EF4-FFF2-40B4-BE49-F238E27FC236}">
                <a16:creationId xmlns:a16="http://schemas.microsoft.com/office/drawing/2014/main" id="{AF7C00E1-D3C6-4186-9C70-FA5B76E52A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9019" y="4831633"/>
            <a:ext cx="497133" cy="243146"/>
          </a:xfrm>
          <a:prstGeom prst="rect">
            <a:avLst/>
          </a:prstGeom>
          <a:noFill/>
          <a:extLst>
            <a:ext uri="{909E8E84-426E-40DD-AFC4-6F175D3DCCD1}">
              <a14:hiddenFill xmlns:a14="http://schemas.microsoft.com/office/drawing/2010/main">
                <a:solidFill>
                  <a:srgbClr val="FFFFFF"/>
                </a:solidFill>
              </a14:hiddenFill>
            </a:ext>
          </a:extLst>
        </p:spPr>
      </p:pic>
      <p:pic>
        <p:nvPicPr>
          <p:cNvPr id="20" name="Image 1">
            <a:extLst>
              <a:ext uri="{FF2B5EF4-FFF2-40B4-BE49-F238E27FC236}">
                <a16:creationId xmlns:a16="http://schemas.microsoft.com/office/drawing/2014/main" id="{8013E7C1-2B2A-4A8C-BF6F-566532647D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286" t="25821" r="22672" b="59560"/>
          <a:stretch/>
        </p:blipFill>
        <p:spPr bwMode="auto">
          <a:xfrm>
            <a:off x="483613" y="1343366"/>
            <a:ext cx="1358267" cy="613443"/>
          </a:xfrm>
          <a:prstGeom prst="rect">
            <a:avLst/>
          </a:prstGeom>
          <a:noFill/>
          <a:ln w="127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23" name="ZoneTexte 22">
            <a:extLst>
              <a:ext uri="{FF2B5EF4-FFF2-40B4-BE49-F238E27FC236}">
                <a16:creationId xmlns:a16="http://schemas.microsoft.com/office/drawing/2014/main" id="{CFF5306E-0EF3-4321-AB81-C989F3B2BF1B}"/>
              </a:ext>
            </a:extLst>
          </p:cNvPr>
          <p:cNvSpPr txBox="1"/>
          <p:nvPr/>
        </p:nvSpPr>
        <p:spPr>
          <a:xfrm>
            <a:off x="2739049" y="4751489"/>
            <a:ext cx="5962869" cy="369332"/>
          </a:xfrm>
          <a:prstGeom prst="rect">
            <a:avLst/>
          </a:prstGeom>
          <a:noFill/>
        </p:spPr>
        <p:txBody>
          <a:bodyPr wrap="square" rtlCol="0">
            <a:spAutoFit/>
          </a:bodyPr>
          <a:lstStyle/>
          <a:p>
            <a:r>
              <a:rPr lang="fr-FR" sz="600">
                <a:solidFill>
                  <a:schemeClr val="bg2"/>
                </a:solidFill>
              </a:rPr>
              <a:t>Cet exercice a pour objectif de vous présenter le fonctionnement général de l’outil LEA mais ne reflétera pas toujours l’offre actuelle (portefeuilles modèles, catalogues de commercialisation…) ou les paramétrages actuellement disponibles en production dans votre établissement.</a:t>
            </a:r>
          </a:p>
          <a:p>
            <a:r>
              <a:rPr lang="fr-FR" sz="600">
                <a:solidFill>
                  <a:schemeClr val="bg2"/>
                </a:solidFill>
              </a:rPr>
              <a:t>Ainsi il conviendra de modifier l'énoncé et le corrigé le cas échéant.</a:t>
            </a:r>
          </a:p>
        </p:txBody>
      </p:sp>
      <p:pic>
        <p:nvPicPr>
          <p:cNvPr id="24" name="Picture 2">
            <a:extLst>
              <a:ext uri="{FF2B5EF4-FFF2-40B4-BE49-F238E27FC236}">
                <a16:creationId xmlns:a16="http://schemas.microsoft.com/office/drawing/2014/main" id="{5AAD60E4-84AA-444A-9381-6056E19DBD72}"/>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53648" y="4835596"/>
            <a:ext cx="171031" cy="171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094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2.xml><?xml version="1.0" encoding="utf-8"?>
<a:theme xmlns:a="http://schemas.openxmlformats.org/drawingml/2006/main" name="blank">
  <a:themeElements>
    <a:clrScheme name="BCPE TRUE">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3EC3A945C30E244B2ABDD4455CB9ADE" ma:contentTypeVersion="7" ma:contentTypeDescription="Crée un document." ma:contentTypeScope="" ma:versionID="4b8962208e23da8807d34f27286f3903">
  <xsd:schema xmlns:xsd="http://www.w3.org/2001/XMLSchema" xmlns:xs="http://www.w3.org/2001/XMLSchema" xmlns:p="http://schemas.microsoft.com/office/2006/metadata/properties" xmlns:ns1="http://schemas.microsoft.com/sharepoint/v3" xmlns:ns3="ddb0564b-9eab-437f-9a72-cbf22f1055c7" xmlns:ns4="19f92d24-be34-4605-90bb-a71f28ba6813" targetNamespace="http://schemas.microsoft.com/office/2006/metadata/properties" ma:root="true" ma:fieldsID="9b9330050093bbe2cedf7bb45036af38" ns1:_="" ns3:_="" ns4:_="">
    <xsd:import namespace="http://schemas.microsoft.com/sharepoint/v3"/>
    <xsd:import namespace="ddb0564b-9eab-437f-9a72-cbf22f1055c7"/>
    <xsd:import namespace="19f92d24-be34-4605-90bb-a71f28ba681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Propriétés de la stratégie de conformité unifiée" ma:hidden="true" ma:internalName="_ip_UnifiedCompliancePolicyProperties">
      <xsd:simpleType>
        <xsd:restriction base="dms:Note"/>
      </xsd:simpleType>
    </xsd:element>
    <xsd:element name="_ip_UnifiedCompliancePolicyUIAction" ma:index="14"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b0564b-9eab-437f-9a72-cbf22f1055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f92d24-be34-4605-90bb-a71f28ba6813"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2.xml><?xml version="1.0" encoding="utf-8"?>
<ds:datastoreItem xmlns:ds="http://schemas.openxmlformats.org/officeDocument/2006/customXml" ds:itemID="{B266CB96-6B1A-4267-8545-2068148BBC78}">
  <ds:schemaRefs>
    <ds:schemaRef ds:uri="19f92d24-be34-4605-90bb-a71f28ba6813"/>
    <ds:schemaRef ds:uri="ddb0564b-9eab-437f-9a72-cbf22f1055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604AC50-A577-46D0-8B9F-6D3C9D53AFF5}">
  <ds:schemaRefs>
    <ds:schemaRef ds:uri="http://purl.org/dc/elements/1.1/"/>
    <ds:schemaRef ds:uri="http://schemas.microsoft.com/office/2006/metadata/properties"/>
    <ds:schemaRef ds:uri="19f92d24-be34-4605-90bb-a71f28ba6813"/>
    <ds:schemaRef ds:uri="http://schemas.openxmlformats.org/package/2006/metadata/core-properties"/>
    <ds:schemaRef ds:uri="http://purl.org/dc/terms/"/>
    <ds:schemaRef ds:uri="http://schemas.microsoft.com/office/infopath/2007/PartnerControls"/>
    <ds:schemaRef ds:uri="ddb0564b-9eab-437f-9a72-cbf22f1055c7"/>
    <ds:schemaRef ds:uri="http://schemas.microsoft.com/office/2006/documentManagement/types"/>
    <ds:schemaRef ds:uri="http://schemas.microsoft.com/sharepoint/v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blank</Template>
  <TotalTime>63</TotalTime>
  <Words>235</Words>
  <Application>Microsoft Office PowerPoint</Application>
  <PresentationFormat>Affichage à l'écran (16:9)</PresentationFormat>
  <Paragraphs>97</Paragraphs>
  <Slides>3</Slides>
  <Notes>1</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3</vt:i4>
      </vt:variant>
    </vt:vector>
  </HeadingPairs>
  <TitlesOfParts>
    <vt:vector size="15" baseType="lpstr">
      <vt:lpstr>Verdana</vt:lpstr>
      <vt:lpstr>Arial</vt:lpstr>
      <vt:lpstr>Cambria Math</vt:lpstr>
      <vt:lpstr>Montserrat SemiBold</vt:lpstr>
      <vt:lpstr>Courier New</vt:lpstr>
      <vt:lpstr>Symbol</vt:lpstr>
      <vt:lpstr>Cabin Condensed</vt:lpstr>
      <vt:lpstr>Arial Narrow</vt:lpstr>
      <vt:lpstr>Montserrat ExtraBold</vt:lpstr>
      <vt:lpstr>Wingdings</vt:lpstr>
      <vt:lpstr>Groupe BPCE</vt:lpstr>
      <vt:lpstr>blank</vt:lpstr>
      <vt:lpstr>Cas d’usage Transférabilité</vt:lpstr>
      <vt:lpstr>Transférabilité</vt:lpstr>
      <vt:lpstr>Exercice</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Thomas Deys</dc:creator>
  <cp:lastModifiedBy>LOSSER Fabien [CEGEE]</cp:lastModifiedBy>
  <cp:revision>4</cp:revision>
  <cp:lastPrinted>2020-11-25T17:40:24Z</cp:lastPrinted>
  <dcterms:created xsi:type="dcterms:W3CDTF">2019-06-12T14:27:27Z</dcterms:created>
  <dcterms:modified xsi:type="dcterms:W3CDTF">2021-01-15T11:33:41Z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0x010100B3EC3A945C30E244B2ABDD4455CB9ADE</vt:lpwstr>
  </property>
</Properties>
</file>