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 id="2147483729" r:id="rId5"/>
  </p:sldMasterIdLst>
  <p:notesMasterIdLst>
    <p:notesMasterId r:id="rId17"/>
  </p:notesMasterIdLst>
  <p:handoutMasterIdLst>
    <p:handoutMasterId r:id="rId18"/>
  </p:handoutMasterIdLst>
  <p:sldIdLst>
    <p:sldId id="3214" r:id="rId6"/>
    <p:sldId id="4558" r:id="rId7"/>
    <p:sldId id="3281" r:id="rId8"/>
    <p:sldId id="3228" r:id="rId9"/>
    <p:sldId id="4559" r:id="rId10"/>
    <p:sldId id="4572" r:id="rId11"/>
    <p:sldId id="4299" r:id="rId12"/>
    <p:sldId id="4437" r:id="rId13"/>
    <p:sldId id="4467" r:id="rId14"/>
    <p:sldId id="4468" r:id="rId15"/>
    <p:sldId id="4472" r:id="rId16"/>
  </p:sldIdLst>
  <p:sldSz cx="9144000" cy="5143500" type="screen16x9"/>
  <p:notesSz cx="6875463" cy="10002838"/>
  <p:embeddedFontLst>
    <p:embeddedFont>
      <p:font typeface="Verdana" panose="020B0604030504040204" pitchFamily="34" charset="0"/>
      <p:regular r:id="rId19"/>
      <p:bold r:id="rId20"/>
      <p:italic r:id="rId21"/>
      <p:boldItalic r:id="rId22"/>
    </p:embeddedFont>
    <p:embeddedFont>
      <p:font typeface="Cambria Math" panose="02040503050406030204" pitchFamily="18" charset="0"/>
      <p:regular r:id="rId23"/>
    </p:embeddedFont>
    <p:embeddedFont>
      <p:font typeface="Cabin Condensed" panose="020B0604020202020204" charset="0"/>
      <p:regular r:id="rId24"/>
      <p:bold r:id="rId25"/>
      <p:italic r:id="rId26"/>
      <p:boldItalic r:id="rId27"/>
    </p:embeddedFont>
    <p:embeddedFont>
      <p:font typeface="Montserrat SemiBold" panose="00000700000000000000" pitchFamily="2" charset="0"/>
      <p:bold r:id="rId28"/>
      <p:boldItalic r:id="rId29"/>
    </p:embeddedFont>
    <p:embeddedFont>
      <p:font typeface="Montserrat ExtraBold" panose="00000900000000000000" pitchFamily="2" charset="0"/>
      <p:bold r:id="rId30"/>
      <p:boldItalic r:id="rId31"/>
    </p:embeddedFont>
    <p:embeddedFont>
      <p:font typeface="Arial Narrow" panose="020B0606020202030204" pitchFamily="34"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Section par défaut" id="{063E7B20-8035-40D8-A97D-6C8356ABB836}">
          <p14:sldIdLst>
            <p14:sldId id="3214"/>
            <p14:sldId id="4558"/>
            <p14:sldId id="3281"/>
            <p14:sldId id="3228"/>
            <p14:sldId id="4559"/>
            <p14:sldId id="4572"/>
            <p14:sldId id="4299"/>
            <p14:sldId id="4437"/>
            <p14:sldId id="4467"/>
            <p14:sldId id="4468"/>
            <p14:sldId id="4472"/>
          </p14:sldIdLst>
        </p14:section>
        <p14:section name="Support d'appropriation" id="{491F65B6-0263-4A7F-BA76-DA7FA990DC16}">
          <p14:sldIdLst/>
        </p14:section>
      </p14:sectionLst>
    </p:ext>
    <p:ext uri="{EFAFB233-063F-42B5-8137-9DF3F51BA10A}">
      <p15:sldGuideLst xmlns:p15="http://schemas.microsoft.com/office/powerpoint/2012/main">
        <p15:guide id="1" orient="horz" pos="2799" userDrawn="1">
          <p15:clr>
            <a:srgbClr val="A4A3A4"/>
          </p15:clr>
        </p15:guide>
        <p15:guide id="2" orient="horz" pos="599" userDrawn="1">
          <p15:clr>
            <a:srgbClr val="A4A3A4"/>
          </p15:clr>
        </p15:guide>
        <p15:guide id="3" pos="453" userDrawn="1">
          <p15:clr>
            <a:srgbClr val="A4A3A4"/>
          </p15:clr>
        </p15:guide>
        <p15:guide id="4" pos="5375" userDrawn="1">
          <p15:clr>
            <a:srgbClr val="A4A3A4"/>
          </p15:clr>
        </p15:guide>
        <p15:guide id="5" orient="horz" pos="1892" userDrawn="1">
          <p15:clr>
            <a:srgbClr val="A4A3A4"/>
          </p15:clr>
        </p15:guide>
      </p15:sldGuideLst>
    </p:ext>
    <p:ext uri="{2D200454-40CA-4A62-9FC3-DE9A4176ACB9}">
      <p15:notesGuideLst xmlns:p15="http://schemas.microsoft.com/office/powerpoint/2012/main">
        <p15:guide id="1" orient="horz" pos="3149" userDrawn="1">
          <p15:clr>
            <a:srgbClr val="A4A3A4"/>
          </p15:clr>
        </p15:guide>
        <p15:guide id="2" pos="2167"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homas Deys" initials="TD" lastIdx="4" clrIdx="0">
    <p:extLst>
      <p:ext uri="{19B8F6BF-5375-455C-9EA6-DF929625EA0E}">
        <p15:presenceInfo xmlns:p15="http://schemas.microsoft.com/office/powerpoint/2012/main" userId="S::t.deys@extonconsulting.com::647f37d8-f9bd-4b43-9716-bf59537be27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A6A6A6"/>
    <a:srgbClr val="F5F5F5"/>
    <a:srgbClr val="B34A8C"/>
    <a:srgbClr val="7F7F7F"/>
    <a:srgbClr val="58BA57"/>
    <a:srgbClr val="C4E4C3"/>
    <a:srgbClr val="FFFF00"/>
    <a:srgbClr val="C4F2DB"/>
    <a:srgbClr val="7963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22D9C9-3DE1-4284-863A-A50F4AB021D2}" v="2" dt="2020-11-25T18:09:07.232"/>
    <p1510:client id="{1D5EC6F1-1BC0-4BFC-8442-9F4765AE90C0}" v="14" dt="2020-11-25T18:30:23.256"/>
    <p1510:client id="{6C36C419-7216-473C-A03A-431D16FF4719}" v="1" dt="2020-11-25T18:04:04.766"/>
    <p1510:client id="{7689E4C4-26E7-4232-9C2E-DE978DA4CFB3}" v="140" dt="2020-11-25T17:40:20.758"/>
    <p1510:client id="{7A77649F-AB43-4B0C-824B-28A7B392E260}" v="22" dt="2020-11-25T17:56:26.321"/>
    <p1510:client id="{F9452519-1495-48B6-86BE-1F210F341C90}" v="7" dt="2020-11-25T18:15:40.212"/>
  </p1510:revLst>
</p1510:revInfo>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084" autoAdjust="0"/>
    <p:restoredTop sz="94660"/>
  </p:normalViewPr>
  <p:slideViewPr>
    <p:cSldViewPr snapToGrid="0">
      <p:cViewPr varScale="1">
        <p:scale>
          <a:sx n="60" d="100"/>
          <a:sy n="60" d="100"/>
        </p:scale>
        <p:origin x="1157" y="48"/>
      </p:cViewPr>
      <p:guideLst>
        <p:guide orient="horz" pos="2799"/>
        <p:guide orient="horz" pos="599"/>
        <p:guide pos="453"/>
        <p:guide pos="5375"/>
        <p:guide orient="horz" pos="1892"/>
      </p:guideLst>
    </p:cSldViewPr>
  </p:slideViewPr>
  <p:notesTextViewPr>
    <p:cViewPr>
      <p:scale>
        <a:sx n="1" d="1"/>
        <a:sy n="1" d="1"/>
      </p:scale>
      <p:origin x="0" y="0"/>
    </p:cViewPr>
  </p:notesTextViewPr>
  <p:notesViewPr>
    <p:cSldViewPr snapToGrid="0">
      <p:cViewPr>
        <p:scale>
          <a:sx n="1" d="2"/>
          <a:sy n="1" d="2"/>
        </p:scale>
        <p:origin x="0" y="0"/>
      </p:cViewPr>
      <p:guideLst>
        <p:guide orient="horz" pos="3149"/>
        <p:guide pos="216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handoutMaster" Target="handoutMasters/handoutMaster1.xml"/><Relationship Id="rId26" Type="http://schemas.openxmlformats.org/officeDocument/2006/relationships/font" Target="fonts/font8.fntdata"/><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font" Target="fonts/font3.fntdata"/><Relationship Id="rId34" Type="http://schemas.openxmlformats.org/officeDocument/2006/relationships/font" Target="fonts/font16.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5" Type="http://schemas.openxmlformats.org/officeDocument/2006/relationships/font" Target="fonts/font7.fntdata"/><Relationship Id="rId33" Type="http://schemas.openxmlformats.org/officeDocument/2006/relationships/font" Target="fonts/font15.fntdata"/><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6.fntdata"/><Relationship Id="rId32" Type="http://schemas.openxmlformats.org/officeDocument/2006/relationships/font" Target="fonts/font14.fntdata"/><Relationship Id="rId37" Type="http://schemas.openxmlformats.org/officeDocument/2006/relationships/presProps" Target="presProps.xml"/><Relationship Id="rId40" Type="http://schemas.openxmlformats.org/officeDocument/2006/relationships/tableStyles" Target="tableStyles.xml"/><Relationship Id="rId123"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font" Target="fonts/font1.fntdata"/><Relationship Id="rId31" Type="http://schemas.openxmlformats.org/officeDocument/2006/relationships/font" Target="fonts/font13.fntdata"/><Relationship Id="rId122"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font" Target="fonts/font17.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in Rettien" userId="d3b77970-caed-4e6f-89f3-1a113df11dad" providerId="ADAL" clId="{A00FAA12-339B-4011-8A55-C30851C560CA}"/>
    <pc:docChg chg="custSel modSld">
      <pc:chgData name="Robin Rettien" userId="d3b77970-caed-4e6f-89f3-1a113df11dad" providerId="ADAL" clId="{A00FAA12-339B-4011-8A55-C30851C560CA}" dt="2020-11-20T18:06:36.364" v="159" actId="13926"/>
      <pc:docMkLst>
        <pc:docMk/>
      </pc:docMkLst>
      <pc:sldChg chg="addSp delSp modSp mod">
        <pc:chgData name="Robin Rettien" userId="d3b77970-caed-4e6f-89f3-1a113df11dad" providerId="ADAL" clId="{A00FAA12-339B-4011-8A55-C30851C560CA}" dt="2020-11-20T16:44:07.266" v="23" actId="20577"/>
        <pc:sldMkLst>
          <pc:docMk/>
          <pc:sldMk cId="635756617" sldId="4364"/>
        </pc:sldMkLst>
        <pc:spChg chg="add mod">
          <ac:chgData name="Robin Rettien" userId="d3b77970-caed-4e6f-89f3-1a113df11dad" providerId="ADAL" clId="{A00FAA12-339B-4011-8A55-C30851C560CA}" dt="2020-11-20T16:44:07.266" v="23" actId="20577"/>
          <ac:spMkLst>
            <pc:docMk/>
            <pc:sldMk cId="635756617" sldId="4364"/>
            <ac:spMk id="25" creationId="{0F315E64-6542-4CBB-9A1A-88D10ADE10A5}"/>
          </ac:spMkLst>
        </pc:spChg>
        <pc:spChg chg="del">
          <ac:chgData name="Robin Rettien" userId="d3b77970-caed-4e6f-89f3-1a113df11dad" providerId="ADAL" clId="{A00FAA12-339B-4011-8A55-C30851C560CA}" dt="2020-11-20T16:44:02.023" v="18" actId="478"/>
          <ac:spMkLst>
            <pc:docMk/>
            <pc:sldMk cId="635756617" sldId="4364"/>
            <ac:spMk id="36" creationId="{9D20BBC0-DCB5-4E0C-ACE6-CF1C32A59C21}"/>
          </ac:spMkLst>
        </pc:spChg>
        <pc:grpChg chg="del">
          <ac:chgData name="Robin Rettien" userId="d3b77970-caed-4e6f-89f3-1a113df11dad" providerId="ADAL" clId="{A00FAA12-339B-4011-8A55-C30851C560CA}" dt="2020-11-20T16:44:02.023" v="18" actId="478"/>
          <ac:grpSpMkLst>
            <pc:docMk/>
            <pc:sldMk cId="635756617" sldId="4364"/>
            <ac:grpSpMk id="37" creationId="{12E3C147-02FD-4970-8EE8-43D8E79E32B2}"/>
          </ac:grpSpMkLst>
        </pc:grpChg>
      </pc:sldChg>
      <pc:sldChg chg="modSp mod">
        <pc:chgData name="Robin Rettien" userId="d3b77970-caed-4e6f-89f3-1a113df11dad" providerId="ADAL" clId="{A00FAA12-339B-4011-8A55-C30851C560CA}" dt="2020-11-20T18:06:36.364" v="159" actId="13926"/>
        <pc:sldMkLst>
          <pc:docMk/>
          <pc:sldMk cId="1407192383" sldId="4474"/>
        </pc:sldMkLst>
        <pc:spChg chg="mod">
          <ac:chgData name="Robin Rettien" userId="d3b77970-caed-4e6f-89f3-1a113df11dad" providerId="ADAL" clId="{A00FAA12-339B-4011-8A55-C30851C560CA}" dt="2020-11-20T18:06:36.364" v="159" actId="13926"/>
          <ac:spMkLst>
            <pc:docMk/>
            <pc:sldMk cId="1407192383" sldId="4474"/>
            <ac:spMk id="16" creationId="{363004E6-5D0B-4972-B740-FE08672547D7}"/>
          </ac:spMkLst>
        </pc:spChg>
      </pc:sldChg>
      <pc:sldChg chg="modSp mod">
        <pc:chgData name="Robin Rettien" userId="d3b77970-caed-4e6f-89f3-1a113df11dad" providerId="ADAL" clId="{A00FAA12-339B-4011-8A55-C30851C560CA}" dt="2020-11-20T15:29:35.322" v="15" actId="20577"/>
        <pc:sldMkLst>
          <pc:docMk/>
          <pc:sldMk cId="2172363109" sldId="4531"/>
        </pc:sldMkLst>
        <pc:graphicFrameChg chg="modGraphic">
          <ac:chgData name="Robin Rettien" userId="d3b77970-caed-4e6f-89f3-1a113df11dad" providerId="ADAL" clId="{A00FAA12-339B-4011-8A55-C30851C560CA}" dt="2020-11-20T15:29:35.322" v="15" actId="20577"/>
          <ac:graphicFrameMkLst>
            <pc:docMk/>
            <pc:sldMk cId="2172363109" sldId="4531"/>
            <ac:graphicFrameMk id="5" creationId="{12CA20DD-86FB-4A49-B398-887C7612D442}"/>
          </ac:graphicFrameMkLst>
        </pc:graphicFrameChg>
      </pc:sldChg>
    </pc:docChg>
  </pc:docChgLst>
  <pc:docChgLst>
    <pc:chgData name="Robin Rettien" userId="d3b77970-caed-4e6f-89f3-1a113df11dad" providerId="ADAL" clId="{1822D9C9-3DE1-4284-863A-A50F4AB021D2}"/>
    <pc:docChg chg="undo custSel addSld delSld modSld modMainMaster modSection">
      <pc:chgData name="Robin Rettien" userId="d3b77970-caed-4e6f-89f3-1a113df11dad" providerId="ADAL" clId="{1822D9C9-3DE1-4284-863A-A50F4AB021D2}" dt="2020-11-25T18:09:32.429" v="35" actId="207"/>
      <pc:docMkLst>
        <pc:docMk/>
      </pc:docMkLst>
      <pc:sldChg chg="modSp mod">
        <pc:chgData name="Robin Rettien" userId="d3b77970-caed-4e6f-89f3-1a113df11dad" providerId="ADAL" clId="{1822D9C9-3DE1-4284-863A-A50F4AB021D2}" dt="2020-11-25T18:06:02.295" v="3" actId="20577"/>
        <pc:sldMkLst>
          <pc:docMk/>
          <pc:sldMk cId="3680767580" sldId="3066"/>
        </pc:sldMkLst>
        <pc:spChg chg="mod">
          <ac:chgData name="Robin Rettien" userId="d3b77970-caed-4e6f-89f3-1a113df11dad" providerId="ADAL" clId="{1822D9C9-3DE1-4284-863A-A50F4AB021D2}" dt="2020-11-25T18:06:02.295" v="3" actId="20577"/>
          <ac:spMkLst>
            <pc:docMk/>
            <pc:sldMk cId="3680767580" sldId="3066"/>
            <ac:spMk id="3" creationId="{48F5C1C9-0257-4D57-911B-1B120E4B8C8E}"/>
          </ac:spMkLst>
        </pc:spChg>
      </pc:sldChg>
      <pc:sldChg chg="del">
        <pc:chgData name="Robin Rettien" userId="d3b77970-caed-4e6f-89f3-1a113df11dad" providerId="ADAL" clId="{1822D9C9-3DE1-4284-863A-A50F4AB021D2}" dt="2020-11-25T18:08:31.835" v="28" actId="2696"/>
        <pc:sldMkLst>
          <pc:docMk/>
          <pc:sldMk cId="3375518357" sldId="3214"/>
        </pc:sldMkLst>
      </pc:sldChg>
      <pc:sldChg chg="add">
        <pc:chgData name="Robin Rettien" userId="d3b77970-caed-4e6f-89f3-1a113df11dad" providerId="ADAL" clId="{1822D9C9-3DE1-4284-863A-A50F4AB021D2}" dt="2020-11-25T18:08:16.347" v="27"/>
        <pc:sldMkLst>
          <pc:docMk/>
          <pc:sldMk cId="2811059684" sldId="3224"/>
        </pc:sldMkLst>
      </pc:sldChg>
      <pc:sldChg chg="del">
        <pc:chgData name="Robin Rettien" userId="d3b77970-caed-4e6f-89f3-1a113df11dad" providerId="ADAL" clId="{1822D9C9-3DE1-4284-863A-A50F4AB021D2}" dt="2020-11-25T18:08:31.835" v="28" actId="2696"/>
        <pc:sldMkLst>
          <pc:docMk/>
          <pc:sldMk cId="2215098716" sldId="3228"/>
        </pc:sldMkLst>
      </pc:sldChg>
      <pc:sldChg chg="del">
        <pc:chgData name="Robin Rettien" userId="d3b77970-caed-4e6f-89f3-1a113df11dad" providerId="ADAL" clId="{1822D9C9-3DE1-4284-863A-A50F4AB021D2}" dt="2020-11-25T18:08:31.835" v="28" actId="2696"/>
        <pc:sldMkLst>
          <pc:docMk/>
          <pc:sldMk cId="563068854" sldId="3281"/>
        </pc:sldMkLst>
      </pc:sldChg>
      <pc:sldChg chg="del">
        <pc:chgData name="Robin Rettien" userId="d3b77970-caed-4e6f-89f3-1a113df11dad" providerId="ADAL" clId="{1822D9C9-3DE1-4284-863A-A50F4AB021D2}" dt="2020-11-25T18:09:11.872" v="30" actId="47"/>
        <pc:sldMkLst>
          <pc:docMk/>
          <pc:sldMk cId="2023517861" sldId="3292"/>
        </pc:sldMkLst>
      </pc:sldChg>
      <pc:sldChg chg="modSp add mod">
        <pc:chgData name="Robin Rettien" userId="d3b77970-caed-4e6f-89f3-1a113df11dad" providerId="ADAL" clId="{1822D9C9-3DE1-4284-863A-A50F4AB021D2}" dt="2020-11-25T18:09:28.887" v="34" actId="207"/>
        <pc:sldMkLst>
          <pc:docMk/>
          <pc:sldMk cId="45512336" sldId="3325"/>
        </pc:sldMkLst>
        <pc:graphicFrameChg chg="modGraphic">
          <ac:chgData name="Robin Rettien" userId="d3b77970-caed-4e6f-89f3-1a113df11dad" providerId="ADAL" clId="{1822D9C9-3DE1-4284-863A-A50F4AB021D2}" dt="2020-11-25T18:09:28.887" v="34" actId="207"/>
          <ac:graphicFrameMkLst>
            <pc:docMk/>
            <pc:sldMk cId="45512336" sldId="3325"/>
            <ac:graphicFrameMk id="4" creationId="{6D79E59A-374D-415E-8645-1A20DE6105FB}"/>
          </ac:graphicFrameMkLst>
        </pc:graphicFrameChg>
      </pc:sldChg>
      <pc:sldChg chg="modSp add mod">
        <pc:chgData name="Robin Rettien" userId="d3b77970-caed-4e6f-89f3-1a113df11dad" providerId="ADAL" clId="{1822D9C9-3DE1-4284-863A-A50F4AB021D2}" dt="2020-11-25T18:09:32.429" v="35" actId="207"/>
        <pc:sldMkLst>
          <pc:docMk/>
          <pc:sldMk cId="769565367" sldId="3326"/>
        </pc:sldMkLst>
        <pc:graphicFrameChg chg="modGraphic">
          <ac:chgData name="Robin Rettien" userId="d3b77970-caed-4e6f-89f3-1a113df11dad" providerId="ADAL" clId="{1822D9C9-3DE1-4284-863A-A50F4AB021D2}" dt="2020-11-25T18:09:32.429" v="35" actId="207"/>
          <ac:graphicFrameMkLst>
            <pc:docMk/>
            <pc:sldMk cId="769565367" sldId="3326"/>
            <ac:graphicFrameMk id="4" creationId="{6D79E59A-374D-415E-8645-1A20DE6105FB}"/>
          </ac:graphicFrameMkLst>
        </pc:graphicFrameChg>
      </pc:sldChg>
      <pc:sldChg chg="del">
        <pc:chgData name="Robin Rettien" userId="d3b77970-caed-4e6f-89f3-1a113df11dad" providerId="ADAL" clId="{1822D9C9-3DE1-4284-863A-A50F4AB021D2}" dt="2020-11-25T18:09:12.460" v="31" actId="47"/>
        <pc:sldMkLst>
          <pc:docMk/>
          <pc:sldMk cId="3302184884" sldId="3349"/>
        </pc:sldMkLst>
      </pc:sldChg>
      <pc:sldChg chg="add">
        <pc:chgData name="Robin Rettien" userId="d3b77970-caed-4e6f-89f3-1a113df11dad" providerId="ADAL" clId="{1822D9C9-3DE1-4284-863A-A50F4AB021D2}" dt="2020-11-25T18:08:16.347" v="27"/>
        <pc:sldMkLst>
          <pc:docMk/>
          <pc:sldMk cId="2666718201" sldId="4240"/>
        </pc:sldMkLst>
      </pc:sldChg>
      <pc:sldChg chg="del">
        <pc:chgData name="Robin Rettien" userId="d3b77970-caed-4e6f-89f3-1a113df11dad" providerId="ADAL" clId="{1822D9C9-3DE1-4284-863A-A50F4AB021D2}" dt="2020-11-25T18:08:31.835" v="28" actId="2696"/>
        <pc:sldMkLst>
          <pc:docMk/>
          <pc:sldMk cId="1747198398" sldId="4280"/>
        </pc:sldMkLst>
      </pc:sldChg>
      <pc:sldChg chg="del">
        <pc:chgData name="Robin Rettien" userId="d3b77970-caed-4e6f-89f3-1a113df11dad" providerId="ADAL" clId="{1822D9C9-3DE1-4284-863A-A50F4AB021D2}" dt="2020-11-25T18:08:31.835" v="28" actId="2696"/>
        <pc:sldMkLst>
          <pc:docMk/>
          <pc:sldMk cId="2213945299" sldId="4299"/>
        </pc:sldMkLst>
      </pc:sldChg>
      <pc:sldChg chg="add">
        <pc:chgData name="Robin Rettien" userId="d3b77970-caed-4e6f-89f3-1a113df11dad" providerId="ADAL" clId="{1822D9C9-3DE1-4284-863A-A50F4AB021D2}" dt="2020-11-25T18:08:16.347" v="27"/>
        <pc:sldMkLst>
          <pc:docMk/>
          <pc:sldMk cId="2222952965" sldId="4300"/>
        </pc:sldMkLst>
      </pc:sldChg>
      <pc:sldChg chg="add">
        <pc:chgData name="Robin Rettien" userId="d3b77970-caed-4e6f-89f3-1a113df11dad" providerId="ADAL" clId="{1822D9C9-3DE1-4284-863A-A50F4AB021D2}" dt="2020-11-25T18:08:16.347" v="27"/>
        <pc:sldMkLst>
          <pc:docMk/>
          <pc:sldMk cId="790942364" sldId="4302"/>
        </pc:sldMkLst>
      </pc:sldChg>
      <pc:sldChg chg="add">
        <pc:chgData name="Robin Rettien" userId="d3b77970-caed-4e6f-89f3-1a113df11dad" providerId="ADAL" clId="{1822D9C9-3DE1-4284-863A-A50F4AB021D2}" dt="2020-11-25T18:08:16.347" v="27"/>
        <pc:sldMkLst>
          <pc:docMk/>
          <pc:sldMk cId="2944978965" sldId="4392"/>
        </pc:sldMkLst>
      </pc:sldChg>
      <pc:sldChg chg="del">
        <pc:chgData name="Robin Rettien" userId="d3b77970-caed-4e6f-89f3-1a113df11dad" providerId="ADAL" clId="{1822D9C9-3DE1-4284-863A-A50F4AB021D2}" dt="2020-11-25T18:08:31.835" v="28" actId="2696"/>
        <pc:sldMkLst>
          <pc:docMk/>
          <pc:sldMk cId="2843032093" sldId="4437"/>
        </pc:sldMkLst>
      </pc:sldChg>
      <pc:sldChg chg="del">
        <pc:chgData name="Robin Rettien" userId="d3b77970-caed-4e6f-89f3-1a113df11dad" providerId="ADAL" clId="{1822D9C9-3DE1-4284-863A-A50F4AB021D2}" dt="2020-11-25T18:08:31.835" v="28" actId="2696"/>
        <pc:sldMkLst>
          <pc:docMk/>
          <pc:sldMk cId="3607771872" sldId="4467"/>
        </pc:sldMkLst>
      </pc:sldChg>
      <pc:sldChg chg="del">
        <pc:chgData name="Robin Rettien" userId="d3b77970-caed-4e6f-89f3-1a113df11dad" providerId="ADAL" clId="{1822D9C9-3DE1-4284-863A-A50F4AB021D2}" dt="2020-11-25T18:08:31.835" v="28" actId="2696"/>
        <pc:sldMkLst>
          <pc:docMk/>
          <pc:sldMk cId="3561715792" sldId="4468"/>
        </pc:sldMkLst>
      </pc:sldChg>
      <pc:sldChg chg="del">
        <pc:chgData name="Robin Rettien" userId="d3b77970-caed-4e6f-89f3-1a113df11dad" providerId="ADAL" clId="{1822D9C9-3DE1-4284-863A-A50F4AB021D2}" dt="2020-11-25T18:08:31.835" v="28" actId="2696"/>
        <pc:sldMkLst>
          <pc:docMk/>
          <pc:sldMk cId="2871285774" sldId="4469"/>
        </pc:sldMkLst>
      </pc:sldChg>
      <pc:sldChg chg="del">
        <pc:chgData name="Robin Rettien" userId="d3b77970-caed-4e6f-89f3-1a113df11dad" providerId="ADAL" clId="{1822D9C9-3DE1-4284-863A-A50F4AB021D2}" dt="2020-11-25T18:08:31.835" v="28" actId="2696"/>
        <pc:sldMkLst>
          <pc:docMk/>
          <pc:sldMk cId="2657895909" sldId="4470"/>
        </pc:sldMkLst>
      </pc:sldChg>
      <pc:sldChg chg="del">
        <pc:chgData name="Robin Rettien" userId="d3b77970-caed-4e6f-89f3-1a113df11dad" providerId="ADAL" clId="{1822D9C9-3DE1-4284-863A-A50F4AB021D2}" dt="2020-11-25T18:08:31.835" v="28" actId="2696"/>
        <pc:sldMkLst>
          <pc:docMk/>
          <pc:sldMk cId="2530781139" sldId="4471"/>
        </pc:sldMkLst>
      </pc:sldChg>
      <pc:sldChg chg="del">
        <pc:chgData name="Robin Rettien" userId="d3b77970-caed-4e6f-89f3-1a113df11dad" providerId="ADAL" clId="{1822D9C9-3DE1-4284-863A-A50F4AB021D2}" dt="2020-11-25T18:08:31.835" v="28" actId="2696"/>
        <pc:sldMkLst>
          <pc:docMk/>
          <pc:sldMk cId="359526628" sldId="4472"/>
        </pc:sldMkLst>
      </pc:sldChg>
      <pc:sldChg chg="add">
        <pc:chgData name="Robin Rettien" userId="d3b77970-caed-4e6f-89f3-1a113df11dad" providerId="ADAL" clId="{1822D9C9-3DE1-4284-863A-A50F4AB021D2}" dt="2020-11-25T18:08:16.347" v="27"/>
        <pc:sldMkLst>
          <pc:docMk/>
          <pc:sldMk cId="2718131396" sldId="4473"/>
        </pc:sldMkLst>
      </pc:sldChg>
      <pc:sldChg chg="add">
        <pc:chgData name="Robin Rettien" userId="d3b77970-caed-4e6f-89f3-1a113df11dad" providerId="ADAL" clId="{1822D9C9-3DE1-4284-863A-A50F4AB021D2}" dt="2020-11-25T18:08:16.347" v="27"/>
        <pc:sldMkLst>
          <pc:docMk/>
          <pc:sldMk cId="1407192383" sldId="4474"/>
        </pc:sldMkLst>
      </pc:sldChg>
      <pc:sldChg chg="add">
        <pc:chgData name="Robin Rettien" userId="d3b77970-caed-4e6f-89f3-1a113df11dad" providerId="ADAL" clId="{1822D9C9-3DE1-4284-863A-A50F4AB021D2}" dt="2020-11-25T18:08:16.347" v="27"/>
        <pc:sldMkLst>
          <pc:docMk/>
          <pc:sldMk cId="4175044044" sldId="4475"/>
        </pc:sldMkLst>
      </pc:sldChg>
      <pc:sldChg chg="add">
        <pc:chgData name="Robin Rettien" userId="d3b77970-caed-4e6f-89f3-1a113df11dad" providerId="ADAL" clId="{1822D9C9-3DE1-4284-863A-A50F4AB021D2}" dt="2020-11-25T18:08:16.347" v="27"/>
        <pc:sldMkLst>
          <pc:docMk/>
          <pc:sldMk cId="4198397139" sldId="4476"/>
        </pc:sldMkLst>
      </pc:sldChg>
      <pc:sldChg chg="add">
        <pc:chgData name="Robin Rettien" userId="d3b77970-caed-4e6f-89f3-1a113df11dad" providerId="ADAL" clId="{1822D9C9-3DE1-4284-863A-A50F4AB021D2}" dt="2020-11-25T18:08:16.347" v="27"/>
        <pc:sldMkLst>
          <pc:docMk/>
          <pc:sldMk cId="1815526282" sldId="4477"/>
        </pc:sldMkLst>
      </pc:sldChg>
      <pc:sldChg chg="add">
        <pc:chgData name="Robin Rettien" userId="d3b77970-caed-4e6f-89f3-1a113df11dad" providerId="ADAL" clId="{1822D9C9-3DE1-4284-863A-A50F4AB021D2}" dt="2020-11-25T18:08:16.347" v="27"/>
        <pc:sldMkLst>
          <pc:docMk/>
          <pc:sldMk cId="58685191" sldId="4482"/>
        </pc:sldMkLst>
      </pc:sldChg>
      <pc:sldChg chg="add">
        <pc:chgData name="Robin Rettien" userId="d3b77970-caed-4e6f-89f3-1a113df11dad" providerId="ADAL" clId="{1822D9C9-3DE1-4284-863A-A50F4AB021D2}" dt="2020-11-25T18:08:16.347" v="27"/>
        <pc:sldMkLst>
          <pc:docMk/>
          <pc:sldMk cId="4073120430" sldId="4515"/>
        </pc:sldMkLst>
      </pc:sldChg>
      <pc:sldChg chg="add">
        <pc:chgData name="Robin Rettien" userId="d3b77970-caed-4e6f-89f3-1a113df11dad" providerId="ADAL" clId="{1822D9C9-3DE1-4284-863A-A50F4AB021D2}" dt="2020-11-25T18:08:16.347" v="27"/>
        <pc:sldMkLst>
          <pc:docMk/>
          <pc:sldMk cId="3615338953" sldId="4543"/>
        </pc:sldMkLst>
      </pc:sldChg>
      <pc:sldChg chg="del">
        <pc:chgData name="Robin Rettien" userId="d3b77970-caed-4e6f-89f3-1a113df11dad" providerId="ADAL" clId="{1822D9C9-3DE1-4284-863A-A50F4AB021D2}" dt="2020-11-25T18:08:31.835" v="28" actId="2696"/>
        <pc:sldMkLst>
          <pc:docMk/>
          <pc:sldMk cId="3053500909" sldId="4558"/>
        </pc:sldMkLst>
      </pc:sldChg>
      <pc:sldChg chg="del">
        <pc:chgData name="Robin Rettien" userId="d3b77970-caed-4e6f-89f3-1a113df11dad" providerId="ADAL" clId="{1822D9C9-3DE1-4284-863A-A50F4AB021D2}" dt="2020-11-25T18:08:31.835" v="28" actId="2696"/>
        <pc:sldMkLst>
          <pc:docMk/>
          <pc:sldMk cId="2550319828" sldId="4559"/>
        </pc:sldMkLst>
      </pc:sldChg>
      <pc:sldChg chg="del">
        <pc:chgData name="Robin Rettien" userId="d3b77970-caed-4e6f-89f3-1a113df11dad" providerId="ADAL" clId="{1822D9C9-3DE1-4284-863A-A50F4AB021D2}" dt="2020-11-25T18:08:31.835" v="28" actId="2696"/>
        <pc:sldMkLst>
          <pc:docMk/>
          <pc:sldMk cId="1169208403" sldId="4572"/>
        </pc:sldMkLst>
      </pc:sldChg>
      <pc:sldChg chg="add">
        <pc:chgData name="Robin Rettien" userId="d3b77970-caed-4e6f-89f3-1a113df11dad" providerId="ADAL" clId="{1822D9C9-3DE1-4284-863A-A50F4AB021D2}" dt="2020-11-25T18:08:16.347" v="27"/>
        <pc:sldMkLst>
          <pc:docMk/>
          <pc:sldMk cId="2997457341" sldId="4588"/>
        </pc:sldMkLst>
      </pc:sldChg>
      <pc:sldMasterChg chg="modSp mod modSldLayout">
        <pc:chgData name="Robin Rettien" userId="d3b77970-caed-4e6f-89f3-1a113df11dad" providerId="ADAL" clId="{1822D9C9-3DE1-4284-863A-A50F4AB021D2}" dt="2020-11-25T18:06:26.414" v="26"/>
        <pc:sldMasterMkLst>
          <pc:docMk/>
          <pc:sldMasterMk cId="0" sldId="2147483659"/>
        </pc:sldMasterMkLst>
        <pc:spChg chg="mod">
          <ac:chgData name="Robin Rettien" userId="d3b77970-caed-4e6f-89f3-1a113df11dad" providerId="ADAL" clId="{1822D9C9-3DE1-4284-863A-A50F4AB021D2}" dt="2020-11-25T18:06:21.377" v="25" actId="20577"/>
          <ac:spMkLst>
            <pc:docMk/>
            <pc:sldMasterMk cId="0" sldId="2147483659"/>
            <ac:spMk id="4" creationId="{B8A5604C-B8A6-4D35-A162-2F60AB989CD9}"/>
          </ac:spMkLst>
        </pc:spChg>
        <pc:sldLayoutChg chg="modSp mod">
          <pc:chgData name="Robin Rettien" userId="d3b77970-caed-4e6f-89f3-1a113df11dad" providerId="ADAL" clId="{1822D9C9-3DE1-4284-863A-A50F4AB021D2}" dt="2020-11-25T18:06:26.414" v="26"/>
          <pc:sldLayoutMkLst>
            <pc:docMk/>
            <pc:sldMasterMk cId="0" sldId="2147483659"/>
            <pc:sldLayoutMk cId="3081998058" sldId="2147483681"/>
          </pc:sldLayoutMkLst>
          <pc:spChg chg="mod">
            <ac:chgData name="Robin Rettien" userId="d3b77970-caed-4e6f-89f3-1a113df11dad" providerId="ADAL" clId="{1822D9C9-3DE1-4284-863A-A50F4AB021D2}" dt="2020-11-25T18:06:26.414" v="26"/>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DAEA3E22-9844-481E-9B87-6745CA6151F1}"/>
    <pc:docChg chg="undo redo custSel addSld delSld modSld sldOrd modMainMaster modSection">
      <pc:chgData name="Robin Rettien" userId="d3b77970-caed-4e6f-89f3-1a113df11dad" providerId="ADAL" clId="{DAEA3E22-9844-481E-9B87-6745CA6151F1}" dt="2020-10-23T14:38:41.467" v="3449" actId="13926"/>
      <pc:docMkLst>
        <pc:docMk/>
      </pc:docMkLst>
      <pc:sldChg chg="del">
        <pc:chgData name="Robin Rettien" userId="d3b77970-caed-4e6f-89f3-1a113df11dad" providerId="ADAL" clId="{DAEA3E22-9844-481E-9B87-6745CA6151F1}" dt="2020-10-21T22:05:10.340" v="689" actId="47"/>
        <pc:sldMkLst>
          <pc:docMk/>
          <pc:sldMk cId="1985346453" sldId="3206"/>
        </pc:sldMkLst>
      </pc:sldChg>
      <pc:sldChg chg="addSp delSp mod">
        <pc:chgData name="Robin Rettien" userId="d3b77970-caed-4e6f-89f3-1a113df11dad" providerId="ADAL" clId="{DAEA3E22-9844-481E-9B87-6745CA6151F1}" dt="2020-10-22T11:27:43.863" v="2417" actId="22"/>
        <pc:sldMkLst>
          <pc:docMk/>
          <pc:sldMk cId="2215098716" sldId="3228"/>
        </pc:sldMkLst>
        <pc:picChg chg="add">
          <ac:chgData name="Robin Rettien" userId="d3b77970-caed-4e6f-89f3-1a113df11dad" providerId="ADAL" clId="{DAEA3E22-9844-481E-9B87-6745CA6151F1}" dt="2020-10-22T11:27:43.863" v="2417" actId="22"/>
          <ac:picMkLst>
            <pc:docMk/>
            <pc:sldMk cId="2215098716" sldId="3228"/>
            <ac:picMk id="3" creationId="{DF809F76-4483-465D-A4BB-481470D8F72C}"/>
          </ac:picMkLst>
        </pc:picChg>
        <pc:picChg chg="del">
          <ac:chgData name="Robin Rettien" userId="d3b77970-caed-4e6f-89f3-1a113df11dad" providerId="ADAL" clId="{DAEA3E22-9844-481E-9B87-6745CA6151F1}" dt="2020-10-22T11:27:43.515" v="2416" actId="478"/>
          <ac:picMkLst>
            <pc:docMk/>
            <pc:sldMk cId="2215098716" sldId="3228"/>
            <ac:picMk id="19" creationId="{21662815-C6C7-41CE-9E22-3403033B4CA0}"/>
          </ac:picMkLst>
        </pc:picChg>
      </pc:sldChg>
      <pc:sldChg chg="modSp mod">
        <pc:chgData name="Robin Rettien" userId="d3b77970-caed-4e6f-89f3-1a113df11dad" providerId="ADAL" clId="{DAEA3E22-9844-481E-9B87-6745CA6151F1}" dt="2020-10-22T12:32:03.498" v="3333" actId="20577"/>
        <pc:sldMkLst>
          <pc:docMk/>
          <pc:sldMk cId="3506868071" sldId="3231"/>
        </pc:sldMkLst>
        <pc:spChg chg="mod">
          <ac:chgData name="Robin Rettien" userId="d3b77970-caed-4e6f-89f3-1a113df11dad" providerId="ADAL" clId="{DAEA3E22-9844-481E-9B87-6745CA6151F1}" dt="2020-10-22T12:32:03.498" v="3333" actId="20577"/>
          <ac:spMkLst>
            <pc:docMk/>
            <pc:sldMk cId="3506868071" sldId="3231"/>
            <ac:spMk id="4" creationId="{721149F0-F1AE-443A-8E71-1BE013C7A6E3}"/>
          </ac:spMkLst>
        </pc:spChg>
      </pc:sldChg>
      <pc:sldChg chg="del">
        <pc:chgData name="Robin Rettien" userId="d3b77970-caed-4e6f-89f3-1a113df11dad" providerId="ADAL" clId="{DAEA3E22-9844-481E-9B87-6745CA6151F1}" dt="2020-10-21T21:23:49.323" v="416" actId="47"/>
        <pc:sldMkLst>
          <pc:docMk/>
          <pc:sldMk cId="2701472063" sldId="3244"/>
        </pc:sldMkLst>
      </pc:sldChg>
      <pc:sldChg chg="del">
        <pc:chgData name="Robin Rettien" userId="d3b77970-caed-4e6f-89f3-1a113df11dad" providerId="ADAL" clId="{DAEA3E22-9844-481E-9B87-6745CA6151F1}" dt="2020-10-22T07:28:56.358" v="1138" actId="47"/>
        <pc:sldMkLst>
          <pc:docMk/>
          <pc:sldMk cId="3254042521" sldId="3257"/>
        </pc:sldMkLst>
      </pc:sldChg>
      <pc:sldChg chg="del">
        <pc:chgData name="Robin Rettien" userId="d3b77970-caed-4e6f-89f3-1a113df11dad" providerId="ADAL" clId="{DAEA3E22-9844-481E-9B87-6745CA6151F1}" dt="2020-10-22T07:28:58.908" v="1142" actId="47"/>
        <pc:sldMkLst>
          <pc:docMk/>
          <pc:sldMk cId="333182808" sldId="3258"/>
        </pc:sldMkLst>
      </pc:sldChg>
      <pc:sldChg chg="del">
        <pc:chgData name="Robin Rettien" userId="d3b77970-caed-4e6f-89f3-1a113df11dad" providerId="ADAL" clId="{DAEA3E22-9844-481E-9B87-6745CA6151F1}" dt="2020-10-22T07:28:53.037" v="1137" actId="47"/>
        <pc:sldMkLst>
          <pc:docMk/>
          <pc:sldMk cId="2314686687" sldId="3259"/>
        </pc:sldMkLst>
      </pc:sldChg>
      <pc:sldChg chg="del">
        <pc:chgData name="Robin Rettien" userId="d3b77970-caed-4e6f-89f3-1a113df11dad" providerId="ADAL" clId="{DAEA3E22-9844-481E-9B87-6745CA6151F1}" dt="2020-10-22T07:28:56.949" v="1139" actId="47"/>
        <pc:sldMkLst>
          <pc:docMk/>
          <pc:sldMk cId="1194260321" sldId="3270"/>
        </pc:sldMkLst>
      </pc:sldChg>
      <pc:sldChg chg="del">
        <pc:chgData name="Robin Rettien" userId="d3b77970-caed-4e6f-89f3-1a113df11dad" providerId="ADAL" clId="{DAEA3E22-9844-481E-9B87-6745CA6151F1}" dt="2020-10-22T07:28:58.281" v="1141" actId="47"/>
        <pc:sldMkLst>
          <pc:docMk/>
          <pc:sldMk cId="1522624195" sldId="3272"/>
        </pc:sldMkLst>
      </pc:sldChg>
      <pc:sldChg chg="del">
        <pc:chgData name="Robin Rettien" userId="d3b77970-caed-4e6f-89f3-1a113df11dad" providerId="ADAL" clId="{DAEA3E22-9844-481E-9B87-6745CA6151F1}" dt="2020-10-22T07:28:57.496" v="1140" actId="47"/>
        <pc:sldMkLst>
          <pc:docMk/>
          <pc:sldMk cId="58792664" sldId="3273"/>
        </pc:sldMkLst>
      </pc:sldChg>
      <pc:sldChg chg="addSp delSp modSp mod">
        <pc:chgData name="Robin Rettien" userId="d3b77970-caed-4e6f-89f3-1a113df11dad" providerId="ADAL" clId="{DAEA3E22-9844-481E-9B87-6745CA6151F1}" dt="2020-10-22T11:53:17.510" v="2538" actId="108"/>
        <pc:sldMkLst>
          <pc:docMk/>
          <pc:sldMk cId="1073362777" sldId="3274"/>
        </pc:sldMkLst>
        <pc:spChg chg="del">
          <ac:chgData name="Robin Rettien" userId="d3b77970-caed-4e6f-89f3-1a113df11dad" providerId="ADAL" clId="{DAEA3E22-9844-481E-9B87-6745CA6151F1}" dt="2020-10-22T11:50:41.514" v="2485" actId="478"/>
          <ac:spMkLst>
            <pc:docMk/>
            <pc:sldMk cId="1073362777" sldId="3274"/>
            <ac:spMk id="4" creationId="{ED23E068-0346-48C8-9E7F-C6DEA69361F4}"/>
          </ac:spMkLst>
        </pc:spChg>
        <pc:spChg chg="del">
          <ac:chgData name="Robin Rettien" userId="d3b77970-caed-4e6f-89f3-1a113df11dad" providerId="ADAL" clId="{DAEA3E22-9844-481E-9B87-6745CA6151F1}" dt="2020-10-22T11:51:54.997" v="2504" actId="478"/>
          <ac:spMkLst>
            <pc:docMk/>
            <pc:sldMk cId="1073362777" sldId="3274"/>
            <ac:spMk id="9" creationId="{875B6E7F-5DC4-4B2C-89E7-44375BAECFB6}"/>
          </ac:spMkLst>
        </pc:spChg>
        <pc:spChg chg="del">
          <ac:chgData name="Robin Rettien" userId="d3b77970-caed-4e6f-89f3-1a113df11dad" providerId="ADAL" clId="{DAEA3E22-9844-481E-9B87-6745CA6151F1}" dt="2020-10-22T11:53:05.670" v="2536" actId="478"/>
          <ac:spMkLst>
            <pc:docMk/>
            <pc:sldMk cId="1073362777" sldId="3274"/>
            <ac:spMk id="10" creationId="{4597D15A-187E-4B2B-8DCD-DDB0852A2D5A}"/>
          </ac:spMkLst>
        </pc:spChg>
        <pc:picChg chg="del mod">
          <ac:chgData name="Robin Rettien" userId="d3b77970-caed-4e6f-89f3-1a113df11dad" providerId="ADAL" clId="{DAEA3E22-9844-481E-9B87-6745CA6151F1}" dt="2020-10-22T11:52:24.477" v="2525" actId="478"/>
          <ac:picMkLst>
            <pc:docMk/>
            <pc:sldMk cId="1073362777" sldId="3274"/>
            <ac:picMk id="6" creationId="{9A20EDBE-4E8E-4C06-8469-4D9B5A907705}"/>
          </ac:picMkLst>
        </pc:picChg>
        <pc:picChg chg="del mod">
          <ac:chgData name="Robin Rettien" userId="d3b77970-caed-4e6f-89f3-1a113df11dad" providerId="ADAL" clId="{DAEA3E22-9844-481E-9B87-6745CA6151F1}" dt="2020-10-22T11:51:47.673" v="2502" actId="478"/>
          <ac:picMkLst>
            <pc:docMk/>
            <pc:sldMk cId="1073362777" sldId="3274"/>
            <ac:picMk id="8" creationId="{6F3FA82D-9B5D-4F16-9047-40C44CD68361}"/>
          </ac:picMkLst>
        </pc:picChg>
        <pc:picChg chg="add mod ord">
          <ac:chgData name="Robin Rettien" userId="d3b77970-caed-4e6f-89f3-1a113df11dad" providerId="ADAL" clId="{DAEA3E22-9844-481E-9B87-6745CA6151F1}" dt="2020-10-22T11:53:17.510" v="2538" actId="108"/>
          <ac:picMkLst>
            <pc:docMk/>
            <pc:sldMk cId="1073362777" sldId="3274"/>
            <ac:picMk id="13" creationId="{16BACAAF-B465-4305-BAA7-03B3DEFF9C3D}"/>
          </ac:picMkLst>
        </pc:picChg>
        <pc:picChg chg="add mod ord modCrop">
          <ac:chgData name="Robin Rettien" userId="d3b77970-caed-4e6f-89f3-1a113df11dad" providerId="ADAL" clId="{DAEA3E22-9844-481E-9B87-6745CA6151F1}" dt="2020-10-22T11:53:16.834" v="2537" actId="108"/>
          <ac:picMkLst>
            <pc:docMk/>
            <pc:sldMk cId="1073362777" sldId="3274"/>
            <ac:picMk id="31" creationId="{8C5AA8AC-3BD6-4506-AEB9-0405659118A0}"/>
          </ac:picMkLst>
        </pc:picChg>
      </pc:sldChg>
      <pc:sldChg chg="addSp delSp mod">
        <pc:chgData name="Robin Rettien" userId="d3b77970-caed-4e6f-89f3-1a113df11dad" providerId="ADAL" clId="{DAEA3E22-9844-481E-9B87-6745CA6151F1}" dt="2020-10-22T11:27:31.490" v="2415" actId="22"/>
        <pc:sldMkLst>
          <pc:docMk/>
          <pc:sldMk cId="563068854" sldId="3281"/>
        </pc:sldMkLst>
        <pc:picChg chg="add">
          <ac:chgData name="Robin Rettien" userId="d3b77970-caed-4e6f-89f3-1a113df11dad" providerId="ADAL" clId="{DAEA3E22-9844-481E-9B87-6745CA6151F1}" dt="2020-10-22T11:27:31.490" v="2415" actId="22"/>
          <ac:picMkLst>
            <pc:docMk/>
            <pc:sldMk cId="563068854" sldId="3281"/>
            <ac:picMk id="6" creationId="{26B1741D-DBED-4178-B2FA-2B5B37176CD1}"/>
          </ac:picMkLst>
        </pc:picChg>
        <pc:picChg chg="del">
          <ac:chgData name="Robin Rettien" userId="d3b77970-caed-4e6f-89f3-1a113df11dad" providerId="ADAL" clId="{DAEA3E22-9844-481E-9B87-6745CA6151F1}" dt="2020-10-22T11:27:31.157" v="2414" actId="478"/>
          <ac:picMkLst>
            <pc:docMk/>
            <pc:sldMk cId="563068854" sldId="3281"/>
            <ac:picMk id="20" creationId="{B233DA62-FD67-45B5-A82A-E16EDF8CBB3F}"/>
          </ac:picMkLst>
        </pc:picChg>
      </pc:sldChg>
      <pc:sldChg chg="ord">
        <pc:chgData name="Robin Rettien" userId="d3b77970-caed-4e6f-89f3-1a113df11dad" providerId="ADAL" clId="{DAEA3E22-9844-481E-9B87-6745CA6151F1}" dt="2020-10-21T22:14:17.486" v="788"/>
        <pc:sldMkLst>
          <pc:docMk/>
          <pc:sldMk cId="2951810969" sldId="3305"/>
        </pc:sldMkLst>
      </pc:sldChg>
      <pc:sldChg chg="modSp mod">
        <pc:chgData name="Robin Rettien" userId="d3b77970-caed-4e6f-89f3-1a113df11dad" providerId="ADAL" clId="{DAEA3E22-9844-481E-9B87-6745CA6151F1}" dt="2020-10-22T10:21:44.171" v="2158" actId="20577"/>
        <pc:sldMkLst>
          <pc:docMk/>
          <pc:sldMk cId="45512336" sldId="3325"/>
        </pc:sldMkLst>
        <pc:graphicFrameChg chg="modGraphic">
          <ac:chgData name="Robin Rettien" userId="d3b77970-caed-4e6f-89f3-1a113df11dad" providerId="ADAL" clId="{DAEA3E22-9844-481E-9B87-6745CA6151F1}" dt="2020-10-22T10:21:44.171" v="2158" actId="20577"/>
          <ac:graphicFrameMkLst>
            <pc:docMk/>
            <pc:sldMk cId="45512336" sldId="3325"/>
            <ac:graphicFrameMk id="4" creationId="{6D79E59A-374D-415E-8645-1A20DE6105FB}"/>
          </ac:graphicFrameMkLst>
        </pc:graphicFrameChg>
      </pc:sldChg>
      <pc:sldChg chg="modSp mod">
        <pc:chgData name="Robin Rettien" userId="d3b77970-caed-4e6f-89f3-1a113df11dad" providerId="ADAL" clId="{DAEA3E22-9844-481E-9B87-6745CA6151F1}" dt="2020-10-22T10:22:07.830" v="2171" actId="20577"/>
        <pc:sldMkLst>
          <pc:docMk/>
          <pc:sldMk cId="769565367" sldId="3326"/>
        </pc:sldMkLst>
        <pc:graphicFrameChg chg="modGraphic">
          <ac:chgData name="Robin Rettien" userId="d3b77970-caed-4e6f-89f3-1a113df11dad" providerId="ADAL" clId="{DAEA3E22-9844-481E-9B87-6745CA6151F1}" dt="2020-10-22T10:22:07.830" v="2171" actId="20577"/>
          <ac:graphicFrameMkLst>
            <pc:docMk/>
            <pc:sldMk cId="769565367" sldId="3326"/>
            <ac:graphicFrameMk id="4" creationId="{6D79E59A-374D-415E-8645-1A20DE6105FB}"/>
          </ac:graphicFrameMkLst>
        </pc:graphicFrameChg>
      </pc:sldChg>
      <pc:sldChg chg="modSp mod">
        <pc:chgData name="Robin Rettien" userId="d3b77970-caed-4e6f-89f3-1a113df11dad" providerId="ADAL" clId="{DAEA3E22-9844-481E-9B87-6745CA6151F1}" dt="2020-10-21T22:17:46.824" v="825" actId="20577"/>
        <pc:sldMkLst>
          <pc:docMk/>
          <pc:sldMk cId="2666718201" sldId="4240"/>
        </pc:sldMkLst>
        <pc:spChg chg="mod">
          <ac:chgData name="Robin Rettien" userId="d3b77970-caed-4e6f-89f3-1a113df11dad" providerId="ADAL" clId="{DAEA3E22-9844-481E-9B87-6745CA6151F1}" dt="2020-10-21T22:07:05.039" v="736" actId="1076"/>
          <ac:spMkLst>
            <pc:docMk/>
            <pc:sldMk cId="2666718201" sldId="4240"/>
            <ac:spMk id="3" creationId="{4A69D288-9928-4DAE-A773-A82FA9B67138}"/>
          </ac:spMkLst>
        </pc:spChg>
        <pc:spChg chg="mod">
          <ac:chgData name="Robin Rettien" userId="d3b77970-caed-4e6f-89f3-1a113df11dad" providerId="ADAL" clId="{DAEA3E22-9844-481E-9B87-6745CA6151F1}" dt="2020-10-21T22:07:05.039" v="736" actId="1076"/>
          <ac:spMkLst>
            <pc:docMk/>
            <pc:sldMk cId="2666718201" sldId="4240"/>
            <ac:spMk id="4" creationId="{A4CE8AB0-D31E-46BA-BF6C-4B07AAF30F15}"/>
          </ac:spMkLst>
        </pc:spChg>
        <pc:spChg chg="mod">
          <ac:chgData name="Robin Rettien" userId="d3b77970-caed-4e6f-89f3-1a113df11dad" providerId="ADAL" clId="{DAEA3E22-9844-481E-9B87-6745CA6151F1}" dt="2020-10-21T22:17:46.824" v="825" actId="20577"/>
          <ac:spMkLst>
            <pc:docMk/>
            <pc:sldMk cId="2666718201" sldId="4240"/>
            <ac:spMk id="25" creationId="{F83F7EAB-E819-4F7C-AB07-9257B8B5B863}"/>
          </ac:spMkLst>
        </pc:spChg>
      </pc:sldChg>
      <pc:sldChg chg="delSp mod">
        <pc:chgData name="Robin Rettien" userId="d3b77970-caed-4e6f-89f3-1a113df11dad" providerId="ADAL" clId="{DAEA3E22-9844-481E-9B87-6745CA6151F1}" dt="2020-10-21T21:59:36.496" v="673" actId="478"/>
        <pc:sldMkLst>
          <pc:docMk/>
          <pc:sldMk cId="1699335963" sldId="4241"/>
        </pc:sldMkLst>
        <pc:spChg chg="del">
          <ac:chgData name="Robin Rettien" userId="d3b77970-caed-4e6f-89f3-1a113df11dad" providerId="ADAL" clId="{DAEA3E22-9844-481E-9B87-6745CA6151F1}" dt="2020-10-21T21:59:36.496" v="673" actId="478"/>
          <ac:spMkLst>
            <pc:docMk/>
            <pc:sldMk cId="1699335963" sldId="4241"/>
            <ac:spMk id="3" creationId="{945BAE39-FFDE-4B8A-88E5-9AB239206367}"/>
          </ac:spMkLst>
        </pc:spChg>
      </pc:sldChg>
      <pc:sldChg chg="modSp">
        <pc:chgData name="Robin Rettien" userId="d3b77970-caed-4e6f-89f3-1a113df11dad" providerId="ADAL" clId="{DAEA3E22-9844-481E-9B87-6745CA6151F1}" dt="2020-10-22T11:33:00.953" v="2435"/>
        <pc:sldMkLst>
          <pc:docMk/>
          <pc:sldMk cId="2534189807" sldId="4297"/>
        </pc:sldMkLst>
        <pc:picChg chg="mod">
          <ac:chgData name="Robin Rettien" userId="d3b77970-caed-4e6f-89f3-1a113df11dad" providerId="ADAL" clId="{DAEA3E22-9844-481E-9B87-6745CA6151F1}" dt="2020-10-22T11:32:21.532" v="2434"/>
          <ac:picMkLst>
            <pc:docMk/>
            <pc:sldMk cId="2534189807" sldId="4297"/>
            <ac:picMk id="14" creationId="{3DEBCE5D-A9E8-462F-92D3-ABFA4899F662}"/>
          </ac:picMkLst>
        </pc:picChg>
        <pc:picChg chg="mod">
          <ac:chgData name="Robin Rettien" userId="d3b77970-caed-4e6f-89f3-1a113df11dad" providerId="ADAL" clId="{DAEA3E22-9844-481E-9B87-6745CA6151F1}" dt="2020-10-22T11:33:00.953" v="2435"/>
          <ac:picMkLst>
            <pc:docMk/>
            <pc:sldMk cId="2534189807" sldId="4297"/>
            <ac:picMk id="17" creationId="{FAB36D7A-E45A-42F0-8E54-79A27E83FD39}"/>
          </ac:picMkLst>
        </pc:picChg>
      </pc:sldChg>
      <pc:sldChg chg="delSp modSp mod">
        <pc:chgData name="Robin Rettien" userId="d3b77970-caed-4e6f-89f3-1a113df11dad" providerId="ADAL" clId="{DAEA3E22-9844-481E-9B87-6745CA6151F1}" dt="2020-10-22T09:54:51.951" v="1745" actId="478"/>
        <pc:sldMkLst>
          <pc:docMk/>
          <pc:sldMk cId="2213945299" sldId="4299"/>
        </pc:sldMkLst>
        <pc:spChg chg="mod">
          <ac:chgData name="Robin Rettien" userId="d3b77970-caed-4e6f-89f3-1a113df11dad" providerId="ADAL" clId="{DAEA3E22-9844-481E-9B87-6745CA6151F1}" dt="2020-10-22T09:31:24.197" v="1532" actId="20577"/>
          <ac:spMkLst>
            <pc:docMk/>
            <pc:sldMk cId="2213945299" sldId="4299"/>
            <ac:spMk id="5" creationId="{D1E08F95-E8D6-4E54-91E5-3DE91527CDFA}"/>
          </ac:spMkLst>
        </pc:spChg>
        <pc:spChg chg="del">
          <ac:chgData name="Robin Rettien" userId="d3b77970-caed-4e6f-89f3-1a113df11dad" providerId="ADAL" clId="{DAEA3E22-9844-481E-9B87-6745CA6151F1}" dt="2020-10-22T09:54:51.951" v="1745" actId="478"/>
          <ac:spMkLst>
            <pc:docMk/>
            <pc:sldMk cId="2213945299" sldId="4299"/>
            <ac:spMk id="8" creationId="{A43E3566-CEE1-455D-9E7C-AE221C0E7BAA}"/>
          </ac:spMkLst>
        </pc:spChg>
        <pc:spChg chg="mod">
          <ac:chgData name="Robin Rettien" userId="d3b77970-caed-4e6f-89f3-1a113df11dad" providerId="ADAL" clId="{DAEA3E22-9844-481E-9B87-6745CA6151F1}" dt="2020-10-22T09:31:05.870" v="1524" actId="1076"/>
          <ac:spMkLst>
            <pc:docMk/>
            <pc:sldMk cId="2213945299" sldId="4299"/>
            <ac:spMk id="19" creationId="{829175D6-0403-46A6-84F9-7768971772A8}"/>
          </ac:spMkLst>
        </pc:spChg>
        <pc:spChg chg="mod">
          <ac:chgData name="Robin Rettien" userId="d3b77970-caed-4e6f-89f3-1a113df11dad" providerId="ADAL" clId="{DAEA3E22-9844-481E-9B87-6745CA6151F1}" dt="2020-10-22T09:30:55.477" v="1522" actId="20577"/>
          <ac:spMkLst>
            <pc:docMk/>
            <pc:sldMk cId="2213945299" sldId="4299"/>
            <ac:spMk id="28" creationId="{1915FD22-2941-43E3-94C2-8BDD87DD535A}"/>
          </ac:spMkLst>
        </pc:spChg>
        <pc:spChg chg="mod">
          <ac:chgData name="Robin Rettien" userId="d3b77970-caed-4e6f-89f3-1a113df11dad" providerId="ADAL" clId="{DAEA3E22-9844-481E-9B87-6745CA6151F1}" dt="2020-10-22T09:31:08.855" v="1525" actId="1076"/>
          <ac:spMkLst>
            <pc:docMk/>
            <pc:sldMk cId="2213945299" sldId="4299"/>
            <ac:spMk id="32" creationId="{E2D8025E-64BA-4E9E-8282-91F306EFCAB5}"/>
          </ac:spMkLst>
        </pc:spChg>
        <pc:spChg chg="mod">
          <ac:chgData name="Robin Rettien" userId="d3b77970-caed-4e6f-89f3-1a113df11dad" providerId="ADAL" clId="{DAEA3E22-9844-481E-9B87-6745CA6151F1}" dt="2020-10-22T09:31:02.110" v="1523" actId="1076"/>
          <ac:spMkLst>
            <pc:docMk/>
            <pc:sldMk cId="2213945299" sldId="4299"/>
            <ac:spMk id="34" creationId="{5A6B9004-B47F-4442-A786-58C9301B86CF}"/>
          </ac:spMkLst>
        </pc:spChg>
      </pc:sldChg>
      <pc:sldChg chg="addSp delSp modSp mod">
        <pc:chgData name="Robin Rettien" userId="d3b77970-caed-4e6f-89f3-1a113df11dad" providerId="ADAL" clId="{DAEA3E22-9844-481E-9B87-6745CA6151F1}" dt="2020-10-22T10:06:24.418" v="1912" actId="478"/>
        <pc:sldMkLst>
          <pc:docMk/>
          <pc:sldMk cId="2222952965" sldId="4300"/>
        </pc:sldMkLst>
        <pc:spChg chg="mod">
          <ac:chgData name="Robin Rettien" userId="d3b77970-caed-4e6f-89f3-1a113df11dad" providerId="ADAL" clId="{DAEA3E22-9844-481E-9B87-6745CA6151F1}" dt="2020-10-22T10:06:13.547" v="1911" actId="13926"/>
          <ac:spMkLst>
            <pc:docMk/>
            <pc:sldMk cId="2222952965" sldId="4300"/>
            <ac:spMk id="5" creationId="{D1E08F95-E8D6-4E54-91E5-3DE91527CDFA}"/>
          </ac:spMkLst>
        </pc:spChg>
        <pc:spChg chg="del">
          <ac:chgData name="Robin Rettien" userId="d3b77970-caed-4e6f-89f3-1a113df11dad" providerId="ADAL" clId="{DAEA3E22-9844-481E-9B87-6745CA6151F1}" dt="2020-10-22T10:06:24.418" v="1912" actId="478"/>
          <ac:spMkLst>
            <pc:docMk/>
            <pc:sldMk cId="2222952965" sldId="4300"/>
            <ac:spMk id="6" creationId="{9FE29954-D57B-4E54-80D2-7ABD128499DF}"/>
          </ac:spMkLst>
        </pc:spChg>
        <pc:spChg chg="add mod">
          <ac:chgData name="Robin Rettien" userId="d3b77970-caed-4e6f-89f3-1a113df11dad" providerId="ADAL" clId="{DAEA3E22-9844-481E-9B87-6745CA6151F1}" dt="2020-10-22T09:55:52.868" v="1749" actId="13926"/>
          <ac:spMkLst>
            <pc:docMk/>
            <pc:sldMk cId="2222952965" sldId="4300"/>
            <ac:spMk id="8" creationId="{4E9D3364-AC82-441F-A91F-D2CBF217A261}"/>
          </ac:spMkLst>
        </pc:spChg>
        <pc:spChg chg="add mod">
          <ac:chgData name="Robin Rettien" userId="d3b77970-caed-4e6f-89f3-1a113df11dad" providerId="ADAL" clId="{DAEA3E22-9844-481E-9B87-6745CA6151F1}" dt="2020-10-22T09:55:52.868" v="1749" actId="13926"/>
          <ac:spMkLst>
            <pc:docMk/>
            <pc:sldMk cId="2222952965" sldId="4300"/>
            <ac:spMk id="9" creationId="{A312EE0E-6E5F-4451-9613-9841C9C52927}"/>
          </ac:spMkLst>
        </pc:spChg>
        <pc:spChg chg="mod">
          <ac:chgData name="Robin Rettien" userId="d3b77970-caed-4e6f-89f3-1a113df11dad" providerId="ADAL" clId="{DAEA3E22-9844-481E-9B87-6745CA6151F1}" dt="2020-10-22T10:04:38.412" v="1862" actId="1076"/>
          <ac:spMkLst>
            <pc:docMk/>
            <pc:sldMk cId="2222952965" sldId="4300"/>
            <ac:spMk id="19" creationId="{C0BD94EC-0A89-4D61-AF0E-F92FAD114D3C}"/>
          </ac:spMkLst>
        </pc:spChg>
        <pc:spChg chg="del">
          <ac:chgData name="Robin Rettien" userId="d3b77970-caed-4e6f-89f3-1a113df11dad" providerId="ADAL" clId="{DAEA3E22-9844-481E-9B87-6745CA6151F1}" dt="2020-10-22T09:55:41.557" v="1747" actId="478"/>
          <ac:spMkLst>
            <pc:docMk/>
            <pc:sldMk cId="2222952965" sldId="4300"/>
            <ac:spMk id="23" creationId="{3EA17DE5-046C-44F5-A2B8-3C282E2387D6}"/>
          </ac:spMkLst>
        </pc:spChg>
        <pc:spChg chg="del">
          <ac:chgData name="Robin Rettien" userId="d3b77970-caed-4e6f-89f3-1a113df11dad" providerId="ADAL" clId="{DAEA3E22-9844-481E-9B87-6745CA6151F1}" dt="2020-10-22T09:55:41.557" v="1747" actId="478"/>
          <ac:spMkLst>
            <pc:docMk/>
            <pc:sldMk cId="2222952965" sldId="4300"/>
            <ac:spMk id="24" creationId="{DAC17EE5-C98D-412D-9A3D-F206BF9E9E85}"/>
          </ac:spMkLst>
        </pc:spChg>
        <pc:spChg chg="mod">
          <ac:chgData name="Robin Rettien" userId="d3b77970-caed-4e6f-89f3-1a113df11dad" providerId="ADAL" clId="{DAEA3E22-9844-481E-9B87-6745CA6151F1}" dt="2020-10-22T10:05:34.874" v="1891" actId="13926"/>
          <ac:spMkLst>
            <pc:docMk/>
            <pc:sldMk cId="2222952965" sldId="4300"/>
            <ac:spMk id="28" creationId="{1915FD22-2941-43E3-94C2-8BDD87DD535A}"/>
          </ac:spMkLst>
        </pc:spChg>
        <pc:spChg chg="mod">
          <ac:chgData name="Robin Rettien" userId="d3b77970-caed-4e6f-89f3-1a113df11dad" providerId="ADAL" clId="{DAEA3E22-9844-481E-9B87-6745CA6151F1}" dt="2020-10-22T09:46:13.241" v="1640" actId="1076"/>
          <ac:spMkLst>
            <pc:docMk/>
            <pc:sldMk cId="2222952965" sldId="4300"/>
            <ac:spMk id="31" creationId="{5C72695E-10FF-4D0B-8D75-4C5AC15B2D33}"/>
          </ac:spMkLst>
        </pc:spChg>
        <pc:spChg chg="mod">
          <ac:chgData name="Robin Rettien" userId="d3b77970-caed-4e6f-89f3-1a113df11dad" providerId="ADAL" clId="{DAEA3E22-9844-481E-9B87-6745CA6151F1}" dt="2020-10-22T09:46:33.836" v="1641" actId="1076"/>
          <ac:spMkLst>
            <pc:docMk/>
            <pc:sldMk cId="2222952965" sldId="4300"/>
            <ac:spMk id="32" creationId="{E2D8025E-64BA-4E9E-8282-91F306EFCAB5}"/>
          </ac:spMkLst>
        </pc:spChg>
        <pc:spChg chg="mod">
          <ac:chgData name="Robin Rettien" userId="d3b77970-caed-4e6f-89f3-1a113df11dad" providerId="ADAL" clId="{DAEA3E22-9844-481E-9B87-6745CA6151F1}" dt="2020-10-22T10:04:42.431" v="1863" actId="1076"/>
          <ac:spMkLst>
            <pc:docMk/>
            <pc:sldMk cId="2222952965" sldId="4300"/>
            <ac:spMk id="34" creationId="{5A6B9004-B47F-4442-A786-58C9301B86CF}"/>
          </ac:spMkLst>
        </pc:spChg>
        <pc:picChg chg="add">
          <ac:chgData name="Robin Rettien" userId="d3b77970-caed-4e6f-89f3-1a113df11dad" providerId="ADAL" clId="{DAEA3E22-9844-481E-9B87-6745CA6151F1}" dt="2020-10-22T09:55:41.934" v="1748" actId="22"/>
          <ac:picMkLst>
            <pc:docMk/>
            <pc:sldMk cId="2222952965" sldId="4300"/>
            <ac:picMk id="11" creationId="{3728C279-2166-4372-80E9-F270977A0FD6}"/>
          </ac:picMkLst>
        </pc:picChg>
        <pc:picChg chg="add mod">
          <ac:chgData name="Robin Rettien" userId="d3b77970-caed-4e6f-89f3-1a113df11dad" providerId="ADAL" clId="{DAEA3E22-9844-481E-9B87-6745CA6151F1}" dt="2020-10-22T10:00:29.984" v="1767" actId="1038"/>
          <ac:picMkLst>
            <pc:docMk/>
            <pc:sldMk cId="2222952965" sldId="4300"/>
            <ac:picMk id="12" creationId="{67D5CE66-C90B-4B16-96FB-3BC1265E925F}"/>
          </ac:picMkLst>
        </pc:picChg>
        <pc:picChg chg="del">
          <ac:chgData name="Robin Rettien" userId="d3b77970-caed-4e6f-89f3-1a113df11dad" providerId="ADAL" clId="{DAEA3E22-9844-481E-9B87-6745CA6151F1}" dt="2020-10-22T09:55:41.557" v="1747" actId="478"/>
          <ac:picMkLst>
            <pc:docMk/>
            <pc:sldMk cId="2222952965" sldId="4300"/>
            <ac:picMk id="25" creationId="{3C147CE5-8E24-4EC6-A688-145B69A744D4}"/>
          </ac:picMkLst>
        </pc:picChg>
      </pc:sldChg>
      <pc:sldChg chg="delSp modSp mod">
        <pc:chgData name="Robin Rettien" userId="d3b77970-caed-4e6f-89f3-1a113df11dad" providerId="ADAL" clId="{DAEA3E22-9844-481E-9B87-6745CA6151F1}" dt="2020-10-22T09:54:36.955" v="1742" actId="478"/>
        <pc:sldMkLst>
          <pc:docMk/>
          <pc:sldMk cId="790942364" sldId="4302"/>
        </pc:sldMkLst>
        <pc:spChg chg="del">
          <ac:chgData name="Robin Rettien" userId="d3b77970-caed-4e6f-89f3-1a113df11dad" providerId="ADAL" clId="{DAEA3E22-9844-481E-9B87-6745CA6151F1}" dt="2020-10-22T09:54:36.955" v="1742" actId="478"/>
          <ac:spMkLst>
            <pc:docMk/>
            <pc:sldMk cId="790942364" sldId="4302"/>
            <ac:spMk id="6" creationId="{3305DFCA-1CBD-4B19-9F3D-A97649696243}"/>
          </ac:spMkLst>
        </pc:spChg>
        <pc:spChg chg="mod">
          <ac:chgData name="Robin Rettien" userId="d3b77970-caed-4e6f-89f3-1a113df11dad" providerId="ADAL" clId="{DAEA3E22-9844-481E-9B87-6745CA6151F1}" dt="2020-10-22T09:51:02.851" v="1733" actId="13926"/>
          <ac:spMkLst>
            <pc:docMk/>
            <pc:sldMk cId="790942364" sldId="4302"/>
            <ac:spMk id="28" creationId="{1915FD22-2941-43E3-94C2-8BDD87DD535A}"/>
          </ac:spMkLst>
        </pc:spChg>
        <pc:spChg chg="mod">
          <ac:chgData name="Robin Rettien" userId="d3b77970-caed-4e6f-89f3-1a113df11dad" providerId="ADAL" clId="{DAEA3E22-9844-481E-9B87-6745CA6151F1}" dt="2020-10-22T09:51:08.154" v="1734" actId="1076"/>
          <ac:spMkLst>
            <pc:docMk/>
            <pc:sldMk cId="790942364" sldId="4302"/>
            <ac:spMk id="31" creationId="{5C72695E-10FF-4D0B-8D75-4C5AC15B2D33}"/>
          </ac:spMkLst>
        </pc:spChg>
        <pc:spChg chg="mod">
          <ac:chgData name="Robin Rettien" userId="d3b77970-caed-4e6f-89f3-1a113df11dad" providerId="ADAL" clId="{DAEA3E22-9844-481E-9B87-6745CA6151F1}" dt="2020-10-22T09:51:12.839" v="1735" actId="1076"/>
          <ac:spMkLst>
            <pc:docMk/>
            <pc:sldMk cId="790942364" sldId="4302"/>
            <ac:spMk id="32" creationId="{E2D8025E-64BA-4E9E-8282-91F306EFCAB5}"/>
          </ac:spMkLst>
        </pc:spChg>
        <pc:spChg chg="mod">
          <ac:chgData name="Robin Rettien" userId="d3b77970-caed-4e6f-89f3-1a113df11dad" providerId="ADAL" clId="{DAEA3E22-9844-481E-9B87-6745CA6151F1}" dt="2020-10-22T09:51:18.427" v="1741" actId="1036"/>
          <ac:spMkLst>
            <pc:docMk/>
            <pc:sldMk cId="790942364" sldId="4302"/>
            <ac:spMk id="34" creationId="{5A6B9004-B47F-4442-A786-58C9301B86CF}"/>
          </ac:spMkLst>
        </pc:spChg>
      </pc:sldChg>
      <pc:sldChg chg="modSp mod ord">
        <pc:chgData name="Robin Rettien" userId="d3b77970-caed-4e6f-89f3-1a113df11dad" providerId="ADAL" clId="{DAEA3E22-9844-481E-9B87-6745CA6151F1}" dt="2020-10-22T08:21:25.393" v="1457" actId="13926"/>
        <pc:sldMkLst>
          <pc:docMk/>
          <pc:sldMk cId="469021758" sldId="4303"/>
        </pc:sldMkLst>
        <pc:spChg chg="mod">
          <ac:chgData name="Robin Rettien" userId="d3b77970-caed-4e6f-89f3-1a113df11dad" providerId="ADAL" clId="{DAEA3E22-9844-481E-9B87-6745CA6151F1}" dt="2020-10-22T08:20:21.203" v="1416" actId="20577"/>
          <ac:spMkLst>
            <pc:docMk/>
            <pc:sldMk cId="469021758" sldId="4303"/>
            <ac:spMk id="25" creationId="{D977182A-572C-485D-B581-8D0584AFE5C5}"/>
          </ac:spMkLst>
        </pc:spChg>
        <pc:spChg chg="mod">
          <ac:chgData name="Robin Rettien" userId="d3b77970-caed-4e6f-89f3-1a113df11dad" providerId="ADAL" clId="{DAEA3E22-9844-481E-9B87-6745CA6151F1}" dt="2020-10-22T08:21:06.562" v="1453" actId="20577"/>
          <ac:spMkLst>
            <pc:docMk/>
            <pc:sldMk cId="469021758" sldId="4303"/>
            <ac:spMk id="31" creationId="{EDCC35E7-C06C-47E7-BD4A-116D1B83495C}"/>
          </ac:spMkLst>
        </pc:spChg>
        <pc:spChg chg="mod">
          <ac:chgData name="Robin Rettien" userId="d3b77970-caed-4e6f-89f3-1a113df11dad" providerId="ADAL" clId="{DAEA3E22-9844-481E-9B87-6745CA6151F1}" dt="2020-10-22T08:21:25.393" v="1457" actId="13926"/>
          <ac:spMkLst>
            <pc:docMk/>
            <pc:sldMk cId="469021758" sldId="4303"/>
            <ac:spMk id="37" creationId="{A6D9B8AD-2DEB-4277-BFF4-C33198FDDF8F}"/>
          </ac:spMkLst>
        </pc:spChg>
      </pc:sldChg>
      <pc:sldChg chg="modSp mod ord">
        <pc:chgData name="Robin Rettien" userId="d3b77970-caed-4e6f-89f3-1a113df11dad" providerId="ADAL" clId="{DAEA3E22-9844-481E-9B87-6745CA6151F1}" dt="2020-10-22T08:19:34.192" v="1380" actId="13926"/>
        <pc:sldMkLst>
          <pc:docMk/>
          <pc:sldMk cId="2232391747" sldId="4304"/>
        </pc:sldMkLst>
        <pc:graphicFrameChg chg="modGraphic">
          <ac:chgData name="Robin Rettien" userId="d3b77970-caed-4e6f-89f3-1a113df11dad" providerId="ADAL" clId="{DAEA3E22-9844-481E-9B87-6745CA6151F1}" dt="2020-10-22T08:19:34.192" v="1380" actId="13926"/>
          <ac:graphicFrameMkLst>
            <pc:docMk/>
            <pc:sldMk cId="2232391747" sldId="4304"/>
            <ac:graphicFrameMk id="5" creationId="{9A561E50-8242-4905-9A06-6DE77FCA910A}"/>
          </ac:graphicFrameMkLst>
        </pc:graphicFrameChg>
      </pc:sldChg>
      <pc:sldChg chg="del">
        <pc:chgData name="Robin Rettien" userId="d3b77970-caed-4e6f-89f3-1a113df11dad" providerId="ADAL" clId="{DAEA3E22-9844-481E-9B87-6745CA6151F1}" dt="2020-10-21T22:14:23.270" v="789" actId="47"/>
        <pc:sldMkLst>
          <pc:docMk/>
          <pc:sldMk cId="1328932906" sldId="4358"/>
        </pc:sldMkLst>
      </pc:sldChg>
      <pc:sldChg chg="del">
        <pc:chgData name="Robin Rettien" userId="d3b77970-caed-4e6f-89f3-1a113df11dad" providerId="ADAL" clId="{DAEA3E22-9844-481E-9B87-6745CA6151F1}" dt="2020-10-21T22:14:23.578" v="790" actId="47"/>
        <pc:sldMkLst>
          <pc:docMk/>
          <pc:sldMk cId="4144694907" sldId="4359"/>
        </pc:sldMkLst>
      </pc:sldChg>
      <pc:sldChg chg="del">
        <pc:chgData name="Robin Rettien" userId="d3b77970-caed-4e6f-89f3-1a113df11dad" providerId="ADAL" clId="{DAEA3E22-9844-481E-9B87-6745CA6151F1}" dt="2020-10-21T22:14:24.389" v="792" actId="47"/>
        <pc:sldMkLst>
          <pc:docMk/>
          <pc:sldMk cId="2557784793" sldId="4361"/>
        </pc:sldMkLst>
      </pc:sldChg>
      <pc:sldChg chg="del">
        <pc:chgData name="Robin Rettien" userId="d3b77970-caed-4e6f-89f3-1a113df11dad" providerId="ADAL" clId="{DAEA3E22-9844-481E-9B87-6745CA6151F1}" dt="2020-10-21T22:14:24.798" v="793" actId="47"/>
        <pc:sldMkLst>
          <pc:docMk/>
          <pc:sldMk cId="1771533217" sldId="4362"/>
        </pc:sldMkLst>
      </pc:sldChg>
      <pc:sldChg chg="modSp add mod">
        <pc:chgData name="Robin Rettien" userId="d3b77970-caed-4e6f-89f3-1a113df11dad" providerId="ADAL" clId="{DAEA3E22-9844-481E-9B87-6745CA6151F1}" dt="2020-10-23T09:13:37.477" v="3383" actId="13926"/>
        <pc:sldMkLst>
          <pc:docMk/>
          <pc:sldMk cId="635756617" sldId="4364"/>
        </pc:sldMkLst>
        <pc:spChg chg="mod">
          <ac:chgData name="Robin Rettien" userId="d3b77970-caed-4e6f-89f3-1a113df11dad" providerId="ADAL" clId="{DAEA3E22-9844-481E-9B87-6745CA6151F1}" dt="2020-10-23T09:13:37.477" v="3383" actId="13926"/>
          <ac:spMkLst>
            <pc:docMk/>
            <pc:sldMk cId="635756617" sldId="4364"/>
            <ac:spMk id="36" creationId="{9D20BBC0-DCB5-4E0C-ACE6-CF1C32A59C21}"/>
          </ac:spMkLst>
        </pc:spChg>
      </pc:sldChg>
      <pc:sldChg chg="modSp mod">
        <pc:chgData name="Robin Rettien" userId="d3b77970-caed-4e6f-89f3-1a113df11dad" providerId="ADAL" clId="{DAEA3E22-9844-481E-9B87-6745CA6151F1}" dt="2020-10-22T11:35:30.388" v="2471" actId="20577"/>
        <pc:sldMkLst>
          <pc:docMk/>
          <pc:sldMk cId="4004177871" sldId="4376"/>
        </pc:sldMkLst>
        <pc:graphicFrameChg chg="mod modGraphic">
          <ac:chgData name="Robin Rettien" userId="d3b77970-caed-4e6f-89f3-1a113df11dad" providerId="ADAL" clId="{DAEA3E22-9844-481E-9B87-6745CA6151F1}" dt="2020-10-22T11:35:30.388" v="2471" actId="20577"/>
          <ac:graphicFrameMkLst>
            <pc:docMk/>
            <pc:sldMk cId="4004177871" sldId="4376"/>
            <ac:graphicFrameMk id="5" creationId="{BFA613EE-8EE1-4A01-B919-B1561ACA4430}"/>
          </ac:graphicFrameMkLst>
        </pc:graphicFrameChg>
      </pc:sldChg>
      <pc:sldChg chg="modSp add del mod">
        <pc:chgData name="Robin Rettien" userId="d3b77970-caed-4e6f-89f3-1a113df11dad" providerId="ADAL" clId="{DAEA3E22-9844-481E-9B87-6745CA6151F1}" dt="2020-10-23T13:55:23.216" v="3430" actId="20577"/>
        <pc:sldMkLst>
          <pc:docMk/>
          <pc:sldMk cId="3997315665" sldId="4377"/>
        </pc:sldMkLst>
        <pc:spChg chg="mod">
          <ac:chgData name="Robin Rettien" userId="d3b77970-caed-4e6f-89f3-1a113df11dad" providerId="ADAL" clId="{DAEA3E22-9844-481E-9B87-6745CA6151F1}" dt="2020-10-23T13:55:23.216" v="3430" actId="20577"/>
          <ac:spMkLst>
            <pc:docMk/>
            <pc:sldMk cId="3997315665" sldId="4377"/>
            <ac:spMk id="27" creationId="{77E0E204-8D21-48E0-B021-10D5F2DA2334}"/>
          </ac:spMkLst>
        </pc:spChg>
      </pc:sldChg>
      <pc:sldChg chg="addSp delSp modSp mod">
        <pc:chgData name="Robin Rettien" userId="d3b77970-caed-4e6f-89f3-1a113df11dad" providerId="ADAL" clId="{DAEA3E22-9844-481E-9B87-6745CA6151F1}" dt="2020-10-22T12:10:24.064" v="2547" actId="20577"/>
        <pc:sldMkLst>
          <pc:docMk/>
          <pc:sldMk cId="1566171282" sldId="4387"/>
        </pc:sldMkLst>
        <pc:spChg chg="add del mod">
          <ac:chgData name="Robin Rettien" userId="d3b77970-caed-4e6f-89f3-1a113df11dad" providerId="ADAL" clId="{DAEA3E22-9844-481E-9B87-6745CA6151F1}" dt="2020-10-22T10:46:47.894" v="2271" actId="21"/>
          <ac:spMkLst>
            <pc:docMk/>
            <pc:sldMk cId="1566171282" sldId="4387"/>
            <ac:spMk id="6" creationId="{48B9C808-1CA9-4640-81BF-7A2E0F39D7A5}"/>
          </ac:spMkLst>
        </pc:spChg>
        <pc:spChg chg="mod">
          <ac:chgData name="Robin Rettien" userId="d3b77970-caed-4e6f-89f3-1a113df11dad" providerId="ADAL" clId="{DAEA3E22-9844-481E-9B87-6745CA6151F1}" dt="2020-10-22T12:10:24.064" v="2547" actId="20577"/>
          <ac:spMkLst>
            <pc:docMk/>
            <pc:sldMk cId="1566171282" sldId="4387"/>
            <ac:spMk id="31" creationId="{A5334D61-2845-4230-864B-F250AB950AFF}"/>
          </ac:spMkLst>
        </pc:spChg>
      </pc:sldChg>
      <pc:sldChg chg="add del">
        <pc:chgData name="Robin Rettien" userId="d3b77970-caed-4e6f-89f3-1a113df11dad" providerId="ADAL" clId="{DAEA3E22-9844-481E-9B87-6745CA6151F1}" dt="2020-10-21T22:12:50.570" v="779"/>
        <pc:sldMkLst>
          <pc:docMk/>
          <pc:sldMk cId="917409064" sldId="4391"/>
        </pc:sldMkLst>
      </pc:sldChg>
      <pc:sldChg chg="addSp delSp modSp mod">
        <pc:chgData name="Robin Rettien" userId="d3b77970-caed-4e6f-89f3-1a113df11dad" providerId="ADAL" clId="{DAEA3E22-9844-481E-9B87-6745CA6151F1}" dt="2020-10-22T12:51:02.159" v="3373"/>
        <pc:sldMkLst>
          <pc:docMk/>
          <pc:sldMk cId="2944978965" sldId="4392"/>
        </pc:sldMkLst>
        <pc:spChg chg="add">
          <ac:chgData name="Robin Rettien" userId="d3b77970-caed-4e6f-89f3-1a113df11dad" providerId="ADAL" clId="{DAEA3E22-9844-481E-9B87-6745CA6151F1}" dt="2020-10-21T21:32:15.296" v="465" actId="22"/>
          <ac:spMkLst>
            <pc:docMk/>
            <pc:sldMk cId="2944978965" sldId="4392"/>
            <ac:spMk id="4" creationId="{7E570542-7061-43E6-9DCE-67CD993E5A7E}"/>
          </ac:spMkLst>
        </pc:spChg>
        <pc:spChg chg="add mod">
          <ac:chgData name="Robin Rettien" userId="d3b77970-caed-4e6f-89f3-1a113df11dad" providerId="ADAL" clId="{DAEA3E22-9844-481E-9B87-6745CA6151F1}" dt="2020-10-22T12:51:02.159" v="3373"/>
          <ac:spMkLst>
            <pc:docMk/>
            <pc:sldMk cId="2944978965" sldId="4392"/>
            <ac:spMk id="5" creationId="{26784425-6E78-468A-A979-B81C06D1F93B}"/>
          </ac:spMkLst>
        </pc:spChg>
        <pc:spChg chg="del">
          <ac:chgData name="Robin Rettien" userId="d3b77970-caed-4e6f-89f3-1a113df11dad" providerId="ADAL" clId="{DAEA3E22-9844-481E-9B87-6745CA6151F1}" dt="2020-10-21T21:32:14.875" v="464" actId="478"/>
          <ac:spMkLst>
            <pc:docMk/>
            <pc:sldMk cId="2944978965" sldId="4392"/>
            <ac:spMk id="22" creationId="{E2B75F79-6F63-4D24-948B-C17FD3395AD4}"/>
          </ac:spMkLst>
        </pc:spChg>
        <pc:spChg chg="del">
          <ac:chgData name="Robin Rettien" userId="d3b77970-caed-4e6f-89f3-1a113df11dad" providerId="ADAL" clId="{DAEA3E22-9844-481E-9B87-6745CA6151F1}" dt="2020-10-21T21:32:14.875" v="464" actId="478"/>
          <ac:spMkLst>
            <pc:docMk/>
            <pc:sldMk cId="2944978965" sldId="4392"/>
            <ac:spMk id="23" creationId="{8C4D3873-8F4F-4FF2-A9C0-B2063355F053}"/>
          </ac:spMkLst>
        </pc:spChg>
        <pc:picChg chg="add">
          <ac:chgData name="Robin Rettien" userId="d3b77970-caed-4e6f-89f3-1a113df11dad" providerId="ADAL" clId="{DAEA3E22-9844-481E-9B87-6745CA6151F1}" dt="2020-10-21T21:32:15.296" v="465" actId="22"/>
          <ac:picMkLst>
            <pc:docMk/>
            <pc:sldMk cId="2944978965" sldId="4392"/>
            <ac:picMk id="6" creationId="{9D2EC49C-9F64-4194-8CD5-66A85FECA1FD}"/>
          </ac:picMkLst>
        </pc:picChg>
        <pc:picChg chg="del">
          <ac:chgData name="Robin Rettien" userId="d3b77970-caed-4e6f-89f3-1a113df11dad" providerId="ADAL" clId="{DAEA3E22-9844-481E-9B87-6745CA6151F1}" dt="2020-10-21T21:32:14.875" v="464" actId="478"/>
          <ac:picMkLst>
            <pc:docMk/>
            <pc:sldMk cId="2944978965" sldId="4392"/>
            <ac:picMk id="24" creationId="{FF6DBDA5-F766-43F5-83CC-9F2132F02018}"/>
          </ac:picMkLst>
        </pc:picChg>
      </pc:sldChg>
      <pc:sldChg chg="delSp mod">
        <pc:chgData name="Robin Rettien" userId="d3b77970-caed-4e6f-89f3-1a113df11dad" providerId="ADAL" clId="{DAEA3E22-9844-481E-9B87-6745CA6151F1}" dt="2020-10-22T11:17:29.527" v="2378" actId="478"/>
        <pc:sldMkLst>
          <pc:docMk/>
          <pc:sldMk cId="2389333436" sldId="4397"/>
        </pc:sldMkLst>
        <pc:spChg chg="del">
          <ac:chgData name="Robin Rettien" userId="d3b77970-caed-4e6f-89f3-1a113df11dad" providerId="ADAL" clId="{DAEA3E22-9844-481E-9B87-6745CA6151F1}" dt="2020-10-22T11:17:29.527" v="2378" actId="478"/>
          <ac:spMkLst>
            <pc:docMk/>
            <pc:sldMk cId="2389333436" sldId="4397"/>
            <ac:spMk id="76" creationId="{90DBE05F-84CC-4AAB-962A-D45DE9133F03}"/>
          </ac:spMkLst>
        </pc:spChg>
        <pc:spChg chg="del">
          <ac:chgData name="Robin Rettien" userId="d3b77970-caed-4e6f-89f3-1a113df11dad" providerId="ADAL" clId="{DAEA3E22-9844-481E-9B87-6745CA6151F1}" dt="2020-10-22T11:17:24.744" v="2377" actId="478"/>
          <ac:spMkLst>
            <pc:docMk/>
            <pc:sldMk cId="2389333436" sldId="4397"/>
            <ac:spMk id="77" creationId="{8E1A7925-08C7-4068-A36A-47D242F8FF29}"/>
          </ac:spMkLst>
        </pc:spChg>
      </pc:sldChg>
      <pc:sldChg chg="addSp delSp modSp mod">
        <pc:chgData name="Robin Rettien" userId="d3b77970-caed-4e6f-89f3-1a113df11dad" providerId="ADAL" clId="{DAEA3E22-9844-481E-9B87-6745CA6151F1}" dt="2020-10-22T11:37:18.201" v="2472"/>
        <pc:sldMkLst>
          <pc:docMk/>
          <pc:sldMk cId="535522743" sldId="4448"/>
        </pc:sldMkLst>
        <pc:spChg chg="del">
          <ac:chgData name="Robin Rettien" userId="d3b77970-caed-4e6f-89f3-1a113df11dad" providerId="ADAL" clId="{DAEA3E22-9844-481E-9B87-6745CA6151F1}" dt="2020-10-21T21:49:36.424" v="523" actId="478"/>
          <ac:spMkLst>
            <pc:docMk/>
            <pc:sldMk cId="535522743" sldId="4448"/>
            <ac:spMk id="3" creationId="{F22511A1-B90B-488C-9996-751888D3DF1C}"/>
          </ac:spMkLst>
        </pc:spChg>
        <pc:spChg chg="mod">
          <ac:chgData name="Robin Rettien" userId="d3b77970-caed-4e6f-89f3-1a113df11dad" providerId="ADAL" clId="{DAEA3E22-9844-481E-9B87-6745CA6151F1}" dt="2020-10-21T21:55:01.088" v="589" actId="20577"/>
          <ac:spMkLst>
            <pc:docMk/>
            <pc:sldMk cId="535522743" sldId="4448"/>
            <ac:spMk id="4" creationId="{29CB9718-F33C-45E0-97AD-AD6A26E51A3C}"/>
          </ac:spMkLst>
        </pc:spChg>
        <pc:spChg chg="add del">
          <ac:chgData name="Robin Rettien" userId="d3b77970-caed-4e6f-89f3-1a113df11dad" providerId="ADAL" clId="{DAEA3E22-9844-481E-9B87-6745CA6151F1}" dt="2020-10-21T21:51:53.428" v="547" actId="478"/>
          <ac:spMkLst>
            <pc:docMk/>
            <pc:sldMk cId="535522743" sldId="4448"/>
            <ac:spMk id="7" creationId="{5B909132-AAE8-4E82-AB0F-5B4457B2AA3C}"/>
          </ac:spMkLst>
        </pc:spChg>
        <pc:spChg chg="del">
          <ac:chgData name="Robin Rettien" userId="d3b77970-caed-4e6f-89f3-1a113df11dad" providerId="ADAL" clId="{DAEA3E22-9844-481E-9B87-6745CA6151F1}" dt="2020-10-21T21:47:04.975" v="515" actId="478"/>
          <ac:spMkLst>
            <pc:docMk/>
            <pc:sldMk cId="535522743" sldId="4448"/>
            <ac:spMk id="8" creationId="{AF22BA9F-436D-4BFB-B519-721458C6D2A4}"/>
          </ac:spMkLst>
        </pc:spChg>
        <pc:spChg chg="mod">
          <ac:chgData name="Robin Rettien" userId="d3b77970-caed-4e6f-89f3-1a113df11dad" providerId="ADAL" clId="{DAEA3E22-9844-481E-9B87-6745CA6151F1}" dt="2020-10-21T21:57:27.545" v="618" actId="1076"/>
          <ac:spMkLst>
            <pc:docMk/>
            <pc:sldMk cId="535522743" sldId="4448"/>
            <ac:spMk id="12" creationId="{858A2FD7-6410-4F87-A226-C140B6AEB270}"/>
          </ac:spMkLst>
        </pc:spChg>
        <pc:spChg chg="mod">
          <ac:chgData name="Robin Rettien" userId="d3b77970-caed-4e6f-89f3-1a113df11dad" providerId="ADAL" clId="{DAEA3E22-9844-481E-9B87-6745CA6151F1}" dt="2020-10-21T21:57:27.545" v="618" actId="1076"/>
          <ac:spMkLst>
            <pc:docMk/>
            <pc:sldMk cId="535522743" sldId="4448"/>
            <ac:spMk id="14" creationId="{3DD0E273-31E9-4D79-AACC-D40A12F1EE69}"/>
          </ac:spMkLst>
        </pc:spChg>
        <pc:spChg chg="mod">
          <ac:chgData name="Robin Rettien" userId="d3b77970-caed-4e6f-89f3-1a113df11dad" providerId="ADAL" clId="{DAEA3E22-9844-481E-9B87-6745CA6151F1}" dt="2020-10-21T21:55:58.729" v="604" actId="20577"/>
          <ac:spMkLst>
            <pc:docMk/>
            <pc:sldMk cId="535522743" sldId="4448"/>
            <ac:spMk id="15" creationId="{CD839DB9-4AF9-4C4F-BF8E-1808B5DC10EF}"/>
          </ac:spMkLst>
        </pc:spChg>
        <pc:spChg chg="mod">
          <ac:chgData name="Robin Rettien" userId="d3b77970-caed-4e6f-89f3-1a113df11dad" providerId="ADAL" clId="{DAEA3E22-9844-481E-9B87-6745CA6151F1}" dt="2020-10-21T21:52:57.278" v="579" actId="14100"/>
          <ac:spMkLst>
            <pc:docMk/>
            <pc:sldMk cId="535522743" sldId="4448"/>
            <ac:spMk id="17" creationId="{02079E76-141C-4A1E-A235-28E56683D1AF}"/>
          </ac:spMkLst>
        </pc:spChg>
        <pc:spChg chg="del mod">
          <ac:chgData name="Robin Rettien" userId="d3b77970-caed-4e6f-89f3-1a113df11dad" providerId="ADAL" clId="{DAEA3E22-9844-481E-9B87-6745CA6151F1}" dt="2020-10-21T21:51:56.327" v="548" actId="478"/>
          <ac:spMkLst>
            <pc:docMk/>
            <pc:sldMk cId="535522743" sldId="4448"/>
            <ac:spMk id="18" creationId="{B8F45AE3-374D-4B6F-BA73-E6CB5F833DE8}"/>
          </ac:spMkLst>
        </pc:spChg>
        <pc:spChg chg="del">
          <ac:chgData name="Robin Rettien" userId="d3b77970-caed-4e6f-89f3-1a113df11dad" providerId="ADAL" clId="{DAEA3E22-9844-481E-9B87-6745CA6151F1}" dt="2020-10-21T21:52:26.772" v="561" actId="478"/>
          <ac:spMkLst>
            <pc:docMk/>
            <pc:sldMk cId="535522743" sldId="4448"/>
            <ac:spMk id="19" creationId="{5C187E06-A4AE-4A32-9456-764011EC3632}"/>
          </ac:spMkLst>
        </pc:spChg>
        <pc:spChg chg="add del">
          <ac:chgData name="Robin Rettien" userId="d3b77970-caed-4e6f-89f3-1a113df11dad" providerId="ADAL" clId="{DAEA3E22-9844-481E-9B87-6745CA6151F1}" dt="2020-10-21T21:51:49.092" v="545" actId="478"/>
          <ac:spMkLst>
            <pc:docMk/>
            <pc:sldMk cId="535522743" sldId="4448"/>
            <ac:spMk id="21" creationId="{913DA6C7-B5D7-426A-806F-3D086D68C268}"/>
          </ac:spMkLst>
        </pc:spChg>
        <pc:spChg chg="add mod">
          <ac:chgData name="Robin Rettien" userId="d3b77970-caed-4e6f-89f3-1a113df11dad" providerId="ADAL" clId="{DAEA3E22-9844-481E-9B87-6745CA6151F1}" dt="2020-10-21T21:53:23.403" v="587" actId="20577"/>
          <ac:spMkLst>
            <pc:docMk/>
            <pc:sldMk cId="535522743" sldId="4448"/>
            <ac:spMk id="22" creationId="{CA170F92-5A24-487A-B513-F699E00C1107}"/>
          </ac:spMkLst>
        </pc:spChg>
        <pc:spChg chg="mod">
          <ac:chgData name="Robin Rettien" userId="d3b77970-caed-4e6f-89f3-1a113df11dad" providerId="ADAL" clId="{DAEA3E22-9844-481E-9B87-6745CA6151F1}" dt="2020-10-21T21:50:19.720" v="533" actId="20577"/>
          <ac:spMkLst>
            <pc:docMk/>
            <pc:sldMk cId="535522743" sldId="4448"/>
            <ac:spMk id="23" creationId="{A914E2DB-0B80-483F-9260-C88F9DE5D295}"/>
          </ac:spMkLst>
        </pc:spChg>
        <pc:spChg chg="del">
          <ac:chgData name="Robin Rettien" userId="d3b77970-caed-4e6f-89f3-1a113df11dad" providerId="ADAL" clId="{DAEA3E22-9844-481E-9B87-6745CA6151F1}" dt="2020-10-21T21:50:09.003" v="531" actId="478"/>
          <ac:spMkLst>
            <pc:docMk/>
            <pc:sldMk cId="535522743" sldId="4448"/>
            <ac:spMk id="25" creationId="{144CD828-848E-4204-818E-525B6FB93F52}"/>
          </ac:spMkLst>
        </pc:spChg>
        <pc:spChg chg="del mod">
          <ac:chgData name="Robin Rettien" userId="d3b77970-caed-4e6f-89f3-1a113df11dad" providerId="ADAL" clId="{DAEA3E22-9844-481E-9B87-6745CA6151F1}" dt="2020-10-21T21:53:21.113" v="585" actId="478"/>
          <ac:spMkLst>
            <pc:docMk/>
            <pc:sldMk cId="535522743" sldId="4448"/>
            <ac:spMk id="27" creationId="{6A0ACE04-7AFD-4971-A3B2-E90BF841A76E}"/>
          </ac:spMkLst>
        </pc:spChg>
        <pc:spChg chg="add del">
          <ac:chgData name="Robin Rettien" userId="d3b77970-caed-4e6f-89f3-1a113df11dad" providerId="ADAL" clId="{DAEA3E22-9844-481E-9B87-6745CA6151F1}" dt="2020-10-21T21:52:28.830" v="562" actId="478"/>
          <ac:spMkLst>
            <pc:docMk/>
            <pc:sldMk cId="535522743" sldId="4448"/>
            <ac:spMk id="30" creationId="{EB9FBFE7-AEC2-462C-8FD0-36882541C810}"/>
          </ac:spMkLst>
        </pc:spChg>
        <pc:spChg chg="add del mod">
          <ac:chgData name="Robin Rettien" userId="d3b77970-caed-4e6f-89f3-1a113df11dad" providerId="ADAL" clId="{DAEA3E22-9844-481E-9B87-6745CA6151F1}" dt="2020-10-21T21:52:24.249" v="560" actId="478"/>
          <ac:spMkLst>
            <pc:docMk/>
            <pc:sldMk cId="535522743" sldId="4448"/>
            <ac:spMk id="32" creationId="{756D9E14-A7A5-4071-B195-04C77E635D7D}"/>
          </ac:spMkLst>
        </pc:spChg>
        <pc:spChg chg="add del">
          <ac:chgData name="Robin Rettien" userId="d3b77970-caed-4e6f-89f3-1a113df11dad" providerId="ADAL" clId="{DAEA3E22-9844-481E-9B87-6745CA6151F1}" dt="2020-10-21T21:52:35.512" v="572" actId="478"/>
          <ac:spMkLst>
            <pc:docMk/>
            <pc:sldMk cId="535522743" sldId="4448"/>
            <ac:spMk id="36" creationId="{9789DD16-11BB-4793-9C1B-B831065AFE4E}"/>
          </ac:spMkLst>
        </pc:spChg>
        <pc:spChg chg="add mod">
          <ac:chgData name="Robin Rettien" userId="d3b77970-caed-4e6f-89f3-1a113df11dad" providerId="ADAL" clId="{DAEA3E22-9844-481E-9B87-6745CA6151F1}" dt="2020-10-21T21:53:07.384" v="582" actId="1076"/>
          <ac:spMkLst>
            <pc:docMk/>
            <pc:sldMk cId="535522743" sldId="4448"/>
            <ac:spMk id="37" creationId="{9094E0D1-127B-4AD3-88F1-CA7E09AEF42D}"/>
          </ac:spMkLst>
        </pc:spChg>
        <pc:picChg chg="add mod ord">
          <ac:chgData name="Robin Rettien" userId="d3b77970-caed-4e6f-89f3-1a113df11dad" providerId="ADAL" clId="{DAEA3E22-9844-481E-9B87-6745CA6151F1}" dt="2020-10-21T21:52:48.166" v="577" actId="1076"/>
          <ac:picMkLst>
            <pc:docMk/>
            <pc:sldMk cId="535522743" sldId="4448"/>
            <ac:picMk id="5" creationId="{ED2CE25E-E0B3-4FEA-BBBD-F6C60D449A74}"/>
          </ac:picMkLst>
        </pc:picChg>
        <pc:picChg chg="add mod ord">
          <ac:chgData name="Robin Rettien" userId="d3b77970-caed-4e6f-89f3-1a113df11dad" providerId="ADAL" clId="{DAEA3E22-9844-481E-9B87-6745CA6151F1}" dt="2020-10-21T21:57:27.545" v="618" actId="1076"/>
          <ac:picMkLst>
            <pc:docMk/>
            <pc:sldMk cId="535522743" sldId="4448"/>
            <ac:picMk id="6" creationId="{5B8A8FD3-AEE5-486C-8291-FE48E9EB26E6}"/>
          </ac:picMkLst>
        </pc:picChg>
        <pc:picChg chg="del mod">
          <ac:chgData name="Robin Rettien" userId="d3b77970-caed-4e6f-89f3-1a113df11dad" providerId="ADAL" clId="{DAEA3E22-9844-481E-9B87-6745CA6151F1}" dt="2020-10-21T21:52:33.398" v="571" actId="478"/>
          <ac:picMkLst>
            <pc:docMk/>
            <pc:sldMk cId="535522743" sldId="4448"/>
            <ac:picMk id="9" creationId="{36B7D5D3-022A-4ACE-8404-1C68D72B4CD7}"/>
          </ac:picMkLst>
        </pc:picChg>
        <pc:picChg chg="del">
          <ac:chgData name="Robin Rettien" userId="d3b77970-caed-4e6f-89f3-1a113df11dad" providerId="ADAL" clId="{DAEA3E22-9844-481E-9B87-6745CA6151F1}" dt="2020-10-21T21:51:30.857" v="537" actId="478"/>
          <ac:picMkLst>
            <pc:docMk/>
            <pc:sldMk cId="535522743" sldId="4448"/>
            <ac:picMk id="11" creationId="{6C4869C6-8F12-4E89-BC64-87B18D178DF2}"/>
          </ac:picMkLst>
        </pc:picChg>
        <pc:picChg chg="mod">
          <ac:chgData name="Robin Rettien" userId="d3b77970-caed-4e6f-89f3-1a113df11dad" providerId="ADAL" clId="{DAEA3E22-9844-481E-9B87-6745CA6151F1}" dt="2020-10-22T11:37:18.201" v="2472"/>
          <ac:picMkLst>
            <pc:docMk/>
            <pc:sldMk cId="535522743" sldId="4448"/>
            <ac:picMk id="20" creationId="{7CB4B6C3-CE8C-43DE-A1F3-F4C5848537E3}"/>
          </ac:picMkLst>
        </pc:picChg>
        <pc:picChg chg="add mod">
          <ac:chgData name="Robin Rettien" userId="d3b77970-caed-4e6f-89f3-1a113df11dad" providerId="ADAL" clId="{DAEA3E22-9844-481E-9B87-6745CA6151F1}" dt="2020-10-21T21:55:45.145" v="598" actId="1036"/>
          <ac:picMkLst>
            <pc:docMk/>
            <pc:sldMk cId="535522743" sldId="4448"/>
            <ac:picMk id="39" creationId="{55562616-118B-4243-B94F-235F343B8426}"/>
          </ac:picMkLst>
        </pc:picChg>
      </pc:sldChg>
      <pc:sldChg chg="del">
        <pc:chgData name="Robin Rettien" userId="d3b77970-caed-4e6f-89f3-1a113df11dad" providerId="ADAL" clId="{DAEA3E22-9844-481E-9B87-6745CA6151F1}" dt="2020-10-21T22:12:38.933" v="778" actId="47"/>
        <pc:sldMkLst>
          <pc:docMk/>
          <pc:sldMk cId="642399938" sldId="4451"/>
        </pc:sldMkLst>
      </pc:sldChg>
      <pc:sldChg chg="addSp modSp mod">
        <pc:chgData name="Robin Rettien" userId="d3b77970-caed-4e6f-89f3-1a113df11dad" providerId="ADAL" clId="{DAEA3E22-9844-481E-9B87-6745CA6151F1}" dt="2020-10-22T10:52:09.470" v="2367" actId="13926"/>
        <pc:sldMkLst>
          <pc:docMk/>
          <pc:sldMk cId="3456538281" sldId="4454"/>
        </pc:sldMkLst>
        <pc:spChg chg="mod">
          <ac:chgData name="Robin Rettien" userId="d3b77970-caed-4e6f-89f3-1a113df11dad" providerId="ADAL" clId="{DAEA3E22-9844-481E-9B87-6745CA6151F1}" dt="2020-10-22T10:52:09.470" v="2367" actId="13926"/>
          <ac:spMkLst>
            <pc:docMk/>
            <pc:sldMk cId="3456538281" sldId="4454"/>
            <ac:spMk id="2" creationId="{F5D63E93-C406-4261-A54E-1D5CDB530DE9}"/>
          </ac:spMkLst>
        </pc:spChg>
        <pc:spChg chg="mod">
          <ac:chgData name="Robin Rettien" userId="d3b77970-caed-4e6f-89f3-1a113df11dad" providerId="ADAL" clId="{DAEA3E22-9844-481E-9B87-6745CA6151F1}" dt="2020-10-22T10:52:09.470" v="2367" actId="13926"/>
          <ac:spMkLst>
            <pc:docMk/>
            <pc:sldMk cId="3456538281" sldId="4454"/>
            <ac:spMk id="3" creationId="{980581A1-3D06-4345-86AE-2CFE02F6024E}"/>
          </ac:spMkLst>
        </pc:spChg>
        <pc:spChg chg="add mod">
          <ac:chgData name="Robin Rettien" userId="d3b77970-caed-4e6f-89f3-1a113df11dad" providerId="ADAL" clId="{DAEA3E22-9844-481E-9B87-6745CA6151F1}" dt="2020-10-22T10:52:09.470" v="2367" actId="13926"/>
          <ac:spMkLst>
            <pc:docMk/>
            <pc:sldMk cId="3456538281" sldId="4454"/>
            <ac:spMk id="4" creationId="{B0DEF67E-4E27-4B02-B0C5-250E0442A332}"/>
          </ac:spMkLst>
        </pc:spChg>
        <pc:spChg chg="mod">
          <ac:chgData name="Robin Rettien" userId="d3b77970-caed-4e6f-89f3-1a113df11dad" providerId="ADAL" clId="{DAEA3E22-9844-481E-9B87-6745CA6151F1}" dt="2020-10-22T10:52:09.470" v="2367" actId="13926"/>
          <ac:spMkLst>
            <pc:docMk/>
            <pc:sldMk cId="3456538281" sldId="4454"/>
            <ac:spMk id="17" creationId="{E4E5F2E0-3266-40C5-992F-26E6A6C24C18}"/>
          </ac:spMkLst>
        </pc:spChg>
        <pc:spChg chg="mod">
          <ac:chgData name="Robin Rettien" userId="d3b77970-caed-4e6f-89f3-1a113df11dad" providerId="ADAL" clId="{DAEA3E22-9844-481E-9B87-6745CA6151F1}" dt="2020-10-22T10:52:09.470" v="2367" actId="13926"/>
          <ac:spMkLst>
            <pc:docMk/>
            <pc:sldMk cId="3456538281" sldId="4454"/>
            <ac:spMk id="19" creationId="{181EBF1E-B913-40B4-9B6A-C493F8FE13F5}"/>
          </ac:spMkLst>
        </pc:spChg>
        <pc:spChg chg="mod">
          <ac:chgData name="Robin Rettien" userId="d3b77970-caed-4e6f-89f3-1a113df11dad" providerId="ADAL" clId="{DAEA3E22-9844-481E-9B87-6745CA6151F1}" dt="2020-10-22T10:52:09.470" v="2367" actId="13926"/>
          <ac:spMkLst>
            <pc:docMk/>
            <pc:sldMk cId="3456538281" sldId="4454"/>
            <ac:spMk id="22" creationId="{6FD72395-1204-4E4B-92E8-7C01B4D3EBB4}"/>
          </ac:spMkLst>
        </pc:spChg>
        <pc:spChg chg="mod">
          <ac:chgData name="Robin Rettien" userId="d3b77970-caed-4e6f-89f3-1a113df11dad" providerId="ADAL" clId="{DAEA3E22-9844-481E-9B87-6745CA6151F1}" dt="2020-10-22T10:52:09.470" v="2367" actId="13926"/>
          <ac:spMkLst>
            <pc:docMk/>
            <pc:sldMk cId="3456538281" sldId="4454"/>
            <ac:spMk id="24" creationId="{7C9CFCA4-53B7-4542-8E0D-E73D06D21DD8}"/>
          </ac:spMkLst>
        </pc:spChg>
        <pc:spChg chg="mod">
          <ac:chgData name="Robin Rettien" userId="d3b77970-caed-4e6f-89f3-1a113df11dad" providerId="ADAL" clId="{DAEA3E22-9844-481E-9B87-6745CA6151F1}" dt="2020-10-22T10:52:09.470" v="2367" actId="13926"/>
          <ac:spMkLst>
            <pc:docMk/>
            <pc:sldMk cId="3456538281" sldId="4454"/>
            <ac:spMk id="26" creationId="{87CE24A7-8B6B-4EA7-AA65-A219AD2669A6}"/>
          </ac:spMkLst>
        </pc:spChg>
        <pc:spChg chg="mod">
          <ac:chgData name="Robin Rettien" userId="d3b77970-caed-4e6f-89f3-1a113df11dad" providerId="ADAL" clId="{DAEA3E22-9844-481E-9B87-6745CA6151F1}" dt="2020-10-22T10:52:09.470" v="2367" actId="13926"/>
          <ac:spMkLst>
            <pc:docMk/>
            <pc:sldMk cId="3456538281" sldId="4454"/>
            <ac:spMk id="31" creationId="{C47B3CA3-A2C9-4399-A813-B166F78D6F4E}"/>
          </ac:spMkLst>
        </pc:spChg>
        <pc:grpChg chg="mod">
          <ac:chgData name="Robin Rettien" userId="d3b77970-caed-4e6f-89f3-1a113df11dad" providerId="ADAL" clId="{DAEA3E22-9844-481E-9B87-6745CA6151F1}" dt="2020-10-22T10:52:09.470" v="2367" actId="13926"/>
          <ac:grpSpMkLst>
            <pc:docMk/>
            <pc:sldMk cId="3456538281" sldId="4454"/>
            <ac:grpSpMk id="35" creationId="{6E399F4F-FA2E-40E6-9E0B-A8406150DE9F}"/>
          </ac:grpSpMkLst>
        </pc:grpChg>
        <pc:picChg chg="mod">
          <ac:chgData name="Robin Rettien" userId="d3b77970-caed-4e6f-89f3-1a113df11dad" providerId="ADAL" clId="{DAEA3E22-9844-481E-9B87-6745CA6151F1}" dt="2020-10-22T10:52:09.470" v="2367" actId="13926"/>
          <ac:picMkLst>
            <pc:docMk/>
            <pc:sldMk cId="3456538281" sldId="4454"/>
            <ac:picMk id="1028" creationId="{381C4248-E376-4204-B8E7-17F9FD1432B7}"/>
          </ac:picMkLst>
        </pc:picChg>
        <pc:picChg chg="mod">
          <ac:chgData name="Robin Rettien" userId="d3b77970-caed-4e6f-89f3-1a113df11dad" providerId="ADAL" clId="{DAEA3E22-9844-481E-9B87-6745CA6151F1}" dt="2020-10-22T10:52:09.470" v="2367" actId="13926"/>
          <ac:picMkLst>
            <pc:docMk/>
            <pc:sldMk cId="3456538281" sldId="4454"/>
            <ac:picMk id="1030" creationId="{765C5623-186A-458D-9BD6-4D21F674AD6B}"/>
          </ac:picMkLst>
        </pc:picChg>
        <pc:cxnChg chg="mod">
          <ac:chgData name="Robin Rettien" userId="d3b77970-caed-4e6f-89f3-1a113df11dad" providerId="ADAL" clId="{DAEA3E22-9844-481E-9B87-6745CA6151F1}" dt="2020-10-22T10:52:09.470" v="2367" actId="13926"/>
          <ac:cxnSpMkLst>
            <pc:docMk/>
            <pc:sldMk cId="3456538281" sldId="4454"/>
            <ac:cxnSpMk id="25" creationId="{28CCADBF-13E3-4703-9D77-79849395F4CC}"/>
          </ac:cxnSpMkLst>
        </pc:cxnChg>
        <pc:cxnChg chg="mod">
          <ac:chgData name="Robin Rettien" userId="d3b77970-caed-4e6f-89f3-1a113df11dad" providerId="ADAL" clId="{DAEA3E22-9844-481E-9B87-6745CA6151F1}" dt="2020-10-22T10:52:09.470" v="2367" actId="13926"/>
          <ac:cxnSpMkLst>
            <pc:docMk/>
            <pc:sldMk cId="3456538281" sldId="4454"/>
            <ac:cxnSpMk id="27" creationId="{F3B7211A-97C0-4F8A-B862-C1753DF0BC7E}"/>
          </ac:cxnSpMkLst>
        </pc:cxnChg>
      </pc:sldChg>
      <pc:sldChg chg="addSp modSp mod">
        <pc:chgData name="Robin Rettien" userId="d3b77970-caed-4e6f-89f3-1a113df11dad" providerId="ADAL" clId="{DAEA3E22-9844-481E-9B87-6745CA6151F1}" dt="2020-10-22T10:51:09.563" v="2356" actId="13926"/>
        <pc:sldMkLst>
          <pc:docMk/>
          <pc:sldMk cId="2356657316" sldId="4455"/>
        </pc:sldMkLst>
        <pc:spChg chg="mod">
          <ac:chgData name="Robin Rettien" userId="d3b77970-caed-4e6f-89f3-1a113df11dad" providerId="ADAL" clId="{DAEA3E22-9844-481E-9B87-6745CA6151F1}" dt="2020-10-22T10:51:09.563" v="2356" actId="13926"/>
          <ac:spMkLst>
            <pc:docMk/>
            <pc:sldMk cId="2356657316" sldId="4455"/>
            <ac:spMk id="2" creationId="{E0B14F39-C185-44AE-9E9A-A6BF890C2C9C}"/>
          </ac:spMkLst>
        </pc:spChg>
        <pc:spChg chg="add mod">
          <ac:chgData name="Robin Rettien" userId="d3b77970-caed-4e6f-89f3-1a113df11dad" providerId="ADAL" clId="{DAEA3E22-9844-481E-9B87-6745CA6151F1}" dt="2020-10-22T10:47:40.851" v="2321" actId="20577"/>
          <ac:spMkLst>
            <pc:docMk/>
            <pc:sldMk cId="2356657316" sldId="4455"/>
            <ac:spMk id="4" creationId="{BB98E691-EFB2-4835-A075-A646AFB38B84}"/>
          </ac:spMkLst>
        </pc:spChg>
      </pc:sldChg>
      <pc:sldChg chg="modSp mod">
        <pc:chgData name="Robin Rettien" userId="d3b77970-caed-4e6f-89f3-1a113df11dad" providerId="ADAL" clId="{DAEA3E22-9844-481E-9B87-6745CA6151F1}" dt="2020-10-22T12:31:57.306" v="3331" actId="20577"/>
        <pc:sldMkLst>
          <pc:docMk/>
          <pc:sldMk cId="686699456" sldId="4466"/>
        </pc:sldMkLst>
        <pc:spChg chg="mod">
          <ac:chgData name="Robin Rettien" userId="d3b77970-caed-4e6f-89f3-1a113df11dad" providerId="ADAL" clId="{DAEA3E22-9844-481E-9B87-6745CA6151F1}" dt="2020-10-22T12:31:29.952" v="3313" actId="20577"/>
          <ac:spMkLst>
            <pc:docMk/>
            <pc:sldMk cId="686699456" sldId="4466"/>
            <ac:spMk id="4" creationId="{721149F0-F1AE-443A-8E71-1BE013C7A6E3}"/>
          </ac:spMkLst>
        </pc:spChg>
        <pc:spChg chg="mod">
          <ac:chgData name="Robin Rettien" userId="d3b77970-caed-4e6f-89f3-1a113df11dad" providerId="ADAL" clId="{DAEA3E22-9844-481E-9B87-6745CA6151F1}" dt="2020-10-22T12:31:57.306" v="3331" actId="20577"/>
          <ac:spMkLst>
            <pc:docMk/>
            <pc:sldMk cId="686699456" sldId="4466"/>
            <ac:spMk id="8" creationId="{0B77AFA7-B29F-4967-AF9E-A4A0A6A436B4}"/>
          </ac:spMkLst>
        </pc:spChg>
        <pc:spChg chg="mod">
          <ac:chgData name="Robin Rettien" userId="d3b77970-caed-4e6f-89f3-1a113df11dad" providerId="ADAL" clId="{DAEA3E22-9844-481E-9B87-6745CA6151F1}" dt="2020-10-22T11:26:22.791" v="2412" actId="13926"/>
          <ac:spMkLst>
            <pc:docMk/>
            <pc:sldMk cId="686699456" sldId="4466"/>
            <ac:spMk id="14" creationId="{3FBF36F2-8ADD-4D31-A6C6-6F9F3EF780D9}"/>
          </ac:spMkLst>
        </pc:spChg>
      </pc:sldChg>
      <pc:sldChg chg="delSp modSp mod">
        <pc:chgData name="Robin Rettien" userId="d3b77970-caed-4e6f-89f3-1a113df11dad" providerId="ADAL" clId="{DAEA3E22-9844-481E-9B87-6745CA6151F1}" dt="2020-10-22T09:54:45.295" v="1744" actId="478"/>
        <pc:sldMkLst>
          <pc:docMk/>
          <pc:sldMk cId="359526628" sldId="4472"/>
        </pc:sldMkLst>
        <pc:spChg chg="del">
          <ac:chgData name="Robin Rettien" userId="d3b77970-caed-4e6f-89f3-1a113df11dad" providerId="ADAL" clId="{DAEA3E22-9844-481E-9B87-6745CA6151F1}" dt="2020-10-22T09:54:45.295" v="1744" actId="478"/>
          <ac:spMkLst>
            <pc:docMk/>
            <pc:sldMk cId="359526628" sldId="4472"/>
            <ac:spMk id="6" creationId="{F31E3045-5F63-4323-8E4C-01393568129A}"/>
          </ac:spMkLst>
        </pc:spChg>
        <pc:spChg chg="mod">
          <ac:chgData name="Robin Rettien" userId="d3b77970-caed-4e6f-89f3-1a113df11dad" providerId="ADAL" clId="{DAEA3E22-9844-481E-9B87-6745CA6151F1}" dt="2020-10-22T09:33:07.394" v="1561" actId="13926"/>
          <ac:spMkLst>
            <pc:docMk/>
            <pc:sldMk cId="359526628" sldId="4472"/>
            <ac:spMk id="28" creationId="{1915FD22-2941-43E3-94C2-8BDD87DD535A}"/>
          </ac:spMkLst>
        </pc:spChg>
        <pc:spChg chg="mod">
          <ac:chgData name="Robin Rettien" userId="d3b77970-caed-4e6f-89f3-1a113df11dad" providerId="ADAL" clId="{DAEA3E22-9844-481E-9B87-6745CA6151F1}" dt="2020-10-22T09:33:18.279" v="1562" actId="1076"/>
          <ac:spMkLst>
            <pc:docMk/>
            <pc:sldMk cId="359526628" sldId="4472"/>
            <ac:spMk id="31" creationId="{5C72695E-10FF-4D0B-8D75-4C5AC15B2D33}"/>
          </ac:spMkLst>
        </pc:spChg>
        <pc:spChg chg="mod">
          <ac:chgData name="Robin Rettien" userId="d3b77970-caed-4e6f-89f3-1a113df11dad" providerId="ADAL" clId="{DAEA3E22-9844-481E-9B87-6745CA6151F1}" dt="2020-10-22T09:33:26.868" v="1563" actId="1076"/>
          <ac:spMkLst>
            <pc:docMk/>
            <pc:sldMk cId="359526628" sldId="4472"/>
            <ac:spMk id="32" creationId="{E2D8025E-64BA-4E9E-8282-91F306EFCAB5}"/>
          </ac:spMkLst>
        </pc:spChg>
        <pc:spChg chg="mod">
          <ac:chgData name="Robin Rettien" userId="d3b77970-caed-4e6f-89f3-1a113df11dad" providerId="ADAL" clId="{DAEA3E22-9844-481E-9B87-6745CA6151F1}" dt="2020-10-22T09:33:31.660" v="1564" actId="1076"/>
          <ac:spMkLst>
            <pc:docMk/>
            <pc:sldMk cId="359526628" sldId="4472"/>
            <ac:spMk id="33" creationId="{CA615D1A-4DF7-44E3-B93C-50288B92F746}"/>
          </ac:spMkLst>
        </pc:spChg>
      </pc:sldChg>
      <pc:sldChg chg="addSp delSp modSp mod">
        <pc:chgData name="Robin Rettien" userId="d3b77970-caed-4e6f-89f3-1a113df11dad" providerId="ADAL" clId="{DAEA3E22-9844-481E-9B87-6745CA6151F1}" dt="2020-10-22T12:35:31.754" v="3365" actId="1035"/>
        <pc:sldMkLst>
          <pc:docMk/>
          <pc:sldMk cId="1407192383" sldId="4474"/>
        </pc:sldMkLst>
        <pc:spChg chg="mod">
          <ac:chgData name="Robin Rettien" userId="d3b77970-caed-4e6f-89f3-1a113df11dad" providerId="ADAL" clId="{DAEA3E22-9844-481E-9B87-6745CA6151F1}" dt="2020-10-22T12:35:15.169" v="3361" actId="20577"/>
          <ac:spMkLst>
            <pc:docMk/>
            <pc:sldMk cId="1407192383" sldId="4474"/>
            <ac:spMk id="16" creationId="{363004E6-5D0B-4972-B740-FE08672547D7}"/>
          </ac:spMkLst>
        </pc:spChg>
        <pc:spChg chg="mod">
          <ac:chgData name="Robin Rettien" userId="d3b77970-caed-4e6f-89f3-1a113df11dad" providerId="ADAL" clId="{DAEA3E22-9844-481E-9B87-6745CA6151F1}" dt="2020-10-21T21:24:48.288" v="426" actId="1076"/>
          <ac:spMkLst>
            <pc:docMk/>
            <pc:sldMk cId="1407192383" sldId="4474"/>
            <ac:spMk id="19" creationId="{5C7215C3-BD90-4987-87E8-A5D262FD25BA}"/>
          </ac:spMkLst>
        </pc:spChg>
        <pc:spChg chg="mod">
          <ac:chgData name="Robin Rettien" userId="d3b77970-caed-4e6f-89f3-1a113df11dad" providerId="ADAL" clId="{DAEA3E22-9844-481E-9B87-6745CA6151F1}" dt="2020-10-21T21:25:03.518" v="429" actId="1076"/>
          <ac:spMkLst>
            <pc:docMk/>
            <pc:sldMk cId="1407192383" sldId="4474"/>
            <ac:spMk id="20" creationId="{CDF9FF35-159A-4880-998C-29382CE5DB05}"/>
          </ac:spMkLst>
        </pc:spChg>
        <pc:spChg chg="mod">
          <ac:chgData name="Robin Rettien" userId="d3b77970-caed-4e6f-89f3-1a113df11dad" providerId="ADAL" clId="{DAEA3E22-9844-481E-9B87-6745CA6151F1}" dt="2020-10-22T12:35:31.754" v="3365" actId="1035"/>
          <ac:spMkLst>
            <pc:docMk/>
            <pc:sldMk cId="1407192383" sldId="4474"/>
            <ac:spMk id="23" creationId="{2EF721B9-B8AD-4A91-8394-0B90F8B269EB}"/>
          </ac:spMkLst>
        </pc:spChg>
        <pc:spChg chg="del">
          <ac:chgData name="Robin Rettien" userId="d3b77970-caed-4e6f-89f3-1a113df11dad" providerId="ADAL" clId="{DAEA3E22-9844-481E-9B87-6745CA6151F1}" dt="2020-10-21T21:31:13.935" v="461" actId="478"/>
          <ac:spMkLst>
            <pc:docMk/>
            <pc:sldMk cId="1407192383" sldId="4474"/>
            <ac:spMk id="40" creationId="{A45CEE35-468D-4B60-BFA0-73E44CF0FC58}"/>
          </ac:spMkLst>
        </pc:spChg>
        <pc:spChg chg="mod">
          <ac:chgData name="Robin Rettien" userId="d3b77970-caed-4e6f-89f3-1a113df11dad" providerId="ADAL" clId="{DAEA3E22-9844-481E-9B87-6745CA6151F1}" dt="2020-10-21T21:31:12.605" v="460" actId="14100"/>
          <ac:spMkLst>
            <pc:docMk/>
            <pc:sldMk cId="1407192383" sldId="4474"/>
            <ac:spMk id="41" creationId="{CD92A271-D74E-47BE-B9CA-F15B120C1EE2}"/>
          </ac:spMkLst>
        </pc:spChg>
        <pc:spChg chg="mod">
          <ac:chgData name="Robin Rettien" userId="d3b77970-caed-4e6f-89f3-1a113df11dad" providerId="ADAL" clId="{DAEA3E22-9844-481E-9B87-6745CA6151F1}" dt="2020-10-21T21:31:01.464" v="458" actId="14100"/>
          <ac:spMkLst>
            <pc:docMk/>
            <pc:sldMk cId="1407192383" sldId="4474"/>
            <ac:spMk id="42" creationId="{ACA07870-6353-4E29-8394-85F909628D02}"/>
          </ac:spMkLst>
        </pc:spChg>
        <pc:picChg chg="add mod ord">
          <ac:chgData name="Robin Rettien" userId="d3b77970-caed-4e6f-89f3-1a113df11dad" providerId="ADAL" clId="{DAEA3E22-9844-481E-9B87-6745CA6151F1}" dt="2020-10-21T21:30:46.768" v="455" actId="167"/>
          <ac:picMkLst>
            <pc:docMk/>
            <pc:sldMk cId="1407192383" sldId="4474"/>
            <ac:picMk id="5" creationId="{A8C0AA0B-1B03-4C6C-B69A-12F97FD88236}"/>
          </ac:picMkLst>
        </pc:picChg>
        <pc:picChg chg="del mod">
          <ac:chgData name="Robin Rettien" userId="d3b77970-caed-4e6f-89f3-1a113df11dad" providerId="ADAL" clId="{DAEA3E22-9844-481E-9B87-6745CA6151F1}" dt="2020-10-21T21:30:44.552" v="454" actId="478"/>
          <ac:picMkLst>
            <pc:docMk/>
            <pc:sldMk cId="1407192383" sldId="4474"/>
            <ac:picMk id="11" creationId="{006DD11C-980A-4211-B75C-5DCB283CE76E}"/>
          </ac:picMkLst>
        </pc:picChg>
      </pc:sldChg>
      <pc:sldChg chg="addSp delSp modSp">
        <pc:chgData name="Robin Rettien" userId="d3b77970-caed-4e6f-89f3-1a113df11dad" providerId="ADAL" clId="{DAEA3E22-9844-481E-9B87-6745CA6151F1}" dt="2020-10-21T21:31:57.172" v="463"/>
        <pc:sldMkLst>
          <pc:docMk/>
          <pc:sldMk cId="4175044044" sldId="4475"/>
        </pc:sldMkLst>
        <pc:spChg chg="mod">
          <ac:chgData name="Robin Rettien" userId="d3b77970-caed-4e6f-89f3-1a113df11dad" providerId="ADAL" clId="{DAEA3E22-9844-481E-9B87-6745CA6151F1}" dt="2020-10-21T21:31:57.172" v="463"/>
          <ac:spMkLst>
            <pc:docMk/>
            <pc:sldMk cId="4175044044" sldId="4475"/>
            <ac:spMk id="12" creationId="{EA533458-B4ED-4722-B90D-ED1DED56F938}"/>
          </ac:spMkLst>
        </pc:spChg>
        <pc:spChg chg="mod">
          <ac:chgData name="Robin Rettien" userId="d3b77970-caed-4e6f-89f3-1a113df11dad" providerId="ADAL" clId="{DAEA3E22-9844-481E-9B87-6745CA6151F1}" dt="2020-10-21T21:31:57.172" v="463"/>
          <ac:spMkLst>
            <pc:docMk/>
            <pc:sldMk cId="4175044044" sldId="4475"/>
            <ac:spMk id="13" creationId="{E612B975-BDBB-4283-A993-7EE553A058B9}"/>
          </ac:spMkLst>
        </pc:spChg>
        <pc:grpChg chg="del">
          <ac:chgData name="Robin Rettien" userId="d3b77970-caed-4e6f-89f3-1a113df11dad" providerId="ADAL" clId="{DAEA3E22-9844-481E-9B87-6745CA6151F1}" dt="2020-10-21T21:31:56.865" v="462" actId="478"/>
          <ac:grpSpMkLst>
            <pc:docMk/>
            <pc:sldMk cId="4175044044" sldId="4475"/>
            <ac:grpSpMk id="7" creationId="{65BEFC82-04E4-4769-8DE4-1E4359C82E14}"/>
          </ac:grpSpMkLst>
        </pc:grpChg>
        <pc:grpChg chg="add mod">
          <ac:chgData name="Robin Rettien" userId="d3b77970-caed-4e6f-89f3-1a113df11dad" providerId="ADAL" clId="{DAEA3E22-9844-481E-9B87-6745CA6151F1}" dt="2020-10-21T21:31:57.172" v="463"/>
          <ac:grpSpMkLst>
            <pc:docMk/>
            <pc:sldMk cId="4175044044" sldId="4475"/>
            <ac:grpSpMk id="11" creationId="{042D216F-B31E-48C9-A010-8052093C92EC}"/>
          </ac:grpSpMkLst>
        </pc:grpChg>
        <pc:picChg chg="mod">
          <ac:chgData name="Robin Rettien" userId="d3b77970-caed-4e6f-89f3-1a113df11dad" providerId="ADAL" clId="{DAEA3E22-9844-481E-9B87-6745CA6151F1}" dt="2020-10-21T21:31:57.172" v="463"/>
          <ac:picMkLst>
            <pc:docMk/>
            <pc:sldMk cId="4175044044" sldId="4475"/>
            <ac:picMk id="17" creationId="{C94D82F8-BA35-45DB-9533-2E771F16CA45}"/>
          </ac:picMkLst>
        </pc:picChg>
      </pc:sldChg>
      <pc:sldChg chg="delSp modSp mod">
        <pc:chgData name="Robin Rettien" userId="d3b77970-caed-4e6f-89f3-1a113df11dad" providerId="ADAL" clId="{DAEA3E22-9844-481E-9B87-6745CA6151F1}" dt="2020-10-22T09:54:41.031" v="1743" actId="478"/>
        <pc:sldMkLst>
          <pc:docMk/>
          <pc:sldMk cId="4198397139" sldId="4476"/>
        </pc:sldMkLst>
        <pc:spChg chg="del">
          <ac:chgData name="Robin Rettien" userId="d3b77970-caed-4e6f-89f3-1a113df11dad" providerId="ADAL" clId="{DAEA3E22-9844-481E-9B87-6745CA6151F1}" dt="2020-10-22T09:54:41.031" v="1743" actId="478"/>
          <ac:spMkLst>
            <pc:docMk/>
            <pc:sldMk cId="4198397139" sldId="4476"/>
            <ac:spMk id="8" creationId="{3878EA0D-B270-4135-B1E8-B750723E38E5}"/>
          </ac:spMkLst>
        </pc:spChg>
        <pc:spChg chg="mod">
          <ac:chgData name="Robin Rettien" userId="d3b77970-caed-4e6f-89f3-1a113df11dad" providerId="ADAL" clId="{DAEA3E22-9844-481E-9B87-6745CA6151F1}" dt="2020-10-22T09:49:18.998" v="1694" actId="13926"/>
          <ac:spMkLst>
            <pc:docMk/>
            <pc:sldMk cId="4198397139" sldId="4476"/>
            <ac:spMk id="28" creationId="{1915FD22-2941-43E3-94C2-8BDD87DD535A}"/>
          </ac:spMkLst>
        </pc:spChg>
        <pc:spChg chg="mod">
          <ac:chgData name="Robin Rettien" userId="d3b77970-caed-4e6f-89f3-1a113df11dad" providerId="ADAL" clId="{DAEA3E22-9844-481E-9B87-6745CA6151F1}" dt="2020-10-22T09:48:01.161" v="1664" actId="1076"/>
          <ac:spMkLst>
            <pc:docMk/>
            <pc:sldMk cId="4198397139" sldId="4476"/>
            <ac:spMk id="31" creationId="{5C72695E-10FF-4D0B-8D75-4C5AC15B2D33}"/>
          </ac:spMkLst>
        </pc:spChg>
        <pc:spChg chg="mod">
          <ac:chgData name="Robin Rettien" userId="d3b77970-caed-4e6f-89f3-1a113df11dad" providerId="ADAL" clId="{DAEA3E22-9844-481E-9B87-6745CA6151F1}" dt="2020-10-22T09:48:06.374" v="1665" actId="1076"/>
          <ac:spMkLst>
            <pc:docMk/>
            <pc:sldMk cId="4198397139" sldId="4476"/>
            <ac:spMk id="32" creationId="{E2D8025E-64BA-4E9E-8282-91F306EFCAB5}"/>
          </ac:spMkLst>
        </pc:spChg>
        <pc:spChg chg="mod">
          <ac:chgData name="Robin Rettien" userId="d3b77970-caed-4e6f-89f3-1a113df11dad" providerId="ADAL" clId="{DAEA3E22-9844-481E-9B87-6745CA6151F1}" dt="2020-10-22T09:48:13.726" v="1666" actId="1076"/>
          <ac:spMkLst>
            <pc:docMk/>
            <pc:sldMk cId="4198397139" sldId="4476"/>
            <ac:spMk id="34" creationId="{5A6B9004-B47F-4442-A786-58C9301B86CF}"/>
          </ac:spMkLst>
        </pc:spChg>
      </pc:sldChg>
      <pc:sldChg chg="modSp mod">
        <pc:chgData name="Robin Rettien" userId="d3b77970-caed-4e6f-89f3-1a113df11dad" providerId="ADAL" clId="{DAEA3E22-9844-481E-9B87-6745CA6151F1}" dt="2020-10-22T12:51:43.359" v="3379" actId="20577"/>
        <pc:sldMkLst>
          <pc:docMk/>
          <pc:sldMk cId="1815526282" sldId="4477"/>
        </pc:sldMkLst>
        <pc:spChg chg="mod">
          <ac:chgData name="Robin Rettien" userId="d3b77970-caed-4e6f-89f3-1a113df11dad" providerId="ADAL" clId="{DAEA3E22-9844-481E-9B87-6745CA6151F1}" dt="2020-10-22T12:51:43.359" v="3379" actId="20577"/>
          <ac:spMkLst>
            <pc:docMk/>
            <pc:sldMk cId="1815526282" sldId="4477"/>
            <ac:spMk id="16" creationId="{363004E6-5D0B-4972-B740-FE08672547D7}"/>
          </ac:spMkLst>
        </pc:spChg>
        <pc:spChg chg="mod">
          <ac:chgData name="Robin Rettien" userId="d3b77970-caed-4e6f-89f3-1a113df11dad" providerId="ADAL" clId="{DAEA3E22-9844-481E-9B87-6745CA6151F1}" dt="2020-10-21T21:39:21.024" v="506" actId="1036"/>
          <ac:spMkLst>
            <pc:docMk/>
            <pc:sldMk cId="1815526282" sldId="4477"/>
            <ac:spMk id="19" creationId="{5C7215C3-BD90-4987-87E8-A5D262FD25BA}"/>
          </ac:spMkLst>
        </pc:spChg>
        <pc:spChg chg="mod">
          <ac:chgData name="Robin Rettien" userId="d3b77970-caed-4e6f-89f3-1a113df11dad" providerId="ADAL" clId="{DAEA3E22-9844-481E-9B87-6745CA6151F1}" dt="2020-10-21T21:39:17.005" v="503" actId="1076"/>
          <ac:spMkLst>
            <pc:docMk/>
            <pc:sldMk cId="1815526282" sldId="4477"/>
            <ac:spMk id="23" creationId="{0C36015B-00DA-4237-B057-5437B189CF54}"/>
          </ac:spMkLst>
        </pc:spChg>
      </pc:sldChg>
      <pc:sldChg chg="delSp modSp mod">
        <pc:chgData name="Robin Rettien" userId="d3b77970-caed-4e6f-89f3-1a113df11dad" providerId="ADAL" clId="{DAEA3E22-9844-481E-9B87-6745CA6151F1}" dt="2020-10-22T09:55:06.064" v="1746" actId="478"/>
        <pc:sldMkLst>
          <pc:docMk/>
          <pc:sldMk cId="3712010389" sldId="4481"/>
        </pc:sldMkLst>
        <pc:spChg chg="del">
          <ac:chgData name="Robin Rettien" userId="d3b77970-caed-4e6f-89f3-1a113df11dad" providerId="ADAL" clId="{DAEA3E22-9844-481E-9B87-6745CA6151F1}" dt="2020-10-22T09:55:06.064" v="1746" actId="478"/>
          <ac:spMkLst>
            <pc:docMk/>
            <pc:sldMk cId="3712010389" sldId="4481"/>
            <ac:spMk id="5" creationId="{F2A462EB-5F5A-47B4-BDED-5A15391D90D9}"/>
          </ac:spMkLst>
        </pc:spChg>
        <pc:spChg chg="mod">
          <ac:chgData name="Robin Rettien" userId="d3b77970-caed-4e6f-89f3-1a113df11dad" providerId="ADAL" clId="{DAEA3E22-9844-481E-9B87-6745CA6151F1}" dt="2020-10-22T09:37:57.030" v="1608" actId="20577"/>
          <ac:spMkLst>
            <pc:docMk/>
            <pc:sldMk cId="3712010389" sldId="4481"/>
            <ac:spMk id="32" creationId="{9B9D46CA-768E-4701-9A6D-1ED3A5778DB3}"/>
          </ac:spMkLst>
        </pc:spChg>
      </pc:sldChg>
      <pc:sldChg chg="addSp delSp modSp mod">
        <pc:chgData name="Robin Rettien" userId="d3b77970-caed-4e6f-89f3-1a113df11dad" providerId="ADAL" clId="{DAEA3E22-9844-481E-9B87-6745CA6151F1}" dt="2020-10-22T11:37:26.018" v="2476" actId="22"/>
        <pc:sldMkLst>
          <pc:docMk/>
          <pc:sldMk cId="58685191" sldId="4482"/>
        </pc:sldMkLst>
        <pc:spChg chg="mod">
          <ac:chgData name="Robin Rettien" userId="d3b77970-caed-4e6f-89f3-1a113df11dad" providerId="ADAL" clId="{DAEA3E22-9844-481E-9B87-6745CA6151F1}" dt="2020-10-21T21:59:25.068" v="672"/>
          <ac:spMkLst>
            <pc:docMk/>
            <pc:sldMk cId="58685191" sldId="4482"/>
            <ac:spMk id="2" creationId="{0518E33F-A338-4998-BEAE-43248FEFDFA8}"/>
          </ac:spMkLst>
        </pc:spChg>
        <pc:picChg chg="add">
          <ac:chgData name="Robin Rettien" userId="d3b77970-caed-4e6f-89f3-1a113df11dad" providerId="ADAL" clId="{DAEA3E22-9844-481E-9B87-6745CA6151F1}" dt="2020-10-22T11:37:26.018" v="2476" actId="22"/>
          <ac:picMkLst>
            <pc:docMk/>
            <pc:sldMk cId="58685191" sldId="4482"/>
            <ac:picMk id="3" creationId="{A09201FF-3E62-43F2-AC43-1CD46AC4DB74}"/>
          </ac:picMkLst>
        </pc:picChg>
        <pc:picChg chg="del">
          <ac:chgData name="Robin Rettien" userId="d3b77970-caed-4e6f-89f3-1a113df11dad" providerId="ADAL" clId="{DAEA3E22-9844-481E-9B87-6745CA6151F1}" dt="2020-10-22T11:37:25.713" v="2475" actId="478"/>
          <ac:picMkLst>
            <pc:docMk/>
            <pc:sldMk cId="58685191" sldId="4482"/>
            <ac:picMk id="20" creationId="{1C44109D-BACD-4032-BFAA-1F95B49B5F2C}"/>
          </ac:picMkLst>
        </pc:picChg>
      </pc:sldChg>
      <pc:sldChg chg="modSp">
        <pc:chgData name="Robin Rettien" userId="d3b77970-caed-4e6f-89f3-1a113df11dad" providerId="ADAL" clId="{DAEA3E22-9844-481E-9B87-6745CA6151F1}" dt="2020-10-22T11:38:03.631" v="2477"/>
        <pc:sldMkLst>
          <pc:docMk/>
          <pc:sldMk cId="4273903994" sldId="4483"/>
        </pc:sldMkLst>
        <pc:picChg chg="mod">
          <ac:chgData name="Robin Rettien" userId="d3b77970-caed-4e6f-89f3-1a113df11dad" providerId="ADAL" clId="{DAEA3E22-9844-481E-9B87-6745CA6151F1}" dt="2020-10-22T11:38:03.631" v="2477"/>
          <ac:picMkLst>
            <pc:docMk/>
            <pc:sldMk cId="4273903994" sldId="4483"/>
            <ac:picMk id="24" creationId="{6E2A2F00-4983-4705-821B-8AAC76B04DC9}"/>
          </ac:picMkLst>
        </pc:picChg>
      </pc:sldChg>
      <pc:sldChg chg="modSp mod">
        <pc:chgData name="Robin Rettien" userId="d3b77970-caed-4e6f-89f3-1a113df11dad" providerId="ADAL" clId="{DAEA3E22-9844-481E-9B87-6745CA6151F1}" dt="2020-10-21T22:00:12.206" v="683" actId="1035"/>
        <pc:sldMkLst>
          <pc:docMk/>
          <pc:sldMk cId="3099682598" sldId="4489"/>
        </pc:sldMkLst>
        <pc:spChg chg="mod">
          <ac:chgData name="Robin Rettien" userId="d3b77970-caed-4e6f-89f3-1a113df11dad" providerId="ADAL" clId="{DAEA3E22-9844-481E-9B87-6745CA6151F1}" dt="2020-10-21T22:00:03.148" v="678" actId="1035"/>
          <ac:spMkLst>
            <pc:docMk/>
            <pc:sldMk cId="3099682598" sldId="4489"/>
            <ac:spMk id="33" creationId="{C015668A-C514-451E-9B81-41672CCD71DE}"/>
          </ac:spMkLst>
        </pc:spChg>
        <pc:spChg chg="mod">
          <ac:chgData name="Robin Rettien" userId="d3b77970-caed-4e6f-89f3-1a113df11dad" providerId="ADAL" clId="{DAEA3E22-9844-481E-9B87-6745CA6151F1}" dt="2020-10-21T21:59:55.156" v="674" actId="20577"/>
          <ac:spMkLst>
            <pc:docMk/>
            <pc:sldMk cId="3099682598" sldId="4489"/>
            <ac:spMk id="34" creationId="{2202B1FA-161F-4EBB-9ABD-DA5659BF8B50}"/>
          </ac:spMkLst>
        </pc:spChg>
        <pc:spChg chg="mod">
          <ac:chgData name="Robin Rettien" userId="d3b77970-caed-4e6f-89f3-1a113df11dad" providerId="ADAL" clId="{DAEA3E22-9844-481E-9B87-6745CA6151F1}" dt="2020-10-21T22:00:07.062" v="679" actId="1076"/>
          <ac:spMkLst>
            <pc:docMk/>
            <pc:sldMk cId="3099682598" sldId="4489"/>
            <ac:spMk id="37" creationId="{0DCEF331-1293-4C61-8E26-E901B5F98DA8}"/>
          </ac:spMkLst>
        </pc:spChg>
        <pc:spChg chg="mod">
          <ac:chgData name="Robin Rettien" userId="d3b77970-caed-4e6f-89f3-1a113df11dad" providerId="ADAL" clId="{DAEA3E22-9844-481E-9B87-6745CA6151F1}" dt="2020-10-21T22:00:12.206" v="683" actId="1035"/>
          <ac:spMkLst>
            <pc:docMk/>
            <pc:sldMk cId="3099682598" sldId="4489"/>
            <ac:spMk id="39" creationId="{E0040840-B3C8-4840-AD57-AF987E02656E}"/>
          </ac:spMkLst>
        </pc:spChg>
      </pc:sldChg>
      <pc:sldChg chg="delSp modSp mod">
        <pc:chgData name="Robin Rettien" userId="d3b77970-caed-4e6f-89f3-1a113df11dad" providerId="ADAL" clId="{DAEA3E22-9844-481E-9B87-6745CA6151F1}" dt="2020-10-22T10:10:46.920" v="1937" actId="478"/>
        <pc:sldMkLst>
          <pc:docMk/>
          <pc:sldMk cId="3934869442" sldId="4491"/>
        </pc:sldMkLst>
        <pc:spChg chg="del">
          <ac:chgData name="Robin Rettien" userId="d3b77970-caed-4e6f-89f3-1a113df11dad" providerId="ADAL" clId="{DAEA3E22-9844-481E-9B87-6745CA6151F1}" dt="2020-10-22T10:10:46.920" v="1937" actId="478"/>
          <ac:spMkLst>
            <pc:docMk/>
            <pc:sldMk cId="3934869442" sldId="4491"/>
            <ac:spMk id="3" creationId="{96A4D8BB-D814-45FA-9EE2-BD129A1FECDA}"/>
          </ac:spMkLst>
        </pc:spChg>
        <pc:spChg chg="mod">
          <ac:chgData name="Robin Rettien" userId="d3b77970-caed-4e6f-89f3-1a113df11dad" providerId="ADAL" clId="{DAEA3E22-9844-481E-9B87-6745CA6151F1}" dt="2020-10-22T10:10:14.560" v="1936" actId="13926"/>
          <ac:spMkLst>
            <pc:docMk/>
            <pc:sldMk cId="3934869442" sldId="4491"/>
            <ac:spMk id="28" creationId="{1915FD22-2941-43E3-94C2-8BDD87DD535A}"/>
          </ac:spMkLst>
        </pc:spChg>
      </pc:sldChg>
      <pc:sldChg chg="ord">
        <pc:chgData name="Robin Rettien" userId="d3b77970-caed-4e6f-89f3-1a113df11dad" providerId="ADAL" clId="{DAEA3E22-9844-481E-9B87-6745CA6151F1}" dt="2020-10-21T22:12:58.978" v="781"/>
        <pc:sldMkLst>
          <pc:docMk/>
          <pc:sldMk cId="872600108" sldId="4497"/>
        </pc:sldMkLst>
      </pc:sldChg>
      <pc:sldChg chg="del">
        <pc:chgData name="Robin Rettien" userId="d3b77970-caed-4e6f-89f3-1a113df11dad" providerId="ADAL" clId="{DAEA3E22-9844-481E-9B87-6745CA6151F1}" dt="2020-10-21T22:14:23.920" v="791" actId="47"/>
        <pc:sldMkLst>
          <pc:docMk/>
          <pc:sldMk cId="2501596780" sldId="4498"/>
        </pc:sldMkLst>
      </pc:sldChg>
      <pc:sldChg chg="addSp delSp modSp mod">
        <pc:chgData name="Robin Rettien" userId="d3b77970-caed-4e6f-89f3-1a113df11dad" providerId="ADAL" clId="{DAEA3E22-9844-481E-9B87-6745CA6151F1}" dt="2020-10-22T10:51:34.535" v="2360" actId="13926"/>
        <pc:sldMkLst>
          <pc:docMk/>
          <pc:sldMk cId="3723857203" sldId="4505"/>
        </pc:sldMkLst>
        <pc:spChg chg="mod">
          <ac:chgData name="Robin Rettien" userId="d3b77970-caed-4e6f-89f3-1a113df11dad" providerId="ADAL" clId="{DAEA3E22-9844-481E-9B87-6745CA6151F1}" dt="2020-10-22T10:51:34.535" v="2360" actId="13926"/>
          <ac:spMkLst>
            <pc:docMk/>
            <pc:sldMk cId="3723857203" sldId="4505"/>
            <ac:spMk id="2" creationId="{7D701395-8032-4536-906F-15A66E308701}"/>
          </ac:spMkLst>
        </pc:spChg>
        <pc:spChg chg="del mod">
          <ac:chgData name="Robin Rettien" userId="d3b77970-caed-4e6f-89f3-1a113df11dad" providerId="ADAL" clId="{DAEA3E22-9844-481E-9B87-6745CA6151F1}" dt="2020-10-21T21:14:21.863" v="331" actId="478"/>
          <ac:spMkLst>
            <pc:docMk/>
            <pc:sldMk cId="3723857203" sldId="4505"/>
            <ac:spMk id="4" creationId="{4C4D38EA-F223-4340-92B1-79278FCAA685}"/>
          </ac:spMkLst>
        </pc:spChg>
        <pc:spChg chg="del">
          <ac:chgData name="Robin Rettien" userId="d3b77970-caed-4e6f-89f3-1a113df11dad" providerId="ADAL" clId="{DAEA3E22-9844-481E-9B87-6745CA6151F1}" dt="2020-10-21T21:00:59.821" v="115" actId="478"/>
          <ac:spMkLst>
            <pc:docMk/>
            <pc:sldMk cId="3723857203" sldId="4505"/>
            <ac:spMk id="5" creationId="{8388C83E-C424-4780-B14A-36CD69CDDCC4}"/>
          </ac:spMkLst>
        </pc:spChg>
        <pc:spChg chg="mod">
          <ac:chgData name="Robin Rettien" userId="d3b77970-caed-4e6f-89f3-1a113df11dad" providerId="ADAL" clId="{DAEA3E22-9844-481E-9B87-6745CA6151F1}" dt="2020-10-22T10:51:34.535" v="2360" actId="13926"/>
          <ac:spMkLst>
            <pc:docMk/>
            <pc:sldMk cId="3723857203" sldId="4505"/>
            <ac:spMk id="9" creationId="{DB3E10AF-4D26-494C-827B-48178D9E4333}"/>
          </ac:spMkLst>
        </pc:spChg>
        <pc:spChg chg="del">
          <ac:chgData name="Robin Rettien" userId="d3b77970-caed-4e6f-89f3-1a113df11dad" providerId="ADAL" clId="{DAEA3E22-9844-481E-9B87-6745CA6151F1}" dt="2020-10-21T21:05:42.375" v="177" actId="478"/>
          <ac:spMkLst>
            <pc:docMk/>
            <pc:sldMk cId="3723857203" sldId="4505"/>
            <ac:spMk id="12" creationId="{0D04C439-C18C-4288-BBA4-0828B10AF594}"/>
          </ac:spMkLst>
        </pc:spChg>
        <pc:spChg chg="del">
          <ac:chgData name="Robin Rettien" userId="d3b77970-caed-4e6f-89f3-1a113df11dad" providerId="ADAL" clId="{DAEA3E22-9844-481E-9B87-6745CA6151F1}" dt="2020-10-21T21:05:42.375" v="177" actId="478"/>
          <ac:spMkLst>
            <pc:docMk/>
            <pc:sldMk cId="3723857203" sldId="4505"/>
            <ac:spMk id="13" creationId="{96365FB7-8F5A-42C5-A7AC-AD5B29F9E9D6}"/>
          </ac:spMkLst>
        </pc:spChg>
        <pc:spChg chg="mod">
          <ac:chgData name="Robin Rettien" userId="d3b77970-caed-4e6f-89f3-1a113df11dad" providerId="ADAL" clId="{DAEA3E22-9844-481E-9B87-6745CA6151F1}" dt="2020-10-22T10:51:34.535" v="2360" actId="13926"/>
          <ac:spMkLst>
            <pc:docMk/>
            <pc:sldMk cId="3723857203" sldId="4505"/>
            <ac:spMk id="15" creationId="{BD6BC940-9792-4EDF-88C1-2CA0CE1F572D}"/>
          </ac:spMkLst>
        </pc:spChg>
        <pc:spChg chg="mod">
          <ac:chgData name="Robin Rettien" userId="d3b77970-caed-4e6f-89f3-1a113df11dad" providerId="ADAL" clId="{DAEA3E22-9844-481E-9B87-6745CA6151F1}" dt="2020-10-22T10:51:34.535" v="2360" actId="13926"/>
          <ac:spMkLst>
            <pc:docMk/>
            <pc:sldMk cId="3723857203" sldId="4505"/>
            <ac:spMk id="16" creationId="{8AE2D7A0-DC95-4A97-B402-99AA6142072C}"/>
          </ac:spMkLst>
        </pc:spChg>
        <pc:spChg chg="mod">
          <ac:chgData name="Robin Rettien" userId="d3b77970-caed-4e6f-89f3-1a113df11dad" providerId="ADAL" clId="{DAEA3E22-9844-481E-9B87-6745CA6151F1}" dt="2020-10-22T10:51:34.535" v="2360" actId="13926"/>
          <ac:spMkLst>
            <pc:docMk/>
            <pc:sldMk cId="3723857203" sldId="4505"/>
            <ac:spMk id="19" creationId="{197440D0-D94A-40D6-8A4C-706BD75AD0B0}"/>
          </ac:spMkLst>
        </pc:spChg>
        <pc:spChg chg="mod">
          <ac:chgData name="Robin Rettien" userId="d3b77970-caed-4e6f-89f3-1a113df11dad" providerId="ADAL" clId="{DAEA3E22-9844-481E-9B87-6745CA6151F1}" dt="2020-10-22T10:51:34.535" v="2360" actId="13926"/>
          <ac:spMkLst>
            <pc:docMk/>
            <pc:sldMk cId="3723857203" sldId="4505"/>
            <ac:spMk id="21" creationId="{A72AE591-3E09-4614-960C-8E841A43253C}"/>
          </ac:spMkLst>
        </pc:spChg>
        <pc:spChg chg="add mod">
          <ac:chgData name="Robin Rettien" userId="d3b77970-caed-4e6f-89f3-1a113df11dad" providerId="ADAL" clId="{DAEA3E22-9844-481E-9B87-6745CA6151F1}" dt="2020-10-22T10:51:34.535" v="2360" actId="13926"/>
          <ac:spMkLst>
            <pc:docMk/>
            <pc:sldMk cId="3723857203" sldId="4505"/>
            <ac:spMk id="22" creationId="{9D9BD2E3-4C1B-4F62-A8AB-BFD4638A2B3E}"/>
          </ac:spMkLst>
        </pc:spChg>
        <pc:spChg chg="del">
          <ac:chgData name="Robin Rettien" userId="d3b77970-caed-4e6f-89f3-1a113df11dad" providerId="ADAL" clId="{DAEA3E22-9844-481E-9B87-6745CA6151F1}" dt="2020-10-21T21:00:58.148" v="114" actId="478"/>
          <ac:spMkLst>
            <pc:docMk/>
            <pc:sldMk cId="3723857203" sldId="4505"/>
            <ac:spMk id="44" creationId="{DD8655BE-654D-461D-8DDE-9D15BA823A25}"/>
          </ac:spMkLst>
        </pc:spChg>
        <pc:spChg chg="add mod ord">
          <ac:chgData name="Robin Rettien" userId="d3b77970-caed-4e6f-89f3-1a113df11dad" providerId="ADAL" clId="{DAEA3E22-9844-481E-9B87-6745CA6151F1}" dt="2020-10-22T10:51:34.535" v="2360" actId="13926"/>
          <ac:spMkLst>
            <pc:docMk/>
            <pc:sldMk cId="3723857203" sldId="4505"/>
            <ac:spMk id="45" creationId="{D5F1CED2-0BDE-43D8-8806-E61A958B4BF6}"/>
          </ac:spMkLst>
        </pc:spChg>
        <pc:spChg chg="del">
          <ac:chgData name="Robin Rettien" userId="d3b77970-caed-4e6f-89f3-1a113df11dad" providerId="ADAL" clId="{DAEA3E22-9844-481E-9B87-6745CA6151F1}" dt="2020-10-21T21:00:56.267" v="113" actId="478"/>
          <ac:spMkLst>
            <pc:docMk/>
            <pc:sldMk cId="3723857203" sldId="4505"/>
            <ac:spMk id="47" creationId="{04B36121-82A4-42CD-8BA0-BC9429AEA92F}"/>
          </ac:spMkLst>
        </pc:spChg>
        <pc:spChg chg="mod">
          <ac:chgData name="Robin Rettien" userId="d3b77970-caed-4e6f-89f3-1a113df11dad" providerId="ADAL" clId="{DAEA3E22-9844-481E-9B87-6745CA6151F1}" dt="2020-10-22T10:51:34.535" v="2360" actId="13926"/>
          <ac:spMkLst>
            <pc:docMk/>
            <pc:sldMk cId="3723857203" sldId="4505"/>
            <ac:spMk id="48" creationId="{7C29CA2B-FB0A-4216-A747-FAF104700DC2}"/>
          </ac:spMkLst>
        </pc:spChg>
        <pc:spChg chg="add mod">
          <ac:chgData name="Robin Rettien" userId="d3b77970-caed-4e6f-89f3-1a113df11dad" providerId="ADAL" clId="{DAEA3E22-9844-481E-9B87-6745CA6151F1}" dt="2020-10-22T10:51:34.535" v="2360" actId="13926"/>
          <ac:spMkLst>
            <pc:docMk/>
            <pc:sldMk cId="3723857203" sldId="4505"/>
            <ac:spMk id="49" creationId="{F37987CA-8D8B-4F82-A446-9B74531B8F7E}"/>
          </ac:spMkLst>
        </pc:spChg>
        <pc:spChg chg="del">
          <ac:chgData name="Robin Rettien" userId="d3b77970-caed-4e6f-89f3-1a113df11dad" providerId="ADAL" clId="{DAEA3E22-9844-481E-9B87-6745CA6151F1}" dt="2020-10-21T21:00:56.267" v="113" actId="478"/>
          <ac:spMkLst>
            <pc:docMk/>
            <pc:sldMk cId="3723857203" sldId="4505"/>
            <ac:spMk id="55" creationId="{9B37F04C-DC27-414A-A11E-248F45A30106}"/>
          </ac:spMkLst>
        </pc:spChg>
        <pc:spChg chg="mod">
          <ac:chgData name="Robin Rettien" userId="d3b77970-caed-4e6f-89f3-1a113df11dad" providerId="ADAL" clId="{DAEA3E22-9844-481E-9B87-6745CA6151F1}" dt="2020-10-22T10:51:34.535" v="2360" actId="13926"/>
          <ac:spMkLst>
            <pc:docMk/>
            <pc:sldMk cId="3723857203" sldId="4505"/>
            <ac:spMk id="57" creationId="{9719109C-3A19-4D67-966F-DC38A2D8A0BF}"/>
          </ac:spMkLst>
        </pc:spChg>
        <pc:spChg chg="mod">
          <ac:chgData name="Robin Rettien" userId="d3b77970-caed-4e6f-89f3-1a113df11dad" providerId="ADAL" clId="{DAEA3E22-9844-481E-9B87-6745CA6151F1}" dt="2020-10-22T10:51:34.535" v="2360" actId="13926"/>
          <ac:spMkLst>
            <pc:docMk/>
            <pc:sldMk cId="3723857203" sldId="4505"/>
            <ac:spMk id="63" creationId="{A5E86562-EC19-4824-AB64-A1D2AEBCB0CC}"/>
          </ac:spMkLst>
        </pc:spChg>
        <pc:spChg chg="del">
          <ac:chgData name="Robin Rettien" userId="d3b77970-caed-4e6f-89f3-1a113df11dad" providerId="ADAL" clId="{DAEA3E22-9844-481E-9B87-6745CA6151F1}" dt="2020-10-21T21:00:56.267" v="113" actId="478"/>
          <ac:spMkLst>
            <pc:docMk/>
            <pc:sldMk cId="3723857203" sldId="4505"/>
            <ac:spMk id="64" creationId="{928D6C92-F237-4B64-8A9B-E5DF6EF8C8A7}"/>
          </ac:spMkLst>
        </pc:spChg>
        <pc:spChg chg="del">
          <ac:chgData name="Robin Rettien" userId="d3b77970-caed-4e6f-89f3-1a113df11dad" providerId="ADAL" clId="{DAEA3E22-9844-481E-9B87-6745CA6151F1}" dt="2020-10-21T21:00:56.267" v="113" actId="478"/>
          <ac:spMkLst>
            <pc:docMk/>
            <pc:sldMk cId="3723857203" sldId="4505"/>
            <ac:spMk id="66" creationId="{2EB8685C-D0F4-4ADA-AC1E-32EA7518A31F}"/>
          </ac:spMkLst>
        </pc:spChg>
        <pc:spChg chg="del">
          <ac:chgData name="Robin Rettien" userId="d3b77970-caed-4e6f-89f3-1a113df11dad" providerId="ADAL" clId="{DAEA3E22-9844-481E-9B87-6745CA6151F1}" dt="2020-10-21T21:00:56.267" v="113" actId="478"/>
          <ac:spMkLst>
            <pc:docMk/>
            <pc:sldMk cId="3723857203" sldId="4505"/>
            <ac:spMk id="67" creationId="{DB6BBBE5-4186-4542-B7C1-E8E8AE7D98E9}"/>
          </ac:spMkLst>
        </pc:spChg>
        <pc:spChg chg="del">
          <ac:chgData name="Robin Rettien" userId="d3b77970-caed-4e6f-89f3-1a113df11dad" providerId="ADAL" clId="{DAEA3E22-9844-481E-9B87-6745CA6151F1}" dt="2020-10-21T21:00:56.267" v="113" actId="478"/>
          <ac:spMkLst>
            <pc:docMk/>
            <pc:sldMk cId="3723857203" sldId="4505"/>
            <ac:spMk id="68" creationId="{8CA5D94F-C7A8-4F80-AE8E-D42A251ED637}"/>
          </ac:spMkLst>
        </pc:spChg>
        <pc:spChg chg="add mod">
          <ac:chgData name="Robin Rettien" userId="d3b77970-caed-4e6f-89f3-1a113df11dad" providerId="ADAL" clId="{DAEA3E22-9844-481E-9B87-6745CA6151F1}" dt="2020-10-22T10:51:34.535" v="2360" actId="13926"/>
          <ac:spMkLst>
            <pc:docMk/>
            <pc:sldMk cId="3723857203" sldId="4505"/>
            <ac:spMk id="71" creationId="{8AEA603A-879B-4C70-A99F-4F97AE4C98E5}"/>
          </ac:spMkLst>
        </pc:spChg>
        <pc:spChg chg="mod">
          <ac:chgData name="Robin Rettien" userId="d3b77970-caed-4e6f-89f3-1a113df11dad" providerId="ADAL" clId="{DAEA3E22-9844-481E-9B87-6745CA6151F1}" dt="2020-10-22T10:51:34.535" v="2360" actId="13926"/>
          <ac:spMkLst>
            <pc:docMk/>
            <pc:sldMk cId="3723857203" sldId="4505"/>
            <ac:spMk id="112" creationId="{3A85F222-F47B-4C0F-BF1F-B5B410DBDB63}"/>
          </ac:spMkLst>
        </pc:spChg>
        <pc:spChg chg="del">
          <ac:chgData name="Robin Rettien" userId="d3b77970-caed-4e6f-89f3-1a113df11dad" providerId="ADAL" clId="{DAEA3E22-9844-481E-9B87-6745CA6151F1}" dt="2020-10-21T21:00:56.267" v="113" actId="478"/>
          <ac:spMkLst>
            <pc:docMk/>
            <pc:sldMk cId="3723857203" sldId="4505"/>
            <ac:spMk id="113" creationId="{D5920B0D-25A6-4BDA-8C17-710FE998560E}"/>
          </ac:spMkLst>
        </pc:spChg>
        <pc:grpChg chg="mod">
          <ac:chgData name="Robin Rettien" userId="d3b77970-caed-4e6f-89f3-1a113df11dad" providerId="ADAL" clId="{DAEA3E22-9844-481E-9B87-6745CA6151F1}" dt="2020-10-22T10:51:34.535" v="2360" actId="13926"/>
          <ac:grpSpMkLst>
            <pc:docMk/>
            <pc:sldMk cId="3723857203" sldId="4505"/>
            <ac:grpSpMk id="50" creationId="{6CF11B43-605C-432A-8B85-ACBFA6EFDE30}"/>
          </ac:grpSpMkLst>
        </pc:grpChg>
        <pc:picChg chg="mod">
          <ac:chgData name="Robin Rettien" userId="d3b77970-caed-4e6f-89f3-1a113df11dad" providerId="ADAL" clId="{DAEA3E22-9844-481E-9B87-6745CA6151F1}" dt="2020-10-22T10:51:34.535" v="2360" actId="13926"/>
          <ac:picMkLst>
            <pc:docMk/>
            <pc:sldMk cId="3723857203" sldId="4505"/>
            <ac:picMk id="6" creationId="{EE71B728-5D16-4AEA-A37F-9D46618AD289}"/>
          </ac:picMkLst>
        </pc:picChg>
        <pc:picChg chg="add mod ord modCrop">
          <ac:chgData name="Robin Rettien" userId="d3b77970-caed-4e6f-89f3-1a113df11dad" providerId="ADAL" clId="{DAEA3E22-9844-481E-9B87-6745CA6151F1}" dt="2020-10-22T10:51:34.535" v="2360" actId="13926"/>
          <ac:picMkLst>
            <pc:docMk/>
            <pc:sldMk cId="3723857203" sldId="4505"/>
            <ac:picMk id="7" creationId="{6450EE84-2EC8-4EB9-8B02-559C1F0518F5}"/>
          </ac:picMkLst>
        </pc:picChg>
        <pc:picChg chg="del mod">
          <ac:chgData name="Robin Rettien" userId="d3b77970-caed-4e6f-89f3-1a113df11dad" providerId="ADAL" clId="{DAEA3E22-9844-481E-9B87-6745CA6151F1}" dt="2020-10-21T20:59:50.351" v="104" actId="478"/>
          <ac:picMkLst>
            <pc:docMk/>
            <pc:sldMk cId="3723857203" sldId="4505"/>
            <ac:picMk id="8" creationId="{06C21943-16FA-4E1F-9A1F-36E1C1CA2BB5}"/>
          </ac:picMkLst>
        </pc:picChg>
        <pc:picChg chg="add mod ord">
          <ac:chgData name="Robin Rettien" userId="d3b77970-caed-4e6f-89f3-1a113df11dad" providerId="ADAL" clId="{DAEA3E22-9844-481E-9B87-6745CA6151F1}" dt="2020-10-22T10:51:34.535" v="2360" actId="13926"/>
          <ac:picMkLst>
            <pc:docMk/>
            <pc:sldMk cId="3723857203" sldId="4505"/>
            <ac:picMk id="14" creationId="{AC3F8A6B-AF61-43A1-916F-AF402A79CEC7}"/>
          </ac:picMkLst>
        </pc:picChg>
        <pc:picChg chg="add del">
          <ac:chgData name="Robin Rettien" userId="d3b77970-caed-4e6f-89f3-1a113df11dad" providerId="ADAL" clId="{DAEA3E22-9844-481E-9B87-6745CA6151F1}" dt="2020-10-21T21:09:11.660" v="219" actId="478"/>
          <ac:picMkLst>
            <pc:docMk/>
            <pc:sldMk cId="3723857203" sldId="4505"/>
            <ac:picMk id="17" creationId="{239B453E-AAFF-4F5D-81CB-EABDCB00C9D1}"/>
          </ac:picMkLst>
        </pc:picChg>
        <pc:picChg chg="del mod">
          <ac:chgData name="Robin Rettien" userId="d3b77970-caed-4e6f-89f3-1a113df11dad" providerId="ADAL" clId="{DAEA3E22-9844-481E-9B87-6745CA6151F1}" dt="2020-10-21T21:10:55.185" v="267" actId="478"/>
          <ac:picMkLst>
            <pc:docMk/>
            <pc:sldMk cId="3723857203" sldId="4505"/>
            <ac:picMk id="18" creationId="{E091F308-C4D4-4B93-B6B7-317AB57DF11F}"/>
          </ac:picMkLst>
        </pc:picChg>
        <pc:picChg chg="add del">
          <ac:chgData name="Robin Rettien" userId="d3b77970-caed-4e6f-89f3-1a113df11dad" providerId="ADAL" clId="{DAEA3E22-9844-481E-9B87-6745CA6151F1}" dt="2020-10-21T21:09:13.266" v="220" actId="478"/>
          <ac:picMkLst>
            <pc:docMk/>
            <pc:sldMk cId="3723857203" sldId="4505"/>
            <ac:picMk id="20" creationId="{07C34FF3-CEDA-4830-A9D2-F2BA8C0CA202}"/>
          </ac:picMkLst>
        </pc:picChg>
        <pc:picChg chg="mod">
          <ac:chgData name="Robin Rettien" userId="d3b77970-caed-4e6f-89f3-1a113df11dad" providerId="ADAL" clId="{DAEA3E22-9844-481E-9B87-6745CA6151F1}" dt="2020-10-22T10:51:34.535" v="2360" actId="13926"/>
          <ac:picMkLst>
            <pc:docMk/>
            <pc:sldMk cId="3723857203" sldId="4505"/>
            <ac:picMk id="25" creationId="{4AF805BB-7D9F-4DF7-BB61-084FAC029417}"/>
          </ac:picMkLst>
        </pc:picChg>
        <pc:picChg chg="del">
          <ac:chgData name="Robin Rettien" userId="d3b77970-caed-4e6f-89f3-1a113df11dad" providerId="ADAL" clId="{DAEA3E22-9844-481E-9B87-6745CA6151F1}" dt="2020-10-21T21:00:56.267" v="113" actId="478"/>
          <ac:picMkLst>
            <pc:docMk/>
            <pc:sldMk cId="3723857203" sldId="4505"/>
            <ac:picMk id="34" creationId="{5FEC1373-23F6-4352-93ED-220153B58045}"/>
          </ac:picMkLst>
        </pc:picChg>
        <pc:picChg chg="add mod modCrop">
          <ac:chgData name="Robin Rettien" userId="d3b77970-caed-4e6f-89f3-1a113df11dad" providerId="ADAL" clId="{DAEA3E22-9844-481E-9B87-6745CA6151F1}" dt="2020-10-22T10:51:34.535" v="2360" actId="13926"/>
          <ac:picMkLst>
            <pc:docMk/>
            <pc:sldMk cId="3723857203" sldId="4505"/>
            <ac:picMk id="70" creationId="{900DCB03-E387-4E2E-8C46-DB2D83BDF992}"/>
          </ac:picMkLst>
        </pc:picChg>
        <pc:picChg chg="del mod">
          <ac:chgData name="Robin Rettien" userId="d3b77970-caed-4e6f-89f3-1a113df11dad" providerId="ADAL" clId="{DAEA3E22-9844-481E-9B87-6745CA6151F1}" dt="2020-10-21T21:00:56.267" v="113" actId="478"/>
          <ac:picMkLst>
            <pc:docMk/>
            <pc:sldMk cId="3723857203" sldId="4505"/>
            <ac:picMk id="4099" creationId="{0AD0F946-4EF0-4728-A758-64CBEB57C588}"/>
          </ac:picMkLst>
        </pc:picChg>
        <pc:cxnChg chg="mod">
          <ac:chgData name="Robin Rettien" userId="d3b77970-caed-4e6f-89f3-1a113df11dad" providerId="ADAL" clId="{DAEA3E22-9844-481E-9B87-6745CA6151F1}" dt="2020-10-22T10:51:34.535" v="2360" actId="13926"/>
          <ac:cxnSpMkLst>
            <pc:docMk/>
            <pc:sldMk cId="3723857203" sldId="4505"/>
            <ac:cxnSpMk id="11" creationId="{5AD29280-6340-4A6D-882B-93B65A653036}"/>
          </ac:cxnSpMkLst>
        </pc:cxnChg>
        <pc:cxnChg chg="mod">
          <ac:chgData name="Robin Rettien" userId="d3b77970-caed-4e6f-89f3-1a113df11dad" providerId="ADAL" clId="{DAEA3E22-9844-481E-9B87-6745CA6151F1}" dt="2020-10-22T10:51:34.535" v="2360" actId="13926"/>
          <ac:cxnSpMkLst>
            <pc:docMk/>
            <pc:sldMk cId="3723857203" sldId="4505"/>
            <ac:cxnSpMk id="58" creationId="{FFE8AC65-502C-43EC-B31B-D1E6B9054933}"/>
          </ac:cxnSpMkLst>
        </pc:cxnChg>
      </pc:sldChg>
      <pc:sldChg chg="addSp delSp modSp mod">
        <pc:chgData name="Robin Rettien" userId="d3b77970-caed-4e6f-89f3-1a113df11dad" providerId="ADAL" clId="{DAEA3E22-9844-481E-9B87-6745CA6151F1}" dt="2020-10-22T10:51:39.702" v="2361" actId="13926"/>
        <pc:sldMkLst>
          <pc:docMk/>
          <pc:sldMk cId="783396592" sldId="4506"/>
        </pc:sldMkLst>
        <pc:spChg chg="mod">
          <ac:chgData name="Robin Rettien" userId="d3b77970-caed-4e6f-89f3-1a113df11dad" providerId="ADAL" clId="{DAEA3E22-9844-481E-9B87-6745CA6151F1}" dt="2020-10-22T10:51:39.702" v="2361" actId="13926"/>
          <ac:spMkLst>
            <pc:docMk/>
            <pc:sldMk cId="783396592" sldId="4506"/>
            <ac:spMk id="2" creationId="{7D701395-8032-4536-906F-15A66E308701}"/>
          </ac:spMkLst>
        </pc:spChg>
        <pc:spChg chg="mod">
          <ac:chgData name="Robin Rettien" userId="d3b77970-caed-4e6f-89f3-1a113df11dad" providerId="ADAL" clId="{DAEA3E22-9844-481E-9B87-6745CA6151F1}" dt="2020-10-22T10:51:39.702" v="2361" actId="13926"/>
          <ac:spMkLst>
            <pc:docMk/>
            <pc:sldMk cId="783396592" sldId="4506"/>
            <ac:spMk id="4" creationId="{4C4D38EA-F223-4340-92B1-79278FCAA685}"/>
          </ac:spMkLst>
        </pc:spChg>
        <pc:spChg chg="mod">
          <ac:chgData name="Robin Rettien" userId="d3b77970-caed-4e6f-89f3-1a113df11dad" providerId="ADAL" clId="{DAEA3E22-9844-481E-9B87-6745CA6151F1}" dt="2020-10-22T10:51:39.702" v="2361" actId="13926"/>
          <ac:spMkLst>
            <pc:docMk/>
            <pc:sldMk cId="783396592" sldId="4506"/>
            <ac:spMk id="9" creationId="{DB3E10AF-4D26-494C-827B-48178D9E4333}"/>
          </ac:spMkLst>
        </pc:spChg>
        <pc:spChg chg="mod">
          <ac:chgData name="Robin Rettien" userId="d3b77970-caed-4e6f-89f3-1a113df11dad" providerId="ADAL" clId="{DAEA3E22-9844-481E-9B87-6745CA6151F1}" dt="2020-10-22T10:51:39.702" v="2361" actId="13926"/>
          <ac:spMkLst>
            <pc:docMk/>
            <pc:sldMk cId="783396592" sldId="4506"/>
            <ac:spMk id="10" creationId="{0078786E-16F5-4B80-889D-598670CF782A}"/>
          </ac:spMkLst>
        </pc:spChg>
        <pc:spChg chg="add mod">
          <ac:chgData name="Robin Rettien" userId="d3b77970-caed-4e6f-89f3-1a113df11dad" providerId="ADAL" clId="{DAEA3E22-9844-481E-9B87-6745CA6151F1}" dt="2020-10-22T10:51:39.702" v="2361" actId="13926"/>
          <ac:spMkLst>
            <pc:docMk/>
            <pc:sldMk cId="783396592" sldId="4506"/>
            <ac:spMk id="11" creationId="{1F01E95B-A1F2-493F-BD74-6EE4916B1BA0}"/>
          </ac:spMkLst>
        </pc:spChg>
        <pc:spChg chg="mod">
          <ac:chgData name="Robin Rettien" userId="d3b77970-caed-4e6f-89f3-1a113df11dad" providerId="ADAL" clId="{DAEA3E22-9844-481E-9B87-6745CA6151F1}" dt="2020-10-22T10:51:39.702" v="2361" actId="13926"/>
          <ac:spMkLst>
            <pc:docMk/>
            <pc:sldMk cId="783396592" sldId="4506"/>
            <ac:spMk id="14" creationId="{55251753-4D5D-4CFC-8546-DAFAD6E64D13}"/>
          </ac:spMkLst>
        </pc:spChg>
        <pc:spChg chg="mod">
          <ac:chgData name="Robin Rettien" userId="d3b77970-caed-4e6f-89f3-1a113df11dad" providerId="ADAL" clId="{DAEA3E22-9844-481E-9B87-6745CA6151F1}" dt="2020-10-22T10:51:39.702" v="2361" actId="13926"/>
          <ac:spMkLst>
            <pc:docMk/>
            <pc:sldMk cId="783396592" sldId="4506"/>
            <ac:spMk id="15" creationId="{BD6BC940-9792-4EDF-88C1-2CA0CE1F572D}"/>
          </ac:spMkLst>
        </pc:spChg>
        <pc:spChg chg="del">
          <ac:chgData name="Robin Rettien" userId="d3b77970-caed-4e6f-89f3-1a113df11dad" providerId="ADAL" clId="{DAEA3E22-9844-481E-9B87-6745CA6151F1}" dt="2020-10-21T21:08:15.846" v="208" actId="478"/>
          <ac:spMkLst>
            <pc:docMk/>
            <pc:sldMk cId="783396592" sldId="4506"/>
            <ac:spMk id="17" creationId="{17E9DD72-96E8-4E77-9823-6127848E5050}"/>
          </ac:spMkLst>
        </pc:spChg>
        <pc:spChg chg="mod">
          <ac:chgData name="Robin Rettien" userId="d3b77970-caed-4e6f-89f3-1a113df11dad" providerId="ADAL" clId="{DAEA3E22-9844-481E-9B87-6745CA6151F1}" dt="2020-10-22T10:51:39.702" v="2361" actId="13926"/>
          <ac:spMkLst>
            <pc:docMk/>
            <pc:sldMk cId="783396592" sldId="4506"/>
            <ac:spMk id="19" creationId="{197440D0-D94A-40D6-8A4C-706BD75AD0B0}"/>
          </ac:spMkLst>
        </pc:spChg>
        <pc:spChg chg="mod">
          <ac:chgData name="Robin Rettien" userId="d3b77970-caed-4e6f-89f3-1a113df11dad" providerId="ADAL" clId="{DAEA3E22-9844-481E-9B87-6745CA6151F1}" dt="2020-10-22T10:51:39.702" v="2361" actId="13926"/>
          <ac:spMkLst>
            <pc:docMk/>
            <pc:sldMk cId="783396592" sldId="4506"/>
            <ac:spMk id="21" creationId="{A72AE591-3E09-4614-960C-8E841A43253C}"/>
          </ac:spMkLst>
        </pc:spChg>
        <pc:spChg chg="add mod">
          <ac:chgData name="Robin Rettien" userId="d3b77970-caed-4e6f-89f3-1a113df11dad" providerId="ADAL" clId="{DAEA3E22-9844-481E-9B87-6745CA6151F1}" dt="2020-10-22T10:51:39.702" v="2361" actId="13926"/>
          <ac:spMkLst>
            <pc:docMk/>
            <pc:sldMk cId="783396592" sldId="4506"/>
            <ac:spMk id="39" creationId="{5349AE4A-8EAB-4B3F-BF8D-AEC4790E0B49}"/>
          </ac:spMkLst>
        </pc:spChg>
        <pc:spChg chg="del">
          <ac:chgData name="Robin Rettien" userId="d3b77970-caed-4e6f-89f3-1a113df11dad" providerId="ADAL" clId="{DAEA3E22-9844-481E-9B87-6745CA6151F1}" dt="2020-10-21T21:08:15.846" v="208" actId="478"/>
          <ac:spMkLst>
            <pc:docMk/>
            <pc:sldMk cId="783396592" sldId="4506"/>
            <ac:spMk id="44" creationId="{886C3CD9-9115-4A43-8C4A-CE97FA4D60A9}"/>
          </ac:spMkLst>
        </pc:spChg>
        <pc:spChg chg="del">
          <ac:chgData name="Robin Rettien" userId="d3b77970-caed-4e6f-89f3-1a113df11dad" providerId="ADAL" clId="{DAEA3E22-9844-481E-9B87-6745CA6151F1}" dt="2020-10-21T21:08:15.846" v="208" actId="478"/>
          <ac:spMkLst>
            <pc:docMk/>
            <pc:sldMk cId="783396592" sldId="4506"/>
            <ac:spMk id="45" creationId="{C7E6E30D-01AA-474C-994F-CD8B05AFBEDF}"/>
          </ac:spMkLst>
        </pc:spChg>
        <pc:spChg chg="del">
          <ac:chgData name="Robin Rettien" userId="d3b77970-caed-4e6f-89f3-1a113df11dad" providerId="ADAL" clId="{DAEA3E22-9844-481E-9B87-6745CA6151F1}" dt="2020-10-21T21:08:15.846" v="208" actId="478"/>
          <ac:spMkLst>
            <pc:docMk/>
            <pc:sldMk cId="783396592" sldId="4506"/>
            <ac:spMk id="46" creationId="{A25E00DD-83F2-4A9B-8538-019D31A225E6}"/>
          </ac:spMkLst>
        </pc:spChg>
        <pc:spChg chg="del">
          <ac:chgData name="Robin Rettien" userId="d3b77970-caed-4e6f-89f3-1a113df11dad" providerId="ADAL" clId="{DAEA3E22-9844-481E-9B87-6745CA6151F1}" dt="2020-10-21T21:08:15.846" v="208" actId="478"/>
          <ac:spMkLst>
            <pc:docMk/>
            <pc:sldMk cId="783396592" sldId="4506"/>
            <ac:spMk id="47" creationId="{1980DB75-B610-478D-9999-17D15B2E2C8C}"/>
          </ac:spMkLst>
        </pc:spChg>
        <pc:spChg chg="mod">
          <ac:chgData name="Robin Rettien" userId="d3b77970-caed-4e6f-89f3-1a113df11dad" providerId="ADAL" clId="{DAEA3E22-9844-481E-9B87-6745CA6151F1}" dt="2020-10-22T10:51:39.702" v="2361" actId="13926"/>
          <ac:spMkLst>
            <pc:docMk/>
            <pc:sldMk cId="783396592" sldId="4506"/>
            <ac:spMk id="57" creationId="{9719109C-3A19-4D67-966F-DC38A2D8A0BF}"/>
          </ac:spMkLst>
        </pc:spChg>
        <pc:spChg chg="mod">
          <ac:chgData name="Robin Rettien" userId="d3b77970-caed-4e6f-89f3-1a113df11dad" providerId="ADAL" clId="{DAEA3E22-9844-481E-9B87-6745CA6151F1}" dt="2020-10-22T10:51:39.702" v="2361" actId="13926"/>
          <ac:spMkLst>
            <pc:docMk/>
            <pc:sldMk cId="783396592" sldId="4506"/>
            <ac:spMk id="59" creationId="{DD96C34C-4792-46F2-A19E-8AC6D4032BD7}"/>
          </ac:spMkLst>
        </pc:spChg>
        <pc:spChg chg="mod">
          <ac:chgData name="Robin Rettien" userId="d3b77970-caed-4e6f-89f3-1a113df11dad" providerId="ADAL" clId="{DAEA3E22-9844-481E-9B87-6745CA6151F1}" dt="2020-10-22T10:51:39.702" v="2361" actId="13926"/>
          <ac:spMkLst>
            <pc:docMk/>
            <pc:sldMk cId="783396592" sldId="4506"/>
            <ac:spMk id="112" creationId="{3A85F222-F47B-4C0F-BF1F-B5B410DBDB63}"/>
          </ac:spMkLst>
        </pc:spChg>
        <pc:spChg chg="mod">
          <ac:chgData name="Robin Rettien" userId="d3b77970-caed-4e6f-89f3-1a113df11dad" providerId="ADAL" clId="{DAEA3E22-9844-481E-9B87-6745CA6151F1}" dt="2020-10-22T10:51:39.702" v="2361" actId="13926"/>
          <ac:spMkLst>
            <pc:docMk/>
            <pc:sldMk cId="783396592" sldId="4506"/>
            <ac:spMk id="113" creationId="{D5920B0D-25A6-4BDA-8C17-710FE998560E}"/>
          </ac:spMkLst>
        </pc:spChg>
        <pc:grpChg chg="mod">
          <ac:chgData name="Robin Rettien" userId="d3b77970-caed-4e6f-89f3-1a113df11dad" providerId="ADAL" clId="{DAEA3E22-9844-481E-9B87-6745CA6151F1}" dt="2020-10-22T10:51:39.702" v="2361" actId="13926"/>
          <ac:grpSpMkLst>
            <pc:docMk/>
            <pc:sldMk cId="783396592" sldId="4506"/>
            <ac:grpSpMk id="34" creationId="{71E6FD16-D994-4F3B-A153-7DDA31346FD1}"/>
          </ac:grpSpMkLst>
        </pc:grpChg>
        <pc:picChg chg="add mod ord">
          <ac:chgData name="Robin Rettien" userId="d3b77970-caed-4e6f-89f3-1a113df11dad" providerId="ADAL" clId="{DAEA3E22-9844-481E-9B87-6745CA6151F1}" dt="2020-10-22T10:51:39.702" v="2361" actId="13926"/>
          <ac:picMkLst>
            <pc:docMk/>
            <pc:sldMk cId="783396592" sldId="4506"/>
            <ac:picMk id="3" creationId="{42655C83-D07E-434B-90AA-D3935612EC6C}"/>
          </ac:picMkLst>
        </pc:picChg>
        <pc:picChg chg="mod">
          <ac:chgData name="Robin Rettien" userId="d3b77970-caed-4e6f-89f3-1a113df11dad" providerId="ADAL" clId="{DAEA3E22-9844-481E-9B87-6745CA6151F1}" dt="2020-10-22T10:51:39.702" v="2361" actId="13926"/>
          <ac:picMkLst>
            <pc:docMk/>
            <pc:sldMk cId="783396592" sldId="4506"/>
            <ac:picMk id="6" creationId="{EE71B728-5D16-4AEA-A37F-9D46618AD289}"/>
          </ac:picMkLst>
        </pc:picChg>
        <pc:picChg chg="add mod ord">
          <ac:chgData name="Robin Rettien" userId="d3b77970-caed-4e6f-89f3-1a113df11dad" providerId="ADAL" clId="{DAEA3E22-9844-481E-9B87-6745CA6151F1}" dt="2020-10-22T10:51:39.702" v="2361" actId="13926"/>
          <ac:picMkLst>
            <pc:docMk/>
            <pc:sldMk cId="783396592" sldId="4506"/>
            <ac:picMk id="7" creationId="{258BA297-2367-447D-97E2-600620813766}"/>
          </ac:picMkLst>
        </pc:picChg>
        <pc:picChg chg="del mod">
          <ac:chgData name="Robin Rettien" userId="d3b77970-caed-4e6f-89f3-1a113df11dad" providerId="ADAL" clId="{DAEA3E22-9844-481E-9B87-6745CA6151F1}" dt="2020-10-21T21:08:11.354" v="207" actId="478"/>
          <ac:picMkLst>
            <pc:docMk/>
            <pc:sldMk cId="783396592" sldId="4506"/>
            <ac:picMk id="8" creationId="{37371CB0-ACC4-4DA7-BEEA-8AE843290A2B}"/>
          </ac:picMkLst>
        </pc:picChg>
        <pc:picChg chg="del mod">
          <ac:chgData name="Robin Rettien" userId="d3b77970-caed-4e6f-89f3-1a113df11dad" providerId="ADAL" clId="{DAEA3E22-9844-481E-9B87-6745CA6151F1}" dt="2020-10-21T21:07:19.663" v="192" actId="478"/>
          <ac:picMkLst>
            <pc:docMk/>
            <pc:sldMk cId="783396592" sldId="4506"/>
            <ac:picMk id="13" creationId="{8C13E047-F418-4C93-AACF-CBC1CAD9A8F3}"/>
          </ac:picMkLst>
        </pc:picChg>
        <pc:picChg chg="mod">
          <ac:chgData name="Robin Rettien" userId="d3b77970-caed-4e6f-89f3-1a113df11dad" providerId="ADAL" clId="{DAEA3E22-9844-481E-9B87-6745CA6151F1}" dt="2020-10-22T10:51:39.702" v="2361" actId="13926"/>
          <ac:picMkLst>
            <pc:docMk/>
            <pc:sldMk cId="783396592" sldId="4506"/>
            <ac:picMk id="25" creationId="{4AF805BB-7D9F-4DF7-BB61-084FAC029417}"/>
          </ac:picMkLst>
        </pc:picChg>
        <pc:cxnChg chg="mod">
          <ac:chgData name="Robin Rettien" userId="d3b77970-caed-4e6f-89f3-1a113df11dad" providerId="ADAL" clId="{DAEA3E22-9844-481E-9B87-6745CA6151F1}" dt="2020-10-22T10:51:39.702" v="2361" actId="13926"/>
          <ac:cxnSpMkLst>
            <pc:docMk/>
            <pc:sldMk cId="783396592" sldId="4506"/>
            <ac:cxnSpMk id="48" creationId="{AB034894-9FD1-4AD3-A6B0-FE2E1C4422D7}"/>
          </ac:cxnSpMkLst>
        </pc:cxnChg>
        <pc:cxnChg chg="mod">
          <ac:chgData name="Robin Rettien" userId="d3b77970-caed-4e6f-89f3-1a113df11dad" providerId="ADAL" clId="{DAEA3E22-9844-481E-9B87-6745CA6151F1}" dt="2020-10-22T10:51:39.702" v="2361" actId="13926"/>
          <ac:cxnSpMkLst>
            <pc:docMk/>
            <pc:sldMk cId="783396592" sldId="4506"/>
            <ac:cxnSpMk id="58" creationId="{FFE8AC65-502C-43EC-B31B-D1E6B9054933}"/>
          </ac:cxnSpMkLst>
        </pc:cxnChg>
      </pc:sldChg>
      <pc:sldChg chg="addSp delSp modSp mod">
        <pc:chgData name="Robin Rettien" userId="d3b77970-caed-4e6f-89f3-1a113df11dad" providerId="ADAL" clId="{DAEA3E22-9844-481E-9B87-6745CA6151F1}" dt="2020-10-23T12:44:41.021" v="3386"/>
        <pc:sldMkLst>
          <pc:docMk/>
          <pc:sldMk cId="1017006420" sldId="4518"/>
        </pc:sldMkLst>
        <pc:spChg chg="mod">
          <ac:chgData name="Robin Rettien" userId="d3b77970-caed-4e6f-89f3-1a113df11dad" providerId="ADAL" clId="{DAEA3E22-9844-481E-9B87-6745CA6151F1}" dt="2020-10-22T10:51:16.616" v="2357" actId="13926"/>
          <ac:spMkLst>
            <pc:docMk/>
            <pc:sldMk cId="1017006420" sldId="4518"/>
            <ac:spMk id="2" creationId="{7D701395-8032-4536-906F-15A66E308701}"/>
          </ac:spMkLst>
        </pc:spChg>
        <pc:spChg chg="add del">
          <ac:chgData name="Robin Rettien" userId="d3b77970-caed-4e6f-89f3-1a113df11dad" providerId="ADAL" clId="{DAEA3E22-9844-481E-9B87-6745CA6151F1}" dt="2020-10-22T10:56:09.631" v="2369" actId="21"/>
          <ac:spMkLst>
            <pc:docMk/>
            <pc:sldMk cId="1017006420" sldId="4518"/>
            <ac:spMk id="16" creationId="{BDCA6903-0CA6-4F5C-8474-EF946F962899}"/>
          </ac:spMkLst>
        </pc:spChg>
        <pc:spChg chg="mod">
          <ac:chgData name="Robin Rettien" userId="d3b77970-caed-4e6f-89f3-1a113df11dad" providerId="ADAL" clId="{DAEA3E22-9844-481E-9B87-6745CA6151F1}" dt="2020-10-23T12:44:29.903" v="3384" actId="207"/>
          <ac:spMkLst>
            <pc:docMk/>
            <pc:sldMk cId="1017006420" sldId="4518"/>
            <ac:spMk id="36" creationId="{624846F6-A646-429B-ABF6-245430E18A8E}"/>
          </ac:spMkLst>
        </pc:spChg>
        <pc:spChg chg="mod">
          <ac:chgData name="Robin Rettien" userId="d3b77970-caed-4e6f-89f3-1a113df11dad" providerId="ADAL" clId="{DAEA3E22-9844-481E-9B87-6745CA6151F1}" dt="2020-10-23T12:44:34.262" v="3385" actId="207"/>
          <ac:spMkLst>
            <pc:docMk/>
            <pc:sldMk cId="1017006420" sldId="4518"/>
            <ac:spMk id="49" creationId="{0E0EDB91-5795-40CE-B9BE-94AC7692949F}"/>
          </ac:spMkLst>
        </pc:spChg>
        <pc:grpChg chg="del">
          <ac:chgData name="Robin Rettien" userId="d3b77970-caed-4e6f-89f3-1a113df11dad" providerId="ADAL" clId="{DAEA3E22-9844-481E-9B87-6745CA6151F1}" dt="2020-10-22T07:48:57.917" v="1143" actId="478"/>
          <ac:grpSpMkLst>
            <pc:docMk/>
            <pc:sldMk cId="1017006420" sldId="4518"/>
            <ac:grpSpMk id="23" creationId="{945004CA-8757-43ED-A733-89BF599B1737}"/>
          </ac:grpSpMkLst>
        </pc:grpChg>
        <pc:picChg chg="mod">
          <ac:chgData name="Robin Rettien" userId="d3b77970-caed-4e6f-89f3-1a113df11dad" providerId="ADAL" clId="{DAEA3E22-9844-481E-9B87-6745CA6151F1}" dt="2020-10-23T12:44:41.021" v="3386"/>
          <ac:picMkLst>
            <pc:docMk/>
            <pc:sldMk cId="1017006420" sldId="4518"/>
            <ac:picMk id="1028" creationId="{FD52E207-539F-4268-B8DF-61C1D4A1651B}"/>
          </ac:picMkLst>
        </pc:picChg>
      </pc:sldChg>
      <pc:sldChg chg="addSp modSp mod">
        <pc:chgData name="Robin Rettien" userId="d3b77970-caed-4e6f-89f3-1a113df11dad" providerId="ADAL" clId="{DAEA3E22-9844-481E-9B87-6745CA6151F1}" dt="2020-10-22T12:25:53.261" v="3261" actId="313"/>
        <pc:sldMkLst>
          <pc:docMk/>
          <pc:sldMk cId="3024342461" sldId="4519"/>
        </pc:sldMkLst>
        <pc:spChg chg="mod">
          <ac:chgData name="Robin Rettien" userId="d3b77970-caed-4e6f-89f3-1a113df11dad" providerId="ADAL" clId="{DAEA3E22-9844-481E-9B87-6745CA6151F1}" dt="2020-10-22T10:51:57.659" v="2365" actId="13926"/>
          <ac:spMkLst>
            <pc:docMk/>
            <pc:sldMk cId="3024342461" sldId="4519"/>
            <ac:spMk id="2" creationId="{866F6A2F-0CC8-45A6-A5CC-925165E61474}"/>
          </ac:spMkLst>
        </pc:spChg>
        <pc:spChg chg="mod">
          <ac:chgData name="Robin Rettien" userId="d3b77970-caed-4e6f-89f3-1a113df11dad" providerId="ADAL" clId="{DAEA3E22-9844-481E-9B87-6745CA6151F1}" dt="2020-10-22T10:51:57.659" v="2365" actId="13926"/>
          <ac:spMkLst>
            <pc:docMk/>
            <pc:sldMk cId="3024342461" sldId="4519"/>
            <ac:spMk id="3" creationId="{9A464A10-4411-41E5-9E2D-227BDCAFECA9}"/>
          </ac:spMkLst>
        </pc:spChg>
        <pc:spChg chg="mod">
          <ac:chgData name="Robin Rettien" userId="d3b77970-caed-4e6f-89f3-1a113df11dad" providerId="ADAL" clId="{DAEA3E22-9844-481E-9B87-6745CA6151F1}" dt="2020-10-22T10:51:57.659" v="2365" actId="13926"/>
          <ac:spMkLst>
            <pc:docMk/>
            <pc:sldMk cId="3024342461" sldId="4519"/>
            <ac:spMk id="4" creationId="{2269190F-6BF3-4099-A9B8-A13697D99D3E}"/>
          </ac:spMkLst>
        </pc:spChg>
        <pc:spChg chg="add mod">
          <ac:chgData name="Robin Rettien" userId="d3b77970-caed-4e6f-89f3-1a113df11dad" providerId="ADAL" clId="{DAEA3E22-9844-481E-9B87-6745CA6151F1}" dt="2020-10-22T10:51:57.659" v="2365" actId="13926"/>
          <ac:spMkLst>
            <pc:docMk/>
            <pc:sldMk cId="3024342461" sldId="4519"/>
            <ac:spMk id="7" creationId="{488527C6-AC8F-48B9-8355-3C7A081B153B}"/>
          </ac:spMkLst>
        </pc:spChg>
        <pc:spChg chg="mod">
          <ac:chgData name="Robin Rettien" userId="d3b77970-caed-4e6f-89f3-1a113df11dad" providerId="ADAL" clId="{DAEA3E22-9844-481E-9B87-6745CA6151F1}" dt="2020-10-22T10:51:57.659" v="2365" actId="13926"/>
          <ac:spMkLst>
            <pc:docMk/>
            <pc:sldMk cId="3024342461" sldId="4519"/>
            <ac:spMk id="15" creationId="{F67A6A5B-103D-4210-8D64-A57D047E2ABC}"/>
          </ac:spMkLst>
        </pc:spChg>
        <pc:spChg chg="mod">
          <ac:chgData name="Robin Rettien" userId="d3b77970-caed-4e6f-89f3-1a113df11dad" providerId="ADAL" clId="{DAEA3E22-9844-481E-9B87-6745CA6151F1}" dt="2020-10-22T10:51:57.659" v="2365" actId="13926"/>
          <ac:spMkLst>
            <pc:docMk/>
            <pc:sldMk cId="3024342461" sldId="4519"/>
            <ac:spMk id="19" creationId="{623F42BA-A24F-4D30-98EA-0F82DBB7501B}"/>
          </ac:spMkLst>
        </pc:spChg>
        <pc:spChg chg="mod">
          <ac:chgData name="Robin Rettien" userId="d3b77970-caed-4e6f-89f3-1a113df11dad" providerId="ADAL" clId="{DAEA3E22-9844-481E-9B87-6745CA6151F1}" dt="2020-10-22T10:51:57.659" v="2365" actId="13926"/>
          <ac:spMkLst>
            <pc:docMk/>
            <pc:sldMk cId="3024342461" sldId="4519"/>
            <ac:spMk id="21" creationId="{082D2B50-744E-44E7-A8DB-1748D7EDB225}"/>
          </ac:spMkLst>
        </pc:spChg>
        <pc:spChg chg="mod">
          <ac:chgData name="Robin Rettien" userId="d3b77970-caed-4e6f-89f3-1a113df11dad" providerId="ADAL" clId="{DAEA3E22-9844-481E-9B87-6745CA6151F1}" dt="2020-10-22T10:51:57.659" v="2365" actId="13926"/>
          <ac:spMkLst>
            <pc:docMk/>
            <pc:sldMk cId="3024342461" sldId="4519"/>
            <ac:spMk id="29" creationId="{5BF7F038-0A97-4C6A-B847-540F3C5ADD78}"/>
          </ac:spMkLst>
        </pc:spChg>
        <pc:spChg chg="mod">
          <ac:chgData name="Robin Rettien" userId="d3b77970-caed-4e6f-89f3-1a113df11dad" providerId="ADAL" clId="{DAEA3E22-9844-481E-9B87-6745CA6151F1}" dt="2020-10-22T10:51:57.659" v="2365" actId="13926"/>
          <ac:spMkLst>
            <pc:docMk/>
            <pc:sldMk cId="3024342461" sldId="4519"/>
            <ac:spMk id="40" creationId="{F2198C73-37DF-44A7-A52C-6BA738A04413}"/>
          </ac:spMkLst>
        </pc:spChg>
        <pc:spChg chg="mod">
          <ac:chgData name="Robin Rettien" userId="d3b77970-caed-4e6f-89f3-1a113df11dad" providerId="ADAL" clId="{DAEA3E22-9844-481E-9B87-6745CA6151F1}" dt="2020-10-22T10:51:57.659" v="2365" actId="13926"/>
          <ac:spMkLst>
            <pc:docMk/>
            <pc:sldMk cId="3024342461" sldId="4519"/>
            <ac:spMk id="44" creationId="{0BF7B5E2-320A-4EB3-AE52-56FD749723CD}"/>
          </ac:spMkLst>
        </pc:spChg>
        <pc:spChg chg="mod">
          <ac:chgData name="Robin Rettien" userId="d3b77970-caed-4e6f-89f3-1a113df11dad" providerId="ADAL" clId="{DAEA3E22-9844-481E-9B87-6745CA6151F1}" dt="2020-10-22T12:25:53.261" v="3261" actId="313"/>
          <ac:spMkLst>
            <pc:docMk/>
            <pc:sldMk cId="3024342461" sldId="4519"/>
            <ac:spMk id="45" creationId="{B41C75A4-BA6D-4D8D-B496-01A7BA8EA02E}"/>
          </ac:spMkLst>
        </pc:spChg>
        <pc:spChg chg="mod">
          <ac:chgData name="Robin Rettien" userId="d3b77970-caed-4e6f-89f3-1a113df11dad" providerId="ADAL" clId="{DAEA3E22-9844-481E-9B87-6745CA6151F1}" dt="2020-10-22T10:14:43.106" v="1954"/>
          <ac:spMkLst>
            <pc:docMk/>
            <pc:sldMk cId="3024342461" sldId="4519"/>
            <ac:spMk id="46" creationId="{B94DE08F-2B58-4CA0-A00A-09E19F87A62A}"/>
          </ac:spMkLst>
        </pc:spChg>
        <pc:spChg chg="mod">
          <ac:chgData name="Robin Rettien" userId="d3b77970-caed-4e6f-89f3-1a113df11dad" providerId="ADAL" clId="{DAEA3E22-9844-481E-9B87-6745CA6151F1}" dt="2020-10-22T10:51:57.659" v="2365" actId="13926"/>
          <ac:spMkLst>
            <pc:docMk/>
            <pc:sldMk cId="3024342461" sldId="4519"/>
            <ac:spMk id="49" creationId="{1FA31E3C-0D66-439E-ABD2-A331D2BFF53E}"/>
          </ac:spMkLst>
        </pc:spChg>
        <pc:spChg chg="mod">
          <ac:chgData name="Robin Rettien" userId="d3b77970-caed-4e6f-89f3-1a113df11dad" providerId="ADAL" clId="{DAEA3E22-9844-481E-9B87-6745CA6151F1}" dt="2020-10-22T10:51:57.659" v="2365" actId="13926"/>
          <ac:spMkLst>
            <pc:docMk/>
            <pc:sldMk cId="3024342461" sldId="4519"/>
            <ac:spMk id="50" creationId="{8E857150-5BF8-48B3-8158-0DE35575DBFF}"/>
          </ac:spMkLst>
        </pc:spChg>
        <pc:grpChg chg="mod">
          <ac:chgData name="Robin Rettien" userId="d3b77970-caed-4e6f-89f3-1a113df11dad" providerId="ADAL" clId="{DAEA3E22-9844-481E-9B87-6745CA6151F1}" dt="2020-10-22T10:51:57.659" v="2365" actId="13926"/>
          <ac:grpSpMkLst>
            <pc:docMk/>
            <pc:sldMk cId="3024342461" sldId="4519"/>
            <ac:grpSpMk id="16" creationId="{367E1BA4-4676-4E75-B09D-871517D41F5C}"/>
          </ac:grpSpMkLst>
        </pc:grpChg>
        <pc:grpChg chg="add mod">
          <ac:chgData name="Robin Rettien" userId="d3b77970-caed-4e6f-89f3-1a113df11dad" providerId="ADAL" clId="{DAEA3E22-9844-481E-9B87-6745CA6151F1}" dt="2020-10-22T10:51:57.659" v="2365" actId="13926"/>
          <ac:grpSpMkLst>
            <pc:docMk/>
            <pc:sldMk cId="3024342461" sldId="4519"/>
            <ac:grpSpMk id="31" creationId="{43719843-A1C7-4058-AC85-66C841DCB025}"/>
          </ac:grpSpMkLst>
        </pc:grpChg>
        <pc:grpChg chg="mod">
          <ac:chgData name="Robin Rettien" userId="d3b77970-caed-4e6f-89f3-1a113df11dad" providerId="ADAL" clId="{DAEA3E22-9844-481E-9B87-6745CA6151F1}" dt="2020-10-22T10:51:57.659" v="2365" actId="13926"/>
          <ac:grpSpMkLst>
            <pc:docMk/>
            <pc:sldMk cId="3024342461" sldId="4519"/>
            <ac:grpSpMk id="32" creationId="{A303D9E2-538F-485D-A035-55072B7F0B56}"/>
          </ac:grpSpMkLst>
        </pc:grpChg>
        <pc:graphicFrameChg chg="mod">
          <ac:chgData name="Robin Rettien" userId="d3b77970-caed-4e6f-89f3-1a113df11dad" providerId="ADAL" clId="{DAEA3E22-9844-481E-9B87-6745CA6151F1}" dt="2020-10-22T10:51:57.659" v="2365" actId="13926"/>
          <ac:graphicFrameMkLst>
            <pc:docMk/>
            <pc:sldMk cId="3024342461" sldId="4519"/>
            <ac:graphicFrameMk id="5" creationId="{42930AB3-FBC1-4DCC-A67C-FCE8C9801E51}"/>
          </ac:graphicFrameMkLst>
        </pc:graphicFrameChg>
        <pc:picChg chg="mod">
          <ac:chgData name="Robin Rettien" userId="d3b77970-caed-4e6f-89f3-1a113df11dad" providerId="ADAL" clId="{DAEA3E22-9844-481E-9B87-6745CA6151F1}" dt="2020-10-22T10:51:57.659" v="2365" actId="13926"/>
          <ac:picMkLst>
            <pc:docMk/>
            <pc:sldMk cId="3024342461" sldId="4519"/>
            <ac:picMk id="6" creationId="{A2CE8E34-0AAA-402C-AF20-F72215B9C177}"/>
          </ac:picMkLst>
        </pc:picChg>
        <pc:picChg chg="mod">
          <ac:chgData name="Robin Rettien" userId="d3b77970-caed-4e6f-89f3-1a113df11dad" providerId="ADAL" clId="{DAEA3E22-9844-481E-9B87-6745CA6151F1}" dt="2020-10-22T10:51:57.659" v="2365" actId="13926"/>
          <ac:picMkLst>
            <pc:docMk/>
            <pc:sldMk cId="3024342461" sldId="4519"/>
            <ac:picMk id="34" creationId="{7F62E470-DA60-4C90-9EEA-3FCC0DC0F9FF}"/>
          </ac:picMkLst>
        </pc:picChg>
        <pc:cxnChg chg="mod">
          <ac:chgData name="Robin Rettien" userId="d3b77970-caed-4e6f-89f3-1a113df11dad" providerId="ADAL" clId="{DAEA3E22-9844-481E-9B87-6745CA6151F1}" dt="2020-10-22T10:51:57.659" v="2365" actId="13926"/>
          <ac:cxnSpMkLst>
            <pc:docMk/>
            <pc:sldMk cId="3024342461" sldId="4519"/>
            <ac:cxnSpMk id="48" creationId="{247CFB3C-534F-4A6D-B37A-FAB3C7C989F1}"/>
          </ac:cxnSpMkLst>
        </pc:cxnChg>
        <pc:cxnChg chg="mod">
          <ac:chgData name="Robin Rettien" userId="d3b77970-caed-4e6f-89f3-1a113df11dad" providerId="ADAL" clId="{DAEA3E22-9844-481E-9B87-6745CA6151F1}" dt="2020-10-22T10:51:57.659" v="2365" actId="13926"/>
          <ac:cxnSpMkLst>
            <pc:docMk/>
            <pc:sldMk cId="3024342461" sldId="4519"/>
            <ac:cxnSpMk id="51" creationId="{9BFEE8B1-DD8A-4652-B001-25DA5B385FA5}"/>
          </ac:cxnSpMkLst>
        </pc:cxnChg>
      </pc:sldChg>
      <pc:sldChg chg="addSp delSp modSp mod">
        <pc:chgData name="Robin Rettien" userId="d3b77970-caed-4e6f-89f3-1a113df11dad" providerId="ADAL" clId="{DAEA3E22-9844-481E-9B87-6745CA6151F1}" dt="2020-10-22T10:51:44.495" v="2362" actId="13926"/>
        <pc:sldMkLst>
          <pc:docMk/>
          <pc:sldMk cId="4081695896" sldId="4520"/>
        </pc:sldMkLst>
        <pc:spChg chg="mod">
          <ac:chgData name="Robin Rettien" userId="d3b77970-caed-4e6f-89f3-1a113df11dad" providerId="ADAL" clId="{DAEA3E22-9844-481E-9B87-6745CA6151F1}" dt="2020-10-22T10:51:44.495" v="2362" actId="13926"/>
          <ac:spMkLst>
            <pc:docMk/>
            <pc:sldMk cId="4081695896" sldId="4520"/>
            <ac:spMk id="2" creationId="{7D701395-8032-4536-906F-15A66E308701}"/>
          </ac:spMkLst>
        </pc:spChg>
        <pc:spChg chg="mod">
          <ac:chgData name="Robin Rettien" userId="d3b77970-caed-4e6f-89f3-1a113df11dad" providerId="ADAL" clId="{DAEA3E22-9844-481E-9B87-6745CA6151F1}" dt="2020-10-22T10:51:44.495" v="2362" actId="13926"/>
          <ac:spMkLst>
            <pc:docMk/>
            <pc:sldMk cId="4081695896" sldId="4520"/>
            <ac:spMk id="15" creationId="{BD6BC940-9792-4EDF-88C1-2CA0CE1F572D}"/>
          </ac:spMkLst>
        </pc:spChg>
        <pc:spChg chg="add mod">
          <ac:chgData name="Robin Rettien" userId="d3b77970-caed-4e6f-89f3-1a113df11dad" providerId="ADAL" clId="{DAEA3E22-9844-481E-9B87-6745CA6151F1}" dt="2020-10-22T10:51:44.495" v="2362" actId="13926"/>
          <ac:spMkLst>
            <pc:docMk/>
            <pc:sldMk cId="4081695896" sldId="4520"/>
            <ac:spMk id="16" creationId="{04B594DF-E7A3-42C1-B61B-4EA58ED13346}"/>
          </ac:spMkLst>
        </pc:spChg>
        <pc:spChg chg="mod">
          <ac:chgData name="Robin Rettien" userId="d3b77970-caed-4e6f-89f3-1a113df11dad" providerId="ADAL" clId="{DAEA3E22-9844-481E-9B87-6745CA6151F1}" dt="2020-10-22T10:51:44.495" v="2362" actId="13926"/>
          <ac:spMkLst>
            <pc:docMk/>
            <pc:sldMk cId="4081695896" sldId="4520"/>
            <ac:spMk id="19" creationId="{197440D0-D94A-40D6-8A4C-706BD75AD0B0}"/>
          </ac:spMkLst>
        </pc:spChg>
        <pc:spChg chg="mod">
          <ac:chgData name="Robin Rettien" userId="d3b77970-caed-4e6f-89f3-1a113df11dad" providerId="ADAL" clId="{DAEA3E22-9844-481E-9B87-6745CA6151F1}" dt="2020-10-22T10:51:44.495" v="2362" actId="13926"/>
          <ac:spMkLst>
            <pc:docMk/>
            <pc:sldMk cId="4081695896" sldId="4520"/>
            <ac:spMk id="21" creationId="{A72AE591-3E09-4614-960C-8E841A43253C}"/>
          </ac:spMkLst>
        </pc:spChg>
        <pc:spChg chg="mod">
          <ac:chgData name="Robin Rettien" userId="d3b77970-caed-4e6f-89f3-1a113df11dad" providerId="ADAL" clId="{DAEA3E22-9844-481E-9B87-6745CA6151F1}" dt="2020-10-22T10:51:44.495" v="2362" actId="13926"/>
          <ac:spMkLst>
            <pc:docMk/>
            <pc:sldMk cId="4081695896" sldId="4520"/>
            <ac:spMk id="57" creationId="{9719109C-3A19-4D67-966F-DC38A2D8A0BF}"/>
          </ac:spMkLst>
        </pc:spChg>
        <pc:spChg chg="mod">
          <ac:chgData name="Robin Rettien" userId="d3b77970-caed-4e6f-89f3-1a113df11dad" providerId="ADAL" clId="{DAEA3E22-9844-481E-9B87-6745CA6151F1}" dt="2020-10-22T10:51:44.495" v="2362" actId="13926"/>
          <ac:spMkLst>
            <pc:docMk/>
            <pc:sldMk cId="4081695896" sldId="4520"/>
            <ac:spMk id="63" creationId="{A5E86562-EC19-4824-AB64-A1D2AEBCB0CC}"/>
          </ac:spMkLst>
        </pc:spChg>
        <pc:grpChg chg="add mod">
          <ac:chgData name="Robin Rettien" userId="d3b77970-caed-4e6f-89f3-1a113df11dad" providerId="ADAL" clId="{DAEA3E22-9844-481E-9B87-6745CA6151F1}" dt="2020-10-22T10:51:44.495" v="2362" actId="13926"/>
          <ac:grpSpMkLst>
            <pc:docMk/>
            <pc:sldMk cId="4081695896" sldId="4520"/>
            <ac:grpSpMk id="8" creationId="{B9C719D0-1C76-47E9-8ADA-09C31C2F273A}"/>
          </ac:grpSpMkLst>
        </pc:grpChg>
        <pc:grpChg chg="del mod">
          <ac:chgData name="Robin Rettien" userId="d3b77970-caed-4e6f-89f3-1a113df11dad" providerId="ADAL" clId="{DAEA3E22-9844-481E-9B87-6745CA6151F1}" dt="2020-10-21T21:20:31.584" v="384" actId="165"/>
          <ac:grpSpMkLst>
            <pc:docMk/>
            <pc:sldMk cId="4081695896" sldId="4520"/>
            <ac:grpSpMk id="9" creationId="{2D24FAE4-F4A1-49C7-8408-D530754464D3}"/>
          </ac:grpSpMkLst>
        </pc:grpChg>
        <pc:grpChg chg="del">
          <ac:chgData name="Robin Rettien" userId="d3b77970-caed-4e6f-89f3-1a113df11dad" providerId="ADAL" clId="{DAEA3E22-9844-481E-9B87-6745CA6151F1}" dt="2020-10-21T21:18:40.568" v="351" actId="165"/>
          <ac:grpSpMkLst>
            <pc:docMk/>
            <pc:sldMk cId="4081695896" sldId="4520"/>
            <ac:grpSpMk id="10" creationId="{F96622B3-BFC0-42B8-99DE-5CCB921F553F}"/>
          </ac:grpSpMkLst>
        </pc:grpChg>
        <pc:grpChg chg="add mod">
          <ac:chgData name="Robin Rettien" userId="d3b77970-caed-4e6f-89f3-1a113df11dad" providerId="ADAL" clId="{DAEA3E22-9844-481E-9B87-6745CA6151F1}" dt="2020-10-22T10:51:44.495" v="2362" actId="13926"/>
          <ac:grpSpMkLst>
            <pc:docMk/>
            <pc:sldMk cId="4081695896" sldId="4520"/>
            <ac:grpSpMk id="14" creationId="{0E4AC950-68F0-4699-85FF-6C3225743DE4}"/>
          </ac:grpSpMkLst>
        </pc:grpChg>
        <pc:grpChg chg="mod">
          <ac:chgData name="Robin Rettien" userId="d3b77970-caed-4e6f-89f3-1a113df11dad" providerId="ADAL" clId="{DAEA3E22-9844-481E-9B87-6745CA6151F1}" dt="2020-10-22T10:51:44.495" v="2362" actId="13926"/>
          <ac:grpSpMkLst>
            <pc:docMk/>
            <pc:sldMk cId="4081695896" sldId="4520"/>
            <ac:grpSpMk id="26" creationId="{9D0DAB38-EC48-4551-B977-BD4E48A98C0F}"/>
          </ac:grpSpMkLst>
        </pc:grpChg>
        <pc:grpChg chg="mod">
          <ac:chgData name="Robin Rettien" userId="d3b77970-caed-4e6f-89f3-1a113df11dad" providerId="ADAL" clId="{DAEA3E22-9844-481E-9B87-6745CA6151F1}" dt="2020-10-22T10:51:44.495" v="2362" actId="13926"/>
          <ac:grpSpMkLst>
            <pc:docMk/>
            <pc:sldMk cId="4081695896" sldId="4520"/>
            <ac:grpSpMk id="50" creationId="{6CF11B43-605C-432A-8B85-ACBFA6EFDE30}"/>
          </ac:grpSpMkLst>
        </pc:grpChg>
        <pc:picChg chg="mod">
          <ac:chgData name="Robin Rettien" userId="d3b77970-caed-4e6f-89f3-1a113df11dad" providerId="ADAL" clId="{DAEA3E22-9844-481E-9B87-6745CA6151F1}" dt="2020-10-22T10:51:44.495" v="2362" actId="13926"/>
          <ac:picMkLst>
            <pc:docMk/>
            <pc:sldMk cId="4081695896" sldId="4520"/>
            <ac:picMk id="4" creationId="{D6280F8F-B1EF-474D-8348-6EBC7D1797DD}"/>
          </ac:picMkLst>
        </pc:picChg>
        <pc:picChg chg="del mod topLvl">
          <ac:chgData name="Robin Rettien" userId="d3b77970-caed-4e6f-89f3-1a113df11dad" providerId="ADAL" clId="{DAEA3E22-9844-481E-9B87-6745CA6151F1}" dt="2020-10-21T21:18:54.321" v="365" actId="478"/>
          <ac:picMkLst>
            <pc:docMk/>
            <pc:sldMk cId="4081695896" sldId="4520"/>
            <ac:picMk id="5" creationId="{487D5B50-9B3B-46BF-854E-FE7FB832FC4B}"/>
          </ac:picMkLst>
        </pc:picChg>
        <pc:picChg chg="add mod ord modCrop">
          <ac:chgData name="Robin Rettien" userId="d3b77970-caed-4e6f-89f3-1a113df11dad" providerId="ADAL" clId="{DAEA3E22-9844-481E-9B87-6745CA6151F1}" dt="2020-10-21T21:19:21.340" v="375" actId="164"/>
          <ac:picMkLst>
            <pc:docMk/>
            <pc:sldMk cId="4081695896" sldId="4520"/>
            <ac:picMk id="6" creationId="{1A7CD683-A4FE-40C6-B5D4-6372F59D835F}"/>
          </ac:picMkLst>
        </pc:picChg>
        <pc:picChg chg="del mod topLvl">
          <ac:chgData name="Robin Rettien" userId="d3b77970-caed-4e6f-89f3-1a113df11dad" providerId="ADAL" clId="{DAEA3E22-9844-481E-9B87-6745CA6151F1}" dt="2020-10-21T21:20:36.431" v="393" actId="478"/>
          <ac:picMkLst>
            <pc:docMk/>
            <pc:sldMk cId="4081695896" sldId="4520"/>
            <ac:picMk id="7" creationId="{3C9D72F0-C75F-45F0-B0E8-2B2DEEC3E2AE}"/>
          </ac:picMkLst>
        </pc:picChg>
        <pc:picChg chg="add mod ord modCrop">
          <ac:chgData name="Robin Rettien" userId="d3b77970-caed-4e6f-89f3-1a113df11dad" providerId="ADAL" clId="{DAEA3E22-9844-481E-9B87-6745CA6151F1}" dt="2020-10-21T21:21:02.072" v="407" actId="164"/>
          <ac:picMkLst>
            <pc:docMk/>
            <pc:sldMk cId="4081695896" sldId="4520"/>
            <ac:picMk id="13" creationId="{FFABF7C9-D50A-45B6-BF12-1E5A7A47561E}"/>
          </ac:picMkLst>
        </pc:picChg>
        <pc:picChg chg="mod">
          <ac:chgData name="Robin Rettien" userId="d3b77970-caed-4e6f-89f3-1a113df11dad" providerId="ADAL" clId="{DAEA3E22-9844-481E-9B87-6745CA6151F1}" dt="2020-10-22T10:51:44.495" v="2362" actId="13926"/>
          <ac:picMkLst>
            <pc:docMk/>
            <pc:sldMk cId="4081695896" sldId="4520"/>
            <ac:picMk id="25" creationId="{4AF805BB-7D9F-4DF7-BB61-084FAC029417}"/>
          </ac:picMkLst>
        </pc:picChg>
        <pc:picChg chg="mod topLvl">
          <ac:chgData name="Robin Rettien" userId="d3b77970-caed-4e6f-89f3-1a113df11dad" providerId="ADAL" clId="{DAEA3E22-9844-481E-9B87-6745CA6151F1}" dt="2020-10-21T21:19:21.340" v="375" actId="164"/>
          <ac:picMkLst>
            <pc:docMk/>
            <pc:sldMk cId="4081695896" sldId="4520"/>
            <ac:picMk id="33" creationId="{048AECDD-F52E-419D-B2AE-1AB01D64800C}"/>
          </ac:picMkLst>
        </pc:picChg>
        <pc:picChg chg="mod topLvl">
          <ac:chgData name="Robin Rettien" userId="d3b77970-caed-4e6f-89f3-1a113df11dad" providerId="ADAL" clId="{DAEA3E22-9844-481E-9B87-6745CA6151F1}" dt="2020-10-21T21:19:21.340" v="375" actId="164"/>
          <ac:picMkLst>
            <pc:docMk/>
            <pc:sldMk cId="4081695896" sldId="4520"/>
            <ac:picMk id="34" creationId="{0C7F680C-0115-4688-920A-81993B37870F}"/>
          </ac:picMkLst>
        </pc:picChg>
        <pc:picChg chg="mod topLvl">
          <ac:chgData name="Robin Rettien" userId="d3b77970-caed-4e6f-89f3-1a113df11dad" providerId="ADAL" clId="{DAEA3E22-9844-481E-9B87-6745CA6151F1}" dt="2020-10-21T21:21:02.072" v="407" actId="164"/>
          <ac:picMkLst>
            <pc:docMk/>
            <pc:sldMk cId="4081695896" sldId="4520"/>
            <ac:picMk id="36" creationId="{D8AB83CA-2973-4650-9338-7C7862A5A84F}"/>
          </ac:picMkLst>
        </pc:picChg>
        <pc:picChg chg="add mod">
          <ac:chgData name="Robin Rettien" userId="d3b77970-caed-4e6f-89f3-1a113df11dad" providerId="ADAL" clId="{DAEA3E22-9844-481E-9B87-6745CA6151F1}" dt="2020-10-21T21:21:02.072" v="407" actId="164"/>
          <ac:picMkLst>
            <pc:docMk/>
            <pc:sldMk cId="4081695896" sldId="4520"/>
            <ac:picMk id="37" creationId="{25A10AA4-17CA-485F-9734-47DDD812D7AE}"/>
          </ac:picMkLst>
        </pc:picChg>
        <pc:cxnChg chg="mod">
          <ac:chgData name="Robin Rettien" userId="d3b77970-caed-4e6f-89f3-1a113df11dad" providerId="ADAL" clId="{DAEA3E22-9844-481E-9B87-6745CA6151F1}" dt="2020-10-22T10:51:44.495" v="2362" actId="13926"/>
          <ac:cxnSpMkLst>
            <pc:docMk/>
            <pc:sldMk cId="4081695896" sldId="4520"/>
            <ac:cxnSpMk id="11" creationId="{5AD29280-6340-4A6D-882B-93B65A653036}"/>
          </ac:cxnSpMkLst>
        </pc:cxnChg>
        <pc:cxnChg chg="mod">
          <ac:chgData name="Robin Rettien" userId="d3b77970-caed-4e6f-89f3-1a113df11dad" providerId="ADAL" clId="{DAEA3E22-9844-481E-9B87-6745CA6151F1}" dt="2020-10-22T10:51:44.495" v="2362" actId="13926"/>
          <ac:cxnSpMkLst>
            <pc:docMk/>
            <pc:sldMk cId="4081695896" sldId="4520"/>
            <ac:cxnSpMk id="58" creationId="{FFE8AC65-502C-43EC-B31B-D1E6B9054933}"/>
          </ac:cxnSpMkLst>
        </pc:cxnChg>
      </pc:sldChg>
      <pc:sldChg chg="addSp delSp modSp mod">
        <pc:chgData name="Robin Rettien" userId="d3b77970-caed-4e6f-89f3-1a113df11dad" providerId="ADAL" clId="{DAEA3E22-9844-481E-9B87-6745CA6151F1}" dt="2020-10-22T12:25:02.478" v="3243" actId="12788"/>
        <pc:sldMkLst>
          <pc:docMk/>
          <pc:sldMk cId="1101744368" sldId="4524"/>
        </pc:sldMkLst>
        <pc:spChg chg="del mod">
          <ac:chgData name="Robin Rettien" userId="d3b77970-caed-4e6f-89f3-1a113df11dad" providerId="ADAL" clId="{DAEA3E22-9844-481E-9B87-6745CA6151F1}" dt="2020-10-22T12:23:28.039" v="3204" actId="478"/>
          <ac:spMkLst>
            <pc:docMk/>
            <pc:sldMk cId="1101744368" sldId="4524"/>
            <ac:spMk id="2" creationId="{E513B1B9-E321-4290-9060-628713E590DD}"/>
          </ac:spMkLst>
        </pc:spChg>
        <pc:spChg chg="add mod">
          <ac:chgData name="Robin Rettien" userId="d3b77970-caed-4e6f-89f3-1a113df11dad" providerId="ADAL" clId="{DAEA3E22-9844-481E-9B87-6745CA6151F1}" dt="2020-10-22T10:51:49.328" v="2363" actId="13926"/>
          <ac:spMkLst>
            <pc:docMk/>
            <pc:sldMk cId="1101744368" sldId="4524"/>
            <ac:spMk id="3" creationId="{DB42A679-DD67-411F-90ED-10EFD853E102}"/>
          </ac:spMkLst>
        </pc:spChg>
        <pc:spChg chg="mod">
          <ac:chgData name="Robin Rettien" userId="d3b77970-caed-4e6f-89f3-1a113df11dad" providerId="ADAL" clId="{DAEA3E22-9844-481E-9B87-6745CA6151F1}" dt="2020-10-22T10:51:49.328" v="2363" actId="13926"/>
          <ac:spMkLst>
            <pc:docMk/>
            <pc:sldMk cId="1101744368" sldId="4524"/>
            <ac:spMk id="4" creationId="{91DEED60-FEB0-4702-9BCF-282A859220B0}"/>
          </ac:spMkLst>
        </pc:spChg>
        <pc:spChg chg="mod">
          <ac:chgData name="Robin Rettien" userId="d3b77970-caed-4e6f-89f3-1a113df11dad" providerId="ADAL" clId="{DAEA3E22-9844-481E-9B87-6745CA6151F1}" dt="2020-10-22T12:24:44.523" v="3241" actId="115"/>
          <ac:spMkLst>
            <pc:docMk/>
            <pc:sldMk cId="1101744368" sldId="4524"/>
            <ac:spMk id="7" creationId="{431603C3-0313-437E-A629-5B4052624569}"/>
          </ac:spMkLst>
        </pc:spChg>
        <pc:spChg chg="mod">
          <ac:chgData name="Robin Rettien" userId="d3b77970-caed-4e6f-89f3-1a113df11dad" providerId="ADAL" clId="{DAEA3E22-9844-481E-9B87-6745CA6151F1}" dt="2020-10-22T10:51:49.328" v="2363" actId="13926"/>
          <ac:spMkLst>
            <pc:docMk/>
            <pc:sldMk cId="1101744368" sldId="4524"/>
            <ac:spMk id="9" creationId="{021278FE-FA8C-4B6D-B197-62AB48707157}"/>
          </ac:spMkLst>
        </pc:spChg>
        <pc:spChg chg="mod">
          <ac:chgData name="Robin Rettien" userId="d3b77970-caed-4e6f-89f3-1a113df11dad" providerId="ADAL" clId="{DAEA3E22-9844-481E-9B87-6745CA6151F1}" dt="2020-10-22T12:25:02.478" v="3243" actId="12788"/>
          <ac:spMkLst>
            <pc:docMk/>
            <pc:sldMk cId="1101744368" sldId="4524"/>
            <ac:spMk id="10" creationId="{C427DC55-3F87-4CC9-B465-95B7A5E76EA5}"/>
          </ac:spMkLst>
        </pc:spChg>
        <pc:spChg chg="mod">
          <ac:chgData name="Robin Rettien" userId="d3b77970-caed-4e6f-89f3-1a113df11dad" providerId="ADAL" clId="{DAEA3E22-9844-481E-9B87-6745CA6151F1}" dt="2020-10-22T12:20:42.477" v="2970" actId="1076"/>
          <ac:spMkLst>
            <pc:docMk/>
            <pc:sldMk cId="1101744368" sldId="4524"/>
            <ac:spMk id="31" creationId="{9A3C162D-0116-4A52-B659-610A5782D61B}"/>
          </ac:spMkLst>
        </pc:spChg>
        <pc:spChg chg="mod">
          <ac:chgData name="Robin Rettien" userId="d3b77970-caed-4e6f-89f3-1a113df11dad" providerId="ADAL" clId="{DAEA3E22-9844-481E-9B87-6745CA6151F1}" dt="2020-10-22T10:51:49.328" v="2363" actId="13926"/>
          <ac:spMkLst>
            <pc:docMk/>
            <pc:sldMk cId="1101744368" sldId="4524"/>
            <ac:spMk id="34" creationId="{D0D0EB7F-2D64-408A-81CD-C8FBD99DB7B4}"/>
          </ac:spMkLst>
        </pc:spChg>
        <pc:spChg chg="mod">
          <ac:chgData name="Robin Rettien" userId="d3b77970-caed-4e6f-89f3-1a113df11dad" providerId="ADAL" clId="{DAEA3E22-9844-481E-9B87-6745CA6151F1}" dt="2020-10-22T12:25:02.478" v="3243" actId="12788"/>
          <ac:spMkLst>
            <pc:docMk/>
            <pc:sldMk cId="1101744368" sldId="4524"/>
            <ac:spMk id="35" creationId="{B3EE516E-A910-4613-902F-2946BCE02381}"/>
          </ac:spMkLst>
        </pc:spChg>
        <pc:spChg chg="add del mod">
          <ac:chgData name="Robin Rettien" userId="d3b77970-caed-4e6f-89f3-1a113df11dad" providerId="ADAL" clId="{DAEA3E22-9844-481E-9B87-6745CA6151F1}" dt="2020-10-22T12:19:15.105" v="2881" actId="478"/>
          <ac:spMkLst>
            <pc:docMk/>
            <pc:sldMk cId="1101744368" sldId="4524"/>
            <ac:spMk id="37" creationId="{7210451C-75F3-4230-A0A7-AE13C3CBABE5}"/>
          </ac:spMkLst>
        </pc:spChg>
        <pc:spChg chg="mod">
          <ac:chgData name="Robin Rettien" userId="d3b77970-caed-4e6f-89f3-1a113df11dad" providerId="ADAL" clId="{DAEA3E22-9844-481E-9B87-6745CA6151F1}" dt="2020-10-22T10:51:49.328" v="2363" actId="13926"/>
          <ac:spMkLst>
            <pc:docMk/>
            <pc:sldMk cId="1101744368" sldId="4524"/>
            <ac:spMk id="39" creationId="{F57C5843-E0D8-49D3-8573-0BD9DA286740}"/>
          </ac:spMkLst>
        </pc:spChg>
        <pc:spChg chg="add mod">
          <ac:chgData name="Robin Rettien" userId="d3b77970-caed-4e6f-89f3-1a113df11dad" providerId="ADAL" clId="{DAEA3E22-9844-481E-9B87-6745CA6151F1}" dt="2020-10-22T12:20:48.896" v="2973" actId="554"/>
          <ac:spMkLst>
            <pc:docMk/>
            <pc:sldMk cId="1101744368" sldId="4524"/>
            <ac:spMk id="41" creationId="{E9E64723-4531-4B48-9763-C9595898D3DC}"/>
          </ac:spMkLst>
        </pc:spChg>
        <pc:spChg chg="mod">
          <ac:chgData name="Robin Rettien" userId="d3b77970-caed-4e6f-89f3-1a113df11dad" providerId="ADAL" clId="{DAEA3E22-9844-481E-9B87-6745CA6151F1}" dt="2020-10-22T10:51:49.328" v="2363" actId="13926"/>
          <ac:spMkLst>
            <pc:docMk/>
            <pc:sldMk cId="1101744368" sldId="4524"/>
            <ac:spMk id="43" creationId="{A63596BA-0AB3-48A1-B85A-786300053641}"/>
          </ac:spMkLst>
        </pc:spChg>
        <pc:spChg chg="add mod">
          <ac:chgData name="Robin Rettien" userId="d3b77970-caed-4e6f-89f3-1a113df11dad" providerId="ADAL" clId="{DAEA3E22-9844-481E-9B87-6745CA6151F1}" dt="2020-10-22T12:20:58.066" v="2976" actId="20577"/>
          <ac:spMkLst>
            <pc:docMk/>
            <pc:sldMk cId="1101744368" sldId="4524"/>
            <ac:spMk id="49" creationId="{580BCEDD-37D3-4397-B42B-0508E38F59BB}"/>
          </ac:spMkLst>
        </pc:spChg>
        <pc:spChg chg="add mod">
          <ac:chgData name="Robin Rettien" userId="d3b77970-caed-4e6f-89f3-1a113df11dad" providerId="ADAL" clId="{DAEA3E22-9844-481E-9B87-6745CA6151F1}" dt="2020-10-22T12:21:25.336" v="2988" actId="20577"/>
          <ac:spMkLst>
            <pc:docMk/>
            <pc:sldMk cId="1101744368" sldId="4524"/>
            <ac:spMk id="50" creationId="{D1AB2167-92FD-4C27-A34F-C722F7EF55C0}"/>
          </ac:spMkLst>
        </pc:spChg>
        <pc:spChg chg="mod">
          <ac:chgData name="Robin Rettien" userId="d3b77970-caed-4e6f-89f3-1a113df11dad" providerId="ADAL" clId="{DAEA3E22-9844-481E-9B87-6745CA6151F1}" dt="2020-10-22T10:51:49.328" v="2363" actId="13926"/>
          <ac:spMkLst>
            <pc:docMk/>
            <pc:sldMk cId="1101744368" sldId="4524"/>
            <ac:spMk id="56" creationId="{91344E27-87DC-49DB-851F-46BDD219D994}"/>
          </ac:spMkLst>
        </pc:spChg>
        <pc:spChg chg="mod">
          <ac:chgData name="Robin Rettien" userId="d3b77970-caed-4e6f-89f3-1a113df11dad" providerId="ADAL" clId="{DAEA3E22-9844-481E-9B87-6745CA6151F1}" dt="2020-10-22T10:51:49.328" v="2363" actId="13926"/>
          <ac:spMkLst>
            <pc:docMk/>
            <pc:sldMk cId="1101744368" sldId="4524"/>
            <ac:spMk id="58" creationId="{5C67A165-33C4-4AFC-B25A-18823016EB4F}"/>
          </ac:spMkLst>
        </pc:spChg>
        <pc:spChg chg="mod">
          <ac:chgData name="Robin Rettien" userId="d3b77970-caed-4e6f-89f3-1a113df11dad" providerId="ADAL" clId="{DAEA3E22-9844-481E-9B87-6745CA6151F1}" dt="2020-10-22T10:51:49.328" v="2363" actId="13926"/>
          <ac:spMkLst>
            <pc:docMk/>
            <pc:sldMk cId="1101744368" sldId="4524"/>
            <ac:spMk id="62" creationId="{F8C781B7-C5BC-4342-90F3-F72121A40C9F}"/>
          </ac:spMkLst>
        </pc:spChg>
        <pc:grpChg chg="mod">
          <ac:chgData name="Robin Rettien" userId="d3b77970-caed-4e6f-89f3-1a113df11dad" providerId="ADAL" clId="{DAEA3E22-9844-481E-9B87-6745CA6151F1}" dt="2020-10-22T10:51:49.328" v="2363" actId="13926"/>
          <ac:grpSpMkLst>
            <pc:docMk/>
            <pc:sldMk cId="1101744368" sldId="4524"/>
            <ac:grpSpMk id="38" creationId="{592E7B97-E04F-457C-98B2-358CAF09CAAA}"/>
          </ac:grpSpMkLst>
        </pc:grpChg>
        <pc:grpChg chg="mod">
          <ac:chgData name="Robin Rettien" userId="d3b77970-caed-4e6f-89f3-1a113df11dad" providerId="ADAL" clId="{DAEA3E22-9844-481E-9B87-6745CA6151F1}" dt="2020-10-22T10:51:49.328" v="2363" actId="13926"/>
          <ac:grpSpMkLst>
            <pc:docMk/>
            <pc:sldMk cId="1101744368" sldId="4524"/>
            <ac:grpSpMk id="45" creationId="{A773026A-5A63-4188-A4A4-AB56ACD6A58B}"/>
          </ac:grpSpMkLst>
        </pc:grpChg>
        <pc:picChg chg="add mod">
          <ac:chgData name="Robin Rettien" userId="d3b77970-caed-4e6f-89f3-1a113df11dad" providerId="ADAL" clId="{DAEA3E22-9844-481E-9B87-6745CA6151F1}" dt="2020-10-22T12:20:48.896" v="2973" actId="554"/>
          <ac:picMkLst>
            <pc:docMk/>
            <pc:sldMk cId="1101744368" sldId="4524"/>
            <ac:picMk id="5" creationId="{97C920C8-40BC-42A3-B5C2-45F5E77EDABB}"/>
          </ac:picMkLst>
        </pc:picChg>
        <pc:picChg chg="mod">
          <ac:chgData name="Robin Rettien" userId="d3b77970-caed-4e6f-89f3-1a113df11dad" providerId="ADAL" clId="{DAEA3E22-9844-481E-9B87-6745CA6151F1}" dt="2020-10-22T12:21:21.859" v="2986" actId="554"/>
          <ac:picMkLst>
            <pc:docMk/>
            <pc:sldMk cId="1101744368" sldId="4524"/>
            <ac:picMk id="8" creationId="{D8983C4E-6295-474A-9BB2-E97A929EDF46}"/>
          </ac:picMkLst>
        </pc:picChg>
        <pc:picChg chg="mod">
          <ac:chgData name="Robin Rettien" userId="d3b77970-caed-4e6f-89f3-1a113df11dad" providerId="ADAL" clId="{DAEA3E22-9844-481E-9B87-6745CA6151F1}" dt="2020-10-22T10:51:49.328" v="2363" actId="13926"/>
          <ac:picMkLst>
            <pc:docMk/>
            <pc:sldMk cId="1101744368" sldId="4524"/>
            <ac:picMk id="11" creationId="{6FF69FBB-ECC4-47CF-B4E2-9988AB4CAF5C}"/>
          </ac:picMkLst>
        </pc:picChg>
        <pc:cxnChg chg="mod">
          <ac:chgData name="Robin Rettien" userId="d3b77970-caed-4e6f-89f3-1a113df11dad" providerId="ADAL" clId="{DAEA3E22-9844-481E-9B87-6745CA6151F1}" dt="2020-10-22T10:51:49.328" v="2363" actId="13926"/>
          <ac:cxnSpMkLst>
            <pc:docMk/>
            <pc:sldMk cId="1101744368" sldId="4524"/>
            <ac:cxnSpMk id="46" creationId="{841A306A-4873-42BB-92EE-2888694214F0}"/>
          </ac:cxnSpMkLst>
        </pc:cxnChg>
        <pc:cxnChg chg="mod">
          <ac:chgData name="Robin Rettien" userId="d3b77970-caed-4e6f-89f3-1a113df11dad" providerId="ADAL" clId="{DAEA3E22-9844-481E-9B87-6745CA6151F1}" dt="2020-10-22T10:51:49.328" v="2363" actId="13926"/>
          <ac:cxnSpMkLst>
            <pc:docMk/>
            <pc:sldMk cId="1101744368" sldId="4524"/>
            <ac:cxnSpMk id="57" creationId="{39B4AA9D-B760-4145-9D94-F0F73FD00D8A}"/>
          </ac:cxnSpMkLst>
        </pc:cxnChg>
      </pc:sldChg>
      <pc:sldChg chg="addSp delSp modSp add mod ord modShow">
        <pc:chgData name="Robin Rettien" userId="d3b77970-caed-4e6f-89f3-1a113df11dad" providerId="ADAL" clId="{DAEA3E22-9844-481E-9B87-6745CA6151F1}" dt="2020-10-22T11:44:22.985" v="2484" actId="11530"/>
        <pc:sldMkLst>
          <pc:docMk/>
          <pc:sldMk cId="2172363109" sldId="4531"/>
        </pc:sldMkLst>
        <pc:spChg chg="mod">
          <ac:chgData name="Robin Rettien" userId="d3b77970-caed-4e6f-89f3-1a113df11dad" providerId="ADAL" clId="{DAEA3E22-9844-481E-9B87-6745CA6151F1}" dt="2020-10-22T11:44:22.985" v="2484" actId="11530"/>
          <ac:spMkLst>
            <pc:docMk/>
            <pc:sldMk cId="2172363109" sldId="4531"/>
            <ac:spMk id="6" creationId="{302E7DCA-231A-49BC-84F0-8258883D5AA3}"/>
          </ac:spMkLst>
        </pc:spChg>
        <pc:graphicFrameChg chg="modGraphic">
          <ac:chgData name="Robin Rettien" userId="d3b77970-caed-4e6f-89f3-1a113df11dad" providerId="ADAL" clId="{DAEA3E22-9844-481E-9B87-6745CA6151F1}" dt="2020-10-22T11:30:46.376" v="2429" actId="20577"/>
          <ac:graphicFrameMkLst>
            <pc:docMk/>
            <pc:sldMk cId="2172363109" sldId="4531"/>
            <ac:graphicFrameMk id="5" creationId="{12CA20DD-86FB-4A49-B398-887C7612D442}"/>
          </ac:graphicFrameMkLst>
        </pc:graphicFrameChg>
        <pc:picChg chg="add mod">
          <ac:chgData name="Robin Rettien" userId="d3b77970-caed-4e6f-89f3-1a113df11dad" providerId="ADAL" clId="{DAEA3E22-9844-481E-9B87-6745CA6151F1}" dt="2020-10-22T11:30:08.300" v="2424" actId="1076"/>
          <ac:picMkLst>
            <pc:docMk/>
            <pc:sldMk cId="2172363109" sldId="4531"/>
            <ac:picMk id="4" creationId="{F6C70035-C6C6-469C-920D-E6FCD35E5D03}"/>
          </ac:picMkLst>
        </pc:picChg>
        <pc:picChg chg="add mod">
          <ac:chgData name="Robin Rettien" userId="d3b77970-caed-4e6f-89f3-1a113df11dad" providerId="ADAL" clId="{DAEA3E22-9844-481E-9B87-6745CA6151F1}" dt="2020-10-22T11:30:43.890" v="2428" actId="1076"/>
          <ac:picMkLst>
            <pc:docMk/>
            <pc:sldMk cId="2172363109" sldId="4531"/>
            <ac:picMk id="7" creationId="{C53FE726-95D6-44E4-9221-B2D7A9C29E56}"/>
          </ac:picMkLst>
        </pc:picChg>
        <pc:picChg chg="add mod">
          <ac:chgData name="Robin Rettien" userId="d3b77970-caed-4e6f-89f3-1a113df11dad" providerId="ADAL" clId="{DAEA3E22-9844-481E-9B87-6745CA6151F1}" dt="2020-10-22T11:31:12.941" v="2433" actId="1076"/>
          <ac:picMkLst>
            <pc:docMk/>
            <pc:sldMk cId="2172363109" sldId="4531"/>
            <ac:picMk id="8" creationId="{7DC9D0CD-C3E3-45DB-8D85-D03723086788}"/>
          </ac:picMkLst>
        </pc:picChg>
        <pc:picChg chg="del">
          <ac:chgData name="Robin Rettien" userId="d3b77970-caed-4e6f-89f3-1a113df11dad" providerId="ADAL" clId="{DAEA3E22-9844-481E-9B87-6745CA6151F1}" dt="2020-10-22T11:30:04.028" v="2423" actId="478"/>
          <ac:picMkLst>
            <pc:docMk/>
            <pc:sldMk cId="2172363109" sldId="4531"/>
            <ac:picMk id="22" creationId="{84092908-F325-40EE-89EC-AB554421C33E}"/>
          </ac:picMkLst>
        </pc:picChg>
        <pc:picChg chg="del">
          <ac:chgData name="Robin Rettien" userId="d3b77970-caed-4e6f-89f3-1a113df11dad" providerId="ADAL" clId="{DAEA3E22-9844-481E-9B87-6745CA6151F1}" dt="2020-10-22T11:30:36.166" v="2426" actId="478"/>
          <ac:picMkLst>
            <pc:docMk/>
            <pc:sldMk cId="2172363109" sldId="4531"/>
            <ac:picMk id="23" creationId="{854828BF-970F-4072-BCA8-F77F60C91BD1}"/>
          </ac:picMkLst>
        </pc:picChg>
        <pc:picChg chg="del">
          <ac:chgData name="Robin Rettien" userId="d3b77970-caed-4e6f-89f3-1a113df11dad" providerId="ADAL" clId="{DAEA3E22-9844-481E-9B87-6745CA6151F1}" dt="2020-10-22T11:31:07.886" v="2432" actId="478"/>
          <ac:picMkLst>
            <pc:docMk/>
            <pc:sldMk cId="2172363109" sldId="4531"/>
            <ac:picMk id="24" creationId="{79917397-10CF-4286-A979-C940A1737152}"/>
          </ac:picMkLst>
        </pc:picChg>
      </pc:sldChg>
      <pc:sldChg chg="addSp delSp modSp mod">
        <pc:chgData name="Robin Rettien" userId="d3b77970-caed-4e6f-89f3-1a113df11dad" providerId="ADAL" clId="{DAEA3E22-9844-481E-9B87-6745CA6151F1}" dt="2020-10-23T14:33:23.378" v="3435" actId="478"/>
        <pc:sldMkLst>
          <pc:docMk/>
          <pc:sldMk cId="419548533" sldId="4534"/>
        </pc:sldMkLst>
        <pc:spChg chg="mod">
          <ac:chgData name="Robin Rettien" userId="d3b77970-caed-4e6f-89f3-1a113df11dad" providerId="ADAL" clId="{DAEA3E22-9844-481E-9B87-6745CA6151F1}" dt="2020-10-22T10:50:33.178" v="2350" actId="13926"/>
          <ac:spMkLst>
            <pc:docMk/>
            <pc:sldMk cId="419548533" sldId="4534"/>
            <ac:spMk id="2" creationId="{DA56C8B7-AD82-4838-B12A-26BD3ED89960}"/>
          </ac:spMkLst>
        </pc:spChg>
        <pc:spChg chg="add del">
          <ac:chgData name="Robin Rettien" userId="d3b77970-caed-4e6f-89f3-1a113df11dad" providerId="ADAL" clId="{DAEA3E22-9844-481E-9B87-6745CA6151F1}" dt="2020-10-22T12:11:12.647" v="2583" actId="478"/>
          <ac:spMkLst>
            <pc:docMk/>
            <pc:sldMk cId="419548533" sldId="4534"/>
            <ac:spMk id="10" creationId="{BFB15B02-FD3F-4488-B7C3-17CCDAF70D76}"/>
          </ac:spMkLst>
        </pc:spChg>
        <pc:spChg chg="add del">
          <ac:chgData name="Robin Rettien" userId="d3b77970-caed-4e6f-89f3-1a113df11dad" providerId="ADAL" clId="{DAEA3E22-9844-481E-9B87-6745CA6151F1}" dt="2020-10-23T14:33:23.378" v="3435" actId="478"/>
          <ac:spMkLst>
            <pc:docMk/>
            <pc:sldMk cId="419548533" sldId="4534"/>
            <ac:spMk id="12" creationId="{605C17A0-D589-4A2A-9192-46CF913EC7B6}"/>
          </ac:spMkLst>
        </pc:spChg>
        <pc:spChg chg="mod">
          <ac:chgData name="Robin Rettien" userId="d3b77970-caed-4e6f-89f3-1a113df11dad" providerId="ADAL" clId="{DAEA3E22-9844-481E-9B87-6745CA6151F1}" dt="2020-10-23T14:33:21.798" v="3434" actId="13926"/>
          <ac:spMkLst>
            <pc:docMk/>
            <pc:sldMk cId="419548533" sldId="4534"/>
            <ac:spMk id="15" creationId="{CE7FEFFD-2135-4875-BC5A-895AE5991D9A}"/>
          </ac:spMkLst>
        </pc:spChg>
        <pc:spChg chg="mod">
          <ac:chgData name="Robin Rettien" userId="d3b77970-caed-4e6f-89f3-1a113df11dad" providerId="ADAL" clId="{DAEA3E22-9844-481E-9B87-6745CA6151F1}" dt="2020-10-23T14:33:21.798" v="3434" actId="13926"/>
          <ac:spMkLst>
            <pc:docMk/>
            <pc:sldMk cId="419548533" sldId="4534"/>
            <ac:spMk id="26" creationId="{39560AB3-6B18-407E-BA8A-51D748D825B6}"/>
          </ac:spMkLst>
        </pc:spChg>
        <pc:spChg chg="mod">
          <ac:chgData name="Robin Rettien" userId="d3b77970-caed-4e6f-89f3-1a113df11dad" providerId="ADAL" clId="{DAEA3E22-9844-481E-9B87-6745CA6151F1}" dt="2020-10-23T14:33:21.798" v="3434" actId="13926"/>
          <ac:spMkLst>
            <pc:docMk/>
            <pc:sldMk cId="419548533" sldId="4534"/>
            <ac:spMk id="28" creationId="{490937B2-BE64-4DD4-AABF-1B4B1CBEF8E8}"/>
          </ac:spMkLst>
        </pc:spChg>
        <pc:spChg chg="mod">
          <ac:chgData name="Robin Rettien" userId="d3b77970-caed-4e6f-89f3-1a113df11dad" providerId="ADAL" clId="{DAEA3E22-9844-481E-9B87-6745CA6151F1}" dt="2020-10-23T14:33:21.798" v="3434" actId="13926"/>
          <ac:spMkLst>
            <pc:docMk/>
            <pc:sldMk cId="419548533" sldId="4534"/>
            <ac:spMk id="30" creationId="{72CE0773-BDE5-4FDF-B5D1-25248D377107}"/>
          </ac:spMkLst>
        </pc:spChg>
      </pc:sldChg>
      <pc:sldChg chg="addSp delSp modSp add mod">
        <pc:chgData name="Robin Rettien" userId="d3b77970-caed-4e6f-89f3-1a113df11dad" providerId="ADAL" clId="{DAEA3E22-9844-481E-9B87-6745CA6151F1}" dt="2020-10-22T10:48:59.665" v="2333" actId="22"/>
        <pc:sldMkLst>
          <pc:docMk/>
          <pc:sldMk cId="3615338953" sldId="4543"/>
        </pc:sldMkLst>
        <pc:spChg chg="add">
          <ac:chgData name="Robin Rettien" userId="d3b77970-caed-4e6f-89f3-1a113df11dad" providerId="ADAL" clId="{DAEA3E22-9844-481E-9B87-6745CA6151F1}" dt="2020-10-22T10:48:59.665" v="2333" actId="22"/>
          <ac:spMkLst>
            <pc:docMk/>
            <pc:sldMk cId="3615338953" sldId="4543"/>
            <ac:spMk id="3" creationId="{02D724A5-BB0D-429D-BEEF-5047B046D41E}"/>
          </ac:spMkLst>
        </pc:spChg>
        <pc:spChg chg="del">
          <ac:chgData name="Robin Rettien" userId="d3b77970-caed-4e6f-89f3-1a113df11dad" providerId="ADAL" clId="{DAEA3E22-9844-481E-9B87-6745CA6151F1}" dt="2020-10-21T22:09:31.047" v="772" actId="478"/>
          <ac:spMkLst>
            <pc:docMk/>
            <pc:sldMk cId="3615338953" sldId="4543"/>
            <ac:spMk id="5" creationId="{5CDA4292-84F0-4F6F-AF7B-88BBA606E806}"/>
          </ac:spMkLst>
        </pc:spChg>
        <pc:spChg chg="del">
          <ac:chgData name="Robin Rettien" userId="d3b77970-caed-4e6f-89f3-1a113df11dad" providerId="ADAL" clId="{DAEA3E22-9844-481E-9B87-6745CA6151F1}" dt="2020-10-21T22:09:31.047" v="772" actId="478"/>
          <ac:spMkLst>
            <pc:docMk/>
            <pc:sldMk cId="3615338953" sldId="4543"/>
            <ac:spMk id="6" creationId="{EF0E1E9F-8612-437A-8155-52BD69924F47}"/>
          </ac:spMkLst>
        </pc:spChg>
        <pc:spChg chg="del">
          <ac:chgData name="Robin Rettien" userId="d3b77970-caed-4e6f-89f3-1a113df11dad" providerId="ADAL" clId="{DAEA3E22-9844-481E-9B87-6745CA6151F1}" dt="2020-10-21T22:09:35.366" v="773" actId="478"/>
          <ac:spMkLst>
            <pc:docMk/>
            <pc:sldMk cId="3615338953" sldId="4543"/>
            <ac:spMk id="10" creationId="{CB213F52-2B61-40BE-9334-04D3B3E41FCA}"/>
          </ac:spMkLst>
        </pc:spChg>
        <pc:spChg chg="mod">
          <ac:chgData name="Robin Rettien" userId="d3b77970-caed-4e6f-89f3-1a113df11dad" providerId="ADAL" clId="{DAEA3E22-9844-481E-9B87-6745CA6151F1}" dt="2020-10-21T22:21:29.210" v="886" actId="20577"/>
          <ac:spMkLst>
            <pc:docMk/>
            <pc:sldMk cId="3615338953" sldId="4543"/>
            <ac:spMk id="15" creationId="{CD839DB9-4AF9-4C4F-BF8E-1808B5DC10EF}"/>
          </ac:spMkLst>
        </pc:spChg>
      </pc:sldChg>
      <pc:sldChg chg="addSp mod">
        <pc:chgData name="Robin Rettien" userId="d3b77970-caed-4e6f-89f3-1a113df11dad" providerId="ADAL" clId="{DAEA3E22-9844-481E-9B87-6745CA6151F1}" dt="2020-10-22T10:49:31.039" v="2336" actId="22"/>
        <pc:sldMkLst>
          <pc:docMk/>
          <pc:sldMk cId="3513166889" sldId="4545"/>
        </pc:sldMkLst>
        <pc:spChg chg="add">
          <ac:chgData name="Robin Rettien" userId="d3b77970-caed-4e6f-89f3-1a113df11dad" providerId="ADAL" clId="{DAEA3E22-9844-481E-9B87-6745CA6151F1}" dt="2020-10-22T10:49:31.039" v="2336" actId="22"/>
          <ac:spMkLst>
            <pc:docMk/>
            <pc:sldMk cId="3513166889" sldId="4545"/>
            <ac:spMk id="3" creationId="{EA84558F-895C-40E3-B24E-38A4C8F29132}"/>
          </ac:spMkLst>
        </pc:spChg>
      </pc:sldChg>
      <pc:sldChg chg="addSp mod">
        <pc:chgData name="Robin Rettien" userId="d3b77970-caed-4e6f-89f3-1a113df11dad" providerId="ADAL" clId="{DAEA3E22-9844-481E-9B87-6745CA6151F1}" dt="2020-10-22T10:49:33.884" v="2337" actId="22"/>
        <pc:sldMkLst>
          <pc:docMk/>
          <pc:sldMk cId="1716576604" sldId="4546"/>
        </pc:sldMkLst>
        <pc:spChg chg="add">
          <ac:chgData name="Robin Rettien" userId="d3b77970-caed-4e6f-89f3-1a113df11dad" providerId="ADAL" clId="{DAEA3E22-9844-481E-9B87-6745CA6151F1}" dt="2020-10-22T10:49:33.884" v="2337" actId="22"/>
          <ac:spMkLst>
            <pc:docMk/>
            <pc:sldMk cId="1716576604" sldId="4546"/>
            <ac:spMk id="9" creationId="{798D29C5-C3A6-40B0-AEB8-89B73EFF4209}"/>
          </ac:spMkLst>
        </pc:spChg>
      </pc:sldChg>
      <pc:sldChg chg="addSp mod">
        <pc:chgData name="Robin Rettien" userId="d3b77970-caed-4e6f-89f3-1a113df11dad" providerId="ADAL" clId="{DAEA3E22-9844-481E-9B87-6745CA6151F1}" dt="2020-10-22T10:49:38.321" v="2338" actId="22"/>
        <pc:sldMkLst>
          <pc:docMk/>
          <pc:sldMk cId="350211027" sldId="4547"/>
        </pc:sldMkLst>
        <pc:spChg chg="add">
          <ac:chgData name="Robin Rettien" userId="d3b77970-caed-4e6f-89f3-1a113df11dad" providerId="ADAL" clId="{DAEA3E22-9844-481E-9B87-6745CA6151F1}" dt="2020-10-22T10:49:38.321" v="2338" actId="22"/>
          <ac:spMkLst>
            <pc:docMk/>
            <pc:sldMk cId="350211027" sldId="4547"/>
            <ac:spMk id="6" creationId="{C8330452-8A0B-43D7-8918-FE0FA29B6A63}"/>
          </ac:spMkLst>
        </pc:spChg>
      </pc:sldChg>
      <pc:sldChg chg="addSp delSp modSp mod">
        <pc:chgData name="Robin Rettien" userId="d3b77970-caed-4e6f-89f3-1a113df11dad" providerId="ADAL" clId="{DAEA3E22-9844-481E-9B87-6745CA6151F1}" dt="2020-10-22T10:49:41.320" v="2339" actId="22"/>
        <pc:sldMkLst>
          <pc:docMk/>
          <pc:sldMk cId="841112482" sldId="4548"/>
        </pc:sldMkLst>
        <pc:spChg chg="add">
          <ac:chgData name="Robin Rettien" userId="d3b77970-caed-4e6f-89f3-1a113df11dad" providerId="ADAL" clId="{DAEA3E22-9844-481E-9B87-6745CA6151F1}" dt="2020-10-22T10:49:41.320" v="2339" actId="22"/>
          <ac:spMkLst>
            <pc:docMk/>
            <pc:sldMk cId="841112482" sldId="4548"/>
            <ac:spMk id="9" creationId="{73E902EC-AA0A-46EA-9D93-E8750221C8F1}"/>
          </ac:spMkLst>
        </pc:spChg>
        <pc:picChg chg="add del mod">
          <ac:chgData name="Robin Rettien" userId="d3b77970-caed-4e6f-89f3-1a113df11dad" providerId="ADAL" clId="{DAEA3E22-9844-481E-9B87-6745CA6151F1}" dt="2020-10-21T22:34:57.142" v="1134" actId="478"/>
          <ac:picMkLst>
            <pc:docMk/>
            <pc:sldMk cId="841112482" sldId="4548"/>
            <ac:picMk id="6" creationId="{13EAC9B1-6929-43D3-BF63-F4D48371CE1B}"/>
          </ac:picMkLst>
        </pc:picChg>
      </pc:sldChg>
      <pc:sldChg chg="addSp delSp mod">
        <pc:chgData name="Robin Rettien" userId="d3b77970-caed-4e6f-89f3-1a113df11dad" providerId="ADAL" clId="{DAEA3E22-9844-481E-9B87-6745CA6151F1}" dt="2020-10-22T11:38:56.209" v="2478" actId="478"/>
        <pc:sldMkLst>
          <pc:docMk/>
          <pc:sldMk cId="3715053663" sldId="4549"/>
        </pc:sldMkLst>
        <pc:spChg chg="add">
          <ac:chgData name="Robin Rettien" userId="d3b77970-caed-4e6f-89f3-1a113df11dad" providerId="ADAL" clId="{DAEA3E22-9844-481E-9B87-6745CA6151F1}" dt="2020-10-22T10:49:43.856" v="2340" actId="22"/>
          <ac:spMkLst>
            <pc:docMk/>
            <pc:sldMk cId="3715053663" sldId="4549"/>
            <ac:spMk id="3" creationId="{03A89B85-A14B-4A21-B53B-B517B040DA16}"/>
          </ac:spMkLst>
        </pc:spChg>
        <pc:picChg chg="del">
          <ac:chgData name="Robin Rettien" userId="d3b77970-caed-4e6f-89f3-1a113df11dad" providerId="ADAL" clId="{DAEA3E22-9844-481E-9B87-6745CA6151F1}" dt="2020-10-22T11:38:56.209" v="2478" actId="478"/>
          <ac:picMkLst>
            <pc:docMk/>
            <pc:sldMk cId="3715053663" sldId="4549"/>
            <ac:picMk id="17" creationId="{747A622E-00D1-402E-A931-6E0359D20AC4}"/>
          </ac:picMkLst>
        </pc:picChg>
      </pc:sldChg>
      <pc:sldChg chg="addSp delSp mod">
        <pc:chgData name="Robin Rettien" userId="d3b77970-caed-4e6f-89f3-1a113df11dad" providerId="ADAL" clId="{DAEA3E22-9844-481E-9B87-6745CA6151F1}" dt="2020-10-22T11:38:59.096" v="2479" actId="478"/>
        <pc:sldMkLst>
          <pc:docMk/>
          <pc:sldMk cId="2696964311" sldId="4550"/>
        </pc:sldMkLst>
        <pc:spChg chg="add">
          <ac:chgData name="Robin Rettien" userId="d3b77970-caed-4e6f-89f3-1a113df11dad" providerId="ADAL" clId="{DAEA3E22-9844-481E-9B87-6745CA6151F1}" dt="2020-10-22T10:49:46.761" v="2341" actId="22"/>
          <ac:spMkLst>
            <pc:docMk/>
            <pc:sldMk cId="2696964311" sldId="4550"/>
            <ac:spMk id="5" creationId="{0FAC22A0-317D-4E03-9D90-F66CE6B8DB8E}"/>
          </ac:spMkLst>
        </pc:spChg>
        <pc:picChg chg="del">
          <ac:chgData name="Robin Rettien" userId="d3b77970-caed-4e6f-89f3-1a113df11dad" providerId="ADAL" clId="{DAEA3E22-9844-481E-9B87-6745CA6151F1}" dt="2020-10-22T11:38:59.096" v="2479" actId="478"/>
          <ac:picMkLst>
            <pc:docMk/>
            <pc:sldMk cId="2696964311" sldId="4550"/>
            <ac:picMk id="17" creationId="{747A622E-00D1-402E-A931-6E0359D20AC4}"/>
          </ac:picMkLst>
        </pc:picChg>
      </pc:sldChg>
      <pc:sldChg chg="addSp mod">
        <pc:chgData name="Robin Rettien" userId="d3b77970-caed-4e6f-89f3-1a113df11dad" providerId="ADAL" clId="{DAEA3E22-9844-481E-9B87-6745CA6151F1}" dt="2020-10-22T10:49:49.348" v="2342" actId="22"/>
        <pc:sldMkLst>
          <pc:docMk/>
          <pc:sldMk cId="2688802646" sldId="4551"/>
        </pc:sldMkLst>
        <pc:spChg chg="add">
          <ac:chgData name="Robin Rettien" userId="d3b77970-caed-4e6f-89f3-1a113df11dad" providerId="ADAL" clId="{DAEA3E22-9844-481E-9B87-6745CA6151F1}" dt="2020-10-22T10:49:49.348" v="2342" actId="22"/>
          <ac:spMkLst>
            <pc:docMk/>
            <pc:sldMk cId="2688802646" sldId="4551"/>
            <ac:spMk id="3" creationId="{9534DB9C-C9AA-41EC-93A0-B80F34CB3F4D}"/>
          </ac:spMkLst>
        </pc:spChg>
      </pc:sldChg>
      <pc:sldChg chg="addSp mod">
        <pc:chgData name="Robin Rettien" userId="d3b77970-caed-4e6f-89f3-1a113df11dad" providerId="ADAL" clId="{DAEA3E22-9844-481E-9B87-6745CA6151F1}" dt="2020-10-22T10:49:51.812" v="2343" actId="22"/>
        <pc:sldMkLst>
          <pc:docMk/>
          <pc:sldMk cId="3786635756" sldId="4552"/>
        </pc:sldMkLst>
        <pc:spChg chg="add">
          <ac:chgData name="Robin Rettien" userId="d3b77970-caed-4e6f-89f3-1a113df11dad" providerId="ADAL" clId="{DAEA3E22-9844-481E-9B87-6745CA6151F1}" dt="2020-10-22T10:49:51.812" v="2343" actId="22"/>
          <ac:spMkLst>
            <pc:docMk/>
            <pc:sldMk cId="3786635756" sldId="4552"/>
            <ac:spMk id="11" creationId="{DFC97703-BAF1-4340-A7F2-EC3E7600ECE7}"/>
          </ac:spMkLst>
        </pc:spChg>
      </pc:sldChg>
      <pc:sldChg chg="addSp mod">
        <pc:chgData name="Robin Rettien" userId="d3b77970-caed-4e6f-89f3-1a113df11dad" providerId="ADAL" clId="{DAEA3E22-9844-481E-9B87-6745CA6151F1}" dt="2020-10-22T10:49:55.400" v="2344" actId="22"/>
        <pc:sldMkLst>
          <pc:docMk/>
          <pc:sldMk cId="2967990154" sldId="4553"/>
        </pc:sldMkLst>
        <pc:spChg chg="add">
          <ac:chgData name="Robin Rettien" userId="d3b77970-caed-4e6f-89f3-1a113df11dad" providerId="ADAL" clId="{DAEA3E22-9844-481E-9B87-6745CA6151F1}" dt="2020-10-22T10:49:55.400" v="2344" actId="22"/>
          <ac:spMkLst>
            <pc:docMk/>
            <pc:sldMk cId="2967990154" sldId="4553"/>
            <ac:spMk id="6" creationId="{C01F7CCF-8DF4-4340-9082-F74DCC97F4ED}"/>
          </ac:spMkLst>
        </pc:spChg>
      </pc:sldChg>
      <pc:sldChg chg="addSp mod">
        <pc:chgData name="Robin Rettien" userId="d3b77970-caed-4e6f-89f3-1a113df11dad" providerId="ADAL" clId="{DAEA3E22-9844-481E-9B87-6745CA6151F1}" dt="2020-10-22T10:49:57.812" v="2345" actId="22"/>
        <pc:sldMkLst>
          <pc:docMk/>
          <pc:sldMk cId="2176563733" sldId="4554"/>
        </pc:sldMkLst>
        <pc:spChg chg="add">
          <ac:chgData name="Robin Rettien" userId="d3b77970-caed-4e6f-89f3-1a113df11dad" providerId="ADAL" clId="{DAEA3E22-9844-481E-9B87-6745CA6151F1}" dt="2020-10-22T10:49:57.812" v="2345" actId="22"/>
          <ac:spMkLst>
            <pc:docMk/>
            <pc:sldMk cId="2176563733" sldId="4554"/>
            <ac:spMk id="5" creationId="{92DCE452-CDCA-4AD9-9FF9-A5AD96F2135D}"/>
          </ac:spMkLst>
        </pc:spChg>
      </pc:sldChg>
      <pc:sldChg chg="addSp modSp mod">
        <pc:chgData name="Robin Rettien" userId="d3b77970-caed-4e6f-89f3-1a113df11dad" providerId="ADAL" clId="{DAEA3E22-9844-481E-9B87-6745CA6151F1}" dt="2020-10-22T11:39:35.515" v="2480"/>
        <pc:sldMkLst>
          <pc:docMk/>
          <pc:sldMk cId="3920924172" sldId="4555"/>
        </pc:sldMkLst>
        <pc:spChg chg="add">
          <ac:chgData name="Robin Rettien" userId="d3b77970-caed-4e6f-89f3-1a113df11dad" providerId="ADAL" clId="{DAEA3E22-9844-481E-9B87-6745CA6151F1}" dt="2020-10-22T10:49:59.985" v="2346" actId="22"/>
          <ac:spMkLst>
            <pc:docMk/>
            <pc:sldMk cId="3920924172" sldId="4555"/>
            <ac:spMk id="7" creationId="{4A05D7AD-7F26-48E4-B747-FEFFB1F895C0}"/>
          </ac:spMkLst>
        </pc:spChg>
        <pc:picChg chg="mod">
          <ac:chgData name="Robin Rettien" userId="d3b77970-caed-4e6f-89f3-1a113df11dad" providerId="ADAL" clId="{DAEA3E22-9844-481E-9B87-6745CA6151F1}" dt="2020-10-22T11:39:35.515" v="2480"/>
          <ac:picMkLst>
            <pc:docMk/>
            <pc:sldMk cId="3920924172" sldId="4555"/>
            <ac:picMk id="17" creationId="{747A622E-00D1-402E-A931-6E0359D20AC4}"/>
          </ac:picMkLst>
        </pc:picChg>
      </pc:sldChg>
      <pc:sldChg chg="addSp delSp mod">
        <pc:chgData name="Robin Rettien" userId="d3b77970-caed-4e6f-89f3-1a113df11dad" providerId="ADAL" clId="{DAEA3E22-9844-481E-9B87-6745CA6151F1}" dt="2020-10-22T11:39:42.564" v="2482" actId="22"/>
        <pc:sldMkLst>
          <pc:docMk/>
          <pc:sldMk cId="2516733516" sldId="4556"/>
        </pc:sldMkLst>
        <pc:spChg chg="add">
          <ac:chgData name="Robin Rettien" userId="d3b77970-caed-4e6f-89f3-1a113df11dad" providerId="ADAL" clId="{DAEA3E22-9844-481E-9B87-6745CA6151F1}" dt="2020-10-22T10:50:02.855" v="2347" actId="22"/>
          <ac:spMkLst>
            <pc:docMk/>
            <pc:sldMk cId="2516733516" sldId="4556"/>
            <ac:spMk id="11" creationId="{3A876802-0F1A-4D50-8766-ED75D46BD446}"/>
          </ac:spMkLst>
        </pc:spChg>
        <pc:picChg chg="add">
          <ac:chgData name="Robin Rettien" userId="d3b77970-caed-4e6f-89f3-1a113df11dad" providerId="ADAL" clId="{DAEA3E22-9844-481E-9B87-6745CA6151F1}" dt="2020-10-22T11:39:42.564" v="2482" actId="22"/>
          <ac:picMkLst>
            <pc:docMk/>
            <pc:sldMk cId="2516733516" sldId="4556"/>
            <ac:picMk id="12" creationId="{654B688A-5DF4-44DD-ADCE-1D34E34473E4}"/>
          </ac:picMkLst>
        </pc:picChg>
        <pc:picChg chg="del">
          <ac:chgData name="Robin Rettien" userId="d3b77970-caed-4e6f-89f3-1a113df11dad" providerId="ADAL" clId="{DAEA3E22-9844-481E-9B87-6745CA6151F1}" dt="2020-10-22T11:39:42.279" v="2481" actId="478"/>
          <ac:picMkLst>
            <pc:docMk/>
            <pc:sldMk cId="2516733516" sldId="4556"/>
            <ac:picMk id="17" creationId="{747A622E-00D1-402E-A931-6E0359D20AC4}"/>
          </ac:picMkLst>
        </pc:picChg>
      </pc:sldChg>
      <pc:sldChg chg="addSp modSp mod">
        <pc:chgData name="Robin Rettien" userId="d3b77970-caed-4e6f-89f3-1a113df11dad" providerId="ADAL" clId="{DAEA3E22-9844-481E-9B87-6745CA6151F1}" dt="2020-10-22T10:50:05.923" v="2348" actId="22"/>
        <pc:sldMkLst>
          <pc:docMk/>
          <pc:sldMk cId="2123963684" sldId="4557"/>
        </pc:sldMkLst>
        <pc:spChg chg="add">
          <ac:chgData name="Robin Rettien" userId="d3b77970-caed-4e6f-89f3-1a113df11dad" providerId="ADAL" clId="{DAEA3E22-9844-481E-9B87-6745CA6151F1}" dt="2020-10-22T10:50:05.923" v="2348" actId="22"/>
          <ac:spMkLst>
            <pc:docMk/>
            <pc:sldMk cId="2123963684" sldId="4557"/>
            <ac:spMk id="4" creationId="{B34441BA-2413-4CB2-8EEC-4289DB925E97}"/>
          </ac:spMkLst>
        </pc:spChg>
        <pc:spChg chg="mod">
          <ac:chgData name="Robin Rettien" userId="d3b77970-caed-4e6f-89f3-1a113df11dad" providerId="ADAL" clId="{DAEA3E22-9844-481E-9B87-6745CA6151F1}" dt="2020-10-22T07:12:35.035" v="1135" actId="20577"/>
          <ac:spMkLst>
            <pc:docMk/>
            <pc:sldMk cId="2123963684" sldId="4557"/>
            <ac:spMk id="7" creationId="{AFE2F871-039A-4AFE-A153-B84EDDB12125}"/>
          </ac:spMkLst>
        </pc:spChg>
        <pc:spChg chg="mod">
          <ac:chgData name="Robin Rettien" userId="d3b77970-caed-4e6f-89f3-1a113df11dad" providerId="ADAL" clId="{DAEA3E22-9844-481E-9B87-6745CA6151F1}" dt="2020-10-22T07:12:38.284" v="1136" actId="20577"/>
          <ac:spMkLst>
            <pc:docMk/>
            <pc:sldMk cId="2123963684" sldId="4557"/>
            <ac:spMk id="15" creationId="{A462A755-494D-40D3-8ADC-1D07DADA1418}"/>
          </ac:spMkLst>
        </pc:spChg>
      </pc:sldChg>
      <pc:sldChg chg="modSp">
        <pc:chgData name="Robin Rettien" userId="d3b77970-caed-4e6f-89f3-1a113df11dad" providerId="ADAL" clId="{DAEA3E22-9844-481E-9B87-6745CA6151F1}" dt="2020-10-22T11:27:23.516" v="2413"/>
        <pc:sldMkLst>
          <pc:docMk/>
          <pc:sldMk cId="3053500909" sldId="4558"/>
        </pc:sldMkLst>
        <pc:picChg chg="mod">
          <ac:chgData name="Robin Rettien" userId="d3b77970-caed-4e6f-89f3-1a113df11dad" providerId="ADAL" clId="{DAEA3E22-9844-481E-9B87-6745CA6151F1}" dt="2020-10-22T11:27:23.516" v="2413"/>
          <ac:picMkLst>
            <pc:docMk/>
            <pc:sldMk cId="3053500909" sldId="4558"/>
            <ac:picMk id="20" creationId="{A3C39D7C-8C1F-4527-9067-63BB4645E959}"/>
          </ac:picMkLst>
        </pc:picChg>
      </pc:sldChg>
      <pc:sldChg chg="addSp delSp mod">
        <pc:chgData name="Robin Rettien" userId="d3b77970-caed-4e6f-89f3-1a113df11dad" providerId="ADAL" clId="{DAEA3E22-9844-481E-9B87-6745CA6151F1}" dt="2020-10-22T11:27:50.481" v="2419" actId="22"/>
        <pc:sldMkLst>
          <pc:docMk/>
          <pc:sldMk cId="2550319828" sldId="4559"/>
        </pc:sldMkLst>
        <pc:picChg chg="add">
          <ac:chgData name="Robin Rettien" userId="d3b77970-caed-4e6f-89f3-1a113df11dad" providerId="ADAL" clId="{DAEA3E22-9844-481E-9B87-6745CA6151F1}" dt="2020-10-22T11:27:50.481" v="2419" actId="22"/>
          <ac:picMkLst>
            <pc:docMk/>
            <pc:sldMk cId="2550319828" sldId="4559"/>
            <ac:picMk id="3" creationId="{E16044EE-4A3C-40C2-BA6E-B72E8E79994C}"/>
          </ac:picMkLst>
        </pc:picChg>
        <pc:picChg chg="del">
          <ac:chgData name="Robin Rettien" userId="d3b77970-caed-4e6f-89f3-1a113df11dad" providerId="ADAL" clId="{DAEA3E22-9844-481E-9B87-6745CA6151F1}" dt="2020-10-22T11:27:49.792" v="2418" actId="478"/>
          <ac:picMkLst>
            <pc:docMk/>
            <pc:sldMk cId="2550319828" sldId="4559"/>
            <ac:picMk id="27" creationId="{6F23603C-1324-4CB1-8339-B6B6841A681B}"/>
          </ac:picMkLst>
        </pc:picChg>
      </pc:sldChg>
      <pc:sldChg chg="addSp delSp modSp mod">
        <pc:chgData name="Robin Rettien" userId="d3b77970-caed-4e6f-89f3-1a113df11dad" providerId="ADAL" clId="{DAEA3E22-9844-481E-9B87-6745CA6151F1}" dt="2020-10-23T14:33:07.707" v="3433" actId="478"/>
        <pc:sldMkLst>
          <pc:docMk/>
          <pc:sldMk cId="4044166720" sldId="4561"/>
        </pc:sldMkLst>
        <pc:spChg chg="mod">
          <ac:chgData name="Robin Rettien" userId="d3b77970-caed-4e6f-89f3-1a113df11dad" providerId="ADAL" clId="{DAEA3E22-9844-481E-9B87-6745CA6151F1}" dt="2020-10-22T10:50:23.461" v="2349" actId="13926"/>
          <ac:spMkLst>
            <pc:docMk/>
            <pc:sldMk cId="4044166720" sldId="4561"/>
            <ac:spMk id="2" creationId="{65C62655-8FF0-4936-B4B8-7F5A7F02FEA4}"/>
          </ac:spMkLst>
        </pc:spChg>
        <pc:spChg chg="add del mod">
          <ac:chgData name="Robin Rettien" userId="d3b77970-caed-4e6f-89f3-1a113df11dad" providerId="ADAL" clId="{DAEA3E22-9844-481E-9B87-6745CA6151F1}" dt="2020-10-23T14:33:07.707" v="3433" actId="478"/>
          <ac:spMkLst>
            <pc:docMk/>
            <pc:sldMk cId="4044166720" sldId="4561"/>
            <ac:spMk id="3" creationId="{0490EC20-32BF-4535-BD11-672FE4C38EF0}"/>
          </ac:spMkLst>
        </pc:spChg>
        <pc:spChg chg="mod">
          <ac:chgData name="Robin Rettien" userId="d3b77970-caed-4e6f-89f3-1a113df11dad" providerId="ADAL" clId="{DAEA3E22-9844-481E-9B87-6745CA6151F1}" dt="2020-10-22T10:50:23.461" v="2349" actId="13926"/>
          <ac:spMkLst>
            <pc:docMk/>
            <pc:sldMk cId="4044166720" sldId="4561"/>
            <ac:spMk id="48" creationId="{4637D2F2-53FF-4170-9474-417F4BC5489C}"/>
          </ac:spMkLst>
        </pc:spChg>
        <pc:spChg chg="mod">
          <ac:chgData name="Robin Rettien" userId="d3b77970-caed-4e6f-89f3-1a113df11dad" providerId="ADAL" clId="{DAEA3E22-9844-481E-9B87-6745CA6151F1}" dt="2020-10-22T10:50:23.461" v="2349" actId="13926"/>
          <ac:spMkLst>
            <pc:docMk/>
            <pc:sldMk cId="4044166720" sldId="4561"/>
            <ac:spMk id="91" creationId="{A33933AE-0B17-4E11-B8D3-F0370AACC1EB}"/>
          </ac:spMkLst>
        </pc:spChg>
        <pc:spChg chg="mod">
          <ac:chgData name="Robin Rettien" userId="d3b77970-caed-4e6f-89f3-1a113df11dad" providerId="ADAL" clId="{DAEA3E22-9844-481E-9B87-6745CA6151F1}" dt="2020-10-22T10:50:23.461" v="2349" actId="13926"/>
          <ac:spMkLst>
            <pc:docMk/>
            <pc:sldMk cId="4044166720" sldId="4561"/>
            <ac:spMk id="96" creationId="{47EA14B0-43CF-41DD-90C8-4C7ACD6BC1B8}"/>
          </ac:spMkLst>
        </pc:spChg>
        <pc:spChg chg="mod">
          <ac:chgData name="Robin Rettien" userId="d3b77970-caed-4e6f-89f3-1a113df11dad" providerId="ADAL" clId="{DAEA3E22-9844-481E-9B87-6745CA6151F1}" dt="2020-10-22T10:50:23.461" v="2349" actId="13926"/>
          <ac:spMkLst>
            <pc:docMk/>
            <pc:sldMk cId="4044166720" sldId="4561"/>
            <ac:spMk id="97" creationId="{1AEBE3FE-B863-4DAE-9841-FE478CE67EF8}"/>
          </ac:spMkLst>
        </pc:spChg>
        <pc:spChg chg="mod">
          <ac:chgData name="Robin Rettien" userId="d3b77970-caed-4e6f-89f3-1a113df11dad" providerId="ADAL" clId="{DAEA3E22-9844-481E-9B87-6745CA6151F1}" dt="2020-10-22T10:50:23.461" v="2349" actId="13926"/>
          <ac:spMkLst>
            <pc:docMk/>
            <pc:sldMk cId="4044166720" sldId="4561"/>
            <ac:spMk id="98" creationId="{33C2C4BA-0EF9-4271-B324-2A00E6686DF4}"/>
          </ac:spMkLst>
        </pc:spChg>
        <pc:spChg chg="mod">
          <ac:chgData name="Robin Rettien" userId="d3b77970-caed-4e6f-89f3-1a113df11dad" providerId="ADAL" clId="{DAEA3E22-9844-481E-9B87-6745CA6151F1}" dt="2020-10-22T10:50:23.461" v="2349" actId="13926"/>
          <ac:spMkLst>
            <pc:docMk/>
            <pc:sldMk cId="4044166720" sldId="4561"/>
            <ac:spMk id="99" creationId="{D106BF3E-AE80-4613-8607-2CEBB4DC3EB0}"/>
          </ac:spMkLst>
        </pc:spChg>
        <pc:picChg chg="add del mod">
          <ac:chgData name="Robin Rettien" userId="d3b77970-caed-4e6f-89f3-1a113df11dad" providerId="ADAL" clId="{DAEA3E22-9844-481E-9B87-6745CA6151F1}" dt="2020-10-22T10:45:17.143" v="2249" actId="478"/>
          <ac:picMkLst>
            <pc:docMk/>
            <pc:sldMk cId="4044166720" sldId="4561"/>
            <ac:picMk id="1026" creationId="{48516E43-A356-4017-A07A-43F1A76238BF}"/>
          </ac:picMkLst>
        </pc:picChg>
      </pc:sldChg>
      <pc:sldChg chg="addSp delSp modSp mod">
        <pc:chgData name="Robin Rettien" userId="d3b77970-caed-4e6f-89f3-1a113df11dad" providerId="ADAL" clId="{DAEA3E22-9844-481E-9B87-6745CA6151F1}" dt="2020-10-23T14:34:09.794" v="3448" actId="478"/>
        <pc:sldMkLst>
          <pc:docMk/>
          <pc:sldMk cId="1377220271" sldId="4562"/>
        </pc:sldMkLst>
        <pc:spChg chg="mod">
          <ac:chgData name="Robin Rettien" userId="d3b77970-caed-4e6f-89f3-1a113df11dad" providerId="ADAL" clId="{DAEA3E22-9844-481E-9B87-6745CA6151F1}" dt="2020-10-22T10:50:39.424" v="2351" actId="13926"/>
          <ac:spMkLst>
            <pc:docMk/>
            <pc:sldMk cId="1377220271" sldId="4562"/>
            <ac:spMk id="2" creationId="{DA56C8B7-AD82-4838-B12A-26BD3ED89960}"/>
          </ac:spMkLst>
        </pc:spChg>
        <pc:spChg chg="add del">
          <ac:chgData name="Robin Rettien" userId="d3b77970-caed-4e6f-89f3-1a113df11dad" providerId="ADAL" clId="{DAEA3E22-9844-481E-9B87-6745CA6151F1}" dt="2020-10-22T12:11:17.943" v="2585" actId="478"/>
          <ac:spMkLst>
            <pc:docMk/>
            <pc:sldMk cId="1377220271" sldId="4562"/>
            <ac:spMk id="12" creationId="{5E8211EC-23D7-4064-B2FA-A5EDBFB7B9EE}"/>
          </ac:spMkLst>
        </pc:spChg>
        <pc:spChg chg="add del">
          <ac:chgData name="Robin Rettien" userId="d3b77970-caed-4e6f-89f3-1a113df11dad" providerId="ADAL" clId="{DAEA3E22-9844-481E-9B87-6745CA6151F1}" dt="2020-10-23T14:34:09.794" v="3448" actId="478"/>
          <ac:spMkLst>
            <pc:docMk/>
            <pc:sldMk cId="1377220271" sldId="4562"/>
            <ac:spMk id="13" creationId="{CAE6FC15-D592-41E5-9646-C56C8CFBCC17}"/>
          </ac:spMkLst>
        </pc:spChg>
        <pc:spChg chg="mod">
          <ac:chgData name="Robin Rettien" userId="d3b77970-caed-4e6f-89f3-1a113df11dad" providerId="ADAL" clId="{DAEA3E22-9844-481E-9B87-6745CA6151F1}" dt="2020-10-23T14:33:29.973" v="3436" actId="13926"/>
          <ac:spMkLst>
            <pc:docMk/>
            <pc:sldMk cId="1377220271" sldId="4562"/>
            <ac:spMk id="15" creationId="{CE7FEFFD-2135-4875-BC5A-895AE5991D9A}"/>
          </ac:spMkLst>
        </pc:spChg>
        <pc:spChg chg="mod">
          <ac:chgData name="Robin Rettien" userId="d3b77970-caed-4e6f-89f3-1a113df11dad" providerId="ADAL" clId="{DAEA3E22-9844-481E-9B87-6745CA6151F1}" dt="2020-10-23T14:33:29.973" v="3436" actId="13926"/>
          <ac:spMkLst>
            <pc:docMk/>
            <pc:sldMk cId="1377220271" sldId="4562"/>
            <ac:spMk id="26" creationId="{39560AB3-6B18-407E-BA8A-51D748D825B6}"/>
          </ac:spMkLst>
        </pc:spChg>
        <pc:spChg chg="mod">
          <ac:chgData name="Robin Rettien" userId="d3b77970-caed-4e6f-89f3-1a113df11dad" providerId="ADAL" clId="{DAEA3E22-9844-481E-9B87-6745CA6151F1}" dt="2020-10-23T14:33:29.973" v="3436" actId="13926"/>
          <ac:spMkLst>
            <pc:docMk/>
            <pc:sldMk cId="1377220271" sldId="4562"/>
            <ac:spMk id="28" creationId="{490937B2-BE64-4DD4-AABF-1B4B1CBEF8E8}"/>
          </ac:spMkLst>
        </pc:spChg>
        <pc:spChg chg="mod">
          <ac:chgData name="Robin Rettien" userId="d3b77970-caed-4e6f-89f3-1a113df11dad" providerId="ADAL" clId="{DAEA3E22-9844-481E-9B87-6745CA6151F1}" dt="2020-10-23T14:33:29.973" v="3436" actId="13926"/>
          <ac:spMkLst>
            <pc:docMk/>
            <pc:sldMk cId="1377220271" sldId="4562"/>
            <ac:spMk id="30" creationId="{72CE0773-BDE5-4FDF-B5D1-25248D377107}"/>
          </ac:spMkLst>
        </pc:spChg>
      </pc:sldChg>
      <pc:sldChg chg="addSp delSp modSp mod">
        <pc:chgData name="Robin Rettien" userId="d3b77970-caed-4e6f-89f3-1a113df11dad" providerId="ADAL" clId="{DAEA3E22-9844-481E-9B87-6745CA6151F1}" dt="2020-10-23T14:34:07.945" v="3447" actId="478"/>
        <pc:sldMkLst>
          <pc:docMk/>
          <pc:sldMk cId="2413002912" sldId="4563"/>
        </pc:sldMkLst>
        <pc:spChg chg="mod">
          <ac:chgData name="Robin Rettien" userId="d3b77970-caed-4e6f-89f3-1a113df11dad" providerId="ADAL" clId="{DAEA3E22-9844-481E-9B87-6745CA6151F1}" dt="2020-10-22T10:50:44.648" v="2352" actId="13926"/>
          <ac:spMkLst>
            <pc:docMk/>
            <pc:sldMk cId="2413002912" sldId="4563"/>
            <ac:spMk id="2" creationId="{DA56C8B7-AD82-4838-B12A-26BD3ED89960}"/>
          </ac:spMkLst>
        </pc:spChg>
        <pc:spChg chg="add del">
          <ac:chgData name="Robin Rettien" userId="d3b77970-caed-4e6f-89f3-1a113df11dad" providerId="ADAL" clId="{DAEA3E22-9844-481E-9B87-6745CA6151F1}" dt="2020-10-22T12:11:21.271" v="2587" actId="478"/>
          <ac:spMkLst>
            <pc:docMk/>
            <pc:sldMk cId="2413002912" sldId="4563"/>
            <ac:spMk id="8" creationId="{42F24B0E-0C2C-45EF-A62D-762EA004B016}"/>
          </ac:spMkLst>
        </pc:spChg>
        <pc:spChg chg="add del">
          <ac:chgData name="Robin Rettien" userId="d3b77970-caed-4e6f-89f3-1a113df11dad" providerId="ADAL" clId="{DAEA3E22-9844-481E-9B87-6745CA6151F1}" dt="2020-10-23T14:34:07.945" v="3447" actId="478"/>
          <ac:spMkLst>
            <pc:docMk/>
            <pc:sldMk cId="2413002912" sldId="4563"/>
            <ac:spMk id="11" creationId="{8FD335BB-69B5-43E3-B3F8-2F8EDE338449}"/>
          </ac:spMkLst>
        </pc:spChg>
        <pc:spChg chg="mod">
          <ac:chgData name="Robin Rettien" userId="d3b77970-caed-4e6f-89f3-1a113df11dad" providerId="ADAL" clId="{DAEA3E22-9844-481E-9B87-6745CA6151F1}" dt="2020-10-23T14:33:34.273" v="3437" actId="13926"/>
          <ac:spMkLst>
            <pc:docMk/>
            <pc:sldMk cId="2413002912" sldId="4563"/>
            <ac:spMk id="15" creationId="{CE7FEFFD-2135-4875-BC5A-895AE5991D9A}"/>
          </ac:spMkLst>
        </pc:spChg>
        <pc:spChg chg="mod">
          <ac:chgData name="Robin Rettien" userId="d3b77970-caed-4e6f-89f3-1a113df11dad" providerId="ADAL" clId="{DAEA3E22-9844-481E-9B87-6745CA6151F1}" dt="2020-10-23T14:33:34.273" v="3437" actId="13926"/>
          <ac:spMkLst>
            <pc:docMk/>
            <pc:sldMk cId="2413002912" sldId="4563"/>
            <ac:spMk id="26" creationId="{39560AB3-6B18-407E-BA8A-51D748D825B6}"/>
          </ac:spMkLst>
        </pc:spChg>
      </pc:sldChg>
      <pc:sldChg chg="addSp delSp modSp mod">
        <pc:chgData name="Robin Rettien" userId="d3b77970-caed-4e6f-89f3-1a113df11dad" providerId="ADAL" clId="{DAEA3E22-9844-481E-9B87-6745CA6151F1}" dt="2020-10-23T14:38:41.467" v="3449" actId="13926"/>
        <pc:sldMkLst>
          <pc:docMk/>
          <pc:sldMk cId="574132940" sldId="4564"/>
        </pc:sldMkLst>
        <pc:spChg chg="mod">
          <ac:chgData name="Robin Rettien" userId="d3b77970-caed-4e6f-89f3-1a113df11dad" providerId="ADAL" clId="{DAEA3E22-9844-481E-9B87-6745CA6151F1}" dt="2020-10-22T10:50:51.851" v="2353" actId="13926"/>
          <ac:spMkLst>
            <pc:docMk/>
            <pc:sldMk cId="574132940" sldId="4564"/>
            <ac:spMk id="2" creationId="{DA56C8B7-AD82-4838-B12A-26BD3ED89960}"/>
          </ac:spMkLst>
        </pc:spChg>
        <pc:spChg chg="add del">
          <ac:chgData name="Robin Rettien" userId="d3b77970-caed-4e6f-89f3-1a113df11dad" providerId="ADAL" clId="{DAEA3E22-9844-481E-9B87-6745CA6151F1}" dt="2020-10-22T12:11:25.127" v="2589" actId="478"/>
          <ac:spMkLst>
            <pc:docMk/>
            <pc:sldMk cId="574132940" sldId="4564"/>
            <ac:spMk id="3" creationId="{BE752AAF-7F3F-4912-A751-8508578DE3C4}"/>
          </ac:spMkLst>
        </pc:spChg>
        <pc:spChg chg="add del">
          <ac:chgData name="Robin Rettien" userId="d3b77970-caed-4e6f-89f3-1a113df11dad" providerId="ADAL" clId="{DAEA3E22-9844-481E-9B87-6745CA6151F1}" dt="2020-10-23T14:34:05.760" v="3446" actId="478"/>
          <ac:spMkLst>
            <pc:docMk/>
            <pc:sldMk cId="574132940" sldId="4564"/>
            <ac:spMk id="11" creationId="{ABA9A200-A552-4389-A8EE-2C7E8384E7C9}"/>
          </ac:spMkLst>
        </pc:spChg>
        <pc:spChg chg="mod">
          <ac:chgData name="Robin Rettien" userId="d3b77970-caed-4e6f-89f3-1a113df11dad" providerId="ADAL" clId="{DAEA3E22-9844-481E-9B87-6745CA6151F1}" dt="2020-10-23T14:38:41.467" v="3449" actId="13926"/>
          <ac:spMkLst>
            <pc:docMk/>
            <pc:sldMk cId="574132940" sldId="4564"/>
            <ac:spMk id="62" creationId="{411AFBCA-21AC-4043-AA26-0E3AC4FCBEFF}"/>
          </ac:spMkLst>
        </pc:spChg>
        <pc:spChg chg="mod">
          <ac:chgData name="Robin Rettien" userId="d3b77970-caed-4e6f-89f3-1a113df11dad" providerId="ADAL" clId="{DAEA3E22-9844-481E-9B87-6745CA6151F1}" dt="2020-10-23T14:38:41.467" v="3449" actId="13926"/>
          <ac:spMkLst>
            <pc:docMk/>
            <pc:sldMk cId="574132940" sldId="4564"/>
            <ac:spMk id="64" creationId="{737069CA-F5B1-413A-B962-1FD28B99B400}"/>
          </ac:spMkLst>
        </pc:spChg>
        <pc:spChg chg="mod">
          <ac:chgData name="Robin Rettien" userId="d3b77970-caed-4e6f-89f3-1a113df11dad" providerId="ADAL" clId="{DAEA3E22-9844-481E-9B87-6745CA6151F1}" dt="2020-10-23T14:38:41.467" v="3449" actId="13926"/>
          <ac:spMkLst>
            <pc:docMk/>
            <pc:sldMk cId="574132940" sldId="4564"/>
            <ac:spMk id="66" creationId="{1F602AA7-6FBC-444F-8FBE-62A45318B3F6}"/>
          </ac:spMkLst>
        </pc:spChg>
        <pc:spChg chg="mod">
          <ac:chgData name="Robin Rettien" userId="d3b77970-caed-4e6f-89f3-1a113df11dad" providerId="ADAL" clId="{DAEA3E22-9844-481E-9B87-6745CA6151F1}" dt="2020-10-23T14:38:41.467" v="3449" actId="13926"/>
          <ac:spMkLst>
            <pc:docMk/>
            <pc:sldMk cId="574132940" sldId="4564"/>
            <ac:spMk id="68" creationId="{23688410-3780-411D-8C65-FB024752C575}"/>
          </ac:spMkLst>
        </pc:spChg>
      </pc:sldChg>
      <pc:sldChg chg="addSp delSp modSp mod">
        <pc:chgData name="Robin Rettien" userId="d3b77970-caed-4e6f-89f3-1a113df11dad" providerId="ADAL" clId="{DAEA3E22-9844-481E-9B87-6745CA6151F1}" dt="2020-10-23T14:34:04.257" v="3445" actId="478"/>
        <pc:sldMkLst>
          <pc:docMk/>
          <pc:sldMk cId="2417076013" sldId="4565"/>
        </pc:sldMkLst>
        <pc:spChg chg="mod">
          <ac:chgData name="Robin Rettien" userId="d3b77970-caed-4e6f-89f3-1a113df11dad" providerId="ADAL" clId="{DAEA3E22-9844-481E-9B87-6745CA6151F1}" dt="2020-10-22T10:50:56.891" v="2354" actId="13926"/>
          <ac:spMkLst>
            <pc:docMk/>
            <pc:sldMk cId="2417076013" sldId="4565"/>
            <ac:spMk id="2" creationId="{DA56C8B7-AD82-4838-B12A-26BD3ED89960}"/>
          </ac:spMkLst>
        </pc:spChg>
        <pc:spChg chg="mod">
          <ac:chgData name="Robin Rettien" userId="d3b77970-caed-4e6f-89f3-1a113df11dad" providerId="ADAL" clId="{DAEA3E22-9844-481E-9B87-6745CA6151F1}" dt="2020-10-23T14:33:42.297" v="3438" actId="13926"/>
          <ac:spMkLst>
            <pc:docMk/>
            <pc:sldMk cId="2417076013" sldId="4565"/>
            <ac:spMk id="4" creationId="{F842F997-50FD-4314-A45A-38171457B07F}"/>
          </ac:spMkLst>
        </pc:spChg>
        <pc:spChg chg="mod">
          <ac:chgData name="Robin Rettien" userId="d3b77970-caed-4e6f-89f3-1a113df11dad" providerId="ADAL" clId="{DAEA3E22-9844-481E-9B87-6745CA6151F1}" dt="2020-10-23T14:33:42.297" v="3438" actId="13926"/>
          <ac:spMkLst>
            <pc:docMk/>
            <pc:sldMk cId="2417076013" sldId="4565"/>
            <ac:spMk id="8" creationId="{E808A552-AE6A-40E2-AB49-D9DC5110D1BB}"/>
          </ac:spMkLst>
        </pc:spChg>
        <pc:spChg chg="mod">
          <ac:chgData name="Robin Rettien" userId="d3b77970-caed-4e6f-89f3-1a113df11dad" providerId="ADAL" clId="{DAEA3E22-9844-481E-9B87-6745CA6151F1}" dt="2020-10-23T14:33:42.297" v="3438" actId="13926"/>
          <ac:spMkLst>
            <pc:docMk/>
            <pc:sldMk cId="2417076013" sldId="4565"/>
            <ac:spMk id="9" creationId="{41774A40-785E-486B-8EF0-028B31C3B8B3}"/>
          </ac:spMkLst>
        </pc:spChg>
        <pc:spChg chg="mod">
          <ac:chgData name="Robin Rettien" userId="d3b77970-caed-4e6f-89f3-1a113df11dad" providerId="ADAL" clId="{DAEA3E22-9844-481E-9B87-6745CA6151F1}" dt="2020-10-23T14:33:42.297" v="3438" actId="13926"/>
          <ac:spMkLst>
            <pc:docMk/>
            <pc:sldMk cId="2417076013" sldId="4565"/>
            <ac:spMk id="10" creationId="{8412F3C8-CB01-4F53-BA5B-44574575CE88}"/>
          </ac:spMkLst>
        </pc:spChg>
        <pc:spChg chg="add del">
          <ac:chgData name="Robin Rettien" userId="d3b77970-caed-4e6f-89f3-1a113df11dad" providerId="ADAL" clId="{DAEA3E22-9844-481E-9B87-6745CA6151F1}" dt="2020-10-22T12:11:27.995" v="2591" actId="478"/>
          <ac:spMkLst>
            <pc:docMk/>
            <pc:sldMk cId="2417076013" sldId="4565"/>
            <ac:spMk id="22" creationId="{EACF89E8-7640-4258-85B3-6D3828F5E095}"/>
          </ac:spMkLst>
        </pc:spChg>
        <pc:spChg chg="add del">
          <ac:chgData name="Robin Rettien" userId="d3b77970-caed-4e6f-89f3-1a113df11dad" providerId="ADAL" clId="{DAEA3E22-9844-481E-9B87-6745CA6151F1}" dt="2020-10-23T14:34:04.257" v="3445" actId="478"/>
          <ac:spMkLst>
            <pc:docMk/>
            <pc:sldMk cId="2417076013" sldId="4565"/>
            <ac:spMk id="23" creationId="{3BEA7119-253A-441B-9EA6-0D78414C390F}"/>
          </ac:spMkLst>
        </pc:spChg>
        <pc:spChg chg="del">
          <ac:chgData name="Robin Rettien" userId="d3b77970-caed-4e6f-89f3-1a113df11dad" providerId="ADAL" clId="{DAEA3E22-9844-481E-9B87-6745CA6151F1}" dt="2020-10-22T07:53:25.503" v="1165" actId="478"/>
          <ac:spMkLst>
            <pc:docMk/>
            <pc:sldMk cId="2417076013" sldId="4565"/>
            <ac:spMk id="73" creationId="{8C28AA3B-44B1-426F-AEAD-BB28EDFFB04D}"/>
          </ac:spMkLst>
        </pc:spChg>
        <pc:picChg chg="del mod">
          <ac:chgData name="Robin Rettien" userId="d3b77970-caed-4e6f-89f3-1a113df11dad" providerId="ADAL" clId="{DAEA3E22-9844-481E-9B87-6745CA6151F1}" dt="2020-10-22T07:53:19.163" v="1163" actId="478"/>
          <ac:picMkLst>
            <pc:docMk/>
            <pc:sldMk cId="2417076013" sldId="4565"/>
            <ac:picMk id="15" creationId="{CF734223-08FE-44D9-A2E5-AA72B0DCD70D}"/>
          </ac:picMkLst>
        </pc:picChg>
        <pc:picChg chg="add del">
          <ac:chgData name="Robin Rettien" userId="d3b77970-caed-4e6f-89f3-1a113df11dad" providerId="ADAL" clId="{DAEA3E22-9844-481E-9B87-6745CA6151F1}" dt="2020-10-21T22:11:13.276" v="775" actId="22"/>
          <ac:picMkLst>
            <pc:docMk/>
            <pc:sldMk cId="2417076013" sldId="4565"/>
            <ac:picMk id="19" creationId="{570F6B2E-84B6-4627-86D7-49E24F7EC005}"/>
          </ac:picMkLst>
        </pc:picChg>
        <pc:picChg chg="add mod ord">
          <ac:chgData name="Robin Rettien" userId="d3b77970-caed-4e6f-89f3-1a113df11dad" providerId="ADAL" clId="{DAEA3E22-9844-481E-9B87-6745CA6151F1}" dt="2020-10-22T07:53:32.570" v="1167" actId="14100"/>
          <ac:picMkLst>
            <pc:docMk/>
            <pc:sldMk cId="2417076013" sldId="4565"/>
            <ac:picMk id="21" creationId="{8F0AAAC6-C47E-48D8-AA02-D6F3EB523C54}"/>
          </ac:picMkLst>
        </pc:picChg>
      </pc:sldChg>
      <pc:sldChg chg="addSp delSp modSp mod">
        <pc:chgData name="Robin Rettien" userId="d3b77970-caed-4e6f-89f3-1a113df11dad" providerId="ADAL" clId="{DAEA3E22-9844-481E-9B87-6745CA6151F1}" dt="2020-10-23T14:34:01.672" v="3444" actId="478"/>
        <pc:sldMkLst>
          <pc:docMk/>
          <pc:sldMk cId="2322720532" sldId="4566"/>
        </pc:sldMkLst>
        <pc:spChg chg="mod">
          <ac:chgData name="Robin Rettien" userId="d3b77970-caed-4e6f-89f3-1a113df11dad" providerId="ADAL" clId="{DAEA3E22-9844-481E-9B87-6745CA6151F1}" dt="2020-10-22T10:51:02.337" v="2355" actId="13926"/>
          <ac:spMkLst>
            <pc:docMk/>
            <pc:sldMk cId="2322720532" sldId="4566"/>
            <ac:spMk id="2" creationId="{DA56C8B7-AD82-4838-B12A-26BD3ED89960}"/>
          </ac:spMkLst>
        </pc:spChg>
        <pc:spChg chg="mod">
          <ac:chgData name="Robin Rettien" userId="d3b77970-caed-4e6f-89f3-1a113df11dad" providerId="ADAL" clId="{DAEA3E22-9844-481E-9B87-6745CA6151F1}" dt="2020-10-23T14:33:48.856" v="3441" actId="13926"/>
          <ac:spMkLst>
            <pc:docMk/>
            <pc:sldMk cId="2322720532" sldId="4566"/>
            <ac:spMk id="3" creationId="{26A2F39A-D31A-4CF0-9E1F-705030DBF85F}"/>
          </ac:spMkLst>
        </pc:spChg>
        <pc:spChg chg="mod">
          <ac:chgData name="Robin Rettien" userId="d3b77970-caed-4e6f-89f3-1a113df11dad" providerId="ADAL" clId="{DAEA3E22-9844-481E-9B87-6745CA6151F1}" dt="2020-10-23T14:33:48.856" v="3441" actId="13926"/>
          <ac:spMkLst>
            <pc:docMk/>
            <pc:sldMk cId="2322720532" sldId="4566"/>
            <ac:spMk id="4" creationId="{7079BEE3-409A-4A06-8893-5135515B734F}"/>
          </ac:spMkLst>
        </pc:spChg>
        <pc:spChg chg="add del">
          <ac:chgData name="Robin Rettien" userId="d3b77970-caed-4e6f-89f3-1a113df11dad" providerId="ADAL" clId="{DAEA3E22-9844-481E-9B87-6745CA6151F1}" dt="2020-10-22T12:11:43.439" v="2594" actId="478"/>
          <ac:spMkLst>
            <pc:docMk/>
            <pc:sldMk cId="2322720532" sldId="4566"/>
            <ac:spMk id="12" creationId="{788778D7-100F-4E84-98B7-E50C10DF77D0}"/>
          </ac:spMkLst>
        </pc:spChg>
        <pc:spChg chg="add del">
          <ac:chgData name="Robin Rettien" userId="d3b77970-caed-4e6f-89f3-1a113df11dad" providerId="ADAL" clId="{DAEA3E22-9844-481E-9B87-6745CA6151F1}" dt="2020-10-23T14:34:01.672" v="3444" actId="478"/>
          <ac:spMkLst>
            <pc:docMk/>
            <pc:sldMk cId="2322720532" sldId="4566"/>
            <ac:spMk id="13" creationId="{C1A78E4D-9296-4019-984F-0F78D12ADD0D}"/>
          </ac:spMkLst>
        </pc:spChg>
      </pc:sldChg>
      <pc:sldChg chg="addSp delSp modSp mod">
        <pc:chgData name="Robin Rettien" userId="d3b77970-caed-4e6f-89f3-1a113df11dad" providerId="ADAL" clId="{DAEA3E22-9844-481E-9B87-6745CA6151F1}" dt="2020-10-23T14:34:00.049" v="3443" actId="478"/>
        <pc:sldMkLst>
          <pc:docMk/>
          <pc:sldMk cId="1804045032" sldId="4567"/>
        </pc:sldMkLst>
        <pc:spChg chg="mod">
          <ac:chgData name="Robin Rettien" userId="d3b77970-caed-4e6f-89f3-1a113df11dad" providerId="ADAL" clId="{DAEA3E22-9844-481E-9B87-6745CA6151F1}" dt="2020-10-23T14:33:52.050" v="3442" actId="13926"/>
          <ac:spMkLst>
            <pc:docMk/>
            <pc:sldMk cId="1804045032" sldId="4567"/>
            <ac:spMk id="3" creationId="{97E7AAEE-3237-4F78-87D1-A644DB75BF37}"/>
          </ac:spMkLst>
        </pc:spChg>
        <pc:spChg chg="add mod">
          <ac:chgData name="Robin Rettien" userId="d3b77970-caed-4e6f-89f3-1a113df11dad" providerId="ADAL" clId="{DAEA3E22-9844-481E-9B87-6745CA6151F1}" dt="2020-10-21T20:01:46.121" v="9" actId="164"/>
          <ac:spMkLst>
            <pc:docMk/>
            <pc:sldMk cId="1804045032" sldId="4567"/>
            <ac:spMk id="9" creationId="{AD0AE640-17DC-4920-AC52-72351AC31E04}"/>
          </ac:spMkLst>
        </pc:spChg>
        <pc:spChg chg="add del">
          <ac:chgData name="Robin Rettien" userId="d3b77970-caed-4e6f-89f3-1a113df11dad" providerId="ADAL" clId="{DAEA3E22-9844-481E-9B87-6745CA6151F1}" dt="2020-10-22T12:11:48.272" v="2596" actId="478"/>
          <ac:spMkLst>
            <pc:docMk/>
            <pc:sldMk cId="1804045032" sldId="4567"/>
            <ac:spMk id="20" creationId="{2BD965A9-A38A-4E46-B1CC-62F3AB1D9584}"/>
          </ac:spMkLst>
        </pc:spChg>
        <pc:spChg chg="add del">
          <ac:chgData name="Robin Rettien" userId="d3b77970-caed-4e6f-89f3-1a113df11dad" providerId="ADAL" clId="{DAEA3E22-9844-481E-9B87-6745CA6151F1}" dt="2020-10-23T14:34:00.049" v="3443" actId="478"/>
          <ac:spMkLst>
            <pc:docMk/>
            <pc:sldMk cId="1804045032" sldId="4567"/>
            <ac:spMk id="21" creationId="{B3DACA08-DF5F-4814-ABCB-8290D8DD7C25}"/>
          </ac:spMkLst>
        </pc:spChg>
        <pc:spChg chg="mod">
          <ac:chgData name="Robin Rettien" userId="d3b77970-caed-4e6f-89f3-1a113df11dad" providerId="ADAL" clId="{DAEA3E22-9844-481E-9B87-6745CA6151F1}" dt="2020-10-23T14:33:52.050" v="3442" actId="13926"/>
          <ac:spMkLst>
            <pc:docMk/>
            <pc:sldMk cId="1804045032" sldId="4567"/>
            <ac:spMk id="33" creationId="{F6994DA1-ADEC-4C68-979C-17D650112E00}"/>
          </ac:spMkLst>
        </pc:spChg>
        <pc:spChg chg="add mod">
          <ac:chgData name="Robin Rettien" userId="d3b77970-caed-4e6f-89f3-1a113df11dad" providerId="ADAL" clId="{DAEA3E22-9844-481E-9B87-6745CA6151F1}" dt="2020-10-21T20:01:46.121" v="9" actId="164"/>
          <ac:spMkLst>
            <pc:docMk/>
            <pc:sldMk cId="1804045032" sldId="4567"/>
            <ac:spMk id="36" creationId="{2EC4CFEB-BE07-418C-A048-8BFEE8437F45}"/>
          </ac:spMkLst>
        </pc:spChg>
        <pc:spChg chg="mod">
          <ac:chgData name="Robin Rettien" userId="d3b77970-caed-4e6f-89f3-1a113df11dad" providerId="ADAL" clId="{DAEA3E22-9844-481E-9B87-6745CA6151F1}" dt="2020-10-23T08:57:26.193" v="3382"/>
          <ac:spMkLst>
            <pc:docMk/>
            <pc:sldMk cId="1804045032" sldId="4567"/>
            <ac:spMk id="63" creationId="{6756AE26-8109-49B6-8D58-D76D92446752}"/>
          </ac:spMkLst>
        </pc:spChg>
        <pc:spChg chg="ord">
          <ac:chgData name="Robin Rettien" userId="d3b77970-caed-4e6f-89f3-1a113df11dad" providerId="ADAL" clId="{DAEA3E22-9844-481E-9B87-6745CA6151F1}" dt="2020-10-21T20:02:24.403" v="19" actId="167"/>
          <ac:spMkLst>
            <pc:docMk/>
            <pc:sldMk cId="1804045032" sldId="4567"/>
            <ac:spMk id="76" creationId="{4B42C724-3575-424B-9619-B3FA8736F495}"/>
          </ac:spMkLst>
        </pc:spChg>
        <pc:grpChg chg="add mod ord">
          <ac:chgData name="Robin Rettien" userId="d3b77970-caed-4e6f-89f3-1a113df11dad" providerId="ADAL" clId="{DAEA3E22-9844-481E-9B87-6745CA6151F1}" dt="2020-10-21T20:02:17.107" v="17" actId="167"/>
          <ac:grpSpMkLst>
            <pc:docMk/>
            <pc:sldMk cId="1804045032" sldId="4567"/>
            <ac:grpSpMk id="10" creationId="{5A9762EB-51DB-4154-A84B-6405A46E45C7}"/>
          </ac:grpSpMkLst>
        </pc:grpChg>
        <pc:grpChg chg="del mod">
          <ac:chgData name="Robin Rettien" userId="d3b77970-caed-4e6f-89f3-1a113df11dad" providerId="ADAL" clId="{DAEA3E22-9844-481E-9B87-6745CA6151F1}" dt="2020-10-21T20:02:28.416" v="20" actId="478"/>
          <ac:grpSpMkLst>
            <pc:docMk/>
            <pc:sldMk cId="1804045032" sldId="4567"/>
            <ac:grpSpMk id="17" creationId="{F0061730-60AA-48E7-A925-37F97FFAEB2F}"/>
          </ac:grpSpMkLst>
        </pc:grpChg>
        <pc:picChg chg="add mod">
          <ac:chgData name="Robin Rettien" userId="d3b77970-caed-4e6f-89f3-1a113df11dad" providerId="ADAL" clId="{DAEA3E22-9844-481E-9B87-6745CA6151F1}" dt="2020-10-21T20:02:33.725" v="22" actId="108"/>
          <ac:picMkLst>
            <pc:docMk/>
            <pc:sldMk cId="1804045032" sldId="4567"/>
            <ac:picMk id="7" creationId="{DE7136B9-72DD-436A-A6B9-505AF5950391}"/>
          </ac:picMkLst>
        </pc:picChg>
        <pc:picChg chg="add mod ord">
          <ac:chgData name="Robin Rettien" userId="d3b77970-caed-4e6f-89f3-1a113df11dad" providerId="ADAL" clId="{DAEA3E22-9844-481E-9B87-6745CA6151F1}" dt="2020-10-21T20:04:36.999" v="76" actId="166"/>
          <ac:picMkLst>
            <pc:docMk/>
            <pc:sldMk cId="1804045032" sldId="4567"/>
            <ac:picMk id="12" creationId="{005566D1-544A-4FEE-BE9E-4BB1387E26A2}"/>
          </ac:picMkLst>
        </pc:picChg>
        <pc:picChg chg="add mod ord">
          <ac:chgData name="Robin Rettien" userId="d3b77970-caed-4e6f-89f3-1a113df11dad" providerId="ADAL" clId="{DAEA3E22-9844-481E-9B87-6745CA6151F1}" dt="2020-10-21T20:04:39.304" v="77" actId="166"/>
          <ac:picMkLst>
            <pc:docMk/>
            <pc:sldMk cId="1804045032" sldId="4567"/>
            <ac:picMk id="15" creationId="{1CCA54E8-53BF-42C3-AFE1-527FD9504BAF}"/>
          </ac:picMkLst>
        </pc:picChg>
        <pc:picChg chg="add mod">
          <ac:chgData name="Robin Rettien" userId="d3b77970-caed-4e6f-89f3-1a113df11dad" providerId="ADAL" clId="{DAEA3E22-9844-481E-9B87-6745CA6151F1}" dt="2020-10-21T20:04:21.424" v="51"/>
          <ac:picMkLst>
            <pc:docMk/>
            <pc:sldMk cId="1804045032" sldId="4567"/>
            <ac:picMk id="18" creationId="{1549B2CE-A508-47A7-9C57-7F0C3F4C20B5}"/>
          </ac:picMkLst>
        </pc:picChg>
        <pc:picChg chg="add mod">
          <ac:chgData name="Robin Rettien" userId="d3b77970-caed-4e6f-89f3-1a113df11dad" providerId="ADAL" clId="{DAEA3E22-9844-481E-9B87-6745CA6151F1}" dt="2020-10-21T20:03:56.720" v="31" actId="571"/>
          <ac:picMkLst>
            <pc:docMk/>
            <pc:sldMk cId="1804045032" sldId="4567"/>
            <ac:picMk id="47" creationId="{F01FF23F-91CA-47BD-AA0C-C9E0E5414119}"/>
          </ac:picMkLst>
        </pc:picChg>
        <pc:picChg chg="del mod">
          <ac:chgData name="Robin Rettien" userId="d3b77970-caed-4e6f-89f3-1a113df11dad" providerId="ADAL" clId="{DAEA3E22-9844-481E-9B87-6745CA6151F1}" dt="2020-10-21T20:04:41.140" v="78" actId="478"/>
          <ac:picMkLst>
            <pc:docMk/>
            <pc:sldMk cId="1804045032" sldId="4567"/>
            <ac:picMk id="64" creationId="{F64B4632-092B-436B-9694-B36746D6AD9A}"/>
          </ac:picMkLst>
        </pc:picChg>
        <pc:picChg chg="del mod">
          <ac:chgData name="Robin Rettien" userId="d3b77970-caed-4e6f-89f3-1a113df11dad" providerId="ADAL" clId="{DAEA3E22-9844-481E-9B87-6745CA6151F1}" dt="2020-10-21T20:04:42.430" v="79" actId="478"/>
          <ac:picMkLst>
            <pc:docMk/>
            <pc:sldMk cId="1804045032" sldId="4567"/>
            <ac:picMk id="66" creationId="{67684C0E-A5C4-4E12-960D-5DB15EAA0060}"/>
          </ac:picMkLst>
        </pc:picChg>
        <pc:picChg chg="del mod">
          <ac:chgData name="Robin Rettien" userId="d3b77970-caed-4e6f-89f3-1a113df11dad" providerId="ADAL" clId="{DAEA3E22-9844-481E-9B87-6745CA6151F1}" dt="2020-10-21T20:04:43.957" v="80" actId="478"/>
          <ac:picMkLst>
            <pc:docMk/>
            <pc:sldMk cId="1804045032" sldId="4567"/>
            <ac:picMk id="68" creationId="{87434B98-C156-49AE-B1ED-B2131B1AE37B}"/>
          </ac:picMkLst>
        </pc:picChg>
      </pc:sldChg>
      <pc:sldChg chg="addSp modSp mod">
        <pc:chgData name="Robin Rettien" userId="d3b77970-caed-4e6f-89f3-1a113df11dad" providerId="ADAL" clId="{DAEA3E22-9844-481E-9B87-6745CA6151F1}" dt="2020-10-22T10:51:22.209" v="2358" actId="13926"/>
        <pc:sldMkLst>
          <pc:docMk/>
          <pc:sldMk cId="321839724" sldId="4568"/>
        </pc:sldMkLst>
        <pc:spChg chg="mod">
          <ac:chgData name="Robin Rettien" userId="d3b77970-caed-4e6f-89f3-1a113df11dad" providerId="ADAL" clId="{DAEA3E22-9844-481E-9B87-6745CA6151F1}" dt="2020-10-22T10:51:22.209" v="2358" actId="13926"/>
          <ac:spMkLst>
            <pc:docMk/>
            <pc:sldMk cId="321839724" sldId="4568"/>
            <ac:spMk id="2" creationId="{7D701395-8032-4536-906F-15A66E308701}"/>
          </ac:spMkLst>
        </pc:spChg>
        <pc:spChg chg="add mod">
          <ac:chgData name="Robin Rettien" userId="d3b77970-caed-4e6f-89f3-1a113df11dad" providerId="ADAL" clId="{DAEA3E22-9844-481E-9B87-6745CA6151F1}" dt="2020-10-22T10:51:22.209" v="2358" actId="13926"/>
          <ac:spMkLst>
            <pc:docMk/>
            <pc:sldMk cId="321839724" sldId="4568"/>
            <ac:spMk id="3" creationId="{1B6D7A15-F2B3-4695-A777-750399DE72AF}"/>
          </ac:spMkLst>
        </pc:spChg>
        <pc:spChg chg="mod">
          <ac:chgData name="Robin Rettien" userId="d3b77970-caed-4e6f-89f3-1a113df11dad" providerId="ADAL" clId="{DAEA3E22-9844-481E-9B87-6745CA6151F1}" dt="2020-10-22T10:51:22.209" v="2358" actId="13926"/>
          <ac:spMkLst>
            <pc:docMk/>
            <pc:sldMk cId="321839724" sldId="4568"/>
            <ac:spMk id="5" creationId="{A64E89AD-D070-49F5-A662-5483A122EF37}"/>
          </ac:spMkLst>
        </pc:spChg>
        <pc:spChg chg="mod">
          <ac:chgData name="Robin Rettien" userId="d3b77970-caed-4e6f-89f3-1a113df11dad" providerId="ADAL" clId="{DAEA3E22-9844-481E-9B87-6745CA6151F1}" dt="2020-10-22T10:51:22.209" v="2358" actId="13926"/>
          <ac:spMkLst>
            <pc:docMk/>
            <pc:sldMk cId="321839724" sldId="4568"/>
            <ac:spMk id="6" creationId="{0ACFCEB1-61E6-45E9-A094-260A11D7B650}"/>
          </ac:spMkLst>
        </pc:spChg>
        <pc:spChg chg="mod">
          <ac:chgData name="Robin Rettien" userId="d3b77970-caed-4e6f-89f3-1a113df11dad" providerId="ADAL" clId="{DAEA3E22-9844-481E-9B87-6745CA6151F1}" dt="2020-10-22T10:51:22.209" v="2358" actId="13926"/>
          <ac:spMkLst>
            <pc:docMk/>
            <pc:sldMk cId="321839724" sldId="4568"/>
            <ac:spMk id="19" creationId="{9562E9CE-361A-421C-807E-EA0EC47E52BF}"/>
          </ac:spMkLst>
        </pc:spChg>
        <pc:spChg chg="mod">
          <ac:chgData name="Robin Rettien" userId="d3b77970-caed-4e6f-89f3-1a113df11dad" providerId="ADAL" clId="{DAEA3E22-9844-481E-9B87-6745CA6151F1}" dt="2020-10-22T10:51:22.209" v="2358" actId="13926"/>
          <ac:spMkLst>
            <pc:docMk/>
            <pc:sldMk cId="321839724" sldId="4568"/>
            <ac:spMk id="20" creationId="{0636FC93-0094-44D1-916C-285C62F6754A}"/>
          </ac:spMkLst>
        </pc:spChg>
        <pc:spChg chg="mod">
          <ac:chgData name="Robin Rettien" userId="d3b77970-caed-4e6f-89f3-1a113df11dad" providerId="ADAL" clId="{DAEA3E22-9844-481E-9B87-6745CA6151F1}" dt="2020-10-22T10:51:22.209" v="2358" actId="13926"/>
          <ac:spMkLst>
            <pc:docMk/>
            <pc:sldMk cId="321839724" sldId="4568"/>
            <ac:spMk id="21" creationId="{A72AE591-3E09-4614-960C-8E841A43253C}"/>
          </ac:spMkLst>
        </pc:spChg>
        <pc:spChg chg="mod">
          <ac:chgData name="Robin Rettien" userId="d3b77970-caed-4e6f-89f3-1a113df11dad" providerId="ADAL" clId="{DAEA3E22-9844-481E-9B87-6745CA6151F1}" dt="2020-10-22T10:51:22.209" v="2358" actId="13926"/>
          <ac:spMkLst>
            <pc:docMk/>
            <pc:sldMk cId="321839724" sldId="4568"/>
            <ac:spMk id="40" creationId="{64E0E6CC-EA10-42BE-80AA-EA232064F4ED}"/>
          </ac:spMkLst>
        </pc:spChg>
        <pc:spChg chg="mod">
          <ac:chgData name="Robin Rettien" userId="d3b77970-caed-4e6f-89f3-1a113df11dad" providerId="ADAL" clId="{DAEA3E22-9844-481E-9B87-6745CA6151F1}" dt="2020-10-22T10:51:22.209" v="2358" actId="13926"/>
          <ac:spMkLst>
            <pc:docMk/>
            <pc:sldMk cId="321839724" sldId="4568"/>
            <ac:spMk id="45" creationId="{5F4DA6DD-9DCF-4F6B-AE53-E9DED3C2A58F}"/>
          </ac:spMkLst>
        </pc:spChg>
        <pc:spChg chg="mod">
          <ac:chgData name="Robin Rettien" userId="d3b77970-caed-4e6f-89f3-1a113df11dad" providerId="ADAL" clId="{DAEA3E22-9844-481E-9B87-6745CA6151F1}" dt="2020-10-22T10:51:22.209" v="2358" actId="13926"/>
          <ac:spMkLst>
            <pc:docMk/>
            <pc:sldMk cId="321839724" sldId="4568"/>
            <ac:spMk id="46" creationId="{80F8FA0B-0AC4-4557-8E19-7E742EA95999}"/>
          </ac:spMkLst>
        </pc:spChg>
        <pc:spChg chg="mod">
          <ac:chgData name="Robin Rettien" userId="d3b77970-caed-4e6f-89f3-1a113df11dad" providerId="ADAL" clId="{DAEA3E22-9844-481E-9B87-6745CA6151F1}" dt="2020-10-22T10:51:22.209" v="2358" actId="13926"/>
          <ac:spMkLst>
            <pc:docMk/>
            <pc:sldMk cId="321839724" sldId="4568"/>
            <ac:spMk id="48" creationId="{4C170BF5-AD93-43A1-A87B-7273DFAAA9D2}"/>
          </ac:spMkLst>
        </pc:spChg>
        <pc:spChg chg="mod">
          <ac:chgData name="Robin Rettien" userId="d3b77970-caed-4e6f-89f3-1a113df11dad" providerId="ADAL" clId="{DAEA3E22-9844-481E-9B87-6745CA6151F1}" dt="2020-10-22T10:51:22.209" v="2358" actId="13926"/>
          <ac:spMkLst>
            <pc:docMk/>
            <pc:sldMk cId="321839724" sldId="4568"/>
            <ac:spMk id="49" creationId="{FDAE1DD3-9F82-489A-A1D0-F43447ACBE78}"/>
          </ac:spMkLst>
        </pc:spChg>
        <pc:spChg chg="mod">
          <ac:chgData name="Robin Rettien" userId="d3b77970-caed-4e6f-89f3-1a113df11dad" providerId="ADAL" clId="{DAEA3E22-9844-481E-9B87-6745CA6151F1}" dt="2020-10-22T10:51:22.209" v="2358" actId="13926"/>
          <ac:spMkLst>
            <pc:docMk/>
            <pc:sldMk cId="321839724" sldId="4568"/>
            <ac:spMk id="50" creationId="{FC945C80-7735-4E2E-B7EB-4E4FBA3097B8}"/>
          </ac:spMkLst>
        </pc:spChg>
        <pc:spChg chg="mod">
          <ac:chgData name="Robin Rettien" userId="d3b77970-caed-4e6f-89f3-1a113df11dad" providerId="ADAL" clId="{DAEA3E22-9844-481E-9B87-6745CA6151F1}" dt="2020-10-22T10:51:22.209" v="2358" actId="13926"/>
          <ac:spMkLst>
            <pc:docMk/>
            <pc:sldMk cId="321839724" sldId="4568"/>
            <ac:spMk id="57" creationId="{8B5A52C2-1476-4B57-B0A7-54B01C67751F}"/>
          </ac:spMkLst>
        </pc:spChg>
        <pc:spChg chg="mod">
          <ac:chgData name="Robin Rettien" userId="d3b77970-caed-4e6f-89f3-1a113df11dad" providerId="ADAL" clId="{DAEA3E22-9844-481E-9B87-6745CA6151F1}" dt="2020-10-22T10:51:22.209" v="2358" actId="13926"/>
          <ac:spMkLst>
            <pc:docMk/>
            <pc:sldMk cId="321839724" sldId="4568"/>
            <ac:spMk id="112" creationId="{3A85F222-F47B-4C0F-BF1F-B5B410DBDB63}"/>
          </ac:spMkLst>
        </pc:spChg>
        <pc:spChg chg="mod">
          <ac:chgData name="Robin Rettien" userId="d3b77970-caed-4e6f-89f3-1a113df11dad" providerId="ADAL" clId="{DAEA3E22-9844-481E-9B87-6745CA6151F1}" dt="2020-10-22T10:51:22.209" v="2358" actId="13926"/>
          <ac:spMkLst>
            <pc:docMk/>
            <pc:sldMk cId="321839724" sldId="4568"/>
            <ac:spMk id="113" creationId="{D5920B0D-25A6-4BDA-8C17-710FE998560E}"/>
          </ac:spMkLst>
        </pc:spChg>
        <pc:spChg chg="mod">
          <ac:chgData name="Robin Rettien" userId="d3b77970-caed-4e6f-89f3-1a113df11dad" providerId="ADAL" clId="{DAEA3E22-9844-481E-9B87-6745CA6151F1}" dt="2020-10-22T10:51:22.209" v="2358" actId="13926"/>
          <ac:spMkLst>
            <pc:docMk/>
            <pc:sldMk cId="321839724" sldId="4568"/>
            <ac:spMk id="2056" creationId="{1B30ABB9-2B75-4D36-B662-1DED97B1ECB9}"/>
          </ac:spMkLst>
        </pc:spChg>
        <pc:spChg chg="mod">
          <ac:chgData name="Robin Rettien" userId="d3b77970-caed-4e6f-89f3-1a113df11dad" providerId="ADAL" clId="{DAEA3E22-9844-481E-9B87-6745CA6151F1}" dt="2020-10-22T10:51:22.209" v="2358" actId="13926"/>
          <ac:spMkLst>
            <pc:docMk/>
            <pc:sldMk cId="321839724" sldId="4568"/>
            <ac:spMk id="2057" creationId="{E33BCF28-06E1-468A-9C78-61C467A2AF47}"/>
          </ac:spMkLst>
        </pc:spChg>
        <pc:grpChg chg="mod">
          <ac:chgData name="Robin Rettien" userId="d3b77970-caed-4e6f-89f3-1a113df11dad" providerId="ADAL" clId="{DAEA3E22-9844-481E-9B87-6745CA6151F1}" dt="2020-10-22T10:51:22.209" v="2358" actId="13926"/>
          <ac:grpSpMkLst>
            <pc:docMk/>
            <pc:sldMk cId="321839724" sldId="4568"/>
            <ac:grpSpMk id="35" creationId="{04D320A2-F6E9-42A0-B92B-A9B1946DE193}"/>
          </ac:grpSpMkLst>
        </pc:grpChg>
        <pc:grpChg chg="mod">
          <ac:chgData name="Robin Rettien" userId="d3b77970-caed-4e6f-89f3-1a113df11dad" providerId="ADAL" clId="{DAEA3E22-9844-481E-9B87-6745CA6151F1}" dt="2020-10-22T10:51:22.209" v="2358" actId="13926"/>
          <ac:grpSpMkLst>
            <pc:docMk/>
            <pc:sldMk cId="321839724" sldId="4568"/>
            <ac:grpSpMk id="43" creationId="{80860B29-51D8-44F3-80CA-36F2F9D227D3}"/>
          </ac:grpSpMkLst>
        </pc:grpChg>
        <pc:picChg chg="mod">
          <ac:chgData name="Robin Rettien" userId="d3b77970-caed-4e6f-89f3-1a113df11dad" providerId="ADAL" clId="{DAEA3E22-9844-481E-9B87-6745CA6151F1}" dt="2020-10-22T10:51:22.209" v="2358" actId="13926"/>
          <ac:picMkLst>
            <pc:docMk/>
            <pc:sldMk cId="321839724" sldId="4568"/>
            <ac:picMk id="4" creationId="{D9777BAA-4FFF-4A62-83BB-8D7D744469C7}"/>
          </ac:picMkLst>
        </pc:picChg>
        <pc:picChg chg="mod">
          <ac:chgData name="Robin Rettien" userId="d3b77970-caed-4e6f-89f3-1a113df11dad" providerId="ADAL" clId="{DAEA3E22-9844-481E-9B87-6745CA6151F1}" dt="2020-10-22T10:51:22.209" v="2358" actId="13926"/>
          <ac:picMkLst>
            <pc:docMk/>
            <pc:sldMk cId="321839724" sldId="4568"/>
            <ac:picMk id="10" creationId="{DDE217B7-BB19-4F82-B96D-A76BFC1E1659}"/>
          </ac:picMkLst>
        </pc:picChg>
        <pc:picChg chg="mod">
          <ac:chgData name="Robin Rettien" userId="d3b77970-caed-4e6f-89f3-1a113df11dad" providerId="ADAL" clId="{DAEA3E22-9844-481E-9B87-6745CA6151F1}" dt="2020-10-22T10:51:22.209" v="2358" actId="13926"/>
          <ac:picMkLst>
            <pc:docMk/>
            <pc:sldMk cId="321839724" sldId="4568"/>
            <ac:picMk id="17" creationId="{5BCC7D88-C2C9-4D46-AAF7-2DE5605773E9}"/>
          </ac:picMkLst>
        </pc:picChg>
        <pc:picChg chg="mod">
          <ac:chgData name="Robin Rettien" userId="d3b77970-caed-4e6f-89f3-1a113df11dad" providerId="ADAL" clId="{DAEA3E22-9844-481E-9B87-6745CA6151F1}" dt="2020-10-22T10:51:22.209" v="2358" actId="13926"/>
          <ac:picMkLst>
            <pc:docMk/>
            <pc:sldMk cId="321839724" sldId="4568"/>
            <ac:picMk id="1026" creationId="{7148B9ED-BFC6-4CFB-949D-190095F23D16}"/>
          </ac:picMkLst>
        </pc:picChg>
        <pc:cxnChg chg="mod">
          <ac:chgData name="Robin Rettien" userId="d3b77970-caed-4e6f-89f3-1a113df11dad" providerId="ADAL" clId="{DAEA3E22-9844-481E-9B87-6745CA6151F1}" dt="2020-10-22T10:51:22.209" v="2358" actId="13926"/>
          <ac:cxnSpMkLst>
            <pc:docMk/>
            <pc:sldMk cId="321839724" sldId="4568"/>
            <ac:cxnSpMk id="11" creationId="{5AD29280-6340-4A6D-882B-93B65A653036}"/>
          </ac:cxnSpMkLst>
        </pc:cxnChg>
        <pc:cxnChg chg="mod">
          <ac:chgData name="Robin Rettien" userId="d3b77970-caed-4e6f-89f3-1a113df11dad" providerId="ADAL" clId="{DAEA3E22-9844-481E-9B87-6745CA6151F1}" dt="2020-10-22T10:51:22.209" v="2358" actId="13926"/>
          <ac:cxnSpMkLst>
            <pc:docMk/>
            <pc:sldMk cId="321839724" sldId="4568"/>
            <ac:cxnSpMk id="41" creationId="{210DFE03-0AFD-4C9A-88FF-61FB9DAA0EC9}"/>
          </ac:cxnSpMkLst>
        </pc:cxnChg>
      </pc:sldChg>
      <pc:sldChg chg="addSp modSp mod">
        <pc:chgData name="Robin Rettien" userId="d3b77970-caed-4e6f-89f3-1a113df11dad" providerId="ADAL" clId="{DAEA3E22-9844-481E-9B87-6745CA6151F1}" dt="2020-10-22T10:51:29.171" v="2359" actId="13926"/>
        <pc:sldMkLst>
          <pc:docMk/>
          <pc:sldMk cId="2761733356" sldId="4569"/>
        </pc:sldMkLst>
        <pc:spChg chg="mod">
          <ac:chgData name="Robin Rettien" userId="d3b77970-caed-4e6f-89f3-1a113df11dad" providerId="ADAL" clId="{DAEA3E22-9844-481E-9B87-6745CA6151F1}" dt="2020-10-22T10:51:29.171" v="2359" actId="13926"/>
          <ac:spMkLst>
            <pc:docMk/>
            <pc:sldMk cId="2761733356" sldId="4569"/>
            <ac:spMk id="2" creationId="{7D701395-8032-4536-906F-15A66E308701}"/>
          </ac:spMkLst>
        </pc:spChg>
        <pc:spChg chg="add mod">
          <ac:chgData name="Robin Rettien" userId="d3b77970-caed-4e6f-89f3-1a113df11dad" providerId="ADAL" clId="{DAEA3E22-9844-481E-9B87-6745CA6151F1}" dt="2020-10-22T10:51:29.171" v="2359" actId="13926"/>
          <ac:spMkLst>
            <pc:docMk/>
            <pc:sldMk cId="2761733356" sldId="4569"/>
            <ac:spMk id="3" creationId="{B2DED072-DCB9-47C4-B3C2-AD0319F20669}"/>
          </ac:spMkLst>
        </pc:spChg>
        <pc:spChg chg="mod">
          <ac:chgData name="Robin Rettien" userId="d3b77970-caed-4e6f-89f3-1a113df11dad" providerId="ADAL" clId="{DAEA3E22-9844-481E-9B87-6745CA6151F1}" dt="2020-10-22T10:51:29.171" v="2359" actId="13926"/>
          <ac:spMkLst>
            <pc:docMk/>
            <pc:sldMk cId="2761733356" sldId="4569"/>
            <ac:spMk id="4" creationId="{4C4D38EA-F223-4340-92B1-79278FCAA685}"/>
          </ac:spMkLst>
        </pc:spChg>
        <pc:spChg chg="mod">
          <ac:chgData name="Robin Rettien" userId="d3b77970-caed-4e6f-89f3-1a113df11dad" providerId="ADAL" clId="{DAEA3E22-9844-481E-9B87-6745CA6151F1}" dt="2020-10-22T10:51:29.171" v="2359" actId="13926"/>
          <ac:spMkLst>
            <pc:docMk/>
            <pc:sldMk cId="2761733356" sldId="4569"/>
            <ac:spMk id="5" creationId="{34DE3345-BF12-4590-82BA-08BF5D62A7A2}"/>
          </ac:spMkLst>
        </pc:spChg>
        <pc:spChg chg="mod">
          <ac:chgData name="Robin Rettien" userId="d3b77970-caed-4e6f-89f3-1a113df11dad" providerId="ADAL" clId="{DAEA3E22-9844-481E-9B87-6745CA6151F1}" dt="2020-10-22T10:51:29.171" v="2359" actId="13926"/>
          <ac:spMkLst>
            <pc:docMk/>
            <pc:sldMk cId="2761733356" sldId="4569"/>
            <ac:spMk id="9" creationId="{DB3E10AF-4D26-494C-827B-48178D9E4333}"/>
          </ac:spMkLst>
        </pc:spChg>
        <pc:spChg chg="mod">
          <ac:chgData name="Robin Rettien" userId="d3b77970-caed-4e6f-89f3-1a113df11dad" providerId="ADAL" clId="{DAEA3E22-9844-481E-9B87-6745CA6151F1}" dt="2020-10-22T10:51:29.171" v="2359" actId="13926"/>
          <ac:spMkLst>
            <pc:docMk/>
            <pc:sldMk cId="2761733356" sldId="4569"/>
            <ac:spMk id="15" creationId="{BD6BC940-9792-4EDF-88C1-2CA0CE1F572D}"/>
          </ac:spMkLst>
        </pc:spChg>
        <pc:spChg chg="mod">
          <ac:chgData name="Robin Rettien" userId="d3b77970-caed-4e6f-89f3-1a113df11dad" providerId="ADAL" clId="{DAEA3E22-9844-481E-9B87-6745CA6151F1}" dt="2020-10-22T10:51:29.171" v="2359" actId="13926"/>
          <ac:spMkLst>
            <pc:docMk/>
            <pc:sldMk cId="2761733356" sldId="4569"/>
            <ac:spMk id="19" creationId="{197440D0-D94A-40D6-8A4C-706BD75AD0B0}"/>
          </ac:spMkLst>
        </pc:spChg>
        <pc:spChg chg="mod">
          <ac:chgData name="Robin Rettien" userId="d3b77970-caed-4e6f-89f3-1a113df11dad" providerId="ADAL" clId="{DAEA3E22-9844-481E-9B87-6745CA6151F1}" dt="2020-10-22T10:51:29.171" v="2359" actId="13926"/>
          <ac:spMkLst>
            <pc:docMk/>
            <pc:sldMk cId="2761733356" sldId="4569"/>
            <ac:spMk id="20" creationId="{E62F4276-6C2B-401A-865C-3B6DF4372BA9}"/>
          </ac:spMkLst>
        </pc:spChg>
        <pc:spChg chg="mod">
          <ac:chgData name="Robin Rettien" userId="d3b77970-caed-4e6f-89f3-1a113df11dad" providerId="ADAL" clId="{DAEA3E22-9844-481E-9B87-6745CA6151F1}" dt="2020-10-22T10:51:29.171" v="2359" actId="13926"/>
          <ac:spMkLst>
            <pc:docMk/>
            <pc:sldMk cId="2761733356" sldId="4569"/>
            <ac:spMk id="21" creationId="{A72AE591-3E09-4614-960C-8E841A43253C}"/>
          </ac:spMkLst>
        </pc:spChg>
        <pc:spChg chg="mod">
          <ac:chgData name="Robin Rettien" userId="d3b77970-caed-4e6f-89f3-1a113df11dad" providerId="ADAL" clId="{DAEA3E22-9844-481E-9B87-6745CA6151F1}" dt="2020-10-22T10:12:59.822" v="1945" actId="20577"/>
          <ac:spMkLst>
            <pc:docMk/>
            <pc:sldMk cId="2761733356" sldId="4569"/>
            <ac:spMk id="30" creationId="{128664FB-6826-4E34-A7C2-BB803A50DAB9}"/>
          </ac:spMkLst>
        </pc:spChg>
        <pc:spChg chg="mod">
          <ac:chgData name="Robin Rettien" userId="d3b77970-caed-4e6f-89f3-1a113df11dad" providerId="ADAL" clId="{DAEA3E22-9844-481E-9B87-6745CA6151F1}" dt="2020-10-22T10:51:29.171" v="2359" actId="13926"/>
          <ac:spMkLst>
            <pc:docMk/>
            <pc:sldMk cId="2761733356" sldId="4569"/>
            <ac:spMk id="35" creationId="{E1C20004-A59A-4882-82B5-52DD6C28B5C9}"/>
          </ac:spMkLst>
        </pc:spChg>
        <pc:spChg chg="mod">
          <ac:chgData name="Robin Rettien" userId="d3b77970-caed-4e6f-89f3-1a113df11dad" providerId="ADAL" clId="{DAEA3E22-9844-481E-9B87-6745CA6151F1}" dt="2020-10-22T10:51:29.171" v="2359" actId="13926"/>
          <ac:spMkLst>
            <pc:docMk/>
            <pc:sldMk cId="2761733356" sldId="4569"/>
            <ac:spMk id="38" creationId="{85A8140E-B464-4476-870A-631D4673472E}"/>
          </ac:spMkLst>
        </pc:spChg>
        <pc:spChg chg="mod">
          <ac:chgData name="Robin Rettien" userId="d3b77970-caed-4e6f-89f3-1a113df11dad" providerId="ADAL" clId="{DAEA3E22-9844-481E-9B87-6745CA6151F1}" dt="2020-10-22T10:51:29.171" v="2359" actId="13926"/>
          <ac:spMkLst>
            <pc:docMk/>
            <pc:sldMk cId="2761733356" sldId="4569"/>
            <ac:spMk id="39" creationId="{AAFF6EA6-74A2-4682-915B-A6418E1B70F6}"/>
          </ac:spMkLst>
        </pc:spChg>
        <pc:spChg chg="mod">
          <ac:chgData name="Robin Rettien" userId="d3b77970-caed-4e6f-89f3-1a113df11dad" providerId="ADAL" clId="{DAEA3E22-9844-481E-9B87-6745CA6151F1}" dt="2020-10-22T10:51:29.171" v="2359" actId="13926"/>
          <ac:spMkLst>
            <pc:docMk/>
            <pc:sldMk cId="2761733356" sldId="4569"/>
            <ac:spMk id="41" creationId="{A7188BD8-2ACC-4F14-AE31-9722FB9CA6BC}"/>
          </ac:spMkLst>
        </pc:spChg>
        <pc:spChg chg="mod">
          <ac:chgData name="Robin Rettien" userId="d3b77970-caed-4e6f-89f3-1a113df11dad" providerId="ADAL" clId="{DAEA3E22-9844-481E-9B87-6745CA6151F1}" dt="2020-10-22T10:51:29.171" v="2359" actId="13926"/>
          <ac:spMkLst>
            <pc:docMk/>
            <pc:sldMk cId="2761733356" sldId="4569"/>
            <ac:spMk id="42" creationId="{084480C7-F215-4004-B0BC-F652E21C6B64}"/>
          </ac:spMkLst>
        </pc:spChg>
        <pc:spChg chg="mod">
          <ac:chgData name="Robin Rettien" userId="d3b77970-caed-4e6f-89f3-1a113df11dad" providerId="ADAL" clId="{DAEA3E22-9844-481E-9B87-6745CA6151F1}" dt="2020-10-22T10:51:29.171" v="2359" actId="13926"/>
          <ac:spMkLst>
            <pc:docMk/>
            <pc:sldMk cId="2761733356" sldId="4569"/>
            <ac:spMk id="43" creationId="{77D55BEB-06D4-4D8C-B360-DF824868F547}"/>
          </ac:spMkLst>
        </pc:spChg>
        <pc:spChg chg="mod">
          <ac:chgData name="Robin Rettien" userId="d3b77970-caed-4e6f-89f3-1a113df11dad" providerId="ADAL" clId="{DAEA3E22-9844-481E-9B87-6745CA6151F1}" dt="2020-10-22T10:51:29.171" v="2359" actId="13926"/>
          <ac:spMkLst>
            <pc:docMk/>
            <pc:sldMk cId="2761733356" sldId="4569"/>
            <ac:spMk id="45" creationId="{C816BEF3-D42A-4370-9398-86EBCF8AB535}"/>
          </ac:spMkLst>
        </pc:spChg>
        <pc:spChg chg="mod">
          <ac:chgData name="Robin Rettien" userId="d3b77970-caed-4e6f-89f3-1a113df11dad" providerId="ADAL" clId="{DAEA3E22-9844-481E-9B87-6745CA6151F1}" dt="2020-10-22T10:51:29.171" v="2359" actId="13926"/>
          <ac:spMkLst>
            <pc:docMk/>
            <pc:sldMk cId="2761733356" sldId="4569"/>
            <ac:spMk id="55" creationId="{69842717-1FD6-42CF-B66D-5B8E910D70BD}"/>
          </ac:spMkLst>
        </pc:spChg>
        <pc:spChg chg="mod">
          <ac:chgData name="Robin Rettien" userId="d3b77970-caed-4e6f-89f3-1a113df11dad" providerId="ADAL" clId="{DAEA3E22-9844-481E-9B87-6745CA6151F1}" dt="2020-10-22T10:51:29.171" v="2359" actId="13926"/>
          <ac:spMkLst>
            <pc:docMk/>
            <pc:sldMk cId="2761733356" sldId="4569"/>
            <ac:spMk id="112" creationId="{3A85F222-F47B-4C0F-BF1F-B5B410DBDB63}"/>
          </ac:spMkLst>
        </pc:spChg>
        <pc:spChg chg="mod">
          <ac:chgData name="Robin Rettien" userId="d3b77970-caed-4e6f-89f3-1a113df11dad" providerId="ADAL" clId="{DAEA3E22-9844-481E-9B87-6745CA6151F1}" dt="2020-10-22T10:51:29.171" v="2359" actId="13926"/>
          <ac:spMkLst>
            <pc:docMk/>
            <pc:sldMk cId="2761733356" sldId="4569"/>
            <ac:spMk id="113" creationId="{D5920B0D-25A6-4BDA-8C17-710FE998560E}"/>
          </ac:spMkLst>
        </pc:spChg>
        <pc:grpChg chg="mod">
          <ac:chgData name="Robin Rettien" userId="d3b77970-caed-4e6f-89f3-1a113df11dad" providerId="ADAL" clId="{DAEA3E22-9844-481E-9B87-6745CA6151F1}" dt="2020-10-22T10:51:29.171" v="2359" actId="13926"/>
          <ac:grpSpMkLst>
            <pc:docMk/>
            <pc:sldMk cId="2761733356" sldId="4569"/>
            <ac:grpSpMk id="23" creationId="{945004CA-8757-43ED-A733-89BF599B1737}"/>
          </ac:grpSpMkLst>
        </pc:grpChg>
        <pc:grpChg chg="mod">
          <ac:chgData name="Robin Rettien" userId="d3b77970-caed-4e6f-89f3-1a113df11dad" providerId="ADAL" clId="{DAEA3E22-9844-481E-9B87-6745CA6151F1}" dt="2020-10-22T10:51:29.171" v="2359" actId="13926"/>
          <ac:grpSpMkLst>
            <pc:docMk/>
            <pc:sldMk cId="2761733356" sldId="4569"/>
            <ac:grpSpMk id="40" creationId="{FFBC7292-589C-4EF8-9B9E-D81103682140}"/>
          </ac:grpSpMkLst>
        </pc:grpChg>
        <pc:picChg chg="mod">
          <ac:chgData name="Robin Rettien" userId="d3b77970-caed-4e6f-89f3-1a113df11dad" providerId="ADAL" clId="{DAEA3E22-9844-481E-9B87-6745CA6151F1}" dt="2020-10-22T10:51:29.171" v="2359" actId="13926"/>
          <ac:picMkLst>
            <pc:docMk/>
            <pc:sldMk cId="2761733356" sldId="4569"/>
            <ac:picMk id="6" creationId="{1658F0E2-224F-4B00-A1F5-9633AF206DF1}"/>
          </ac:picMkLst>
        </pc:picChg>
        <pc:picChg chg="mod">
          <ac:chgData name="Robin Rettien" userId="d3b77970-caed-4e6f-89f3-1a113df11dad" providerId="ADAL" clId="{DAEA3E22-9844-481E-9B87-6745CA6151F1}" dt="2020-10-22T10:51:29.171" v="2359" actId="13926"/>
          <ac:picMkLst>
            <pc:docMk/>
            <pc:sldMk cId="2761733356" sldId="4569"/>
            <ac:picMk id="8" creationId="{94EFAF37-174A-4B95-94D6-C8C194AC638D}"/>
          </ac:picMkLst>
        </pc:picChg>
        <pc:picChg chg="mod">
          <ac:chgData name="Robin Rettien" userId="d3b77970-caed-4e6f-89f3-1a113df11dad" providerId="ADAL" clId="{DAEA3E22-9844-481E-9B87-6745CA6151F1}" dt="2020-10-22T10:51:29.171" v="2359" actId="13926"/>
          <ac:picMkLst>
            <pc:docMk/>
            <pc:sldMk cId="2761733356" sldId="4569"/>
            <ac:picMk id="13" creationId="{9752C072-54A5-4D75-B979-99E99C67145B}"/>
          </ac:picMkLst>
        </pc:picChg>
        <pc:picChg chg="mod">
          <ac:chgData name="Robin Rettien" userId="d3b77970-caed-4e6f-89f3-1a113df11dad" providerId="ADAL" clId="{DAEA3E22-9844-481E-9B87-6745CA6151F1}" dt="2020-10-22T10:51:29.171" v="2359" actId="13926"/>
          <ac:picMkLst>
            <pc:docMk/>
            <pc:sldMk cId="2761733356" sldId="4569"/>
            <ac:picMk id="18" creationId="{DE5147AC-F0A4-479F-9FF8-E74F012E4CA8}"/>
          </ac:picMkLst>
        </pc:picChg>
        <pc:picChg chg="mod">
          <ac:chgData name="Robin Rettien" userId="d3b77970-caed-4e6f-89f3-1a113df11dad" providerId="ADAL" clId="{DAEA3E22-9844-481E-9B87-6745CA6151F1}" dt="2020-10-22T10:51:29.171" v="2359" actId="13926"/>
          <ac:picMkLst>
            <pc:docMk/>
            <pc:sldMk cId="2761733356" sldId="4569"/>
            <ac:picMk id="25" creationId="{4AF805BB-7D9F-4DF7-BB61-084FAC029417}"/>
          </ac:picMkLst>
        </pc:picChg>
        <pc:cxnChg chg="mod">
          <ac:chgData name="Robin Rettien" userId="d3b77970-caed-4e6f-89f3-1a113df11dad" providerId="ADAL" clId="{DAEA3E22-9844-481E-9B87-6745CA6151F1}" dt="2020-10-22T10:51:29.171" v="2359" actId="13926"/>
          <ac:cxnSpMkLst>
            <pc:docMk/>
            <pc:sldMk cId="2761733356" sldId="4569"/>
            <ac:cxnSpMk id="11" creationId="{5AD29280-6340-4A6D-882B-93B65A653036}"/>
          </ac:cxnSpMkLst>
        </pc:cxnChg>
        <pc:cxnChg chg="mod">
          <ac:chgData name="Robin Rettien" userId="d3b77970-caed-4e6f-89f3-1a113df11dad" providerId="ADAL" clId="{DAEA3E22-9844-481E-9B87-6745CA6151F1}" dt="2020-10-22T10:51:29.171" v="2359" actId="13926"/>
          <ac:cxnSpMkLst>
            <pc:docMk/>
            <pc:sldMk cId="2761733356" sldId="4569"/>
            <ac:cxnSpMk id="36" creationId="{7E20C12B-4182-4D41-916F-13020E61EC21}"/>
          </ac:cxnSpMkLst>
        </pc:cxnChg>
      </pc:sldChg>
      <pc:sldChg chg="addSp modSp mod">
        <pc:chgData name="Robin Rettien" userId="d3b77970-caed-4e6f-89f3-1a113df11dad" providerId="ADAL" clId="{DAEA3E22-9844-481E-9B87-6745CA6151F1}" dt="2020-10-22T10:51:53.648" v="2364" actId="13926"/>
        <pc:sldMkLst>
          <pc:docMk/>
          <pc:sldMk cId="2623748295" sldId="4570"/>
        </pc:sldMkLst>
        <pc:spChg chg="mod">
          <ac:chgData name="Robin Rettien" userId="d3b77970-caed-4e6f-89f3-1a113df11dad" providerId="ADAL" clId="{DAEA3E22-9844-481E-9B87-6745CA6151F1}" dt="2020-10-22T10:51:53.648" v="2364" actId="13926"/>
          <ac:spMkLst>
            <pc:docMk/>
            <pc:sldMk cId="2623748295" sldId="4570"/>
            <ac:spMk id="2" creationId="{7D701395-8032-4536-906F-15A66E308701}"/>
          </ac:spMkLst>
        </pc:spChg>
        <pc:spChg chg="mod">
          <ac:chgData name="Robin Rettien" userId="d3b77970-caed-4e6f-89f3-1a113df11dad" providerId="ADAL" clId="{DAEA3E22-9844-481E-9B87-6745CA6151F1}" dt="2020-10-22T10:51:53.648" v="2364" actId="13926"/>
          <ac:spMkLst>
            <pc:docMk/>
            <pc:sldMk cId="2623748295" sldId="4570"/>
            <ac:spMk id="3" creationId="{263D415E-DAB5-4312-B247-3406B97C3353}"/>
          </ac:spMkLst>
        </pc:spChg>
        <pc:spChg chg="mod">
          <ac:chgData name="Robin Rettien" userId="d3b77970-caed-4e6f-89f3-1a113df11dad" providerId="ADAL" clId="{DAEA3E22-9844-481E-9B87-6745CA6151F1}" dt="2020-10-22T10:51:53.648" v="2364" actId="13926"/>
          <ac:spMkLst>
            <pc:docMk/>
            <pc:sldMk cId="2623748295" sldId="4570"/>
            <ac:spMk id="4" creationId="{8F0340B2-EE4B-415F-9143-255DAE7F16AD}"/>
          </ac:spMkLst>
        </pc:spChg>
        <pc:spChg chg="mod">
          <ac:chgData name="Robin Rettien" userId="d3b77970-caed-4e6f-89f3-1a113df11dad" providerId="ADAL" clId="{DAEA3E22-9844-481E-9B87-6745CA6151F1}" dt="2020-10-22T10:51:53.648" v="2364" actId="13926"/>
          <ac:spMkLst>
            <pc:docMk/>
            <pc:sldMk cId="2623748295" sldId="4570"/>
            <ac:spMk id="5" creationId="{1434D17C-97EF-470A-A3D2-0F8DB4E34C1C}"/>
          </ac:spMkLst>
        </pc:spChg>
        <pc:spChg chg="mod">
          <ac:chgData name="Robin Rettien" userId="d3b77970-caed-4e6f-89f3-1a113df11dad" providerId="ADAL" clId="{DAEA3E22-9844-481E-9B87-6745CA6151F1}" dt="2020-10-22T10:51:53.648" v="2364" actId="13926"/>
          <ac:spMkLst>
            <pc:docMk/>
            <pc:sldMk cId="2623748295" sldId="4570"/>
            <ac:spMk id="7" creationId="{EBD40D0A-5E1F-4501-8BF0-2634EFDE91DA}"/>
          </ac:spMkLst>
        </pc:spChg>
        <pc:spChg chg="add mod">
          <ac:chgData name="Robin Rettien" userId="d3b77970-caed-4e6f-89f3-1a113df11dad" providerId="ADAL" clId="{DAEA3E22-9844-481E-9B87-6745CA6151F1}" dt="2020-10-22T10:51:53.648" v="2364" actId="13926"/>
          <ac:spMkLst>
            <pc:docMk/>
            <pc:sldMk cId="2623748295" sldId="4570"/>
            <ac:spMk id="8" creationId="{D58BCDF9-E6E5-4915-A8B9-52FBFF84732D}"/>
          </ac:spMkLst>
        </pc:spChg>
        <pc:spChg chg="mod">
          <ac:chgData name="Robin Rettien" userId="d3b77970-caed-4e6f-89f3-1a113df11dad" providerId="ADAL" clId="{DAEA3E22-9844-481E-9B87-6745CA6151F1}" dt="2020-10-22T10:51:53.648" v="2364" actId="13926"/>
          <ac:spMkLst>
            <pc:docMk/>
            <pc:sldMk cId="2623748295" sldId="4570"/>
            <ac:spMk id="15" creationId="{BD6BC940-9792-4EDF-88C1-2CA0CE1F572D}"/>
          </ac:spMkLst>
        </pc:spChg>
        <pc:spChg chg="mod">
          <ac:chgData name="Robin Rettien" userId="d3b77970-caed-4e6f-89f3-1a113df11dad" providerId="ADAL" clId="{DAEA3E22-9844-481E-9B87-6745CA6151F1}" dt="2020-10-22T10:51:53.648" v="2364" actId="13926"/>
          <ac:spMkLst>
            <pc:docMk/>
            <pc:sldMk cId="2623748295" sldId="4570"/>
            <ac:spMk id="17" creationId="{9734490F-9FFC-4741-B6CF-A54119B94313}"/>
          </ac:spMkLst>
        </pc:spChg>
        <pc:spChg chg="mod">
          <ac:chgData name="Robin Rettien" userId="d3b77970-caed-4e6f-89f3-1a113df11dad" providerId="ADAL" clId="{DAEA3E22-9844-481E-9B87-6745CA6151F1}" dt="2020-10-22T10:51:53.648" v="2364" actId="13926"/>
          <ac:spMkLst>
            <pc:docMk/>
            <pc:sldMk cId="2623748295" sldId="4570"/>
            <ac:spMk id="19" creationId="{197440D0-D94A-40D6-8A4C-706BD75AD0B0}"/>
          </ac:spMkLst>
        </pc:spChg>
        <pc:spChg chg="mod">
          <ac:chgData name="Robin Rettien" userId="d3b77970-caed-4e6f-89f3-1a113df11dad" providerId="ADAL" clId="{DAEA3E22-9844-481E-9B87-6745CA6151F1}" dt="2020-10-22T10:51:53.648" v="2364" actId="13926"/>
          <ac:spMkLst>
            <pc:docMk/>
            <pc:sldMk cId="2623748295" sldId="4570"/>
            <ac:spMk id="20" creationId="{4DE437A5-B210-4F04-AD72-0B07057096AA}"/>
          </ac:spMkLst>
        </pc:spChg>
        <pc:spChg chg="mod">
          <ac:chgData name="Robin Rettien" userId="d3b77970-caed-4e6f-89f3-1a113df11dad" providerId="ADAL" clId="{DAEA3E22-9844-481E-9B87-6745CA6151F1}" dt="2020-10-22T10:51:53.648" v="2364" actId="13926"/>
          <ac:spMkLst>
            <pc:docMk/>
            <pc:sldMk cId="2623748295" sldId="4570"/>
            <ac:spMk id="21" creationId="{A72AE591-3E09-4614-960C-8E841A43253C}"/>
          </ac:spMkLst>
        </pc:spChg>
        <pc:spChg chg="mod">
          <ac:chgData name="Robin Rettien" userId="d3b77970-caed-4e6f-89f3-1a113df11dad" providerId="ADAL" clId="{DAEA3E22-9844-481E-9B87-6745CA6151F1}" dt="2020-10-22T10:51:53.648" v="2364" actId="13926"/>
          <ac:spMkLst>
            <pc:docMk/>
            <pc:sldMk cId="2623748295" sldId="4570"/>
            <ac:spMk id="26" creationId="{4B3FDFAF-AC46-4000-B44B-A0B4E959D31D}"/>
          </ac:spMkLst>
        </pc:spChg>
        <pc:spChg chg="mod">
          <ac:chgData name="Robin Rettien" userId="d3b77970-caed-4e6f-89f3-1a113df11dad" providerId="ADAL" clId="{DAEA3E22-9844-481E-9B87-6745CA6151F1}" dt="2020-10-22T10:51:53.648" v="2364" actId="13926"/>
          <ac:spMkLst>
            <pc:docMk/>
            <pc:sldMk cId="2623748295" sldId="4570"/>
            <ac:spMk id="45" creationId="{9E840A2D-991C-4E3C-9CEB-2AC8F36A9F4A}"/>
          </ac:spMkLst>
        </pc:spChg>
        <pc:spChg chg="mod">
          <ac:chgData name="Robin Rettien" userId="d3b77970-caed-4e6f-89f3-1a113df11dad" providerId="ADAL" clId="{DAEA3E22-9844-481E-9B87-6745CA6151F1}" dt="2020-10-22T10:51:53.648" v="2364" actId="13926"/>
          <ac:spMkLst>
            <pc:docMk/>
            <pc:sldMk cId="2623748295" sldId="4570"/>
            <ac:spMk id="50" creationId="{DDB19016-E717-4E58-9FE3-9D0CB8034D05}"/>
          </ac:spMkLst>
        </pc:spChg>
        <pc:spChg chg="mod">
          <ac:chgData name="Robin Rettien" userId="d3b77970-caed-4e6f-89f3-1a113df11dad" providerId="ADAL" clId="{DAEA3E22-9844-481E-9B87-6745CA6151F1}" dt="2020-10-22T10:51:53.648" v="2364" actId="13926"/>
          <ac:spMkLst>
            <pc:docMk/>
            <pc:sldMk cId="2623748295" sldId="4570"/>
            <ac:spMk id="77" creationId="{AA337D4F-5AFF-47BB-8E56-01812DB5FE7D}"/>
          </ac:spMkLst>
        </pc:spChg>
        <pc:spChg chg="mod">
          <ac:chgData name="Robin Rettien" userId="d3b77970-caed-4e6f-89f3-1a113df11dad" providerId="ADAL" clId="{DAEA3E22-9844-481E-9B87-6745CA6151F1}" dt="2020-10-22T10:51:53.648" v="2364" actId="13926"/>
          <ac:spMkLst>
            <pc:docMk/>
            <pc:sldMk cId="2623748295" sldId="4570"/>
            <ac:spMk id="78" creationId="{55519320-C62C-4B05-950E-71FCE8A798B8}"/>
          </ac:spMkLst>
        </pc:spChg>
        <pc:grpChg chg="mod">
          <ac:chgData name="Robin Rettien" userId="d3b77970-caed-4e6f-89f3-1a113df11dad" providerId="ADAL" clId="{DAEA3E22-9844-481E-9B87-6745CA6151F1}" dt="2020-10-22T10:51:53.648" v="2364" actId="13926"/>
          <ac:grpSpMkLst>
            <pc:docMk/>
            <pc:sldMk cId="2623748295" sldId="4570"/>
            <ac:grpSpMk id="35" creationId="{A12A3B37-924D-4C00-97E1-F04409B0DC26}"/>
          </ac:grpSpMkLst>
        </pc:grpChg>
        <pc:grpChg chg="mod">
          <ac:chgData name="Robin Rettien" userId="d3b77970-caed-4e6f-89f3-1a113df11dad" providerId="ADAL" clId="{DAEA3E22-9844-481E-9B87-6745CA6151F1}" dt="2020-10-22T10:51:53.648" v="2364" actId="13926"/>
          <ac:grpSpMkLst>
            <pc:docMk/>
            <pc:sldMk cId="2623748295" sldId="4570"/>
            <ac:grpSpMk id="37" creationId="{85A672D4-8948-458B-9331-AC3C8901CA95}"/>
          </ac:grpSpMkLst>
        </pc:grpChg>
        <pc:picChg chg="mod">
          <ac:chgData name="Robin Rettien" userId="d3b77970-caed-4e6f-89f3-1a113df11dad" providerId="ADAL" clId="{DAEA3E22-9844-481E-9B87-6745CA6151F1}" dt="2020-10-22T10:51:53.648" v="2364" actId="13926"/>
          <ac:picMkLst>
            <pc:docMk/>
            <pc:sldMk cId="2623748295" sldId="4570"/>
            <ac:picMk id="6" creationId="{2556F841-BCD7-45D5-9DB1-821516FB1881}"/>
          </ac:picMkLst>
        </pc:picChg>
        <pc:picChg chg="mod">
          <ac:chgData name="Robin Rettien" userId="d3b77970-caed-4e6f-89f3-1a113df11dad" providerId="ADAL" clId="{DAEA3E22-9844-481E-9B87-6745CA6151F1}" dt="2020-10-22T10:51:53.648" v="2364" actId="13926"/>
          <ac:picMkLst>
            <pc:docMk/>
            <pc:sldMk cId="2623748295" sldId="4570"/>
            <ac:picMk id="14" creationId="{EA7093A6-8E36-4B93-8023-348C66A8F20C}"/>
          </ac:picMkLst>
        </pc:picChg>
        <pc:picChg chg="mod">
          <ac:chgData name="Robin Rettien" userId="d3b77970-caed-4e6f-89f3-1a113df11dad" providerId="ADAL" clId="{DAEA3E22-9844-481E-9B87-6745CA6151F1}" dt="2020-10-22T10:51:53.648" v="2364" actId="13926"/>
          <ac:picMkLst>
            <pc:docMk/>
            <pc:sldMk cId="2623748295" sldId="4570"/>
            <ac:picMk id="25" creationId="{4F25DFAF-C258-4B76-A7EE-FC5FBF2966C8}"/>
          </ac:picMkLst>
        </pc:picChg>
        <pc:picChg chg="mod">
          <ac:chgData name="Robin Rettien" userId="d3b77970-caed-4e6f-89f3-1a113df11dad" providerId="ADAL" clId="{DAEA3E22-9844-481E-9B87-6745CA6151F1}" dt="2020-10-22T10:51:53.648" v="2364" actId="13926"/>
          <ac:picMkLst>
            <pc:docMk/>
            <pc:sldMk cId="2623748295" sldId="4570"/>
            <ac:picMk id="2049" creationId="{705F0B77-9A99-4380-8721-D950C2FFEE62}"/>
          </ac:picMkLst>
        </pc:picChg>
        <pc:cxnChg chg="mod">
          <ac:chgData name="Robin Rettien" userId="d3b77970-caed-4e6f-89f3-1a113df11dad" providerId="ADAL" clId="{DAEA3E22-9844-481E-9B87-6745CA6151F1}" dt="2020-10-22T10:51:53.648" v="2364" actId="13926"/>
          <ac:cxnSpMkLst>
            <pc:docMk/>
            <pc:sldMk cId="2623748295" sldId="4570"/>
            <ac:cxnSpMk id="11" creationId="{5AD29280-6340-4A6D-882B-93B65A653036}"/>
          </ac:cxnSpMkLst>
        </pc:cxnChg>
        <pc:cxnChg chg="mod">
          <ac:chgData name="Robin Rettien" userId="d3b77970-caed-4e6f-89f3-1a113df11dad" providerId="ADAL" clId="{DAEA3E22-9844-481E-9B87-6745CA6151F1}" dt="2020-10-22T10:51:53.648" v="2364" actId="13926"/>
          <ac:cxnSpMkLst>
            <pc:docMk/>
            <pc:sldMk cId="2623748295" sldId="4570"/>
            <ac:cxnSpMk id="40" creationId="{0EF2CDFC-7052-428E-A358-1AE73A9BF4F7}"/>
          </ac:cxnSpMkLst>
        </pc:cxnChg>
        <pc:cxnChg chg="mod">
          <ac:chgData name="Robin Rettien" userId="d3b77970-caed-4e6f-89f3-1a113df11dad" providerId="ADAL" clId="{DAEA3E22-9844-481E-9B87-6745CA6151F1}" dt="2020-10-22T10:51:53.648" v="2364" actId="13926"/>
          <ac:cxnSpMkLst>
            <pc:docMk/>
            <pc:sldMk cId="2623748295" sldId="4570"/>
            <ac:cxnSpMk id="79" creationId="{6E8FF602-EEFA-43D4-AD81-06710A68381C}"/>
          </ac:cxnSpMkLst>
        </pc:cxnChg>
      </pc:sldChg>
      <pc:sldChg chg="addSp delSp modSp mod">
        <pc:chgData name="Robin Rettien" userId="d3b77970-caed-4e6f-89f3-1a113df11dad" providerId="ADAL" clId="{DAEA3E22-9844-481E-9B87-6745CA6151F1}" dt="2020-10-22T10:52:03.408" v="2366" actId="13926"/>
        <pc:sldMkLst>
          <pc:docMk/>
          <pc:sldMk cId="1884533410" sldId="4571"/>
        </pc:sldMkLst>
        <pc:spChg chg="mod">
          <ac:chgData name="Robin Rettien" userId="d3b77970-caed-4e6f-89f3-1a113df11dad" providerId="ADAL" clId="{DAEA3E22-9844-481E-9B87-6745CA6151F1}" dt="2020-10-22T10:52:03.408" v="2366" actId="13926"/>
          <ac:spMkLst>
            <pc:docMk/>
            <pc:sldMk cId="1884533410" sldId="4571"/>
            <ac:spMk id="2" creationId="{7D701395-8032-4536-906F-15A66E308701}"/>
          </ac:spMkLst>
        </pc:spChg>
        <pc:spChg chg="add mod">
          <ac:chgData name="Robin Rettien" userId="d3b77970-caed-4e6f-89f3-1a113df11dad" providerId="ADAL" clId="{DAEA3E22-9844-481E-9B87-6745CA6151F1}" dt="2020-10-22T10:52:03.408" v="2366" actId="13926"/>
          <ac:spMkLst>
            <pc:docMk/>
            <pc:sldMk cId="1884533410" sldId="4571"/>
            <ac:spMk id="4" creationId="{FA4E8C46-CB3B-495F-9E12-5293E4EDB78F}"/>
          </ac:spMkLst>
        </pc:spChg>
        <pc:spChg chg="add mod">
          <ac:chgData name="Robin Rettien" userId="d3b77970-caed-4e6f-89f3-1a113df11dad" providerId="ADAL" clId="{DAEA3E22-9844-481E-9B87-6745CA6151F1}" dt="2020-10-22T10:52:03.408" v="2366" actId="13926"/>
          <ac:spMkLst>
            <pc:docMk/>
            <pc:sldMk cId="1884533410" sldId="4571"/>
            <ac:spMk id="5" creationId="{77C7A2B7-D78F-4767-85B5-42B4CBD18785}"/>
          </ac:spMkLst>
        </pc:spChg>
        <pc:spChg chg="del">
          <ac:chgData name="Robin Rettien" userId="d3b77970-caed-4e6f-89f3-1a113df11dad" providerId="ADAL" clId="{DAEA3E22-9844-481E-9B87-6745CA6151F1}" dt="2020-10-21T21:22:33.192" v="412" actId="478"/>
          <ac:spMkLst>
            <pc:docMk/>
            <pc:sldMk cId="1884533410" sldId="4571"/>
            <ac:spMk id="8" creationId="{7E27DD96-22F5-4857-84D6-ABBB2D88F935}"/>
          </ac:spMkLst>
        </pc:spChg>
        <pc:spChg chg="del">
          <ac:chgData name="Robin Rettien" userId="d3b77970-caed-4e6f-89f3-1a113df11dad" providerId="ADAL" clId="{DAEA3E22-9844-481E-9B87-6745CA6151F1}" dt="2020-10-21T21:22:33.192" v="412" actId="478"/>
          <ac:spMkLst>
            <pc:docMk/>
            <pc:sldMk cId="1884533410" sldId="4571"/>
            <ac:spMk id="9" creationId="{F1D38AAF-A9F5-4FEF-BD98-20F4B3CC0C49}"/>
          </ac:spMkLst>
        </pc:spChg>
        <pc:spChg chg="del">
          <ac:chgData name="Robin Rettien" userId="d3b77970-caed-4e6f-89f3-1a113df11dad" providerId="ADAL" clId="{DAEA3E22-9844-481E-9B87-6745CA6151F1}" dt="2020-10-21T21:22:33.192" v="412" actId="478"/>
          <ac:spMkLst>
            <pc:docMk/>
            <pc:sldMk cId="1884533410" sldId="4571"/>
            <ac:spMk id="10" creationId="{3FBE24F2-3E2F-4A27-A389-E0F65A33E3EB}"/>
          </ac:spMkLst>
        </pc:spChg>
        <pc:spChg chg="add mod">
          <ac:chgData name="Robin Rettien" userId="d3b77970-caed-4e6f-89f3-1a113df11dad" providerId="ADAL" clId="{DAEA3E22-9844-481E-9B87-6745CA6151F1}" dt="2020-10-22T10:52:03.408" v="2366" actId="13926"/>
          <ac:spMkLst>
            <pc:docMk/>
            <pc:sldMk cId="1884533410" sldId="4571"/>
            <ac:spMk id="12" creationId="{1819C907-E044-4CF7-9DAE-7E97971D1656}"/>
          </ac:spMkLst>
        </pc:spChg>
        <pc:spChg chg="add mod">
          <ac:chgData name="Robin Rettien" userId="d3b77970-caed-4e6f-89f3-1a113df11dad" providerId="ADAL" clId="{DAEA3E22-9844-481E-9B87-6745CA6151F1}" dt="2020-10-22T10:52:03.408" v="2366" actId="13926"/>
          <ac:spMkLst>
            <pc:docMk/>
            <pc:sldMk cId="1884533410" sldId="4571"/>
            <ac:spMk id="13" creationId="{0A5006F2-D0A3-4AD0-9BFC-80976C12D455}"/>
          </ac:spMkLst>
        </pc:spChg>
        <pc:spChg chg="add mod">
          <ac:chgData name="Robin Rettien" userId="d3b77970-caed-4e6f-89f3-1a113df11dad" providerId="ADAL" clId="{DAEA3E22-9844-481E-9B87-6745CA6151F1}" dt="2020-10-22T10:52:03.408" v="2366" actId="13926"/>
          <ac:spMkLst>
            <pc:docMk/>
            <pc:sldMk cId="1884533410" sldId="4571"/>
            <ac:spMk id="14" creationId="{790BFFC6-108A-4B4F-A726-11407B2E338F}"/>
          </ac:spMkLst>
        </pc:spChg>
        <pc:spChg chg="mod">
          <ac:chgData name="Robin Rettien" userId="d3b77970-caed-4e6f-89f3-1a113df11dad" providerId="ADAL" clId="{DAEA3E22-9844-481E-9B87-6745CA6151F1}" dt="2020-10-22T10:52:03.408" v="2366" actId="13926"/>
          <ac:spMkLst>
            <pc:docMk/>
            <pc:sldMk cId="1884533410" sldId="4571"/>
            <ac:spMk id="15" creationId="{BD6BC940-9792-4EDF-88C1-2CA0CE1F572D}"/>
          </ac:spMkLst>
        </pc:spChg>
        <pc:spChg chg="mod">
          <ac:chgData name="Robin Rettien" userId="d3b77970-caed-4e6f-89f3-1a113df11dad" providerId="ADAL" clId="{DAEA3E22-9844-481E-9B87-6745CA6151F1}" dt="2020-10-22T10:52:03.408" v="2366" actId="13926"/>
          <ac:spMkLst>
            <pc:docMk/>
            <pc:sldMk cId="1884533410" sldId="4571"/>
            <ac:spMk id="19" creationId="{197440D0-D94A-40D6-8A4C-706BD75AD0B0}"/>
          </ac:spMkLst>
        </pc:spChg>
        <pc:spChg chg="mod">
          <ac:chgData name="Robin Rettien" userId="d3b77970-caed-4e6f-89f3-1a113df11dad" providerId="ADAL" clId="{DAEA3E22-9844-481E-9B87-6745CA6151F1}" dt="2020-10-22T10:52:03.408" v="2366" actId="13926"/>
          <ac:spMkLst>
            <pc:docMk/>
            <pc:sldMk cId="1884533410" sldId="4571"/>
            <ac:spMk id="21" creationId="{A72AE591-3E09-4614-960C-8E841A43253C}"/>
          </ac:spMkLst>
        </pc:spChg>
        <pc:spChg chg="mod">
          <ac:chgData name="Robin Rettien" userId="d3b77970-caed-4e6f-89f3-1a113df11dad" providerId="ADAL" clId="{DAEA3E22-9844-481E-9B87-6745CA6151F1}" dt="2020-10-22T10:52:03.408" v="2366" actId="13926"/>
          <ac:spMkLst>
            <pc:docMk/>
            <pc:sldMk cId="1884533410" sldId="4571"/>
            <ac:spMk id="22" creationId="{E3B02163-9834-4236-8851-9FFBD672AC54}"/>
          </ac:spMkLst>
        </pc:spChg>
        <pc:spChg chg="mod">
          <ac:chgData name="Robin Rettien" userId="d3b77970-caed-4e6f-89f3-1a113df11dad" providerId="ADAL" clId="{DAEA3E22-9844-481E-9B87-6745CA6151F1}" dt="2020-10-22T10:52:03.408" v="2366" actId="13926"/>
          <ac:spMkLst>
            <pc:docMk/>
            <pc:sldMk cId="1884533410" sldId="4571"/>
            <ac:spMk id="27" creationId="{7A2199AC-BBB0-4BE6-A2B9-052F4B5A49C9}"/>
          </ac:spMkLst>
        </pc:spChg>
        <pc:spChg chg="mod">
          <ac:chgData name="Robin Rettien" userId="d3b77970-caed-4e6f-89f3-1a113df11dad" providerId="ADAL" clId="{DAEA3E22-9844-481E-9B87-6745CA6151F1}" dt="2020-10-22T10:52:03.408" v="2366" actId="13926"/>
          <ac:spMkLst>
            <pc:docMk/>
            <pc:sldMk cId="1884533410" sldId="4571"/>
            <ac:spMk id="42" creationId="{3E9F2440-0D1B-4DA5-9F8C-9ED64F73593C}"/>
          </ac:spMkLst>
        </pc:spChg>
        <pc:grpChg chg="mod">
          <ac:chgData name="Robin Rettien" userId="d3b77970-caed-4e6f-89f3-1a113df11dad" providerId="ADAL" clId="{DAEA3E22-9844-481E-9B87-6745CA6151F1}" dt="2020-10-22T10:52:03.408" v="2366" actId="13926"/>
          <ac:grpSpMkLst>
            <pc:docMk/>
            <pc:sldMk cId="1884533410" sldId="4571"/>
            <ac:grpSpMk id="29" creationId="{106C956E-1ECC-46BF-AB3F-CB98F8CEE816}"/>
          </ac:grpSpMkLst>
        </pc:grpChg>
        <pc:grpChg chg="mod">
          <ac:chgData name="Robin Rettien" userId="d3b77970-caed-4e6f-89f3-1a113df11dad" providerId="ADAL" clId="{DAEA3E22-9844-481E-9B87-6745CA6151F1}" dt="2020-10-22T10:52:03.408" v="2366" actId="13926"/>
          <ac:grpSpMkLst>
            <pc:docMk/>
            <pc:sldMk cId="1884533410" sldId="4571"/>
            <ac:grpSpMk id="37" creationId="{85A672D4-8948-458B-9331-AC3C8901CA95}"/>
          </ac:grpSpMkLst>
        </pc:grpChg>
        <pc:picChg chg="add mod">
          <ac:chgData name="Robin Rettien" userId="d3b77970-caed-4e6f-89f3-1a113df11dad" providerId="ADAL" clId="{DAEA3E22-9844-481E-9B87-6745CA6151F1}" dt="2020-10-22T10:52:03.408" v="2366" actId="13926"/>
          <ac:picMkLst>
            <pc:docMk/>
            <pc:sldMk cId="1884533410" sldId="4571"/>
            <ac:picMk id="3" creationId="{A5030225-D18D-41BD-AAFF-55E24638A6E7}"/>
          </ac:picMkLst>
        </pc:picChg>
        <pc:picChg chg="mod">
          <ac:chgData name="Robin Rettien" userId="d3b77970-caed-4e6f-89f3-1a113df11dad" providerId="ADAL" clId="{DAEA3E22-9844-481E-9B87-6745CA6151F1}" dt="2020-10-22T10:52:03.408" v="2366" actId="13926"/>
          <ac:picMkLst>
            <pc:docMk/>
            <pc:sldMk cId="1884533410" sldId="4571"/>
            <ac:picMk id="6" creationId="{9D356B8A-DA2A-4168-A907-279322E76B0F}"/>
          </ac:picMkLst>
        </pc:picChg>
        <pc:picChg chg="del">
          <ac:chgData name="Robin Rettien" userId="d3b77970-caed-4e6f-89f3-1a113df11dad" providerId="ADAL" clId="{DAEA3E22-9844-481E-9B87-6745CA6151F1}" dt="2020-10-21T21:22:33.192" v="412" actId="478"/>
          <ac:picMkLst>
            <pc:docMk/>
            <pc:sldMk cId="1884533410" sldId="4571"/>
            <ac:picMk id="7" creationId="{F3F3D2D5-55CD-4314-BD6F-761C3425261E}"/>
          </ac:picMkLst>
        </pc:picChg>
        <pc:picChg chg="mod">
          <ac:chgData name="Robin Rettien" userId="d3b77970-caed-4e6f-89f3-1a113df11dad" providerId="ADAL" clId="{DAEA3E22-9844-481E-9B87-6745CA6151F1}" dt="2020-10-22T10:52:03.408" v="2366" actId="13926"/>
          <ac:picMkLst>
            <pc:docMk/>
            <pc:sldMk cId="1884533410" sldId="4571"/>
            <ac:picMk id="2049" creationId="{705F0B77-9A99-4380-8721-D950C2FFEE62}"/>
          </ac:picMkLst>
        </pc:picChg>
        <pc:cxnChg chg="mod">
          <ac:chgData name="Robin Rettien" userId="d3b77970-caed-4e6f-89f3-1a113df11dad" providerId="ADAL" clId="{DAEA3E22-9844-481E-9B87-6745CA6151F1}" dt="2020-10-22T10:52:03.408" v="2366" actId="13926"/>
          <ac:cxnSpMkLst>
            <pc:docMk/>
            <pc:sldMk cId="1884533410" sldId="4571"/>
            <ac:cxnSpMk id="11" creationId="{5AD29280-6340-4A6D-882B-93B65A653036}"/>
          </ac:cxnSpMkLst>
        </pc:cxnChg>
        <pc:cxnChg chg="mod">
          <ac:chgData name="Robin Rettien" userId="d3b77970-caed-4e6f-89f3-1a113df11dad" providerId="ADAL" clId="{DAEA3E22-9844-481E-9B87-6745CA6151F1}" dt="2020-10-22T10:52:03.408" v="2366" actId="13926"/>
          <ac:cxnSpMkLst>
            <pc:docMk/>
            <pc:sldMk cId="1884533410" sldId="4571"/>
            <ac:cxnSpMk id="28" creationId="{1C42CD76-8834-4DA2-B1A7-09EF94D055EF}"/>
          </ac:cxnSpMkLst>
        </pc:cxnChg>
      </pc:sldChg>
      <pc:sldChg chg="modSp">
        <pc:chgData name="Robin Rettien" userId="d3b77970-caed-4e6f-89f3-1a113df11dad" providerId="ADAL" clId="{DAEA3E22-9844-481E-9B87-6745CA6151F1}" dt="2020-10-22T11:28:35.980" v="2420"/>
        <pc:sldMkLst>
          <pc:docMk/>
          <pc:sldMk cId="1169208403" sldId="4572"/>
        </pc:sldMkLst>
        <pc:picChg chg="mod">
          <ac:chgData name="Robin Rettien" userId="d3b77970-caed-4e6f-89f3-1a113df11dad" providerId="ADAL" clId="{DAEA3E22-9844-481E-9B87-6745CA6151F1}" dt="2020-10-22T11:28:35.980" v="2420"/>
          <ac:picMkLst>
            <pc:docMk/>
            <pc:sldMk cId="1169208403" sldId="4572"/>
            <ac:picMk id="14" creationId="{E691CC0E-F415-4D36-BA60-A7DB445A310A}"/>
          </ac:picMkLst>
        </pc:picChg>
      </pc:sldChg>
      <pc:sldChg chg="addSp modSp mod">
        <pc:chgData name="Robin Rettien" userId="d3b77970-caed-4e6f-89f3-1a113df11dad" providerId="ADAL" clId="{DAEA3E22-9844-481E-9B87-6745CA6151F1}" dt="2020-10-22T11:16:04.864" v="2374" actId="13926"/>
        <pc:sldMkLst>
          <pc:docMk/>
          <pc:sldMk cId="3274485005" sldId="4573"/>
        </pc:sldMkLst>
        <pc:spChg chg="mod">
          <ac:chgData name="Robin Rettien" userId="d3b77970-caed-4e6f-89f3-1a113df11dad" providerId="ADAL" clId="{DAEA3E22-9844-481E-9B87-6745CA6151F1}" dt="2020-10-22T11:16:04.864" v="2374" actId="13926"/>
          <ac:spMkLst>
            <pc:docMk/>
            <pc:sldMk cId="3274485005" sldId="4573"/>
            <ac:spMk id="2" creationId="{7D701395-8032-4536-906F-15A66E308701}"/>
          </ac:spMkLst>
        </pc:spChg>
        <pc:spChg chg="mod">
          <ac:chgData name="Robin Rettien" userId="d3b77970-caed-4e6f-89f3-1a113df11dad" providerId="ADAL" clId="{DAEA3E22-9844-481E-9B87-6745CA6151F1}" dt="2020-10-22T11:16:04.864" v="2374" actId="13926"/>
          <ac:spMkLst>
            <pc:docMk/>
            <pc:sldMk cId="3274485005" sldId="4573"/>
            <ac:spMk id="3" creationId="{6A8CB6D2-D540-477B-944A-1A81A84AA864}"/>
          </ac:spMkLst>
        </pc:spChg>
        <pc:spChg chg="mod">
          <ac:chgData name="Robin Rettien" userId="d3b77970-caed-4e6f-89f3-1a113df11dad" providerId="ADAL" clId="{DAEA3E22-9844-481E-9B87-6745CA6151F1}" dt="2020-10-22T11:16:04.864" v="2374" actId="13926"/>
          <ac:spMkLst>
            <pc:docMk/>
            <pc:sldMk cId="3274485005" sldId="4573"/>
            <ac:spMk id="4" creationId="{CDDC7632-1DC7-4CE4-8E9B-ACA285222032}"/>
          </ac:spMkLst>
        </pc:spChg>
        <pc:spChg chg="add mod">
          <ac:chgData name="Robin Rettien" userId="d3b77970-caed-4e6f-89f3-1a113df11dad" providerId="ADAL" clId="{DAEA3E22-9844-481E-9B87-6745CA6151F1}" dt="2020-10-22T11:16:04.864" v="2374" actId="13926"/>
          <ac:spMkLst>
            <pc:docMk/>
            <pc:sldMk cId="3274485005" sldId="4573"/>
            <ac:spMk id="5" creationId="{DAD2CE28-5515-44D7-A415-8A8CC6358239}"/>
          </ac:spMkLst>
        </pc:spChg>
        <pc:spChg chg="mod">
          <ac:chgData name="Robin Rettien" userId="d3b77970-caed-4e6f-89f3-1a113df11dad" providerId="ADAL" clId="{DAEA3E22-9844-481E-9B87-6745CA6151F1}" dt="2020-10-22T11:16:04.864" v="2374" actId="13926"/>
          <ac:spMkLst>
            <pc:docMk/>
            <pc:sldMk cId="3274485005" sldId="4573"/>
            <ac:spMk id="9" creationId="{5E79F570-E796-4237-A3D9-6EE79FB0C34B}"/>
          </ac:spMkLst>
        </pc:spChg>
        <pc:spChg chg="mod">
          <ac:chgData name="Robin Rettien" userId="d3b77970-caed-4e6f-89f3-1a113df11dad" providerId="ADAL" clId="{DAEA3E22-9844-481E-9B87-6745CA6151F1}" dt="2020-10-22T11:16:04.864" v="2374" actId="13926"/>
          <ac:spMkLst>
            <pc:docMk/>
            <pc:sldMk cId="3274485005" sldId="4573"/>
            <ac:spMk id="10" creationId="{03C58358-E65C-4040-9AE6-2F71E739890D}"/>
          </ac:spMkLst>
        </pc:spChg>
        <pc:spChg chg="mod">
          <ac:chgData name="Robin Rettien" userId="d3b77970-caed-4e6f-89f3-1a113df11dad" providerId="ADAL" clId="{DAEA3E22-9844-481E-9B87-6745CA6151F1}" dt="2020-10-22T11:16:04.864" v="2374" actId="13926"/>
          <ac:spMkLst>
            <pc:docMk/>
            <pc:sldMk cId="3274485005" sldId="4573"/>
            <ac:spMk id="11" creationId="{58DCC29F-FF09-4CB3-B18E-691543D3BB56}"/>
          </ac:spMkLst>
        </pc:spChg>
        <pc:spChg chg="mod">
          <ac:chgData name="Robin Rettien" userId="d3b77970-caed-4e6f-89f3-1a113df11dad" providerId="ADAL" clId="{DAEA3E22-9844-481E-9B87-6745CA6151F1}" dt="2020-10-22T11:16:04.864" v="2374" actId="13926"/>
          <ac:spMkLst>
            <pc:docMk/>
            <pc:sldMk cId="3274485005" sldId="4573"/>
            <ac:spMk id="12" creationId="{C5FCB7DD-EAD7-4AE2-9D8B-623317BA60C5}"/>
          </ac:spMkLst>
        </pc:spChg>
        <pc:spChg chg="mod">
          <ac:chgData name="Robin Rettien" userId="d3b77970-caed-4e6f-89f3-1a113df11dad" providerId="ADAL" clId="{DAEA3E22-9844-481E-9B87-6745CA6151F1}" dt="2020-10-22T11:16:04.864" v="2374" actId="13926"/>
          <ac:spMkLst>
            <pc:docMk/>
            <pc:sldMk cId="3274485005" sldId="4573"/>
            <ac:spMk id="13" creationId="{775733B9-A883-4C2E-87C6-A3E7605D832C}"/>
          </ac:spMkLst>
        </pc:spChg>
        <pc:spChg chg="mod">
          <ac:chgData name="Robin Rettien" userId="d3b77970-caed-4e6f-89f3-1a113df11dad" providerId="ADAL" clId="{DAEA3E22-9844-481E-9B87-6745CA6151F1}" dt="2020-10-22T11:16:04.864" v="2374" actId="13926"/>
          <ac:spMkLst>
            <pc:docMk/>
            <pc:sldMk cId="3274485005" sldId="4573"/>
            <ac:spMk id="14" creationId="{612DBC90-C098-494F-9FAE-DD8E73A3403E}"/>
          </ac:spMkLst>
        </pc:spChg>
        <pc:spChg chg="mod">
          <ac:chgData name="Robin Rettien" userId="d3b77970-caed-4e6f-89f3-1a113df11dad" providerId="ADAL" clId="{DAEA3E22-9844-481E-9B87-6745CA6151F1}" dt="2020-10-22T11:16:04.864" v="2374" actId="13926"/>
          <ac:spMkLst>
            <pc:docMk/>
            <pc:sldMk cId="3274485005" sldId="4573"/>
            <ac:spMk id="16" creationId="{1B720425-FBC0-424F-9633-BCDC9BAB42F9}"/>
          </ac:spMkLst>
        </pc:spChg>
        <pc:spChg chg="mod">
          <ac:chgData name="Robin Rettien" userId="d3b77970-caed-4e6f-89f3-1a113df11dad" providerId="ADAL" clId="{DAEA3E22-9844-481E-9B87-6745CA6151F1}" dt="2020-10-22T10:19:16.869" v="2151" actId="20577"/>
          <ac:spMkLst>
            <pc:docMk/>
            <pc:sldMk cId="3274485005" sldId="4573"/>
            <ac:spMk id="30" creationId="{128664FB-6826-4E34-A7C2-BB803A50DAB9}"/>
          </ac:spMkLst>
        </pc:spChg>
        <pc:spChg chg="mod">
          <ac:chgData name="Robin Rettien" userId="d3b77970-caed-4e6f-89f3-1a113df11dad" providerId="ADAL" clId="{DAEA3E22-9844-481E-9B87-6745CA6151F1}" dt="2020-10-22T11:16:04.864" v="2374" actId="13926"/>
          <ac:spMkLst>
            <pc:docMk/>
            <pc:sldMk cId="3274485005" sldId="4573"/>
            <ac:spMk id="49" creationId="{FDAE1DD3-9F82-489A-A1D0-F43447ACBE78}"/>
          </ac:spMkLst>
        </pc:spChg>
        <pc:spChg chg="mod">
          <ac:chgData name="Robin Rettien" userId="d3b77970-caed-4e6f-89f3-1a113df11dad" providerId="ADAL" clId="{DAEA3E22-9844-481E-9B87-6745CA6151F1}" dt="2020-10-22T11:16:04.864" v="2374" actId="13926"/>
          <ac:spMkLst>
            <pc:docMk/>
            <pc:sldMk cId="3274485005" sldId="4573"/>
            <ac:spMk id="50" creationId="{FC945C80-7735-4E2E-B7EB-4E4FBA3097B8}"/>
          </ac:spMkLst>
        </pc:spChg>
        <pc:spChg chg="mod">
          <ac:chgData name="Robin Rettien" userId="d3b77970-caed-4e6f-89f3-1a113df11dad" providerId="ADAL" clId="{DAEA3E22-9844-481E-9B87-6745CA6151F1}" dt="2020-10-22T11:16:04.864" v="2374" actId="13926"/>
          <ac:spMkLst>
            <pc:docMk/>
            <pc:sldMk cId="3274485005" sldId="4573"/>
            <ac:spMk id="52" creationId="{B5F341A4-0508-4AFE-8B73-9F62DC2BA166}"/>
          </ac:spMkLst>
        </pc:spChg>
        <pc:spChg chg="mod">
          <ac:chgData name="Robin Rettien" userId="d3b77970-caed-4e6f-89f3-1a113df11dad" providerId="ADAL" clId="{DAEA3E22-9844-481E-9B87-6745CA6151F1}" dt="2020-10-22T11:16:04.864" v="2374" actId="13926"/>
          <ac:spMkLst>
            <pc:docMk/>
            <pc:sldMk cId="3274485005" sldId="4573"/>
            <ac:spMk id="2056" creationId="{1B30ABB9-2B75-4D36-B662-1DED97B1ECB9}"/>
          </ac:spMkLst>
        </pc:spChg>
        <pc:spChg chg="mod">
          <ac:chgData name="Robin Rettien" userId="d3b77970-caed-4e6f-89f3-1a113df11dad" providerId="ADAL" clId="{DAEA3E22-9844-481E-9B87-6745CA6151F1}" dt="2020-10-22T11:16:04.864" v="2374" actId="13926"/>
          <ac:spMkLst>
            <pc:docMk/>
            <pc:sldMk cId="3274485005" sldId="4573"/>
            <ac:spMk id="2057" creationId="{E33BCF28-06E1-468A-9C78-61C467A2AF47}"/>
          </ac:spMkLst>
        </pc:spChg>
        <pc:grpChg chg="mod">
          <ac:chgData name="Robin Rettien" userId="d3b77970-caed-4e6f-89f3-1a113df11dad" providerId="ADAL" clId="{DAEA3E22-9844-481E-9B87-6745CA6151F1}" dt="2020-10-22T11:16:04.864" v="2374" actId="13926"/>
          <ac:grpSpMkLst>
            <pc:docMk/>
            <pc:sldMk cId="3274485005" sldId="4573"/>
            <ac:grpSpMk id="23" creationId="{945004CA-8757-43ED-A733-89BF599B1737}"/>
          </ac:grpSpMkLst>
        </pc:grpChg>
        <pc:picChg chg="mod">
          <ac:chgData name="Robin Rettien" userId="d3b77970-caed-4e6f-89f3-1a113df11dad" providerId="ADAL" clId="{DAEA3E22-9844-481E-9B87-6745CA6151F1}" dt="2020-10-22T11:16:04.864" v="2374" actId="13926"/>
          <ac:picMkLst>
            <pc:docMk/>
            <pc:sldMk cId="3274485005" sldId="4573"/>
            <ac:picMk id="6" creationId="{6F2B03DD-977A-4AB5-94F9-465CAE270D5E}"/>
          </ac:picMkLst>
        </pc:picChg>
        <pc:picChg chg="mod">
          <ac:chgData name="Robin Rettien" userId="d3b77970-caed-4e6f-89f3-1a113df11dad" providerId="ADAL" clId="{DAEA3E22-9844-481E-9B87-6745CA6151F1}" dt="2020-10-22T11:16:04.864" v="2374" actId="13926"/>
          <ac:picMkLst>
            <pc:docMk/>
            <pc:sldMk cId="3274485005" sldId="4573"/>
            <ac:picMk id="7" creationId="{831CDB4A-DFC0-4FDE-8300-E76E1ED5924B}"/>
          </ac:picMkLst>
        </pc:picChg>
        <pc:picChg chg="mod">
          <ac:chgData name="Robin Rettien" userId="d3b77970-caed-4e6f-89f3-1a113df11dad" providerId="ADAL" clId="{DAEA3E22-9844-481E-9B87-6745CA6151F1}" dt="2020-10-22T11:16:04.864" v="2374" actId="13926"/>
          <ac:picMkLst>
            <pc:docMk/>
            <pc:sldMk cId="3274485005" sldId="4573"/>
            <ac:picMk id="8" creationId="{B8901092-C667-4EF1-9781-7859EE7FB558}"/>
          </ac:picMkLst>
        </pc:picChg>
        <pc:picChg chg="mod">
          <ac:chgData name="Robin Rettien" userId="d3b77970-caed-4e6f-89f3-1a113df11dad" providerId="ADAL" clId="{DAEA3E22-9844-481E-9B87-6745CA6151F1}" dt="2020-10-22T11:16:04.864" v="2374" actId="13926"/>
          <ac:picMkLst>
            <pc:docMk/>
            <pc:sldMk cId="3274485005" sldId="4573"/>
            <ac:picMk id="17" creationId="{5BCC7D88-C2C9-4D46-AAF7-2DE5605773E9}"/>
          </ac:picMkLst>
        </pc:picChg>
      </pc:sldChg>
      <pc:sldChg chg="addSp modSp mod">
        <pc:chgData name="Robin Rettien" userId="d3b77970-caed-4e6f-89f3-1a113df11dad" providerId="ADAL" clId="{DAEA3E22-9844-481E-9B87-6745CA6151F1}" dt="2020-10-22T11:16:09.743" v="2375" actId="13926"/>
        <pc:sldMkLst>
          <pc:docMk/>
          <pc:sldMk cId="1085131706" sldId="4574"/>
        </pc:sldMkLst>
        <pc:spChg chg="mod">
          <ac:chgData name="Robin Rettien" userId="d3b77970-caed-4e6f-89f3-1a113df11dad" providerId="ADAL" clId="{DAEA3E22-9844-481E-9B87-6745CA6151F1}" dt="2020-10-22T11:16:09.743" v="2375" actId="13926"/>
          <ac:spMkLst>
            <pc:docMk/>
            <pc:sldMk cId="1085131706" sldId="4574"/>
            <ac:spMk id="2" creationId="{7D701395-8032-4536-906F-15A66E308701}"/>
          </ac:spMkLst>
        </pc:spChg>
        <pc:spChg chg="mod">
          <ac:chgData name="Robin Rettien" userId="d3b77970-caed-4e6f-89f3-1a113df11dad" providerId="ADAL" clId="{DAEA3E22-9844-481E-9B87-6745CA6151F1}" dt="2020-10-22T11:16:09.743" v="2375" actId="13926"/>
          <ac:spMkLst>
            <pc:docMk/>
            <pc:sldMk cId="1085131706" sldId="4574"/>
            <ac:spMk id="3" creationId="{6A8CB6D2-D540-477B-944A-1A81A84AA864}"/>
          </ac:spMkLst>
        </pc:spChg>
        <pc:spChg chg="mod">
          <ac:chgData name="Robin Rettien" userId="d3b77970-caed-4e6f-89f3-1a113df11dad" providerId="ADAL" clId="{DAEA3E22-9844-481E-9B87-6745CA6151F1}" dt="2020-10-22T11:16:09.743" v="2375" actId="13926"/>
          <ac:spMkLst>
            <pc:docMk/>
            <pc:sldMk cId="1085131706" sldId="4574"/>
            <ac:spMk id="4" creationId="{CDDC7632-1DC7-4CE4-8E9B-ACA285222032}"/>
          </ac:spMkLst>
        </pc:spChg>
        <pc:spChg chg="mod">
          <ac:chgData name="Robin Rettien" userId="d3b77970-caed-4e6f-89f3-1a113df11dad" providerId="ADAL" clId="{DAEA3E22-9844-481E-9B87-6745CA6151F1}" dt="2020-10-22T11:16:09.743" v="2375" actId="13926"/>
          <ac:spMkLst>
            <pc:docMk/>
            <pc:sldMk cId="1085131706" sldId="4574"/>
            <ac:spMk id="6" creationId="{B982C184-4600-4E8E-BF80-09BC860E857A}"/>
          </ac:spMkLst>
        </pc:spChg>
        <pc:spChg chg="mod">
          <ac:chgData name="Robin Rettien" userId="d3b77970-caed-4e6f-89f3-1a113df11dad" providerId="ADAL" clId="{DAEA3E22-9844-481E-9B87-6745CA6151F1}" dt="2020-10-22T11:16:09.743" v="2375" actId="13926"/>
          <ac:spMkLst>
            <pc:docMk/>
            <pc:sldMk cId="1085131706" sldId="4574"/>
            <ac:spMk id="8" creationId="{718CF40A-7FBB-46C0-A004-D03AE02F1D8B}"/>
          </ac:spMkLst>
        </pc:spChg>
        <pc:spChg chg="mod">
          <ac:chgData name="Robin Rettien" userId="d3b77970-caed-4e6f-89f3-1a113df11dad" providerId="ADAL" clId="{DAEA3E22-9844-481E-9B87-6745CA6151F1}" dt="2020-10-22T11:16:09.743" v="2375" actId="13926"/>
          <ac:spMkLst>
            <pc:docMk/>
            <pc:sldMk cId="1085131706" sldId="4574"/>
            <ac:spMk id="9" creationId="{829358E4-567F-4779-954B-B1E8A3948C34}"/>
          </ac:spMkLst>
        </pc:spChg>
        <pc:spChg chg="add mod">
          <ac:chgData name="Robin Rettien" userId="d3b77970-caed-4e6f-89f3-1a113df11dad" providerId="ADAL" clId="{DAEA3E22-9844-481E-9B87-6745CA6151F1}" dt="2020-10-22T11:16:09.743" v="2375" actId="13926"/>
          <ac:spMkLst>
            <pc:docMk/>
            <pc:sldMk cId="1085131706" sldId="4574"/>
            <ac:spMk id="11" creationId="{B05E24DA-4586-495A-8D84-6D3DA6BF7197}"/>
          </ac:spMkLst>
        </pc:spChg>
        <pc:spChg chg="mod">
          <ac:chgData name="Robin Rettien" userId="d3b77970-caed-4e6f-89f3-1a113df11dad" providerId="ADAL" clId="{DAEA3E22-9844-481E-9B87-6745CA6151F1}" dt="2020-10-22T11:16:09.743" v="2375" actId="13926"/>
          <ac:spMkLst>
            <pc:docMk/>
            <pc:sldMk cId="1085131706" sldId="4574"/>
            <ac:spMk id="15" creationId="{4842132F-B7FB-4679-A61E-D7493F9237E0}"/>
          </ac:spMkLst>
        </pc:spChg>
        <pc:spChg chg="mod">
          <ac:chgData name="Robin Rettien" userId="d3b77970-caed-4e6f-89f3-1a113df11dad" providerId="ADAL" clId="{DAEA3E22-9844-481E-9B87-6745CA6151F1}" dt="2020-10-22T11:16:09.743" v="2375" actId="13926"/>
          <ac:spMkLst>
            <pc:docMk/>
            <pc:sldMk cId="1085131706" sldId="4574"/>
            <ac:spMk id="18" creationId="{C597B672-F3D0-4B68-A7BD-449A3938397C}"/>
          </ac:spMkLst>
        </pc:spChg>
        <pc:spChg chg="mod">
          <ac:chgData name="Robin Rettien" userId="d3b77970-caed-4e6f-89f3-1a113df11dad" providerId="ADAL" clId="{DAEA3E22-9844-481E-9B87-6745CA6151F1}" dt="2020-10-22T11:16:09.743" v="2375" actId="13926"/>
          <ac:spMkLst>
            <pc:docMk/>
            <pc:sldMk cId="1085131706" sldId="4574"/>
            <ac:spMk id="19" creationId="{2733996B-2A54-4D5B-AF62-A7292E3F4EC3}"/>
          </ac:spMkLst>
        </pc:spChg>
        <pc:spChg chg="mod">
          <ac:chgData name="Robin Rettien" userId="d3b77970-caed-4e6f-89f3-1a113df11dad" providerId="ADAL" clId="{DAEA3E22-9844-481E-9B87-6745CA6151F1}" dt="2020-10-22T11:16:09.743" v="2375" actId="13926"/>
          <ac:spMkLst>
            <pc:docMk/>
            <pc:sldMk cId="1085131706" sldId="4574"/>
            <ac:spMk id="28" creationId="{698DF61A-376B-47CE-B524-2202EF0A2D97}"/>
          </ac:spMkLst>
        </pc:spChg>
        <pc:spChg chg="mod">
          <ac:chgData name="Robin Rettien" userId="d3b77970-caed-4e6f-89f3-1a113df11dad" providerId="ADAL" clId="{DAEA3E22-9844-481E-9B87-6745CA6151F1}" dt="2020-10-22T11:16:09.743" v="2375" actId="13926"/>
          <ac:spMkLst>
            <pc:docMk/>
            <pc:sldMk cId="1085131706" sldId="4574"/>
            <ac:spMk id="29" creationId="{177A4F20-1DAB-4FE4-A268-501C71CA083D}"/>
          </ac:spMkLst>
        </pc:spChg>
        <pc:spChg chg="mod">
          <ac:chgData name="Robin Rettien" userId="d3b77970-caed-4e6f-89f3-1a113df11dad" providerId="ADAL" clId="{DAEA3E22-9844-481E-9B87-6745CA6151F1}" dt="2020-10-22T10:19:09.345" v="2147" actId="20577"/>
          <ac:spMkLst>
            <pc:docMk/>
            <pc:sldMk cId="1085131706" sldId="4574"/>
            <ac:spMk id="30" creationId="{128664FB-6826-4E34-A7C2-BB803A50DAB9}"/>
          </ac:spMkLst>
        </pc:spChg>
        <pc:spChg chg="mod">
          <ac:chgData name="Robin Rettien" userId="d3b77970-caed-4e6f-89f3-1a113df11dad" providerId="ADAL" clId="{DAEA3E22-9844-481E-9B87-6745CA6151F1}" dt="2020-10-22T11:16:09.743" v="2375" actId="13926"/>
          <ac:spMkLst>
            <pc:docMk/>
            <pc:sldMk cId="1085131706" sldId="4574"/>
            <ac:spMk id="48" creationId="{498745A3-3C1A-4489-9064-358337CD2F24}"/>
          </ac:spMkLst>
        </pc:spChg>
        <pc:spChg chg="mod">
          <ac:chgData name="Robin Rettien" userId="d3b77970-caed-4e6f-89f3-1a113df11dad" providerId="ADAL" clId="{DAEA3E22-9844-481E-9B87-6745CA6151F1}" dt="2020-10-22T11:16:09.743" v="2375" actId="13926"/>
          <ac:spMkLst>
            <pc:docMk/>
            <pc:sldMk cId="1085131706" sldId="4574"/>
            <ac:spMk id="50" creationId="{55028B99-D6A7-4A2E-AD93-4DF4CC84560B}"/>
          </ac:spMkLst>
        </pc:spChg>
        <pc:spChg chg="mod">
          <ac:chgData name="Robin Rettien" userId="d3b77970-caed-4e6f-89f3-1a113df11dad" providerId="ADAL" clId="{DAEA3E22-9844-481E-9B87-6745CA6151F1}" dt="2020-10-22T11:16:09.743" v="2375" actId="13926"/>
          <ac:spMkLst>
            <pc:docMk/>
            <pc:sldMk cId="1085131706" sldId="4574"/>
            <ac:spMk id="52" creationId="{B5F341A4-0508-4AFE-8B73-9F62DC2BA166}"/>
          </ac:spMkLst>
        </pc:spChg>
        <pc:spChg chg="mod">
          <ac:chgData name="Robin Rettien" userId="d3b77970-caed-4e6f-89f3-1a113df11dad" providerId="ADAL" clId="{DAEA3E22-9844-481E-9B87-6745CA6151F1}" dt="2020-10-22T11:16:09.743" v="2375" actId="13926"/>
          <ac:spMkLst>
            <pc:docMk/>
            <pc:sldMk cId="1085131706" sldId="4574"/>
            <ac:spMk id="54" creationId="{8C335D4E-7F20-413A-A170-9ABBF1CA772E}"/>
          </ac:spMkLst>
        </pc:spChg>
        <pc:spChg chg="mod">
          <ac:chgData name="Robin Rettien" userId="d3b77970-caed-4e6f-89f3-1a113df11dad" providerId="ADAL" clId="{DAEA3E22-9844-481E-9B87-6745CA6151F1}" dt="2020-10-22T11:16:09.743" v="2375" actId="13926"/>
          <ac:spMkLst>
            <pc:docMk/>
            <pc:sldMk cId="1085131706" sldId="4574"/>
            <ac:spMk id="56" creationId="{47766F8B-3C2F-4D76-BE19-2C4D688EC007}"/>
          </ac:spMkLst>
        </pc:spChg>
        <pc:grpChg chg="mod">
          <ac:chgData name="Robin Rettien" userId="d3b77970-caed-4e6f-89f3-1a113df11dad" providerId="ADAL" clId="{DAEA3E22-9844-481E-9B87-6745CA6151F1}" dt="2020-10-22T11:16:09.743" v="2375" actId="13926"/>
          <ac:grpSpMkLst>
            <pc:docMk/>
            <pc:sldMk cId="1085131706" sldId="4574"/>
            <ac:grpSpMk id="23" creationId="{945004CA-8757-43ED-A733-89BF599B1737}"/>
          </ac:grpSpMkLst>
        </pc:grpChg>
        <pc:picChg chg="mod">
          <ac:chgData name="Robin Rettien" userId="d3b77970-caed-4e6f-89f3-1a113df11dad" providerId="ADAL" clId="{DAEA3E22-9844-481E-9B87-6745CA6151F1}" dt="2020-10-22T11:16:09.743" v="2375" actId="13926"/>
          <ac:picMkLst>
            <pc:docMk/>
            <pc:sldMk cId="1085131706" sldId="4574"/>
            <ac:picMk id="5" creationId="{DF8C8054-4AB0-4AF8-AF1F-A7B979F607E6}"/>
          </ac:picMkLst>
        </pc:picChg>
        <pc:picChg chg="mod">
          <ac:chgData name="Robin Rettien" userId="d3b77970-caed-4e6f-89f3-1a113df11dad" providerId="ADAL" clId="{DAEA3E22-9844-481E-9B87-6745CA6151F1}" dt="2020-10-22T11:16:09.743" v="2375" actId="13926"/>
          <ac:picMkLst>
            <pc:docMk/>
            <pc:sldMk cId="1085131706" sldId="4574"/>
            <ac:picMk id="7" creationId="{831CDB4A-DFC0-4FDE-8300-E76E1ED5924B}"/>
          </ac:picMkLst>
        </pc:picChg>
        <pc:picChg chg="mod">
          <ac:chgData name="Robin Rettien" userId="d3b77970-caed-4e6f-89f3-1a113df11dad" providerId="ADAL" clId="{DAEA3E22-9844-481E-9B87-6745CA6151F1}" dt="2020-10-22T11:16:09.743" v="2375" actId="13926"/>
          <ac:picMkLst>
            <pc:docMk/>
            <pc:sldMk cId="1085131706" sldId="4574"/>
            <ac:picMk id="10" creationId="{422FC885-33E5-400B-8BAC-D812D224B56F}"/>
          </ac:picMkLst>
        </pc:picChg>
        <pc:picChg chg="mod">
          <ac:chgData name="Robin Rettien" userId="d3b77970-caed-4e6f-89f3-1a113df11dad" providerId="ADAL" clId="{DAEA3E22-9844-481E-9B87-6745CA6151F1}" dt="2020-10-22T11:16:09.743" v="2375" actId="13926"/>
          <ac:picMkLst>
            <pc:docMk/>
            <pc:sldMk cId="1085131706" sldId="4574"/>
            <ac:picMk id="13" creationId="{40CFDC6C-7ECD-4DDE-BD4C-C7A8156F89EA}"/>
          </ac:picMkLst>
        </pc:picChg>
        <pc:picChg chg="mod">
          <ac:chgData name="Robin Rettien" userId="d3b77970-caed-4e6f-89f3-1a113df11dad" providerId="ADAL" clId="{DAEA3E22-9844-481E-9B87-6745CA6151F1}" dt="2020-10-22T11:16:09.743" v="2375" actId="13926"/>
          <ac:picMkLst>
            <pc:docMk/>
            <pc:sldMk cId="1085131706" sldId="4574"/>
            <ac:picMk id="17" creationId="{5BCC7D88-C2C9-4D46-AAF7-2DE5605773E9}"/>
          </ac:picMkLst>
        </pc:picChg>
      </pc:sldChg>
      <pc:sldChg chg="addSp delSp modSp add mod">
        <pc:chgData name="Robin Rettien" userId="d3b77970-caed-4e6f-89f3-1a113df11dad" providerId="ADAL" clId="{DAEA3E22-9844-481E-9B87-6745CA6151F1}" dt="2020-10-22T11:37:22.861" v="2474" actId="22"/>
        <pc:sldMkLst>
          <pc:docMk/>
          <pc:sldMk cId="179524939" sldId="4575"/>
        </pc:sldMkLst>
        <pc:spChg chg="mod">
          <ac:chgData name="Robin Rettien" userId="d3b77970-caed-4e6f-89f3-1a113df11dad" providerId="ADAL" clId="{DAEA3E22-9844-481E-9B87-6745CA6151F1}" dt="2020-10-21T21:49:45.138" v="527"/>
          <ac:spMkLst>
            <pc:docMk/>
            <pc:sldMk cId="179524939" sldId="4575"/>
            <ac:spMk id="4" creationId="{29CB9718-F33C-45E0-97AD-AD6A26E51A3C}"/>
          </ac:spMkLst>
        </pc:spChg>
        <pc:spChg chg="mod">
          <ac:chgData name="Robin Rettien" userId="d3b77970-caed-4e6f-89f3-1a113df11dad" providerId="ADAL" clId="{DAEA3E22-9844-481E-9B87-6745CA6151F1}" dt="2020-10-21T21:58:28.878" v="651" actId="20577"/>
          <ac:spMkLst>
            <pc:docMk/>
            <pc:sldMk cId="179524939" sldId="4575"/>
            <ac:spMk id="12" creationId="{858A2FD7-6410-4F87-A226-C140B6AEB270}"/>
          </ac:spMkLst>
        </pc:spChg>
        <pc:spChg chg="mod">
          <ac:chgData name="Robin Rettien" userId="d3b77970-caed-4e6f-89f3-1a113df11dad" providerId="ADAL" clId="{DAEA3E22-9844-481E-9B87-6745CA6151F1}" dt="2020-10-21T21:58:31.441" v="653" actId="20577"/>
          <ac:spMkLst>
            <pc:docMk/>
            <pc:sldMk cId="179524939" sldId="4575"/>
            <ac:spMk id="13" creationId="{3D8F68DD-4142-45D9-A1F9-EA5120DD9B73}"/>
          </ac:spMkLst>
        </pc:spChg>
        <pc:spChg chg="mod">
          <ac:chgData name="Robin Rettien" userId="d3b77970-caed-4e6f-89f3-1a113df11dad" providerId="ADAL" clId="{DAEA3E22-9844-481E-9B87-6745CA6151F1}" dt="2020-10-21T21:58:22.934" v="649" actId="1036"/>
          <ac:spMkLst>
            <pc:docMk/>
            <pc:sldMk cId="179524939" sldId="4575"/>
            <ac:spMk id="14" creationId="{3DD0E273-31E9-4D79-AACC-D40A12F1EE69}"/>
          </ac:spMkLst>
        </pc:spChg>
        <pc:spChg chg="mod">
          <ac:chgData name="Robin Rettien" userId="d3b77970-caed-4e6f-89f3-1a113df11dad" providerId="ADAL" clId="{DAEA3E22-9844-481E-9B87-6745CA6151F1}" dt="2020-10-21T21:56:05.044" v="610" actId="20577"/>
          <ac:spMkLst>
            <pc:docMk/>
            <pc:sldMk cId="179524939" sldId="4575"/>
            <ac:spMk id="15" creationId="{CD839DB9-4AF9-4C4F-BF8E-1808B5DC10EF}"/>
          </ac:spMkLst>
        </pc:spChg>
        <pc:spChg chg="mod">
          <ac:chgData name="Robin Rettien" userId="d3b77970-caed-4e6f-89f3-1a113df11dad" providerId="ADAL" clId="{DAEA3E22-9844-481E-9B87-6745CA6151F1}" dt="2020-10-21T21:56:26.813" v="616" actId="20577"/>
          <ac:spMkLst>
            <pc:docMk/>
            <pc:sldMk cId="179524939" sldId="4575"/>
            <ac:spMk id="16" creationId="{EFFE92DC-8CCE-4EC0-8477-071E9989BA8B}"/>
          </ac:spMkLst>
        </pc:spChg>
        <pc:spChg chg="mod">
          <ac:chgData name="Robin Rettien" userId="d3b77970-caed-4e6f-89f3-1a113df11dad" providerId="ADAL" clId="{DAEA3E22-9844-481E-9B87-6745CA6151F1}" dt="2020-10-21T21:58:57.123" v="671" actId="1036"/>
          <ac:spMkLst>
            <pc:docMk/>
            <pc:sldMk cId="179524939" sldId="4575"/>
            <ac:spMk id="17" creationId="{02079E76-141C-4A1E-A235-28E56683D1AF}"/>
          </ac:spMkLst>
        </pc:spChg>
        <pc:spChg chg="del">
          <ac:chgData name="Robin Rettien" userId="d3b77970-caed-4e6f-89f3-1a113df11dad" providerId="ADAL" clId="{DAEA3E22-9844-481E-9B87-6745CA6151F1}" dt="2020-10-21T21:57:36.470" v="621" actId="478"/>
          <ac:spMkLst>
            <pc:docMk/>
            <pc:sldMk cId="179524939" sldId="4575"/>
            <ac:spMk id="18" creationId="{B8F45AE3-374D-4B6F-BA73-E6CB5F833DE8}"/>
          </ac:spMkLst>
        </pc:spChg>
        <pc:spChg chg="del">
          <ac:chgData name="Robin Rettien" userId="d3b77970-caed-4e6f-89f3-1a113df11dad" providerId="ADAL" clId="{DAEA3E22-9844-481E-9B87-6745CA6151F1}" dt="2020-10-21T21:57:37.661" v="622" actId="478"/>
          <ac:spMkLst>
            <pc:docMk/>
            <pc:sldMk cId="179524939" sldId="4575"/>
            <ac:spMk id="19" creationId="{5C187E06-A4AE-4A32-9456-764011EC3632}"/>
          </ac:spMkLst>
        </pc:spChg>
        <pc:spChg chg="del">
          <ac:chgData name="Robin Rettien" userId="d3b77970-caed-4e6f-89f3-1a113df11dad" providerId="ADAL" clId="{DAEA3E22-9844-481E-9B87-6745CA6151F1}" dt="2020-10-21T21:56:10.973" v="611" actId="478"/>
          <ac:spMkLst>
            <pc:docMk/>
            <pc:sldMk cId="179524939" sldId="4575"/>
            <ac:spMk id="23" creationId="{A914E2DB-0B80-483F-9260-C88F9DE5D295}"/>
          </ac:spMkLst>
        </pc:spChg>
        <pc:spChg chg="del">
          <ac:chgData name="Robin Rettien" userId="d3b77970-caed-4e6f-89f3-1a113df11dad" providerId="ADAL" clId="{DAEA3E22-9844-481E-9B87-6745CA6151F1}" dt="2020-10-21T21:56:30.370" v="617" actId="478"/>
          <ac:spMkLst>
            <pc:docMk/>
            <pc:sldMk cId="179524939" sldId="4575"/>
            <ac:spMk id="25" creationId="{144CD828-848E-4204-818E-525B6FB93F52}"/>
          </ac:spMkLst>
        </pc:spChg>
        <pc:spChg chg="mod">
          <ac:chgData name="Robin Rettien" userId="d3b77970-caed-4e6f-89f3-1a113df11dad" providerId="ADAL" clId="{DAEA3E22-9844-481E-9B87-6745CA6151F1}" dt="2020-10-21T21:56:24.243" v="614" actId="20577"/>
          <ac:spMkLst>
            <pc:docMk/>
            <pc:sldMk cId="179524939" sldId="4575"/>
            <ac:spMk id="34" creationId="{99402958-67AF-42F2-95AF-03D0D68D5D72}"/>
          </ac:spMkLst>
        </pc:spChg>
        <pc:picChg chg="add mod ord">
          <ac:chgData name="Robin Rettien" userId="d3b77970-caed-4e6f-89f3-1a113df11dad" providerId="ADAL" clId="{DAEA3E22-9844-481E-9B87-6745CA6151F1}" dt="2020-10-21T21:58:47.641" v="662" actId="14100"/>
          <ac:picMkLst>
            <pc:docMk/>
            <pc:sldMk cId="179524939" sldId="4575"/>
            <ac:picMk id="3" creationId="{A079B90A-A86F-4A18-B5F3-BDBCB4A9D772}"/>
          </ac:picMkLst>
        </pc:picChg>
        <pc:picChg chg="add mod ord">
          <ac:chgData name="Robin Rettien" userId="d3b77970-caed-4e6f-89f3-1a113df11dad" providerId="ADAL" clId="{DAEA3E22-9844-481E-9B87-6745CA6151F1}" dt="2020-10-21T21:57:57.047" v="632" actId="108"/>
          <ac:picMkLst>
            <pc:docMk/>
            <pc:sldMk cId="179524939" sldId="4575"/>
            <ac:picMk id="5" creationId="{12608228-FFF7-4A9E-BE21-7A8BFA2127D0}"/>
          </ac:picMkLst>
        </pc:picChg>
        <pc:picChg chg="add">
          <ac:chgData name="Robin Rettien" userId="d3b77970-caed-4e6f-89f3-1a113df11dad" providerId="ADAL" clId="{DAEA3E22-9844-481E-9B87-6745CA6151F1}" dt="2020-10-22T11:37:22.861" v="2474" actId="22"/>
          <ac:picMkLst>
            <pc:docMk/>
            <pc:sldMk cId="179524939" sldId="4575"/>
            <ac:picMk id="6" creationId="{869A1B33-9B75-48DA-89C7-82F5D48F14BB}"/>
          </ac:picMkLst>
        </pc:picChg>
        <pc:picChg chg="del mod">
          <ac:chgData name="Robin Rettien" userId="d3b77970-caed-4e6f-89f3-1a113df11dad" providerId="ADAL" clId="{DAEA3E22-9844-481E-9B87-6745CA6151F1}" dt="2020-10-21T21:58:44.462" v="661" actId="478"/>
          <ac:picMkLst>
            <pc:docMk/>
            <pc:sldMk cId="179524939" sldId="4575"/>
            <ac:picMk id="9" creationId="{36B7D5D3-022A-4ACE-8404-1C68D72B4CD7}"/>
          </ac:picMkLst>
        </pc:picChg>
        <pc:picChg chg="del mod">
          <ac:chgData name="Robin Rettien" userId="d3b77970-caed-4e6f-89f3-1a113df11dad" providerId="ADAL" clId="{DAEA3E22-9844-481E-9B87-6745CA6151F1}" dt="2020-10-21T21:57:48.050" v="630" actId="478"/>
          <ac:picMkLst>
            <pc:docMk/>
            <pc:sldMk cId="179524939" sldId="4575"/>
            <ac:picMk id="11" creationId="{6C4869C6-8F12-4E89-BC64-87B18D178DF2}"/>
          </ac:picMkLst>
        </pc:picChg>
        <pc:picChg chg="del">
          <ac:chgData name="Robin Rettien" userId="d3b77970-caed-4e6f-89f3-1a113df11dad" providerId="ADAL" clId="{DAEA3E22-9844-481E-9B87-6745CA6151F1}" dt="2020-10-22T11:37:22.572" v="2473" actId="478"/>
          <ac:picMkLst>
            <pc:docMk/>
            <pc:sldMk cId="179524939" sldId="4575"/>
            <ac:picMk id="20" creationId="{7CB4B6C3-CE8C-43DE-A1F3-F4C5848537E3}"/>
          </ac:picMkLst>
        </pc:picChg>
      </pc:sldChg>
      <pc:sldChg chg="add">
        <pc:chgData name="Robin Rettien" userId="d3b77970-caed-4e6f-89f3-1a113df11dad" providerId="ADAL" clId="{DAEA3E22-9844-481E-9B87-6745CA6151F1}" dt="2020-10-21T22:12:50.570" v="779"/>
        <pc:sldMkLst>
          <pc:docMk/>
          <pc:sldMk cId="2643318129" sldId="4576"/>
        </pc:sldMkLst>
      </pc:sldChg>
      <pc:sldChg chg="delSp add mod">
        <pc:chgData name="Robin Rettien" userId="d3b77970-caed-4e6f-89f3-1a113df11dad" providerId="ADAL" clId="{DAEA3E22-9844-481E-9B87-6745CA6151F1}" dt="2020-10-21T22:13:46.734" v="784" actId="478"/>
        <pc:sldMkLst>
          <pc:docMk/>
          <pc:sldMk cId="3568858931" sldId="4577"/>
        </pc:sldMkLst>
        <pc:spChg chg="del">
          <ac:chgData name="Robin Rettien" userId="d3b77970-caed-4e6f-89f3-1a113df11dad" providerId="ADAL" clId="{DAEA3E22-9844-481E-9B87-6745CA6151F1}" dt="2020-10-21T22:13:40.457" v="782" actId="478"/>
          <ac:spMkLst>
            <pc:docMk/>
            <pc:sldMk cId="3568858931" sldId="4577"/>
            <ac:spMk id="4" creationId="{D2811CFD-C7AB-496F-9B96-65384B56E406}"/>
          </ac:spMkLst>
        </pc:spChg>
        <pc:spChg chg="del">
          <ac:chgData name="Robin Rettien" userId="d3b77970-caed-4e6f-89f3-1a113df11dad" providerId="ADAL" clId="{DAEA3E22-9844-481E-9B87-6745CA6151F1}" dt="2020-10-21T22:13:44.022" v="783" actId="478"/>
          <ac:spMkLst>
            <pc:docMk/>
            <pc:sldMk cId="3568858931" sldId="4577"/>
            <ac:spMk id="9" creationId="{45328FF0-371B-49F2-83E6-D4B30BFF8ECE}"/>
          </ac:spMkLst>
        </pc:spChg>
        <pc:spChg chg="del">
          <ac:chgData name="Robin Rettien" userId="d3b77970-caed-4e6f-89f3-1a113df11dad" providerId="ADAL" clId="{DAEA3E22-9844-481E-9B87-6745CA6151F1}" dt="2020-10-21T22:13:46.734" v="784" actId="478"/>
          <ac:spMkLst>
            <pc:docMk/>
            <pc:sldMk cId="3568858931" sldId="4577"/>
            <ac:spMk id="12" creationId="{36500A2E-90B1-47C3-A502-81FD0D1ADC46}"/>
          </ac:spMkLst>
        </pc:spChg>
      </pc:sldChg>
      <pc:sldChg chg="add">
        <pc:chgData name="Robin Rettien" userId="d3b77970-caed-4e6f-89f3-1a113df11dad" providerId="ADAL" clId="{DAEA3E22-9844-481E-9B87-6745CA6151F1}" dt="2020-10-21T22:12:50.570" v="779"/>
        <pc:sldMkLst>
          <pc:docMk/>
          <pc:sldMk cId="734642804" sldId="4578"/>
        </pc:sldMkLst>
      </pc:sldChg>
      <pc:sldChg chg="add">
        <pc:chgData name="Robin Rettien" userId="d3b77970-caed-4e6f-89f3-1a113df11dad" providerId="ADAL" clId="{DAEA3E22-9844-481E-9B87-6745CA6151F1}" dt="2020-10-21T22:12:50.570" v="779"/>
        <pc:sldMkLst>
          <pc:docMk/>
          <pc:sldMk cId="2628767347" sldId="4579"/>
        </pc:sldMkLst>
      </pc:sldChg>
      <pc:sldChg chg="add">
        <pc:chgData name="Robin Rettien" userId="d3b77970-caed-4e6f-89f3-1a113df11dad" providerId="ADAL" clId="{DAEA3E22-9844-481E-9B87-6745CA6151F1}" dt="2020-10-21T22:12:50.570" v="779"/>
        <pc:sldMkLst>
          <pc:docMk/>
          <pc:sldMk cId="3118885946" sldId="4580"/>
        </pc:sldMkLst>
      </pc:sldChg>
      <pc:sldChg chg="addSp delSp modSp add mod ord">
        <pc:chgData name="Robin Rettien" userId="d3b77970-caed-4e6f-89f3-1a113df11dad" providerId="ADAL" clId="{DAEA3E22-9844-481E-9B87-6745CA6151F1}" dt="2020-10-22T11:16:36.331" v="2376" actId="13926"/>
        <pc:sldMkLst>
          <pc:docMk/>
          <pc:sldMk cId="1865490284" sldId="4581"/>
        </pc:sldMkLst>
        <pc:spChg chg="mod">
          <ac:chgData name="Robin Rettien" userId="d3b77970-caed-4e6f-89f3-1a113df11dad" providerId="ADAL" clId="{DAEA3E22-9844-481E-9B87-6745CA6151F1}" dt="2020-10-21T22:20:43.058" v="839"/>
          <ac:spMkLst>
            <pc:docMk/>
            <pc:sldMk cId="1865490284" sldId="4581"/>
            <ac:spMk id="2" creationId="{7D701395-8032-4536-906F-15A66E308701}"/>
          </ac:spMkLst>
        </pc:spChg>
        <pc:spChg chg="mod">
          <ac:chgData name="Robin Rettien" userId="d3b77970-caed-4e6f-89f3-1a113df11dad" providerId="ADAL" clId="{DAEA3E22-9844-481E-9B87-6745CA6151F1}" dt="2020-10-21T22:21:13.986" v="882" actId="20577"/>
          <ac:spMkLst>
            <pc:docMk/>
            <pc:sldMk cId="1865490284" sldId="4581"/>
            <ac:spMk id="3" creationId="{6A8CB6D2-D540-477B-944A-1A81A84AA864}"/>
          </ac:spMkLst>
        </pc:spChg>
        <pc:spChg chg="mod">
          <ac:chgData name="Robin Rettien" userId="d3b77970-caed-4e6f-89f3-1a113df11dad" providerId="ADAL" clId="{DAEA3E22-9844-481E-9B87-6745CA6151F1}" dt="2020-10-22T11:16:36.331" v="2376" actId="13926"/>
          <ac:spMkLst>
            <pc:docMk/>
            <pc:sldMk cId="1865490284" sldId="4581"/>
            <ac:spMk id="4" creationId="{CDDC7632-1DC7-4CE4-8E9B-ACA285222032}"/>
          </ac:spMkLst>
        </pc:spChg>
        <pc:spChg chg="mod">
          <ac:chgData name="Robin Rettien" userId="d3b77970-caed-4e6f-89f3-1a113df11dad" providerId="ADAL" clId="{DAEA3E22-9844-481E-9B87-6745CA6151F1}" dt="2020-10-22T10:29:42.563" v="2184" actId="1037"/>
          <ac:spMkLst>
            <pc:docMk/>
            <pc:sldMk cId="1865490284" sldId="4581"/>
            <ac:spMk id="9" creationId="{5E79F570-E796-4237-A3D9-6EE79FB0C34B}"/>
          </ac:spMkLst>
        </pc:spChg>
        <pc:spChg chg="mod">
          <ac:chgData name="Robin Rettien" userId="d3b77970-caed-4e6f-89f3-1a113df11dad" providerId="ADAL" clId="{DAEA3E22-9844-481E-9B87-6745CA6151F1}" dt="2020-10-22T10:33:11.488" v="2232" actId="14100"/>
          <ac:spMkLst>
            <pc:docMk/>
            <pc:sldMk cId="1865490284" sldId="4581"/>
            <ac:spMk id="12" creationId="{C5FCB7DD-EAD7-4AE2-9D8B-623317BA60C5}"/>
          </ac:spMkLst>
        </pc:spChg>
        <pc:spChg chg="del">
          <ac:chgData name="Robin Rettien" userId="d3b77970-caed-4e6f-89f3-1a113df11dad" providerId="ADAL" clId="{DAEA3E22-9844-481E-9B87-6745CA6151F1}" dt="2020-10-22T10:32:57.056" v="2229" actId="478"/>
          <ac:spMkLst>
            <pc:docMk/>
            <pc:sldMk cId="1865490284" sldId="4581"/>
            <ac:spMk id="13" creationId="{775733B9-A883-4C2E-87C6-A3E7605D832C}"/>
          </ac:spMkLst>
        </pc:spChg>
        <pc:spChg chg="del">
          <ac:chgData name="Robin Rettien" userId="d3b77970-caed-4e6f-89f3-1a113df11dad" providerId="ADAL" clId="{DAEA3E22-9844-481E-9B87-6745CA6151F1}" dt="2020-10-22T10:32:55.137" v="2228" actId="478"/>
          <ac:spMkLst>
            <pc:docMk/>
            <pc:sldMk cId="1865490284" sldId="4581"/>
            <ac:spMk id="14" creationId="{612DBC90-C098-494F-9FAE-DD8E73A3403E}"/>
          </ac:spMkLst>
        </pc:spChg>
        <pc:spChg chg="del">
          <ac:chgData name="Robin Rettien" userId="d3b77970-caed-4e6f-89f3-1a113df11dad" providerId="ADAL" clId="{DAEA3E22-9844-481E-9B87-6745CA6151F1}" dt="2020-10-22T10:32:51.797" v="2227" actId="478"/>
          <ac:spMkLst>
            <pc:docMk/>
            <pc:sldMk cId="1865490284" sldId="4581"/>
            <ac:spMk id="16" creationId="{1B720425-FBC0-424F-9633-BCDC9BAB42F9}"/>
          </ac:spMkLst>
        </pc:spChg>
        <pc:spChg chg="add">
          <ac:chgData name="Robin Rettien" userId="d3b77970-caed-4e6f-89f3-1a113df11dad" providerId="ADAL" clId="{DAEA3E22-9844-481E-9B87-6745CA6151F1}" dt="2020-10-22T10:49:02.541" v="2334" actId="22"/>
          <ac:spMkLst>
            <pc:docMk/>
            <pc:sldMk cId="1865490284" sldId="4581"/>
            <ac:spMk id="21" creationId="{B35C25B4-F2F0-4DB4-ABDD-CA1EEE63E100}"/>
          </ac:spMkLst>
        </pc:spChg>
        <pc:spChg chg="add mod">
          <ac:chgData name="Robin Rettien" userId="d3b77970-caed-4e6f-89f3-1a113df11dad" providerId="ADAL" clId="{DAEA3E22-9844-481E-9B87-6745CA6151F1}" dt="2020-10-21T22:29:08.281" v="1129" actId="20577"/>
          <ac:spMkLst>
            <pc:docMk/>
            <pc:sldMk cId="1865490284" sldId="4581"/>
            <ac:spMk id="26" creationId="{3D47B791-12EE-4E7D-9E6D-357E01DE0849}"/>
          </ac:spMkLst>
        </pc:spChg>
        <pc:spChg chg="add mod">
          <ac:chgData name="Robin Rettien" userId="d3b77970-caed-4e6f-89f3-1a113df11dad" providerId="ADAL" clId="{DAEA3E22-9844-481E-9B87-6745CA6151F1}" dt="2020-10-21T22:29:10.915" v="1131" actId="20577"/>
          <ac:spMkLst>
            <pc:docMk/>
            <pc:sldMk cId="1865490284" sldId="4581"/>
            <ac:spMk id="27" creationId="{02F90412-8A03-4018-8E65-EAC7F44380AD}"/>
          </ac:spMkLst>
        </pc:spChg>
        <pc:spChg chg="add mod">
          <ac:chgData name="Robin Rettien" userId="d3b77970-caed-4e6f-89f3-1a113df11dad" providerId="ADAL" clId="{DAEA3E22-9844-481E-9B87-6745CA6151F1}" dt="2020-10-22T10:33:21.081" v="2239" actId="1038"/>
          <ac:spMkLst>
            <pc:docMk/>
            <pc:sldMk cId="1865490284" sldId="4581"/>
            <ac:spMk id="32" creationId="{4C2B8854-87C9-4F5D-A699-6F813E67FD51}"/>
          </ac:spMkLst>
        </pc:spChg>
        <pc:spChg chg="add del mod">
          <ac:chgData name="Robin Rettien" userId="d3b77970-caed-4e6f-89f3-1a113df11dad" providerId="ADAL" clId="{DAEA3E22-9844-481E-9B87-6745CA6151F1}" dt="2020-10-22T10:33:29.119" v="2242" actId="478"/>
          <ac:spMkLst>
            <pc:docMk/>
            <pc:sldMk cId="1865490284" sldId="4581"/>
            <ac:spMk id="33" creationId="{CA984568-B4B9-4342-BCD8-03CC6E9C8258}"/>
          </ac:spMkLst>
        </pc:spChg>
        <pc:spChg chg="del">
          <ac:chgData name="Robin Rettien" userId="d3b77970-caed-4e6f-89f3-1a113df11dad" providerId="ADAL" clId="{DAEA3E22-9844-481E-9B87-6745CA6151F1}" dt="2020-10-21T22:24:18.480" v="931" actId="478"/>
          <ac:spMkLst>
            <pc:docMk/>
            <pc:sldMk cId="1865490284" sldId="4581"/>
            <ac:spMk id="49" creationId="{FDAE1DD3-9F82-489A-A1D0-F43447ACBE78}"/>
          </ac:spMkLst>
        </pc:spChg>
        <pc:spChg chg="del">
          <ac:chgData name="Robin Rettien" userId="d3b77970-caed-4e6f-89f3-1a113df11dad" providerId="ADAL" clId="{DAEA3E22-9844-481E-9B87-6745CA6151F1}" dt="2020-10-21T22:24:18.480" v="931" actId="478"/>
          <ac:spMkLst>
            <pc:docMk/>
            <pc:sldMk cId="1865490284" sldId="4581"/>
            <ac:spMk id="50" creationId="{FC945C80-7735-4E2E-B7EB-4E4FBA3097B8}"/>
          </ac:spMkLst>
        </pc:spChg>
        <pc:spChg chg="mod">
          <ac:chgData name="Robin Rettien" userId="d3b77970-caed-4e6f-89f3-1a113df11dad" providerId="ADAL" clId="{DAEA3E22-9844-481E-9B87-6745CA6151F1}" dt="2020-10-21T22:21:33.718" v="888" actId="20577"/>
          <ac:spMkLst>
            <pc:docMk/>
            <pc:sldMk cId="1865490284" sldId="4581"/>
            <ac:spMk id="52" creationId="{B5F341A4-0508-4AFE-8B73-9F62DC2BA166}"/>
          </ac:spMkLst>
        </pc:spChg>
        <pc:spChg chg="mod">
          <ac:chgData name="Robin Rettien" userId="d3b77970-caed-4e6f-89f3-1a113df11dad" providerId="ADAL" clId="{DAEA3E22-9844-481E-9B87-6745CA6151F1}" dt="2020-10-21T22:26:45.796" v="993" actId="1076"/>
          <ac:spMkLst>
            <pc:docMk/>
            <pc:sldMk cId="1865490284" sldId="4581"/>
            <ac:spMk id="2056" creationId="{1B30ABB9-2B75-4D36-B662-1DED97B1ECB9}"/>
          </ac:spMkLst>
        </pc:spChg>
        <pc:spChg chg="mod">
          <ac:chgData name="Robin Rettien" userId="d3b77970-caed-4e6f-89f3-1a113df11dad" providerId="ADAL" clId="{DAEA3E22-9844-481E-9B87-6745CA6151F1}" dt="2020-10-21T22:28:39.917" v="1126" actId="1076"/>
          <ac:spMkLst>
            <pc:docMk/>
            <pc:sldMk cId="1865490284" sldId="4581"/>
            <ac:spMk id="2057" creationId="{E33BCF28-06E1-468A-9C78-61C467A2AF47}"/>
          </ac:spMkLst>
        </pc:spChg>
        <pc:grpChg chg="del">
          <ac:chgData name="Robin Rettien" userId="d3b77970-caed-4e6f-89f3-1a113df11dad" providerId="ADAL" clId="{DAEA3E22-9844-481E-9B87-6745CA6151F1}" dt="2020-10-22T10:49:13.379" v="2335" actId="478"/>
          <ac:grpSpMkLst>
            <pc:docMk/>
            <pc:sldMk cId="1865490284" sldId="4581"/>
            <ac:grpSpMk id="23" creationId="{945004CA-8757-43ED-A733-89BF599B1737}"/>
          </ac:grpSpMkLst>
        </pc:grpChg>
        <pc:picChg chg="add mod">
          <ac:chgData name="Robin Rettien" userId="d3b77970-caed-4e6f-89f3-1a113df11dad" providerId="ADAL" clId="{DAEA3E22-9844-481E-9B87-6745CA6151F1}" dt="2020-10-21T22:28:27.331" v="1122" actId="1076"/>
          <ac:picMkLst>
            <pc:docMk/>
            <pc:sldMk cId="1865490284" sldId="4581"/>
            <ac:picMk id="5" creationId="{F9ADA662-3947-4163-9B8E-9BD1239A6054}"/>
          </ac:picMkLst>
        </pc:picChg>
        <pc:picChg chg="del mod">
          <ac:chgData name="Robin Rettien" userId="d3b77970-caed-4e6f-89f3-1a113df11dad" providerId="ADAL" clId="{DAEA3E22-9844-481E-9B87-6745CA6151F1}" dt="2020-10-22T10:29:31.705" v="2179" actId="478"/>
          <ac:picMkLst>
            <pc:docMk/>
            <pc:sldMk cId="1865490284" sldId="4581"/>
            <ac:picMk id="6" creationId="{6F2B03DD-977A-4AB5-94F9-465CAE270D5E}"/>
          </ac:picMkLst>
        </pc:picChg>
        <pc:picChg chg="del mod">
          <ac:chgData name="Robin Rettien" userId="d3b77970-caed-4e6f-89f3-1a113df11dad" providerId="ADAL" clId="{DAEA3E22-9844-481E-9B87-6745CA6151F1}" dt="2020-10-22T10:32:45.101" v="2225" actId="478"/>
          <ac:picMkLst>
            <pc:docMk/>
            <pc:sldMk cId="1865490284" sldId="4581"/>
            <ac:picMk id="8" creationId="{B8901092-C667-4EF1-9781-7859EE7FB558}"/>
          </ac:picMkLst>
        </pc:picChg>
        <pc:picChg chg="add mod ord">
          <ac:chgData name="Robin Rettien" userId="d3b77970-caed-4e6f-89f3-1a113df11dad" providerId="ADAL" clId="{DAEA3E22-9844-481E-9B87-6745CA6151F1}" dt="2020-10-22T10:32:12.554" v="2202" actId="108"/>
          <ac:picMkLst>
            <pc:docMk/>
            <pc:sldMk cId="1865490284" sldId="4581"/>
            <ac:picMk id="18" creationId="{F2F121BC-1623-4E60-89DB-A9C54010631E}"/>
          </ac:picMkLst>
        </pc:picChg>
        <pc:picChg chg="add mod ord">
          <ac:chgData name="Robin Rettien" userId="d3b77970-caed-4e6f-89f3-1a113df11dad" providerId="ADAL" clId="{DAEA3E22-9844-481E-9B87-6745CA6151F1}" dt="2020-10-22T10:32:47.183" v="2226" actId="167"/>
          <ac:picMkLst>
            <pc:docMk/>
            <pc:sldMk cId="1865490284" sldId="4581"/>
            <ac:picMk id="20" creationId="{5D3CF392-D413-47D4-B695-0295A267E19B}"/>
          </ac:picMkLst>
        </pc:picChg>
      </pc:sldChg>
      <pc:sldChg chg="modSp add del mod">
        <pc:chgData name="Robin Rettien" userId="d3b77970-caed-4e6f-89f3-1a113df11dad" providerId="ADAL" clId="{DAEA3E22-9844-481E-9B87-6745CA6151F1}" dt="2020-10-23T14:21:33.112" v="3431" actId="47"/>
        <pc:sldMkLst>
          <pc:docMk/>
          <pc:sldMk cId="1057046419" sldId="4582"/>
        </pc:sldMkLst>
        <pc:spChg chg="mod">
          <ac:chgData name="Robin Rettien" userId="d3b77970-caed-4e6f-89f3-1a113df11dad" providerId="ADAL" clId="{DAEA3E22-9844-481E-9B87-6745CA6151F1}" dt="2020-10-22T11:51:06.876" v="2487" actId="13926"/>
          <ac:spMkLst>
            <pc:docMk/>
            <pc:sldMk cId="1057046419" sldId="4582"/>
            <ac:spMk id="2" creationId="{0518E33F-A338-4998-BEAE-43248FEFDFA8}"/>
          </ac:spMkLst>
        </pc:spChg>
        <pc:spChg chg="mod">
          <ac:chgData name="Robin Rettien" userId="d3b77970-caed-4e6f-89f3-1a113df11dad" providerId="ADAL" clId="{DAEA3E22-9844-481E-9B87-6745CA6151F1}" dt="2020-10-22T11:51:06.876" v="2487" actId="13926"/>
          <ac:spMkLst>
            <pc:docMk/>
            <pc:sldMk cId="1057046419" sldId="4582"/>
            <ac:spMk id="3" creationId="{B80B0729-481F-4860-83AA-782D85104A31}"/>
          </ac:spMkLst>
        </pc:spChg>
        <pc:spChg chg="mod">
          <ac:chgData name="Robin Rettien" userId="d3b77970-caed-4e6f-89f3-1a113df11dad" providerId="ADAL" clId="{DAEA3E22-9844-481E-9B87-6745CA6151F1}" dt="2020-10-22T11:51:06.876" v="2487" actId="13926"/>
          <ac:spMkLst>
            <pc:docMk/>
            <pc:sldMk cId="1057046419" sldId="4582"/>
            <ac:spMk id="4" creationId="{29CB9718-F33C-45E0-97AD-AD6A26E51A3C}"/>
          </ac:spMkLst>
        </pc:spChg>
        <pc:spChg chg="mod">
          <ac:chgData name="Robin Rettien" userId="d3b77970-caed-4e6f-89f3-1a113df11dad" providerId="ADAL" clId="{DAEA3E22-9844-481E-9B87-6745CA6151F1}" dt="2020-10-22T11:51:06.876" v="2487" actId="13926"/>
          <ac:spMkLst>
            <pc:docMk/>
            <pc:sldMk cId="1057046419" sldId="4582"/>
            <ac:spMk id="6" creationId="{A5F2E075-2A2F-4C95-8C64-AB8BA0DFDD51}"/>
          </ac:spMkLst>
        </pc:spChg>
        <pc:spChg chg="mod">
          <ac:chgData name="Robin Rettien" userId="d3b77970-caed-4e6f-89f3-1a113df11dad" providerId="ADAL" clId="{DAEA3E22-9844-481E-9B87-6745CA6151F1}" dt="2020-10-22T11:51:06.876" v="2487" actId="13926"/>
          <ac:spMkLst>
            <pc:docMk/>
            <pc:sldMk cId="1057046419" sldId="4582"/>
            <ac:spMk id="7" creationId="{219F7AEE-B89F-461B-BA25-D1E98BF188BB}"/>
          </ac:spMkLst>
        </pc:spChg>
        <pc:spChg chg="mod">
          <ac:chgData name="Robin Rettien" userId="d3b77970-caed-4e6f-89f3-1a113df11dad" providerId="ADAL" clId="{DAEA3E22-9844-481E-9B87-6745CA6151F1}" dt="2020-10-22T11:51:06.876" v="2487" actId="13926"/>
          <ac:spMkLst>
            <pc:docMk/>
            <pc:sldMk cId="1057046419" sldId="4582"/>
            <ac:spMk id="10" creationId="{A18FD827-14A9-493F-8DD3-F5B25B7494B9}"/>
          </ac:spMkLst>
        </pc:spChg>
        <pc:spChg chg="mod">
          <ac:chgData name="Robin Rettien" userId="d3b77970-caed-4e6f-89f3-1a113df11dad" providerId="ADAL" clId="{DAEA3E22-9844-481E-9B87-6745CA6151F1}" dt="2020-10-22T11:51:06.876" v="2487" actId="13926"/>
          <ac:spMkLst>
            <pc:docMk/>
            <pc:sldMk cId="1057046419" sldId="4582"/>
            <ac:spMk id="15" creationId="{CD839DB9-4AF9-4C4F-BF8E-1808B5DC10EF}"/>
          </ac:spMkLst>
        </pc:spChg>
        <pc:spChg chg="mod">
          <ac:chgData name="Robin Rettien" userId="d3b77970-caed-4e6f-89f3-1a113df11dad" providerId="ADAL" clId="{DAEA3E22-9844-481E-9B87-6745CA6151F1}" dt="2020-10-22T11:51:06.876" v="2487" actId="13926"/>
          <ac:spMkLst>
            <pc:docMk/>
            <pc:sldMk cId="1057046419" sldId="4582"/>
            <ac:spMk id="16" creationId="{EFFE92DC-8CCE-4EC0-8477-071E9989BA8B}"/>
          </ac:spMkLst>
        </pc:spChg>
        <pc:spChg chg="mod">
          <ac:chgData name="Robin Rettien" userId="d3b77970-caed-4e6f-89f3-1a113df11dad" providerId="ADAL" clId="{DAEA3E22-9844-481E-9B87-6745CA6151F1}" dt="2020-10-22T11:51:06.876" v="2487" actId="13926"/>
          <ac:spMkLst>
            <pc:docMk/>
            <pc:sldMk cId="1057046419" sldId="4582"/>
            <ac:spMk id="18" creationId="{6F594A89-DA37-4BD7-8469-D28D9686C1B0}"/>
          </ac:spMkLst>
        </pc:spChg>
        <pc:spChg chg="mod">
          <ac:chgData name="Robin Rettien" userId="d3b77970-caed-4e6f-89f3-1a113df11dad" providerId="ADAL" clId="{DAEA3E22-9844-481E-9B87-6745CA6151F1}" dt="2020-10-22T11:51:06.876" v="2487" actId="13926"/>
          <ac:spMkLst>
            <pc:docMk/>
            <pc:sldMk cId="1057046419" sldId="4582"/>
            <ac:spMk id="21" creationId="{8532100C-4F36-4A47-BF1D-6EF1E141BE0C}"/>
          </ac:spMkLst>
        </pc:spChg>
        <pc:spChg chg="mod">
          <ac:chgData name="Robin Rettien" userId="d3b77970-caed-4e6f-89f3-1a113df11dad" providerId="ADAL" clId="{DAEA3E22-9844-481E-9B87-6745CA6151F1}" dt="2020-10-22T11:51:06.876" v="2487" actId="13926"/>
          <ac:spMkLst>
            <pc:docMk/>
            <pc:sldMk cId="1057046419" sldId="4582"/>
            <ac:spMk id="27" creationId="{6A0ACE04-7AFD-4971-A3B2-E90BF841A76E}"/>
          </ac:spMkLst>
        </pc:spChg>
        <pc:spChg chg="mod">
          <ac:chgData name="Robin Rettien" userId="d3b77970-caed-4e6f-89f3-1a113df11dad" providerId="ADAL" clId="{DAEA3E22-9844-481E-9B87-6745CA6151F1}" dt="2020-10-22T11:51:06.876" v="2487" actId="13926"/>
          <ac:spMkLst>
            <pc:docMk/>
            <pc:sldMk cId="1057046419" sldId="4582"/>
            <ac:spMk id="28" creationId="{30957381-247A-411E-BC11-72BC5FBB3489}"/>
          </ac:spMkLst>
        </pc:spChg>
        <pc:spChg chg="mod">
          <ac:chgData name="Robin Rettien" userId="d3b77970-caed-4e6f-89f3-1a113df11dad" providerId="ADAL" clId="{DAEA3E22-9844-481E-9B87-6745CA6151F1}" dt="2020-10-22T11:51:06.876" v="2487" actId="13926"/>
          <ac:spMkLst>
            <pc:docMk/>
            <pc:sldMk cId="1057046419" sldId="4582"/>
            <ac:spMk id="29" creationId="{86E607A3-EE9F-48A9-9EE5-F670334B877C}"/>
          </ac:spMkLst>
        </pc:spChg>
        <pc:spChg chg="mod">
          <ac:chgData name="Robin Rettien" userId="d3b77970-caed-4e6f-89f3-1a113df11dad" providerId="ADAL" clId="{DAEA3E22-9844-481E-9B87-6745CA6151F1}" dt="2020-10-22T11:51:06.876" v="2487" actId="13926"/>
          <ac:spMkLst>
            <pc:docMk/>
            <pc:sldMk cId="1057046419" sldId="4582"/>
            <ac:spMk id="30" creationId="{44C69B6B-8C4E-4DDE-957D-14626C4A2B8A}"/>
          </ac:spMkLst>
        </pc:spChg>
        <pc:spChg chg="mod">
          <ac:chgData name="Robin Rettien" userId="d3b77970-caed-4e6f-89f3-1a113df11dad" providerId="ADAL" clId="{DAEA3E22-9844-481E-9B87-6745CA6151F1}" dt="2020-10-22T11:51:06.876" v="2487" actId="13926"/>
          <ac:spMkLst>
            <pc:docMk/>
            <pc:sldMk cId="1057046419" sldId="4582"/>
            <ac:spMk id="31" creationId="{5A7EC1B3-068D-4ED5-8176-CA023B3D0EB9}"/>
          </ac:spMkLst>
        </pc:spChg>
      </pc:sldChg>
      <pc:sldMasterChg chg="modSp mod modSldLayout">
        <pc:chgData name="Robin Rettien" userId="d3b77970-caed-4e6f-89f3-1a113df11dad" providerId="ADAL" clId="{DAEA3E22-9844-481E-9B87-6745CA6151F1}" dt="2020-10-22T11:18:29.408" v="2408"/>
        <pc:sldMasterMkLst>
          <pc:docMk/>
          <pc:sldMasterMk cId="0" sldId="2147483659"/>
        </pc:sldMasterMkLst>
        <pc:spChg chg="mod">
          <ac:chgData name="Robin Rettien" userId="d3b77970-caed-4e6f-89f3-1a113df11dad" providerId="ADAL" clId="{DAEA3E22-9844-481E-9B87-6745CA6151F1}" dt="2020-10-22T11:18:01.244" v="2407" actId="20577"/>
          <ac:spMkLst>
            <pc:docMk/>
            <pc:sldMasterMk cId="0" sldId="2147483659"/>
            <ac:spMk id="4" creationId="{B8A5604C-B8A6-4D35-A162-2F60AB989CD9}"/>
          </ac:spMkLst>
        </pc:spChg>
        <pc:sldLayoutChg chg="modSp mod">
          <pc:chgData name="Robin Rettien" userId="d3b77970-caed-4e6f-89f3-1a113df11dad" providerId="ADAL" clId="{DAEA3E22-9844-481E-9B87-6745CA6151F1}" dt="2020-10-22T11:18:29.408" v="2408"/>
          <pc:sldLayoutMkLst>
            <pc:docMk/>
            <pc:sldMasterMk cId="0" sldId="2147483659"/>
            <pc:sldLayoutMk cId="3081998058" sldId="2147483681"/>
          </pc:sldLayoutMkLst>
          <pc:spChg chg="mod">
            <ac:chgData name="Robin Rettien" userId="d3b77970-caed-4e6f-89f3-1a113df11dad" providerId="ADAL" clId="{DAEA3E22-9844-481E-9B87-6745CA6151F1}" dt="2020-10-22T11:18:29.408" v="2408"/>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F9452519-1495-48B6-86BE-1F210F341C90}"/>
    <pc:docChg chg="custSel addSld delSld modSld sldOrd modMainMaster modSection">
      <pc:chgData name="Robin Rettien" userId="d3b77970-caed-4e6f-89f3-1a113df11dad" providerId="ADAL" clId="{F9452519-1495-48B6-86BE-1F210F341C90}" dt="2020-11-25T18:15:40.208" v="33"/>
      <pc:docMkLst>
        <pc:docMk/>
      </pc:docMkLst>
      <pc:sldChg chg="modSp mod">
        <pc:chgData name="Robin Rettien" userId="d3b77970-caed-4e6f-89f3-1a113df11dad" providerId="ADAL" clId="{F9452519-1495-48B6-86BE-1F210F341C90}" dt="2020-11-25T18:10:30.059" v="3" actId="20577"/>
        <pc:sldMkLst>
          <pc:docMk/>
          <pc:sldMk cId="3680767580" sldId="3066"/>
        </pc:sldMkLst>
        <pc:spChg chg="mod">
          <ac:chgData name="Robin Rettien" userId="d3b77970-caed-4e6f-89f3-1a113df11dad" providerId="ADAL" clId="{F9452519-1495-48B6-86BE-1F210F341C90}" dt="2020-11-25T18:10:30.059" v="3" actId="20577"/>
          <ac:spMkLst>
            <pc:docMk/>
            <pc:sldMk cId="3680767580" sldId="3066"/>
            <ac:spMk id="3" creationId="{48F5C1C9-0257-4D57-911B-1B120E4B8C8E}"/>
          </ac:spMkLst>
        </pc:spChg>
      </pc:sldChg>
      <pc:sldChg chg="delSp add mod">
        <pc:chgData name="Robin Rettien" userId="d3b77970-caed-4e6f-89f3-1a113df11dad" providerId="ADAL" clId="{F9452519-1495-48B6-86BE-1F210F341C90}" dt="2020-11-25T18:12:54.799" v="9" actId="478"/>
        <pc:sldMkLst>
          <pc:docMk/>
          <pc:sldMk cId="2715772111" sldId="3215"/>
        </pc:sldMkLst>
        <pc:spChg chg="del">
          <ac:chgData name="Robin Rettien" userId="d3b77970-caed-4e6f-89f3-1a113df11dad" providerId="ADAL" clId="{F9452519-1495-48B6-86BE-1F210F341C90}" dt="2020-11-25T18:12:54.799" v="9" actId="478"/>
          <ac:spMkLst>
            <pc:docMk/>
            <pc:sldMk cId="2715772111" sldId="3215"/>
            <ac:spMk id="27" creationId="{542515D1-5A23-4AFB-9374-05B324C8F152}"/>
          </ac:spMkLst>
        </pc:spChg>
      </pc:sldChg>
      <pc:sldChg chg="del">
        <pc:chgData name="Robin Rettien" userId="d3b77970-caed-4e6f-89f3-1a113df11dad" providerId="ADAL" clId="{F9452519-1495-48B6-86BE-1F210F341C90}" dt="2020-11-25T18:13:44.673" v="16" actId="47"/>
        <pc:sldMkLst>
          <pc:docMk/>
          <pc:sldMk cId="2811059684" sldId="3224"/>
        </pc:sldMkLst>
      </pc:sldChg>
      <pc:sldChg chg="add">
        <pc:chgData name="Robin Rettien" userId="d3b77970-caed-4e6f-89f3-1a113df11dad" providerId="ADAL" clId="{F9452519-1495-48B6-86BE-1F210F341C90}" dt="2020-11-25T18:12:52.337" v="8"/>
        <pc:sldMkLst>
          <pc:docMk/>
          <pc:sldMk cId="1315835274" sldId="3371"/>
        </pc:sldMkLst>
      </pc:sldChg>
      <pc:sldChg chg="del">
        <pc:chgData name="Robin Rettien" userId="d3b77970-caed-4e6f-89f3-1a113df11dad" providerId="ADAL" clId="{F9452519-1495-48B6-86BE-1F210F341C90}" dt="2020-11-25T18:13:45.261" v="19" actId="47"/>
        <pc:sldMkLst>
          <pc:docMk/>
          <pc:sldMk cId="2666718201" sldId="4240"/>
        </pc:sldMkLst>
      </pc:sldChg>
      <pc:sldChg chg="add">
        <pc:chgData name="Robin Rettien" userId="d3b77970-caed-4e6f-89f3-1a113df11dad" providerId="ADAL" clId="{F9452519-1495-48B6-86BE-1F210F341C90}" dt="2020-11-25T18:13:37.844" v="10"/>
        <pc:sldMkLst>
          <pc:docMk/>
          <pc:sldMk cId="1699335963" sldId="4241"/>
        </pc:sldMkLst>
      </pc:sldChg>
      <pc:sldChg chg="add del">
        <pc:chgData name="Robin Rettien" userId="d3b77970-caed-4e6f-89f3-1a113df11dad" providerId="ADAL" clId="{F9452519-1495-48B6-86BE-1F210F341C90}" dt="2020-11-25T18:15:26.038" v="30" actId="2696"/>
        <pc:sldMkLst>
          <pc:docMk/>
          <pc:sldMk cId="1853415134" sldId="4242"/>
        </pc:sldMkLst>
      </pc:sldChg>
      <pc:sldChg chg="add del">
        <pc:chgData name="Robin Rettien" userId="d3b77970-caed-4e6f-89f3-1a113df11dad" providerId="ADAL" clId="{F9452519-1495-48B6-86BE-1F210F341C90}" dt="2020-11-25T18:15:36.428" v="32"/>
        <pc:sldMkLst>
          <pc:docMk/>
          <pc:sldMk cId="2885323367" sldId="4242"/>
        </pc:sldMkLst>
      </pc:sldChg>
      <pc:sldChg chg="add">
        <pc:chgData name="Robin Rettien" userId="d3b77970-caed-4e6f-89f3-1a113df11dad" providerId="ADAL" clId="{F9452519-1495-48B6-86BE-1F210F341C90}" dt="2020-11-25T18:15:40.208" v="33"/>
        <pc:sldMkLst>
          <pc:docMk/>
          <pc:sldMk cId="4046598321" sldId="4242"/>
        </pc:sldMkLst>
      </pc:sldChg>
      <pc:sldChg chg="add">
        <pc:chgData name="Robin Rettien" userId="d3b77970-caed-4e6f-89f3-1a113df11dad" providerId="ADAL" clId="{F9452519-1495-48B6-86BE-1F210F341C90}" dt="2020-11-25T18:14:03.329" v="25"/>
        <pc:sldMkLst>
          <pc:docMk/>
          <pc:sldMk cId="4020422460" sldId="4243"/>
        </pc:sldMkLst>
      </pc:sldChg>
      <pc:sldChg chg="add">
        <pc:chgData name="Robin Rettien" userId="d3b77970-caed-4e6f-89f3-1a113df11dad" providerId="ADAL" clId="{F9452519-1495-48B6-86BE-1F210F341C90}" dt="2020-11-25T18:12:52.337" v="8"/>
        <pc:sldMkLst>
          <pc:docMk/>
          <pc:sldMk cId="2534189807" sldId="4297"/>
        </pc:sldMkLst>
      </pc:sldChg>
      <pc:sldChg chg="del">
        <pc:chgData name="Robin Rettien" userId="d3b77970-caed-4e6f-89f3-1a113df11dad" providerId="ADAL" clId="{F9452519-1495-48B6-86BE-1F210F341C90}" dt="2020-11-25T18:13:46.684" v="24" actId="47"/>
        <pc:sldMkLst>
          <pc:docMk/>
          <pc:sldMk cId="2222952965" sldId="4300"/>
        </pc:sldMkLst>
      </pc:sldChg>
      <pc:sldChg chg="del">
        <pc:chgData name="Robin Rettien" userId="d3b77970-caed-4e6f-89f3-1a113df11dad" providerId="ADAL" clId="{F9452519-1495-48B6-86BE-1F210F341C90}" dt="2020-11-25T18:13:45.081" v="18" actId="47"/>
        <pc:sldMkLst>
          <pc:docMk/>
          <pc:sldMk cId="790942364" sldId="4302"/>
        </pc:sldMkLst>
      </pc:sldChg>
      <pc:sldChg chg="ord">
        <pc:chgData name="Robin Rettien" userId="d3b77970-caed-4e6f-89f3-1a113df11dad" providerId="ADAL" clId="{F9452519-1495-48B6-86BE-1F210F341C90}" dt="2020-11-25T18:14:54.676" v="28"/>
        <pc:sldMkLst>
          <pc:docMk/>
          <pc:sldMk cId="4004177871" sldId="4376"/>
        </pc:sldMkLst>
      </pc:sldChg>
      <pc:sldChg chg="del">
        <pc:chgData name="Robin Rettien" userId="d3b77970-caed-4e6f-89f3-1a113df11dad" providerId="ADAL" clId="{F9452519-1495-48B6-86BE-1F210F341C90}" dt="2020-11-25T18:13:44.220" v="14" actId="47"/>
        <pc:sldMkLst>
          <pc:docMk/>
          <pc:sldMk cId="2944978965" sldId="4392"/>
        </pc:sldMkLst>
      </pc:sldChg>
      <pc:sldChg chg="del">
        <pc:chgData name="Robin Rettien" userId="d3b77970-caed-4e6f-89f3-1a113df11dad" providerId="ADAL" clId="{F9452519-1495-48B6-86BE-1F210F341C90}" dt="2020-11-25T18:13:42.797" v="11" actId="47"/>
        <pc:sldMkLst>
          <pc:docMk/>
          <pc:sldMk cId="2718131396" sldId="4473"/>
        </pc:sldMkLst>
      </pc:sldChg>
      <pc:sldChg chg="del">
        <pc:chgData name="Robin Rettien" userId="d3b77970-caed-4e6f-89f3-1a113df11dad" providerId="ADAL" clId="{F9452519-1495-48B6-86BE-1F210F341C90}" dt="2020-11-25T18:13:43.250" v="12" actId="47"/>
        <pc:sldMkLst>
          <pc:docMk/>
          <pc:sldMk cId="1407192383" sldId="4474"/>
        </pc:sldMkLst>
      </pc:sldChg>
      <pc:sldChg chg="del">
        <pc:chgData name="Robin Rettien" userId="d3b77970-caed-4e6f-89f3-1a113df11dad" providerId="ADAL" clId="{F9452519-1495-48B6-86BE-1F210F341C90}" dt="2020-11-25T18:13:43.626" v="13" actId="47"/>
        <pc:sldMkLst>
          <pc:docMk/>
          <pc:sldMk cId="4175044044" sldId="4475"/>
        </pc:sldMkLst>
      </pc:sldChg>
      <pc:sldChg chg="del">
        <pc:chgData name="Robin Rettien" userId="d3b77970-caed-4e6f-89f3-1a113df11dad" providerId="ADAL" clId="{F9452519-1495-48B6-86BE-1F210F341C90}" dt="2020-11-25T18:13:44.452" v="15" actId="47"/>
        <pc:sldMkLst>
          <pc:docMk/>
          <pc:sldMk cId="4198397139" sldId="4476"/>
        </pc:sldMkLst>
      </pc:sldChg>
      <pc:sldChg chg="del">
        <pc:chgData name="Robin Rettien" userId="d3b77970-caed-4e6f-89f3-1a113df11dad" providerId="ADAL" clId="{F9452519-1495-48B6-86BE-1F210F341C90}" dt="2020-11-25T18:13:44.881" v="17" actId="47"/>
        <pc:sldMkLst>
          <pc:docMk/>
          <pc:sldMk cId="1815526282" sldId="4477"/>
        </pc:sldMkLst>
      </pc:sldChg>
      <pc:sldChg chg="add">
        <pc:chgData name="Robin Rettien" userId="d3b77970-caed-4e6f-89f3-1a113df11dad" providerId="ADAL" clId="{F9452519-1495-48B6-86BE-1F210F341C90}" dt="2020-11-25T18:12:52.337" v="8"/>
        <pc:sldMkLst>
          <pc:docMk/>
          <pc:sldMk cId="776454013" sldId="4478"/>
        </pc:sldMkLst>
      </pc:sldChg>
      <pc:sldChg chg="add">
        <pc:chgData name="Robin Rettien" userId="d3b77970-caed-4e6f-89f3-1a113df11dad" providerId="ADAL" clId="{F9452519-1495-48B6-86BE-1F210F341C90}" dt="2020-11-25T18:12:52.337" v="8"/>
        <pc:sldMkLst>
          <pc:docMk/>
          <pc:sldMk cId="1058518698" sldId="4480"/>
        </pc:sldMkLst>
      </pc:sldChg>
      <pc:sldChg chg="add del">
        <pc:chgData name="Robin Rettien" userId="d3b77970-caed-4e6f-89f3-1a113df11dad" providerId="ADAL" clId="{F9452519-1495-48B6-86BE-1F210F341C90}" dt="2020-11-25T18:14:16.979" v="26" actId="47"/>
        <pc:sldMkLst>
          <pc:docMk/>
          <pc:sldMk cId="3712010389" sldId="4481"/>
        </pc:sldMkLst>
      </pc:sldChg>
      <pc:sldChg chg="del">
        <pc:chgData name="Robin Rettien" userId="d3b77970-caed-4e6f-89f3-1a113df11dad" providerId="ADAL" clId="{F9452519-1495-48B6-86BE-1F210F341C90}" dt="2020-11-25T18:13:46.011" v="22" actId="47"/>
        <pc:sldMkLst>
          <pc:docMk/>
          <pc:sldMk cId="58685191" sldId="4482"/>
        </pc:sldMkLst>
      </pc:sldChg>
      <pc:sldChg chg="add">
        <pc:chgData name="Robin Rettien" userId="d3b77970-caed-4e6f-89f3-1a113df11dad" providerId="ADAL" clId="{F9452519-1495-48B6-86BE-1F210F341C90}" dt="2020-11-25T18:13:37.844" v="10"/>
        <pc:sldMkLst>
          <pc:docMk/>
          <pc:sldMk cId="4273903994" sldId="4483"/>
        </pc:sldMkLst>
      </pc:sldChg>
      <pc:sldChg chg="add">
        <pc:chgData name="Robin Rettien" userId="d3b77970-caed-4e6f-89f3-1a113df11dad" providerId="ADAL" clId="{F9452519-1495-48B6-86BE-1F210F341C90}" dt="2020-11-25T18:13:37.844" v="10"/>
        <pc:sldMkLst>
          <pc:docMk/>
          <pc:sldMk cId="4003307983" sldId="4484"/>
        </pc:sldMkLst>
      </pc:sldChg>
      <pc:sldChg chg="add">
        <pc:chgData name="Robin Rettien" userId="d3b77970-caed-4e6f-89f3-1a113df11dad" providerId="ADAL" clId="{F9452519-1495-48B6-86BE-1F210F341C90}" dt="2020-11-25T18:15:40.208" v="33"/>
        <pc:sldMkLst>
          <pc:docMk/>
          <pc:sldMk cId="274967218" sldId="4485"/>
        </pc:sldMkLst>
      </pc:sldChg>
      <pc:sldChg chg="add del">
        <pc:chgData name="Robin Rettien" userId="d3b77970-caed-4e6f-89f3-1a113df11dad" providerId="ADAL" clId="{F9452519-1495-48B6-86BE-1F210F341C90}" dt="2020-11-25T18:15:26.038" v="30" actId="2696"/>
        <pc:sldMkLst>
          <pc:docMk/>
          <pc:sldMk cId="1311273278" sldId="4485"/>
        </pc:sldMkLst>
      </pc:sldChg>
      <pc:sldChg chg="add del">
        <pc:chgData name="Robin Rettien" userId="d3b77970-caed-4e6f-89f3-1a113df11dad" providerId="ADAL" clId="{F9452519-1495-48B6-86BE-1F210F341C90}" dt="2020-11-25T18:15:36.428" v="32"/>
        <pc:sldMkLst>
          <pc:docMk/>
          <pc:sldMk cId="3888948137" sldId="4485"/>
        </pc:sldMkLst>
      </pc:sldChg>
      <pc:sldChg chg="add del">
        <pc:chgData name="Robin Rettien" userId="d3b77970-caed-4e6f-89f3-1a113df11dad" providerId="ADAL" clId="{F9452519-1495-48B6-86BE-1F210F341C90}" dt="2020-11-25T18:15:36.428" v="32"/>
        <pc:sldMkLst>
          <pc:docMk/>
          <pc:sldMk cId="88353701" sldId="4486"/>
        </pc:sldMkLst>
      </pc:sldChg>
      <pc:sldChg chg="add">
        <pc:chgData name="Robin Rettien" userId="d3b77970-caed-4e6f-89f3-1a113df11dad" providerId="ADAL" clId="{F9452519-1495-48B6-86BE-1F210F341C90}" dt="2020-11-25T18:15:40.208" v="33"/>
        <pc:sldMkLst>
          <pc:docMk/>
          <pc:sldMk cId="642597585" sldId="4486"/>
        </pc:sldMkLst>
      </pc:sldChg>
      <pc:sldChg chg="add del">
        <pc:chgData name="Robin Rettien" userId="d3b77970-caed-4e6f-89f3-1a113df11dad" providerId="ADAL" clId="{F9452519-1495-48B6-86BE-1F210F341C90}" dt="2020-11-25T18:15:26.038" v="30" actId="2696"/>
        <pc:sldMkLst>
          <pc:docMk/>
          <pc:sldMk cId="1532820432" sldId="4486"/>
        </pc:sldMkLst>
      </pc:sldChg>
      <pc:sldChg chg="add">
        <pc:chgData name="Robin Rettien" userId="d3b77970-caed-4e6f-89f3-1a113df11dad" providerId="ADAL" clId="{F9452519-1495-48B6-86BE-1F210F341C90}" dt="2020-11-25T18:15:40.208" v="33"/>
        <pc:sldMkLst>
          <pc:docMk/>
          <pc:sldMk cId="267242912" sldId="4487"/>
        </pc:sldMkLst>
      </pc:sldChg>
      <pc:sldChg chg="add del">
        <pc:chgData name="Robin Rettien" userId="d3b77970-caed-4e6f-89f3-1a113df11dad" providerId="ADAL" clId="{F9452519-1495-48B6-86BE-1F210F341C90}" dt="2020-11-25T18:15:26.038" v="30" actId="2696"/>
        <pc:sldMkLst>
          <pc:docMk/>
          <pc:sldMk cId="1415521392" sldId="4487"/>
        </pc:sldMkLst>
      </pc:sldChg>
      <pc:sldChg chg="add del">
        <pc:chgData name="Robin Rettien" userId="d3b77970-caed-4e6f-89f3-1a113df11dad" providerId="ADAL" clId="{F9452519-1495-48B6-86BE-1F210F341C90}" dt="2020-11-25T18:15:36.428" v="32"/>
        <pc:sldMkLst>
          <pc:docMk/>
          <pc:sldMk cId="3407004596" sldId="4487"/>
        </pc:sldMkLst>
      </pc:sldChg>
      <pc:sldChg chg="add del">
        <pc:chgData name="Robin Rettien" userId="d3b77970-caed-4e6f-89f3-1a113df11dad" providerId="ADAL" clId="{F9452519-1495-48B6-86BE-1F210F341C90}" dt="2020-11-25T18:15:26.038" v="30" actId="2696"/>
        <pc:sldMkLst>
          <pc:docMk/>
          <pc:sldMk cId="394294868" sldId="4488"/>
        </pc:sldMkLst>
      </pc:sldChg>
      <pc:sldChg chg="add">
        <pc:chgData name="Robin Rettien" userId="d3b77970-caed-4e6f-89f3-1a113df11dad" providerId="ADAL" clId="{F9452519-1495-48B6-86BE-1F210F341C90}" dt="2020-11-25T18:15:40.208" v="33"/>
        <pc:sldMkLst>
          <pc:docMk/>
          <pc:sldMk cId="1822598996" sldId="4488"/>
        </pc:sldMkLst>
      </pc:sldChg>
      <pc:sldChg chg="add del">
        <pc:chgData name="Robin Rettien" userId="d3b77970-caed-4e6f-89f3-1a113df11dad" providerId="ADAL" clId="{F9452519-1495-48B6-86BE-1F210F341C90}" dt="2020-11-25T18:15:36.428" v="32"/>
        <pc:sldMkLst>
          <pc:docMk/>
          <pc:sldMk cId="3571816775" sldId="4488"/>
        </pc:sldMkLst>
      </pc:sldChg>
      <pc:sldChg chg="add del">
        <pc:chgData name="Robin Rettien" userId="d3b77970-caed-4e6f-89f3-1a113df11dad" providerId="ADAL" clId="{F9452519-1495-48B6-86BE-1F210F341C90}" dt="2020-11-25T18:15:36.428" v="32"/>
        <pc:sldMkLst>
          <pc:docMk/>
          <pc:sldMk cId="1563972892" sldId="4489"/>
        </pc:sldMkLst>
      </pc:sldChg>
      <pc:sldChg chg="add">
        <pc:chgData name="Robin Rettien" userId="d3b77970-caed-4e6f-89f3-1a113df11dad" providerId="ADAL" clId="{F9452519-1495-48B6-86BE-1F210F341C90}" dt="2020-11-25T18:15:40.208" v="33"/>
        <pc:sldMkLst>
          <pc:docMk/>
          <pc:sldMk cId="1969409480" sldId="4489"/>
        </pc:sldMkLst>
      </pc:sldChg>
      <pc:sldChg chg="add del">
        <pc:chgData name="Robin Rettien" userId="d3b77970-caed-4e6f-89f3-1a113df11dad" providerId="ADAL" clId="{F9452519-1495-48B6-86BE-1F210F341C90}" dt="2020-11-25T18:15:26.038" v="30" actId="2696"/>
        <pc:sldMkLst>
          <pc:docMk/>
          <pc:sldMk cId="3099682598" sldId="4489"/>
        </pc:sldMkLst>
      </pc:sldChg>
      <pc:sldChg chg="add">
        <pc:chgData name="Robin Rettien" userId="d3b77970-caed-4e6f-89f3-1a113df11dad" providerId="ADAL" clId="{F9452519-1495-48B6-86BE-1F210F341C90}" dt="2020-11-25T18:14:03.329" v="25"/>
        <pc:sldMkLst>
          <pc:docMk/>
          <pc:sldMk cId="381624051" sldId="4490"/>
        </pc:sldMkLst>
      </pc:sldChg>
      <pc:sldChg chg="add">
        <pc:chgData name="Robin Rettien" userId="d3b77970-caed-4e6f-89f3-1a113df11dad" providerId="ADAL" clId="{F9452519-1495-48B6-86BE-1F210F341C90}" dt="2020-11-25T18:14:03.329" v="25"/>
        <pc:sldMkLst>
          <pc:docMk/>
          <pc:sldMk cId="3934869442" sldId="4491"/>
        </pc:sldMkLst>
      </pc:sldChg>
      <pc:sldChg chg="add">
        <pc:chgData name="Robin Rettien" userId="d3b77970-caed-4e6f-89f3-1a113df11dad" providerId="ADAL" clId="{F9452519-1495-48B6-86BE-1F210F341C90}" dt="2020-11-25T18:12:52.337" v="8"/>
        <pc:sldMkLst>
          <pc:docMk/>
          <pc:sldMk cId="435248604" sldId="4498"/>
        </pc:sldMkLst>
      </pc:sldChg>
      <pc:sldChg chg="del">
        <pc:chgData name="Robin Rettien" userId="d3b77970-caed-4e6f-89f3-1a113df11dad" providerId="ADAL" clId="{F9452519-1495-48B6-86BE-1F210F341C90}" dt="2020-11-25T18:13:45.583" v="21" actId="47"/>
        <pc:sldMkLst>
          <pc:docMk/>
          <pc:sldMk cId="4073120430" sldId="4515"/>
        </pc:sldMkLst>
      </pc:sldChg>
      <pc:sldChg chg="del">
        <pc:chgData name="Robin Rettien" userId="d3b77970-caed-4e6f-89f3-1a113df11dad" providerId="ADAL" clId="{F9452519-1495-48B6-86BE-1F210F341C90}" dt="2020-11-25T18:13:46.220" v="23" actId="47"/>
        <pc:sldMkLst>
          <pc:docMk/>
          <pc:sldMk cId="3615338953" sldId="4543"/>
        </pc:sldMkLst>
      </pc:sldChg>
      <pc:sldChg chg="add">
        <pc:chgData name="Robin Rettien" userId="d3b77970-caed-4e6f-89f3-1a113df11dad" providerId="ADAL" clId="{F9452519-1495-48B6-86BE-1F210F341C90}" dt="2020-11-25T18:14:03.329" v="25"/>
        <pc:sldMkLst>
          <pc:docMk/>
          <pc:sldMk cId="3513166889" sldId="4545"/>
        </pc:sldMkLst>
      </pc:sldChg>
      <pc:sldChg chg="add">
        <pc:chgData name="Robin Rettien" userId="d3b77970-caed-4e6f-89f3-1a113df11dad" providerId="ADAL" clId="{F9452519-1495-48B6-86BE-1F210F341C90}" dt="2020-11-25T18:14:03.329" v="25"/>
        <pc:sldMkLst>
          <pc:docMk/>
          <pc:sldMk cId="1716576604" sldId="4546"/>
        </pc:sldMkLst>
      </pc:sldChg>
      <pc:sldChg chg="add">
        <pc:chgData name="Robin Rettien" userId="d3b77970-caed-4e6f-89f3-1a113df11dad" providerId="ADAL" clId="{F9452519-1495-48B6-86BE-1F210F341C90}" dt="2020-11-25T18:14:03.329" v="25"/>
        <pc:sldMkLst>
          <pc:docMk/>
          <pc:sldMk cId="350211027" sldId="4547"/>
        </pc:sldMkLst>
      </pc:sldChg>
      <pc:sldChg chg="add">
        <pc:chgData name="Robin Rettien" userId="d3b77970-caed-4e6f-89f3-1a113df11dad" providerId="ADAL" clId="{F9452519-1495-48B6-86BE-1F210F341C90}" dt="2020-11-25T18:14:03.329" v="25"/>
        <pc:sldMkLst>
          <pc:docMk/>
          <pc:sldMk cId="841112482" sldId="4548"/>
        </pc:sldMkLst>
      </pc:sldChg>
      <pc:sldChg chg="add">
        <pc:chgData name="Robin Rettien" userId="d3b77970-caed-4e6f-89f3-1a113df11dad" providerId="ADAL" clId="{F9452519-1495-48B6-86BE-1F210F341C90}" dt="2020-11-25T18:14:03.329" v="25"/>
        <pc:sldMkLst>
          <pc:docMk/>
          <pc:sldMk cId="3715053663" sldId="4549"/>
        </pc:sldMkLst>
      </pc:sldChg>
      <pc:sldChg chg="add">
        <pc:chgData name="Robin Rettien" userId="d3b77970-caed-4e6f-89f3-1a113df11dad" providerId="ADAL" clId="{F9452519-1495-48B6-86BE-1F210F341C90}" dt="2020-11-25T18:14:03.329" v="25"/>
        <pc:sldMkLst>
          <pc:docMk/>
          <pc:sldMk cId="2696964311" sldId="4550"/>
        </pc:sldMkLst>
      </pc:sldChg>
      <pc:sldChg chg="add">
        <pc:chgData name="Robin Rettien" userId="d3b77970-caed-4e6f-89f3-1a113df11dad" providerId="ADAL" clId="{F9452519-1495-48B6-86BE-1F210F341C90}" dt="2020-11-25T18:14:03.329" v="25"/>
        <pc:sldMkLst>
          <pc:docMk/>
          <pc:sldMk cId="2688802646" sldId="4551"/>
        </pc:sldMkLst>
      </pc:sldChg>
      <pc:sldChg chg="add">
        <pc:chgData name="Robin Rettien" userId="d3b77970-caed-4e6f-89f3-1a113df11dad" providerId="ADAL" clId="{F9452519-1495-48B6-86BE-1F210F341C90}" dt="2020-11-25T18:14:03.329" v="25"/>
        <pc:sldMkLst>
          <pc:docMk/>
          <pc:sldMk cId="3786635756" sldId="4552"/>
        </pc:sldMkLst>
      </pc:sldChg>
      <pc:sldChg chg="add">
        <pc:chgData name="Robin Rettien" userId="d3b77970-caed-4e6f-89f3-1a113df11dad" providerId="ADAL" clId="{F9452519-1495-48B6-86BE-1F210F341C90}" dt="2020-11-25T18:14:03.329" v="25"/>
        <pc:sldMkLst>
          <pc:docMk/>
          <pc:sldMk cId="2967990154" sldId="4553"/>
        </pc:sldMkLst>
      </pc:sldChg>
      <pc:sldChg chg="add">
        <pc:chgData name="Robin Rettien" userId="d3b77970-caed-4e6f-89f3-1a113df11dad" providerId="ADAL" clId="{F9452519-1495-48B6-86BE-1F210F341C90}" dt="2020-11-25T18:14:03.329" v="25"/>
        <pc:sldMkLst>
          <pc:docMk/>
          <pc:sldMk cId="2176563733" sldId="4554"/>
        </pc:sldMkLst>
      </pc:sldChg>
      <pc:sldChg chg="add">
        <pc:chgData name="Robin Rettien" userId="d3b77970-caed-4e6f-89f3-1a113df11dad" providerId="ADAL" clId="{F9452519-1495-48B6-86BE-1F210F341C90}" dt="2020-11-25T18:14:03.329" v="25"/>
        <pc:sldMkLst>
          <pc:docMk/>
          <pc:sldMk cId="3920924172" sldId="4555"/>
        </pc:sldMkLst>
      </pc:sldChg>
      <pc:sldChg chg="add">
        <pc:chgData name="Robin Rettien" userId="d3b77970-caed-4e6f-89f3-1a113df11dad" providerId="ADAL" clId="{F9452519-1495-48B6-86BE-1F210F341C90}" dt="2020-11-25T18:14:03.329" v="25"/>
        <pc:sldMkLst>
          <pc:docMk/>
          <pc:sldMk cId="2516733516" sldId="4556"/>
        </pc:sldMkLst>
      </pc:sldChg>
      <pc:sldChg chg="add">
        <pc:chgData name="Robin Rettien" userId="d3b77970-caed-4e6f-89f3-1a113df11dad" providerId="ADAL" clId="{F9452519-1495-48B6-86BE-1F210F341C90}" dt="2020-11-25T18:14:03.329" v="25"/>
        <pc:sldMkLst>
          <pc:docMk/>
          <pc:sldMk cId="2123963684" sldId="4557"/>
        </pc:sldMkLst>
      </pc:sldChg>
      <pc:sldChg chg="add">
        <pc:chgData name="Robin Rettien" userId="d3b77970-caed-4e6f-89f3-1a113df11dad" providerId="ADAL" clId="{F9452519-1495-48B6-86BE-1F210F341C90}" dt="2020-11-25T18:12:52.337" v="8"/>
        <pc:sldMkLst>
          <pc:docMk/>
          <pc:sldMk cId="981453204" sldId="4586"/>
        </pc:sldMkLst>
      </pc:sldChg>
      <pc:sldChg chg="del">
        <pc:chgData name="Robin Rettien" userId="d3b77970-caed-4e6f-89f3-1a113df11dad" providerId="ADAL" clId="{F9452519-1495-48B6-86BE-1F210F341C90}" dt="2020-11-25T18:13:45.335" v="20" actId="47"/>
        <pc:sldMkLst>
          <pc:docMk/>
          <pc:sldMk cId="2997457341" sldId="4588"/>
        </pc:sldMkLst>
      </pc:sldChg>
      <pc:sldMasterChg chg="modSp mod modSldLayout">
        <pc:chgData name="Robin Rettien" userId="d3b77970-caed-4e6f-89f3-1a113df11dad" providerId="ADAL" clId="{F9452519-1495-48B6-86BE-1F210F341C90}" dt="2020-11-25T18:10:46.670" v="7" actId="20577"/>
        <pc:sldMasterMkLst>
          <pc:docMk/>
          <pc:sldMasterMk cId="0" sldId="2147483659"/>
        </pc:sldMasterMkLst>
        <pc:spChg chg="mod">
          <ac:chgData name="Robin Rettien" userId="d3b77970-caed-4e6f-89f3-1a113df11dad" providerId="ADAL" clId="{F9452519-1495-48B6-86BE-1F210F341C90}" dt="2020-11-25T18:10:42.257" v="5" actId="20577"/>
          <ac:spMkLst>
            <pc:docMk/>
            <pc:sldMasterMk cId="0" sldId="2147483659"/>
            <ac:spMk id="4" creationId="{B8A5604C-B8A6-4D35-A162-2F60AB989CD9}"/>
          </ac:spMkLst>
        </pc:spChg>
        <pc:sldLayoutChg chg="modSp mod">
          <pc:chgData name="Robin Rettien" userId="d3b77970-caed-4e6f-89f3-1a113df11dad" providerId="ADAL" clId="{F9452519-1495-48B6-86BE-1F210F341C90}" dt="2020-11-25T18:10:46.670" v="7" actId="20577"/>
          <pc:sldLayoutMkLst>
            <pc:docMk/>
            <pc:sldMasterMk cId="0" sldId="2147483659"/>
            <pc:sldLayoutMk cId="3081998058" sldId="2147483681"/>
          </pc:sldLayoutMkLst>
          <pc:spChg chg="mod">
            <ac:chgData name="Robin Rettien" userId="d3b77970-caed-4e6f-89f3-1a113df11dad" providerId="ADAL" clId="{F9452519-1495-48B6-86BE-1F210F341C90}" dt="2020-11-25T18:10:46.670" v="7" actId="20577"/>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E6289873-9FE9-4CA2-AC8B-3995D64E2CE3}"/>
    <pc:docChg chg="undo redo custSel modSld">
      <pc:chgData name="Robin Rettien" userId="d3b77970-caed-4e6f-89f3-1a113df11dad" providerId="ADAL" clId="{E6289873-9FE9-4CA2-AC8B-3995D64E2CE3}" dt="2020-11-12T17:31:21.406" v="498" actId="13926"/>
      <pc:docMkLst>
        <pc:docMk/>
      </pc:docMkLst>
      <pc:sldChg chg="modSp mod">
        <pc:chgData name="Robin Rettien" userId="d3b77970-caed-4e6f-89f3-1a113df11dad" providerId="ADAL" clId="{E6289873-9FE9-4CA2-AC8B-3995D64E2CE3}" dt="2020-11-09T16:15:29.001" v="401" actId="207"/>
        <pc:sldMkLst>
          <pc:docMk/>
          <pc:sldMk cId="3680767580" sldId="3066"/>
        </pc:sldMkLst>
        <pc:spChg chg="mod">
          <ac:chgData name="Robin Rettien" userId="d3b77970-caed-4e6f-89f3-1a113df11dad" providerId="ADAL" clId="{E6289873-9FE9-4CA2-AC8B-3995D64E2CE3}" dt="2020-11-09T16:15:29.001" v="401" actId="207"/>
          <ac:spMkLst>
            <pc:docMk/>
            <pc:sldMk cId="3680767580" sldId="3066"/>
            <ac:spMk id="3" creationId="{48F5C1C9-0257-4D57-911B-1B120E4B8C8E}"/>
          </ac:spMkLst>
        </pc:spChg>
      </pc:sldChg>
      <pc:sldChg chg="modSp mod">
        <pc:chgData name="Robin Rettien" userId="d3b77970-caed-4e6f-89f3-1a113df11dad" providerId="ADAL" clId="{E6289873-9FE9-4CA2-AC8B-3995D64E2CE3}" dt="2020-11-09T16:14:08.704" v="382" actId="13926"/>
        <pc:sldMkLst>
          <pc:docMk/>
          <pc:sldMk cId="2715772111" sldId="3215"/>
        </pc:sldMkLst>
        <pc:spChg chg="mod">
          <ac:chgData name="Robin Rettien" userId="d3b77970-caed-4e6f-89f3-1a113df11dad" providerId="ADAL" clId="{E6289873-9FE9-4CA2-AC8B-3995D64E2CE3}" dt="2020-11-09T16:14:08.704" v="382" actId="13926"/>
          <ac:spMkLst>
            <pc:docMk/>
            <pc:sldMk cId="2715772111" sldId="3215"/>
            <ac:spMk id="25" creationId="{F83F7EAB-E819-4F7C-AB07-9257B8B5B863}"/>
          </ac:spMkLst>
        </pc:spChg>
      </pc:sldChg>
      <pc:sldChg chg="modSp mod">
        <pc:chgData name="Robin Rettien" userId="d3b77970-caed-4e6f-89f3-1a113df11dad" providerId="ADAL" clId="{E6289873-9FE9-4CA2-AC8B-3995D64E2CE3}" dt="2020-11-09T16:14:20.923" v="387" actId="20577"/>
        <pc:sldMkLst>
          <pc:docMk/>
          <pc:sldMk cId="1315835274" sldId="3371"/>
        </pc:sldMkLst>
        <pc:spChg chg="mod">
          <ac:chgData name="Robin Rettien" userId="d3b77970-caed-4e6f-89f3-1a113df11dad" providerId="ADAL" clId="{E6289873-9FE9-4CA2-AC8B-3995D64E2CE3}" dt="2020-11-09T16:14:20.923" v="387" actId="20577"/>
          <ac:spMkLst>
            <pc:docMk/>
            <pc:sldMk cId="1315835274" sldId="3371"/>
            <ac:spMk id="30" creationId="{F0F08F1B-787E-4C5E-AB15-3DF291ECF517}"/>
          </ac:spMkLst>
        </pc:spChg>
      </pc:sldChg>
      <pc:sldChg chg="modSp mod">
        <pc:chgData name="Robin Rettien" userId="d3b77970-caed-4e6f-89f3-1a113df11dad" providerId="ADAL" clId="{E6289873-9FE9-4CA2-AC8B-3995D64E2CE3}" dt="2020-11-09T15:30:23.502" v="315" actId="20577"/>
        <pc:sldMkLst>
          <pc:docMk/>
          <pc:sldMk cId="2666718201" sldId="4240"/>
        </pc:sldMkLst>
        <pc:spChg chg="mod">
          <ac:chgData name="Robin Rettien" userId="d3b77970-caed-4e6f-89f3-1a113df11dad" providerId="ADAL" clId="{E6289873-9FE9-4CA2-AC8B-3995D64E2CE3}" dt="2020-11-09T15:30:23.502" v="315" actId="20577"/>
          <ac:spMkLst>
            <pc:docMk/>
            <pc:sldMk cId="2666718201" sldId="4240"/>
            <ac:spMk id="25" creationId="{F83F7EAB-E819-4F7C-AB07-9257B8B5B863}"/>
          </ac:spMkLst>
        </pc:spChg>
      </pc:sldChg>
      <pc:sldChg chg="modSp mod">
        <pc:chgData name="Robin Rettien" userId="d3b77970-caed-4e6f-89f3-1a113df11dad" providerId="ADAL" clId="{E6289873-9FE9-4CA2-AC8B-3995D64E2CE3}" dt="2020-11-09T14:44:59.603" v="24" actId="13926"/>
        <pc:sldMkLst>
          <pc:docMk/>
          <pc:sldMk cId="4020422460" sldId="4243"/>
        </pc:sldMkLst>
        <pc:spChg chg="mod">
          <ac:chgData name="Robin Rettien" userId="d3b77970-caed-4e6f-89f3-1a113df11dad" providerId="ADAL" clId="{E6289873-9FE9-4CA2-AC8B-3995D64E2CE3}" dt="2020-11-09T14:44:59.603" v="24" actId="13926"/>
          <ac:spMkLst>
            <pc:docMk/>
            <pc:sldMk cId="4020422460" sldId="4243"/>
            <ac:spMk id="25" creationId="{F83F7EAB-E819-4F7C-AB07-9257B8B5B863}"/>
          </ac:spMkLst>
        </pc:spChg>
      </pc:sldChg>
      <pc:sldChg chg="modSp mod">
        <pc:chgData name="Robin Rettien" userId="d3b77970-caed-4e6f-89f3-1a113df11dad" providerId="ADAL" clId="{E6289873-9FE9-4CA2-AC8B-3995D64E2CE3}" dt="2020-11-09T15:15:56.761" v="219" actId="20577"/>
        <pc:sldMkLst>
          <pc:docMk/>
          <pc:sldMk cId="3997315665" sldId="4377"/>
        </pc:sldMkLst>
        <pc:spChg chg="mod">
          <ac:chgData name="Robin Rettien" userId="d3b77970-caed-4e6f-89f3-1a113df11dad" providerId="ADAL" clId="{E6289873-9FE9-4CA2-AC8B-3995D64E2CE3}" dt="2020-11-09T15:15:42.498" v="195" actId="20577"/>
          <ac:spMkLst>
            <pc:docMk/>
            <pc:sldMk cId="3997315665" sldId="4377"/>
            <ac:spMk id="27" creationId="{77E0E204-8D21-48E0-B021-10D5F2DA2334}"/>
          </ac:spMkLst>
        </pc:spChg>
        <pc:spChg chg="mod">
          <ac:chgData name="Robin Rettien" userId="d3b77970-caed-4e6f-89f3-1a113df11dad" providerId="ADAL" clId="{E6289873-9FE9-4CA2-AC8B-3995D64E2CE3}" dt="2020-11-09T15:15:56.761" v="219" actId="20577"/>
          <ac:spMkLst>
            <pc:docMk/>
            <pc:sldMk cId="3997315665" sldId="4377"/>
            <ac:spMk id="28" creationId="{B74793EC-037E-4217-A367-23D17C681081}"/>
          </ac:spMkLst>
        </pc:spChg>
      </pc:sldChg>
      <pc:sldChg chg="modSp mod">
        <pc:chgData name="Robin Rettien" userId="d3b77970-caed-4e6f-89f3-1a113df11dad" providerId="ADAL" clId="{E6289873-9FE9-4CA2-AC8B-3995D64E2CE3}" dt="2020-11-09T14:45:33.185" v="28" actId="13926"/>
        <pc:sldMkLst>
          <pc:docMk/>
          <pc:sldMk cId="917409064" sldId="4391"/>
        </pc:sldMkLst>
        <pc:spChg chg="mod">
          <ac:chgData name="Robin Rettien" userId="d3b77970-caed-4e6f-89f3-1a113df11dad" providerId="ADAL" clId="{E6289873-9FE9-4CA2-AC8B-3995D64E2CE3}" dt="2020-11-09T14:45:33.185" v="28" actId="13926"/>
          <ac:spMkLst>
            <pc:docMk/>
            <pc:sldMk cId="917409064" sldId="4391"/>
            <ac:spMk id="27" creationId="{77E0E204-8D21-48E0-B021-10D5F2DA2334}"/>
          </ac:spMkLst>
        </pc:spChg>
      </pc:sldChg>
      <pc:sldChg chg="modSp mod">
        <pc:chgData name="Robin Rettien" userId="d3b77970-caed-4e6f-89f3-1a113df11dad" providerId="ADAL" clId="{E6289873-9FE9-4CA2-AC8B-3995D64E2CE3}" dt="2020-11-09T14:43:36.708" v="16" actId="13926"/>
        <pc:sldMkLst>
          <pc:docMk/>
          <pc:sldMk cId="2944978965" sldId="4392"/>
        </pc:sldMkLst>
        <pc:spChg chg="mod">
          <ac:chgData name="Robin Rettien" userId="d3b77970-caed-4e6f-89f3-1a113df11dad" providerId="ADAL" clId="{E6289873-9FE9-4CA2-AC8B-3995D64E2CE3}" dt="2020-11-09T14:43:36.708" v="16" actId="13926"/>
          <ac:spMkLst>
            <pc:docMk/>
            <pc:sldMk cId="2944978965" sldId="4392"/>
            <ac:spMk id="5" creationId="{26784425-6E78-468A-A979-B81C06D1F93B}"/>
          </ac:spMkLst>
        </pc:spChg>
      </pc:sldChg>
      <pc:sldChg chg="modSp mod">
        <pc:chgData name="Robin Rettien" userId="d3b77970-caed-4e6f-89f3-1a113df11dad" providerId="ADAL" clId="{E6289873-9FE9-4CA2-AC8B-3995D64E2CE3}" dt="2020-11-09T16:14:49.696" v="399" actId="13926"/>
        <pc:sldMkLst>
          <pc:docMk/>
          <pc:sldMk cId="2871285774" sldId="4469"/>
        </pc:sldMkLst>
        <pc:spChg chg="mod">
          <ac:chgData name="Robin Rettien" userId="d3b77970-caed-4e6f-89f3-1a113df11dad" providerId="ADAL" clId="{E6289873-9FE9-4CA2-AC8B-3995D64E2CE3}" dt="2020-11-09T16:14:49.696" v="399" actId="13926"/>
          <ac:spMkLst>
            <pc:docMk/>
            <pc:sldMk cId="2871285774" sldId="4469"/>
            <ac:spMk id="25" creationId="{F83F7EAB-E819-4F7C-AB07-9257B8B5B863}"/>
          </ac:spMkLst>
        </pc:spChg>
      </pc:sldChg>
      <pc:sldChg chg="modSp mod">
        <pc:chgData name="Robin Rettien" userId="d3b77970-caed-4e6f-89f3-1a113df11dad" providerId="ADAL" clId="{E6289873-9FE9-4CA2-AC8B-3995D64E2CE3}" dt="2020-11-09T15:13:26.629" v="184" actId="20577"/>
        <pc:sldMkLst>
          <pc:docMk/>
          <pc:sldMk cId="4175044044" sldId="4475"/>
        </pc:sldMkLst>
        <pc:spChg chg="mod">
          <ac:chgData name="Robin Rettien" userId="d3b77970-caed-4e6f-89f3-1a113df11dad" providerId="ADAL" clId="{E6289873-9FE9-4CA2-AC8B-3995D64E2CE3}" dt="2020-11-09T15:13:26.629" v="184" actId="20577"/>
          <ac:spMkLst>
            <pc:docMk/>
            <pc:sldMk cId="4175044044" sldId="4475"/>
            <ac:spMk id="13" creationId="{E612B975-BDBB-4283-A993-7EE553A058B9}"/>
          </ac:spMkLst>
        </pc:spChg>
      </pc:sldChg>
      <pc:sldChg chg="modSp mod">
        <pc:chgData name="Robin Rettien" userId="d3b77970-caed-4e6f-89f3-1a113df11dad" providerId="ADAL" clId="{E6289873-9FE9-4CA2-AC8B-3995D64E2CE3}" dt="2020-11-09T14:45:05.073" v="25" actId="13926"/>
        <pc:sldMkLst>
          <pc:docMk/>
          <pc:sldMk cId="3934869442" sldId="4491"/>
        </pc:sldMkLst>
        <pc:spChg chg="mod">
          <ac:chgData name="Robin Rettien" userId="d3b77970-caed-4e6f-89f3-1a113df11dad" providerId="ADAL" clId="{E6289873-9FE9-4CA2-AC8B-3995D64E2CE3}" dt="2020-11-09T14:45:05.073" v="25" actId="13926"/>
          <ac:spMkLst>
            <pc:docMk/>
            <pc:sldMk cId="3934869442" sldId="4491"/>
            <ac:spMk id="28" creationId="{1915FD22-2941-43E3-94C2-8BDD87DD535A}"/>
          </ac:spMkLst>
        </pc:spChg>
      </pc:sldChg>
      <pc:sldChg chg="modSp mod">
        <pc:chgData name="Robin Rettien" userId="d3b77970-caed-4e6f-89f3-1a113df11dad" providerId="ADAL" clId="{E6289873-9FE9-4CA2-AC8B-3995D64E2CE3}" dt="2020-11-09T14:44:06.560" v="19" actId="13926"/>
        <pc:sldMkLst>
          <pc:docMk/>
          <pc:sldMk cId="435248604" sldId="4498"/>
        </pc:sldMkLst>
        <pc:spChg chg="mod">
          <ac:chgData name="Robin Rettien" userId="d3b77970-caed-4e6f-89f3-1a113df11dad" providerId="ADAL" clId="{E6289873-9FE9-4CA2-AC8B-3995D64E2CE3}" dt="2020-11-09T14:44:06.560" v="19" actId="13926"/>
          <ac:spMkLst>
            <pc:docMk/>
            <pc:sldMk cId="435248604" sldId="4498"/>
            <ac:spMk id="4" creationId="{CDDC7632-1DC7-4CE4-8E9B-ACA285222032}"/>
          </ac:spMkLst>
        </pc:spChg>
      </pc:sldChg>
      <pc:sldChg chg="modSp mod">
        <pc:chgData name="Robin Rettien" userId="d3b77970-caed-4e6f-89f3-1a113df11dad" providerId="ADAL" clId="{E6289873-9FE9-4CA2-AC8B-3995D64E2CE3}" dt="2020-11-09T15:30:50.863" v="332" actId="20577"/>
        <pc:sldMkLst>
          <pc:docMk/>
          <pc:sldMk cId="3723857203" sldId="4505"/>
        </pc:sldMkLst>
        <pc:spChg chg="mod">
          <ac:chgData name="Robin Rettien" userId="d3b77970-caed-4e6f-89f3-1a113df11dad" providerId="ADAL" clId="{E6289873-9FE9-4CA2-AC8B-3995D64E2CE3}" dt="2020-11-09T14:42:28.419" v="11" actId="13926"/>
          <ac:spMkLst>
            <pc:docMk/>
            <pc:sldMk cId="3723857203" sldId="4505"/>
            <ac:spMk id="2" creationId="{7D701395-8032-4536-906F-15A66E308701}"/>
          </ac:spMkLst>
        </pc:spChg>
        <pc:spChg chg="mod">
          <ac:chgData name="Robin Rettien" userId="d3b77970-caed-4e6f-89f3-1a113df11dad" providerId="ADAL" clId="{E6289873-9FE9-4CA2-AC8B-3995D64E2CE3}" dt="2020-11-09T15:30:50.863" v="332" actId="20577"/>
          <ac:spMkLst>
            <pc:docMk/>
            <pc:sldMk cId="3723857203" sldId="4505"/>
            <ac:spMk id="3" creationId="{0252B5F5-9AC7-4F71-9222-E2738AC85ABC}"/>
          </ac:spMkLst>
        </pc:spChg>
        <pc:spChg chg="mod">
          <ac:chgData name="Robin Rettien" userId="d3b77970-caed-4e6f-89f3-1a113df11dad" providerId="ADAL" clId="{E6289873-9FE9-4CA2-AC8B-3995D64E2CE3}" dt="2020-11-09T14:42:28.419" v="11" actId="13926"/>
          <ac:spMkLst>
            <pc:docMk/>
            <pc:sldMk cId="3723857203" sldId="4505"/>
            <ac:spMk id="5" creationId="{63D4A90C-100A-4098-9396-3E6DBE6FBCB5}"/>
          </ac:spMkLst>
        </pc:spChg>
        <pc:spChg chg="mod">
          <ac:chgData name="Robin Rettien" userId="d3b77970-caed-4e6f-89f3-1a113df11dad" providerId="ADAL" clId="{E6289873-9FE9-4CA2-AC8B-3995D64E2CE3}" dt="2020-11-09T14:42:28.419" v="11" actId="13926"/>
          <ac:spMkLst>
            <pc:docMk/>
            <pc:sldMk cId="3723857203" sldId="4505"/>
            <ac:spMk id="9" creationId="{DB3E10AF-4D26-494C-827B-48178D9E4333}"/>
          </ac:spMkLst>
        </pc:spChg>
        <pc:spChg chg="mod">
          <ac:chgData name="Robin Rettien" userId="d3b77970-caed-4e6f-89f3-1a113df11dad" providerId="ADAL" clId="{E6289873-9FE9-4CA2-AC8B-3995D64E2CE3}" dt="2020-11-09T14:42:28.419" v="11" actId="13926"/>
          <ac:spMkLst>
            <pc:docMk/>
            <pc:sldMk cId="3723857203" sldId="4505"/>
            <ac:spMk id="15" creationId="{BD6BC940-9792-4EDF-88C1-2CA0CE1F572D}"/>
          </ac:spMkLst>
        </pc:spChg>
        <pc:spChg chg="mod">
          <ac:chgData name="Robin Rettien" userId="d3b77970-caed-4e6f-89f3-1a113df11dad" providerId="ADAL" clId="{E6289873-9FE9-4CA2-AC8B-3995D64E2CE3}" dt="2020-11-09T14:42:28.419" v="11" actId="13926"/>
          <ac:spMkLst>
            <pc:docMk/>
            <pc:sldMk cId="3723857203" sldId="4505"/>
            <ac:spMk id="16" creationId="{8AE2D7A0-DC95-4A97-B402-99AA6142072C}"/>
          </ac:spMkLst>
        </pc:spChg>
        <pc:spChg chg="mod">
          <ac:chgData name="Robin Rettien" userId="d3b77970-caed-4e6f-89f3-1a113df11dad" providerId="ADAL" clId="{E6289873-9FE9-4CA2-AC8B-3995D64E2CE3}" dt="2020-11-09T14:42:28.419" v="11" actId="13926"/>
          <ac:spMkLst>
            <pc:docMk/>
            <pc:sldMk cId="3723857203" sldId="4505"/>
            <ac:spMk id="19" creationId="{197440D0-D94A-40D6-8A4C-706BD75AD0B0}"/>
          </ac:spMkLst>
        </pc:spChg>
        <pc:spChg chg="mod">
          <ac:chgData name="Robin Rettien" userId="d3b77970-caed-4e6f-89f3-1a113df11dad" providerId="ADAL" clId="{E6289873-9FE9-4CA2-AC8B-3995D64E2CE3}" dt="2020-11-09T14:42:28.419" v="11" actId="13926"/>
          <ac:spMkLst>
            <pc:docMk/>
            <pc:sldMk cId="3723857203" sldId="4505"/>
            <ac:spMk id="21" creationId="{A72AE591-3E09-4614-960C-8E841A43253C}"/>
          </ac:spMkLst>
        </pc:spChg>
        <pc:spChg chg="mod">
          <ac:chgData name="Robin Rettien" userId="d3b77970-caed-4e6f-89f3-1a113df11dad" providerId="ADAL" clId="{E6289873-9FE9-4CA2-AC8B-3995D64E2CE3}" dt="2020-11-09T14:42:28.419" v="11" actId="13926"/>
          <ac:spMkLst>
            <pc:docMk/>
            <pc:sldMk cId="3723857203" sldId="4505"/>
            <ac:spMk id="22" creationId="{9D9BD2E3-4C1B-4F62-A8AB-BFD4638A2B3E}"/>
          </ac:spMkLst>
        </pc:spChg>
        <pc:spChg chg="mod">
          <ac:chgData name="Robin Rettien" userId="d3b77970-caed-4e6f-89f3-1a113df11dad" providerId="ADAL" clId="{E6289873-9FE9-4CA2-AC8B-3995D64E2CE3}" dt="2020-11-09T14:42:28.419" v="11" actId="13926"/>
          <ac:spMkLst>
            <pc:docMk/>
            <pc:sldMk cId="3723857203" sldId="4505"/>
            <ac:spMk id="45" creationId="{D5F1CED2-0BDE-43D8-8806-E61A958B4BF6}"/>
          </ac:spMkLst>
        </pc:spChg>
        <pc:spChg chg="mod">
          <ac:chgData name="Robin Rettien" userId="d3b77970-caed-4e6f-89f3-1a113df11dad" providerId="ADAL" clId="{E6289873-9FE9-4CA2-AC8B-3995D64E2CE3}" dt="2020-11-09T14:42:28.419" v="11" actId="13926"/>
          <ac:spMkLst>
            <pc:docMk/>
            <pc:sldMk cId="3723857203" sldId="4505"/>
            <ac:spMk id="48" creationId="{7C29CA2B-FB0A-4216-A747-FAF104700DC2}"/>
          </ac:spMkLst>
        </pc:spChg>
        <pc:spChg chg="mod">
          <ac:chgData name="Robin Rettien" userId="d3b77970-caed-4e6f-89f3-1a113df11dad" providerId="ADAL" clId="{E6289873-9FE9-4CA2-AC8B-3995D64E2CE3}" dt="2020-11-09T14:42:28.419" v="11" actId="13926"/>
          <ac:spMkLst>
            <pc:docMk/>
            <pc:sldMk cId="3723857203" sldId="4505"/>
            <ac:spMk id="49" creationId="{F37987CA-8D8B-4F82-A446-9B74531B8F7E}"/>
          </ac:spMkLst>
        </pc:spChg>
        <pc:spChg chg="mod">
          <ac:chgData name="Robin Rettien" userId="d3b77970-caed-4e6f-89f3-1a113df11dad" providerId="ADAL" clId="{E6289873-9FE9-4CA2-AC8B-3995D64E2CE3}" dt="2020-11-09T14:42:28.419" v="11" actId="13926"/>
          <ac:spMkLst>
            <pc:docMk/>
            <pc:sldMk cId="3723857203" sldId="4505"/>
            <ac:spMk id="57" creationId="{9719109C-3A19-4D67-966F-DC38A2D8A0BF}"/>
          </ac:spMkLst>
        </pc:spChg>
        <pc:spChg chg="mod">
          <ac:chgData name="Robin Rettien" userId="d3b77970-caed-4e6f-89f3-1a113df11dad" providerId="ADAL" clId="{E6289873-9FE9-4CA2-AC8B-3995D64E2CE3}" dt="2020-11-09T14:42:28.419" v="11" actId="13926"/>
          <ac:spMkLst>
            <pc:docMk/>
            <pc:sldMk cId="3723857203" sldId="4505"/>
            <ac:spMk id="63" creationId="{A5E86562-EC19-4824-AB64-A1D2AEBCB0CC}"/>
          </ac:spMkLst>
        </pc:spChg>
        <pc:spChg chg="mod">
          <ac:chgData name="Robin Rettien" userId="d3b77970-caed-4e6f-89f3-1a113df11dad" providerId="ADAL" clId="{E6289873-9FE9-4CA2-AC8B-3995D64E2CE3}" dt="2020-11-09T14:42:28.419" v="11" actId="13926"/>
          <ac:spMkLst>
            <pc:docMk/>
            <pc:sldMk cId="3723857203" sldId="4505"/>
            <ac:spMk id="71" creationId="{8AEA603A-879B-4C70-A99F-4F97AE4C98E5}"/>
          </ac:spMkLst>
        </pc:spChg>
        <pc:spChg chg="mod">
          <ac:chgData name="Robin Rettien" userId="d3b77970-caed-4e6f-89f3-1a113df11dad" providerId="ADAL" clId="{E6289873-9FE9-4CA2-AC8B-3995D64E2CE3}" dt="2020-11-09T14:42:28.419" v="11" actId="13926"/>
          <ac:spMkLst>
            <pc:docMk/>
            <pc:sldMk cId="3723857203" sldId="4505"/>
            <ac:spMk id="112" creationId="{3A85F222-F47B-4C0F-BF1F-B5B410DBDB63}"/>
          </ac:spMkLst>
        </pc:spChg>
        <pc:grpChg chg="mod">
          <ac:chgData name="Robin Rettien" userId="d3b77970-caed-4e6f-89f3-1a113df11dad" providerId="ADAL" clId="{E6289873-9FE9-4CA2-AC8B-3995D64E2CE3}" dt="2020-11-09T14:42:28.419" v="11" actId="13926"/>
          <ac:grpSpMkLst>
            <pc:docMk/>
            <pc:sldMk cId="3723857203" sldId="4505"/>
            <ac:grpSpMk id="50" creationId="{6CF11B43-605C-432A-8B85-ACBFA6EFDE30}"/>
          </ac:grpSpMkLst>
        </pc:grpChg>
        <pc:picChg chg="mod">
          <ac:chgData name="Robin Rettien" userId="d3b77970-caed-4e6f-89f3-1a113df11dad" providerId="ADAL" clId="{E6289873-9FE9-4CA2-AC8B-3995D64E2CE3}" dt="2020-11-09T14:42:28.419" v="11" actId="13926"/>
          <ac:picMkLst>
            <pc:docMk/>
            <pc:sldMk cId="3723857203" sldId="4505"/>
            <ac:picMk id="4" creationId="{9B71068C-80B5-44EE-BF11-55ECB18A22CE}"/>
          </ac:picMkLst>
        </pc:picChg>
        <pc:picChg chg="mod">
          <ac:chgData name="Robin Rettien" userId="d3b77970-caed-4e6f-89f3-1a113df11dad" providerId="ADAL" clId="{E6289873-9FE9-4CA2-AC8B-3995D64E2CE3}" dt="2020-11-09T14:42:28.419" v="11" actId="13926"/>
          <ac:picMkLst>
            <pc:docMk/>
            <pc:sldMk cId="3723857203" sldId="4505"/>
            <ac:picMk id="6" creationId="{EE71B728-5D16-4AEA-A37F-9D46618AD289}"/>
          </ac:picMkLst>
        </pc:picChg>
        <pc:picChg chg="mod">
          <ac:chgData name="Robin Rettien" userId="d3b77970-caed-4e6f-89f3-1a113df11dad" providerId="ADAL" clId="{E6289873-9FE9-4CA2-AC8B-3995D64E2CE3}" dt="2020-11-09T14:42:28.419" v="11" actId="13926"/>
          <ac:picMkLst>
            <pc:docMk/>
            <pc:sldMk cId="3723857203" sldId="4505"/>
            <ac:picMk id="7" creationId="{6450EE84-2EC8-4EB9-8B02-559C1F0518F5}"/>
          </ac:picMkLst>
        </pc:picChg>
        <pc:picChg chg="mod">
          <ac:chgData name="Robin Rettien" userId="d3b77970-caed-4e6f-89f3-1a113df11dad" providerId="ADAL" clId="{E6289873-9FE9-4CA2-AC8B-3995D64E2CE3}" dt="2020-11-09T14:42:28.419" v="11" actId="13926"/>
          <ac:picMkLst>
            <pc:docMk/>
            <pc:sldMk cId="3723857203" sldId="4505"/>
            <ac:picMk id="14" creationId="{AC3F8A6B-AF61-43A1-916F-AF402A79CEC7}"/>
          </ac:picMkLst>
        </pc:picChg>
        <pc:picChg chg="mod">
          <ac:chgData name="Robin Rettien" userId="d3b77970-caed-4e6f-89f3-1a113df11dad" providerId="ADAL" clId="{E6289873-9FE9-4CA2-AC8B-3995D64E2CE3}" dt="2020-11-09T14:42:28.419" v="11" actId="13926"/>
          <ac:picMkLst>
            <pc:docMk/>
            <pc:sldMk cId="3723857203" sldId="4505"/>
            <ac:picMk id="25" creationId="{4AF805BB-7D9F-4DF7-BB61-084FAC029417}"/>
          </ac:picMkLst>
        </pc:picChg>
        <pc:picChg chg="mod">
          <ac:chgData name="Robin Rettien" userId="d3b77970-caed-4e6f-89f3-1a113df11dad" providerId="ADAL" clId="{E6289873-9FE9-4CA2-AC8B-3995D64E2CE3}" dt="2020-11-09T14:42:28.419" v="11" actId="13926"/>
          <ac:picMkLst>
            <pc:docMk/>
            <pc:sldMk cId="3723857203" sldId="4505"/>
            <ac:picMk id="70" creationId="{900DCB03-E387-4E2E-8C46-DB2D83BDF992}"/>
          </ac:picMkLst>
        </pc:picChg>
        <pc:cxnChg chg="mod">
          <ac:chgData name="Robin Rettien" userId="d3b77970-caed-4e6f-89f3-1a113df11dad" providerId="ADAL" clId="{E6289873-9FE9-4CA2-AC8B-3995D64E2CE3}" dt="2020-11-09T14:42:28.419" v="11" actId="13926"/>
          <ac:cxnSpMkLst>
            <pc:docMk/>
            <pc:sldMk cId="3723857203" sldId="4505"/>
            <ac:cxnSpMk id="11" creationId="{5AD29280-6340-4A6D-882B-93B65A653036}"/>
          </ac:cxnSpMkLst>
        </pc:cxnChg>
        <pc:cxnChg chg="mod">
          <ac:chgData name="Robin Rettien" userId="d3b77970-caed-4e6f-89f3-1a113df11dad" providerId="ADAL" clId="{E6289873-9FE9-4CA2-AC8B-3995D64E2CE3}" dt="2020-11-09T14:42:28.419" v="11" actId="13926"/>
          <ac:cxnSpMkLst>
            <pc:docMk/>
            <pc:sldMk cId="3723857203" sldId="4505"/>
            <ac:cxnSpMk id="58" creationId="{FFE8AC65-502C-43EC-B31B-D1E6B9054933}"/>
          </ac:cxnSpMkLst>
        </pc:cxnChg>
      </pc:sldChg>
      <pc:sldChg chg="modSp mod">
        <pc:chgData name="Robin Rettien" userId="d3b77970-caed-4e6f-89f3-1a113df11dad" providerId="ADAL" clId="{E6289873-9FE9-4CA2-AC8B-3995D64E2CE3}" dt="2020-11-09T14:44:35.596" v="22" actId="13926"/>
        <pc:sldMkLst>
          <pc:docMk/>
          <pc:sldMk cId="4073120430" sldId="4515"/>
        </pc:sldMkLst>
        <pc:spChg chg="mod">
          <ac:chgData name="Robin Rettien" userId="d3b77970-caed-4e6f-89f3-1a113df11dad" providerId="ADAL" clId="{E6289873-9FE9-4CA2-AC8B-3995D64E2CE3}" dt="2020-11-09T14:44:35.596" v="22" actId="13926"/>
          <ac:spMkLst>
            <pc:docMk/>
            <pc:sldMk cId="4073120430" sldId="4515"/>
            <ac:spMk id="4" creationId="{29CB9718-F33C-45E0-97AD-AD6A26E51A3C}"/>
          </ac:spMkLst>
        </pc:spChg>
      </pc:sldChg>
      <pc:sldChg chg="modSp mod">
        <pc:chgData name="Robin Rettien" userId="d3b77970-caed-4e6f-89f3-1a113df11dad" providerId="ADAL" clId="{E6289873-9FE9-4CA2-AC8B-3995D64E2CE3}" dt="2020-11-09T14:42:12.728" v="8" actId="13926"/>
        <pc:sldMkLst>
          <pc:docMk/>
          <pc:sldMk cId="1017006420" sldId="4518"/>
        </pc:sldMkLst>
        <pc:spChg chg="mod">
          <ac:chgData name="Robin Rettien" userId="d3b77970-caed-4e6f-89f3-1a113df11dad" providerId="ADAL" clId="{E6289873-9FE9-4CA2-AC8B-3995D64E2CE3}" dt="2020-11-09T14:42:12.728" v="8" actId="13926"/>
          <ac:spMkLst>
            <pc:docMk/>
            <pc:sldMk cId="1017006420" sldId="4518"/>
            <ac:spMk id="46" creationId="{4BAAB852-3E63-4E57-A281-6C4F06FF143E}"/>
          </ac:spMkLst>
        </pc:spChg>
      </pc:sldChg>
      <pc:sldChg chg="addSp delSp modSp mod">
        <pc:chgData name="Robin Rettien" userId="d3b77970-caed-4e6f-89f3-1a113df11dad" providerId="ADAL" clId="{E6289873-9FE9-4CA2-AC8B-3995D64E2CE3}" dt="2020-11-09T16:18:23.611" v="402" actId="478"/>
        <pc:sldMkLst>
          <pc:docMk/>
          <pc:sldMk cId="3024342461" sldId="4519"/>
        </pc:sldMkLst>
        <pc:spChg chg="mod">
          <ac:chgData name="Robin Rettien" userId="d3b77970-caed-4e6f-89f3-1a113df11dad" providerId="ADAL" clId="{E6289873-9FE9-4CA2-AC8B-3995D64E2CE3}" dt="2020-11-09T14:42:40.995" v="13" actId="13926"/>
          <ac:spMkLst>
            <pc:docMk/>
            <pc:sldMk cId="3024342461" sldId="4519"/>
            <ac:spMk id="2" creationId="{866F6A2F-0CC8-45A6-A5CC-925165E61474}"/>
          </ac:spMkLst>
        </pc:spChg>
        <pc:spChg chg="mod">
          <ac:chgData name="Robin Rettien" userId="d3b77970-caed-4e6f-89f3-1a113df11dad" providerId="ADAL" clId="{E6289873-9FE9-4CA2-AC8B-3995D64E2CE3}" dt="2020-11-09T14:42:40.995" v="13" actId="13926"/>
          <ac:spMkLst>
            <pc:docMk/>
            <pc:sldMk cId="3024342461" sldId="4519"/>
            <ac:spMk id="3" creationId="{9A464A10-4411-41E5-9E2D-227BDCAFECA9}"/>
          </ac:spMkLst>
        </pc:spChg>
        <pc:spChg chg="mod">
          <ac:chgData name="Robin Rettien" userId="d3b77970-caed-4e6f-89f3-1a113df11dad" providerId="ADAL" clId="{E6289873-9FE9-4CA2-AC8B-3995D64E2CE3}" dt="2020-11-09T14:42:40.995" v="13" actId="13926"/>
          <ac:spMkLst>
            <pc:docMk/>
            <pc:sldMk cId="3024342461" sldId="4519"/>
            <ac:spMk id="4" creationId="{2269190F-6BF3-4099-A9B8-A13697D99D3E}"/>
          </ac:spMkLst>
        </pc:spChg>
        <pc:spChg chg="mod">
          <ac:chgData name="Robin Rettien" userId="d3b77970-caed-4e6f-89f3-1a113df11dad" providerId="ADAL" clId="{E6289873-9FE9-4CA2-AC8B-3995D64E2CE3}" dt="2020-11-09T14:42:40.995" v="13" actId="13926"/>
          <ac:spMkLst>
            <pc:docMk/>
            <pc:sldMk cId="3024342461" sldId="4519"/>
            <ac:spMk id="7" creationId="{488527C6-AC8F-48B9-8355-3C7A081B153B}"/>
          </ac:spMkLst>
        </pc:spChg>
        <pc:spChg chg="mod">
          <ac:chgData name="Robin Rettien" userId="d3b77970-caed-4e6f-89f3-1a113df11dad" providerId="ADAL" clId="{E6289873-9FE9-4CA2-AC8B-3995D64E2CE3}" dt="2020-11-09T14:42:40.995" v="13" actId="13926"/>
          <ac:spMkLst>
            <pc:docMk/>
            <pc:sldMk cId="3024342461" sldId="4519"/>
            <ac:spMk id="8" creationId="{6BFFB7E8-FAD0-48A4-AD48-50D2C46D0C72}"/>
          </ac:spMkLst>
        </pc:spChg>
        <pc:spChg chg="mod">
          <ac:chgData name="Robin Rettien" userId="d3b77970-caed-4e6f-89f3-1a113df11dad" providerId="ADAL" clId="{E6289873-9FE9-4CA2-AC8B-3995D64E2CE3}" dt="2020-11-09T14:51:28.076" v="30" actId="20577"/>
          <ac:spMkLst>
            <pc:docMk/>
            <pc:sldMk cId="3024342461" sldId="4519"/>
            <ac:spMk id="9" creationId="{C2F19B41-52D2-403E-88A6-DF976B97A7BB}"/>
          </ac:spMkLst>
        </pc:spChg>
        <pc:spChg chg="add del mod">
          <ac:chgData name="Robin Rettien" userId="d3b77970-caed-4e6f-89f3-1a113df11dad" providerId="ADAL" clId="{E6289873-9FE9-4CA2-AC8B-3995D64E2CE3}" dt="2020-11-09T16:18:23.611" v="402" actId="478"/>
          <ac:spMkLst>
            <pc:docMk/>
            <pc:sldMk cId="3024342461" sldId="4519"/>
            <ac:spMk id="10" creationId="{35C70FE8-E5B8-4B3A-B068-0B50E0ADD0D7}"/>
          </ac:spMkLst>
        </pc:spChg>
        <pc:spChg chg="mod">
          <ac:chgData name="Robin Rettien" userId="d3b77970-caed-4e6f-89f3-1a113df11dad" providerId="ADAL" clId="{E6289873-9FE9-4CA2-AC8B-3995D64E2CE3}" dt="2020-11-09T14:42:40.995" v="13" actId="13926"/>
          <ac:spMkLst>
            <pc:docMk/>
            <pc:sldMk cId="3024342461" sldId="4519"/>
            <ac:spMk id="15" creationId="{F67A6A5B-103D-4210-8D64-A57D047E2ABC}"/>
          </ac:spMkLst>
        </pc:spChg>
        <pc:spChg chg="mod">
          <ac:chgData name="Robin Rettien" userId="d3b77970-caed-4e6f-89f3-1a113df11dad" providerId="ADAL" clId="{E6289873-9FE9-4CA2-AC8B-3995D64E2CE3}" dt="2020-11-09T14:42:40.995" v="13" actId="13926"/>
          <ac:spMkLst>
            <pc:docMk/>
            <pc:sldMk cId="3024342461" sldId="4519"/>
            <ac:spMk id="19" creationId="{623F42BA-A24F-4D30-98EA-0F82DBB7501B}"/>
          </ac:spMkLst>
        </pc:spChg>
        <pc:spChg chg="mod">
          <ac:chgData name="Robin Rettien" userId="d3b77970-caed-4e6f-89f3-1a113df11dad" providerId="ADAL" clId="{E6289873-9FE9-4CA2-AC8B-3995D64E2CE3}" dt="2020-11-09T14:42:40.995" v="13" actId="13926"/>
          <ac:spMkLst>
            <pc:docMk/>
            <pc:sldMk cId="3024342461" sldId="4519"/>
            <ac:spMk id="21" creationId="{082D2B50-744E-44E7-A8DB-1748D7EDB225}"/>
          </ac:spMkLst>
        </pc:spChg>
        <pc:spChg chg="mod">
          <ac:chgData name="Robin Rettien" userId="d3b77970-caed-4e6f-89f3-1a113df11dad" providerId="ADAL" clId="{E6289873-9FE9-4CA2-AC8B-3995D64E2CE3}" dt="2020-11-09T14:42:40.995" v="13" actId="13926"/>
          <ac:spMkLst>
            <pc:docMk/>
            <pc:sldMk cId="3024342461" sldId="4519"/>
            <ac:spMk id="29" creationId="{5BF7F038-0A97-4C6A-B847-540F3C5ADD78}"/>
          </ac:spMkLst>
        </pc:spChg>
        <pc:spChg chg="mod">
          <ac:chgData name="Robin Rettien" userId="d3b77970-caed-4e6f-89f3-1a113df11dad" providerId="ADAL" clId="{E6289873-9FE9-4CA2-AC8B-3995D64E2CE3}" dt="2020-11-09T14:42:40.995" v="13" actId="13926"/>
          <ac:spMkLst>
            <pc:docMk/>
            <pc:sldMk cId="3024342461" sldId="4519"/>
            <ac:spMk id="40" creationId="{F2198C73-37DF-44A7-A52C-6BA738A04413}"/>
          </ac:spMkLst>
        </pc:spChg>
        <pc:spChg chg="mod">
          <ac:chgData name="Robin Rettien" userId="d3b77970-caed-4e6f-89f3-1a113df11dad" providerId="ADAL" clId="{E6289873-9FE9-4CA2-AC8B-3995D64E2CE3}" dt="2020-11-09T14:42:40.995" v="13" actId="13926"/>
          <ac:spMkLst>
            <pc:docMk/>
            <pc:sldMk cId="3024342461" sldId="4519"/>
            <ac:spMk id="44" creationId="{0BF7B5E2-320A-4EB3-AE52-56FD749723CD}"/>
          </ac:spMkLst>
        </pc:spChg>
        <pc:spChg chg="mod">
          <ac:chgData name="Robin Rettien" userId="d3b77970-caed-4e6f-89f3-1a113df11dad" providerId="ADAL" clId="{E6289873-9FE9-4CA2-AC8B-3995D64E2CE3}" dt="2020-11-09T14:42:40.995" v="13" actId="13926"/>
          <ac:spMkLst>
            <pc:docMk/>
            <pc:sldMk cId="3024342461" sldId="4519"/>
            <ac:spMk id="49" creationId="{1FA31E3C-0D66-439E-ABD2-A331D2BFF53E}"/>
          </ac:spMkLst>
        </pc:spChg>
        <pc:spChg chg="mod">
          <ac:chgData name="Robin Rettien" userId="d3b77970-caed-4e6f-89f3-1a113df11dad" providerId="ADAL" clId="{E6289873-9FE9-4CA2-AC8B-3995D64E2CE3}" dt="2020-11-09T14:42:40.995" v="13" actId="13926"/>
          <ac:spMkLst>
            <pc:docMk/>
            <pc:sldMk cId="3024342461" sldId="4519"/>
            <ac:spMk id="50" creationId="{8E857150-5BF8-48B3-8158-0DE35575DBFF}"/>
          </ac:spMkLst>
        </pc:spChg>
        <pc:grpChg chg="mod">
          <ac:chgData name="Robin Rettien" userId="d3b77970-caed-4e6f-89f3-1a113df11dad" providerId="ADAL" clId="{E6289873-9FE9-4CA2-AC8B-3995D64E2CE3}" dt="2020-11-09T14:42:40.995" v="13" actId="13926"/>
          <ac:grpSpMkLst>
            <pc:docMk/>
            <pc:sldMk cId="3024342461" sldId="4519"/>
            <ac:grpSpMk id="16" creationId="{367E1BA4-4676-4E75-B09D-871517D41F5C}"/>
          </ac:grpSpMkLst>
        </pc:grpChg>
        <pc:grpChg chg="mod">
          <ac:chgData name="Robin Rettien" userId="d3b77970-caed-4e6f-89f3-1a113df11dad" providerId="ADAL" clId="{E6289873-9FE9-4CA2-AC8B-3995D64E2CE3}" dt="2020-11-09T14:42:40.995" v="13" actId="13926"/>
          <ac:grpSpMkLst>
            <pc:docMk/>
            <pc:sldMk cId="3024342461" sldId="4519"/>
            <ac:grpSpMk id="31" creationId="{43719843-A1C7-4058-AC85-66C841DCB025}"/>
          </ac:grpSpMkLst>
        </pc:grpChg>
        <pc:grpChg chg="mod">
          <ac:chgData name="Robin Rettien" userId="d3b77970-caed-4e6f-89f3-1a113df11dad" providerId="ADAL" clId="{E6289873-9FE9-4CA2-AC8B-3995D64E2CE3}" dt="2020-11-09T14:42:40.995" v="13" actId="13926"/>
          <ac:grpSpMkLst>
            <pc:docMk/>
            <pc:sldMk cId="3024342461" sldId="4519"/>
            <ac:grpSpMk id="32" creationId="{A303D9E2-538F-485D-A035-55072B7F0B56}"/>
          </ac:grpSpMkLst>
        </pc:grpChg>
        <pc:graphicFrameChg chg="mod">
          <ac:chgData name="Robin Rettien" userId="d3b77970-caed-4e6f-89f3-1a113df11dad" providerId="ADAL" clId="{E6289873-9FE9-4CA2-AC8B-3995D64E2CE3}" dt="2020-11-09T14:42:40.995" v="13" actId="13926"/>
          <ac:graphicFrameMkLst>
            <pc:docMk/>
            <pc:sldMk cId="3024342461" sldId="4519"/>
            <ac:graphicFrameMk id="5" creationId="{42930AB3-FBC1-4DCC-A67C-FCE8C9801E51}"/>
          </ac:graphicFrameMkLst>
        </pc:graphicFrameChg>
        <pc:picChg chg="mod">
          <ac:chgData name="Robin Rettien" userId="d3b77970-caed-4e6f-89f3-1a113df11dad" providerId="ADAL" clId="{E6289873-9FE9-4CA2-AC8B-3995D64E2CE3}" dt="2020-11-09T14:42:40.995" v="13" actId="13926"/>
          <ac:picMkLst>
            <pc:docMk/>
            <pc:sldMk cId="3024342461" sldId="4519"/>
            <ac:picMk id="6" creationId="{A2CE8E34-0AAA-402C-AF20-F72215B9C177}"/>
          </ac:picMkLst>
        </pc:picChg>
        <pc:picChg chg="mod">
          <ac:chgData name="Robin Rettien" userId="d3b77970-caed-4e6f-89f3-1a113df11dad" providerId="ADAL" clId="{E6289873-9FE9-4CA2-AC8B-3995D64E2CE3}" dt="2020-11-09T14:42:40.995" v="13" actId="13926"/>
          <ac:picMkLst>
            <pc:docMk/>
            <pc:sldMk cId="3024342461" sldId="4519"/>
            <ac:picMk id="34" creationId="{7F62E470-DA60-4C90-9EEA-3FCC0DC0F9FF}"/>
          </ac:picMkLst>
        </pc:picChg>
        <pc:cxnChg chg="mod">
          <ac:chgData name="Robin Rettien" userId="d3b77970-caed-4e6f-89f3-1a113df11dad" providerId="ADAL" clId="{E6289873-9FE9-4CA2-AC8B-3995D64E2CE3}" dt="2020-11-09T14:42:40.995" v="13" actId="13926"/>
          <ac:cxnSpMkLst>
            <pc:docMk/>
            <pc:sldMk cId="3024342461" sldId="4519"/>
            <ac:cxnSpMk id="48" creationId="{247CFB3C-534F-4A6D-B37A-FAB3C7C989F1}"/>
          </ac:cxnSpMkLst>
        </pc:cxnChg>
        <pc:cxnChg chg="mod">
          <ac:chgData name="Robin Rettien" userId="d3b77970-caed-4e6f-89f3-1a113df11dad" providerId="ADAL" clId="{E6289873-9FE9-4CA2-AC8B-3995D64E2CE3}" dt="2020-11-09T14:42:40.995" v="13" actId="13926"/>
          <ac:cxnSpMkLst>
            <pc:docMk/>
            <pc:sldMk cId="3024342461" sldId="4519"/>
            <ac:cxnSpMk id="51" creationId="{9BFEE8B1-DD8A-4652-B001-25DA5B385FA5}"/>
          </ac:cxnSpMkLst>
        </pc:cxnChg>
      </pc:sldChg>
      <pc:sldChg chg="modSp mod">
        <pc:chgData name="Robin Rettien" userId="d3b77970-caed-4e6f-89f3-1a113df11dad" providerId="ADAL" clId="{E6289873-9FE9-4CA2-AC8B-3995D64E2CE3}" dt="2020-11-10T10:12:09.568" v="497" actId="13926"/>
        <pc:sldMkLst>
          <pc:docMk/>
          <pc:sldMk cId="4081695896" sldId="4520"/>
        </pc:sldMkLst>
        <pc:spChg chg="mod">
          <ac:chgData name="Robin Rettien" userId="d3b77970-caed-4e6f-89f3-1a113df11dad" providerId="ADAL" clId="{E6289873-9FE9-4CA2-AC8B-3995D64E2CE3}" dt="2020-11-10T10:12:09.568" v="497" actId="13926"/>
          <ac:spMkLst>
            <pc:docMk/>
            <pc:sldMk cId="4081695896" sldId="4520"/>
            <ac:spMk id="21" creationId="{A72AE591-3E09-4614-960C-8E841A43253C}"/>
          </ac:spMkLst>
        </pc:spChg>
      </pc:sldChg>
      <pc:sldChg chg="modSp mod">
        <pc:chgData name="Robin Rettien" userId="d3b77970-caed-4e6f-89f3-1a113df11dad" providerId="ADAL" clId="{E6289873-9FE9-4CA2-AC8B-3995D64E2CE3}" dt="2020-11-12T17:31:21.406" v="498" actId="13926"/>
        <pc:sldMkLst>
          <pc:docMk/>
          <pc:sldMk cId="1101744368" sldId="4524"/>
        </pc:sldMkLst>
        <pc:spChg chg="mod">
          <ac:chgData name="Robin Rettien" userId="d3b77970-caed-4e6f-89f3-1a113df11dad" providerId="ADAL" clId="{E6289873-9FE9-4CA2-AC8B-3995D64E2CE3}" dt="2020-11-12T17:31:21.406" v="498" actId="13926"/>
          <ac:spMkLst>
            <pc:docMk/>
            <pc:sldMk cId="1101744368" sldId="4524"/>
            <ac:spMk id="7" creationId="{431603C3-0313-437E-A629-5B4052624569}"/>
          </ac:spMkLst>
        </pc:spChg>
      </pc:sldChg>
      <pc:sldChg chg="modSp mod">
        <pc:chgData name="Robin Rettien" userId="d3b77970-caed-4e6f-89f3-1a113df11dad" providerId="ADAL" clId="{E6289873-9FE9-4CA2-AC8B-3995D64E2CE3}" dt="2020-11-09T14:43:51.014" v="18" actId="13926"/>
        <pc:sldMkLst>
          <pc:docMk/>
          <pc:sldMk cId="2172363109" sldId="4531"/>
        </pc:sldMkLst>
        <pc:graphicFrameChg chg="modGraphic">
          <ac:chgData name="Robin Rettien" userId="d3b77970-caed-4e6f-89f3-1a113df11dad" providerId="ADAL" clId="{E6289873-9FE9-4CA2-AC8B-3995D64E2CE3}" dt="2020-11-09T14:43:51.014" v="18" actId="13926"/>
          <ac:graphicFrameMkLst>
            <pc:docMk/>
            <pc:sldMk cId="2172363109" sldId="4531"/>
            <ac:graphicFrameMk id="5" creationId="{12CA20DD-86FB-4A49-B398-887C7612D442}"/>
          </ac:graphicFrameMkLst>
        </pc:graphicFrameChg>
      </pc:sldChg>
      <pc:sldChg chg="modSp mod">
        <pc:chgData name="Robin Rettien" userId="d3b77970-caed-4e6f-89f3-1a113df11dad" providerId="ADAL" clId="{E6289873-9FE9-4CA2-AC8B-3995D64E2CE3}" dt="2020-11-09T14:41:36.550" v="3" actId="13926"/>
        <pc:sldMkLst>
          <pc:docMk/>
          <pc:sldMk cId="419548533" sldId="4534"/>
        </pc:sldMkLst>
        <pc:spChg chg="mod">
          <ac:chgData name="Robin Rettien" userId="d3b77970-caed-4e6f-89f3-1a113df11dad" providerId="ADAL" clId="{E6289873-9FE9-4CA2-AC8B-3995D64E2CE3}" dt="2020-11-09T14:41:29.862" v="1" actId="13926"/>
          <ac:spMkLst>
            <pc:docMk/>
            <pc:sldMk cId="419548533" sldId="4534"/>
            <ac:spMk id="15" creationId="{CE7FEFFD-2135-4875-BC5A-895AE5991D9A}"/>
          </ac:spMkLst>
        </pc:spChg>
        <pc:spChg chg="mod">
          <ac:chgData name="Robin Rettien" userId="d3b77970-caed-4e6f-89f3-1a113df11dad" providerId="ADAL" clId="{E6289873-9FE9-4CA2-AC8B-3995D64E2CE3}" dt="2020-11-09T14:41:34.092" v="2" actId="13926"/>
          <ac:spMkLst>
            <pc:docMk/>
            <pc:sldMk cId="419548533" sldId="4534"/>
            <ac:spMk id="26" creationId="{39560AB3-6B18-407E-BA8A-51D748D825B6}"/>
          </ac:spMkLst>
        </pc:spChg>
        <pc:spChg chg="mod">
          <ac:chgData name="Robin Rettien" userId="d3b77970-caed-4e6f-89f3-1a113df11dad" providerId="ADAL" clId="{E6289873-9FE9-4CA2-AC8B-3995D64E2CE3}" dt="2020-11-09T14:41:36.550" v="3" actId="13926"/>
          <ac:spMkLst>
            <pc:docMk/>
            <pc:sldMk cId="419548533" sldId="4534"/>
            <ac:spMk id="30" creationId="{72CE0773-BDE5-4FDF-B5D1-25248D377107}"/>
          </ac:spMkLst>
        </pc:spChg>
      </pc:sldChg>
      <pc:sldChg chg="modSp mod">
        <pc:chgData name="Robin Rettien" userId="d3b77970-caed-4e6f-89f3-1a113df11dad" providerId="ADAL" clId="{E6289873-9FE9-4CA2-AC8B-3995D64E2CE3}" dt="2020-11-10T09:34:49.831" v="403" actId="404"/>
        <pc:sldMkLst>
          <pc:docMk/>
          <pc:sldMk cId="3615338953" sldId="4543"/>
        </pc:sldMkLst>
        <pc:graphicFrameChg chg="modGraphic">
          <ac:chgData name="Robin Rettien" userId="d3b77970-caed-4e6f-89f3-1a113df11dad" providerId="ADAL" clId="{E6289873-9FE9-4CA2-AC8B-3995D64E2CE3}" dt="2020-11-10T09:34:49.831" v="403" actId="404"/>
          <ac:graphicFrameMkLst>
            <pc:docMk/>
            <pc:sldMk cId="3615338953" sldId="4543"/>
            <ac:graphicFrameMk id="7" creationId="{0F71C5EA-4F60-44B4-AE20-496F9CFDF6F3}"/>
          </ac:graphicFrameMkLst>
        </pc:graphicFrameChg>
      </pc:sldChg>
      <pc:sldChg chg="addSp modSp mod">
        <pc:chgData name="Robin Rettien" userId="d3b77970-caed-4e6f-89f3-1a113df11dad" providerId="ADAL" clId="{E6289873-9FE9-4CA2-AC8B-3995D64E2CE3}" dt="2020-11-09T15:34:10.881" v="354" actId="208"/>
        <pc:sldMkLst>
          <pc:docMk/>
          <pc:sldMk cId="350211027" sldId="4547"/>
        </pc:sldMkLst>
        <pc:spChg chg="mod">
          <ac:chgData name="Robin Rettien" userId="d3b77970-caed-4e6f-89f3-1a113df11dad" providerId="ADAL" clId="{E6289873-9FE9-4CA2-AC8B-3995D64E2CE3}" dt="2020-11-09T15:34:10.881" v="354" actId="208"/>
          <ac:spMkLst>
            <pc:docMk/>
            <pc:sldMk cId="350211027" sldId="4547"/>
            <ac:spMk id="28" creationId="{C6DD607E-4696-4794-9613-B39A08C22DC7}"/>
          </ac:spMkLst>
        </pc:spChg>
        <pc:spChg chg="mod">
          <ac:chgData name="Robin Rettien" userId="d3b77970-caed-4e6f-89f3-1a113df11dad" providerId="ADAL" clId="{E6289873-9FE9-4CA2-AC8B-3995D64E2CE3}" dt="2020-11-09T15:33:58.783" v="353" actId="207"/>
          <ac:spMkLst>
            <pc:docMk/>
            <pc:sldMk cId="350211027" sldId="4547"/>
            <ac:spMk id="29" creationId="{1CEE659E-0A26-4884-98A8-2684820440A9}"/>
          </ac:spMkLst>
        </pc:spChg>
        <pc:spChg chg="mod">
          <ac:chgData name="Robin Rettien" userId="d3b77970-caed-4e6f-89f3-1a113df11dad" providerId="ADAL" clId="{E6289873-9FE9-4CA2-AC8B-3995D64E2CE3}" dt="2020-11-09T15:33:58.783" v="353" actId="207"/>
          <ac:spMkLst>
            <pc:docMk/>
            <pc:sldMk cId="350211027" sldId="4547"/>
            <ac:spMk id="30" creationId="{0854BFF2-ECB5-4308-B84C-31A025A1BE4B}"/>
          </ac:spMkLst>
        </pc:spChg>
        <pc:spChg chg="mod">
          <ac:chgData name="Robin Rettien" userId="d3b77970-caed-4e6f-89f3-1a113df11dad" providerId="ADAL" clId="{E6289873-9FE9-4CA2-AC8B-3995D64E2CE3}" dt="2020-11-09T15:34:10.881" v="354" actId="208"/>
          <ac:spMkLst>
            <pc:docMk/>
            <pc:sldMk cId="350211027" sldId="4547"/>
            <ac:spMk id="32" creationId="{AFCAE5D8-39DB-4A29-A9C8-303950288B1E}"/>
          </ac:spMkLst>
        </pc:spChg>
        <pc:spChg chg="mod">
          <ac:chgData name="Robin Rettien" userId="d3b77970-caed-4e6f-89f3-1a113df11dad" providerId="ADAL" clId="{E6289873-9FE9-4CA2-AC8B-3995D64E2CE3}" dt="2020-11-09T15:34:10.881" v="354" actId="208"/>
          <ac:spMkLst>
            <pc:docMk/>
            <pc:sldMk cId="350211027" sldId="4547"/>
            <ac:spMk id="33" creationId="{DFF0484F-D818-4EFF-8ED9-5E230B41B6A2}"/>
          </ac:spMkLst>
        </pc:spChg>
        <pc:spChg chg="mod">
          <ac:chgData name="Robin Rettien" userId="d3b77970-caed-4e6f-89f3-1a113df11dad" providerId="ADAL" clId="{E6289873-9FE9-4CA2-AC8B-3995D64E2CE3}" dt="2020-11-09T15:33:58.783" v="353" actId="207"/>
          <ac:spMkLst>
            <pc:docMk/>
            <pc:sldMk cId="350211027" sldId="4547"/>
            <ac:spMk id="41" creationId="{118ED9A4-193A-4AEE-BC9A-29026ADED536}"/>
          </ac:spMkLst>
        </pc:spChg>
        <pc:spChg chg="mod">
          <ac:chgData name="Robin Rettien" userId="d3b77970-caed-4e6f-89f3-1a113df11dad" providerId="ADAL" clId="{E6289873-9FE9-4CA2-AC8B-3995D64E2CE3}" dt="2020-11-09T15:33:58.783" v="353" actId="207"/>
          <ac:spMkLst>
            <pc:docMk/>
            <pc:sldMk cId="350211027" sldId="4547"/>
            <ac:spMk id="43" creationId="{84DA08A4-0F5C-41EC-9FD4-CA5AE6B7B6F0}"/>
          </ac:spMkLst>
        </pc:spChg>
        <pc:spChg chg="mod">
          <ac:chgData name="Robin Rettien" userId="d3b77970-caed-4e6f-89f3-1a113df11dad" providerId="ADAL" clId="{E6289873-9FE9-4CA2-AC8B-3995D64E2CE3}" dt="2020-11-09T15:34:10.881" v="354" actId="208"/>
          <ac:spMkLst>
            <pc:docMk/>
            <pc:sldMk cId="350211027" sldId="4547"/>
            <ac:spMk id="72" creationId="{69C1D583-971A-475C-92B1-FCE3FFEE39CA}"/>
          </ac:spMkLst>
        </pc:spChg>
        <pc:picChg chg="add mod">
          <ac:chgData name="Robin Rettien" userId="d3b77970-caed-4e6f-89f3-1a113df11dad" providerId="ADAL" clId="{E6289873-9FE9-4CA2-AC8B-3995D64E2CE3}" dt="2020-11-09T15:33:31.157" v="351" actId="1076"/>
          <ac:picMkLst>
            <pc:docMk/>
            <pc:sldMk cId="350211027" sldId="4547"/>
            <ac:picMk id="15" creationId="{BB8A9F6E-4A5A-4529-AEBB-6857B777B3B8}"/>
          </ac:picMkLst>
        </pc:picChg>
        <pc:picChg chg="mod">
          <ac:chgData name="Robin Rettien" userId="d3b77970-caed-4e6f-89f3-1a113df11dad" providerId="ADAL" clId="{E6289873-9FE9-4CA2-AC8B-3995D64E2CE3}" dt="2020-11-09T15:33:35.945" v="352" actId="1076"/>
          <ac:picMkLst>
            <pc:docMk/>
            <pc:sldMk cId="350211027" sldId="4547"/>
            <ac:picMk id="16" creationId="{A21B46E8-7320-4058-BAEB-E037EAADCAB0}"/>
          </ac:picMkLst>
        </pc:picChg>
        <pc:picChg chg="add mod">
          <ac:chgData name="Robin Rettien" userId="d3b77970-caed-4e6f-89f3-1a113df11dad" providerId="ADAL" clId="{E6289873-9FE9-4CA2-AC8B-3995D64E2CE3}" dt="2020-11-09T15:33:31.157" v="351" actId="1076"/>
          <ac:picMkLst>
            <pc:docMk/>
            <pc:sldMk cId="350211027" sldId="4547"/>
            <ac:picMk id="18" creationId="{03CCE744-552A-4460-930D-65988705AF92}"/>
          </ac:picMkLst>
        </pc:picChg>
        <pc:picChg chg="mod">
          <ac:chgData name="Robin Rettien" userId="d3b77970-caed-4e6f-89f3-1a113df11dad" providerId="ADAL" clId="{E6289873-9FE9-4CA2-AC8B-3995D64E2CE3}" dt="2020-11-09T15:33:35.945" v="352" actId="1076"/>
          <ac:picMkLst>
            <pc:docMk/>
            <pc:sldMk cId="350211027" sldId="4547"/>
            <ac:picMk id="20" creationId="{6FC91CC0-C9A5-4A52-8B9F-224C8E4533A5}"/>
          </ac:picMkLst>
        </pc:picChg>
        <pc:picChg chg="mod">
          <ac:chgData name="Robin Rettien" userId="d3b77970-caed-4e6f-89f3-1a113df11dad" providerId="ADAL" clId="{E6289873-9FE9-4CA2-AC8B-3995D64E2CE3}" dt="2020-11-09T15:33:35.945" v="352" actId="1076"/>
          <ac:picMkLst>
            <pc:docMk/>
            <pc:sldMk cId="350211027" sldId="4547"/>
            <ac:picMk id="21" creationId="{3350D192-FFD6-4548-AF6C-6A039BF8F7B8}"/>
          </ac:picMkLst>
        </pc:picChg>
        <pc:picChg chg="mod">
          <ac:chgData name="Robin Rettien" userId="d3b77970-caed-4e6f-89f3-1a113df11dad" providerId="ADAL" clId="{E6289873-9FE9-4CA2-AC8B-3995D64E2CE3}" dt="2020-11-09T15:33:35.945" v="352" actId="1076"/>
          <ac:picMkLst>
            <pc:docMk/>
            <pc:sldMk cId="350211027" sldId="4547"/>
            <ac:picMk id="48" creationId="{E376A642-D617-49E7-BF83-7C797A4D202E}"/>
          </ac:picMkLst>
        </pc:picChg>
      </pc:sldChg>
      <pc:sldChg chg="addSp modSp mod">
        <pc:chgData name="Robin Rettien" userId="d3b77970-caed-4e6f-89f3-1a113df11dad" providerId="ADAL" clId="{E6289873-9FE9-4CA2-AC8B-3995D64E2CE3}" dt="2020-11-09T15:35:22.500" v="368" actId="207"/>
        <pc:sldMkLst>
          <pc:docMk/>
          <pc:sldMk cId="841112482" sldId="4548"/>
        </pc:sldMkLst>
        <pc:spChg chg="mod">
          <ac:chgData name="Robin Rettien" userId="d3b77970-caed-4e6f-89f3-1a113df11dad" providerId="ADAL" clId="{E6289873-9FE9-4CA2-AC8B-3995D64E2CE3}" dt="2020-11-09T15:34:28.922" v="355" actId="208"/>
          <ac:spMkLst>
            <pc:docMk/>
            <pc:sldMk cId="841112482" sldId="4548"/>
            <ac:spMk id="21" creationId="{74D60612-69C0-4B65-9A58-7DDC44340E6C}"/>
          </ac:spMkLst>
        </pc:spChg>
        <pc:spChg chg="mod">
          <ac:chgData name="Robin Rettien" userId="d3b77970-caed-4e6f-89f3-1a113df11dad" providerId="ADAL" clId="{E6289873-9FE9-4CA2-AC8B-3995D64E2CE3}" dt="2020-11-09T15:34:28.922" v="355" actId="208"/>
          <ac:spMkLst>
            <pc:docMk/>
            <pc:sldMk cId="841112482" sldId="4548"/>
            <ac:spMk id="22" creationId="{D2E752A8-C3DC-4C67-9AA8-7A93DB1F82A8}"/>
          </ac:spMkLst>
        </pc:spChg>
        <pc:spChg chg="mod">
          <ac:chgData name="Robin Rettien" userId="d3b77970-caed-4e6f-89f3-1a113df11dad" providerId="ADAL" clId="{E6289873-9FE9-4CA2-AC8B-3995D64E2CE3}" dt="2020-11-09T15:34:28.922" v="355" actId="208"/>
          <ac:spMkLst>
            <pc:docMk/>
            <pc:sldMk cId="841112482" sldId="4548"/>
            <ac:spMk id="24" creationId="{B2A604EB-20A5-426E-936F-539AE8E13E1A}"/>
          </ac:spMkLst>
        </pc:spChg>
        <pc:spChg chg="mod">
          <ac:chgData name="Robin Rettien" userId="d3b77970-caed-4e6f-89f3-1a113df11dad" providerId="ADAL" clId="{E6289873-9FE9-4CA2-AC8B-3995D64E2CE3}" dt="2020-11-09T15:34:33.279" v="356" actId="208"/>
          <ac:spMkLst>
            <pc:docMk/>
            <pc:sldMk cId="841112482" sldId="4548"/>
            <ac:spMk id="28" creationId="{C6DD607E-4696-4794-9613-B39A08C22DC7}"/>
          </ac:spMkLst>
        </pc:spChg>
        <pc:spChg chg="mod">
          <ac:chgData name="Robin Rettien" userId="d3b77970-caed-4e6f-89f3-1a113df11dad" providerId="ADAL" clId="{E6289873-9FE9-4CA2-AC8B-3995D64E2CE3}" dt="2020-11-09T15:34:35.154" v="357" actId="208"/>
          <ac:spMkLst>
            <pc:docMk/>
            <pc:sldMk cId="841112482" sldId="4548"/>
            <ac:spMk id="49" creationId="{0813A417-F492-4855-A9EF-BEAF4694B07F}"/>
          </ac:spMkLst>
        </pc:spChg>
        <pc:spChg chg="mod">
          <ac:chgData name="Robin Rettien" userId="d3b77970-caed-4e6f-89f3-1a113df11dad" providerId="ADAL" clId="{E6289873-9FE9-4CA2-AC8B-3995D64E2CE3}" dt="2020-11-09T15:35:22.500" v="368" actId="207"/>
          <ac:spMkLst>
            <pc:docMk/>
            <pc:sldMk cId="841112482" sldId="4548"/>
            <ac:spMk id="67" creationId="{DAF8678A-A9D6-4390-88ED-9D6BE7CA9C60}"/>
          </ac:spMkLst>
        </pc:spChg>
        <pc:spChg chg="mod">
          <ac:chgData name="Robin Rettien" userId="d3b77970-caed-4e6f-89f3-1a113df11dad" providerId="ADAL" clId="{E6289873-9FE9-4CA2-AC8B-3995D64E2CE3}" dt="2020-11-09T15:35:22.500" v="368" actId="207"/>
          <ac:spMkLst>
            <pc:docMk/>
            <pc:sldMk cId="841112482" sldId="4548"/>
            <ac:spMk id="68" creationId="{9E33DAFA-F1C8-4CDA-B6FC-CA970C1A0EBD}"/>
          </ac:spMkLst>
        </pc:spChg>
        <pc:grpChg chg="mod">
          <ac:chgData name="Robin Rettien" userId="d3b77970-caed-4e6f-89f3-1a113df11dad" providerId="ADAL" clId="{E6289873-9FE9-4CA2-AC8B-3995D64E2CE3}" dt="2020-11-09T15:35:19.148" v="367" actId="1076"/>
          <ac:grpSpMkLst>
            <pc:docMk/>
            <pc:sldMk cId="841112482" sldId="4548"/>
            <ac:grpSpMk id="18" creationId="{2AE81CD2-B26B-4E8B-8903-70AB9B313DFE}"/>
          </ac:grpSpMkLst>
        </pc:grpChg>
        <pc:picChg chg="add">
          <ac:chgData name="Robin Rettien" userId="d3b77970-caed-4e6f-89f3-1a113df11dad" providerId="ADAL" clId="{E6289873-9FE9-4CA2-AC8B-3995D64E2CE3}" dt="2020-11-09T15:32:34.010" v="343" actId="22"/>
          <ac:picMkLst>
            <pc:docMk/>
            <pc:sldMk cId="841112482" sldId="4548"/>
            <ac:picMk id="5" creationId="{FD8E7439-5C63-402A-BB2A-1C882A6AC062}"/>
          </ac:picMkLst>
        </pc:picChg>
        <pc:picChg chg="add">
          <ac:chgData name="Robin Rettien" userId="d3b77970-caed-4e6f-89f3-1a113df11dad" providerId="ADAL" clId="{E6289873-9FE9-4CA2-AC8B-3995D64E2CE3}" dt="2020-11-09T15:32:34.010" v="343" actId="22"/>
          <ac:picMkLst>
            <pc:docMk/>
            <pc:sldMk cId="841112482" sldId="4548"/>
            <ac:picMk id="6" creationId="{8C27DE40-4D1C-44B6-B7A5-E39380389094}"/>
          </ac:picMkLst>
        </pc:picChg>
        <pc:picChg chg="mod">
          <ac:chgData name="Robin Rettien" userId="d3b77970-caed-4e6f-89f3-1a113df11dad" providerId="ADAL" clId="{E6289873-9FE9-4CA2-AC8B-3995D64E2CE3}" dt="2020-11-09T15:32:43.017" v="344" actId="1076"/>
          <ac:picMkLst>
            <pc:docMk/>
            <pc:sldMk cId="841112482" sldId="4548"/>
            <ac:picMk id="19" creationId="{61B9D43D-FBB3-4932-AD67-634FEFE1AD77}"/>
          </ac:picMkLst>
        </pc:picChg>
        <pc:picChg chg="mod modCrop">
          <ac:chgData name="Robin Rettien" userId="d3b77970-caed-4e6f-89f3-1a113df11dad" providerId="ADAL" clId="{E6289873-9FE9-4CA2-AC8B-3995D64E2CE3}" dt="2020-11-09T15:32:43.017" v="344" actId="1076"/>
          <ac:picMkLst>
            <pc:docMk/>
            <pc:sldMk cId="841112482" sldId="4548"/>
            <ac:picMk id="20" creationId="{B6A0E0CA-682F-44F3-AFE5-4B624282CEB4}"/>
          </ac:picMkLst>
        </pc:picChg>
        <pc:picChg chg="mod modCrop">
          <ac:chgData name="Robin Rettien" userId="d3b77970-caed-4e6f-89f3-1a113df11dad" providerId="ADAL" clId="{E6289873-9FE9-4CA2-AC8B-3995D64E2CE3}" dt="2020-11-09T15:32:43.017" v="344" actId="1076"/>
          <ac:picMkLst>
            <pc:docMk/>
            <pc:sldMk cId="841112482" sldId="4548"/>
            <ac:picMk id="23" creationId="{3A85D7CA-EC71-4172-BEF7-D82375DC3040}"/>
          </ac:picMkLst>
        </pc:picChg>
      </pc:sldChg>
      <pc:sldChg chg="modSp mod">
        <pc:chgData name="Robin Rettien" userId="d3b77970-caed-4e6f-89f3-1a113df11dad" providerId="ADAL" clId="{E6289873-9FE9-4CA2-AC8B-3995D64E2CE3}" dt="2020-11-09T14:45:17.113" v="26" actId="13926"/>
        <pc:sldMkLst>
          <pc:docMk/>
          <pc:sldMk cId="2696964311" sldId="4550"/>
        </pc:sldMkLst>
        <pc:spChg chg="mod">
          <ac:chgData name="Robin Rettien" userId="d3b77970-caed-4e6f-89f3-1a113df11dad" providerId="ADAL" clId="{E6289873-9FE9-4CA2-AC8B-3995D64E2CE3}" dt="2020-11-09T14:45:17.113" v="26" actId="13926"/>
          <ac:spMkLst>
            <pc:docMk/>
            <pc:sldMk cId="2696964311" sldId="4550"/>
            <ac:spMk id="49" creationId="{3B09F82E-872F-4B7B-B389-F72F1F740FF8}"/>
          </ac:spMkLst>
        </pc:spChg>
      </pc:sldChg>
      <pc:sldChg chg="addSp modSp mod">
        <pc:chgData name="Robin Rettien" userId="d3b77970-caed-4e6f-89f3-1a113df11dad" providerId="ADAL" clId="{E6289873-9FE9-4CA2-AC8B-3995D64E2CE3}" dt="2020-11-09T15:35:32.670" v="369" actId="207"/>
        <pc:sldMkLst>
          <pc:docMk/>
          <pc:sldMk cId="2967990154" sldId="4553"/>
        </pc:sldMkLst>
        <pc:spChg chg="mod">
          <ac:chgData name="Robin Rettien" userId="d3b77970-caed-4e6f-89f3-1a113df11dad" providerId="ADAL" clId="{E6289873-9FE9-4CA2-AC8B-3995D64E2CE3}" dt="2020-11-09T15:34:43.095" v="358" actId="208"/>
          <ac:spMkLst>
            <pc:docMk/>
            <pc:sldMk cId="2967990154" sldId="4553"/>
            <ac:spMk id="28" creationId="{C6DD607E-4696-4794-9613-B39A08C22DC7}"/>
          </ac:spMkLst>
        </pc:spChg>
        <pc:spChg chg="mod">
          <ac:chgData name="Robin Rettien" userId="d3b77970-caed-4e6f-89f3-1a113df11dad" providerId="ADAL" clId="{E6289873-9FE9-4CA2-AC8B-3995D64E2CE3}" dt="2020-11-09T15:35:32.670" v="369" actId="207"/>
          <ac:spMkLst>
            <pc:docMk/>
            <pc:sldMk cId="2967990154" sldId="4553"/>
            <ac:spMk id="30" creationId="{4A1EA03B-70BE-46E6-89B2-BA1345A01194}"/>
          </ac:spMkLst>
        </pc:spChg>
        <pc:spChg chg="mod">
          <ac:chgData name="Robin Rettien" userId="d3b77970-caed-4e6f-89f3-1a113df11dad" providerId="ADAL" clId="{E6289873-9FE9-4CA2-AC8B-3995D64E2CE3}" dt="2020-11-09T15:34:46.448" v="360" actId="208"/>
          <ac:spMkLst>
            <pc:docMk/>
            <pc:sldMk cId="2967990154" sldId="4553"/>
            <ac:spMk id="32" creationId="{AFCAE5D8-39DB-4A29-A9C8-303950288B1E}"/>
          </ac:spMkLst>
        </pc:spChg>
        <pc:spChg chg="mod">
          <ac:chgData name="Robin Rettien" userId="d3b77970-caed-4e6f-89f3-1a113df11dad" providerId="ADAL" clId="{E6289873-9FE9-4CA2-AC8B-3995D64E2CE3}" dt="2020-11-09T15:34:43.095" v="358" actId="208"/>
          <ac:spMkLst>
            <pc:docMk/>
            <pc:sldMk cId="2967990154" sldId="4553"/>
            <ac:spMk id="33" creationId="{DFF0484F-D818-4EFF-8ED9-5E230B41B6A2}"/>
          </ac:spMkLst>
        </pc:spChg>
        <pc:spChg chg="mod">
          <ac:chgData name="Robin Rettien" userId="d3b77970-caed-4e6f-89f3-1a113df11dad" providerId="ADAL" clId="{E6289873-9FE9-4CA2-AC8B-3995D64E2CE3}" dt="2020-11-09T15:35:32.670" v="369" actId="207"/>
          <ac:spMkLst>
            <pc:docMk/>
            <pc:sldMk cId="2967990154" sldId="4553"/>
            <ac:spMk id="42" creationId="{F066C725-D241-4740-9941-B2B4CD05BA61}"/>
          </ac:spMkLst>
        </pc:spChg>
        <pc:spChg chg="mod">
          <ac:chgData name="Robin Rettien" userId="d3b77970-caed-4e6f-89f3-1a113df11dad" providerId="ADAL" clId="{E6289873-9FE9-4CA2-AC8B-3995D64E2CE3}" dt="2020-11-09T15:35:32.670" v="369" actId="207"/>
          <ac:spMkLst>
            <pc:docMk/>
            <pc:sldMk cId="2967990154" sldId="4553"/>
            <ac:spMk id="43" creationId="{83D5A13C-6B87-43EB-AF37-D83513A1F464}"/>
          </ac:spMkLst>
        </pc:spChg>
        <pc:spChg chg="mod">
          <ac:chgData name="Robin Rettien" userId="d3b77970-caed-4e6f-89f3-1a113df11dad" providerId="ADAL" clId="{E6289873-9FE9-4CA2-AC8B-3995D64E2CE3}" dt="2020-11-09T15:35:32.670" v="369" actId="207"/>
          <ac:spMkLst>
            <pc:docMk/>
            <pc:sldMk cId="2967990154" sldId="4553"/>
            <ac:spMk id="44" creationId="{26A8D490-F631-4A73-95D4-0A4ED9A248CA}"/>
          </ac:spMkLst>
        </pc:spChg>
        <pc:spChg chg="mod">
          <ac:chgData name="Robin Rettien" userId="d3b77970-caed-4e6f-89f3-1a113df11dad" providerId="ADAL" clId="{E6289873-9FE9-4CA2-AC8B-3995D64E2CE3}" dt="2020-11-09T15:34:44.782" v="359" actId="208"/>
          <ac:spMkLst>
            <pc:docMk/>
            <pc:sldMk cId="2967990154" sldId="4553"/>
            <ac:spMk id="72" creationId="{69C1D583-971A-475C-92B1-FCE3FFEE39CA}"/>
          </ac:spMkLst>
        </pc:spChg>
        <pc:picChg chg="add mod">
          <ac:chgData name="Robin Rettien" userId="d3b77970-caed-4e6f-89f3-1a113df11dad" providerId="ADAL" clId="{E6289873-9FE9-4CA2-AC8B-3995D64E2CE3}" dt="2020-11-09T15:33:12.058" v="347" actId="1076"/>
          <ac:picMkLst>
            <pc:docMk/>
            <pc:sldMk cId="2967990154" sldId="4553"/>
            <ac:picMk id="15" creationId="{EAD81D7E-5522-46E6-B95E-B49F4DFC2AA6}"/>
          </ac:picMkLst>
        </pc:picChg>
        <pc:picChg chg="add mod">
          <ac:chgData name="Robin Rettien" userId="d3b77970-caed-4e6f-89f3-1a113df11dad" providerId="ADAL" clId="{E6289873-9FE9-4CA2-AC8B-3995D64E2CE3}" dt="2020-11-09T15:33:12.058" v="347" actId="1076"/>
          <ac:picMkLst>
            <pc:docMk/>
            <pc:sldMk cId="2967990154" sldId="4553"/>
            <ac:picMk id="17" creationId="{65B1D42F-BF16-47A1-BF67-D4048F48054C}"/>
          </ac:picMkLst>
        </pc:picChg>
        <pc:picChg chg="mod">
          <ac:chgData name="Robin Rettien" userId="d3b77970-caed-4e6f-89f3-1a113df11dad" providerId="ADAL" clId="{E6289873-9FE9-4CA2-AC8B-3995D64E2CE3}" dt="2020-11-09T15:33:17.173" v="348" actId="1076"/>
          <ac:picMkLst>
            <pc:docMk/>
            <pc:sldMk cId="2967990154" sldId="4553"/>
            <ac:picMk id="26" creationId="{CED087B5-99AF-432D-918B-42A72515E512}"/>
          </ac:picMkLst>
        </pc:picChg>
        <pc:picChg chg="mod">
          <ac:chgData name="Robin Rettien" userId="d3b77970-caed-4e6f-89f3-1a113df11dad" providerId="ADAL" clId="{E6289873-9FE9-4CA2-AC8B-3995D64E2CE3}" dt="2020-11-09T15:33:17.173" v="348" actId="1076"/>
          <ac:picMkLst>
            <pc:docMk/>
            <pc:sldMk cId="2967990154" sldId="4553"/>
            <ac:picMk id="29" creationId="{6E4DB0A2-27BE-4451-B984-02604E2B8699}"/>
          </ac:picMkLst>
        </pc:picChg>
      </pc:sldChg>
      <pc:sldChg chg="addSp modSp mod">
        <pc:chgData name="Robin Rettien" userId="d3b77970-caed-4e6f-89f3-1a113df11dad" providerId="ADAL" clId="{E6289873-9FE9-4CA2-AC8B-3995D64E2CE3}" dt="2020-11-09T15:35:37.702" v="370" actId="207"/>
        <pc:sldMkLst>
          <pc:docMk/>
          <pc:sldMk cId="2176563733" sldId="4554"/>
        </pc:sldMkLst>
        <pc:spChg chg="mod">
          <ac:chgData name="Robin Rettien" userId="d3b77970-caed-4e6f-89f3-1a113df11dad" providerId="ADAL" clId="{E6289873-9FE9-4CA2-AC8B-3995D64E2CE3}" dt="2020-11-09T15:34:55.400" v="363" actId="208"/>
          <ac:spMkLst>
            <pc:docMk/>
            <pc:sldMk cId="2176563733" sldId="4554"/>
            <ac:spMk id="21" creationId="{74D60612-69C0-4B65-9A58-7DDC44340E6C}"/>
          </ac:spMkLst>
        </pc:spChg>
        <pc:spChg chg="mod">
          <ac:chgData name="Robin Rettien" userId="d3b77970-caed-4e6f-89f3-1a113df11dad" providerId="ADAL" clId="{E6289873-9FE9-4CA2-AC8B-3995D64E2CE3}" dt="2020-11-09T15:35:00.255" v="365" actId="208"/>
          <ac:spMkLst>
            <pc:docMk/>
            <pc:sldMk cId="2176563733" sldId="4554"/>
            <ac:spMk id="22" creationId="{D2E752A8-C3DC-4C67-9AA8-7A93DB1F82A8}"/>
          </ac:spMkLst>
        </pc:spChg>
        <pc:spChg chg="mod">
          <ac:chgData name="Robin Rettien" userId="d3b77970-caed-4e6f-89f3-1a113df11dad" providerId="ADAL" clId="{E6289873-9FE9-4CA2-AC8B-3995D64E2CE3}" dt="2020-11-09T15:35:37.702" v="370" actId="207"/>
          <ac:spMkLst>
            <pc:docMk/>
            <pc:sldMk cId="2176563733" sldId="4554"/>
            <ac:spMk id="24" creationId="{D8C95CC4-D829-4836-AAC9-50288DF9C742}"/>
          </ac:spMkLst>
        </pc:spChg>
        <pc:spChg chg="mod">
          <ac:chgData name="Robin Rettien" userId="d3b77970-caed-4e6f-89f3-1a113df11dad" providerId="ADAL" clId="{E6289873-9FE9-4CA2-AC8B-3995D64E2CE3}" dt="2020-11-09T15:34:50.214" v="361" actId="208"/>
          <ac:spMkLst>
            <pc:docMk/>
            <pc:sldMk cId="2176563733" sldId="4554"/>
            <ac:spMk id="28" creationId="{C6DD607E-4696-4794-9613-B39A08C22DC7}"/>
          </ac:spMkLst>
        </pc:spChg>
        <pc:spChg chg="mod">
          <ac:chgData name="Robin Rettien" userId="d3b77970-caed-4e6f-89f3-1a113df11dad" providerId="ADAL" clId="{E6289873-9FE9-4CA2-AC8B-3995D64E2CE3}" dt="2020-11-09T15:34:51.945" v="362" actId="208"/>
          <ac:spMkLst>
            <pc:docMk/>
            <pc:sldMk cId="2176563733" sldId="4554"/>
            <ac:spMk id="37" creationId="{26F47B38-3885-4ED8-9EB8-986560003112}"/>
          </ac:spMkLst>
        </pc:spChg>
        <pc:spChg chg="mod">
          <ac:chgData name="Robin Rettien" userId="d3b77970-caed-4e6f-89f3-1a113df11dad" providerId="ADAL" clId="{E6289873-9FE9-4CA2-AC8B-3995D64E2CE3}" dt="2020-11-09T15:34:58.529" v="364" actId="208"/>
          <ac:spMkLst>
            <pc:docMk/>
            <pc:sldMk cId="2176563733" sldId="4554"/>
            <ac:spMk id="42" creationId="{6F69714A-C276-48EE-913C-CB3248D551FF}"/>
          </ac:spMkLst>
        </pc:spChg>
        <pc:spChg chg="mod">
          <ac:chgData name="Robin Rettien" userId="d3b77970-caed-4e6f-89f3-1a113df11dad" providerId="ADAL" clId="{E6289873-9FE9-4CA2-AC8B-3995D64E2CE3}" dt="2020-11-09T15:35:37.702" v="370" actId="207"/>
          <ac:spMkLst>
            <pc:docMk/>
            <pc:sldMk cId="2176563733" sldId="4554"/>
            <ac:spMk id="48" creationId="{3020B7A7-F364-4E58-BD72-9476B17A0322}"/>
          </ac:spMkLst>
        </pc:spChg>
        <pc:grpChg chg="mod">
          <ac:chgData name="Robin Rettien" userId="d3b77970-caed-4e6f-89f3-1a113df11dad" providerId="ADAL" clId="{E6289873-9FE9-4CA2-AC8B-3995D64E2CE3}" dt="2020-11-09T15:32:09.410" v="339" actId="1076"/>
          <ac:grpSpMkLst>
            <pc:docMk/>
            <pc:sldMk cId="2176563733" sldId="4554"/>
            <ac:grpSpMk id="26" creationId="{A3050F15-0916-404A-AEE4-5920D3041463}"/>
          </ac:grpSpMkLst>
        </pc:grpChg>
        <pc:grpChg chg="mod">
          <ac:chgData name="Robin Rettien" userId="d3b77970-caed-4e6f-89f3-1a113df11dad" providerId="ADAL" clId="{E6289873-9FE9-4CA2-AC8B-3995D64E2CE3}" dt="2020-11-09T15:31:51.263" v="337" actId="1076"/>
          <ac:grpSpMkLst>
            <pc:docMk/>
            <pc:sldMk cId="2176563733" sldId="4554"/>
            <ac:grpSpMk id="39" creationId="{24CA3FB2-0EC3-43C9-B2DA-20C806191C49}"/>
          </ac:grpSpMkLst>
        </pc:grpChg>
        <pc:picChg chg="mod">
          <ac:chgData name="Robin Rettien" userId="d3b77970-caed-4e6f-89f3-1a113df11dad" providerId="ADAL" clId="{E6289873-9FE9-4CA2-AC8B-3995D64E2CE3}" dt="2020-11-09T15:31:51.263" v="337" actId="1076"/>
          <ac:picMkLst>
            <pc:docMk/>
            <pc:sldMk cId="2176563733" sldId="4554"/>
            <ac:picMk id="20" creationId="{B6A0E0CA-682F-44F3-AFE5-4B624282CEB4}"/>
          </ac:picMkLst>
        </pc:picChg>
        <pc:picChg chg="add mod modCrop">
          <ac:chgData name="Robin Rettien" userId="d3b77970-caed-4e6f-89f3-1a113df11dad" providerId="ADAL" clId="{E6289873-9FE9-4CA2-AC8B-3995D64E2CE3}" dt="2020-11-09T15:31:58.149" v="338" actId="732"/>
          <ac:picMkLst>
            <pc:docMk/>
            <pc:sldMk cId="2176563733" sldId="4554"/>
            <ac:picMk id="29" creationId="{E100BE0B-6DA0-446C-93A9-0F5B1BBAADAF}"/>
          </ac:picMkLst>
        </pc:picChg>
        <pc:picChg chg="add mod">
          <ac:chgData name="Robin Rettien" userId="d3b77970-caed-4e6f-89f3-1a113df11dad" providerId="ADAL" clId="{E6289873-9FE9-4CA2-AC8B-3995D64E2CE3}" dt="2020-11-09T15:32:19.570" v="341" actId="1076"/>
          <ac:picMkLst>
            <pc:docMk/>
            <pc:sldMk cId="2176563733" sldId="4554"/>
            <ac:picMk id="43" creationId="{3F55A8A6-156D-4916-96B6-4F8186E9FB63}"/>
          </ac:picMkLst>
        </pc:picChg>
      </pc:sldChg>
      <pc:sldChg chg="modSp mod">
        <pc:chgData name="Robin Rettien" userId="d3b77970-caed-4e6f-89f3-1a113df11dad" providerId="ADAL" clId="{E6289873-9FE9-4CA2-AC8B-3995D64E2CE3}" dt="2020-11-09T14:45:25.866" v="27" actId="13926"/>
        <pc:sldMkLst>
          <pc:docMk/>
          <pc:sldMk cId="2516733516" sldId="4556"/>
        </pc:sldMkLst>
        <pc:spChg chg="mod">
          <ac:chgData name="Robin Rettien" userId="d3b77970-caed-4e6f-89f3-1a113df11dad" providerId="ADAL" clId="{E6289873-9FE9-4CA2-AC8B-3995D64E2CE3}" dt="2020-11-09T14:45:25.866" v="27" actId="13926"/>
          <ac:spMkLst>
            <pc:docMk/>
            <pc:sldMk cId="2516733516" sldId="4556"/>
            <ac:spMk id="4" creationId="{29CB9718-F33C-45E0-97AD-AD6A26E51A3C}"/>
          </ac:spMkLst>
        </pc:spChg>
      </pc:sldChg>
      <pc:sldChg chg="modSp mod">
        <pc:chgData name="Robin Rettien" userId="d3b77970-caed-4e6f-89f3-1a113df11dad" providerId="ADAL" clId="{E6289873-9FE9-4CA2-AC8B-3995D64E2CE3}" dt="2020-11-09T16:14:38.216" v="394" actId="13926"/>
        <pc:sldMkLst>
          <pc:docMk/>
          <pc:sldMk cId="2550319828" sldId="4559"/>
        </pc:sldMkLst>
        <pc:spChg chg="mod">
          <ac:chgData name="Robin Rettien" userId="d3b77970-caed-4e6f-89f3-1a113df11dad" providerId="ADAL" clId="{E6289873-9FE9-4CA2-AC8B-3995D64E2CE3}" dt="2020-11-09T16:14:38.216" v="394" actId="13926"/>
          <ac:spMkLst>
            <pc:docMk/>
            <pc:sldMk cId="2550319828" sldId="4559"/>
            <ac:spMk id="4" creationId="{29CB9718-F33C-45E0-97AD-AD6A26E51A3C}"/>
          </ac:spMkLst>
        </pc:spChg>
      </pc:sldChg>
      <pc:sldChg chg="modSp mod">
        <pc:chgData name="Robin Rettien" userId="d3b77970-caed-4e6f-89f3-1a113df11dad" providerId="ADAL" clId="{E6289873-9FE9-4CA2-AC8B-3995D64E2CE3}" dt="2020-11-09T14:41:43.475" v="4" actId="13926"/>
        <pc:sldMkLst>
          <pc:docMk/>
          <pc:sldMk cId="574132940" sldId="4564"/>
        </pc:sldMkLst>
        <pc:spChg chg="mod">
          <ac:chgData name="Robin Rettien" userId="d3b77970-caed-4e6f-89f3-1a113df11dad" providerId="ADAL" clId="{E6289873-9FE9-4CA2-AC8B-3995D64E2CE3}" dt="2020-11-09T14:41:43.475" v="4" actId="13926"/>
          <ac:spMkLst>
            <pc:docMk/>
            <pc:sldMk cId="574132940" sldId="4564"/>
            <ac:spMk id="22" creationId="{2F47D0DB-84EB-4CC5-96D9-A82370ACA5EC}"/>
          </ac:spMkLst>
        </pc:spChg>
      </pc:sldChg>
      <pc:sldChg chg="modSp mod">
        <pc:chgData name="Robin Rettien" userId="d3b77970-caed-4e6f-89f3-1a113df11dad" providerId="ADAL" clId="{E6289873-9FE9-4CA2-AC8B-3995D64E2CE3}" dt="2020-11-09T14:41:55.989" v="5" actId="13926"/>
        <pc:sldMkLst>
          <pc:docMk/>
          <pc:sldMk cId="2322720532" sldId="4566"/>
        </pc:sldMkLst>
        <pc:spChg chg="mod">
          <ac:chgData name="Robin Rettien" userId="d3b77970-caed-4e6f-89f3-1a113df11dad" providerId="ADAL" clId="{E6289873-9FE9-4CA2-AC8B-3995D64E2CE3}" dt="2020-11-09T14:41:55.989" v="5" actId="13926"/>
          <ac:spMkLst>
            <pc:docMk/>
            <pc:sldMk cId="2322720532" sldId="4566"/>
            <ac:spMk id="16" creationId="{3894E82E-994D-4A25-85D0-08B09665DC1C}"/>
          </ac:spMkLst>
        </pc:spChg>
      </pc:sldChg>
      <pc:sldChg chg="addSp modSp mod">
        <pc:chgData name="Robin Rettien" userId="d3b77970-caed-4e6f-89f3-1a113df11dad" providerId="ADAL" clId="{E6289873-9FE9-4CA2-AC8B-3995D64E2CE3}" dt="2020-11-09T15:29:35.020" v="294"/>
        <pc:sldMkLst>
          <pc:docMk/>
          <pc:sldMk cId="1804045032" sldId="4567"/>
        </pc:sldMkLst>
        <pc:spChg chg="add mod">
          <ac:chgData name="Robin Rettien" userId="d3b77970-caed-4e6f-89f3-1a113df11dad" providerId="ADAL" clId="{E6289873-9FE9-4CA2-AC8B-3995D64E2CE3}" dt="2020-11-09T15:26:29.084" v="253" actId="1076"/>
          <ac:spMkLst>
            <pc:docMk/>
            <pc:sldMk cId="1804045032" sldId="4567"/>
            <ac:spMk id="8" creationId="{A2CA5686-720F-439C-A060-32F6B4951D1D}"/>
          </ac:spMkLst>
        </pc:spChg>
        <pc:spChg chg="mod">
          <ac:chgData name="Robin Rettien" userId="d3b77970-caed-4e6f-89f3-1a113df11dad" providerId="ADAL" clId="{E6289873-9FE9-4CA2-AC8B-3995D64E2CE3}" dt="2020-11-09T14:42:03.616" v="6" actId="13926"/>
          <ac:spMkLst>
            <pc:docMk/>
            <pc:sldMk cId="1804045032" sldId="4567"/>
            <ac:spMk id="20" creationId="{D3C7193E-FD9A-481D-A469-A977CE4C7A85}"/>
          </ac:spMkLst>
        </pc:spChg>
        <pc:spChg chg="mod">
          <ac:chgData name="Robin Rettien" userId="d3b77970-caed-4e6f-89f3-1a113df11dad" providerId="ADAL" clId="{E6289873-9FE9-4CA2-AC8B-3995D64E2CE3}" dt="2020-11-09T15:24:37.644" v="220" actId="552"/>
          <ac:spMkLst>
            <pc:docMk/>
            <pc:sldMk cId="1804045032" sldId="4567"/>
            <ac:spMk id="21" creationId="{1992C58E-56C0-49F4-8A7E-C94E5AAF5CF6}"/>
          </ac:spMkLst>
        </pc:spChg>
        <pc:spChg chg="add mod">
          <ac:chgData name="Robin Rettien" userId="d3b77970-caed-4e6f-89f3-1a113df11dad" providerId="ADAL" clId="{E6289873-9FE9-4CA2-AC8B-3995D64E2CE3}" dt="2020-11-09T15:28:01.149" v="272" actId="14100"/>
          <ac:spMkLst>
            <pc:docMk/>
            <pc:sldMk cId="1804045032" sldId="4567"/>
            <ac:spMk id="27" creationId="{712F47FF-C20C-4FB1-91F8-E975A5019969}"/>
          </ac:spMkLst>
        </pc:spChg>
        <pc:spChg chg="mod">
          <ac:chgData name="Robin Rettien" userId="d3b77970-caed-4e6f-89f3-1a113df11dad" providerId="ADAL" clId="{E6289873-9FE9-4CA2-AC8B-3995D64E2CE3}" dt="2020-11-09T15:24:37.644" v="220" actId="552"/>
          <ac:spMkLst>
            <pc:docMk/>
            <pc:sldMk cId="1804045032" sldId="4567"/>
            <ac:spMk id="34" creationId="{D1549B52-035F-40B1-9E20-890BD8AA077F}"/>
          </ac:spMkLst>
        </pc:spChg>
        <pc:spChg chg="add mod ord">
          <ac:chgData name="Robin Rettien" userId="d3b77970-caed-4e6f-89f3-1a113df11dad" providerId="ADAL" clId="{E6289873-9FE9-4CA2-AC8B-3995D64E2CE3}" dt="2020-11-09T15:25:00.204" v="227" actId="167"/>
          <ac:spMkLst>
            <pc:docMk/>
            <pc:sldMk cId="1804045032" sldId="4567"/>
            <ac:spMk id="37" creationId="{43153831-0350-49FF-830F-91068CEF6C71}"/>
          </ac:spMkLst>
        </pc:spChg>
        <pc:spChg chg="add mod">
          <ac:chgData name="Robin Rettien" userId="d3b77970-caed-4e6f-89f3-1a113df11dad" providerId="ADAL" clId="{E6289873-9FE9-4CA2-AC8B-3995D64E2CE3}" dt="2020-11-09T15:26:18.782" v="251" actId="14100"/>
          <ac:spMkLst>
            <pc:docMk/>
            <pc:sldMk cId="1804045032" sldId="4567"/>
            <ac:spMk id="40" creationId="{ACE84908-E4A8-4604-A75D-1597F5A19AE5}"/>
          </ac:spMkLst>
        </pc:spChg>
        <pc:spChg chg="add mod">
          <ac:chgData name="Robin Rettien" userId="d3b77970-caed-4e6f-89f3-1a113df11dad" providerId="ADAL" clId="{E6289873-9FE9-4CA2-AC8B-3995D64E2CE3}" dt="2020-11-09T15:27:10.341" v="265" actId="207"/>
          <ac:spMkLst>
            <pc:docMk/>
            <pc:sldMk cId="1804045032" sldId="4567"/>
            <ac:spMk id="41" creationId="{09297640-2883-4D48-8371-08A884A3C511}"/>
          </ac:spMkLst>
        </pc:spChg>
        <pc:spChg chg="add mod">
          <ac:chgData name="Robin Rettien" userId="d3b77970-caed-4e6f-89f3-1a113df11dad" providerId="ADAL" clId="{E6289873-9FE9-4CA2-AC8B-3995D64E2CE3}" dt="2020-11-09T15:28:03.434" v="273" actId="571"/>
          <ac:spMkLst>
            <pc:docMk/>
            <pc:sldMk cId="1804045032" sldId="4567"/>
            <ac:spMk id="46" creationId="{2EC90498-3188-4363-9364-FC7C3952678E}"/>
          </ac:spMkLst>
        </pc:spChg>
        <pc:spChg chg="add mod">
          <ac:chgData name="Robin Rettien" userId="d3b77970-caed-4e6f-89f3-1a113df11dad" providerId="ADAL" clId="{E6289873-9FE9-4CA2-AC8B-3995D64E2CE3}" dt="2020-11-09T15:28:14.941" v="277" actId="14100"/>
          <ac:spMkLst>
            <pc:docMk/>
            <pc:sldMk cId="1804045032" sldId="4567"/>
            <ac:spMk id="47" creationId="{E5186C92-98DB-4AE9-8470-4B943D3CEF7F}"/>
          </ac:spMkLst>
        </pc:spChg>
        <pc:spChg chg="add mod">
          <ac:chgData name="Robin Rettien" userId="d3b77970-caed-4e6f-89f3-1a113df11dad" providerId="ADAL" clId="{E6289873-9FE9-4CA2-AC8B-3995D64E2CE3}" dt="2020-11-09T15:28:14.941" v="277" actId="14100"/>
          <ac:spMkLst>
            <pc:docMk/>
            <pc:sldMk cId="1804045032" sldId="4567"/>
            <ac:spMk id="48" creationId="{7ED01CA1-2A79-4712-A640-4907A37A1137}"/>
          </ac:spMkLst>
        </pc:spChg>
        <pc:picChg chg="add mod">
          <ac:chgData name="Robin Rettien" userId="d3b77970-caed-4e6f-89f3-1a113df11dad" providerId="ADAL" clId="{E6289873-9FE9-4CA2-AC8B-3995D64E2CE3}" dt="2020-11-09T15:25:33.058" v="241" actId="1076"/>
          <ac:picMkLst>
            <pc:docMk/>
            <pc:sldMk cId="1804045032" sldId="4567"/>
            <ac:picMk id="4" creationId="{52A38E26-2D4D-4272-AAE9-77B26B5C929B}"/>
          </ac:picMkLst>
        </pc:picChg>
        <pc:picChg chg="mod">
          <ac:chgData name="Robin Rettien" userId="d3b77970-caed-4e6f-89f3-1a113df11dad" providerId="ADAL" clId="{E6289873-9FE9-4CA2-AC8B-3995D64E2CE3}" dt="2020-11-09T15:24:55.451" v="225" actId="552"/>
          <ac:picMkLst>
            <pc:docMk/>
            <pc:sldMk cId="1804045032" sldId="4567"/>
            <ac:picMk id="13" creationId="{2CDE7D67-BD10-4E89-B8C7-A79952828DB5}"/>
          </ac:picMkLst>
        </pc:picChg>
        <pc:picChg chg="mod">
          <ac:chgData name="Robin Rettien" userId="d3b77970-caed-4e6f-89f3-1a113df11dad" providerId="ADAL" clId="{E6289873-9FE9-4CA2-AC8B-3995D64E2CE3}" dt="2020-11-09T15:25:36.423" v="242" actId="1076"/>
          <ac:picMkLst>
            <pc:docMk/>
            <pc:sldMk cId="1804045032" sldId="4567"/>
            <ac:picMk id="14" creationId="{DF53922B-C9FE-4932-A588-8FBC3E49B653}"/>
          </ac:picMkLst>
        </pc:picChg>
        <pc:picChg chg="add mod">
          <ac:chgData name="Robin Rettien" userId="d3b77970-caed-4e6f-89f3-1a113df11dad" providerId="ADAL" clId="{E6289873-9FE9-4CA2-AC8B-3995D64E2CE3}" dt="2020-11-09T15:27:47.966" v="269" actId="108"/>
          <ac:picMkLst>
            <pc:docMk/>
            <pc:sldMk cId="1804045032" sldId="4567"/>
            <ac:picMk id="23" creationId="{C4A5BC5D-DEC9-4541-A173-6E4CF1DDDBE6}"/>
          </ac:picMkLst>
        </pc:picChg>
        <pc:picChg chg="add mod">
          <ac:chgData name="Robin Rettien" userId="d3b77970-caed-4e6f-89f3-1a113df11dad" providerId="ADAL" clId="{E6289873-9FE9-4CA2-AC8B-3995D64E2CE3}" dt="2020-11-09T15:28:50.172" v="284" actId="108"/>
          <ac:picMkLst>
            <pc:docMk/>
            <pc:sldMk cId="1804045032" sldId="4567"/>
            <ac:picMk id="29" creationId="{FB7973DD-FCB0-4294-A7B6-72ED33C4B553}"/>
          </ac:picMkLst>
        </pc:picChg>
        <pc:picChg chg="add mod">
          <ac:chgData name="Robin Rettien" userId="d3b77970-caed-4e6f-89f3-1a113df11dad" providerId="ADAL" clId="{E6289873-9FE9-4CA2-AC8B-3995D64E2CE3}" dt="2020-11-09T15:29:35.020" v="294"/>
          <ac:picMkLst>
            <pc:docMk/>
            <pc:sldMk cId="1804045032" sldId="4567"/>
            <ac:picMk id="30" creationId="{D0B756CF-D9A7-41CB-96CD-CDB30088AEC9}"/>
          </ac:picMkLst>
        </pc:picChg>
        <pc:picChg chg="add mod">
          <ac:chgData name="Robin Rettien" userId="d3b77970-caed-4e6f-89f3-1a113df11dad" providerId="ADAL" clId="{E6289873-9FE9-4CA2-AC8B-3995D64E2CE3}" dt="2020-11-09T15:29:35.020" v="294"/>
          <ac:picMkLst>
            <pc:docMk/>
            <pc:sldMk cId="1804045032" sldId="4567"/>
            <ac:picMk id="53" creationId="{A2B26C0B-101C-4085-94AD-1BB973F4CA04}"/>
          </ac:picMkLst>
        </pc:picChg>
      </pc:sldChg>
      <pc:sldChg chg="addSp modSp mod">
        <pc:chgData name="Robin Rettien" userId="d3b77970-caed-4e6f-89f3-1a113df11dad" providerId="ADAL" clId="{E6289873-9FE9-4CA2-AC8B-3995D64E2CE3}" dt="2020-11-09T14:56:46.584" v="33" actId="207"/>
        <pc:sldMkLst>
          <pc:docMk/>
          <pc:sldMk cId="321839724" sldId="4568"/>
        </pc:sldMkLst>
        <pc:spChg chg="mod">
          <ac:chgData name="Robin Rettien" userId="d3b77970-caed-4e6f-89f3-1a113df11dad" providerId="ADAL" clId="{E6289873-9FE9-4CA2-AC8B-3995D64E2CE3}" dt="2020-11-09T14:42:17.400" v="9" actId="13926"/>
          <ac:spMkLst>
            <pc:docMk/>
            <pc:sldMk cId="321839724" sldId="4568"/>
            <ac:spMk id="2" creationId="{7D701395-8032-4536-906F-15A66E308701}"/>
          </ac:spMkLst>
        </pc:spChg>
        <pc:spChg chg="mod">
          <ac:chgData name="Robin Rettien" userId="d3b77970-caed-4e6f-89f3-1a113df11dad" providerId="ADAL" clId="{E6289873-9FE9-4CA2-AC8B-3995D64E2CE3}" dt="2020-11-09T14:42:17.400" v="9" actId="13926"/>
          <ac:spMkLst>
            <pc:docMk/>
            <pc:sldMk cId="321839724" sldId="4568"/>
            <ac:spMk id="3" creationId="{1B6D7A15-F2B3-4695-A777-750399DE72AF}"/>
          </ac:spMkLst>
        </pc:spChg>
        <pc:spChg chg="add">
          <ac:chgData name="Robin Rettien" userId="d3b77970-caed-4e6f-89f3-1a113df11dad" providerId="ADAL" clId="{E6289873-9FE9-4CA2-AC8B-3995D64E2CE3}" dt="2020-11-09T14:56:38.015" v="31" actId="22"/>
          <ac:spMkLst>
            <pc:docMk/>
            <pc:sldMk cId="321839724" sldId="4568"/>
            <ac:spMk id="4" creationId="{2E606555-DAF1-4DED-975A-9673A9651C37}"/>
          </ac:spMkLst>
        </pc:spChg>
        <pc:spChg chg="mod">
          <ac:chgData name="Robin Rettien" userId="d3b77970-caed-4e6f-89f3-1a113df11dad" providerId="ADAL" clId="{E6289873-9FE9-4CA2-AC8B-3995D64E2CE3}" dt="2020-11-09T14:42:17.400" v="9" actId="13926"/>
          <ac:spMkLst>
            <pc:docMk/>
            <pc:sldMk cId="321839724" sldId="4568"/>
            <ac:spMk id="5" creationId="{A64E89AD-D070-49F5-A662-5483A122EF37}"/>
          </ac:spMkLst>
        </pc:spChg>
        <pc:spChg chg="mod">
          <ac:chgData name="Robin Rettien" userId="d3b77970-caed-4e6f-89f3-1a113df11dad" providerId="ADAL" clId="{E6289873-9FE9-4CA2-AC8B-3995D64E2CE3}" dt="2020-11-09T14:42:17.400" v="9" actId="13926"/>
          <ac:spMkLst>
            <pc:docMk/>
            <pc:sldMk cId="321839724" sldId="4568"/>
            <ac:spMk id="6" creationId="{0ACFCEB1-61E6-45E9-A094-260A11D7B650}"/>
          </ac:spMkLst>
        </pc:spChg>
        <pc:spChg chg="mod">
          <ac:chgData name="Robin Rettien" userId="d3b77970-caed-4e6f-89f3-1a113df11dad" providerId="ADAL" clId="{E6289873-9FE9-4CA2-AC8B-3995D64E2CE3}" dt="2020-11-09T14:42:17.400" v="9" actId="13926"/>
          <ac:spMkLst>
            <pc:docMk/>
            <pc:sldMk cId="321839724" sldId="4568"/>
            <ac:spMk id="7" creationId="{E25D11AF-2D41-4905-883B-5FEA1763E491}"/>
          </ac:spMkLst>
        </pc:spChg>
        <pc:spChg chg="add">
          <ac:chgData name="Robin Rettien" userId="d3b77970-caed-4e6f-89f3-1a113df11dad" providerId="ADAL" clId="{E6289873-9FE9-4CA2-AC8B-3995D64E2CE3}" dt="2020-11-09T14:56:38.015" v="31" actId="22"/>
          <ac:spMkLst>
            <pc:docMk/>
            <pc:sldMk cId="321839724" sldId="4568"/>
            <ac:spMk id="9" creationId="{8C2120AA-5B89-45E6-864C-713CAC28C433}"/>
          </ac:spMkLst>
        </pc:spChg>
        <pc:spChg chg="add">
          <ac:chgData name="Robin Rettien" userId="d3b77970-caed-4e6f-89f3-1a113df11dad" providerId="ADAL" clId="{E6289873-9FE9-4CA2-AC8B-3995D64E2CE3}" dt="2020-11-09T14:56:38.015" v="31" actId="22"/>
          <ac:spMkLst>
            <pc:docMk/>
            <pc:sldMk cId="321839724" sldId="4568"/>
            <ac:spMk id="10" creationId="{D2349758-06D9-4D0F-A8C5-DC5D78B73784}"/>
          </ac:spMkLst>
        </pc:spChg>
        <pc:spChg chg="mod">
          <ac:chgData name="Robin Rettien" userId="d3b77970-caed-4e6f-89f3-1a113df11dad" providerId="ADAL" clId="{E6289873-9FE9-4CA2-AC8B-3995D64E2CE3}" dt="2020-11-09T14:42:17.400" v="9" actId="13926"/>
          <ac:spMkLst>
            <pc:docMk/>
            <pc:sldMk cId="321839724" sldId="4568"/>
            <ac:spMk id="19" creationId="{9562E9CE-361A-421C-807E-EA0EC47E52BF}"/>
          </ac:spMkLst>
        </pc:spChg>
        <pc:spChg chg="mod">
          <ac:chgData name="Robin Rettien" userId="d3b77970-caed-4e6f-89f3-1a113df11dad" providerId="ADAL" clId="{E6289873-9FE9-4CA2-AC8B-3995D64E2CE3}" dt="2020-11-09T14:42:17.400" v="9" actId="13926"/>
          <ac:spMkLst>
            <pc:docMk/>
            <pc:sldMk cId="321839724" sldId="4568"/>
            <ac:spMk id="20" creationId="{0636FC93-0094-44D1-916C-285C62F6754A}"/>
          </ac:spMkLst>
        </pc:spChg>
        <pc:spChg chg="mod">
          <ac:chgData name="Robin Rettien" userId="d3b77970-caed-4e6f-89f3-1a113df11dad" providerId="ADAL" clId="{E6289873-9FE9-4CA2-AC8B-3995D64E2CE3}" dt="2020-11-09T14:42:17.400" v="9" actId="13926"/>
          <ac:spMkLst>
            <pc:docMk/>
            <pc:sldMk cId="321839724" sldId="4568"/>
            <ac:spMk id="21" creationId="{A72AE591-3E09-4614-960C-8E841A43253C}"/>
          </ac:spMkLst>
        </pc:spChg>
        <pc:spChg chg="mod">
          <ac:chgData name="Robin Rettien" userId="d3b77970-caed-4e6f-89f3-1a113df11dad" providerId="ADAL" clId="{E6289873-9FE9-4CA2-AC8B-3995D64E2CE3}" dt="2020-11-09T14:56:46.584" v="33" actId="207"/>
          <ac:spMkLst>
            <pc:docMk/>
            <pc:sldMk cId="321839724" sldId="4568"/>
            <ac:spMk id="36" creationId="{60B94625-8BDB-4038-9EC2-329AE5C51B21}"/>
          </ac:spMkLst>
        </pc:spChg>
        <pc:spChg chg="mod">
          <ac:chgData name="Robin Rettien" userId="d3b77970-caed-4e6f-89f3-1a113df11dad" providerId="ADAL" clId="{E6289873-9FE9-4CA2-AC8B-3995D64E2CE3}" dt="2020-11-09T14:42:17.400" v="9" actId="13926"/>
          <ac:spMkLst>
            <pc:docMk/>
            <pc:sldMk cId="321839724" sldId="4568"/>
            <ac:spMk id="40" creationId="{64E0E6CC-EA10-42BE-80AA-EA232064F4ED}"/>
          </ac:spMkLst>
        </pc:spChg>
        <pc:spChg chg="mod">
          <ac:chgData name="Robin Rettien" userId="d3b77970-caed-4e6f-89f3-1a113df11dad" providerId="ADAL" clId="{E6289873-9FE9-4CA2-AC8B-3995D64E2CE3}" dt="2020-11-09T14:42:17.400" v="9" actId="13926"/>
          <ac:spMkLst>
            <pc:docMk/>
            <pc:sldMk cId="321839724" sldId="4568"/>
            <ac:spMk id="45" creationId="{5F4DA6DD-9DCF-4F6B-AE53-E9DED3C2A58F}"/>
          </ac:spMkLst>
        </pc:spChg>
        <pc:spChg chg="mod">
          <ac:chgData name="Robin Rettien" userId="d3b77970-caed-4e6f-89f3-1a113df11dad" providerId="ADAL" clId="{E6289873-9FE9-4CA2-AC8B-3995D64E2CE3}" dt="2020-11-09T14:42:17.400" v="9" actId="13926"/>
          <ac:spMkLst>
            <pc:docMk/>
            <pc:sldMk cId="321839724" sldId="4568"/>
            <ac:spMk id="46" creationId="{80F8FA0B-0AC4-4557-8E19-7E742EA95999}"/>
          </ac:spMkLst>
        </pc:spChg>
        <pc:spChg chg="mod">
          <ac:chgData name="Robin Rettien" userId="d3b77970-caed-4e6f-89f3-1a113df11dad" providerId="ADAL" clId="{E6289873-9FE9-4CA2-AC8B-3995D64E2CE3}" dt="2020-11-09T14:42:17.400" v="9" actId="13926"/>
          <ac:spMkLst>
            <pc:docMk/>
            <pc:sldMk cId="321839724" sldId="4568"/>
            <ac:spMk id="48" creationId="{4C170BF5-AD93-43A1-A87B-7273DFAAA9D2}"/>
          </ac:spMkLst>
        </pc:spChg>
        <pc:spChg chg="mod">
          <ac:chgData name="Robin Rettien" userId="d3b77970-caed-4e6f-89f3-1a113df11dad" providerId="ADAL" clId="{E6289873-9FE9-4CA2-AC8B-3995D64E2CE3}" dt="2020-11-09T14:42:17.400" v="9" actId="13926"/>
          <ac:spMkLst>
            <pc:docMk/>
            <pc:sldMk cId="321839724" sldId="4568"/>
            <ac:spMk id="49" creationId="{FDAE1DD3-9F82-489A-A1D0-F43447ACBE78}"/>
          </ac:spMkLst>
        </pc:spChg>
        <pc:spChg chg="mod">
          <ac:chgData name="Robin Rettien" userId="d3b77970-caed-4e6f-89f3-1a113df11dad" providerId="ADAL" clId="{E6289873-9FE9-4CA2-AC8B-3995D64E2CE3}" dt="2020-11-09T14:42:17.400" v="9" actId="13926"/>
          <ac:spMkLst>
            <pc:docMk/>
            <pc:sldMk cId="321839724" sldId="4568"/>
            <ac:spMk id="50" creationId="{FC945C80-7735-4E2E-B7EB-4E4FBA3097B8}"/>
          </ac:spMkLst>
        </pc:spChg>
        <pc:spChg chg="mod">
          <ac:chgData name="Robin Rettien" userId="d3b77970-caed-4e6f-89f3-1a113df11dad" providerId="ADAL" clId="{E6289873-9FE9-4CA2-AC8B-3995D64E2CE3}" dt="2020-11-09T14:42:17.400" v="9" actId="13926"/>
          <ac:spMkLst>
            <pc:docMk/>
            <pc:sldMk cId="321839724" sldId="4568"/>
            <ac:spMk id="57" creationId="{8B5A52C2-1476-4B57-B0A7-54B01C67751F}"/>
          </ac:spMkLst>
        </pc:spChg>
        <pc:spChg chg="mod">
          <ac:chgData name="Robin Rettien" userId="d3b77970-caed-4e6f-89f3-1a113df11dad" providerId="ADAL" clId="{E6289873-9FE9-4CA2-AC8B-3995D64E2CE3}" dt="2020-11-09T14:42:17.400" v="9" actId="13926"/>
          <ac:spMkLst>
            <pc:docMk/>
            <pc:sldMk cId="321839724" sldId="4568"/>
            <ac:spMk id="112" creationId="{3A85F222-F47B-4C0F-BF1F-B5B410DBDB63}"/>
          </ac:spMkLst>
        </pc:spChg>
        <pc:spChg chg="mod">
          <ac:chgData name="Robin Rettien" userId="d3b77970-caed-4e6f-89f3-1a113df11dad" providerId="ADAL" clId="{E6289873-9FE9-4CA2-AC8B-3995D64E2CE3}" dt="2020-11-09T14:42:17.400" v="9" actId="13926"/>
          <ac:spMkLst>
            <pc:docMk/>
            <pc:sldMk cId="321839724" sldId="4568"/>
            <ac:spMk id="113" creationId="{D5920B0D-25A6-4BDA-8C17-710FE998560E}"/>
          </ac:spMkLst>
        </pc:spChg>
        <pc:spChg chg="mod">
          <ac:chgData name="Robin Rettien" userId="d3b77970-caed-4e6f-89f3-1a113df11dad" providerId="ADAL" clId="{E6289873-9FE9-4CA2-AC8B-3995D64E2CE3}" dt="2020-11-09T14:42:17.400" v="9" actId="13926"/>
          <ac:spMkLst>
            <pc:docMk/>
            <pc:sldMk cId="321839724" sldId="4568"/>
            <ac:spMk id="2056" creationId="{1B30ABB9-2B75-4D36-B662-1DED97B1ECB9}"/>
          </ac:spMkLst>
        </pc:spChg>
        <pc:spChg chg="mod">
          <ac:chgData name="Robin Rettien" userId="d3b77970-caed-4e6f-89f3-1a113df11dad" providerId="ADAL" clId="{E6289873-9FE9-4CA2-AC8B-3995D64E2CE3}" dt="2020-11-09T14:42:17.400" v="9" actId="13926"/>
          <ac:spMkLst>
            <pc:docMk/>
            <pc:sldMk cId="321839724" sldId="4568"/>
            <ac:spMk id="2057" creationId="{E33BCF28-06E1-468A-9C78-61C467A2AF47}"/>
          </ac:spMkLst>
        </pc:spChg>
        <pc:grpChg chg="mod">
          <ac:chgData name="Robin Rettien" userId="d3b77970-caed-4e6f-89f3-1a113df11dad" providerId="ADAL" clId="{E6289873-9FE9-4CA2-AC8B-3995D64E2CE3}" dt="2020-11-09T14:42:17.400" v="9" actId="13926"/>
          <ac:grpSpMkLst>
            <pc:docMk/>
            <pc:sldMk cId="321839724" sldId="4568"/>
            <ac:grpSpMk id="35" creationId="{04D320A2-F6E9-42A0-B92B-A9B1946DE193}"/>
          </ac:grpSpMkLst>
        </pc:grpChg>
        <pc:grpChg chg="mod">
          <ac:chgData name="Robin Rettien" userId="d3b77970-caed-4e6f-89f3-1a113df11dad" providerId="ADAL" clId="{E6289873-9FE9-4CA2-AC8B-3995D64E2CE3}" dt="2020-11-09T14:42:17.400" v="9" actId="13926"/>
          <ac:grpSpMkLst>
            <pc:docMk/>
            <pc:sldMk cId="321839724" sldId="4568"/>
            <ac:grpSpMk id="43" creationId="{80860B29-51D8-44F3-80CA-36F2F9D227D3}"/>
          </ac:grpSpMkLst>
        </pc:grpChg>
        <pc:picChg chg="mod">
          <ac:chgData name="Robin Rettien" userId="d3b77970-caed-4e6f-89f3-1a113df11dad" providerId="ADAL" clId="{E6289873-9FE9-4CA2-AC8B-3995D64E2CE3}" dt="2020-11-09T14:42:17.400" v="9" actId="13926"/>
          <ac:picMkLst>
            <pc:docMk/>
            <pc:sldMk cId="321839724" sldId="4568"/>
            <ac:picMk id="8" creationId="{05324576-6A70-4CA3-9D20-801EAB846BAA}"/>
          </ac:picMkLst>
        </pc:picChg>
        <pc:picChg chg="mod">
          <ac:chgData name="Robin Rettien" userId="d3b77970-caed-4e6f-89f3-1a113df11dad" providerId="ADAL" clId="{E6289873-9FE9-4CA2-AC8B-3995D64E2CE3}" dt="2020-11-09T14:42:17.400" v="9" actId="13926"/>
          <ac:picMkLst>
            <pc:docMk/>
            <pc:sldMk cId="321839724" sldId="4568"/>
            <ac:picMk id="12" creationId="{F54B6588-23AA-4AFE-9F4C-D5B16EA2C54A}"/>
          </ac:picMkLst>
        </pc:picChg>
        <pc:picChg chg="mod">
          <ac:chgData name="Robin Rettien" userId="d3b77970-caed-4e6f-89f3-1a113df11dad" providerId="ADAL" clId="{E6289873-9FE9-4CA2-AC8B-3995D64E2CE3}" dt="2020-11-09T14:42:17.400" v="9" actId="13926"/>
          <ac:picMkLst>
            <pc:docMk/>
            <pc:sldMk cId="321839724" sldId="4568"/>
            <ac:picMk id="14" creationId="{0E2F8AA7-5045-4CD1-BBF5-C6EB7948E350}"/>
          </ac:picMkLst>
        </pc:picChg>
        <pc:picChg chg="mod">
          <ac:chgData name="Robin Rettien" userId="d3b77970-caed-4e6f-89f3-1a113df11dad" providerId="ADAL" clId="{E6289873-9FE9-4CA2-AC8B-3995D64E2CE3}" dt="2020-11-09T14:42:17.400" v="9" actId="13926"/>
          <ac:picMkLst>
            <pc:docMk/>
            <pc:sldMk cId="321839724" sldId="4568"/>
            <ac:picMk id="17" creationId="{5BCC7D88-C2C9-4D46-AAF7-2DE5605773E9}"/>
          </ac:picMkLst>
        </pc:picChg>
        <pc:picChg chg="mod">
          <ac:chgData name="Robin Rettien" userId="d3b77970-caed-4e6f-89f3-1a113df11dad" providerId="ADAL" clId="{E6289873-9FE9-4CA2-AC8B-3995D64E2CE3}" dt="2020-11-09T14:42:17.400" v="9" actId="13926"/>
          <ac:picMkLst>
            <pc:docMk/>
            <pc:sldMk cId="321839724" sldId="4568"/>
            <ac:picMk id="1026" creationId="{7148B9ED-BFC6-4CFB-949D-190095F23D16}"/>
          </ac:picMkLst>
        </pc:picChg>
        <pc:cxnChg chg="mod">
          <ac:chgData name="Robin Rettien" userId="d3b77970-caed-4e6f-89f3-1a113df11dad" providerId="ADAL" clId="{E6289873-9FE9-4CA2-AC8B-3995D64E2CE3}" dt="2020-11-09T14:42:17.400" v="9" actId="13926"/>
          <ac:cxnSpMkLst>
            <pc:docMk/>
            <pc:sldMk cId="321839724" sldId="4568"/>
            <ac:cxnSpMk id="11" creationId="{5AD29280-6340-4A6D-882B-93B65A653036}"/>
          </ac:cxnSpMkLst>
        </pc:cxnChg>
        <pc:cxnChg chg="mod">
          <ac:chgData name="Robin Rettien" userId="d3b77970-caed-4e6f-89f3-1a113df11dad" providerId="ADAL" clId="{E6289873-9FE9-4CA2-AC8B-3995D64E2CE3}" dt="2020-11-09T14:42:17.400" v="9" actId="13926"/>
          <ac:cxnSpMkLst>
            <pc:docMk/>
            <pc:sldMk cId="321839724" sldId="4568"/>
            <ac:cxnSpMk id="41" creationId="{210DFE03-0AFD-4C9A-88FF-61FB9DAA0EC9}"/>
          </ac:cxnSpMkLst>
        </pc:cxnChg>
      </pc:sldChg>
      <pc:sldChg chg="delSp modSp mod">
        <pc:chgData name="Robin Rettien" userId="d3b77970-caed-4e6f-89f3-1a113df11dad" providerId="ADAL" clId="{E6289873-9FE9-4CA2-AC8B-3995D64E2CE3}" dt="2020-11-09T14:57:31.778" v="34" actId="478"/>
        <pc:sldMkLst>
          <pc:docMk/>
          <pc:sldMk cId="2761733356" sldId="4569"/>
        </pc:sldMkLst>
        <pc:spChg chg="mod">
          <ac:chgData name="Robin Rettien" userId="d3b77970-caed-4e6f-89f3-1a113df11dad" providerId="ADAL" clId="{E6289873-9FE9-4CA2-AC8B-3995D64E2CE3}" dt="2020-11-09T14:42:23.192" v="10" actId="13926"/>
          <ac:spMkLst>
            <pc:docMk/>
            <pc:sldMk cId="2761733356" sldId="4569"/>
            <ac:spMk id="2" creationId="{7D701395-8032-4536-906F-15A66E308701}"/>
          </ac:spMkLst>
        </pc:spChg>
        <pc:spChg chg="mod">
          <ac:chgData name="Robin Rettien" userId="d3b77970-caed-4e6f-89f3-1a113df11dad" providerId="ADAL" clId="{E6289873-9FE9-4CA2-AC8B-3995D64E2CE3}" dt="2020-11-09T14:42:23.192" v="10" actId="13926"/>
          <ac:spMkLst>
            <pc:docMk/>
            <pc:sldMk cId="2761733356" sldId="4569"/>
            <ac:spMk id="3" creationId="{B2DED072-DCB9-47C4-B3C2-AD0319F20669}"/>
          </ac:spMkLst>
        </pc:spChg>
        <pc:spChg chg="mod">
          <ac:chgData name="Robin Rettien" userId="d3b77970-caed-4e6f-89f3-1a113df11dad" providerId="ADAL" clId="{E6289873-9FE9-4CA2-AC8B-3995D64E2CE3}" dt="2020-11-09T14:42:23.192" v="10" actId="13926"/>
          <ac:spMkLst>
            <pc:docMk/>
            <pc:sldMk cId="2761733356" sldId="4569"/>
            <ac:spMk id="7" creationId="{E73D5105-F5BC-402C-B006-D9F1A167A1FB}"/>
          </ac:spMkLst>
        </pc:spChg>
        <pc:spChg chg="mod">
          <ac:chgData name="Robin Rettien" userId="d3b77970-caed-4e6f-89f3-1a113df11dad" providerId="ADAL" clId="{E6289873-9FE9-4CA2-AC8B-3995D64E2CE3}" dt="2020-11-09T14:42:23.192" v="10" actId="13926"/>
          <ac:spMkLst>
            <pc:docMk/>
            <pc:sldMk cId="2761733356" sldId="4569"/>
            <ac:spMk id="10" creationId="{9ED7A441-A060-42D8-9095-7D008E89A741}"/>
          </ac:spMkLst>
        </pc:spChg>
        <pc:spChg chg="mod">
          <ac:chgData name="Robin Rettien" userId="d3b77970-caed-4e6f-89f3-1a113df11dad" providerId="ADAL" clId="{E6289873-9FE9-4CA2-AC8B-3995D64E2CE3}" dt="2020-11-09T14:42:23.192" v="10" actId="13926"/>
          <ac:spMkLst>
            <pc:docMk/>
            <pc:sldMk cId="2761733356" sldId="4569"/>
            <ac:spMk id="12" creationId="{884FC309-076B-4904-B62C-7A142168EC50}"/>
          </ac:spMkLst>
        </pc:spChg>
        <pc:spChg chg="mod">
          <ac:chgData name="Robin Rettien" userId="d3b77970-caed-4e6f-89f3-1a113df11dad" providerId="ADAL" clId="{E6289873-9FE9-4CA2-AC8B-3995D64E2CE3}" dt="2020-11-09T14:42:23.192" v="10" actId="13926"/>
          <ac:spMkLst>
            <pc:docMk/>
            <pc:sldMk cId="2761733356" sldId="4569"/>
            <ac:spMk id="14" creationId="{22E2B548-DF3B-4866-9F66-7393E02E1CEA}"/>
          </ac:spMkLst>
        </pc:spChg>
        <pc:spChg chg="mod">
          <ac:chgData name="Robin Rettien" userId="d3b77970-caed-4e6f-89f3-1a113df11dad" providerId="ADAL" clId="{E6289873-9FE9-4CA2-AC8B-3995D64E2CE3}" dt="2020-11-09T14:42:23.192" v="10" actId="13926"/>
          <ac:spMkLst>
            <pc:docMk/>
            <pc:sldMk cId="2761733356" sldId="4569"/>
            <ac:spMk id="15" creationId="{BD6BC940-9792-4EDF-88C1-2CA0CE1F572D}"/>
          </ac:spMkLst>
        </pc:spChg>
        <pc:spChg chg="mod">
          <ac:chgData name="Robin Rettien" userId="d3b77970-caed-4e6f-89f3-1a113df11dad" providerId="ADAL" clId="{E6289873-9FE9-4CA2-AC8B-3995D64E2CE3}" dt="2020-11-09T14:42:23.192" v="10" actId="13926"/>
          <ac:spMkLst>
            <pc:docMk/>
            <pc:sldMk cId="2761733356" sldId="4569"/>
            <ac:spMk id="19" creationId="{197440D0-D94A-40D6-8A4C-706BD75AD0B0}"/>
          </ac:spMkLst>
        </pc:spChg>
        <pc:spChg chg="mod">
          <ac:chgData name="Robin Rettien" userId="d3b77970-caed-4e6f-89f3-1a113df11dad" providerId="ADAL" clId="{E6289873-9FE9-4CA2-AC8B-3995D64E2CE3}" dt="2020-11-09T14:42:23.192" v="10" actId="13926"/>
          <ac:spMkLst>
            <pc:docMk/>
            <pc:sldMk cId="2761733356" sldId="4569"/>
            <ac:spMk id="20" creationId="{E62F4276-6C2B-401A-865C-3B6DF4372BA9}"/>
          </ac:spMkLst>
        </pc:spChg>
        <pc:spChg chg="mod">
          <ac:chgData name="Robin Rettien" userId="d3b77970-caed-4e6f-89f3-1a113df11dad" providerId="ADAL" clId="{E6289873-9FE9-4CA2-AC8B-3995D64E2CE3}" dt="2020-11-09T14:42:23.192" v="10" actId="13926"/>
          <ac:spMkLst>
            <pc:docMk/>
            <pc:sldMk cId="2761733356" sldId="4569"/>
            <ac:spMk id="35" creationId="{E1C20004-A59A-4882-82B5-52DD6C28B5C9}"/>
          </ac:spMkLst>
        </pc:spChg>
        <pc:spChg chg="mod">
          <ac:chgData name="Robin Rettien" userId="d3b77970-caed-4e6f-89f3-1a113df11dad" providerId="ADAL" clId="{E6289873-9FE9-4CA2-AC8B-3995D64E2CE3}" dt="2020-11-09T14:42:23.192" v="10" actId="13926"/>
          <ac:spMkLst>
            <pc:docMk/>
            <pc:sldMk cId="2761733356" sldId="4569"/>
            <ac:spMk id="38" creationId="{85A8140E-B464-4476-870A-631D4673472E}"/>
          </ac:spMkLst>
        </pc:spChg>
        <pc:spChg chg="mod">
          <ac:chgData name="Robin Rettien" userId="d3b77970-caed-4e6f-89f3-1a113df11dad" providerId="ADAL" clId="{E6289873-9FE9-4CA2-AC8B-3995D64E2CE3}" dt="2020-11-09T14:42:23.192" v="10" actId="13926"/>
          <ac:spMkLst>
            <pc:docMk/>
            <pc:sldMk cId="2761733356" sldId="4569"/>
            <ac:spMk id="39" creationId="{AAFF6EA6-74A2-4682-915B-A6418E1B70F6}"/>
          </ac:spMkLst>
        </pc:spChg>
        <pc:spChg chg="mod">
          <ac:chgData name="Robin Rettien" userId="d3b77970-caed-4e6f-89f3-1a113df11dad" providerId="ADAL" clId="{E6289873-9FE9-4CA2-AC8B-3995D64E2CE3}" dt="2020-11-09T14:42:23.192" v="10" actId="13926"/>
          <ac:spMkLst>
            <pc:docMk/>
            <pc:sldMk cId="2761733356" sldId="4569"/>
            <ac:spMk id="41" creationId="{A7188BD8-2ACC-4F14-AE31-9722FB9CA6BC}"/>
          </ac:spMkLst>
        </pc:spChg>
        <pc:spChg chg="mod">
          <ac:chgData name="Robin Rettien" userId="d3b77970-caed-4e6f-89f3-1a113df11dad" providerId="ADAL" clId="{E6289873-9FE9-4CA2-AC8B-3995D64E2CE3}" dt="2020-11-09T14:42:23.192" v="10" actId="13926"/>
          <ac:spMkLst>
            <pc:docMk/>
            <pc:sldMk cId="2761733356" sldId="4569"/>
            <ac:spMk id="42" creationId="{084480C7-F215-4004-B0BC-F652E21C6B64}"/>
          </ac:spMkLst>
        </pc:spChg>
        <pc:spChg chg="mod">
          <ac:chgData name="Robin Rettien" userId="d3b77970-caed-4e6f-89f3-1a113df11dad" providerId="ADAL" clId="{E6289873-9FE9-4CA2-AC8B-3995D64E2CE3}" dt="2020-11-09T14:42:23.192" v="10" actId="13926"/>
          <ac:spMkLst>
            <pc:docMk/>
            <pc:sldMk cId="2761733356" sldId="4569"/>
            <ac:spMk id="43" creationId="{77D55BEB-06D4-4D8C-B360-DF824868F547}"/>
          </ac:spMkLst>
        </pc:spChg>
        <pc:spChg chg="mod">
          <ac:chgData name="Robin Rettien" userId="d3b77970-caed-4e6f-89f3-1a113df11dad" providerId="ADAL" clId="{E6289873-9FE9-4CA2-AC8B-3995D64E2CE3}" dt="2020-11-09T14:42:23.192" v="10" actId="13926"/>
          <ac:spMkLst>
            <pc:docMk/>
            <pc:sldMk cId="2761733356" sldId="4569"/>
            <ac:spMk id="45" creationId="{C816BEF3-D42A-4370-9398-86EBCF8AB535}"/>
          </ac:spMkLst>
        </pc:spChg>
        <pc:spChg chg="mod">
          <ac:chgData name="Robin Rettien" userId="d3b77970-caed-4e6f-89f3-1a113df11dad" providerId="ADAL" clId="{E6289873-9FE9-4CA2-AC8B-3995D64E2CE3}" dt="2020-11-09T14:42:23.192" v="10" actId="13926"/>
          <ac:spMkLst>
            <pc:docMk/>
            <pc:sldMk cId="2761733356" sldId="4569"/>
            <ac:spMk id="55" creationId="{69842717-1FD6-42CF-B66D-5B8E910D70BD}"/>
          </ac:spMkLst>
        </pc:spChg>
        <pc:spChg chg="mod">
          <ac:chgData name="Robin Rettien" userId="d3b77970-caed-4e6f-89f3-1a113df11dad" providerId="ADAL" clId="{E6289873-9FE9-4CA2-AC8B-3995D64E2CE3}" dt="2020-11-09T14:42:23.192" v="10" actId="13926"/>
          <ac:spMkLst>
            <pc:docMk/>
            <pc:sldMk cId="2761733356" sldId="4569"/>
            <ac:spMk id="112" creationId="{3A85F222-F47B-4C0F-BF1F-B5B410DBDB63}"/>
          </ac:spMkLst>
        </pc:spChg>
        <pc:spChg chg="mod">
          <ac:chgData name="Robin Rettien" userId="d3b77970-caed-4e6f-89f3-1a113df11dad" providerId="ADAL" clId="{E6289873-9FE9-4CA2-AC8B-3995D64E2CE3}" dt="2020-11-09T14:42:23.192" v="10" actId="13926"/>
          <ac:spMkLst>
            <pc:docMk/>
            <pc:sldMk cId="2761733356" sldId="4569"/>
            <ac:spMk id="113" creationId="{D5920B0D-25A6-4BDA-8C17-710FE998560E}"/>
          </ac:spMkLst>
        </pc:spChg>
        <pc:grpChg chg="mod">
          <ac:chgData name="Robin Rettien" userId="d3b77970-caed-4e6f-89f3-1a113df11dad" providerId="ADAL" clId="{E6289873-9FE9-4CA2-AC8B-3995D64E2CE3}" dt="2020-11-09T14:42:23.192" v="10" actId="13926"/>
          <ac:grpSpMkLst>
            <pc:docMk/>
            <pc:sldMk cId="2761733356" sldId="4569"/>
            <ac:grpSpMk id="22" creationId="{9C952A7C-9880-4D8D-8CEC-1716043D64C1}"/>
          </ac:grpSpMkLst>
        </pc:grpChg>
        <pc:grpChg chg="del mod">
          <ac:chgData name="Robin Rettien" userId="d3b77970-caed-4e6f-89f3-1a113df11dad" providerId="ADAL" clId="{E6289873-9FE9-4CA2-AC8B-3995D64E2CE3}" dt="2020-11-09T14:57:31.778" v="34" actId="478"/>
          <ac:grpSpMkLst>
            <pc:docMk/>
            <pc:sldMk cId="2761733356" sldId="4569"/>
            <ac:grpSpMk id="23" creationId="{945004CA-8757-43ED-A733-89BF599B1737}"/>
          </ac:grpSpMkLst>
        </pc:grpChg>
        <pc:grpChg chg="mod">
          <ac:chgData name="Robin Rettien" userId="d3b77970-caed-4e6f-89f3-1a113df11dad" providerId="ADAL" clId="{E6289873-9FE9-4CA2-AC8B-3995D64E2CE3}" dt="2020-11-09T14:42:23.192" v="10" actId="13926"/>
          <ac:grpSpMkLst>
            <pc:docMk/>
            <pc:sldMk cId="2761733356" sldId="4569"/>
            <ac:grpSpMk id="40" creationId="{FFBC7292-589C-4EF8-9B9E-D81103682140}"/>
          </ac:grpSpMkLst>
        </pc:grpChg>
        <pc:picChg chg="mod">
          <ac:chgData name="Robin Rettien" userId="d3b77970-caed-4e6f-89f3-1a113df11dad" providerId="ADAL" clId="{E6289873-9FE9-4CA2-AC8B-3995D64E2CE3}" dt="2020-11-09T14:42:23.192" v="10" actId="13926"/>
          <ac:picMkLst>
            <pc:docMk/>
            <pc:sldMk cId="2761733356" sldId="4569"/>
            <ac:picMk id="16" creationId="{91B4F8DE-C0B5-48B0-84D5-FD6C1670B9C6}"/>
          </ac:picMkLst>
        </pc:picChg>
        <pc:picChg chg="mod">
          <ac:chgData name="Robin Rettien" userId="d3b77970-caed-4e6f-89f3-1a113df11dad" providerId="ADAL" clId="{E6289873-9FE9-4CA2-AC8B-3995D64E2CE3}" dt="2020-11-09T14:42:23.192" v="10" actId="13926"/>
          <ac:picMkLst>
            <pc:docMk/>
            <pc:sldMk cId="2761733356" sldId="4569"/>
            <ac:picMk id="18" creationId="{DE5147AC-F0A4-479F-9FF8-E74F012E4CA8}"/>
          </ac:picMkLst>
        </pc:picChg>
        <pc:picChg chg="mod">
          <ac:chgData name="Robin Rettien" userId="d3b77970-caed-4e6f-89f3-1a113df11dad" providerId="ADAL" clId="{E6289873-9FE9-4CA2-AC8B-3995D64E2CE3}" dt="2020-11-09T14:42:23.192" v="10" actId="13926"/>
          <ac:picMkLst>
            <pc:docMk/>
            <pc:sldMk cId="2761733356" sldId="4569"/>
            <ac:picMk id="25" creationId="{4AF805BB-7D9F-4DF7-BB61-084FAC029417}"/>
          </ac:picMkLst>
        </pc:picChg>
        <pc:picChg chg="mod">
          <ac:chgData name="Robin Rettien" userId="d3b77970-caed-4e6f-89f3-1a113df11dad" providerId="ADAL" clId="{E6289873-9FE9-4CA2-AC8B-3995D64E2CE3}" dt="2020-11-09T14:42:23.192" v="10" actId="13926"/>
          <ac:picMkLst>
            <pc:docMk/>
            <pc:sldMk cId="2761733356" sldId="4569"/>
            <ac:picMk id="26" creationId="{5AEFB3D4-EA97-44A3-97BA-EB71B0C39428}"/>
          </ac:picMkLst>
        </pc:picChg>
        <pc:cxnChg chg="mod">
          <ac:chgData name="Robin Rettien" userId="d3b77970-caed-4e6f-89f3-1a113df11dad" providerId="ADAL" clId="{E6289873-9FE9-4CA2-AC8B-3995D64E2CE3}" dt="2020-11-09T14:42:23.192" v="10" actId="13926"/>
          <ac:cxnSpMkLst>
            <pc:docMk/>
            <pc:sldMk cId="2761733356" sldId="4569"/>
            <ac:cxnSpMk id="11" creationId="{5AD29280-6340-4A6D-882B-93B65A653036}"/>
          </ac:cxnSpMkLst>
        </pc:cxnChg>
        <pc:cxnChg chg="mod">
          <ac:chgData name="Robin Rettien" userId="d3b77970-caed-4e6f-89f3-1a113df11dad" providerId="ADAL" clId="{E6289873-9FE9-4CA2-AC8B-3995D64E2CE3}" dt="2020-11-09T14:42:23.192" v="10" actId="13926"/>
          <ac:cxnSpMkLst>
            <pc:docMk/>
            <pc:sldMk cId="2761733356" sldId="4569"/>
            <ac:cxnSpMk id="36" creationId="{7E20C12B-4182-4D41-916F-13020E61EC21}"/>
          </ac:cxnSpMkLst>
        </pc:cxnChg>
      </pc:sldChg>
      <pc:sldChg chg="modSp">
        <pc:chgData name="Robin Rettien" userId="d3b77970-caed-4e6f-89f3-1a113df11dad" providerId="ADAL" clId="{E6289873-9FE9-4CA2-AC8B-3995D64E2CE3}" dt="2020-11-09T14:42:37.860" v="12" actId="13926"/>
        <pc:sldMkLst>
          <pc:docMk/>
          <pc:sldMk cId="2623748295" sldId="4570"/>
        </pc:sldMkLst>
        <pc:spChg chg="mod">
          <ac:chgData name="Robin Rettien" userId="d3b77970-caed-4e6f-89f3-1a113df11dad" providerId="ADAL" clId="{E6289873-9FE9-4CA2-AC8B-3995D64E2CE3}" dt="2020-11-09T14:42:37.860" v="12" actId="13926"/>
          <ac:spMkLst>
            <pc:docMk/>
            <pc:sldMk cId="2623748295" sldId="4570"/>
            <ac:spMk id="2" creationId="{7D701395-8032-4536-906F-15A66E308701}"/>
          </ac:spMkLst>
        </pc:spChg>
        <pc:spChg chg="mod">
          <ac:chgData name="Robin Rettien" userId="d3b77970-caed-4e6f-89f3-1a113df11dad" providerId="ADAL" clId="{E6289873-9FE9-4CA2-AC8B-3995D64E2CE3}" dt="2020-11-09T14:42:37.860" v="12" actId="13926"/>
          <ac:spMkLst>
            <pc:docMk/>
            <pc:sldMk cId="2623748295" sldId="4570"/>
            <ac:spMk id="3" creationId="{263D415E-DAB5-4312-B247-3406B97C3353}"/>
          </ac:spMkLst>
        </pc:spChg>
        <pc:spChg chg="mod">
          <ac:chgData name="Robin Rettien" userId="d3b77970-caed-4e6f-89f3-1a113df11dad" providerId="ADAL" clId="{E6289873-9FE9-4CA2-AC8B-3995D64E2CE3}" dt="2020-11-09T14:42:37.860" v="12" actId="13926"/>
          <ac:spMkLst>
            <pc:docMk/>
            <pc:sldMk cId="2623748295" sldId="4570"/>
            <ac:spMk id="4" creationId="{8F0340B2-EE4B-415F-9143-255DAE7F16AD}"/>
          </ac:spMkLst>
        </pc:spChg>
        <pc:spChg chg="mod">
          <ac:chgData name="Robin Rettien" userId="d3b77970-caed-4e6f-89f3-1a113df11dad" providerId="ADAL" clId="{E6289873-9FE9-4CA2-AC8B-3995D64E2CE3}" dt="2020-11-09T14:42:37.860" v="12" actId="13926"/>
          <ac:spMkLst>
            <pc:docMk/>
            <pc:sldMk cId="2623748295" sldId="4570"/>
            <ac:spMk id="5" creationId="{1434D17C-97EF-470A-A3D2-0F8DB4E34C1C}"/>
          </ac:spMkLst>
        </pc:spChg>
        <pc:spChg chg="mod">
          <ac:chgData name="Robin Rettien" userId="d3b77970-caed-4e6f-89f3-1a113df11dad" providerId="ADAL" clId="{E6289873-9FE9-4CA2-AC8B-3995D64E2CE3}" dt="2020-11-09T14:42:37.860" v="12" actId="13926"/>
          <ac:spMkLst>
            <pc:docMk/>
            <pc:sldMk cId="2623748295" sldId="4570"/>
            <ac:spMk id="7" creationId="{EBD40D0A-5E1F-4501-8BF0-2634EFDE91DA}"/>
          </ac:spMkLst>
        </pc:spChg>
        <pc:spChg chg="mod">
          <ac:chgData name="Robin Rettien" userId="d3b77970-caed-4e6f-89f3-1a113df11dad" providerId="ADAL" clId="{E6289873-9FE9-4CA2-AC8B-3995D64E2CE3}" dt="2020-11-09T14:42:37.860" v="12" actId="13926"/>
          <ac:spMkLst>
            <pc:docMk/>
            <pc:sldMk cId="2623748295" sldId="4570"/>
            <ac:spMk id="8" creationId="{D58BCDF9-E6E5-4915-A8B9-52FBFF84732D}"/>
          </ac:spMkLst>
        </pc:spChg>
        <pc:spChg chg="mod">
          <ac:chgData name="Robin Rettien" userId="d3b77970-caed-4e6f-89f3-1a113df11dad" providerId="ADAL" clId="{E6289873-9FE9-4CA2-AC8B-3995D64E2CE3}" dt="2020-11-09T14:42:37.860" v="12" actId="13926"/>
          <ac:spMkLst>
            <pc:docMk/>
            <pc:sldMk cId="2623748295" sldId="4570"/>
            <ac:spMk id="15" creationId="{BD6BC940-9792-4EDF-88C1-2CA0CE1F572D}"/>
          </ac:spMkLst>
        </pc:spChg>
        <pc:spChg chg="mod">
          <ac:chgData name="Robin Rettien" userId="d3b77970-caed-4e6f-89f3-1a113df11dad" providerId="ADAL" clId="{E6289873-9FE9-4CA2-AC8B-3995D64E2CE3}" dt="2020-11-09T14:42:37.860" v="12" actId="13926"/>
          <ac:spMkLst>
            <pc:docMk/>
            <pc:sldMk cId="2623748295" sldId="4570"/>
            <ac:spMk id="17" creationId="{9734490F-9FFC-4741-B6CF-A54119B94313}"/>
          </ac:spMkLst>
        </pc:spChg>
        <pc:spChg chg="mod">
          <ac:chgData name="Robin Rettien" userId="d3b77970-caed-4e6f-89f3-1a113df11dad" providerId="ADAL" clId="{E6289873-9FE9-4CA2-AC8B-3995D64E2CE3}" dt="2020-11-09T14:42:37.860" v="12" actId="13926"/>
          <ac:spMkLst>
            <pc:docMk/>
            <pc:sldMk cId="2623748295" sldId="4570"/>
            <ac:spMk id="19" creationId="{197440D0-D94A-40D6-8A4C-706BD75AD0B0}"/>
          </ac:spMkLst>
        </pc:spChg>
        <pc:spChg chg="mod">
          <ac:chgData name="Robin Rettien" userId="d3b77970-caed-4e6f-89f3-1a113df11dad" providerId="ADAL" clId="{E6289873-9FE9-4CA2-AC8B-3995D64E2CE3}" dt="2020-11-09T14:42:37.860" v="12" actId="13926"/>
          <ac:spMkLst>
            <pc:docMk/>
            <pc:sldMk cId="2623748295" sldId="4570"/>
            <ac:spMk id="20" creationId="{4DE437A5-B210-4F04-AD72-0B07057096AA}"/>
          </ac:spMkLst>
        </pc:spChg>
        <pc:spChg chg="mod">
          <ac:chgData name="Robin Rettien" userId="d3b77970-caed-4e6f-89f3-1a113df11dad" providerId="ADAL" clId="{E6289873-9FE9-4CA2-AC8B-3995D64E2CE3}" dt="2020-11-09T14:42:37.860" v="12" actId="13926"/>
          <ac:spMkLst>
            <pc:docMk/>
            <pc:sldMk cId="2623748295" sldId="4570"/>
            <ac:spMk id="21" creationId="{A72AE591-3E09-4614-960C-8E841A43253C}"/>
          </ac:spMkLst>
        </pc:spChg>
        <pc:spChg chg="mod">
          <ac:chgData name="Robin Rettien" userId="d3b77970-caed-4e6f-89f3-1a113df11dad" providerId="ADAL" clId="{E6289873-9FE9-4CA2-AC8B-3995D64E2CE3}" dt="2020-11-09T14:42:37.860" v="12" actId="13926"/>
          <ac:spMkLst>
            <pc:docMk/>
            <pc:sldMk cId="2623748295" sldId="4570"/>
            <ac:spMk id="26" creationId="{4B3FDFAF-AC46-4000-B44B-A0B4E959D31D}"/>
          </ac:spMkLst>
        </pc:spChg>
        <pc:spChg chg="mod">
          <ac:chgData name="Robin Rettien" userId="d3b77970-caed-4e6f-89f3-1a113df11dad" providerId="ADAL" clId="{E6289873-9FE9-4CA2-AC8B-3995D64E2CE3}" dt="2020-11-09T14:42:37.860" v="12" actId="13926"/>
          <ac:spMkLst>
            <pc:docMk/>
            <pc:sldMk cId="2623748295" sldId="4570"/>
            <ac:spMk id="45" creationId="{9E840A2D-991C-4E3C-9CEB-2AC8F36A9F4A}"/>
          </ac:spMkLst>
        </pc:spChg>
        <pc:spChg chg="mod">
          <ac:chgData name="Robin Rettien" userId="d3b77970-caed-4e6f-89f3-1a113df11dad" providerId="ADAL" clId="{E6289873-9FE9-4CA2-AC8B-3995D64E2CE3}" dt="2020-11-09T14:42:37.860" v="12" actId="13926"/>
          <ac:spMkLst>
            <pc:docMk/>
            <pc:sldMk cId="2623748295" sldId="4570"/>
            <ac:spMk id="50" creationId="{DDB19016-E717-4E58-9FE3-9D0CB8034D05}"/>
          </ac:spMkLst>
        </pc:spChg>
        <pc:spChg chg="mod">
          <ac:chgData name="Robin Rettien" userId="d3b77970-caed-4e6f-89f3-1a113df11dad" providerId="ADAL" clId="{E6289873-9FE9-4CA2-AC8B-3995D64E2CE3}" dt="2020-11-09T14:42:37.860" v="12" actId="13926"/>
          <ac:spMkLst>
            <pc:docMk/>
            <pc:sldMk cId="2623748295" sldId="4570"/>
            <ac:spMk id="77" creationId="{AA337D4F-5AFF-47BB-8E56-01812DB5FE7D}"/>
          </ac:spMkLst>
        </pc:spChg>
        <pc:spChg chg="mod">
          <ac:chgData name="Robin Rettien" userId="d3b77970-caed-4e6f-89f3-1a113df11dad" providerId="ADAL" clId="{E6289873-9FE9-4CA2-AC8B-3995D64E2CE3}" dt="2020-11-09T14:42:37.860" v="12" actId="13926"/>
          <ac:spMkLst>
            <pc:docMk/>
            <pc:sldMk cId="2623748295" sldId="4570"/>
            <ac:spMk id="78" creationId="{55519320-C62C-4B05-950E-71FCE8A798B8}"/>
          </ac:spMkLst>
        </pc:spChg>
        <pc:grpChg chg="mod">
          <ac:chgData name="Robin Rettien" userId="d3b77970-caed-4e6f-89f3-1a113df11dad" providerId="ADAL" clId="{E6289873-9FE9-4CA2-AC8B-3995D64E2CE3}" dt="2020-11-09T14:42:37.860" v="12" actId="13926"/>
          <ac:grpSpMkLst>
            <pc:docMk/>
            <pc:sldMk cId="2623748295" sldId="4570"/>
            <ac:grpSpMk id="35" creationId="{A12A3B37-924D-4C00-97E1-F04409B0DC26}"/>
          </ac:grpSpMkLst>
        </pc:grpChg>
        <pc:grpChg chg="mod">
          <ac:chgData name="Robin Rettien" userId="d3b77970-caed-4e6f-89f3-1a113df11dad" providerId="ADAL" clId="{E6289873-9FE9-4CA2-AC8B-3995D64E2CE3}" dt="2020-11-09T14:42:37.860" v="12" actId="13926"/>
          <ac:grpSpMkLst>
            <pc:docMk/>
            <pc:sldMk cId="2623748295" sldId="4570"/>
            <ac:grpSpMk id="37" creationId="{85A672D4-8948-458B-9331-AC3C8901CA95}"/>
          </ac:grpSpMkLst>
        </pc:grpChg>
        <pc:picChg chg="mod">
          <ac:chgData name="Robin Rettien" userId="d3b77970-caed-4e6f-89f3-1a113df11dad" providerId="ADAL" clId="{E6289873-9FE9-4CA2-AC8B-3995D64E2CE3}" dt="2020-11-09T14:42:37.860" v="12" actId="13926"/>
          <ac:picMkLst>
            <pc:docMk/>
            <pc:sldMk cId="2623748295" sldId="4570"/>
            <ac:picMk id="6" creationId="{2556F841-BCD7-45D5-9DB1-821516FB1881}"/>
          </ac:picMkLst>
        </pc:picChg>
        <pc:picChg chg="mod">
          <ac:chgData name="Robin Rettien" userId="d3b77970-caed-4e6f-89f3-1a113df11dad" providerId="ADAL" clId="{E6289873-9FE9-4CA2-AC8B-3995D64E2CE3}" dt="2020-11-09T14:42:37.860" v="12" actId="13926"/>
          <ac:picMkLst>
            <pc:docMk/>
            <pc:sldMk cId="2623748295" sldId="4570"/>
            <ac:picMk id="14" creationId="{EA7093A6-8E36-4B93-8023-348C66A8F20C}"/>
          </ac:picMkLst>
        </pc:picChg>
        <pc:picChg chg="mod">
          <ac:chgData name="Robin Rettien" userId="d3b77970-caed-4e6f-89f3-1a113df11dad" providerId="ADAL" clId="{E6289873-9FE9-4CA2-AC8B-3995D64E2CE3}" dt="2020-11-09T14:42:37.860" v="12" actId="13926"/>
          <ac:picMkLst>
            <pc:docMk/>
            <pc:sldMk cId="2623748295" sldId="4570"/>
            <ac:picMk id="25" creationId="{4F25DFAF-C258-4B76-A7EE-FC5FBF2966C8}"/>
          </ac:picMkLst>
        </pc:picChg>
        <pc:picChg chg="mod">
          <ac:chgData name="Robin Rettien" userId="d3b77970-caed-4e6f-89f3-1a113df11dad" providerId="ADAL" clId="{E6289873-9FE9-4CA2-AC8B-3995D64E2CE3}" dt="2020-11-09T14:42:37.860" v="12" actId="13926"/>
          <ac:picMkLst>
            <pc:docMk/>
            <pc:sldMk cId="2623748295" sldId="4570"/>
            <ac:picMk id="2049" creationId="{705F0B77-9A99-4380-8721-D950C2FFEE62}"/>
          </ac:picMkLst>
        </pc:picChg>
        <pc:cxnChg chg="mod">
          <ac:chgData name="Robin Rettien" userId="d3b77970-caed-4e6f-89f3-1a113df11dad" providerId="ADAL" clId="{E6289873-9FE9-4CA2-AC8B-3995D64E2CE3}" dt="2020-11-09T14:42:37.860" v="12" actId="13926"/>
          <ac:cxnSpMkLst>
            <pc:docMk/>
            <pc:sldMk cId="2623748295" sldId="4570"/>
            <ac:cxnSpMk id="11" creationId="{5AD29280-6340-4A6D-882B-93B65A653036}"/>
          </ac:cxnSpMkLst>
        </pc:cxnChg>
        <pc:cxnChg chg="mod">
          <ac:chgData name="Robin Rettien" userId="d3b77970-caed-4e6f-89f3-1a113df11dad" providerId="ADAL" clId="{E6289873-9FE9-4CA2-AC8B-3995D64E2CE3}" dt="2020-11-09T14:42:37.860" v="12" actId="13926"/>
          <ac:cxnSpMkLst>
            <pc:docMk/>
            <pc:sldMk cId="2623748295" sldId="4570"/>
            <ac:cxnSpMk id="40" creationId="{0EF2CDFC-7052-428E-A358-1AE73A9BF4F7}"/>
          </ac:cxnSpMkLst>
        </pc:cxnChg>
        <pc:cxnChg chg="mod">
          <ac:chgData name="Robin Rettien" userId="d3b77970-caed-4e6f-89f3-1a113df11dad" providerId="ADAL" clId="{E6289873-9FE9-4CA2-AC8B-3995D64E2CE3}" dt="2020-11-09T14:42:37.860" v="12" actId="13926"/>
          <ac:cxnSpMkLst>
            <pc:docMk/>
            <pc:sldMk cId="2623748295" sldId="4570"/>
            <ac:cxnSpMk id="79" creationId="{6E8FF602-EEFA-43D4-AD81-06710A68381C}"/>
          </ac:cxnSpMkLst>
        </pc:cxnChg>
      </pc:sldChg>
      <pc:sldChg chg="modSp mod">
        <pc:chgData name="Robin Rettien" userId="d3b77970-caed-4e6f-89f3-1a113df11dad" providerId="ADAL" clId="{E6289873-9FE9-4CA2-AC8B-3995D64E2CE3}" dt="2020-11-09T14:45:37.754" v="29" actId="13926"/>
        <pc:sldMkLst>
          <pc:docMk/>
          <pc:sldMk cId="2643318129" sldId="4576"/>
        </pc:sldMkLst>
        <pc:graphicFrameChg chg="modGraphic">
          <ac:chgData name="Robin Rettien" userId="d3b77970-caed-4e6f-89f3-1a113df11dad" providerId="ADAL" clId="{E6289873-9FE9-4CA2-AC8B-3995D64E2CE3}" dt="2020-11-09T14:45:37.754" v="29" actId="13926"/>
          <ac:graphicFrameMkLst>
            <pc:docMk/>
            <pc:sldMk cId="2643318129" sldId="4576"/>
            <ac:graphicFrameMk id="38" creationId="{EC973635-818A-4831-A1B7-4F1B1727D724}"/>
          </ac:graphicFrameMkLst>
        </pc:graphicFrameChg>
      </pc:sldChg>
      <pc:sldChg chg="modSp">
        <pc:chgData name="Robin Rettien" userId="d3b77970-caed-4e6f-89f3-1a113df11dad" providerId="ADAL" clId="{E6289873-9FE9-4CA2-AC8B-3995D64E2CE3}" dt="2020-11-09T14:41:05.139" v="0" actId="13926"/>
        <pc:sldMkLst>
          <pc:docMk/>
          <pc:sldMk cId="2272080729" sldId="4582"/>
        </pc:sldMkLst>
        <pc:spChg chg="mod">
          <ac:chgData name="Robin Rettien" userId="d3b77970-caed-4e6f-89f3-1a113df11dad" providerId="ADAL" clId="{E6289873-9FE9-4CA2-AC8B-3995D64E2CE3}" dt="2020-11-09T14:41:05.139" v="0" actId="13926"/>
          <ac:spMkLst>
            <pc:docMk/>
            <pc:sldMk cId="2272080729" sldId="4582"/>
            <ac:spMk id="2" creationId="{E0B14F39-C185-44AE-9E9A-A6BF890C2C9C}"/>
          </ac:spMkLst>
        </pc:spChg>
        <pc:spChg chg="mod">
          <ac:chgData name="Robin Rettien" userId="d3b77970-caed-4e6f-89f3-1a113df11dad" providerId="ADAL" clId="{E6289873-9FE9-4CA2-AC8B-3995D64E2CE3}" dt="2020-11-09T14:41:05.139" v="0" actId="13926"/>
          <ac:spMkLst>
            <pc:docMk/>
            <pc:sldMk cId="2272080729" sldId="4582"/>
            <ac:spMk id="4" creationId="{4C699B77-84B9-4D33-9040-B638E69ED9B2}"/>
          </ac:spMkLst>
        </pc:spChg>
        <pc:spChg chg="mod">
          <ac:chgData name="Robin Rettien" userId="d3b77970-caed-4e6f-89f3-1a113df11dad" providerId="ADAL" clId="{E6289873-9FE9-4CA2-AC8B-3995D64E2CE3}" dt="2020-11-09T14:41:05.139" v="0" actId="13926"/>
          <ac:spMkLst>
            <pc:docMk/>
            <pc:sldMk cId="2272080729" sldId="4582"/>
            <ac:spMk id="5" creationId="{F63674BC-4239-4FCE-8874-392F197D887B}"/>
          </ac:spMkLst>
        </pc:spChg>
        <pc:spChg chg="mod">
          <ac:chgData name="Robin Rettien" userId="d3b77970-caed-4e6f-89f3-1a113df11dad" providerId="ADAL" clId="{E6289873-9FE9-4CA2-AC8B-3995D64E2CE3}" dt="2020-11-09T14:41:05.139" v="0" actId="13926"/>
          <ac:spMkLst>
            <pc:docMk/>
            <pc:sldMk cId="2272080729" sldId="4582"/>
            <ac:spMk id="7" creationId="{45160EFA-55A0-4E30-9669-8C359FAF726E}"/>
          </ac:spMkLst>
        </pc:spChg>
        <pc:spChg chg="mod">
          <ac:chgData name="Robin Rettien" userId="d3b77970-caed-4e6f-89f3-1a113df11dad" providerId="ADAL" clId="{E6289873-9FE9-4CA2-AC8B-3995D64E2CE3}" dt="2020-11-09T14:41:05.139" v="0" actId="13926"/>
          <ac:spMkLst>
            <pc:docMk/>
            <pc:sldMk cId="2272080729" sldId="4582"/>
            <ac:spMk id="9" creationId="{B7440E21-77AD-4416-B172-208982915CA1}"/>
          </ac:spMkLst>
        </pc:spChg>
        <pc:spChg chg="mod">
          <ac:chgData name="Robin Rettien" userId="d3b77970-caed-4e6f-89f3-1a113df11dad" providerId="ADAL" clId="{E6289873-9FE9-4CA2-AC8B-3995D64E2CE3}" dt="2020-11-09T14:41:05.139" v="0" actId="13926"/>
          <ac:spMkLst>
            <pc:docMk/>
            <pc:sldMk cId="2272080729" sldId="4582"/>
            <ac:spMk id="10" creationId="{742D7F7F-8EFC-4914-8634-F9F204785431}"/>
          </ac:spMkLst>
        </pc:spChg>
        <pc:spChg chg="mod">
          <ac:chgData name="Robin Rettien" userId="d3b77970-caed-4e6f-89f3-1a113df11dad" providerId="ADAL" clId="{E6289873-9FE9-4CA2-AC8B-3995D64E2CE3}" dt="2020-11-09T14:41:05.139" v="0" actId="13926"/>
          <ac:spMkLst>
            <pc:docMk/>
            <pc:sldMk cId="2272080729" sldId="4582"/>
            <ac:spMk id="11" creationId="{F1C8D228-55F2-42F8-BCA0-A3D428B01DCF}"/>
          </ac:spMkLst>
        </pc:spChg>
        <pc:spChg chg="mod">
          <ac:chgData name="Robin Rettien" userId="d3b77970-caed-4e6f-89f3-1a113df11dad" providerId="ADAL" clId="{E6289873-9FE9-4CA2-AC8B-3995D64E2CE3}" dt="2020-11-09T14:41:05.139" v="0" actId="13926"/>
          <ac:spMkLst>
            <pc:docMk/>
            <pc:sldMk cId="2272080729" sldId="4582"/>
            <ac:spMk id="13" creationId="{64649AAC-3E58-4A90-A1BB-59920D3E58EB}"/>
          </ac:spMkLst>
        </pc:spChg>
        <pc:spChg chg="mod">
          <ac:chgData name="Robin Rettien" userId="d3b77970-caed-4e6f-89f3-1a113df11dad" providerId="ADAL" clId="{E6289873-9FE9-4CA2-AC8B-3995D64E2CE3}" dt="2020-11-09T14:41:05.139" v="0" actId="13926"/>
          <ac:spMkLst>
            <pc:docMk/>
            <pc:sldMk cId="2272080729" sldId="4582"/>
            <ac:spMk id="28" creationId="{B6716173-6AB2-439C-BDF7-EC5F232BF498}"/>
          </ac:spMkLst>
        </pc:spChg>
        <pc:spChg chg="mod">
          <ac:chgData name="Robin Rettien" userId="d3b77970-caed-4e6f-89f3-1a113df11dad" providerId="ADAL" clId="{E6289873-9FE9-4CA2-AC8B-3995D64E2CE3}" dt="2020-11-09T14:41:05.139" v="0" actId="13926"/>
          <ac:spMkLst>
            <pc:docMk/>
            <pc:sldMk cId="2272080729" sldId="4582"/>
            <ac:spMk id="29" creationId="{6E883A72-1021-476B-A950-72BA27458020}"/>
          </ac:spMkLst>
        </pc:spChg>
        <pc:spChg chg="mod">
          <ac:chgData name="Robin Rettien" userId="d3b77970-caed-4e6f-89f3-1a113df11dad" providerId="ADAL" clId="{E6289873-9FE9-4CA2-AC8B-3995D64E2CE3}" dt="2020-11-09T14:41:05.139" v="0" actId="13926"/>
          <ac:spMkLst>
            <pc:docMk/>
            <pc:sldMk cId="2272080729" sldId="4582"/>
            <ac:spMk id="30" creationId="{61304950-9C93-4633-BFEB-39184EB0AE1B}"/>
          </ac:spMkLst>
        </pc:spChg>
        <pc:spChg chg="mod">
          <ac:chgData name="Robin Rettien" userId="d3b77970-caed-4e6f-89f3-1a113df11dad" providerId="ADAL" clId="{E6289873-9FE9-4CA2-AC8B-3995D64E2CE3}" dt="2020-11-09T14:41:05.139" v="0" actId="13926"/>
          <ac:spMkLst>
            <pc:docMk/>
            <pc:sldMk cId="2272080729" sldId="4582"/>
            <ac:spMk id="31" creationId="{461DEBAA-2AB7-4C7F-B754-D3802F2F993C}"/>
          </ac:spMkLst>
        </pc:spChg>
        <pc:spChg chg="mod">
          <ac:chgData name="Robin Rettien" userId="d3b77970-caed-4e6f-89f3-1a113df11dad" providerId="ADAL" clId="{E6289873-9FE9-4CA2-AC8B-3995D64E2CE3}" dt="2020-11-09T14:41:05.139" v="0" actId="13926"/>
          <ac:spMkLst>
            <pc:docMk/>
            <pc:sldMk cId="2272080729" sldId="4582"/>
            <ac:spMk id="37" creationId="{963CE6A6-0303-422B-BDAB-E30927722CDE}"/>
          </ac:spMkLst>
        </pc:spChg>
        <pc:spChg chg="mod">
          <ac:chgData name="Robin Rettien" userId="d3b77970-caed-4e6f-89f3-1a113df11dad" providerId="ADAL" clId="{E6289873-9FE9-4CA2-AC8B-3995D64E2CE3}" dt="2020-11-09T14:41:05.139" v="0" actId="13926"/>
          <ac:spMkLst>
            <pc:docMk/>
            <pc:sldMk cId="2272080729" sldId="4582"/>
            <ac:spMk id="39" creationId="{DB36AA50-47B3-4952-A168-D1F6307E6A03}"/>
          </ac:spMkLst>
        </pc:spChg>
        <pc:spChg chg="mod">
          <ac:chgData name="Robin Rettien" userId="d3b77970-caed-4e6f-89f3-1a113df11dad" providerId="ADAL" clId="{E6289873-9FE9-4CA2-AC8B-3995D64E2CE3}" dt="2020-11-09T14:41:05.139" v="0" actId="13926"/>
          <ac:spMkLst>
            <pc:docMk/>
            <pc:sldMk cId="2272080729" sldId="4582"/>
            <ac:spMk id="47" creationId="{D6B2FC02-C200-41CF-8D66-D318ED91C74C}"/>
          </ac:spMkLst>
        </pc:spChg>
        <pc:spChg chg="mod">
          <ac:chgData name="Robin Rettien" userId="d3b77970-caed-4e6f-89f3-1a113df11dad" providerId="ADAL" clId="{E6289873-9FE9-4CA2-AC8B-3995D64E2CE3}" dt="2020-11-09T14:41:05.139" v="0" actId="13926"/>
          <ac:spMkLst>
            <pc:docMk/>
            <pc:sldMk cId="2272080729" sldId="4582"/>
            <ac:spMk id="52" creationId="{4C888C23-3509-48A5-BE5C-6B809D09DE41}"/>
          </ac:spMkLst>
        </pc:spChg>
        <pc:picChg chg="mod">
          <ac:chgData name="Robin Rettien" userId="d3b77970-caed-4e6f-89f3-1a113df11dad" providerId="ADAL" clId="{E6289873-9FE9-4CA2-AC8B-3995D64E2CE3}" dt="2020-11-09T14:41:05.139" v="0" actId="13926"/>
          <ac:picMkLst>
            <pc:docMk/>
            <pc:sldMk cId="2272080729" sldId="4582"/>
            <ac:picMk id="3" creationId="{D24BBF7F-16ED-4180-B14B-643749B318EB}"/>
          </ac:picMkLst>
        </pc:picChg>
        <pc:picChg chg="mod">
          <ac:chgData name="Robin Rettien" userId="d3b77970-caed-4e6f-89f3-1a113df11dad" providerId="ADAL" clId="{E6289873-9FE9-4CA2-AC8B-3995D64E2CE3}" dt="2020-11-09T14:41:05.139" v="0" actId="13926"/>
          <ac:picMkLst>
            <pc:docMk/>
            <pc:sldMk cId="2272080729" sldId="4582"/>
            <ac:picMk id="59" creationId="{E6028B36-1F77-44F3-883F-BBCD76087CDD}"/>
          </ac:picMkLst>
        </pc:picChg>
        <pc:picChg chg="mod">
          <ac:chgData name="Robin Rettien" userId="d3b77970-caed-4e6f-89f3-1a113df11dad" providerId="ADAL" clId="{E6289873-9FE9-4CA2-AC8B-3995D64E2CE3}" dt="2020-11-09T14:41:05.139" v="0" actId="13926"/>
          <ac:picMkLst>
            <pc:docMk/>
            <pc:sldMk cId="2272080729" sldId="4582"/>
            <ac:picMk id="1030" creationId="{A72D49DF-7D6A-4907-921A-20392DD31CF9}"/>
          </ac:picMkLst>
        </pc:picChg>
        <pc:cxnChg chg="mod">
          <ac:chgData name="Robin Rettien" userId="d3b77970-caed-4e6f-89f3-1a113df11dad" providerId="ADAL" clId="{E6289873-9FE9-4CA2-AC8B-3995D64E2CE3}" dt="2020-11-09T14:41:05.139" v="0" actId="13926"/>
          <ac:cxnSpMkLst>
            <pc:docMk/>
            <pc:sldMk cId="2272080729" sldId="4582"/>
            <ac:cxnSpMk id="40" creationId="{885EC1D7-9EDD-40B1-A230-5262A8F3D3B3}"/>
          </ac:cxnSpMkLst>
        </pc:cxnChg>
        <pc:cxnChg chg="mod">
          <ac:chgData name="Robin Rettien" userId="d3b77970-caed-4e6f-89f3-1a113df11dad" providerId="ADAL" clId="{E6289873-9FE9-4CA2-AC8B-3995D64E2CE3}" dt="2020-11-09T14:41:05.139" v="0" actId="13926"/>
          <ac:cxnSpMkLst>
            <pc:docMk/>
            <pc:sldMk cId="2272080729" sldId="4582"/>
            <ac:cxnSpMk id="41" creationId="{D1A568C8-F2F4-4FE1-A717-FC15FF451E98}"/>
          </ac:cxnSpMkLst>
        </pc:cxnChg>
      </pc:sldChg>
      <pc:sldChg chg="modSp mod">
        <pc:chgData name="Robin Rettien" userId="d3b77970-caed-4e6f-89f3-1a113df11dad" providerId="ADAL" clId="{E6289873-9FE9-4CA2-AC8B-3995D64E2CE3}" dt="2020-11-09T15:30:34.262" v="327" actId="6549"/>
        <pc:sldMkLst>
          <pc:docMk/>
          <pc:sldMk cId="3340651568" sldId="4583"/>
        </pc:sldMkLst>
        <pc:spChg chg="mod">
          <ac:chgData name="Robin Rettien" userId="d3b77970-caed-4e6f-89f3-1a113df11dad" providerId="ADAL" clId="{E6289873-9FE9-4CA2-AC8B-3995D64E2CE3}" dt="2020-11-09T15:30:34.262" v="327" actId="6549"/>
          <ac:spMkLst>
            <pc:docMk/>
            <pc:sldMk cId="3340651568" sldId="4583"/>
            <ac:spMk id="4" creationId="{29CB9718-F33C-45E0-97AD-AD6A26E51A3C}"/>
          </ac:spMkLst>
        </pc:spChg>
        <pc:spChg chg="mod">
          <ac:chgData name="Robin Rettien" userId="d3b77970-caed-4e6f-89f3-1a113df11dad" providerId="ADAL" clId="{E6289873-9FE9-4CA2-AC8B-3995D64E2CE3}" dt="2020-11-09T14:44:31.476" v="21" actId="13926"/>
          <ac:spMkLst>
            <pc:docMk/>
            <pc:sldMk cId="3340651568" sldId="4583"/>
            <ac:spMk id="26" creationId="{E3ADEEA2-430A-4A2B-924E-0EDE6C0EB75E}"/>
          </ac:spMkLst>
        </pc:spChg>
        <pc:spChg chg="mod">
          <ac:chgData name="Robin Rettien" userId="d3b77970-caed-4e6f-89f3-1a113df11dad" providerId="ADAL" clId="{E6289873-9FE9-4CA2-AC8B-3995D64E2CE3}" dt="2020-11-09T14:44:31.476" v="21" actId="13926"/>
          <ac:spMkLst>
            <pc:docMk/>
            <pc:sldMk cId="3340651568" sldId="4583"/>
            <ac:spMk id="28" creationId="{677C2F6D-14D8-4C22-95CE-D16C40A933A8}"/>
          </ac:spMkLst>
        </pc:spChg>
        <pc:spChg chg="mod">
          <ac:chgData name="Robin Rettien" userId="d3b77970-caed-4e6f-89f3-1a113df11dad" providerId="ADAL" clId="{E6289873-9FE9-4CA2-AC8B-3995D64E2CE3}" dt="2020-11-09T14:44:31.476" v="21" actId="13926"/>
          <ac:spMkLst>
            <pc:docMk/>
            <pc:sldMk cId="3340651568" sldId="4583"/>
            <ac:spMk id="30" creationId="{20FA9D14-B83F-4E83-9F99-F7121ABE90A9}"/>
          </ac:spMkLst>
        </pc:spChg>
      </pc:sldChg>
    </pc:docChg>
  </pc:docChgLst>
  <pc:docChgLst>
    <pc:chgData name="Robin Rettien" userId="d3b77970-caed-4e6f-89f3-1a113df11dad" providerId="ADAL" clId="{1D5EC6F1-1BC0-4BFC-8442-9F4765AE90C0}"/>
    <pc:docChg chg="custSel addSld delSld modSld sldOrd modMainMaster modSection">
      <pc:chgData name="Robin Rettien" userId="d3b77970-caed-4e6f-89f3-1a113df11dad" providerId="ADAL" clId="{1D5EC6F1-1BC0-4BFC-8442-9F4765AE90C0}" dt="2020-11-25T18:30:49.682" v="131"/>
      <pc:docMkLst>
        <pc:docMk/>
      </pc:docMkLst>
      <pc:sldChg chg="modSp add mod">
        <pc:chgData name="Robin Rettien" userId="d3b77970-caed-4e6f-89f3-1a113df11dad" providerId="ADAL" clId="{1D5EC6F1-1BC0-4BFC-8442-9F4765AE90C0}" dt="2020-11-25T18:24:40.305" v="50" actId="20577"/>
        <pc:sldMkLst>
          <pc:docMk/>
          <pc:sldMk cId="1339569737" sldId="409"/>
        </pc:sldMkLst>
        <pc:spChg chg="mod">
          <ac:chgData name="Robin Rettien" userId="d3b77970-caed-4e6f-89f3-1a113df11dad" providerId="ADAL" clId="{1D5EC6F1-1BC0-4BFC-8442-9F4765AE90C0}" dt="2020-11-25T18:24:40.305" v="50" actId="20577"/>
          <ac:spMkLst>
            <pc:docMk/>
            <pc:sldMk cId="1339569737" sldId="409"/>
            <ac:spMk id="11" creationId="{D1474C99-3988-4AD3-8CDF-B7C1C40D375C}"/>
          </ac:spMkLst>
        </pc:spChg>
      </pc:sldChg>
      <pc:sldChg chg="modSp mod">
        <pc:chgData name="Robin Rettien" userId="d3b77970-caed-4e6f-89f3-1a113df11dad" providerId="ADAL" clId="{1D5EC6F1-1BC0-4BFC-8442-9F4765AE90C0}" dt="2020-11-25T18:23:25.067" v="34" actId="20577"/>
        <pc:sldMkLst>
          <pc:docMk/>
          <pc:sldMk cId="3680767580" sldId="3066"/>
        </pc:sldMkLst>
        <pc:spChg chg="mod">
          <ac:chgData name="Robin Rettien" userId="d3b77970-caed-4e6f-89f3-1a113df11dad" providerId="ADAL" clId="{1D5EC6F1-1BC0-4BFC-8442-9F4765AE90C0}" dt="2020-11-25T18:23:25.067" v="34" actId="20577"/>
          <ac:spMkLst>
            <pc:docMk/>
            <pc:sldMk cId="3680767580" sldId="3066"/>
            <ac:spMk id="3" creationId="{48F5C1C9-0257-4D57-911B-1B120E4B8C8E}"/>
          </ac:spMkLst>
        </pc:spChg>
      </pc:sldChg>
      <pc:sldChg chg="add">
        <pc:chgData name="Robin Rettien" userId="d3b77970-caed-4e6f-89f3-1a113df11dad" providerId="ADAL" clId="{1D5EC6F1-1BC0-4BFC-8442-9F4765AE90C0}" dt="2020-11-25T18:28:01.615" v="100"/>
        <pc:sldMkLst>
          <pc:docMk/>
          <pc:sldMk cId="3375518357" sldId="3214"/>
        </pc:sldMkLst>
      </pc:sldChg>
      <pc:sldChg chg="del">
        <pc:chgData name="Robin Rettien" userId="d3b77970-caed-4e6f-89f3-1a113df11dad" providerId="ADAL" clId="{1D5EC6F1-1BC0-4BFC-8442-9F4765AE90C0}" dt="2020-11-25T18:25:40.020" v="56" actId="47"/>
        <pc:sldMkLst>
          <pc:docMk/>
          <pc:sldMk cId="2715772111" sldId="3215"/>
        </pc:sldMkLst>
      </pc:sldChg>
      <pc:sldChg chg="add">
        <pc:chgData name="Robin Rettien" userId="d3b77970-caed-4e6f-89f3-1a113df11dad" providerId="ADAL" clId="{1D5EC6F1-1BC0-4BFC-8442-9F4765AE90C0}" dt="2020-11-25T18:28:01.615" v="100"/>
        <pc:sldMkLst>
          <pc:docMk/>
          <pc:sldMk cId="2811059684" sldId="3224"/>
        </pc:sldMkLst>
      </pc:sldChg>
      <pc:sldChg chg="add">
        <pc:chgData name="Robin Rettien" userId="d3b77970-caed-4e6f-89f3-1a113df11dad" providerId="ADAL" clId="{1D5EC6F1-1BC0-4BFC-8442-9F4765AE90C0}" dt="2020-11-25T18:28:01.615" v="100"/>
        <pc:sldMkLst>
          <pc:docMk/>
          <pc:sldMk cId="2215098716" sldId="3228"/>
        </pc:sldMkLst>
      </pc:sldChg>
      <pc:sldChg chg="add">
        <pc:chgData name="Robin Rettien" userId="d3b77970-caed-4e6f-89f3-1a113df11dad" providerId="ADAL" clId="{1D5EC6F1-1BC0-4BFC-8442-9F4765AE90C0}" dt="2020-11-25T18:27:35.712" v="99"/>
        <pc:sldMkLst>
          <pc:docMk/>
          <pc:sldMk cId="3506868071" sldId="3231"/>
        </pc:sldMkLst>
      </pc:sldChg>
      <pc:sldChg chg="add">
        <pc:chgData name="Robin Rettien" userId="d3b77970-caed-4e6f-89f3-1a113df11dad" providerId="ADAL" clId="{1D5EC6F1-1BC0-4BFC-8442-9F4765AE90C0}" dt="2020-11-25T18:28:01.615" v="100"/>
        <pc:sldMkLst>
          <pc:docMk/>
          <pc:sldMk cId="563068854" sldId="3281"/>
        </pc:sldMkLst>
      </pc:sldChg>
      <pc:sldChg chg="add">
        <pc:chgData name="Robin Rettien" userId="d3b77970-caed-4e6f-89f3-1a113df11dad" providerId="ADAL" clId="{1D5EC6F1-1BC0-4BFC-8442-9F4765AE90C0}" dt="2020-11-25T18:28:49.012" v="101"/>
        <pc:sldMkLst>
          <pc:docMk/>
          <pc:sldMk cId="2023517861" sldId="3292"/>
        </pc:sldMkLst>
      </pc:sldChg>
      <pc:sldChg chg="del">
        <pc:chgData name="Robin Rettien" userId="d3b77970-caed-4e6f-89f3-1a113df11dad" providerId="ADAL" clId="{1D5EC6F1-1BC0-4BFC-8442-9F4765AE90C0}" dt="2020-11-25T18:28:52.048" v="102" actId="47"/>
        <pc:sldMkLst>
          <pc:docMk/>
          <pc:sldMk cId="45512336" sldId="3325"/>
        </pc:sldMkLst>
      </pc:sldChg>
      <pc:sldChg chg="del">
        <pc:chgData name="Robin Rettien" userId="d3b77970-caed-4e6f-89f3-1a113df11dad" providerId="ADAL" clId="{1D5EC6F1-1BC0-4BFC-8442-9F4765AE90C0}" dt="2020-11-25T18:28:52.257" v="103" actId="47"/>
        <pc:sldMkLst>
          <pc:docMk/>
          <pc:sldMk cId="769565367" sldId="3326"/>
        </pc:sldMkLst>
      </pc:sldChg>
      <pc:sldChg chg="add">
        <pc:chgData name="Robin Rettien" userId="d3b77970-caed-4e6f-89f3-1a113df11dad" providerId="ADAL" clId="{1D5EC6F1-1BC0-4BFC-8442-9F4765AE90C0}" dt="2020-11-25T18:28:49.012" v="101"/>
        <pc:sldMkLst>
          <pc:docMk/>
          <pc:sldMk cId="3302184884" sldId="3349"/>
        </pc:sldMkLst>
      </pc:sldChg>
      <pc:sldChg chg="del">
        <pc:chgData name="Robin Rettien" userId="d3b77970-caed-4e6f-89f3-1a113df11dad" providerId="ADAL" clId="{1D5EC6F1-1BC0-4BFC-8442-9F4765AE90C0}" dt="2020-11-25T18:25:40.849" v="58" actId="47"/>
        <pc:sldMkLst>
          <pc:docMk/>
          <pc:sldMk cId="1315835274" sldId="3371"/>
        </pc:sldMkLst>
      </pc:sldChg>
      <pc:sldChg chg="del">
        <pc:chgData name="Robin Rettien" userId="d3b77970-caed-4e6f-89f3-1a113df11dad" providerId="ADAL" clId="{1D5EC6F1-1BC0-4BFC-8442-9F4765AE90C0}" dt="2020-11-25T18:25:41.269" v="63" actId="47"/>
        <pc:sldMkLst>
          <pc:docMk/>
          <pc:sldMk cId="1699335963" sldId="4241"/>
        </pc:sldMkLst>
      </pc:sldChg>
      <pc:sldChg chg="del">
        <pc:chgData name="Robin Rettien" userId="d3b77970-caed-4e6f-89f3-1a113df11dad" providerId="ADAL" clId="{1D5EC6F1-1BC0-4BFC-8442-9F4765AE90C0}" dt="2020-11-25T18:25:46.047" v="82" actId="47"/>
        <pc:sldMkLst>
          <pc:docMk/>
          <pc:sldMk cId="4046598321" sldId="4242"/>
        </pc:sldMkLst>
      </pc:sldChg>
      <pc:sldChg chg="del">
        <pc:chgData name="Robin Rettien" userId="d3b77970-caed-4e6f-89f3-1a113df11dad" providerId="ADAL" clId="{1D5EC6F1-1BC0-4BFC-8442-9F4765AE90C0}" dt="2020-11-25T18:25:41.479" v="66" actId="47"/>
        <pc:sldMkLst>
          <pc:docMk/>
          <pc:sldMk cId="4020422460" sldId="4243"/>
        </pc:sldMkLst>
      </pc:sldChg>
      <pc:sldChg chg="add">
        <pc:chgData name="Robin Rettien" userId="d3b77970-caed-4e6f-89f3-1a113df11dad" providerId="ADAL" clId="{1D5EC6F1-1BC0-4BFC-8442-9F4765AE90C0}" dt="2020-11-25T18:25:25.555" v="51"/>
        <pc:sldMkLst>
          <pc:docMk/>
          <pc:sldMk cId="3322995288" sldId="4245"/>
        </pc:sldMkLst>
      </pc:sldChg>
      <pc:sldChg chg="add">
        <pc:chgData name="Robin Rettien" userId="d3b77970-caed-4e6f-89f3-1a113df11dad" providerId="ADAL" clId="{1D5EC6F1-1BC0-4BFC-8442-9F4765AE90C0}" dt="2020-11-25T18:27:35.712" v="99"/>
        <pc:sldMkLst>
          <pc:docMk/>
          <pc:sldMk cId="1463496280" sldId="4270"/>
        </pc:sldMkLst>
      </pc:sldChg>
      <pc:sldChg chg="add">
        <pc:chgData name="Robin Rettien" userId="d3b77970-caed-4e6f-89f3-1a113df11dad" providerId="ADAL" clId="{1D5EC6F1-1BC0-4BFC-8442-9F4765AE90C0}" dt="2020-11-25T18:28:01.615" v="100"/>
        <pc:sldMkLst>
          <pc:docMk/>
          <pc:sldMk cId="1747198398" sldId="4280"/>
        </pc:sldMkLst>
      </pc:sldChg>
      <pc:sldChg chg="del">
        <pc:chgData name="Robin Rettien" userId="d3b77970-caed-4e6f-89f3-1a113df11dad" providerId="ADAL" clId="{1D5EC6F1-1BC0-4BFC-8442-9F4765AE90C0}" dt="2020-11-25T18:25:41.005" v="60" actId="47"/>
        <pc:sldMkLst>
          <pc:docMk/>
          <pc:sldMk cId="2534189807" sldId="4297"/>
        </pc:sldMkLst>
      </pc:sldChg>
      <pc:sldChg chg="add">
        <pc:chgData name="Robin Rettien" userId="d3b77970-caed-4e6f-89f3-1a113df11dad" providerId="ADAL" clId="{1D5EC6F1-1BC0-4BFC-8442-9F4765AE90C0}" dt="2020-11-25T18:28:01.615" v="100"/>
        <pc:sldMkLst>
          <pc:docMk/>
          <pc:sldMk cId="2213945299" sldId="4299"/>
        </pc:sldMkLst>
      </pc:sldChg>
      <pc:sldChg chg="add">
        <pc:chgData name="Robin Rettien" userId="d3b77970-caed-4e6f-89f3-1a113df11dad" providerId="ADAL" clId="{1D5EC6F1-1BC0-4BFC-8442-9F4765AE90C0}" dt="2020-11-25T18:28:01.615" v="100"/>
        <pc:sldMkLst>
          <pc:docMk/>
          <pc:sldMk cId="790942364" sldId="4302"/>
        </pc:sldMkLst>
      </pc:sldChg>
      <pc:sldChg chg="add">
        <pc:chgData name="Robin Rettien" userId="d3b77970-caed-4e6f-89f3-1a113df11dad" providerId="ADAL" clId="{1D5EC6F1-1BC0-4BFC-8442-9F4765AE90C0}" dt="2020-11-25T18:27:35.712" v="99"/>
        <pc:sldMkLst>
          <pc:docMk/>
          <pc:sldMk cId="1667808993" sldId="4360"/>
        </pc:sldMkLst>
      </pc:sldChg>
      <pc:sldChg chg="add">
        <pc:chgData name="Robin Rettien" userId="d3b77970-caed-4e6f-89f3-1a113df11dad" providerId="ADAL" clId="{1D5EC6F1-1BC0-4BFC-8442-9F4765AE90C0}" dt="2020-11-25T18:25:25.555" v="51"/>
        <pc:sldMkLst>
          <pc:docMk/>
          <pc:sldMk cId="1566171282" sldId="4387"/>
        </pc:sldMkLst>
      </pc:sldChg>
      <pc:sldChg chg="add">
        <pc:chgData name="Robin Rettien" userId="d3b77970-caed-4e6f-89f3-1a113df11dad" providerId="ADAL" clId="{1D5EC6F1-1BC0-4BFC-8442-9F4765AE90C0}" dt="2020-11-25T18:28:01.615" v="100"/>
        <pc:sldMkLst>
          <pc:docMk/>
          <pc:sldMk cId="2944978965" sldId="4392"/>
        </pc:sldMkLst>
      </pc:sldChg>
      <pc:sldChg chg="add">
        <pc:chgData name="Robin Rettien" userId="d3b77970-caed-4e6f-89f3-1a113df11dad" providerId="ADAL" clId="{1D5EC6F1-1BC0-4BFC-8442-9F4765AE90C0}" dt="2020-11-25T18:27:35.712" v="99"/>
        <pc:sldMkLst>
          <pc:docMk/>
          <pc:sldMk cId="2389333436" sldId="4397"/>
        </pc:sldMkLst>
      </pc:sldChg>
      <pc:sldChg chg="del">
        <pc:chgData name="Robin Rettien" userId="d3b77970-caed-4e6f-89f3-1a113df11dad" providerId="ADAL" clId="{1D5EC6F1-1BC0-4BFC-8442-9F4765AE90C0}" dt="2020-11-25T18:23:36.444" v="35" actId="47"/>
        <pc:sldMkLst>
          <pc:docMk/>
          <pc:sldMk cId="3250590676" sldId="4411"/>
        </pc:sldMkLst>
      </pc:sldChg>
      <pc:sldChg chg="del">
        <pc:chgData name="Robin Rettien" userId="d3b77970-caed-4e6f-89f3-1a113df11dad" providerId="ADAL" clId="{1D5EC6F1-1BC0-4BFC-8442-9F4765AE90C0}" dt="2020-11-25T18:23:37.402" v="36" actId="47"/>
        <pc:sldMkLst>
          <pc:docMk/>
          <pc:sldMk cId="3147842004" sldId="4420"/>
        </pc:sldMkLst>
      </pc:sldChg>
      <pc:sldChg chg="add">
        <pc:chgData name="Robin Rettien" userId="d3b77970-caed-4e6f-89f3-1a113df11dad" providerId="ADAL" clId="{1D5EC6F1-1BC0-4BFC-8442-9F4765AE90C0}" dt="2020-11-25T18:28:01.615" v="100"/>
        <pc:sldMkLst>
          <pc:docMk/>
          <pc:sldMk cId="2843032093" sldId="4437"/>
        </pc:sldMkLst>
      </pc:sldChg>
      <pc:sldChg chg="add">
        <pc:chgData name="Robin Rettien" userId="d3b77970-caed-4e6f-89f3-1a113df11dad" providerId="ADAL" clId="{1D5EC6F1-1BC0-4BFC-8442-9F4765AE90C0}" dt="2020-11-25T18:27:35.712" v="99"/>
        <pc:sldMkLst>
          <pc:docMk/>
          <pc:sldMk cId="3456538281" sldId="4454"/>
        </pc:sldMkLst>
      </pc:sldChg>
      <pc:sldChg chg="add">
        <pc:chgData name="Robin Rettien" userId="d3b77970-caed-4e6f-89f3-1a113df11dad" providerId="ADAL" clId="{1D5EC6F1-1BC0-4BFC-8442-9F4765AE90C0}" dt="2020-11-25T18:27:35.712" v="99"/>
        <pc:sldMkLst>
          <pc:docMk/>
          <pc:sldMk cId="686699456" sldId="4466"/>
        </pc:sldMkLst>
      </pc:sldChg>
      <pc:sldChg chg="add">
        <pc:chgData name="Robin Rettien" userId="d3b77970-caed-4e6f-89f3-1a113df11dad" providerId="ADAL" clId="{1D5EC6F1-1BC0-4BFC-8442-9F4765AE90C0}" dt="2020-11-25T18:28:01.615" v="100"/>
        <pc:sldMkLst>
          <pc:docMk/>
          <pc:sldMk cId="3607771872" sldId="4467"/>
        </pc:sldMkLst>
      </pc:sldChg>
      <pc:sldChg chg="add">
        <pc:chgData name="Robin Rettien" userId="d3b77970-caed-4e6f-89f3-1a113df11dad" providerId="ADAL" clId="{1D5EC6F1-1BC0-4BFC-8442-9F4765AE90C0}" dt="2020-11-25T18:28:01.615" v="100"/>
        <pc:sldMkLst>
          <pc:docMk/>
          <pc:sldMk cId="3561715792" sldId="4468"/>
        </pc:sldMkLst>
      </pc:sldChg>
      <pc:sldChg chg="add">
        <pc:chgData name="Robin Rettien" userId="d3b77970-caed-4e6f-89f3-1a113df11dad" providerId="ADAL" clId="{1D5EC6F1-1BC0-4BFC-8442-9F4765AE90C0}" dt="2020-11-25T18:28:01.615" v="100"/>
        <pc:sldMkLst>
          <pc:docMk/>
          <pc:sldMk cId="2871285774" sldId="4469"/>
        </pc:sldMkLst>
      </pc:sldChg>
      <pc:sldChg chg="add">
        <pc:chgData name="Robin Rettien" userId="d3b77970-caed-4e6f-89f3-1a113df11dad" providerId="ADAL" clId="{1D5EC6F1-1BC0-4BFC-8442-9F4765AE90C0}" dt="2020-11-25T18:28:01.615" v="100"/>
        <pc:sldMkLst>
          <pc:docMk/>
          <pc:sldMk cId="2657895909" sldId="4470"/>
        </pc:sldMkLst>
      </pc:sldChg>
      <pc:sldChg chg="add">
        <pc:chgData name="Robin Rettien" userId="d3b77970-caed-4e6f-89f3-1a113df11dad" providerId="ADAL" clId="{1D5EC6F1-1BC0-4BFC-8442-9F4765AE90C0}" dt="2020-11-25T18:28:01.615" v="100"/>
        <pc:sldMkLst>
          <pc:docMk/>
          <pc:sldMk cId="2530781139" sldId="4471"/>
        </pc:sldMkLst>
      </pc:sldChg>
      <pc:sldChg chg="add">
        <pc:chgData name="Robin Rettien" userId="d3b77970-caed-4e6f-89f3-1a113df11dad" providerId="ADAL" clId="{1D5EC6F1-1BC0-4BFC-8442-9F4765AE90C0}" dt="2020-11-25T18:28:01.615" v="100"/>
        <pc:sldMkLst>
          <pc:docMk/>
          <pc:sldMk cId="359526628" sldId="4472"/>
        </pc:sldMkLst>
      </pc:sldChg>
      <pc:sldChg chg="add">
        <pc:chgData name="Robin Rettien" userId="d3b77970-caed-4e6f-89f3-1a113df11dad" providerId="ADAL" clId="{1D5EC6F1-1BC0-4BFC-8442-9F4765AE90C0}" dt="2020-11-25T18:28:01.615" v="100"/>
        <pc:sldMkLst>
          <pc:docMk/>
          <pc:sldMk cId="2718131396" sldId="4473"/>
        </pc:sldMkLst>
      </pc:sldChg>
      <pc:sldChg chg="add">
        <pc:chgData name="Robin Rettien" userId="d3b77970-caed-4e6f-89f3-1a113df11dad" providerId="ADAL" clId="{1D5EC6F1-1BC0-4BFC-8442-9F4765AE90C0}" dt="2020-11-25T18:28:01.615" v="100"/>
        <pc:sldMkLst>
          <pc:docMk/>
          <pc:sldMk cId="1407192383" sldId="4474"/>
        </pc:sldMkLst>
      </pc:sldChg>
      <pc:sldChg chg="add">
        <pc:chgData name="Robin Rettien" userId="d3b77970-caed-4e6f-89f3-1a113df11dad" providerId="ADAL" clId="{1D5EC6F1-1BC0-4BFC-8442-9F4765AE90C0}" dt="2020-11-25T18:28:01.615" v="100"/>
        <pc:sldMkLst>
          <pc:docMk/>
          <pc:sldMk cId="4175044044" sldId="4475"/>
        </pc:sldMkLst>
      </pc:sldChg>
      <pc:sldChg chg="add">
        <pc:chgData name="Robin Rettien" userId="d3b77970-caed-4e6f-89f3-1a113df11dad" providerId="ADAL" clId="{1D5EC6F1-1BC0-4BFC-8442-9F4765AE90C0}" dt="2020-11-25T18:28:01.615" v="100"/>
        <pc:sldMkLst>
          <pc:docMk/>
          <pc:sldMk cId="4198397139" sldId="4476"/>
        </pc:sldMkLst>
      </pc:sldChg>
      <pc:sldChg chg="add">
        <pc:chgData name="Robin Rettien" userId="d3b77970-caed-4e6f-89f3-1a113df11dad" providerId="ADAL" clId="{1D5EC6F1-1BC0-4BFC-8442-9F4765AE90C0}" dt="2020-11-25T18:28:01.615" v="100"/>
        <pc:sldMkLst>
          <pc:docMk/>
          <pc:sldMk cId="1815526282" sldId="4477"/>
        </pc:sldMkLst>
      </pc:sldChg>
      <pc:sldChg chg="del">
        <pc:chgData name="Robin Rettien" userId="d3b77970-caed-4e6f-89f3-1a113df11dad" providerId="ADAL" clId="{1D5EC6F1-1BC0-4BFC-8442-9F4765AE90C0}" dt="2020-11-25T18:25:40.365" v="57" actId="47"/>
        <pc:sldMkLst>
          <pc:docMk/>
          <pc:sldMk cId="776454013" sldId="4478"/>
        </pc:sldMkLst>
      </pc:sldChg>
      <pc:sldChg chg="del">
        <pc:chgData name="Robin Rettien" userId="d3b77970-caed-4e6f-89f3-1a113df11dad" providerId="ADAL" clId="{1D5EC6F1-1BC0-4BFC-8442-9F4765AE90C0}" dt="2020-11-25T18:25:40.929" v="59" actId="47"/>
        <pc:sldMkLst>
          <pc:docMk/>
          <pc:sldMk cId="1058518698" sldId="4480"/>
        </pc:sldMkLst>
      </pc:sldChg>
      <pc:sldChg chg="del">
        <pc:chgData name="Robin Rettien" userId="d3b77970-caed-4e6f-89f3-1a113df11dad" providerId="ADAL" clId="{1D5EC6F1-1BC0-4BFC-8442-9F4765AE90C0}" dt="2020-11-25T18:25:41.329" v="64" actId="47"/>
        <pc:sldMkLst>
          <pc:docMk/>
          <pc:sldMk cId="4273903994" sldId="4483"/>
        </pc:sldMkLst>
      </pc:sldChg>
      <pc:sldChg chg="del">
        <pc:chgData name="Robin Rettien" userId="d3b77970-caed-4e6f-89f3-1a113df11dad" providerId="ADAL" clId="{1D5EC6F1-1BC0-4BFC-8442-9F4765AE90C0}" dt="2020-11-25T18:25:41.395" v="65" actId="47"/>
        <pc:sldMkLst>
          <pc:docMk/>
          <pc:sldMk cId="4003307983" sldId="4484"/>
        </pc:sldMkLst>
      </pc:sldChg>
      <pc:sldChg chg="del">
        <pc:chgData name="Robin Rettien" userId="d3b77970-caed-4e6f-89f3-1a113df11dad" providerId="ADAL" clId="{1D5EC6F1-1BC0-4BFC-8442-9F4765AE90C0}" dt="2020-11-25T18:25:46.267" v="83" actId="47"/>
        <pc:sldMkLst>
          <pc:docMk/>
          <pc:sldMk cId="274967218" sldId="4485"/>
        </pc:sldMkLst>
      </pc:sldChg>
      <pc:sldChg chg="del">
        <pc:chgData name="Robin Rettien" userId="d3b77970-caed-4e6f-89f3-1a113df11dad" providerId="ADAL" clId="{1D5EC6F1-1BC0-4BFC-8442-9F4765AE90C0}" dt="2020-11-25T18:25:46.432" v="84" actId="47"/>
        <pc:sldMkLst>
          <pc:docMk/>
          <pc:sldMk cId="642597585" sldId="4486"/>
        </pc:sldMkLst>
      </pc:sldChg>
      <pc:sldChg chg="del">
        <pc:chgData name="Robin Rettien" userId="d3b77970-caed-4e6f-89f3-1a113df11dad" providerId="ADAL" clId="{1D5EC6F1-1BC0-4BFC-8442-9F4765AE90C0}" dt="2020-11-25T18:25:46.640" v="85" actId="47"/>
        <pc:sldMkLst>
          <pc:docMk/>
          <pc:sldMk cId="267242912" sldId="4487"/>
        </pc:sldMkLst>
      </pc:sldChg>
      <pc:sldChg chg="del">
        <pc:chgData name="Robin Rettien" userId="d3b77970-caed-4e6f-89f3-1a113df11dad" providerId="ADAL" clId="{1D5EC6F1-1BC0-4BFC-8442-9F4765AE90C0}" dt="2020-11-25T18:25:46.832" v="86" actId="47"/>
        <pc:sldMkLst>
          <pc:docMk/>
          <pc:sldMk cId="1822598996" sldId="4488"/>
        </pc:sldMkLst>
      </pc:sldChg>
      <pc:sldChg chg="del">
        <pc:chgData name="Robin Rettien" userId="d3b77970-caed-4e6f-89f3-1a113df11dad" providerId="ADAL" clId="{1D5EC6F1-1BC0-4BFC-8442-9F4765AE90C0}" dt="2020-11-25T18:25:47.076" v="87" actId="47"/>
        <pc:sldMkLst>
          <pc:docMk/>
          <pc:sldMk cId="1969409480" sldId="4489"/>
        </pc:sldMkLst>
      </pc:sldChg>
      <pc:sldChg chg="del">
        <pc:chgData name="Robin Rettien" userId="d3b77970-caed-4e6f-89f3-1a113df11dad" providerId="ADAL" clId="{1D5EC6F1-1BC0-4BFC-8442-9F4765AE90C0}" dt="2020-11-25T18:25:41.571" v="67" actId="47"/>
        <pc:sldMkLst>
          <pc:docMk/>
          <pc:sldMk cId="381624051" sldId="4490"/>
        </pc:sldMkLst>
      </pc:sldChg>
      <pc:sldChg chg="del">
        <pc:chgData name="Robin Rettien" userId="d3b77970-caed-4e6f-89f3-1a113df11dad" providerId="ADAL" clId="{1D5EC6F1-1BC0-4BFC-8442-9F4765AE90C0}" dt="2020-11-25T18:25:41.673" v="68" actId="47"/>
        <pc:sldMkLst>
          <pc:docMk/>
          <pc:sldMk cId="3934869442" sldId="4491"/>
        </pc:sldMkLst>
      </pc:sldChg>
      <pc:sldChg chg="del">
        <pc:chgData name="Robin Rettien" userId="d3b77970-caed-4e6f-89f3-1a113df11dad" providerId="ADAL" clId="{1D5EC6F1-1BC0-4BFC-8442-9F4765AE90C0}" dt="2020-11-25T18:25:41.185" v="62" actId="47"/>
        <pc:sldMkLst>
          <pc:docMk/>
          <pc:sldMk cId="435248604" sldId="4498"/>
        </pc:sldMkLst>
      </pc:sldChg>
      <pc:sldChg chg="add">
        <pc:chgData name="Robin Rettien" userId="d3b77970-caed-4e6f-89f3-1a113df11dad" providerId="ADAL" clId="{1D5EC6F1-1BC0-4BFC-8442-9F4765AE90C0}" dt="2020-11-25T18:27:19.728" v="98"/>
        <pc:sldMkLst>
          <pc:docMk/>
          <pc:sldMk cId="783396592" sldId="4506"/>
        </pc:sldMkLst>
      </pc:sldChg>
      <pc:sldChg chg="add">
        <pc:chgData name="Robin Rettien" userId="d3b77970-caed-4e6f-89f3-1a113df11dad" providerId="ADAL" clId="{1D5EC6F1-1BC0-4BFC-8442-9F4765AE90C0}" dt="2020-11-25T18:27:19.728" v="98"/>
        <pc:sldMkLst>
          <pc:docMk/>
          <pc:sldMk cId="1017006420" sldId="4518"/>
        </pc:sldMkLst>
      </pc:sldChg>
      <pc:sldChg chg="add">
        <pc:chgData name="Robin Rettien" userId="d3b77970-caed-4e6f-89f3-1a113df11dad" providerId="ADAL" clId="{1D5EC6F1-1BC0-4BFC-8442-9F4765AE90C0}" dt="2020-11-25T18:27:19.728" v="98"/>
        <pc:sldMkLst>
          <pc:docMk/>
          <pc:sldMk cId="3024342461" sldId="4519"/>
        </pc:sldMkLst>
      </pc:sldChg>
      <pc:sldChg chg="add">
        <pc:chgData name="Robin Rettien" userId="d3b77970-caed-4e6f-89f3-1a113df11dad" providerId="ADAL" clId="{1D5EC6F1-1BC0-4BFC-8442-9F4765AE90C0}" dt="2020-11-25T18:27:19.728" v="98"/>
        <pc:sldMkLst>
          <pc:docMk/>
          <pc:sldMk cId="4081695896" sldId="4520"/>
        </pc:sldMkLst>
      </pc:sldChg>
      <pc:sldChg chg="add">
        <pc:chgData name="Robin Rettien" userId="d3b77970-caed-4e6f-89f3-1a113df11dad" providerId="ADAL" clId="{1D5EC6F1-1BC0-4BFC-8442-9F4765AE90C0}" dt="2020-11-25T18:27:19.728" v="98"/>
        <pc:sldMkLst>
          <pc:docMk/>
          <pc:sldMk cId="1101744368" sldId="4524"/>
        </pc:sldMkLst>
      </pc:sldChg>
      <pc:sldChg chg="add">
        <pc:chgData name="Robin Rettien" userId="d3b77970-caed-4e6f-89f3-1a113df11dad" providerId="ADAL" clId="{1D5EC6F1-1BC0-4BFC-8442-9F4765AE90C0}" dt="2020-11-25T18:27:06.651" v="97"/>
        <pc:sldMkLst>
          <pc:docMk/>
          <pc:sldMk cId="419548533" sldId="4534"/>
        </pc:sldMkLst>
      </pc:sldChg>
      <pc:sldChg chg="del">
        <pc:chgData name="Robin Rettien" userId="d3b77970-caed-4e6f-89f3-1a113df11dad" providerId="ADAL" clId="{1D5EC6F1-1BC0-4BFC-8442-9F4765AE90C0}" dt="2020-11-25T18:25:41.761" v="69" actId="47"/>
        <pc:sldMkLst>
          <pc:docMk/>
          <pc:sldMk cId="3513166889" sldId="4545"/>
        </pc:sldMkLst>
      </pc:sldChg>
      <pc:sldChg chg="del">
        <pc:chgData name="Robin Rettien" userId="d3b77970-caed-4e6f-89f3-1a113df11dad" providerId="ADAL" clId="{1D5EC6F1-1BC0-4BFC-8442-9F4765AE90C0}" dt="2020-11-25T18:25:41.829" v="70" actId="47"/>
        <pc:sldMkLst>
          <pc:docMk/>
          <pc:sldMk cId="1716576604" sldId="4546"/>
        </pc:sldMkLst>
      </pc:sldChg>
      <pc:sldChg chg="del">
        <pc:chgData name="Robin Rettien" userId="d3b77970-caed-4e6f-89f3-1a113df11dad" providerId="ADAL" clId="{1D5EC6F1-1BC0-4BFC-8442-9F4765AE90C0}" dt="2020-11-25T18:25:41.885" v="71" actId="47"/>
        <pc:sldMkLst>
          <pc:docMk/>
          <pc:sldMk cId="350211027" sldId="4547"/>
        </pc:sldMkLst>
      </pc:sldChg>
      <pc:sldChg chg="del">
        <pc:chgData name="Robin Rettien" userId="d3b77970-caed-4e6f-89f3-1a113df11dad" providerId="ADAL" clId="{1D5EC6F1-1BC0-4BFC-8442-9F4765AE90C0}" dt="2020-11-25T18:25:41.985" v="72" actId="47"/>
        <pc:sldMkLst>
          <pc:docMk/>
          <pc:sldMk cId="841112482" sldId="4548"/>
        </pc:sldMkLst>
      </pc:sldChg>
      <pc:sldChg chg="del">
        <pc:chgData name="Robin Rettien" userId="d3b77970-caed-4e6f-89f3-1a113df11dad" providerId="ADAL" clId="{1D5EC6F1-1BC0-4BFC-8442-9F4765AE90C0}" dt="2020-11-25T18:25:42.145" v="73" actId="47"/>
        <pc:sldMkLst>
          <pc:docMk/>
          <pc:sldMk cId="3715053663" sldId="4549"/>
        </pc:sldMkLst>
      </pc:sldChg>
      <pc:sldChg chg="del">
        <pc:chgData name="Robin Rettien" userId="d3b77970-caed-4e6f-89f3-1a113df11dad" providerId="ADAL" clId="{1D5EC6F1-1BC0-4BFC-8442-9F4765AE90C0}" dt="2020-11-25T18:25:42.211" v="74" actId="47"/>
        <pc:sldMkLst>
          <pc:docMk/>
          <pc:sldMk cId="2696964311" sldId="4550"/>
        </pc:sldMkLst>
      </pc:sldChg>
      <pc:sldChg chg="del">
        <pc:chgData name="Robin Rettien" userId="d3b77970-caed-4e6f-89f3-1a113df11dad" providerId="ADAL" clId="{1D5EC6F1-1BC0-4BFC-8442-9F4765AE90C0}" dt="2020-11-25T18:25:42.830" v="75" actId="47"/>
        <pc:sldMkLst>
          <pc:docMk/>
          <pc:sldMk cId="2688802646" sldId="4551"/>
        </pc:sldMkLst>
      </pc:sldChg>
      <pc:sldChg chg="del">
        <pc:chgData name="Robin Rettien" userId="d3b77970-caed-4e6f-89f3-1a113df11dad" providerId="ADAL" clId="{1D5EC6F1-1BC0-4BFC-8442-9F4765AE90C0}" dt="2020-11-25T18:25:43.036" v="76" actId="47"/>
        <pc:sldMkLst>
          <pc:docMk/>
          <pc:sldMk cId="3786635756" sldId="4552"/>
        </pc:sldMkLst>
      </pc:sldChg>
      <pc:sldChg chg="del">
        <pc:chgData name="Robin Rettien" userId="d3b77970-caed-4e6f-89f3-1a113df11dad" providerId="ADAL" clId="{1D5EC6F1-1BC0-4BFC-8442-9F4765AE90C0}" dt="2020-11-25T18:25:43.548" v="77" actId="47"/>
        <pc:sldMkLst>
          <pc:docMk/>
          <pc:sldMk cId="2967990154" sldId="4553"/>
        </pc:sldMkLst>
      </pc:sldChg>
      <pc:sldChg chg="del">
        <pc:chgData name="Robin Rettien" userId="d3b77970-caed-4e6f-89f3-1a113df11dad" providerId="ADAL" clId="{1D5EC6F1-1BC0-4BFC-8442-9F4765AE90C0}" dt="2020-11-25T18:25:43.760" v="78" actId="47"/>
        <pc:sldMkLst>
          <pc:docMk/>
          <pc:sldMk cId="2176563733" sldId="4554"/>
        </pc:sldMkLst>
      </pc:sldChg>
      <pc:sldChg chg="del">
        <pc:chgData name="Robin Rettien" userId="d3b77970-caed-4e6f-89f3-1a113df11dad" providerId="ADAL" clId="{1D5EC6F1-1BC0-4BFC-8442-9F4765AE90C0}" dt="2020-11-25T18:25:44" v="79" actId="47"/>
        <pc:sldMkLst>
          <pc:docMk/>
          <pc:sldMk cId="3920924172" sldId="4555"/>
        </pc:sldMkLst>
      </pc:sldChg>
      <pc:sldChg chg="del">
        <pc:chgData name="Robin Rettien" userId="d3b77970-caed-4e6f-89f3-1a113df11dad" providerId="ADAL" clId="{1D5EC6F1-1BC0-4BFC-8442-9F4765AE90C0}" dt="2020-11-25T18:25:44.563" v="80" actId="47"/>
        <pc:sldMkLst>
          <pc:docMk/>
          <pc:sldMk cId="2516733516" sldId="4556"/>
        </pc:sldMkLst>
      </pc:sldChg>
      <pc:sldChg chg="del">
        <pc:chgData name="Robin Rettien" userId="d3b77970-caed-4e6f-89f3-1a113df11dad" providerId="ADAL" clId="{1D5EC6F1-1BC0-4BFC-8442-9F4765AE90C0}" dt="2020-11-25T18:25:44.921" v="81" actId="47"/>
        <pc:sldMkLst>
          <pc:docMk/>
          <pc:sldMk cId="2123963684" sldId="4557"/>
        </pc:sldMkLst>
      </pc:sldChg>
      <pc:sldChg chg="add">
        <pc:chgData name="Robin Rettien" userId="d3b77970-caed-4e6f-89f3-1a113df11dad" providerId="ADAL" clId="{1D5EC6F1-1BC0-4BFC-8442-9F4765AE90C0}" dt="2020-11-25T18:28:01.615" v="100"/>
        <pc:sldMkLst>
          <pc:docMk/>
          <pc:sldMk cId="3053500909" sldId="4558"/>
        </pc:sldMkLst>
      </pc:sldChg>
      <pc:sldChg chg="add">
        <pc:chgData name="Robin Rettien" userId="d3b77970-caed-4e6f-89f3-1a113df11dad" providerId="ADAL" clId="{1D5EC6F1-1BC0-4BFC-8442-9F4765AE90C0}" dt="2020-11-25T18:28:01.615" v="100"/>
        <pc:sldMkLst>
          <pc:docMk/>
          <pc:sldMk cId="2550319828" sldId="4559"/>
        </pc:sldMkLst>
      </pc:sldChg>
      <pc:sldChg chg="add">
        <pc:chgData name="Robin Rettien" userId="d3b77970-caed-4e6f-89f3-1a113df11dad" providerId="ADAL" clId="{1D5EC6F1-1BC0-4BFC-8442-9F4765AE90C0}" dt="2020-11-25T18:27:06.651" v="97"/>
        <pc:sldMkLst>
          <pc:docMk/>
          <pc:sldMk cId="1377220271" sldId="4562"/>
        </pc:sldMkLst>
      </pc:sldChg>
      <pc:sldChg chg="add">
        <pc:chgData name="Robin Rettien" userId="d3b77970-caed-4e6f-89f3-1a113df11dad" providerId="ADAL" clId="{1D5EC6F1-1BC0-4BFC-8442-9F4765AE90C0}" dt="2020-11-25T18:27:06.651" v="97"/>
        <pc:sldMkLst>
          <pc:docMk/>
          <pc:sldMk cId="2413002912" sldId="4563"/>
        </pc:sldMkLst>
      </pc:sldChg>
      <pc:sldChg chg="add">
        <pc:chgData name="Robin Rettien" userId="d3b77970-caed-4e6f-89f3-1a113df11dad" providerId="ADAL" clId="{1D5EC6F1-1BC0-4BFC-8442-9F4765AE90C0}" dt="2020-11-25T18:27:06.651" v="97"/>
        <pc:sldMkLst>
          <pc:docMk/>
          <pc:sldMk cId="574132940" sldId="4564"/>
        </pc:sldMkLst>
      </pc:sldChg>
      <pc:sldChg chg="add">
        <pc:chgData name="Robin Rettien" userId="d3b77970-caed-4e6f-89f3-1a113df11dad" providerId="ADAL" clId="{1D5EC6F1-1BC0-4BFC-8442-9F4765AE90C0}" dt="2020-11-25T18:27:06.651" v="97"/>
        <pc:sldMkLst>
          <pc:docMk/>
          <pc:sldMk cId="2417076013" sldId="4565"/>
        </pc:sldMkLst>
      </pc:sldChg>
      <pc:sldChg chg="add">
        <pc:chgData name="Robin Rettien" userId="d3b77970-caed-4e6f-89f3-1a113df11dad" providerId="ADAL" clId="{1D5EC6F1-1BC0-4BFC-8442-9F4765AE90C0}" dt="2020-11-25T18:27:06.651" v="97"/>
        <pc:sldMkLst>
          <pc:docMk/>
          <pc:sldMk cId="2322720532" sldId="4566"/>
        </pc:sldMkLst>
      </pc:sldChg>
      <pc:sldChg chg="add">
        <pc:chgData name="Robin Rettien" userId="d3b77970-caed-4e6f-89f3-1a113df11dad" providerId="ADAL" clId="{1D5EC6F1-1BC0-4BFC-8442-9F4765AE90C0}" dt="2020-11-25T18:27:06.651" v="97"/>
        <pc:sldMkLst>
          <pc:docMk/>
          <pc:sldMk cId="1804045032" sldId="4567"/>
        </pc:sldMkLst>
      </pc:sldChg>
      <pc:sldChg chg="add">
        <pc:chgData name="Robin Rettien" userId="d3b77970-caed-4e6f-89f3-1a113df11dad" providerId="ADAL" clId="{1D5EC6F1-1BC0-4BFC-8442-9F4765AE90C0}" dt="2020-11-25T18:27:19.728" v="98"/>
        <pc:sldMkLst>
          <pc:docMk/>
          <pc:sldMk cId="321839724" sldId="4568"/>
        </pc:sldMkLst>
      </pc:sldChg>
      <pc:sldChg chg="add">
        <pc:chgData name="Robin Rettien" userId="d3b77970-caed-4e6f-89f3-1a113df11dad" providerId="ADAL" clId="{1D5EC6F1-1BC0-4BFC-8442-9F4765AE90C0}" dt="2020-11-25T18:27:19.728" v="98"/>
        <pc:sldMkLst>
          <pc:docMk/>
          <pc:sldMk cId="2761733356" sldId="4569"/>
        </pc:sldMkLst>
      </pc:sldChg>
      <pc:sldChg chg="add">
        <pc:chgData name="Robin Rettien" userId="d3b77970-caed-4e6f-89f3-1a113df11dad" providerId="ADAL" clId="{1D5EC6F1-1BC0-4BFC-8442-9F4765AE90C0}" dt="2020-11-25T18:27:19.728" v="98"/>
        <pc:sldMkLst>
          <pc:docMk/>
          <pc:sldMk cId="2623748295" sldId="4570"/>
        </pc:sldMkLst>
      </pc:sldChg>
      <pc:sldChg chg="add">
        <pc:chgData name="Robin Rettien" userId="d3b77970-caed-4e6f-89f3-1a113df11dad" providerId="ADAL" clId="{1D5EC6F1-1BC0-4BFC-8442-9F4765AE90C0}" dt="2020-11-25T18:27:19.728" v="98"/>
        <pc:sldMkLst>
          <pc:docMk/>
          <pc:sldMk cId="1884533410" sldId="4571"/>
        </pc:sldMkLst>
      </pc:sldChg>
      <pc:sldChg chg="add">
        <pc:chgData name="Robin Rettien" userId="d3b77970-caed-4e6f-89f3-1a113df11dad" providerId="ADAL" clId="{1D5EC6F1-1BC0-4BFC-8442-9F4765AE90C0}" dt="2020-11-25T18:28:01.615" v="100"/>
        <pc:sldMkLst>
          <pc:docMk/>
          <pc:sldMk cId="1169208403" sldId="4572"/>
        </pc:sldMkLst>
      </pc:sldChg>
      <pc:sldChg chg="add">
        <pc:chgData name="Robin Rettien" userId="d3b77970-caed-4e6f-89f3-1a113df11dad" providerId="ADAL" clId="{1D5EC6F1-1BC0-4BFC-8442-9F4765AE90C0}" dt="2020-11-25T18:25:25.555" v="51"/>
        <pc:sldMkLst>
          <pc:docMk/>
          <pc:sldMk cId="2272080729" sldId="4582"/>
        </pc:sldMkLst>
      </pc:sldChg>
      <pc:sldChg chg="del">
        <pc:chgData name="Robin Rettien" userId="d3b77970-caed-4e6f-89f3-1a113df11dad" providerId="ADAL" clId="{1D5EC6F1-1BC0-4BFC-8442-9F4765AE90C0}" dt="2020-11-25T18:25:41.101" v="61" actId="47"/>
        <pc:sldMkLst>
          <pc:docMk/>
          <pc:sldMk cId="981453204" sldId="4586"/>
        </pc:sldMkLst>
      </pc:sldChg>
      <pc:sldChg chg="add">
        <pc:chgData name="Robin Rettien" userId="d3b77970-caed-4e6f-89f3-1a113df11dad" providerId="ADAL" clId="{1D5EC6F1-1BC0-4BFC-8442-9F4765AE90C0}" dt="2020-11-25T18:24:01.314" v="37"/>
        <pc:sldMkLst>
          <pc:docMk/>
          <pc:sldMk cId="4219065176" sldId="4587"/>
        </pc:sldMkLst>
      </pc:sldChg>
      <pc:sldChg chg="modSp add mod ord">
        <pc:chgData name="Robin Rettien" userId="d3b77970-caed-4e6f-89f3-1a113df11dad" providerId="ADAL" clId="{1D5EC6F1-1BC0-4BFC-8442-9F4765AE90C0}" dt="2020-11-25T18:26:10.633" v="88" actId="1076"/>
        <pc:sldMkLst>
          <pc:docMk/>
          <pc:sldMk cId="808662917" sldId="4588"/>
        </pc:sldMkLst>
        <pc:spChg chg="mod">
          <ac:chgData name="Robin Rettien" userId="d3b77970-caed-4e6f-89f3-1a113df11dad" providerId="ADAL" clId="{1D5EC6F1-1BC0-4BFC-8442-9F4765AE90C0}" dt="2020-11-25T18:26:10.633" v="88" actId="1076"/>
          <ac:spMkLst>
            <pc:docMk/>
            <pc:sldMk cId="808662917" sldId="4588"/>
            <ac:spMk id="10" creationId="{755FB1E2-02B2-49B2-8E43-8A7FA9F93FC7}"/>
          </ac:spMkLst>
        </pc:spChg>
      </pc:sldChg>
      <pc:sldChg chg="add del">
        <pc:chgData name="Robin Rettien" userId="d3b77970-caed-4e6f-89f3-1a113df11dad" providerId="ADAL" clId="{1D5EC6F1-1BC0-4BFC-8442-9F4765AE90C0}" dt="2020-11-25T18:25:28.360" v="52" actId="47"/>
        <pc:sldMkLst>
          <pc:docMk/>
          <pc:sldMk cId="3734604584" sldId="4588"/>
        </pc:sldMkLst>
      </pc:sldChg>
      <pc:sldChg chg="modSp add mod">
        <pc:chgData name="Robin Rettien" userId="d3b77970-caed-4e6f-89f3-1a113df11dad" providerId="ADAL" clId="{1D5EC6F1-1BC0-4BFC-8442-9F4765AE90C0}" dt="2020-11-25T18:26:17.441" v="90" actId="1076"/>
        <pc:sldMkLst>
          <pc:docMk/>
          <pc:sldMk cId="75549454" sldId="4589"/>
        </pc:sldMkLst>
        <pc:spChg chg="mod">
          <ac:chgData name="Robin Rettien" userId="d3b77970-caed-4e6f-89f3-1a113df11dad" providerId="ADAL" clId="{1D5EC6F1-1BC0-4BFC-8442-9F4765AE90C0}" dt="2020-11-25T18:26:17.441" v="90" actId="1076"/>
          <ac:spMkLst>
            <pc:docMk/>
            <pc:sldMk cId="75549454" sldId="4589"/>
            <ac:spMk id="10" creationId="{755FB1E2-02B2-49B2-8E43-8A7FA9F93FC7}"/>
          </ac:spMkLst>
        </pc:spChg>
      </pc:sldChg>
      <pc:sldChg chg="addSp delSp modSp add mod">
        <pc:chgData name="Robin Rettien" userId="d3b77970-caed-4e6f-89f3-1a113df11dad" providerId="ADAL" clId="{1D5EC6F1-1BC0-4BFC-8442-9F4765AE90C0}" dt="2020-11-25T18:26:29.485" v="94" actId="1076"/>
        <pc:sldMkLst>
          <pc:docMk/>
          <pc:sldMk cId="21002626" sldId="4590"/>
        </pc:sldMkLst>
        <pc:spChg chg="mod">
          <ac:chgData name="Robin Rettien" userId="d3b77970-caed-4e6f-89f3-1a113df11dad" providerId="ADAL" clId="{1D5EC6F1-1BC0-4BFC-8442-9F4765AE90C0}" dt="2020-11-25T18:26:29.485" v="94" actId="1076"/>
          <ac:spMkLst>
            <pc:docMk/>
            <pc:sldMk cId="21002626" sldId="4590"/>
            <ac:spMk id="7" creationId="{00000000-0000-0000-0000-000000000000}"/>
          </ac:spMkLst>
        </pc:spChg>
        <pc:spChg chg="del">
          <ac:chgData name="Robin Rettien" userId="d3b77970-caed-4e6f-89f3-1a113df11dad" providerId="ADAL" clId="{1D5EC6F1-1BC0-4BFC-8442-9F4765AE90C0}" dt="2020-11-25T18:26:25.395" v="93" actId="478"/>
          <ac:spMkLst>
            <pc:docMk/>
            <pc:sldMk cId="21002626" sldId="4590"/>
            <ac:spMk id="10" creationId="{755FB1E2-02B2-49B2-8E43-8A7FA9F93FC7}"/>
          </ac:spMkLst>
        </pc:spChg>
        <pc:spChg chg="add mod">
          <ac:chgData name="Robin Rettien" userId="d3b77970-caed-4e6f-89f3-1a113df11dad" providerId="ADAL" clId="{1D5EC6F1-1BC0-4BFC-8442-9F4765AE90C0}" dt="2020-11-25T18:26:23.108" v="92" actId="571"/>
          <ac:spMkLst>
            <pc:docMk/>
            <pc:sldMk cId="21002626" sldId="4590"/>
            <ac:spMk id="15" creationId="{F4D8EA7B-DD0E-46B4-9EC3-F36A02941619}"/>
          </ac:spMkLst>
        </pc:spChg>
      </pc:sldChg>
      <pc:sldChg chg="modSp add mod">
        <pc:chgData name="Robin Rettien" userId="d3b77970-caed-4e6f-89f3-1a113df11dad" providerId="ADAL" clId="{1D5EC6F1-1BC0-4BFC-8442-9F4765AE90C0}" dt="2020-11-25T18:26:37.931" v="96" actId="1076"/>
        <pc:sldMkLst>
          <pc:docMk/>
          <pc:sldMk cId="1175883376" sldId="4591"/>
        </pc:sldMkLst>
        <pc:spChg chg="mod">
          <ac:chgData name="Robin Rettien" userId="d3b77970-caed-4e6f-89f3-1a113df11dad" providerId="ADAL" clId="{1D5EC6F1-1BC0-4BFC-8442-9F4765AE90C0}" dt="2020-11-25T18:26:37.931" v="96" actId="1076"/>
          <ac:spMkLst>
            <pc:docMk/>
            <pc:sldMk cId="1175883376" sldId="4591"/>
            <ac:spMk id="15" creationId="{F4D8EA7B-DD0E-46B4-9EC3-F36A02941619}"/>
          </ac:spMkLst>
        </pc:spChg>
      </pc:sldChg>
      <pc:sldChg chg="add">
        <pc:chgData name="Robin Rettien" userId="d3b77970-caed-4e6f-89f3-1a113df11dad" providerId="ADAL" clId="{1D5EC6F1-1BC0-4BFC-8442-9F4765AE90C0}" dt="2020-11-25T18:27:19.728" v="98"/>
        <pc:sldMkLst>
          <pc:docMk/>
          <pc:sldMk cId="711719025" sldId="4592"/>
        </pc:sldMkLst>
      </pc:sldChg>
      <pc:sldMasterChg chg="modSp mod modSldLayout">
        <pc:chgData name="Robin Rettien" userId="d3b77970-caed-4e6f-89f3-1a113df11dad" providerId="ADAL" clId="{1D5EC6F1-1BC0-4BFC-8442-9F4765AE90C0}" dt="2020-11-25T18:30:49.682" v="131"/>
        <pc:sldMasterMkLst>
          <pc:docMk/>
          <pc:sldMasterMk cId="0" sldId="2147483659"/>
        </pc:sldMasterMkLst>
        <pc:spChg chg="mod">
          <ac:chgData name="Robin Rettien" userId="d3b77970-caed-4e6f-89f3-1a113df11dad" providerId="ADAL" clId="{1D5EC6F1-1BC0-4BFC-8442-9F4765AE90C0}" dt="2020-11-25T18:30:30" v="130" actId="20577"/>
          <ac:spMkLst>
            <pc:docMk/>
            <pc:sldMasterMk cId="0" sldId="2147483659"/>
            <ac:spMk id="4" creationId="{B8A5604C-B8A6-4D35-A162-2F60AB989CD9}"/>
          </ac:spMkLst>
        </pc:spChg>
        <pc:sldLayoutChg chg="modSp mod">
          <pc:chgData name="Robin Rettien" userId="d3b77970-caed-4e6f-89f3-1a113df11dad" providerId="ADAL" clId="{1D5EC6F1-1BC0-4BFC-8442-9F4765AE90C0}" dt="2020-11-25T18:30:49.682" v="131"/>
          <pc:sldLayoutMkLst>
            <pc:docMk/>
            <pc:sldMasterMk cId="0" sldId="2147483659"/>
            <pc:sldLayoutMk cId="3081998058" sldId="2147483681"/>
          </pc:sldLayoutMkLst>
          <pc:spChg chg="mod">
            <ac:chgData name="Robin Rettien" userId="d3b77970-caed-4e6f-89f3-1a113df11dad" providerId="ADAL" clId="{1D5EC6F1-1BC0-4BFC-8442-9F4765AE90C0}" dt="2020-11-25T18:30:49.682" v="131"/>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6C36C419-7216-473C-A03A-431D16FF4719}"/>
    <pc:docChg chg="undo custSel addSld delSld modSld sldOrd modMainMaster modSection">
      <pc:chgData name="Robin Rettien" userId="d3b77970-caed-4e6f-89f3-1a113df11dad" providerId="ADAL" clId="{6C36C419-7216-473C-A03A-431D16FF4719}" dt="2020-11-25T18:04:04.766" v="83"/>
      <pc:docMkLst>
        <pc:docMk/>
      </pc:docMkLst>
      <pc:sldChg chg="add del">
        <pc:chgData name="Robin Rettien" userId="d3b77970-caed-4e6f-89f3-1a113df11dad" providerId="ADAL" clId="{6C36C419-7216-473C-A03A-431D16FF4719}" dt="2020-11-25T18:02:52.155" v="47" actId="47"/>
        <pc:sldMkLst>
          <pc:docMk/>
          <pc:sldMk cId="1339569737" sldId="409"/>
        </pc:sldMkLst>
      </pc:sldChg>
      <pc:sldChg chg="modSp mod">
        <pc:chgData name="Robin Rettien" userId="d3b77970-caed-4e6f-89f3-1a113df11dad" providerId="ADAL" clId="{6C36C419-7216-473C-A03A-431D16FF4719}" dt="2020-11-25T18:01:54.891" v="18" actId="20577"/>
        <pc:sldMkLst>
          <pc:docMk/>
          <pc:sldMk cId="3680767580" sldId="3066"/>
        </pc:sldMkLst>
        <pc:spChg chg="mod">
          <ac:chgData name="Robin Rettien" userId="d3b77970-caed-4e6f-89f3-1a113df11dad" providerId="ADAL" clId="{6C36C419-7216-473C-A03A-431D16FF4719}" dt="2020-11-25T18:01:54.891" v="18" actId="20577"/>
          <ac:spMkLst>
            <pc:docMk/>
            <pc:sldMk cId="3680767580" sldId="3066"/>
            <ac:spMk id="3" creationId="{48F5C1C9-0257-4D57-911B-1B120E4B8C8E}"/>
          </ac:spMkLst>
        </pc:spChg>
      </pc:sldChg>
      <pc:sldChg chg="add">
        <pc:chgData name="Robin Rettien" userId="d3b77970-caed-4e6f-89f3-1a113df11dad" providerId="ADAL" clId="{6C36C419-7216-473C-A03A-431D16FF4719}" dt="2020-11-25T18:04:04.766" v="83"/>
        <pc:sldMkLst>
          <pc:docMk/>
          <pc:sldMk cId="3375518357" sldId="3214"/>
        </pc:sldMkLst>
      </pc:sldChg>
      <pc:sldChg chg="add">
        <pc:chgData name="Robin Rettien" userId="d3b77970-caed-4e6f-89f3-1a113df11dad" providerId="ADAL" clId="{6C36C419-7216-473C-A03A-431D16FF4719}" dt="2020-11-25T18:04:04.766" v="83"/>
        <pc:sldMkLst>
          <pc:docMk/>
          <pc:sldMk cId="2215098716" sldId="3228"/>
        </pc:sldMkLst>
      </pc:sldChg>
      <pc:sldChg chg="del">
        <pc:chgData name="Robin Rettien" userId="d3b77970-caed-4e6f-89f3-1a113df11dad" providerId="ADAL" clId="{6C36C419-7216-473C-A03A-431D16FF4719}" dt="2020-11-25T18:02:57.676" v="76" actId="47"/>
        <pc:sldMkLst>
          <pc:docMk/>
          <pc:sldMk cId="3506868071" sldId="3231"/>
        </pc:sldMkLst>
      </pc:sldChg>
      <pc:sldChg chg="add del ord">
        <pc:chgData name="Robin Rettien" userId="d3b77970-caed-4e6f-89f3-1a113df11dad" providerId="ADAL" clId="{6C36C419-7216-473C-A03A-431D16FF4719}" dt="2020-11-25T18:02:50.949" v="46"/>
        <pc:sldMkLst>
          <pc:docMk/>
          <pc:sldMk cId="1073362777" sldId="3274"/>
        </pc:sldMkLst>
      </pc:sldChg>
      <pc:sldChg chg="add">
        <pc:chgData name="Robin Rettien" userId="d3b77970-caed-4e6f-89f3-1a113df11dad" providerId="ADAL" clId="{6C36C419-7216-473C-A03A-431D16FF4719}" dt="2020-11-25T18:04:04.766" v="83"/>
        <pc:sldMkLst>
          <pc:docMk/>
          <pc:sldMk cId="563068854" sldId="3281"/>
        </pc:sldMkLst>
      </pc:sldChg>
      <pc:sldChg chg="del">
        <pc:chgData name="Robin Rettien" userId="d3b77970-caed-4e6f-89f3-1a113df11dad" providerId="ADAL" clId="{6C36C419-7216-473C-A03A-431D16FF4719}" dt="2020-11-25T18:02:52.703" v="49" actId="47"/>
        <pc:sldMkLst>
          <pc:docMk/>
          <pc:sldMk cId="3322995288" sldId="4245"/>
        </pc:sldMkLst>
      </pc:sldChg>
      <pc:sldChg chg="del">
        <pc:chgData name="Robin Rettien" userId="d3b77970-caed-4e6f-89f3-1a113df11dad" providerId="ADAL" clId="{6C36C419-7216-473C-A03A-431D16FF4719}" dt="2020-11-25T18:02:57.348" v="74" actId="47"/>
        <pc:sldMkLst>
          <pc:docMk/>
          <pc:sldMk cId="1463496280" sldId="4270"/>
        </pc:sldMkLst>
      </pc:sldChg>
      <pc:sldChg chg="add">
        <pc:chgData name="Robin Rettien" userId="d3b77970-caed-4e6f-89f3-1a113df11dad" providerId="ADAL" clId="{6C36C419-7216-473C-A03A-431D16FF4719}" dt="2020-11-25T18:04:04.766" v="83"/>
        <pc:sldMkLst>
          <pc:docMk/>
          <pc:sldMk cId="1747198398" sldId="4280"/>
        </pc:sldMkLst>
      </pc:sldChg>
      <pc:sldChg chg="add">
        <pc:chgData name="Robin Rettien" userId="d3b77970-caed-4e6f-89f3-1a113df11dad" providerId="ADAL" clId="{6C36C419-7216-473C-A03A-431D16FF4719}" dt="2020-11-25T18:04:04.766" v="83"/>
        <pc:sldMkLst>
          <pc:docMk/>
          <pc:sldMk cId="2213945299" sldId="4299"/>
        </pc:sldMkLst>
      </pc:sldChg>
      <pc:sldChg chg="del">
        <pc:chgData name="Robin Rettien" userId="d3b77970-caed-4e6f-89f3-1a113df11dad" providerId="ADAL" clId="{6C36C419-7216-473C-A03A-431D16FF4719}" dt="2020-11-25T18:02:56.895" v="72" actId="47"/>
        <pc:sldMkLst>
          <pc:docMk/>
          <pc:sldMk cId="1667808993" sldId="4360"/>
        </pc:sldMkLst>
      </pc:sldChg>
      <pc:sldChg chg="add del ord">
        <pc:chgData name="Robin Rettien" userId="d3b77970-caed-4e6f-89f3-1a113df11dad" providerId="ADAL" clId="{6C36C419-7216-473C-A03A-431D16FF4719}" dt="2020-11-25T18:03:02.987" v="82"/>
        <pc:sldMkLst>
          <pc:docMk/>
          <pc:sldMk cId="3997315665" sldId="4377"/>
        </pc:sldMkLst>
      </pc:sldChg>
      <pc:sldChg chg="add del">
        <pc:chgData name="Robin Rettien" userId="d3b77970-caed-4e6f-89f3-1a113df11dad" providerId="ADAL" clId="{6C36C419-7216-473C-A03A-431D16FF4719}" dt="2020-11-25T18:02:52.565" v="48" actId="47"/>
        <pc:sldMkLst>
          <pc:docMk/>
          <pc:sldMk cId="1566171282" sldId="4387"/>
        </pc:sldMkLst>
      </pc:sldChg>
      <pc:sldChg chg="ord">
        <pc:chgData name="Robin Rettien" userId="d3b77970-caed-4e6f-89f3-1a113df11dad" providerId="ADAL" clId="{6C36C419-7216-473C-A03A-431D16FF4719}" dt="2020-11-25T18:03:02.987" v="82"/>
        <pc:sldMkLst>
          <pc:docMk/>
          <pc:sldMk cId="917409064" sldId="4391"/>
        </pc:sldMkLst>
      </pc:sldChg>
      <pc:sldChg chg="del">
        <pc:chgData name="Robin Rettien" userId="d3b77970-caed-4e6f-89f3-1a113df11dad" providerId="ADAL" clId="{6C36C419-7216-473C-A03A-431D16FF4719}" dt="2020-11-25T18:02:57.900" v="77" actId="47"/>
        <pc:sldMkLst>
          <pc:docMk/>
          <pc:sldMk cId="2389333436" sldId="4397"/>
        </pc:sldMkLst>
      </pc:sldChg>
      <pc:sldChg chg="add">
        <pc:chgData name="Robin Rettien" userId="d3b77970-caed-4e6f-89f3-1a113df11dad" providerId="ADAL" clId="{6C36C419-7216-473C-A03A-431D16FF4719}" dt="2020-11-25T18:04:04.766" v="83"/>
        <pc:sldMkLst>
          <pc:docMk/>
          <pc:sldMk cId="2843032093" sldId="4437"/>
        </pc:sldMkLst>
      </pc:sldChg>
      <pc:sldChg chg="del">
        <pc:chgData name="Robin Rettien" userId="d3b77970-caed-4e6f-89f3-1a113df11dad" providerId="ADAL" clId="{6C36C419-7216-473C-A03A-431D16FF4719}" dt="2020-11-25T18:02:57.011" v="73" actId="47"/>
        <pc:sldMkLst>
          <pc:docMk/>
          <pc:sldMk cId="3456538281" sldId="4454"/>
        </pc:sldMkLst>
      </pc:sldChg>
      <pc:sldChg chg="del">
        <pc:chgData name="Robin Rettien" userId="d3b77970-caed-4e6f-89f3-1a113df11dad" providerId="ADAL" clId="{6C36C419-7216-473C-A03A-431D16FF4719}" dt="2020-11-25T18:02:57.528" v="75" actId="47"/>
        <pc:sldMkLst>
          <pc:docMk/>
          <pc:sldMk cId="686699456" sldId="4466"/>
        </pc:sldMkLst>
      </pc:sldChg>
      <pc:sldChg chg="add">
        <pc:chgData name="Robin Rettien" userId="d3b77970-caed-4e6f-89f3-1a113df11dad" providerId="ADAL" clId="{6C36C419-7216-473C-A03A-431D16FF4719}" dt="2020-11-25T18:04:04.766" v="83"/>
        <pc:sldMkLst>
          <pc:docMk/>
          <pc:sldMk cId="3607771872" sldId="4467"/>
        </pc:sldMkLst>
      </pc:sldChg>
      <pc:sldChg chg="add">
        <pc:chgData name="Robin Rettien" userId="d3b77970-caed-4e6f-89f3-1a113df11dad" providerId="ADAL" clId="{6C36C419-7216-473C-A03A-431D16FF4719}" dt="2020-11-25T18:04:04.766" v="83"/>
        <pc:sldMkLst>
          <pc:docMk/>
          <pc:sldMk cId="3561715792" sldId="4468"/>
        </pc:sldMkLst>
      </pc:sldChg>
      <pc:sldChg chg="add">
        <pc:chgData name="Robin Rettien" userId="d3b77970-caed-4e6f-89f3-1a113df11dad" providerId="ADAL" clId="{6C36C419-7216-473C-A03A-431D16FF4719}" dt="2020-11-25T18:04:04.766" v="83"/>
        <pc:sldMkLst>
          <pc:docMk/>
          <pc:sldMk cId="2871285774" sldId="4469"/>
        </pc:sldMkLst>
      </pc:sldChg>
      <pc:sldChg chg="add">
        <pc:chgData name="Robin Rettien" userId="d3b77970-caed-4e6f-89f3-1a113df11dad" providerId="ADAL" clId="{6C36C419-7216-473C-A03A-431D16FF4719}" dt="2020-11-25T18:04:04.766" v="83"/>
        <pc:sldMkLst>
          <pc:docMk/>
          <pc:sldMk cId="2657895909" sldId="4470"/>
        </pc:sldMkLst>
      </pc:sldChg>
      <pc:sldChg chg="add">
        <pc:chgData name="Robin Rettien" userId="d3b77970-caed-4e6f-89f3-1a113df11dad" providerId="ADAL" clId="{6C36C419-7216-473C-A03A-431D16FF4719}" dt="2020-11-25T18:04:04.766" v="83"/>
        <pc:sldMkLst>
          <pc:docMk/>
          <pc:sldMk cId="2530781139" sldId="4471"/>
        </pc:sldMkLst>
      </pc:sldChg>
      <pc:sldChg chg="add">
        <pc:chgData name="Robin Rettien" userId="d3b77970-caed-4e6f-89f3-1a113df11dad" providerId="ADAL" clId="{6C36C419-7216-473C-A03A-431D16FF4719}" dt="2020-11-25T18:04:04.766" v="83"/>
        <pc:sldMkLst>
          <pc:docMk/>
          <pc:sldMk cId="359526628" sldId="4472"/>
        </pc:sldMkLst>
      </pc:sldChg>
      <pc:sldChg chg="del">
        <pc:chgData name="Robin Rettien" userId="d3b77970-caed-4e6f-89f3-1a113df11dad" providerId="ADAL" clId="{6C36C419-7216-473C-A03A-431D16FF4719}" dt="2020-11-25T18:02:55.763" v="65" actId="47"/>
        <pc:sldMkLst>
          <pc:docMk/>
          <pc:sldMk cId="783396592" sldId="4506"/>
        </pc:sldMkLst>
      </pc:sldChg>
      <pc:sldChg chg="del">
        <pc:chgData name="Robin Rettien" userId="d3b77970-caed-4e6f-89f3-1a113df11dad" providerId="ADAL" clId="{6C36C419-7216-473C-A03A-431D16FF4719}" dt="2020-11-25T18:02:54.536" v="61" actId="47"/>
        <pc:sldMkLst>
          <pc:docMk/>
          <pc:sldMk cId="1017006420" sldId="4518"/>
        </pc:sldMkLst>
      </pc:sldChg>
      <pc:sldChg chg="del">
        <pc:chgData name="Robin Rettien" userId="d3b77970-caed-4e6f-89f3-1a113df11dad" providerId="ADAL" clId="{6C36C419-7216-473C-A03A-431D16FF4719}" dt="2020-11-25T18:02:56.413" v="69" actId="47"/>
        <pc:sldMkLst>
          <pc:docMk/>
          <pc:sldMk cId="3024342461" sldId="4519"/>
        </pc:sldMkLst>
      </pc:sldChg>
      <pc:sldChg chg="del">
        <pc:chgData name="Robin Rettien" userId="d3b77970-caed-4e6f-89f3-1a113df11dad" providerId="ADAL" clId="{6C36C419-7216-473C-A03A-431D16FF4719}" dt="2020-11-25T18:02:55.875" v="66" actId="47"/>
        <pc:sldMkLst>
          <pc:docMk/>
          <pc:sldMk cId="4081695896" sldId="4520"/>
        </pc:sldMkLst>
      </pc:sldChg>
      <pc:sldChg chg="del">
        <pc:chgData name="Robin Rettien" userId="d3b77970-caed-4e6f-89f3-1a113df11dad" providerId="ADAL" clId="{6C36C419-7216-473C-A03A-431D16FF4719}" dt="2020-11-25T18:02:56.037" v="67" actId="47"/>
        <pc:sldMkLst>
          <pc:docMk/>
          <pc:sldMk cId="1101744368" sldId="4524"/>
        </pc:sldMkLst>
      </pc:sldChg>
      <pc:sldChg chg="del">
        <pc:chgData name="Robin Rettien" userId="d3b77970-caed-4e6f-89f3-1a113df11dad" providerId="ADAL" clId="{6C36C419-7216-473C-A03A-431D16FF4719}" dt="2020-11-25T18:02:53.446" v="53" actId="47"/>
        <pc:sldMkLst>
          <pc:docMk/>
          <pc:sldMk cId="419548533" sldId="4534"/>
        </pc:sldMkLst>
      </pc:sldChg>
      <pc:sldChg chg="add">
        <pc:chgData name="Robin Rettien" userId="d3b77970-caed-4e6f-89f3-1a113df11dad" providerId="ADAL" clId="{6C36C419-7216-473C-A03A-431D16FF4719}" dt="2020-11-25T18:04:04.766" v="83"/>
        <pc:sldMkLst>
          <pc:docMk/>
          <pc:sldMk cId="3053500909" sldId="4558"/>
        </pc:sldMkLst>
      </pc:sldChg>
      <pc:sldChg chg="add">
        <pc:chgData name="Robin Rettien" userId="d3b77970-caed-4e6f-89f3-1a113df11dad" providerId="ADAL" clId="{6C36C419-7216-473C-A03A-431D16FF4719}" dt="2020-11-25T18:04:04.766" v="83"/>
        <pc:sldMkLst>
          <pc:docMk/>
          <pc:sldMk cId="2550319828" sldId="4559"/>
        </pc:sldMkLst>
      </pc:sldChg>
      <pc:sldChg chg="del">
        <pc:chgData name="Robin Rettien" userId="d3b77970-caed-4e6f-89f3-1a113df11dad" providerId="ADAL" clId="{6C36C419-7216-473C-A03A-431D16FF4719}" dt="2020-11-25T18:02:53.168" v="52" actId="47"/>
        <pc:sldMkLst>
          <pc:docMk/>
          <pc:sldMk cId="4044166720" sldId="4561"/>
        </pc:sldMkLst>
      </pc:sldChg>
      <pc:sldChg chg="del">
        <pc:chgData name="Robin Rettien" userId="d3b77970-caed-4e6f-89f3-1a113df11dad" providerId="ADAL" clId="{6C36C419-7216-473C-A03A-431D16FF4719}" dt="2020-11-25T18:02:53.522" v="54" actId="47"/>
        <pc:sldMkLst>
          <pc:docMk/>
          <pc:sldMk cId="1377220271" sldId="4562"/>
        </pc:sldMkLst>
      </pc:sldChg>
      <pc:sldChg chg="del">
        <pc:chgData name="Robin Rettien" userId="d3b77970-caed-4e6f-89f3-1a113df11dad" providerId="ADAL" clId="{6C36C419-7216-473C-A03A-431D16FF4719}" dt="2020-11-25T18:02:53.598" v="55" actId="47"/>
        <pc:sldMkLst>
          <pc:docMk/>
          <pc:sldMk cId="2413002912" sldId="4563"/>
        </pc:sldMkLst>
      </pc:sldChg>
      <pc:sldChg chg="del">
        <pc:chgData name="Robin Rettien" userId="d3b77970-caed-4e6f-89f3-1a113df11dad" providerId="ADAL" clId="{6C36C419-7216-473C-A03A-431D16FF4719}" dt="2020-11-25T18:02:53.902" v="56" actId="47"/>
        <pc:sldMkLst>
          <pc:docMk/>
          <pc:sldMk cId="574132940" sldId="4564"/>
        </pc:sldMkLst>
      </pc:sldChg>
      <pc:sldChg chg="del">
        <pc:chgData name="Robin Rettien" userId="d3b77970-caed-4e6f-89f3-1a113df11dad" providerId="ADAL" clId="{6C36C419-7216-473C-A03A-431D16FF4719}" dt="2020-11-25T18:02:53.978" v="57" actId="47"/>
        <pc:sldMkLst>
          <pc:docMk/>
          <pc:sldMk cId="2417076013" sldId="4565"/>
        </pc:sldMkLst>
      </pc:sldChg>
      <pc:sldChg chg="del">
        <pc:chgData name="Robin Rettien" userId="d3b77970-caed-4e6f-89f3-1a113df11dad" providerId="ADAL" clId="{6C36C419-7216-473C-A03A-431D16FF4719}" dt="2020-11-25T18:02:54.055" v="58" actId="47"/>
        <pc:sldMkLst>
          <pc:docMk/>
          <pc:sldMk cId="2322720532" sldId="4566"/>
        </pc:sldMkLst>
      </pc:sldChg>
      <pc:sldChg chg="del">
        <pc:chgData name="Robin Rettien" userId="d3b77970-caed-4e6f-89f3-1a113df11dad" providerId="ADAL" clId="{6C36C419-7216-473C-A03A-431D16FF4719}" dt="2020-11-25T18:02:54.372" v="59" actId="47"/>
        <pc:sldMkLst>
          <pc:docMk/>
          <pc:sldMk cId="1804045032" sldId="4567"/>
        </pc:sldMkLst>
      </pc:sldChg>
      <pc:sldChg chg="del">
        <pc:chgData name="Robin Rettien" userId="d3b77970-caed-4e6f-89f3-1a113df11dad" providerId="ADAL" clId="{6C36C419-7216-473C-A03A-431D16FF4719}" dt="2020-11-25T18:02:54.784" v="62" actId="47"/>
        <pc:sldMkLst>
          <pc:docMk/>
          <pc:sldMk cId="321839724" sldId="4568"/>
        </pc:sldMkLst>
      </pc:sldChg>
      <pc:sldChg chg="del">
        <pc:chgData name="Robin Rettien" userId="d3b77970-caed-4e6f-89f3-1a113df11dad" providerId="ADAL" clId="{6C36C419-7216-473C-A03A-431D16FF4719}" dt="2020-11-25T18:02:55.384" v="63" actId="47"/>
        <pc:sldMkLst>
          <pc:docMk/>
          <pc:sldMk cId="2761733356" sldId="4569"/>
        </pc:sldMkLst>
      </pc:sldChg>
      <pc:sldChg chg="del">
        <pc:chgData name="Robin Rettien" userId="d3b77970-caed-4e6f-89f3-1a113df11dad" providerId="ADAL" clId="{6C36C419-7216-473C-A03A-431D16FF4719}" dt="2020-11-25T18:02:56.333" v="68" actId="47"/>
        <pc:sldMkLst>
          <pc:docMk/>
          <pc:sldMk cId="2623748295" sldId="4570"/>
        </pc:sldMkLst>
      </pc:sldChg>
      <pc:sldChg chg="del">
        <pc:chgData name="Robin Rettien" userId="d3b77970-caed-4e6f-89f3-1a113df11dad" providerId="ADAL" clId="{6C36C419-7216-473C-A03A-431D16FF4719}" dt="2020-11-25T18:02:56.533" v="70" actId="47"/>
        <pc:sldMkLst>
          <pc:docMk/>
          <pc:sldMk cId="1884533410" sldId="4571"/>
        </pc:sldMkLst>
      </pc:sldChg>
      <pc:sldChg chg="add">
        <pc:chgData name="Robin Rettien" userId="d3b77970-caed-4e6f-89f3-1a113df11dad" providerId="ADAL" clId="{6C36C419-7216-473C-A03A-431D16FF4719}" dt="2020-11-25T18:04:04.766" v="83"/>
        <pc:sldMkLst>
          <pc:docMk/>
          <pc:sldMk cId="1169208403" sldId="4572"/>
        </pc:sldMkLst>
      </pc:sldChg>
      <pc:sldChg chg="del">
        <pc:chgData name="Robin Rettien" userId="d3b77970-caed-4e6f-89f3-1a113df11dad" providerId="ADAL" clId="{6C36C419-7216-473C-A03A-431D16FF4719}" dt="2020-11-25T18:02:52.875" v="50" actId="47"/>
        <pc:sldMkLst>
          <pc:docMk/>
          <pc:sldMk cId="2272080729" sldId="4582"/>
        </pc:sldMkLst>
      </pc:sldChg>
      <pc:sldChg chg="del">
        <pc:chgData name="Robin Rettien" userId="d3b77970-caed-4e6f-89f3-1a113df11dad" providerId="ADAL" clId="{6C36C419-7216-473C-A03A-431D16FF4719}" dt="2020-11-25T18:02:53.007" v="51" actId="47"/>
        <pc:sldMkLst>
          <pc:docMk/>
          <pc:sldMk cId="2951204214" sldId="4583"/>
        </pc:sldMkLst>
      </pc:sldChg>
      <pc:sldChg chg="del">
        <pc:chgData name="Robin Rettien" userId="d3b77970-caed-4e6f-89f3-1a113df11dad" providerId="ADAL" clId="{6C36C419-7216-473C-A03A-431D16FF4719}" dt="2020-11-25T18:02:54.428" v="60" actId="47"/>
        <pc:sldMkLst>
          <pc:docMk/>
          <pc:sldMk cId="410427352" sldId="4584"/>
        </pc:sldMkLst>
      </pc:sldChg>
      <pc:sldChg chg="del">
        <pc:chgData name="Robin Rettien" userId="d3b77970-caed-4e6f-89f3-1a113df11dad" providerId="ADAL" clId="{6C36C419-7216-473C-A03A-431D16FF4719}" dt="2020-11-25T18:02:55.679" v="64" actId="47"/>
        <pc:sldMkLst>
          <pc:docMk/>
          <pc:sldMk cId="711719025" sldId="4587"/>
        </pc:sldMkLst>
      </pc:sldChg>
      <pc:sldChg chg="del">
        <pc:chgData name="Robin Rettien" userId="d3b77970-caed-4e6f-89f3-1a113df11dad" providerId="ADAL" clId="{6C36C419-7216-473C-A03A-431D16FF4719}" dt="2020-11-25T18:02:56.681" v="71" actId="47"/>
        <pc:sldMkLst>
          <pc:docMk/>
          <pc:sldMk cId="2998949739" sldId="4588"/>
        </pc:sldMkLst>
      </pc:sldChg>
      <pc:sldChg chg="del">
        <pc:chgData name="Robin Rettien" userId="d3b77970-caed-4e6f-89f3-1a113df11dad" providerId="ADAL" clId="{6C36C419-7216-473C-A03A-431D16FF4719}" dt="2020-11-25T18:02:58.030" v="78" actId="47"/>
        <pc:sldMkLst>
          <pc:docMk/>
          <pc:sldMk cId="519522727" sldId="4589"/>
        </pc:sldMkLst>
      </pc:sldChg>
      <pc:sldMasterChg chg="modSp mod delSldLayout modSldLayout">
        <pc:chgData name="Robin Rettien" userId="d3b77970-caed-4e6f-89f3-1a113df11dad" providerId="ADAL" clId="{6C36C419-7216-473C-A03A-431D16FF4719}" dt="2020-11-25T18:02:58.030" v="78" actId="47"/>
        <pc:sldMasterMkLst>
          <pc:docMk/>
          <pc:sldMasterMk cId="0" sldId="2147483659"/>
        </pc:sldMasterMkLst>
        <pc:spChg chg="mod">
          <ac:chgData name="Robin Rettien" userId="d3b77970-caed-4e6f-89f3-1a113df11dad" providerId="ADAL" clId="{6C36C419-7216-473C-A03A-431D16FF4719}" dt="2020-11-25T18:02:10.002" v="37" actId="20577"/>
          <ac:spMkLst>
            <pc:docMk/>
            <pc:sldMasterMk cId="0" sldId="2147483659"/>
            <ac:spMk id="4" creationId="{B8A5604C-B8A6-4D35-A162-2F60AB989CD9}"/>
          </ac:spMkLst>
        </pc:spChg>
        <pc:sldLayoutChg chg="modSp mod">
          <pc:chgData name="Robin Rettien" userId="d3b77970-caed-4e6f-89f3-1a113df11dad" providerId="ADAL" clId="{6C36C419-7216-473C-A03A-431D16FF4719}" dt="2020-11-25T18:02:15.038" v="38"/>
          <pc:sldLayoutMkLst>
            <pc:docMk/>
            <pc:sldMasterMk cId="0" sldId="2147483659"/>
            <pc:sldLayoutMk cId="3081998058" sldId="2147483681"/>
          </pc:sldLayoutMkLst>
          <pc:spChg chg="mod">
            <ac:chgData name="Robin Rettien" userId="d3b77970-caed-4e6f-89f3-1a113df11dad" providerId="ADAL" clId="{6C36C419-7216-473C-A03A-431D16FF4719}" dt="2020-11-25T18:02:15.038" v="38"/>
            <ac:spMkLst>
              <pc:docMk/>
              <pc:sldMasterMk cId="0" sldId="2147483659"/>
              <pc:sldLayoutMk cId="3081998058" sldId="2147483681"/>
              <ac:spMk id="3" creationId="{AEBDF29C-7377-4E63-8C4C-1D03C8CA67DF}"/>
            </ac:spMkLst>
          </pc:spChg>
        </pc:sldLayoutChg>
        <pc:sldLayoutChg chg="del">
          <pc:chgData name="Robin Rettien" userId="d3b77970-caed-4e6f-89f3-1a113df11dad" providerId="ADAL" clId="{6C36C419-7216-473C-A03A-431D16FF4719}" dt="2020-11-25T18:02:58.030" v="78" actId="47"/>
          <pc:sldLayoutMkLst>
            <pc:docMk/>
            <pc:sldMasterMk cId="0" sldId="2147483659"/>
            <pc:sldLayoutMk cId="1453283535" sldId="2147483748"/>
          </pc:sldLayoutMkLst>
        </pc:sldLayoutChg>
      </pc:sldMasterChg>
    </pc:docChg>
  </pc:docChgLst>
  <pc:docChgLst>
    <pc:chgData name="Robin Rettien" userId="d3b77970-caed-4e6f-89f3-1a113df11dad" providerId="ADAL" clId="{488A7B1F-5944-4883-B408-EEC07C86ED6A}"/>
    <pc:docChg chg="custSel modSld">
      <pc:chgData name="Robin Rettien" userId="d3b77970-caed-4e6f-89f3-1a113df11dad" providerId="ADAL" clId="{488A7B1F-5944-4883-B408-EEC07C86ED6A}" dt="2020-11-04T15:37:33.011" v="17" actId="20577"/>
      <pc:docMkLst>
        <pc:docMk/>
      </pc:docMkLst>
      <pc:sldChg chg="modSp mod">
        <pc:chgData name="Robin Rettien" userId="d3b77970-caed-4e6f-89f3-1a113df11dad" providerId="ADAL" clId="{488A7B1F-5944-4883-B408-EEC07C86ED6A}" dt="2020-11-03T08:07:50.314" v="1" actId="20577"/>
        <pc:sldMkLst>
          <pc:docMk/>
          <pc:sldMk cId="3723857203" sldId="4505"/>
        </pc:sldMkLst>
        <pc:spChg chg="mod">
          <ac:chgData name="Robin Rettien" userId="d3b77970-caed-4e6f-89f3-1a113df11dad" providerId="ADAL" clId="{488A7B1F-5944-4883-B408-EEC07C86ED6A}" dt="2020-11-03T08:07:50.314" v="1" actId="20577"/>
          <ac:spMkLst>
            <pc:docMk/>
            <pc:sldMk cId="3723857203" sldId="4505"/>
            <ac:spMk id="71" creationId="{8AEA603A-879B-4C70-A99F-4F97AE4C98E5}"/>
          </ac:spMkLst>
        </pc:spChg>
      </pc:sldChg>
      <pc:sldChg chg="modSp mod">
        <pc:chgData name="Robin Rettien" userId="d3b77970-caed-4e6f-89f3-1a113df11dad" providerId="ADAL" clId="{488A7B1F-5944-4883-B408-EEC07C86ED6A}" dt="2020-11-04T15:37:33.011" v="17" actId="20577"/>
        <pc:sldMkLst>
          <pc:docMk/>
          <pc:sldMk cId="1017006420" sldId="4518"/>
        </pc:sldMkLst>
        <pc:spChg chg="mod">
          <ac:chgData name="Robin Rettien" userId="d3b77970-caed-4e6f-89f3-1a113df11dad" providerId="ADAL" clId="{488A7B1F-5944-4883-B408-EEC07C86ED6A}" dt="2020-11-04T15:37:33.011" v="17" actId="20577"/>
          <ac:spMkLst>
            <pc:docMk/>
            <pc:sldMk cId="1017006420" sldId="4518"/>
            <ac:spMk id="46" creationId="{4BAAB852-3E63-4E57-A281-6C4F06FF143E}"/>
          </ac:spMkLst>
        </pc:spChg>
      </pc:sldChg>
      <pc:sldChg chg="addSp delSp modSp mod">
        <pc:chgData name="Robin Rettien" userId="d3b77970-caed-4e6f-89f3-1a113df11dad" providerId="ADAL" clId="{488A7B1F-5944-4883-B408-EEC07C86ED6A}" dt="2020-11-03T08:30:22.524" v="14" actId="478"/>
        <pc:sldMkLst>
          <pc:docMk/>
          <pc:sldMk cId="1865490284" sldId="4581"/>
        </pc:sldMkLst>
        <pc:spChg chg="mod">
          <ac:chgData name="Robin Rettien" userId="d3b77970-caed-4e6f-89f3-1a113df11dad" providerId="ADAL" clId="{488A7B1F-5944-4883-B408-EEC07C86ED6A}" dt="2020-11-03T08:15:16.715" v="7" actId="313"/>
          <ac:spMkLst>
            <pc:docMk/>
            <pc:sldMk cId="1865490284" sldId="4581"/>
            <ac:spMk id="4" creationId="{CDDC7632-1DC7-4CE4-8E9B-ACA285222032}"/>
          </ac:spMkLst>
        </pc:spChg>
        <pc:picChg chg="mod">
          <ac:chgData name="Robin Rettien" userId="d3b77970-caed-4e6f-89f3-1a113df11dad" providerId="ADAL" clId="{488A7B1F-5944-4883-B408-EEC07C86ED6A}" dt="2020-11-03T08:15:37.307" v="9" actId="1076"/>
          <ac:picMkLst>
            <pc:docMk/>
            <pc:sldMk cId="1865490284" sldId="4581"/>
            <ac:picMk id="5" creationId="{F9ADA662-3947-4163-9B8E-9BD1239A6054}"/>
          </ac:picMkLst>
        </pc:picChg>
        <pc:picChg chg="add del mod">
          <ac:chgData name="Robin Rettien" userId="d3b77970-caed-4e6f-89f3-1a113df11dad" providerId="ADAL" clId="{488A7B1F-5944-4883-B408-EEC07C86ED6A}" dt="2020-11-03T08:30:22.524" v="14" actId="478"/>
          <ac:picMkLst>
            <pc:docMk/>
            <pc:sldMk cId="1865490284" sldId="4581"/>
            <ac:picMk id="6" creationId="{9C3AC1F0-5031-454C-9F8A-A684BFA2C503}"/>
          </ac:picMkLst>
        </pc:picChg>
      </pc:sldChg>
    </pc:docChg>
  </pc:docChgLst>
  <pc:docChgLst>
    <pc:chgData name="Robin Rettien" userId="d3b77970-caed-4e6f-89f3-1a113df11dad" providerId="ADAL" clId="{21A50AB6-AB87-4975-8370-9DE9DF701BC2}"/>
    <pc:docChg chg="undo redo custSel addSld delSld modSld sldOrd modSection">
      <pc:chgData name="Robin Rettien" userId="d3b77970-caed-4e6f-89f3-1a113df11dad" providerId="ADAL" clId="{21A50AB6-AB87-4975-8370-9DE9DF701BC2}" dt="2020-11-09T14:36:39.918" v="2409" actId="20577"/>
      <pc:docMkLst>
        <pc:docMk/>
      </pc:docMkLst>
      <pc:sldChg chg="delSp modSp mod">
        <pc:chgData name="Robin Rettien" userId="d3b77970-caed-4e6f-89f3-1a113df11dad" providerId="ADAL" clId="{21A50AB6-AB87-4975-8370-9DE9DF701BC2}" dt="2020-11-06T10:18:22.158" v="394" actId="478"/>
        <pc:sldMkLst>
          <pc:docMk/>
          <pc:sldMk cId="2666718201" sldId="4240"/>
        </pc:sldMkLst>
        <pc:spChg chg="del">
          <ac:chgData name="Robin Rettien" userId="d3b77970-caed-4e6f-89f3-1a113df11dad" providerId="ADAL" clId="{21A50AB6-AB87-4975-8370-9DE9DF701BC2}" dt="2020-11-06T10:18:22.158" v="394" actId="478"/>
          <ac:spMkLst>
            <pc:docMk/>
            <pc:sldMk cId="2666718201" sldId="4240"/>
            <ac:spMk id="3" creationId="{4A69D288-9928-4DAE-A773-A82FA9B67138}"/>
          </ac:spMkLst>
        </pc:spChg>
        <pc:spChg chg="del mod">
          <ac:chgData name="Robin Rettien" userId="d3b77970-caed-4e6f-89f3-1a113df11dad" providerId="ADAL" clId="{21A50AB6-AB87-4975-8370-9DE9DF701BC2}" dt="2020-11-06T10:18:22.158" v="394" actId="478"/>
          <ac:spMkLst>
            <pc:docMk/>
            <pc:sldMk cId="2666718201" sldId="4240"/>
            <ac:spMk id="4" creationId="{A4CE8AB0-D31E-46BA-BF6C-4B07AAF30F15}"/>
          </ac:spMkLst>
        </pc:spChg>
      </pc:sldChg>
      <pc:sldChg chg="modSp mod">
        <pc:chgData name="Robin Rettien" userId="d3b77970-caed-4e6f-89f3-1a113df11dad" providerId="ADAL" clId="{21A50AB6-AB87-4975-8370-9DE9DF701BC2}" dt="2020-11-09T12:15:07.349" v="1973" actId="20577"/>
        <pc:sldMkLst>
          <pc:docMk/>
          <pc:sldMk cId="4020422460" sldId="4243"/>
        </pc:sldMkLst>
        <pc:spChg chg="mod">
          <ac:chgData name="Robin Rettien" userId="d3b77970-caed-4e6f-89f3-1a113df11dad" providerId="ADAL" clId="{21A50AB6-AB87-4975-8370-9DE9DF701BC2}" dt="2020-11-09T12:15:07.349" v="1973" actId="20577"/>
          <ac:spMkLst>
            <pc:docMk/>
            <pc:sldMk cId="4020422460" sldId="4243"/>
            <ac:spMk id="25" creationId="{F83F7EAB-E819-4F7C-AB07-9257B8B5B863}"/>
          </ac:spMkLst>
        </pc:spChg>
      </pc:sldChg>
      <pc:sldChg chg="modNotesTx">
        <pc:chgData name="Robin Rettien" userId="d3b77970-caed-4e6f-89f3-1a113df11dad" providerId="ADAL" clId="{21A50AB6-AB87-4975-8370-9DE9DF701BC2}" dt="2020-11-09T14:35:34.546" v="2398" actId="20577"/>
        <pc:sldMkLst>
          <pc:docMk/>
          <pc:sldMk cId="1463496280" sldId="4270"/>
        </pc:sldMkLst>
      </pc:sldChg>
      <pc:sldChg chg="modSp mod">
        <pc:chgData name="Robin Rettien" userId="d3b77970-caed-4e6f-89f3-1a113df11dad" providerId="ADAL" clId="{21A50AB6-AB87-4975-8370-9DE9DF701BC2}" dt="2020-11-09T12:06:01.648" v="1860" actId="20577"/>
        <pc:sldMkLst>
          <pc:docMk/>
          <pc:sldMk cId="2222952965" sldId="4300"/>
        </pc:sldMkLst>
        <pc:spChg chg="mod">
          <ac:chgData name="Robin Rettien" userId="d3b77970-caed-4e6f-89f3-1a113df11dad" providerId="ADAL" clId="{21A50AB6-AB87-4975-8370-9DE9DF701BC2}" dt="2020-11-09T12:06:01.648" v="1860" actId="20577"/>
          <ac:spMkLst>
            <pc:docMk/>
            <pc:sldMk cId="2222952965" sldId="4300"/>
            <ac:spMk id="28" creationId="{1915FD22-2941-43E3-94C2-8BDD87DD535A}"/>
          </ac:spMkLst>
        </pc:spChg>
      </pc:sldChg>
      <pc:sldChg chg="modNotesTx">
        <pc:chgData name="Robin Rettien" userId="d3b77970-caed-4e6f-89f3-1a113df11dad" providerId="ADAL" clId="{21A50AB6-AB87-4975-8370-9DE9DF701BC2}" dt="2020-11-09T14:35:12.659" v="2397" actId="20577"/>
        <pc:sldMkLst>
          <pc:docMk/>
          <pc:sldMk cId="1566171282" sldId="4387"/>
        </pc:sldMkLst>
      </pc:sldChg>
      <pc:sldChg chg="modSp mod">
        <pc:chgData name="Robin Rettien" userId="d3b77970-caed-4e6f-89f3-1a113df11dad" providerId="ADAL" clId="{21A50AB6-AB87-4975-8370-9DE9DF701BC2}" dt="2020-11-09T14:27:26.249" v="2395" actId="13926"/>
        <pc:sldMkLst>
          <pc:docMk/>
          <pc:sldMk cId="917409064" sldId="4391"/>
        </pc:sldMkLst>
        <pc:spChg chg="mod">
          <ac:chgData name="Robin Rettien" userId="d3b77970-caed-4e6f-89f3-1a113df11dad" providerId="ADAL" clId="{21A50AB6-AB87-4975-8370-9DE9DF701BC2}" dt="2020-11-09T14:27:26.249" v="2395" actId="13926"/>
          <ac:spMkLst>
            <pc:docMk/>
            <pc:sldMk cId="917409064" sldId="4391"/>
            <ac:spMk id="27" creationId="{77E0E204-8D21-48E0-B021-10D5F2DA2334}"/>
          </ac:spMkLst>
        </pc:spChg>
        <pc:picChg chg="mod">
          <ac:chgData name="Robin Rettien" userId="d3b77970-caed-4e6f-89f3-1a113df11dad" providerId="ADAL" clId="{21A50AB6-AB87-4975-8370-9DE9DF701BC2}" dt="2020-11-09T14:27:19.352" v="2394" actId="1076"/>
          <ac:picMkLst>
            <pc:docMk/>
            <pc:sldMk cId="917409064" sldId="4391"/>
            <ac:picMk id="52" creationId="{A2FBD7D2-D6D0-44C6-A0AE-E7113B716317}"/>
          </ac:picMkLst>
        </pc:picChg>
      </pc:sldChg>
      <pc:sldChg chg="modSp mod">
        <pc:chgData name="Robin Rettien" userId="d3b77970-caed-4e6f-89f3-1a113df11dad" providerId="ADAL" clId="{21A50AB6-AB87-4975-8370-9DE9DF701BC2}" dt="2020-11-09T13:23:42.087" v="2117" actId="13926"/>
        <pc:sldMkLst>
          <pc:docMk/>
          <pc:sldMk cId="2944978965" sldId="4392"/>
        </pc:sldMkLst>
        <pc:spChg chg="mod">
          <ac:chgData name="Robin Rettien" userId="d3b77970-caed-4e6f-89f3-1a113df11dad" providerId="ADAL" clId="{21A50AB6-AB87-4975-8370-9DE9DF701BC2}" dt="2020-11-09T13:23:42.087" v="2117" actId="13926"/>
          <ac:spMkLst>
            <pc:docMk/>
            <pc:sldMk cId="2944978965" sldId="4392"/>
            <ac:spMk id="5" creationId="{26784425-6E78-468A-A979-B81C06D1F93B}"/>
          </ac:spMkLst>
        </pc:spChg>
      </pc:sldChg>
      <pc:sldChg chg="del">
        <pc:chgData name="Robin Rettien" userId="d3b77970-caed-4e6f-89f3-1a113df11dad" providerId="ADAL" clId="{21A50AB6-AB87-4975-8370-9DE9DF701BC2}" dt="2020-11-06T09:29:25.914" v="180" actId="47"/>
        <pc:sldMkLst>
          <pc:docMk/>
          <pc:sldMk cId="535522743" sldId="4448"/>
        </pc:sldMkLst>
      </pc:sldChg>
      <pc:sldChg chg="del ord">
        <pc:chgData name="Robin Rettien" userId="d3b77970-caed-4e6f-89f3-1a113df11dad" providerId="ADAL" clId="{21A50AB6-AB87-4975-8370-9DE9DF701BC2}" dt="2020-11-06T09:08:11.752" v="3" actId="47"/>
        <pc:sldMkLst>
          <pc:docMk/>
          <pc:sldMk cId="2356657316" sldId="4455"/>
        </pc:sldMkLst>
      </pc:sldChg>
      <pc:sldChg chg="modSp mod">
        <pc:chgData name="Robin Rettien" userId="d3b77970-caed-4e6f-89f3-1a113df11dad" providerId="ADAL" clId="{21A50AB6-AB87-4975-8370-9DE9DF701BC2}" dt="2020-11-06T09:18:27.992" v="38" actId="20577"/>
        <pc:sldMkLst>
          <pc:docMk/>
          <pc:sldMk cId="686699456" sldId="4466"/>
        </pc:sldMkLst>
        <pc:spChg chg="mod">
          <ac:chgData name="Robin Rettien" userId="d3b77970-caed-4e6f-89f3-1a113df11dad" providerId="ADAL" clId="{21A50AB6-AB87-4975-8370-9DE9DF701BC2}" dt="2020-11-06T09:18:27.992" v="38" actId="20577"/>
          <ac:spMkLst>
            <pc:docMk/>
            <pc:sldMk cId="686699456" sldId="4466"/>
            <ac:spMk id="31" creationId="{24E21CC6-B15B-49EB-82A4-5D31AC14999B}"/>
          </ac:spMkLst>
        </pc:spChg>
      </pc:sldChg>
      <pc:sldChg chg="modNotesTx">
        <pc:chgData name="Robin Rettien" userId="d3b77970-caed-4e6f-89f3-1a113df11dad" providerId="ADAL" clId="{21A50AB6-AB87-4975-8370-9DE9DF701BC2}" dt="2020-11-09T14:35:47.365" v="2400" actId="20577"/>
        <pc:sldMkLst>
          <pc:docMk/>
          <pc:sldMk cId="2657895909" sldId="4470"/>
        </pc:sldMkLst>
      </pc:sldChg>
      <pc:sldChg chg="modNotesTx">
        <pc:chgData name="Robin Rettien" userId="d3b77970-caed-4e6f-89f3-1a113df11dad" providerId="ADAL" clId="{21A50AB6-AB87-4975-8370-9DE9DF701BC2}" dt="2020-11-09T14:35:49.726" v="2401" actId="20577"/>
        <pc:sldMkLst>
          <pc:docMk/>
          <pc:sldMk cId="2530781139" sldId="4471"/>
        </pc:sldMkLst>
      </pc:sldChg>
      <pc:sldChg chg="modSp mod">
        <pc:chgData name="Robin Rettien" userId="d3b77970-caed-4e6f-89f3-1a113df11dad" providerId="ADAL" clId="{21A50AB6-AB87-4975-8370-9DE9DF701BC2}" dt="2020-11-09T13:26:13.523" v="2118" actId="20577"/>
        <pc:sldMkLst>
          <pc:docMk/>
          <pc:sldMk cId="4175044044" sldId="4475"/>
        </pc:sldMkLst>
        <pc:spChg chg="mod">
          <ac:chgData name="Robin Rettien" userId="d3b77970-caed-4e6f-89f3-1a113df11dad" providerId="ADAL" clId="{21A50AB6-AB87-4975-8370-9DE9DF701BC2}" dt="2020-11-09T13:26:13.523" v="2118" actId="20577"/>
          <ac:spMkLst>
            <pc:docMk/>
            <pc:sldMk cId="4175044044" sldId="4475"/>
            <ac:spMk id="13" creationId="{E612B975-BDBB-4283-A993-7EE553A058B9}"/>
          </ac:spMkLst>
        </pc:spChg>
      </pc:sldChg>
      <pc:sldChg chg="modNotesTx">
        <pc:chgData name="Robin Rettien" userId="d3b77970-caed-4e6f-89f3-1a113df11dad" providerId="ADAL" clId="{21A50AB6-AB87-4975-8370-9DE9DF701BC2}" dt="2020-11-09T14:35:57.384" v="2402" actId="20577"/>
        <pc:sldMkLst>
          <pc:docMk/>
          <pc:sldMk cId="776454013" sldId="4478"/>
        </pc:sldMkLst>
      </pc:sldChg>
      <pc:sldChg chg="addSp modSp mod">
        <pc:chgData name="Robin Rettien" userId="d3b77970-caed-4e6f-89f3-1a113df11dad" providerId="ADAL" clId="{21A50AB6-AB87-4975-8370-9DE9DF701BC2}" dt="2020-11-09T12:13:13.687" v="1871" actId="571"/>
        <pc:sldMkLst>
          <pc:docMk/>
          <pc:sldMk cId="4273903994" sldId="4483"/>
        </pc:sldMkLst>
        <pc:spChg chg="add mod">
          <ac:chgData name="Robin Rettien" userId="d3b77970-caed-4e6f-89f3-1a113df11dad" providerId="ADAL" clId="{21A50AB6-AB87-4975-8370-9DE9DF701BC2}" dt="2020-11-09T12:12:46.707" v="1865" actId="14100"/>
          <ac:spMkLst>
            <pc:docMk/>
            <pc:sldMk cId="4273903994" sldId="4483"/>
            <ac:spMk id="5" creationId="{1A4BEABC-AE2B-4A6B-8884-177DE89187FB}"/>
          </ac:spMkLst>
        </pc:spChg>
        <pc:spChg chg="add mod">
          <ac:chgData name="Robin Rettien" userId="d3b77970-caed-4e6f-89f3-1a113df11dad" providerId="ADAL" clId="{21A50AB6-AB87-4975-8370-9DE9DF701BC2}" dt="2020-11-09T12:12:52.752" v="1867" actId="571"/>
          <ac:spMkLst>
            <pc:docMk/>
            <pc:sldMk cId="4273903994" sldId="4483"/>
            <ac:spMk id="23" creationId="{5E2D4191-00A3-41F9-886C-11BA0E602FE3}"/>
          </ac:spMkLst>
        </pc:spChg>
        <pc:spChg chg="add mod">
          <ac:chgData name="Robin Rettien" userId="d3b77970-caed-4e6f-89f3-1a113df11dad" providerId="ADAL" clId="{21A50AB6-AB87-4975-8370-9DE9DF701BC2}" dt="2020-11-09T12:13:00.510" v="1869" actId="1076"/>
          <ac:spMkLst>
            <pc:docMk/>
            <pc:sldMk cId="4273903994" sldId="4483"/>
            <ac:spMk id="25" creationId="{A48BE466-4F06-4A96-B82B-DD4F5910E576}"/>
          </ac:spMkLst>
        </pc:spChg>
        <pc:spChg chg="add mod">
          <ac:chgData name="Robin Rettien" userId="d3b77970-caed-4e6f-89f3-1a113df11dad" providerId="ADAL" clId="{21A50AB6-AB87-4975-8370-9DE9DF701BC2}" dt="2020-11-09T12:13:11.017" v="1870" actId="571"/>
          <ac:spMkLst>
            <pc:docMk/>
            <pc:sldMk cId="4273903994" sldId="4483"/>
            <ac:spMk id="27" creationId="{BC9184BB-710B-48FA-BB85-A33B9BD754BF}"/>
          </ac:spMkLst>
        </pc:spChg>
        <pc:spChg chg="add mod">
          <ac:chgData name="Robin Rettien" userId="d3b77970-caed-4e6f-89f3-1a113df11dad" providerId="ADAL" clId="{21A50AB6-AB87-4975-8370-9DE9DF701BC2}" dt="2020-11-09T12:13:13.687" v="1871" actId="571"/>
          <ac:spMkLst>
            <pc:docMk/>
            <pc:sldMk cId="4273903994" sldId="4483"/>
            <ac:spMk id="36" creationId="{68C4870C-AE16-4DDC-8BD8-4839445A3D3F}"/>
          </ac:spMkLst>
        </pc:spChg>
        <pc:picChg chg="ord">
          <ac:chgData name="Robin Rettien" userId="d3b77970-caed-4e6f-89f3-1a113df11dad" providerId="ADAL" clId="{21A50AB6-AB87-4975-8370-9DE9DF701BC2}" dt="2020-11-09T12:12:21.392" v="1861" actId="167"/>
          <ac:picMkLst>
            <pc:docMk/>
            <pc:sldMk cId="4273903994" sldId="4483"/>
            <ac:picMk id="6" creationId="{5F05BBB2-DBCE-4561-AC6E-783707899CA7}"/>
          </ac:picMkLst>
        </pc:picChg>
        <pc:picChg chg="add mod">
          <ac:chgData name="Robin Rettien" userId="d3b77970-caed-4e6f-89f3-1a113df11dad" providerId="ADAL" clId="{21A50AB6-AB87-4975-8370-9DE9DF701BC2}" dt="2020-11-09T12:12:52.752" v="1867" actId="571"/>
          <ac:picMkLst>
            <pc:docMk/>
            <pc:sldMk cId="4273903994" sldId="4483"/>
            <ac:picMk id="21" creationId="{7B044C34-7C60-4B45-AE52-AFB94A2D3534}"/>
          </ac:picMkLst>
        </pc:picChg>
      </pc:sldChg>
      <pc:sldChg chg="modSp mod">
        <pc:chgData name="Robin Rettien" userId="d3b77970-caed-4e6f-89f3-1a113df11dad" providerId="ADAL" clId="{21A50AB6-AB87-4975-8370-9DE9DF701BC2}" dt="2020-11-09T14:08:11.577" v="2332" actId="13926"/>
        <pc:sldMkLst>
          <pc:docMk/>
          <pc:sldMk cId="3934869442" sldId="4491"/>
        </pc:sldMkLst>
        <pc:spChg chg="mod">
          <ac:chgData name="Robin Rettien" userId="d3b77970-caed-4e6f-89f3-1a113df11dad" providerId="ADAL" clId="{21A50AB6-AB87-4975-8370-9DE9DF701BC2}" dt="2020-11-09T14:08:11.577" v="2332" actId="13926"/>
          <ac:spMkLst>
            <pc:docMk/>
            <pc:sldMk cId="3934869442" sldId="4491"/>
            <ac:spMk id="28" creationId="{1915FD22-2941-43E3-94C2-8BDD87DD535A}"/>
          </ac:spMkLst>
        </pc:spChg>
      </pc:sldChg>
      <pc:sldChg chg="addSp delSp modSp add mod">
        <pc:chgData name="Robin Rettien" userId="d3b77970-caed-4e6f-89f3-1a113df11dad" providerId="ADAL" clId="{21A50AB6-AB87-4975-8370-9DE9DF701BC2}" dt="2020-11-09T14:24:09.637" v="2368" actId="13926"/>
        <pc:sldMkLst>
          <pc:docMk/>
          <pc:sldMk cId="435248604" sldId="4498"/>
        </pc:sldMkLst>
        <pc:spChg chg="mod">
          <ac:chgData name="Robin Rettien" userId="d3b77970-caed-4e6f-89f3-1a113df11dad" providerId="ADAL" clId="{21A50AB6-AB87-4975-8370-9DE9DF701BC2}" dt="2020-11-09T14:24:09.637" v="2368" actId="13926"/>
          <ac:spMkLst>
            <pc:docMk/>
            <pc:sldMk cId="435248604" sldId="4498"/>
            <ac:spMk id="4" creationId="{CDDC7632-1DC7-4CE4-8E9B-ACA285222032}"/>
          </ac:spMkLst>
        </pc:spChg>
        <pc:spChg chg="add mod">
          <ac:chgData name="Robin Rettien" userId="d3b77970-caed-4e6f-89f3-1a113df11dad" providerId="ADAL" clId="{21A50AB6-AB87-4975-8370-9DE9DF701BC2}" dt="2020-11-06T10:24:51.182" v="400"/>
          <ac:spMkLst>
            <pc:docMk/>
            <pc:sldMk cId="435248604" sldId="4498"/>
            <ac:spMk id="29" creationId="{ABA21E0C-86D1-43B8-A52D-21445287E800}"/>
          </ac:spMkLst>
        </pc:spChg>
        <pc:spChg chg="add mod">
          <ac:chgData name="Robin Rettien" userId="d3b77970-caed-4e6f-89f3-1a113df11dad" providerId="ADAL" clId="{21A50AB6-AB87-4975-8370-9DE9DF701BC2}" dt="2020-11-06T10:24:51.182" v="400"/>
          <ac:spMkLst>
            <pc:docMk/>
            <pc:sldMk cId="435248604" sldId="4498"/>
            <ac:spMk id="32" creationId="{43A679F8-F38F-4B2E-B0E9-057EA655E8E3}"/>
          </ac:spMkLst>
        </pc:spChg>
        <pc:spChg chg="add mod">
          <ac:chgData name="Robin Rettien" userId="d3b77970-caed-4e6f-89f3-1a113df11dad" providerId="ADAL" clId="{21A50AB6-AB87-4975-8370-9DE9DF701BC2}" dt="2020-11-06T10:24:51.182" v="400"/>
          <ac:spMkLst>
            <pc:docMk/>
            <pc:sldMk cId="435248604" sldId="4498"/>
            <ac:spMk id="33" creationId="{32ECB435-9CAC-49E7-BEE5-2F224D14AD84}"/>
          </ac:spMkLst>
        </pc:spChg>
        <pc:spChg chg="add mod">
          <ac:chgData name="Robin Rettien" userId="d3b77970-caed-4e6f-89f3-1a113df11dad" providerId="ADAL" clId="{21A50AB6-AB87-4975-8370-9DE9DF701BC2}" dt="2020-11-06T10:24:51.182" v="400"/>
          <ac:spMkLst>
            <pc:docMk/>
            <pc:sldMk cId="435248604" sldId="4498"/>
            <ac:spMk id="34" creationId="{2F61EB1C-A9A5-4924-9A02-193DA4011634}"/>
          </ac:spMkLst>
        </pc:spChg>
        <pc:spChg chg="add mod">
          <ac:chgData name="Robin Rettien" userId="d3b77970-caed-4e6f-89f3-1a113df11dad" providerId="ADAL" clId="{21A50AB6-AB87-4975-8370-9DE9DF701BC2}" dt="2020-11-06T10:24:51.182" v="400"/>
          <ac:spMkLst>
            <pc:docMk/>
            <pc:sldMk cId="435248604" sldId="4498"/>
            <ac:spMk id="35" creationId="{5DF930E2-FA74-4BBA-83B7-07E1A6C67DE2}"/>
          </ac:spMkLst>
        </pc:spChg>
        <pc:spChg chg="add mod">
          <ac:chgData name="Robin Rettien" userId="d3b77970-caed-4e6f-89f3-1a113df11dad" providerId="ADAL" clId="{21A50AB6-AB87-4975-8370-9DE9DF701BC2}" dt="2020-11-06T10:24:51.182" v="400"/>
          <ac:spMkLst>
            <pc:docMk/>
            <pc:sldMk cId="435248604" sldId="4498"/>
            <ac:spMk id="36" creationId="{41DE2B8D-A52C-4E1A-9FC2-EEEEBD0BE068}"/>
          </ac:spMkLst>
        </pc:spChg>
        <pc:spChg chg="add mod">
          <ac:chgData name="Robin Rettien" userId="d3b77970-caed-4e6f-89f3-1a113df11dad" providerId="ADAL" clId="{21A50AB6-AB87-4975-8370-9DE9DF701BC2}" dt="2020-11-06T10:24:51.182" v="400"/>
          <ac:spMkLst>
            <pc:docMk/>
            <pc:sldMk cId="435248604" sldId="4498"/>
            <ac:spMk id="37" creationId="{649AD4CC-2291-4798-8673-C10411CB1B5C}"/>
          </ac:spMkLst>
        </pc:spChg>
        <pc:spChg chg="add mod">
          <ac:chgData name="Robin Rettien" userId="d3b77970-caed-4e6f-89f3-1a113df11dad" providerId="ADAL" clId="{21A50AB6-AB87-4975-8370-9DE9DF701BC2}" dt="2020-11-06T10:24:51.182" v="400"/>
          <ac:spMkLst>
            <pc:docMk/>
            <pc:sldMk cId="435248604" sldId="4498"/>
            <ac:spMk id="38" creationId="{C859D810-8588-4916-B8DA-643BD2F56685}"/>
          </ac:spMkLst>
        </pc:spChg>
        <pc:spChg chg="add mod">
          <ac:chgData name="Robin Rettien" userId="d3b77970-caed-4e6f-89f3-1a113df11dad" providerId="ADAL" clId="{21A50AB6-AB87-4975-8370-9DE9DF701BC2}" dt="2020-11-06T10:24:51.182" v="400"/>
          <ac:spMkLst>
            <pc:docMk/>
            <pc:sldMk cId="435248604" sldId="4498"/>
            <ac:spMk id="42" creationId="{232C535C-A1F8-477C-B4D8-9A726B4A15FC}"/>
          </ac:spMkLst>
        </pc:spChg>
        <pc:spChg chg="del">
          <ac:chgData name="Robin Rettien" userId="d3b77970-caed-4e6f-89f3-1a113df11dad" providerId="ADAL" clId="{21A50AB6-AB87-4975-8370-9DE9DF701BC2}" dt="2020-11-06T10:24:50.701" v="399" actId="478"/>
          <ac:spMkLst>
            <pc:docMk/>
            <pc:sldMk cId="435248604" sldId="4498"/>
            <ac:spMk id="55" creationId="{9628C4CE-24D7-46FB-B516-2D76D15925D2}"/>
          </ac:spMkLst>
        </pc:spChg>
        <pc:spChg chg="del">
          <ac:chgData name="Robin Rettien" userId="d3b77970-caed-4e6f-89f3-1a113df11dad" providerId="ADAL" clId="{21A50AB6-AB87-4975-8370-9DE9DF701BC2}" dt="2020-11-06T10:24:50.701" v="399" actId="478"/>
          <ac:spMkLst>
            <pc:docMk/>
            <pc:sldMk cId="435248604" sldId="4498"/>
            <ac:spMk id="57" creationId="{3AF9CC04-B439-4B3C-A1EB-D9CA4BF83214}"/>
          </ac:spMkLst>
        </pc:spChg>
        <pc:spChg chg="del">
          <ac:chgData name="Robin Rettien" userId="d3b77970-caed-4e6f-89f3-1a113df11dad" providerId="ADAL" clId="{21A50AB6-AB87-4975-8370-9DE9DF701BC2}" dt="2020-11-06T10:24:50.701" v="399" actId="478"/>
          <ac:spMkLst>
            <pc:docMk/>
            <pc:sldMk cId="435248604" sldId="4498"/>
            <ac:spMk id="59" creationId="{7E0F1B97-09E1-46CB-A549-2F060434F5B1}"/>
          </ac:spMkLst>
        </pc:spChg>
        <pc:spChg chg="del">
          <ac:chgData name="Robin Rettien" userId="d3b77970-caed-4e6f-89f3-1a113df11dad" providerId="ADAL" clId="{21A50AB6-AB87-4975-8370-9DE9DF701BC2}" dt="2020-11-06T10:24:50.701" v="399" actId="478"/>
          <ac:spMkLst>
            <pc:docMk/>
            <pc:sldMk cId="435248604" sldId="4498"/>
            <ac:spMk id="61" creationId="{D48AACC9-2AC7-4F19-9564-698436058A84}"/>
          </ac:spMkLst>
        </pc:spChg>
        <pc:spChg chg="del">
          <ac:chgData name="Robin Rettien" userId="d3b77970-caed-4e6f-89f3-1a113df11dad" providerId="ADAL" clId="{21A50AB6-AB87-4975-8370-9DE9DF701BC2}" dt="2020-11-06T10:24:50.701" v="399" actId="478"/>
          <ac:spMkLst>
            <pc:docMk/>
            <pc:sldMk cId="435248604" sldId="4498"/>
            <ac:spMk id="63" creationId="{58A40F83-3893-4B24-9B9F-4ADECABFC869}"/>
          </ac:spMkLst>
        </pc:spChg>
        <pc:spChg chg="del">
          <ac:chgData name="Robin Rettien" userId="d3b77970-caed-4e6f-89f3-1a113df11dad" providerId="ADAL" clId="{21A50AB6-AB87-4975-8370-9DE9DF701BC2}" dt="2020-11-06T10:24:50.701" v="399" actId="478"/>
          <ac:spMkLst>
            <pc:docMk/>
            <pc:sldMk cId="435248604" sldId="4498"/>
            <ac:spMk id="65" creationId="{F40DCA80-8444-4AF2-8D80-EC171C7B0F20}"/>
          </ac:spMkLst>
        </pc:spChg>
        <pc:spChg chg="del">
          <ac:chgData name="Robin Rettien" userId="d3b77970-caed-4e6f-89f3-1a113df11dad" providerId="ADAL" clId="{21A50AB6-AB87-4975-8370-9DE9DF701BC2}" dt="2020-11-06T10:24:50.701" v="399" actId="478"/>
          <ac:spMkLst>
            <pc:docMk/>
            <pc:sldMk cId="435248604" sldId="4498"/>
            <ac:spMk id="67" creationId="{AED288DD-7097-4B3D-A794-825B93275C0F}"/>
          </ac:spMkLst>
        </pc:spChg>
        <pc:spChg chg="del">
          <ac:chgData name="Robin Rettien" userId="d3b77970-caed-4e6f-89f3-1a113df11dad" providerId="ADAL" clId="{21A50AB6-AB87-4975-8370-9DE9DF701BC2}" dt="2020-11-06T10:24:50.701" v="399" actId="478"/>
          <ac:spMkLst>
            <pc:docMk/>
            <pc:sldMk cId="435248604" sldId="4498"/>
            <ac:spMk id="69" creationId="{9FB1CD76-D313-437F-AD41-17E6FBF81BD6}"/>
          </ac:spMkLst>
        </pc:spChg>
        <pc:spChg chg="del">
          <ac:chgData name="Robin Rettien" userId="d3b77970-caed-4e6f-89f3-1a113df11dad" providerId="ADAL" clId="{21A50AB6-AB87-4975-8370-9DE9DF701BC2}" dt="2020-11-06T10:24:50.701" v="399" actId="478"/>
          <ac:spMkLst>
            <pc:docMk/>
            <pc:sldMk cId="435248604" sldId="4498"/>
            <ac:spMk id="71" creationId="{113FC194-A3F3-4D54-B5B8-1468C87EA3CB}"/>
          </ac:spMkLst>
        </pc:spChg>
        <pc:grpChg chg="del">
          <ac:chgData name="Robin Rettien" userId="d3b77970-caed-4e6f-89f3-1a113df11dad" providerId="ADAL" clId="{21A50AB6-AB87-4975-8370-9DE9DF701BC2}" dt="2020-11-09T12:05:09.523" v="1858" actId="478"/>
          <ac:grpSpMkLst>
            <pc:docMk/>
            <pc:sldMk cId="435248604" sldId="4498"/>
            <ac:grpSpMk id="23" creationId="{945004CA-8757-43ED-A733-89BF599B1737}"/>
          </ac:grpSpMkLst>
        </pc:grpChg>
        <pc:grpChg chg="add mod">
          <ac:chgData name="Robin Rettien" userId="d3b77970-caed-4e6f-89f3-1a113df11dad" providerId="ADAL" clId="{21A50AB6-AB87-4975-8370-9DE9DF701BC2}" dt="2020-11-06T10:24:51.182" v="400"/>
          <ac:grpSpMkLst>
            <pc:docMk/>
            <pc:sldMk cId="435248604" sldId="4498"/>
            <ac:grpSpMk id="39" creationId="{B6126664-074F-494C-A8E8-7453F7DCB162}"/>
          </ac:grpSpMkLst>
        </pc:grpChg>
        <pc:picChg chg="mod">
          <ac:chgData name="Robin Rettien" userId="d3b77970-caed-4e6f-89f3-1a113df11dad" providerId="ADAL" clId="{21A50AB6-AB87-4975-8370-9DE9DF701BC2}" dt="2020-11-06T10:31:32.697" v="414"/>
          <ac:picMkLst>
            <pc:docMk/>
            <pc:sldMk cId="435248604" sldId="4498"/>
            <ac:picMk id="13" creationId="{67CFD7F1-EC40-48AA-B5FF-15E5CF36AFB2}"/>
          </ac:picMkLst>
        </pc:picChg>
        <pc:picChg chg="add mod">
          <ac:chgData name="Robin Rettien" userId="d3b77970-caed-4e6f-89f3-1a113df11dad" providerId="ADAL" clId="{21A50AB6-AB87-4975-8370-9DE9DF701BC2}" dt="2020-11-06T10:24:51.182" v="400"/>
          <ac:picMkLst>
            <pc:docMk/>
            <pc:sldMk cId="435248604" sldId="4498"/>
            <ac:picMk id="28" creationId="{01FC3F24-0191-4492-A4C9-0D26D371A169}"/>
          </ac:picMkLst>
        </pc:picChg>
        <pc:picChg chg="mod">
          <ac:chgData name="Robin Rettien" userId="d3b77970-caed-4e6f-89f3-1a113df11dad" providerId="ADAL" clId="{21A50AB6-AB87-4975-8370-9DE9DF701BC2}" dt="2020-11-06T10:24:51.182" v="400"/>
          <ac:picMkLst>
            <pc:docMk/>
            <pc:sldMk cId="435248604" sldId="4498"/>
            <ac:picMk id="40" creationId="{784A32C6-C98F-4733-8942-A3C9637A2232}"/>
          </ac:picMkLst>
        </pc:picChg>
        <pc:picChg chg="mod">
          <ac:chgData name="Robin Rettien" userId="d3b77970-caed-4e6f-89f3-1a113df11dad" providerId="ADAL" clId="{21A50AB6-AB87-4975-8370-9DE9DF701BC2}" dt="2020-11-06T10:24:51.182" v="400"/>
          <ac:picMkLst>
            <pc:docMk/>
            <pc:sldMk cId="435248604" sldId="4498"/>
            <ac:picMk id="41" creationId="{969A0C5D-2A22-45DC-9C2E-4DA995C4ED05}"/>
          </ac:picMkLst>
        </pc:picChg>
        <pc:picChg chg="del">
          <ac:chgData name="Robin Rettien" userId="d3b77970-caed-4e6f-89f3-1a113df11dad" providerId="ADAL" clId="{21A50AB6-AB87-4975-8370-9DE9DF701BC2}" dt="2020-11-06T10:24:50.701" v="399" actId="478"/>
          <ac:picMkLst>
            <pc:docMk/>
            <pc:sldMk cId="435248604" sldId="4498"/>
            <ac:picMk id="49" creationId="{5003E4E6-3DF1-4B6B-B2C0-A4145A2A7B62}"/>
          </ac:picMkLst>
        </pc:picChg>
        <pc:picChg chg="del">
          <ac:chgData name="Robin Rettien" userId="d3b77970-caed-4e6f-89f3-1a113df11dad" providerId="ADAL" clId="{21A50AB6-AB87-4975-8370-9DE9DF701BC2}" dt="2020-11-06T10:24:50.701" v="399" actId="478"/>
          <ac:picMkLst>
            <pc:docMk/>
            <pc:sldMk cId="435248604" sldId="4498"/>
            <ac:picMk id="51" creationId="{927D2485-F899-4881-A632-80BF68210C4E}"/>
          </ac:picMkLst>
        </pc:picChg>
      </pc:sldChg>
      <pc:sldChg chg="addSp modSp mod">
        <pc:chgData name="Robin Rettien" userId="d3b77970-caed-4e6f-89f3-1a113df11dad" providerId="ADAL" clId="{21A50AB6-AB87-4975-8370-9DE9DF701BC2}" dt="2020-11-06T13:39:34.998" v="1194" actId="13926"/>
        <pc:sldMkLst>
          <pc:docMk/>
          <pc:sldMk cId="3723857203" sldId="4505"/>
        </pc:sldMkLst>
        <pc:spChg chg="add mod">
          <ac:chgData name="Robin Rettien" userId="d3b77970-caed-4e6f-89f3-1a113df11dad" providerId="ADAL" clId="{21A50AB6-AB87-4975-8370-9DE9DF701BC2}" dt="2020-11-06T13:27:45.495" v="903" actId="20577"/>
          <ac:spMkLst>
            <pc:docMk/>
            <pc:sldMk cId="3723857203" sldId="4505"/>
            <ac:spMk id="5" creationId="{63D4A90C-100A-4098-9396-3E6DBE6FBCB5}"/>
          </ac:spMkLst>
        </pc:spChg>
        <pc:spChg chg="mod">
          <ac:chgData name="Robin Rettien" userId="d3b77970-caed-4e6f-89f3-1a113df11dad" providerId="ADAL" clId="{21A50AB6-AB87-4975-8370-9DE9DF701BC2}" dt="2020-11-06T10:15:22.809" v="386" actId="1076"/>
          <ac:spMkLst>
            <pc:docMk/>
            <pc:sldMk cId="3723857203" sldId="4505"/>
            <ac:spMk id="9" creationId="{DB3E10AF-4D26-494C-827B-48178D9E4333}"/>
          </ac:spMkLst>
        </pc:spChg>
        <pc:spChg chg="mod">
          <ac:chgData name="Robin Rettien" userId="d3b77970-caed-4e6f-89f3-1a113df11dad" providerId="ADAL" clId="{21A50AB6-AB87-4975-8370-9DE9DF701BC2}" dt="2020-11-06T13:39:34.998" v="1194" actId="13926"/>
          <ac:spMkLst>
            <pc:docMk/>
            <pc:sldMk cId="3723857203" sldId="4505"/>
            <ac:spMk id="21" creationId="{A72AE591-3E09-4614-960C-8E841A43253C}"/>
          </ac:spMkLst>
        </pc:spChg>
        <pc:spChg chg="mod">
          <ac:chgData name="Robin Rettien" userId="d3b77970-caed-4e6f-89f3-1a113df11dad" providerId="ADAL" clId="{21A50AB6-AB87-4975-8370-9DE9DF701BC2}" dt="2020-11-06T10:15:22.809" v="386" actId="1076"/>
          <ac:spMkLst>
            <pc:docMk/>
            <pc:sldMk cId="3723857203" sldId="4505"/>
            <ac:spMk id="48" creationId="{7C29CA2B-FB0A-4216-A747-FAF104700DC2}"/>
          </ac:spMkLst>
        </pc:spChg>
        <pc:picChg chg="mod">
          <ac:chgData name="Robin Rettien" userId="d3b77970-caed-4e6f-89f3-1a113df11dad" providerId="ADAL" clId="{21A50AB6-AB87-4975-8370-9DE9DF701BC2}" dt="2020-11-06T09:10:04.139" v="28" actId="1076"/>
          <ac:picMkLst>
            <pc:docMk/>
            <pc:sldMk cId="3723857203" sldId="4505"/>
            <ac:picMk id="70" creationId="{900DCB03-E387-4E2E-8C46-DB2D83BDF992}"/>
          </ac:picMkLst>
        </pc:picChg>
      </pc:sldChg>
      <pc:sldChg chg="addSp delSp modSp add mod">
        <pc:chgData name="Robin Rettien" userId="d3b77970-caed-4e6f-89f3-1a113df11dad" providerId="ADAL" clId="{21A50AB6-AB87-4975-8370-9DE9DF701BC2}" dt="2020-11-06T12:40:46.609" v="760" actId="20577"/>
        <pc:sldMkLst>
          <pc:docMk/>
          <pc:sldMk cId="4073120430" sldId="4515"/>
        </pc:sldMkLst>
        <pc:spChg chg="mod">
          <ac:chgData name="Robin Rettien" userId="d3b77970-caed-4e6f-89f3-1a113df11dad" providerId="ADAL" clId="{21A50AB6-AB87-4975-8370-9DE9DF701BC2}" dt="2020-11-06T10:32:36.930" v="419" actId="20577"/>
          <ac:spMkLst>
            <pc:docMk/>
            <pc:sldMk cId="4073120430" sldId="4515"/>
            <ac:spMk id="2" creationId="{0518E33F-A338-4998-BEAE-43248FEFDFA8}"/>
          </ac:spMkLst>
        </pc:spChg>
        <pc:spChg chg="mod">
          <ac:chgData name="Robin Rettien" userId="d3b77970-caed-4e6f-89f3-1a113df11dad" providerId="ADAL" clId="{21A50AB6-AB87-4975-8370-9DE9DF701BC2}" dt="2020-11-06T12:40:46.609" v="760" actId="20577"/>
          <ac:spMkLst>
            <pc:docMk/>
            <pc:sldMk cId="4073120430" sldId="4515"/>
            <ac:spMk id="4" creationId="{29CB9718-F33C-45E0-97AD-AD6A26E51A3C}"/>
          </ac:spMkLst>
        </pc:spChg>
        <pc:spChg chg="add">
          <ac:chgData name="Robin Rettien" userId="d3b77970-caed-4e6f-89f3-1a113df11dad" providerId="ADAL" clId="{21A50AB6-AB87-4975-8370-9DE9DF701BC2}" dt="2020-11-06T09:28:45.975" v="175" actId="22"/>
          <ac:spMkLst>
            <pc:docMk/>
            <pc:sldMk cId="4073120430" sldId="4515"/>
            <ac:spMk id="7" creationId="{018599AB-BD19-4DF2-8D3F-0A79401E0EC1}"/>
          </ac:spMkLst>
        </pc:spChg>
        <pc:spChg chg="add">
          <ac:chgData name="Robin Rettien" userId="d3b77970-caed-4e6f-89f3-1a113df11dad" providerId="ADAL" clId="{21A50AB6-AB87-4975-8370-9DE9DF701BC2}" dt="2020-11-06T09:28:45.975" v="175" actId="22"/>
          <ac:spMkLst>
            <pc:docMk/>
            <pc:sldMk cId="4073120430" sldId="4515"/>
            <ac:spMk id="8" creationId="{F081082E-91AA-4270-9146-01E302CEA48B}"/>
          </ac:spMkLst>
        </pc:spChg>
        <pc:spChg chg="add">
          <ac:chgData name="Robin Rettien" userId="d3b77970-caed-4e6f-89f3-1a113df11dad" providerId="ADAL" clId="{21A50AB6-AB87-4975-8370-9DE9DF701BC2}" dt="2020-11-06T09:28:45.975" v="175" actId="22"/>
          <ac:spMkLst>
            <pc:docMk/>
            <pc:sldMk cId="4073120430" sldId="4515"/>
            <ac:spMk id="11" creationId="{862EFE4B-2934-45C6-A87F-45A6DD6D7391}"/>
          </ac:spMkLst>
        </pc:spChg>
        <pc:spChg chg="add">
          <ac:chgData name="Robin Rettien" userId="d3b77970-caed-4e6f-89f3-1a113df11dad" providerId="ADAL" clId="{21A50AB6-AB87-4975-8370-9DE9DF701BC2}" dt="2020-11-06T09:28:45.975" v="175" actId="22"/>
          <ac:spMkLst>
            <pc:docMk/>
            <pc:sldMk cId="4073120430" sldId="4515"/>
            <ac:spMk id="12" creationId="{DAB9F42D-0839-45F5-A1D2-B2893EF73355}"/>
          </ac:spMkLst>
        </pc:spChg>
        <pc:spChg chg="del">
          <ac:chgData name="Robin Rettien" userId="d3b77970-caed-4e6f-89f3-1a113df11dad" providerId="ADAL" clId="{21A50AB6-AB87-4975-8370-9DE9DF701BC2}" dt="2020-11-06T09:28:45.299" v="174" actId="478"/>
          <ac:spMkLst>
            <pc:docMk/>
            <pc:sldMk cId="4073120430" sldId="4515"/>
            <ac:spMk id="18" creationId="{0CF2B91E-87B6-4898-8017-9DD4FB35DA62}"/>
          </ac:spMkLst>
        </pc:spChg>
        <pc:spChg chg="del">
          <ac:chgData name="Robin Rettien" userId="d3b77970-caed-4e6f-89f3-1a113df11dad" providerId="ADAL" clId="{21A50AB6-AB87-4975-8370-9DE9DF701BC2}" dt="2020-11-06T09:28:45.299" v="174" actId="478"/>
          <ac:spMkLst>
            <pc:docMk/>
            <pc:sldMk cId="4073120430" sldId="4515"/>
            <ac:spMk id="33" creationId="{8E70BED7-C2F1-4654-87BB-F4FEF1381EF3}"/>
          </ac:spMkLst>
        </pc:spChg>
        <pc:spChg chg="del">
          <ac:chgData name="Robin Rettien" userId="d3b77970-caed-4e6f-89f3-1a113df11dad" providerId="ADAL" clId="{21A50AB6-AB87-4975-8370-9DE9DF701BC2}" dt="2020-11-06T09:28:45.299" v="174" actId="478"/>
          <ac:spMkLst>
            <pc:docMk/>
            <pc:sldMk cId="4073120430" sldId="4515"/>
            <ac:spMk id="37" creationId="{0BCB23D2-C275-43D9-8AF9-45040E30BD70}"/>
          </ac:spMkLst>
        </pc:spChg>
        <pc:spChg chg="del">
          <ac:chgData name="Robin Rettien" userId="d3b77970-caed-4e6f-89f3-1a113df11dad" providerId="ADAL" clId="{21A50AB6-AB87-4975-8370-9DE9DF701BC2}" dt="2020-11-06T09:28:45.299" v="174" actId="478"/>
          <ac:spMkLst>
            <pc:docMk/>
            <pc:sldMk cId="4073120430" sldId="4515"/>
            <ac:spMk id="43" creationId="{4FB36677-F998-4600-8BF1-19CACD5EB820}"/>
          </ac:spMkLst>
        </pc:spChg>
        <pc:picChg chg="add">
          <ac:chgData name="Robin Rettien" userId="d3b77970-caed-4e6f-89f3-1a113df11dad" providerId="ADAL" clId="{21A50AB6-AB87-4975-8370-9DE9DF701BC2}" dt="2020-11-06T09:28:45.975" v="175" actId="22"/>
          <ac:picMkLst>
            <pc:docMk/>
            <pc:sldMk cId="4073120430" sldId="4515"/>
            <ac:picMk id="3" creationId="{69AE0C4F-FFB4-4CB9-AA6B-A3BDC1505D7A}"/>
          </ac:picMkLst>
        </pc:picChg>
        <pc:picChg chg="del">
          <ac:chgData name="Robin Rettien" userId="d3b77970-caed-4e6f-89f3-1a113df11dad" providerId="ADAL" clId="{21A50AB6-AB87-4975-8370-9DE9DF701BC2}" dt="2020-11-06T09:29:15.824" v="179" actId="478"/>
          <ac:picMkLst>
            <pc:docMk/>
            <pc:sldMk cId="4073120430" sldId="4515"/>
            <ac:picMk id="5" creationId="{78A2C8E2-DA81-46CF-A69A-2E13C2393A28}"/>
          </ac:picMkLst>
        </pc:picChg>
        <pc:picChg chg="add">
          <ac:chgData name="Robin Rettien" userId="d3b77970-caed-4e6f-89f3-1a113df11dad" providerId="ADAL" clId="{21A50AB6-AB87-4975-8370-9DE9DF701BC2}" dt="2020-11-06T09:28:45.975" v="175" actId="22"/>
          <ac:picMkLst>
            <pc:docMk/>
            <pc:sldMk cId="4073120430" sldId="4515"/>
            <ac:picMk id="6" creationId="{C20D6211-656D-412E-92E0-5C0DEEB997CA}"/>
          </ac:picMkLst>
        </pc:picChg>
        <pc:picChg chg="del">
          <ac:chgData name="Robin Rettien" userId="d3b77970-caed-4e6f-89f3-1a113df11dad" providerId="ADAL" clId="{21A50AB6-AB87-4975-8370-9DE9DF701BC2}" dt="2020-11-06T09:28:45.299" v="174" actId="478"/>
          <ac:picMkLst>
            <pc:docMk/>
            <pc:sldMk cId="4073120430" sldId="4515"/>
            <ac:picMk id="9" creationId="{15CD0654-3343-4618-B31D-419DA5E934C3}"/>
          </ac:picMkLst>
        </pc:picChg>
        <pc:picChg chg="mod">
          <ac:chgData name="Robin Rettien" userId="d3b77970-caed-4e6f-89f3-1a113df11dad" providerId="ADAL" clId="{21A50AB6-AB87-4975-8370-9DE9DF701BC2}" dt="2020-11-06T10:32:28.929" v="418"/>
          <ac:picMkLst>
            <pc:docMk/>
            <pc:sldMk cId="4073120430" sldId="4515"/>
            <ac:picMk id="20" creationId="{7CB4B6C3-CE8C-43DE-A1F3-F4C5848537E3}"/>
          </ac:picMkLst>
        </pc:picChg>
        <pc:picChg chg="del">
          <ac:chgData name="Robin Rettien" userId="d3b77970-caed-4e6f-89f3-1a113df11dad" providerId="ADAL" clId="{21A50AB6-AB87-4975-8370-9DE9DF701BC2}" dt="2020-11-06T09:28:45.299" v="174" actId="478"/>
          <ac:picMkLst>
            <pc:docMk/>
            <pc:sldMk cId="4073120430" sldId="4515"/>
            <ac:picMk id="21" creationId="{3C3EF6D5-A7D9-4281-9BFA-B375F221C434}"/>
          </ac:picMkLst>
        </pc:picChg>
      </pc:sldChg>
      <pc:sldChg chg="modSp mod">
        <pc:chgData name="Robin Rettien" userId="d3b77970-caed-4e6f-89f3-1a113df11dad" providerId="ADAL" clId="{21A50AB6-AB87-4975-8370-9DE9DF701BC2}" dt="2020-11-06T09:43:13.712" v="213" actId="13926"/>
        <pc:sldMkLst>
          <pc:docMk/>
          <pc:sldMk cId="1017006420" sldId="4518"/>
        </pc:sldMkLst>
        <pc:spChg chg="mod">
          <ac:chgData name="Robin Rettien" userId="d3b77970-caed-4e6f-89f3-1a113df11dad" providerId="ADAL" clId="{21A50AB6-AB87-4975-8370-9DE9DF701BC2}" dt="2020-11-06T09:43:13.712" v="213" actId="13926"/>
          <ac:spMkLst>
            <pc:docMk/>
            <pc:sldMk cId="1017006420" sldId="4518"/>
            <ac:spMk id="46" creationId="{4BAAB852-3E63-4E57-A281-6C4F06FF143E}"/>
          </ac:spMkLst>
        </pc:spChg>
      </pc:sldChg>
      <pc:sldChg chg="addSp modSp mod">
        <pc:chgData name="Robin Rettien" userId="d3b77970-caed-4e6f-89f3-1a113df11dad" providerId="ADAL" clId="{21A50AB6-AB87-4975-8370-9DE9DF701BC2}" dt="2020-11-06T13:36:02.720" v="1151" actId="13926"/>
        <pc:sldMkLst>
          <pc:docMk/>
          <pc:sldMk cId="3024342461" sldId="4519"/>
        </pc:sldMkLst>
        <pc:spChg chg="add mod">
          <ac:chgData name="Robin Rettien" userId="d3b77970-caed-4e6f-89f3-1a113df11dad" providerId="ADAL" clId="{21A50AB6-AB87-4975-8370-9DE9DF701BC2}" dt="2020-11-06T13:34:18.513" v="977" actId="14100"/>
          <ac:spMkLst>
            <pc:docMk/>
            <pc:sldMk cId="3024342461" sldId="4519"/>
            <ac:spMk id="8" creationId="{6BFFB7E8-FAD0-48A4-AD48-50D2C46D0C72}"/>
          </ac:spMkLst>
        </pc:spChg>
        <pc:spChg chg="add mod">
          <ac:chgData name="Robin Rettien" userId="d3b77970-caed-4e6f-89f3-1a113df11dad" providerId="ADAL" clId="{21A50AB6-AB87-4975-8370-9DE9DF701BC2}" dt="2020-11-06T13:36:02.720" v="1151" actId="13926"/>
          <ac:spMkLst>
            <pc:docMk/>
            <pc:sldMk cId="3024342461" sldId="4519"/>
            <ac:spMk id="9" creationId="{C2F19B41-52D2-403E-88A6-DF976B97A7BB}"/>
          </ac:spMkLst>
        </pc:spChg>
      </pc:sldChg>
      <pc:sldChg chg="modSp mod">
        <pc:chgData name="Robin Rettien" userId="d3b77970-caed-4e6f-89f3-1a113df11dad" providerId="ADAL" clId="{21A50AB6-AB87-4975-8370-9DE9DF701BC2}" dt="2020-11-06T13:31:57.854" v="970" actId="20577"/>
        <pc:sldMkLst>
          <pc:docMk/>
          <pc:sldMk cId="1101744368" sldId="4524"/>
        </pc:sldMkLst>
        <pc:spChg chg="mod">
          <ac:chgData name="Robin Rettien" userId="d3b77970-caed-4e6f-89f3-1a113df11dad" providerId="ADAL" clId="{21A50AB6-AB87-4975-8370-9DE9DF701BC2}" dt="2020-11-06T13:31:57.854" v="970" actId="20577"/>
          <ac:spMkLst>
            <pc:docMk/>
            <pc:sldMk cId="1101744368" sldId="4524"/>
            <ac:spMk id="7" creationId="{431603C3-0313-437E-A629-5B4052624569}"/>
          </ac:spMkLst>
        </pc:spChg>
      </pc:sldChg>
      <pc:sldChg chg="modSp mod">
        <pc:chgData name="Robin Rettien" userId="d3b77970-caed-4e6f-89f3-1a113df11dad" providerId="ADAL" clId="{21A50AB6-AB87-4975-8370-9DE9DF701BC2}" dt="2020-11-09T14:07:36.309" v="2322" actId="13926"/>
        <pc:sldMkLst>
          <pc:docMk/>
          <pc:sldMk cId="2172363109" sldId="4531"/>
        </pc:sldMkLst>
        <pc:graphicFrameChg chg="mod modGraphic">
          <ac:chgData name="Robin Rettien" userId="d3b77970-caed-4e6f-89f3-1a113df11dad" providerId="ADAL" clId="{21A50AB6-AB87-4975-8370-9DE9DF701BC2}" dt="2020-11-09T14:07:36.309" v="2322" actId="13926"/>
          <ac:graphicFrameMkLst>
            <pc:docMk/>
            <pc:sldMk cId="2172363109" sldId="4531"/>
            <ac:graphicFrameMk id="5" creationId="{12CA20DD-86FB-4A49-B398-887C7612D442}"/>
          </ac:graphicFrameMkLst>
        </pc:graphicFrameChg>
      </pc:sldChg>
      <pc:sldChg chg="addSp modSp mod">
        <pc:chgData name="Robin Rettien" userId="d3b77970-caed-4e6f-89f3-1a113df11dad" providerId="ADAL" clId="{21A50AB6-AB87-4975-8370-9DE9DF701BC2}" dt="2020-11-06T12:49:14.859" v="811" actId="115"/>
        <pc:sldMkLst>
          <pc:docMk/>
          <pc:sldMk cId="3615338953" sldId="4543"/>
        </pc:sldMkLst>
        <pc:spChg chg="add mod">
          <ac:chgData name="Robin Rettien" userId="d3b77970-caed-4e6f-89f3-1a113df11dad" providerId="ADAL" clId="{21A50AB6-AB87-4975-8370-9DE9DF701BC2}" dt="2020-11-06T12:48:50.032" v="794" actId="1076"/>
          <ac:spMkLst>
            <pc:docMk/>
            <pc:sldMk cId="3615338953" sldId="4543"/>
            <ac:spMk id="5" creationId="{2C152AAD-F16C-428D-9541-9DE85929F36F}"/>
          </ac:spMkLst>
        </pc:spChg>
        <pc:spChg chg="add mod">
          <ac:chgData name="Robin Rettien" userId="d3b77970-caed-4e6f-89f3-1a113df11dad" providerId="ADAL" clId="{21A50AB6-AB87-4975-8370-9DE9DF701BC2}" dt="2020-11-06T12:49:07.470" v="810" actId="20577"/>
          <ac:spMkLst>
            <pc:docMk/>
            <pc:sldMk cId="3615338953" sldId="4543"/>
            <ac:spMk id="9" creationId="{2D0EDAD6-C118-407F-BDE4-637937815A40}"/>
          </ac:spMkLst>
        </pc:spChg>
        <pc:spChg chg="add mod">
          <ac:chgData name="Robin Rettien" userId="d3b77970-caed-4e6f-89f3-1a113df11dad" providerId="ADAL" clId="{21A50AB6-AB87-4975-8370-9DE9DF701BC2}" dt="2020-11-06T12:49:04.496" v="808" actId="20577"/>
          <ac:spMkLst>
            <pc:docMk/>
            <pc:sldMk cId="3615338953" sldId="4543"/>
            <ac:spMk id="10" creationId="{7D717008-3168-4A31-8907-33D687E60340}"/>
          </ac:spMkLst>
        </pc:spChg>
        <pc:spChg chg="mod">
          <ac:chgData name="Robin Rettien" userId="d3b77970-caed-4e6f-89f3-1a113df11dad" providerId="ADAL" clId="{21A50AB6-AB87-4975-8370-9DE9DF701BC2}" dt="2020-11-06T09:29:45.058" v="188" actId="20577"/>
          <ac:spMkLst>
            <pc:docMk/>
            <pc:sldMk cId="3615338953" sldId="4543"/>
            <ac:spMk id="15" creationId="{CD839DB9-4AF9-4C4F-BF8E-1808B5DC10EF}"/>
          </ac:spMkLst>
        </pc:spChg>
        <pc:graphicFrameChg chg="mod modGraphic">
          <ac:chgData name="Robin Rettien" userId="d3b77970-caed-4e6f-89f3-1a113df11dad" providerId="ADAL" clId="{21A50AB6-AB87-4975-8370-9DE9DF701BC2}" dt="2020-11-06T12:49:14.859" v="811" actId="115"/>
          <ac:graphicFrameMkLst>
            <pc:docMk/>
            <pc:sldMk cId="3615338953" sldId="4543"/>
            <ac:graphicFrameMk id="7" creationId="{0F71C5EA-4F60-44B4-AE20-496F9CFDF6F3}"/>
          </ac:graphicFrameMkLst>
        </pc:graphicFrameChg>
      </pc:sldChg>
      <pc:sldChg chg="addSp delSp modSp mod modNotesTx">
        <pc:chgData name="Robin Rettien" userId="d3b77970-caed-4e6f-89f3-1a113df11dad" providerId="ADAL" clId="{21A50AB6-AB87-4975-8370-9DE9DF701BC2}" dt="2020-11-09T14:36:06.925" v="2403" actId="20577"/>
        <pc:sldMkLst>
          <pc:docMk/>
          <pc:sldMk cId="350211027" sldId="4547"/>
        </pc:sldMkLst>
        <pc:spChg chg="add del">
          <ac:chgData name="Robin Rettien" userId="d3b77970-caed-4e6f-89f3-1a113df11dad" providerId="ADAL" clId="{21A50AB6-AB87-4975-8370-9DE9DF701BC2}" dt="2020-11-09T13:57:59.188" v="2254" actId="478"/>
          <ac:spMkLst>
            <pc:docMk/>
            <pc:sldMk cId="350211027" sldId="4547"/>
            <ac:spMk id="15" creationId="{D2E7747F-40E0-44A0-B388-97FD7A269D88}"/>
          </ac:spMkLst>
        </pc:spChg>
        <pc:spChg chg="add del">
          <ac:chgData name="Robin Rettien" userId="d3b77970-caed-4e6f-89f3-1a113df11dad" providerId="ADAL" clId="{21A50AB6-AB87-4975-8370-9DE9DF701BC2}" dt="2020-11-09T13:57:57.268" v="2253" actId="478"/>
          <ac:spMkLst>
            <pc:docMk/>
            <pc:sldMk cId="350211027" sldId="4547"/>
            <ac:spMk id="18" creationId="{B7C2228E-E45B-4D17-8E1E-4E717658D806}"/>
          </ac:spMkLst>
        </pc:spChg>
        <pc:spChg chg="add del">
          <ac:chgData name="Robin Rettien" userId="d3b77970-caed-4e6f-89f3-1a113df11dad" providerId="ADAL" clId="{21A50AB6-AB87-4975-8370-9DE9DF701BC2}" dt="2020-11-09T13:57:55.435" v="2252" actId="478"/>
          <ac:spMkLst>
            <pc:docMk/>
            <pc:sldMk cId="350211027" sldId="4547"/>
            <ac:spMk id="22" creationId="{2312E74D-6755-4E3D-8365-270E4FB3408B}"/>
          </ac:spMkLst>
        </pc:spChg>
        <pc:spChg chg="add ord">
          <ac:chgData name="Robin Rettien" userId="d3b77970-caed-4e6f-89f3-1a113df11dad" providerId="ADAL" clId="{21A50AB6-AB87-4975-8370-9DE9DF701BC2}" dt="2020-11-09T13:58:01.205" v="2256" actId="167"/>
          <ac:spMkLst>
            <pc:docMk/>
            <pc:sldMk cId="350211027" sldId="4547"/>
            <ac:spMk id="23" creationId="{104E9AA7-9552-4073-82A9-3F3E75AF1F2A}"/>
          </ac:spMkLst>
        </pc:spChg>
        <pc:spChg chg="add ord">
          <ac:chgData name="Robin Rettien" userId="d3b77970-caed-4e6f-89f3-1a113df11dad" providerId="ADAL" clId="{21A50AB6-AB87-4975-8370-9DE9DF701BC2}" dt="2020-11-09T13:58:01.205" v="2256" actId="167"/>
          <ac:spMkLst>
            <pc:docMk/>
            <pc:sldMk cId="350211027" sldId="4547"/>
            <ac:spMk id="24" creationId="{DAA840F3-B079-4075-B205-92804C518B7E}"/>
          </ac:spMkLst>
        </pc:spChg>
        <pc:spChg chg="add mod ord">
          <ac:chgData name="Robin Rettien" userId="d3b77970-caed-4e6f-89f3-1a113df11dad" providerId="ADAL" clId="{21A50AB6-AB87-4975-8370-9DE9DF701BC2}" dt="2020-11-09T13:58:13.719" v="2260" actId="1076"/>
          <ac:spMkLst>
            <pc:docMk/>
            <pc:sldMk cId="350211027" sldId="4547"/>
            <ac:spMk id="25" creationId="{6D200AFD-6860-4FA7-8971-2678BD50AA8C}"/>
          </ac:spMkLst>
        </pc:spChg>
        <pc:spChg chg="add ord">
          <ac:chgData name="Robin Rettien" userId="d3b77970-caed-4e6f-89f3-1a113df11dad" providerId="ADAL" clId="{21A50AB6-AB87-4975-8370-9DE9DF701BC2}" dt="2020-11-09T13:58:01.205" v="2256" actId="167"/>
          <ac:spMkLst>
            <pc:docMk/>
            <pc:sldMk cId="350211027" sldId="4547"/>
            <ac:spMk id="26" creationId="{5BF8FCA0-5F74-4279-90B6-34B3F9FAB240}"/>
          </ac:spMkLst>
        </pc:spChg>
        <pc:spChg chg="add ord">
          <ac:chgData name="Robin Rettien" userId="d3b77970-caed-4e6f-89f3-1a113df11dad" providerId="ADAL" clId="{21A50AB6-AB87-4975-8370-9DE9DF701BC2}" dt="2020-11-09T13:58:01.205" v="2256" actId="167"/>
          <ac:spMkLst>
            <pc:docMk/>
            <pc:sldMk cId="350211027" sldId="4547"/>
            <ac:spMk id="27" creationId="{A8193682-E9D6-4D4A-AF07-8D3BBD74ADED}"/>
          </ac:spMkLst>
        </pc:spChg>
        <pc:spChg chg="add mod">
          <ac:chgData name="Robin Rettien" userId="d3b77970-caed-4e6f-89f3-1a113df11dad" providerId="ADAL" clId="{21A50AB6-AB87-4975-8370-9DE9DF701BC2}" dt="2020-11-09T13:59:47.679" v="2280" actId="1076"/>
          <ac:spMkLst>
            <pc:docMk/>
            <pc:sldMk cId="350211027" sldId="4547"/>
            <ac:spMk id="29" creationId="{1CEE659E-0A26-4884-98A8-2684820440A9}"/>
          </ac:spMkLst>
        </pc:spChg>
        <pc:spChg chg="add mod">
          <ac:chgData name="Robin Rettien" userId="d3b77970-caed-4e6f-89f3-1a113df11dad" providerId="ADAL" clId="{21A50AB6-AB87-4975-8370-9DE9DF701BC2}" dt="2020-11-09T13:59:53.163" v="2281" actId="1076"/>
          <ac:spMkLst>
            <pc:docMk/>
            <pc:sldMk cId="350211027" sldId="4547"/>
            <ac:spMk id="30" creationId="{0854BFF2-ECB5-4308-B84C-31A025A1BE4B}"/>
          </ac:spMkLst>
        </pc:spChg>
        <pc:spChg chg="add mod">
          <ac:chgData name="Robin Rettien" userId="d3b77970-caed-4e6f-89f3-1a113df11dad" providerId="ADAL" clId="{21A50AB6-AB87-4975-8370-9DE9DF701BC2}" dt="2020-11-09T13:59:38.171" v="2277" actId="1076"/>
          <ac:spMkLst>
            <pc:docMk/>
            <pc:sldMk cId="350211027" sldId="4547"/>
            <ac:spMk id="41" creationId="{118ED9A4-193A-4AEE-BC9A-29026ADED536}"/>
          </ac:spMkLst>
        </pc:spChg>
        <pc:spChg chg="add mod">
          <ac:chgData name="Robin Rettien" userId="d3b77970-caed-4e6f-89f3-1a113df11dad" providerId="ADAL" clId="{21A50AB6-AB87-4975-8370-9DE9DF701BC2}" dt="2020-11-09T13:59:42.624" v="2279" actId="1035"/>
          <ac:spMkLst>
            <pc:docMk/>
            <pc:sldMk cId="350211027" sldId="4547"/>
            <ac:spMk id="43" creationId="{84DA08A4-0F5C-41EC-9FD4-CA5AE6B7B6F0}"/>
          </ac:spMkLst>
        </pc:spChg>
      </pc:sldChg>
      <pc:sldChg chg="addSp delSp modSp mod modNotesTx">
        <pc:chgData name="Robin Rettien" userId="d3b77970-caed-4e6f-89f3-1a113df11dad" providerId="ADAL" clId="{21A50AB6-AB87-4975-8370-9DE9DF701BC2}" dt="2020-11-09T14:36:15.894" v="2404" actId="20577"/>
        <pc:sldMkLst>
          <pc:docMk/>
          <pc:sldMk cId="841112482" sldId="4548"/>
        </pc:sldMkLst>
        <pc:spChg chg="add del">
          <ac:chgData name="Robin Rettien" userId="d3b77970-caed-4e6f-89f3-1a113df11dad" providerId="ADAL" clId="{21A50AB6-AB87-4975-8370-9DE9DF701BC2}" dt="2020-11-09T14:00:06.682" v="2283" actId="478"/>
          <ac:spMkLst>
            <pc:docMk/>
            <pc:sldMk cId="841112482" sldId="4548"/>
            <ac:spMk id="5" creationId="{28AF3430-A692-4EA2-A45F-1AC70A2C1059}"/>
          </ac:spMkLst>
        </pc:spChg>
        <pc:spChg chg="add del">
          <ac:chgData name="Robin Rettien" userId="d3b77970-caed-4e6f-89f3-1a113df11dad" providerId="ADAL" clId="{21A50AB6-AB87-4975-8370-9DE9DF701BC2}" dt="2020-11-09T14:00:05.829" v="2282" actId="478"/>
          <ac:spMkLst>
            <pc:docMk/>
            <pc:sldMk cId="841112482" sldId="4548"/>
            <ac:spMk id="6" creationId="{5B51393E-CE37-4AA8-A16E-3654722C42AE}"/>
          </ac:spMkLst>
        </pc:spChg>
        <pc:spChg chg="add del">
          <ac:chgData name="Robin Rettien" userId="d3b77970-caed-4e6f-89f3-1a113df11dad" providerId="ADAL" clId="{21A50AB6-AB87-4975-8370-9DE9DF701BC2}" dt="2020-11-09T13:59:05.385" v="2272" actId="478"/>
          <ac:spMkLst>
            <pc:docMk/>
            <pc:sldMk cId="841112482" sldId="4548"/>
            <ac:spMk id="16" creationId="{6C48847B-1CEA-4482-A55D-1AB4467FB567}"/>
          </ac:spMkLst>
        </pc:spChg>
        <pc:spChg chg="add del">
          <ac:chgData name="Robin Rettien" userId="d3b77970-caed-4e6f-89f3-1a113df11dad" providerId="ADAL" clId="{21A50AB6-AB87-4975-8370-9DE9DF701BC2}" dt="2020-11-09T13:58:33.691" v="2262" actId="22"/>
          <ac:spMkLst>
            <pc:docMk/>
            <pc:sldMk cId="841112482" sldId="4548"/>
            <ac:spMk id="25" creationId="{DAA6AAAE-8E8D-489D-87BF-D1CA69E2B1CC}"/>
          </ac:spMkLst>
        </pc:spChg>
        <pc:spChg chg="add del">
          <ac:chgData name="Robin Rettien" userId="d3b77970-caed-4e6f-89f3-1a113df11dad" providerId="ADAL" clId="{21A50AB6-AB87-4975-8370-9DE9DF701BC2}" dt="2020-11-09T13:58:33.691" v="2262" actId="22"/>
          <ac:spMkLst>
            <pc:docMk/>
            <pc:sldMk cId="841112482" sldId="4548"/>
            <ac:spMk id="26" creationId="{9045B792-748A-4251-BBB2-857E0F8A69EB}"/>
          </ac:spMkLst>
        </pc:spChg>
        <pc:spChg chg="add del">
          <ac:chgData name="Robin Rettien" userId="d3b77970-caed-4e6f-89f3-1a113df11dad" providerId="ADAL" clId="{21A50AB6-AB87-4975-8370-9DE9DF701BC2}" dt="2020-11-09T13:58:33.691" v="2262" actId="22"/>
          <ac:spMkLst>
            <pc:docMk/>
            <pc:sldMk cId="841112482" sldId="4548"/>
            <ac:spMk id="27" creationId="{B5ABFA27-B7F2-4659-A0A3-2E2A025F8E3B}"/>
          </ac:spMkLst>
        </pc:spChg>
        <pc:spChg chg="add del">
          <ac:chgData name="Robin Rettien" userId="d3b77970-caed-4e6f-89f3-1a113df11dad" providerId="ADAL" clId="{21A50AB6-AB87-4975-8370-9DE9DF701BC2}" dt="2020-11-09T13:58:33.691" v="2262" actId="22"/>
          <ac:spMkLst>
            <pc:docMk/>
            <pc:sldMk cId="841112482" sldId="4548"/>
            <ac:spMk id="29" creationId="{FF6E7A48-4C9B-4F20-9288-1F7EC8DB03C1}"/>
          </ac:spMkLst>
        </pc:spChg>
        <pc:spChg chg="add del">
          <ac:chgData name="Robin Rettien" userId="d3b77970-caed-4e6f-89f3-1a113df11dad" providerId="ADAL" clId="{21A50AB6-AB87-4975-8370-9DE9DF701BC2}" dt="2020-11-09T13:58:33.691" v="2262" actId="22"/>
          <ac:spMkLst>
            <pc:docMk/>
            <pc:sldMk cId="841112482" sldId="4548"/>
            <ac:spMk id="30" creationId="{5A217062-6C6C-436B-B3FA-7D8E16495F2D}"/>
          </ac:spMkLst>
        </pc:spChg>
        <pc:spChg chg="add del">
          <ac:chgData name="Robin Rettien" userId="d3b77970-caed-4e6f-89f3-1a113df11dad" providerId="ADAL" clId="{21A50AB6-AB87-4975-8370-9DE9DF701BC2}" dt="2020-11-09T13:58:33.691" v="2262" actId="22"/>
          <ac:spMkLst>
            <pc:docMk/>
            <pc:sldMk cId="841112482" sldId="4548"/>
            <ac:spMk id="32" creationId="{D92BE5D2-3D98-4B0A-BEBB-A92E5A58AE82}"/>
          </ac:spMkLst>
        </pc:spChg>
        <pc:spChg chg="add del">
          <ac:chgData name="Robin Rettien" userId="d3b77970-caed-4e6f-89f3-1a113df11dad" providerId="ADAL" clId="{21A50AB6-AB87-4975-8370-9DE9DF701BC2}" dt="2020-11-09T13:58:50.125" v="2264" actId="22"/>
          <ac:spMkLst>
            <pc:docMk/>
            <pc:sldMk cId="841112482" sldId="4548"/>
            <ac:spMk id="33" creationId="{9792E48F-D1E3-4FE5-8F95-88D658851056}"/>
          </ac:spMkLst>
        </pc:spChg>
        <pc:spChg chg="add del">
          <ac:chgData name="Robin Rettien" userId="d3b77970-caed-4e6f-89f3-1a113df11dad" providerId="ADAL" clId="{21A50AB6-AB87-4975-8370-9DE9DF701BC2}" dt="2020-11-09T13:58:50.125" v="2264" actId="22"/>
          <ac:spMkLst>
            <pc:docMk/>
            <pc:sldMk cId="841112482" sldId="4548"/>
            <ac:spMk id="39" creationId="{2C18564A-E621-460E-A97F-D4548F244E7B}"/>
          </ac:spMkLst>
        </pc:spChg>
        <pc:spChg chg="add del">
          <ac:chgData name="Robin Rettien" userId="d3b77970-caed-4e6f-89f3-1a113df11dad" providerId="ADAL" clId="{21A50AB6-AB87-4975-8370-9DE9DF701BC2}" dt="2020-11-09T13:58:50.125" v="2264" actId="22"/>
          <ac:spMkLst>
            <pc:docMk/>
            <pc:sldMk cId="841112482" sldId="4548"/>
            <ac:spMk id="43" creationId="{843F1616-1B9B-447E-A6A3-C6D13CE8571E}"/>
          </ac:spMkLst>
        </pc:spChg>
        <pc:spChg chg="add del">
          <ac:chgData name="Robin Rettien" userId="d3b77970-caed-4e6f-89f3-1a113df11dad" providerId="ADAL" clId="{21A50AB6-AB87-4975-8370-9DE9DF701BC2}" dt="2020-11-09T13:58:50.125" v="2264" actId="22"/>
          <ac:spMkLst>
            <pc:docMk/>
            <pc:sldMk cId="841112482" sldId="4548"/>
            <ac:spMk id="45" creationId="{A254D8D6-6386-4709-8C6B-A36911CA11EB}"/>
          </ac:spMkLst>
        </pc:spChg>
        <pc:spChg chg="add del">
          <ac:chgData name="Robin Rettien" userId="d3b77970-caed-4e6f-89f3-1a113df11dad" providerId="ADAL" clId="{21A50AB6-AB87-4975-8370-9DE9DF701BC2}" dt="2020-11-09T13:58:50.125" v="2264" actId="22"/>
          <ac:spMkLst>
            <pc:docMk/>
            <pc:sldMk cId="841112482" sldId="4548"/>
            <ac:spMk id="53" creationId="{FDBB3E28-79E3-46C3-90AE-4BD6194B2F1A}"/>
          </ac:spMkLst>
        </pc:spChg>
        <pc:spChg chg="add ord">
          <ac:chgData name="Robin Rettien" userId="d3b77970-caed-4e6f-89f3-1a113df11dad" providerId="ADAL" clId="{21A50AB6-AB87-4975-8370-9DE9DF701BC2}" dt="2020-11-09T13:58:52.335" v="2266" actId="167"/>
          <ac:spMkLst>
            <pc:docMk/>
            <pc:sldMk cId="841112482" sldId="4548"/>
            <ac:spMk id="55" creationId="{7E43919E-6227-4BBB-8EED-85E12059F2D3}"/>
          </ac:spMkLst>
        </pc:spChg>
        <pc:spChg chg="add ord">
          <ac:chgData name="Robin Rettien" userId="d3b77970-caed-4e6f-89f3-1a113df11dad" providerId="ADAL" clId="{21A50AB6-AB87-4975-8370-9DE9DF701BC2}" dt="2020-11-09T13:58:52.335" v="2266" actId="167"/>
          <ac:spMkLst>
            <pc:docMk/>
            <pc:sldMk cId="841112482" sldId="4548"/>
            <ac:spMk id="57" creationId="{B06B1C3D-96C0-4AE4-90E4-97CC92E66501}"/>
          </ac:spMkLst>
        </pc:spChg>
        <pc:spChg chg="add mod ord">
          <ac:chgData name="Robin Rettien" userId="d3b77970-caed-4e6f-89f3-1a113df11dad" providerId="ADAL" clId="{21A50AB6-AB87-4975-8370-9DE9DF701BC2}" dt="2020-11-09T13:59:01.929" v="2271" actId="1076"/>
          <ac:spMkLst>
            <pc:docMk/>
            <pc:sldMk cId="841112482" sldId="4548"/>
            <ac:spMk id="59" creationId="{A252ECDD-030C-4712-89EA-BF13CC0554C9}"/>
          </ac:spMkLst>
        </pc:spChg>
        <pc:spChg chg="add ord">
          <ac:chgData name="Robin Rettien" userId="d3b77970-caed-4e6f-89f3-1a113df11dad" providerId="ADAL" clId="{21A50AB6-AB87-4975-8370-9DE9DF701BC2}" dt="2020-11-09T13:58:52.335" v="2266" actId="167"/>
          <ac:spMkLst>
            <pc:docMk/>
            <pc:sldMk cId="841112482" sldId="4548"/>
            <ac:spMk id="61" creationId="{2C3E88E4-338B-494F-B9E1-7F118BB06860}"/>
          </ac:spMkLst>
        </pc:spChg>
        <pc:spChg chg="add ord">
          <ac:chgData name="Robin Rettien" userId="d3b77970-caed-4e6f-89f3-1a113df11dad" providerId="ADAL" clId="{21A50AB6-AB87-4975-8370-9DE9DF701BC2}" dt="2020-11-09T13:58:52.335" v="2266" actId="167"/>
          <ac:spMkLst>
            <pc:docMk/>
            <pc:sldMk cId="841112482" sldId="4548"/>
            <ac:spMk id="63" creationId="{EB802174-CE35-4171-A149-761B2166EB32}"/>
          </ac:spMkLst>
        </pc:spChg>
        <pc:spChg chg="add mod">
          <ac:chgData name="Robin Rettien" userId="d3b77970-caed-4e6f-89f3-1a113df11dad" providerId="ADAL" clId="{21A50AB6-AB87-4975-8370-9DE9DF701BC2}" dt="2020-11-09T14:00:11.825" v="2285" actId="1076"/>
          <ac:spMkLst>
            <pc:docMk/>
            <pc:sldMk cId="841112482" sldId="4548"/>
            <ac:spMk id="67" creationId="{DAF8678A-A9D6-4390-88ED-9D6BE7CA9C60}"/>
          </ac:spMkLst>
        </pc:spChg>
        <pc:spChg chg="add mod">
          <ac:chgData name="Robin Rettien" userId="d3b77970-caed-4e6f-89f3-1a113df11dad" providerId="ADAL" clId="{21A50AB6-AB87-4975-8370-9DE9DF701BC2}" dt="2020-11-09T14:00:14.410" v="2286" actId="571"/>
          <ac:spMkLst>
            <pc:docMk/>
            <pc:sldMk cId="841112482" sldId="4548"/>
            <ac:spMk id="68" creationId="{9E33DAFA-F1C8-4CDA-B6FC-CA970C1A0EBD}"/>
          </ac:spMkLst>
        </pc:spChg>
      </pc:sldChg>
      <pc:sldChg chg="delSp modSp mod">
        <pc:chgData name="Robin Rettien" userId="d3b77970-caed-4e6f-89f3-1a113df11dad" providerId="ADAL" clId="{21A50AB6-AB87-4975-8370-9DE9DF701BC2}" dt="2020-11-06T10:13:58.228" v="374" actId="478"/>
        <pc:sldMkLst>
          <pc:docMk/>
          <pc:sldMk cId="3715053663" sldId="4549"/>
        </pc:sldMkLst>
        <pc:spChg chg="mod">
          <ac:chgData name="Robin Rettien" userId="d3b77970-caed-4e6f-89f3-1a113df11dad" providerId="ADAL" clId="{21A50AB6-AB87-4975-8370-9DE9DF701BC2}" dt="2020-11-06T10:13:56.378" v="373" actId="20577"/>
          <ac:spMkLst>
            <pc:docMk/>
            <pc:sldMk cId="3715053663" sldId="4549"/>
            <ac:spMk id="49" creationId="{3B09F82E-872F-4B7B-B389-F72F1F740FF8}"/>
          </ac:spMkLst>
        </pc:spChg>
        <pc:picChg chg="del">
          <ac:chgData name="Robin Rettien" userId="d3b77970-caed-4e6f-89f3-1a113df11dad" providerId="ADAL" clId="{21A50AB6-AB87-4975-8370-9DE9DF701BC2}" dt="2020-11-06T10:13:58.228" v="374" actId="478"/>
          <ac:picMkLst>
            <pc:docMk/>
            <pc:sldMk cId="3715053663" sldId="4549"/>
            <ac:picMk id="38" creationId="{E335E7AA-2EB9-45C1-B4AD-205CF95E67E9}"/>
          </ac:picMkLst>
        </pc:picChg>
      </pc:sldChg>
      <pc:sldChg chg="modSp mod">
        <pc:chgData name="Robin Rettien" userId="d3b77970-caed-4e6f-89f3-1a113df11dad" providerId="ADAL" clId="{21A50AB6-AB87-4975-8370-9DE9DF701BC2}" dt="2020-11-06T12:41:49.042" v="761" actId="13926"/>
        <pc:sldMkLst>
          <pc:docMk/>
          <pc:sldMk cId="2696964311" sldId="4550"/>
        </pc:sldMkLst>
        <pc:spChg chg="mod">
          <ac:chgData name="Robin Rettien" userId="d3b77970-caed-4e6f-89f3-1a113df11dad" providerId="ADAL" clId="{21A50AB6-AB87-4975-8370-9DE9DF701BC2}" dt="2020-11-06T12:41:49.042" v="761" actId="13926"/>
          <ac:spMkLst>
            <pc:docMk/>
            <pc:sldMk cId="2696964311" sldId="4550"/>
            <ac:spMk id="49" creationId="{3B09F82E-872F-4B7B-B389-F72F1F740FF8}"/>
          </ac:spMkLst>
        </pc:spChg>
      </pc:sldChg>
      <pc:sldChg chg="addSp modSp mod">
        <pc:chgData name="Robin Rettien" userId="d3b77970-caed-4e6f-89f3-1a113df11dad" providerId="ADAL" clId="{21A50AB6-AB87-4975-8370-9DE9DF701BC2}" dt="2020-11-09T14:00:58.693" v="2319" actId="1076"/>
        <pc:sldMkLst>
          <pc:docMk/>
          <pc:sldMk cId="3786635756" sldId="4552"/>
        </pc:sldMkLst>
        <pc:spChg chg="add mod">
          <ac:chgData name="Robin Rettien" userId="d3b77970-caed-4e6f-89f3-1a113df11dad" providerId="ADAL" clId="{21A50AB6-AB87-4975-8370-9DE9DF701BC2}" dt="2020-11-09T14:00:58.693" v="2319" actId="1076"/>
          <ac:spMkLst>
            <pc:docMk/>
            <pc:sldMk cId="3786635756" sldId="4552"/>
            <ac:spMk id="15" creationId="{95932355-0F99-4EE7-9926-2B7D151C283F}"/>
          </ac:spMkLst>
        </pc:spChg>
        <pc:picChg chg="add mod">
          <ac:chgData name="Robin Rettien" userId="d3b77970-caed-4e6f-89f3-1a113df11dad" providerId="ADAL" clId="{21A50AB6-AB87-4975-8370-9DE9DF701BC2}" dt="2020-11-09T14:00:37.615" v="2290" actId="1076"/>
          <ac:picMkLst>
            <pc:docMk/>
            <pc:sldMk cId="3786635756" sldId="4552"/>
            <ac:picMk id="14" creationId="{BF250A77-1BC3-4718-8E50-00BA1F47BD61}"/>
          </ac:picMkLst>
        </pc:picChg>
      </pc:sldChg>
      <pc:sldChg chg="addSp delSp modSp mod modNotesTx">
        <pc:chgData name="Robin Rettien" userId="d3b77970-caed-4e6f-89f3-1a113df11dad" providerId="ADAL" clId="{21A50AB6-AB87-4975-8370-9DE9DF701BC2}" dt="2020-11-09T14:36:21.510" v="2405" actId="20577"/>
        <pc:sldMkLst>
          <pc:docMk/>
          <pc:sldMk cId="2967990154" sldId="4553"/>
        </pc:sldMkLst>
        <pc:spChg chg="add del mod">
          <ac:chgData name="Robin Rettien" userId="d3b77970-caed-4e6f-89f3-1a113df11dad" providerId="ADAL" clId="{21A50AB6-AB87-4975-8370-9DE9DF701BC2}" dt="2020-11-09T13:56:24.669" v="2238" actId="478"/>
          <ac:spMkLst>
            <pc:docMk/>
            <pc:sldMk cId="2967990154" sldId="4553"/>
            <ac:spMk id="15" creationId="{9972CA7E-1799-4732-BC28-C0A51C3F9562}"/>
          </ac:spMkLst>
        </pc:spChg>
        <pc:spChg chg="add mod ord">
          <ac:chgData name="Robin Rettien" userId="d3b77970-caed-4e6f-89f3-1a113df11dad" providerId="ADAL" clId="{21A50AB6-AB87-4975-8370-9DE9DF701BC2}" dt="2020-11-09T13:54:54.754" v="2158" actId="14100"/>
          <ac:spMkLst>
            <pc:docMk/>
            <pc:sldMk cId="2967990154" sldId="4553"/>
            <ac:spMk id="16" creationId="{A878E698-5DB4-4B05-8563-82A961D5E801}"/>
          </ac:spMkLst>
        </pc:spChg>
        <pc:spChg chg="add mod">
          <ac:chgData name="Robin Rettien" userId="d3b77970-caed-4e6f-89f3-1a113df11dad" providerId="ADAL" clId="{21A50AB6-AB87-4975-8370-9DE9DF701BC2}" dt="2020-11-09T13:56:29.223" v="2240" actId="1076"/>
          <ac:spMkLst>
            <pc:docMk/>
            <pc:sldMk cId="2967990154" sldId="4553"/>
            <ac:spMk id="30" creationId="{4A1EA03B-70BE-46E6-89B2-BA1345A01194}"/>
          </ac:spMkLst>
        </pc:spChg>
        <pc:spChg chg="mod">
          <ac:chgData name="Robin Rettien" userId="d3b77970-caed-4e6f-89f3-1a113df11dad" providerId="ADAL" clId="{21A50AB6-AB87-4975-8370-9DE9DF701BC2}" dt="2020-11-09T13:54:20.466" v="2138" actId="12788"/>
          <ac:spMkLst>
            <pc:docMk/>
            <pc:sldMk cId="2967990154" sldId="4553"/>
            <ac:spMk id="31" creationId="{0C0420F1-46B5-4087-845F-A6173C4CF8F1}"/>
          </ac:spMkLst>
        </pc:spChg>
        <pc:spChg chg="add del mod">
          <ac:chgData name="Robin Rettien" userId="d3b77970-caed-4e6f-89f3-1a113df11dad" providerId="ADAL" clId="{21A50AB6-AB87-4975-8370-9DE9DF701BC2}" dt="2020-11-09T13:54:41.011" v="2149" actId="478"/>
          <ac:spMkLst>
            <pc:docMk/>
            <pc:sldMk cId="2967990154" sldId="4553"/>
            <ac:spMk id="34" creationId="{D8DA037F-62FB-480D-9FAA-4F984FB571EE}"/>
          </ac:spMkLst>
        </pc:spChg>
        <pc:spChg chg="add mod">
          <ac:chgData name="Robin Rettien" userId="d3b77970-caed-4e6f-89f3-1a113df11dad" providerId="ADAL" clId="{21A50AB6-AB87-4975-8370-9DE9DF701BC2}" dt="2020-11-09T13:55:37.108" v="2224" actId="552"/>
          <ac:spMkLst>
            <pc:docMk/>
            <pc:sldMk cId="2967990154" sldId="4553"/>
            <ac:spMk id="38" creationId="{775B92E4-1A8E-4143-8683-2318811CF38D}"/>
          </ac:spMkLst>
        </pc:spChg>
        <pc:spChg chg="add mod ord">
          <ac:chgData name="Robin Rettien" userId="d3b77970-caed-4e6f-89f3-1a113df11dad" providerId="ADAL" clId="{21A50AB6-AB87-4975-8370-9DE9DF701BC2}" dt="2020-11-09T13:54:46.695" v="2151" actId="167"/>
          <ac:spMkLst>
            <pc:docMk/>
            <pc:sldMk cId="2967990154" sldId="4553"/>
            <ac:spMk id="39" creationId="{A93BD274-72D3-4FF1-89BF-AC0CB4F3CA4A}"/>
          </ac:spMkLst>
        </pc:spChg>
        <pc:spChg chg="add mod">
          <ac:chgData name="Robin Rettien" userId="d3b77970-caed-4e6f-89f3-1a113df11dad" providerId="ADAL" clId="{21A50AB6-AB87-4975-8370-9DE9DF701BC2}" dt="2020-11-09T13:55:37.108" v="2224" actId="552"/>
          <ac:spMkLst>
            <pc:docMk/>
            <pc:sldMk cId="2967990154" sldId="4553"/>
            <ac:spMk id="40" creationId="{6C9A21CB-F302-4037-BD3A-48515DBEAED1}"/>
          </ac:spMkLst>
        </pc:spChg>
        <pc:spChg chg="add mod ord">
          <ac:chgData name="Robin Rettien" userId="d3b77970-caed-4e6f-89f3-1a113df11dad" providerId="ADAL" clId="{21A50AB6-AB87-4975-8370-9DE9DF701BC2}" dt="2020-11-09T13:56:03.446" v="2233" actId="167"/>
          <ac:spMkLst>
            <pc:docMk/>
            <pc:sldMk cId="2967990154" sldId="4553"/>
            <ac:spMk id="41" creationId="{D1EC2D01-CB29-450E-9569-9C56FE5B0D15}"/>
          </ac:spMkLst>
        </pc:spChg>
        <pc:spChg chg="add mod">
          <ac:chgData name="Robin Rettien" userId="d3b77970-caed-4e6f-89f3-1a113df11dad" providerId="ADAL" clId="{21A50AB6-AB87-4975-8370-9DE9DF701BC2}" dt="2020-11-09T13:56:35.683" v="2242" actId="1076"/>
          <ac:spMkLst>
            <pc:docMk/>
            <pc:sldMk cId="2967990154" sldId="4553"/>
            <ac:spMk id="42" creationId="{F066C725-D241-4740-9941-B2B4CD05BA61}"/>
          </ac:spMkLst>
        </pc:spChg>
        <pc:spChg chg="add mod">
          <ac:chgData name="Robin Rettien" userId="d3b77970-caed-4e6f-89f3-1a113df11dad" providerId="ADAL" clId="{21A50AB6-AB87-4975-8370-9DE9DF701BC2}" dt="2020-11-09T13:59:12.917" v="2273" actId="571"/>
          <ac:spMkLst>
            <pc:docMk/>
            <pc:sldMk cId="2967990154" sldId="4553"/>
            <ac:spMk id="43" creationId="{83D5A13C-6B87-43EB-AF37-D83513A1F464}"/>
          </ac:spMkLst>
        </pc:spChg>
        <pc:spChg chg="add mod">
          <ac:chgData name="Robin Rettien" userId="d3b77970-caed-4e6f-89f3-1a113df11dad" providerId="ADAL" clId="{21A50AB6-AB87-4975-8370-9DE9DF701BC2}" dt="2020-11-09T13:59:18.306" v="2275" actId="1076"/>
          <ac:spMkLst>
            <pc:docMk/>
            <pc:sldMk cId="2967990154" sldId="4553"/>
            <ac:spMk id="44" creationId="{26A8D490-F631-4A73-95D4-0A4ED9A248CA}"/>
          </ac:spMkLst>
        </pc:spChg>
        <pc:spChg chg="mod">
          <ac:chgData name="Robin Rettien" userId="d3b77970-caed-4e6f-89f3-1a113df11dad" providerId="ADAL" clId="{21A50AB6-AB87-4975-8370-9DE9DF701BC2}" dt="2020-11-09T13:54:38.873" v="2147" actId="12788"/>
          <ac:spMkLst>
            <pc:docMk/>
            <pc:sldMk cId="2967990154" sldId="4553"/>
            <ac:spMk id="65" creationId="{FB10620B-B01F-4A5B-85C4-B9E4D0068344}"/>
          </ac:spMkLst>
        </pc:spChg>
      </pc:sldChg>
      <pc:sldChg chg="addSp modSp mod modNotesTx">
        <pc:chgData name="Robin Rettien" userId="d3b77970-caed-4e6f-89f3-1a113df11dad" providerId="ADAL" clId="{21A50AB6-AB87-4975-8370-9DE9DF701BC2}" dt="2020-11-09T14:36:23.942" v="2406" actId="20577"/>
        <pc:sldMkLst>
          <pc:docMk/>
          <pc:sldMk cId="2176563733" sldId="4554"/>
        </pc:sldMkLst>
        <pc:spChg chg="add mod ord">
          <ac:chgData name="Robin Rettien" userId="d3b77970-caed-4e6f-89f3-1a113df11dad" providerId="ADAL" clId="{21A50AB6-AB87-4975-8370-9DE9DF701BC2}" dt="2020-11-09T13:57:06.996" v="2245" actId="167"/>
          <ac:spMkLst>
            <pc:docMk/>
            <pc:sldMk cId="2176563733" sldId="4554"/>
            <ac:spMk id="16" creationId="{DCAD5B6C-BADB-464B-8F2A-844EB0198624}"/>
          </ac:spMkLst>
        </pc:spChg>
        <pc:spChg chg="add mod ord">
          <ac:chgData name="Robin Rettien" userId="d3b77970-caed-4e6f-89f3-1a113df11dad" providerId="ADAL" clId="{21A50AB6-AB87-4975-8370-9DE9DF701BC2}" dt="2020-11-09T13:57:06.996" v="2245" actId="167"/>
          <ac:spMkLst>
            <pc:docMk/>
            <pc:sldMk cId="2176563733" sldId="4554"/>
            <ac:spMk id="17" creationId="{1C024CD1-9425-44D0-9B6C-080D66E847C8}"/>
          </ac:spMkLst>
        </pc:spChg>
        <pc:spChg chg="add mod ord">
          <ac:chgData name="Robin Rettien" userId="d3b77970-caed-4e6f-89f3-1a113df11dad" providerId="ADAL" clId="{21A50AB6-AB87-4975-8370-9DE9DF701BC2}" dt="2020-11-09T13:57:06.996" v="2245" actId="167"/>
          <ac:spMkLst>
            <pc:docMk/>
            <pc:sldMk cId="2176563733" sldId="4554"/>
            <ac:spMk id="18" creationId="{377CC16A-BB15-4302-8848-13D62F18917C}"/>
          </ac:spMkLst>
        </pc:spChg>
        <pc:spChg chg="add mod ord">
          <ac:chgData name="Robin Rettien" userId="d3b77970-caed-4e6f-89f3-1a113df11dad" providerId="ADAL" clId="{21A50AB6-AB87-4975-8370-9DE9DF701BC2}" dt="2020-11-09T13:57:06.996" v="2245" actId="167"/>
          <ac:spMkLst>
            <pc:docMk/>
            <pc:sldMk cId="2176563733" sldId="4554"/>
            <ac:spMk id="19" creationId="{42E44573-5815-417D-9725-65EB0C4F8E88}"/>
          </ac:spMkLst>
        </pc:spChg>
        <pc:spChg chg="add mod ord">
          <ac:chgData name="Robin Rettien" userId="d3b77970-caed-4e6f-89f3-1a113df11dad" providerId="ADAL" clId="{21A50AB6-AB87-4975-8370-9DE9DF701BC2}" dt="2020-11-09T13:57:06.996" v="2245" actId="167"/>
          <ac:spMkLst>
            <pc:docMk/>
            <pc:sldMk cId="2176563733" sldId="4554"/>
            <ac:spMk id="23" creationId="{223F9E59-DEF5-4F1A-9673-E990A0BE49DA}"/>
          </ac:spMkLst>
        </pc:spChg>
        <pc:spChg chg="add mod">
          <ac:chgData name="Robin Rettien" userId="d3b77970-caed-4e6f-89f3-1a113df11dad" providerId="ADAL" clId="{21A50AB6-AB87-4975-8370-9DE9DF701BC2}" dt="2020-11-09T13:57:37.821" v="2251" actId="1035"/>
          <ac:spMkLst>
            <pc:docMk/>
            <pc:sldMk cId="2176563733" sldId="4554"/>
            <ac:spMk id="24" creationId="{D8C95CC4-D829-4836-AAC9-50288DF9C742}"/>
          </ac:spMkLst>
        </pc:spChg>
        <pc:spChg chg="add mod">
          <ac:chgData name="Robin Rettien" userId="d3b77970-caed-4e6f-89f3-1a113df11dad" providerId="ADAL" clId="{21A50AB6-AB87-4975-8370-9DE9DF701BC2}" dt="2020-11-09T13:57:37.821" v="2251" actId="1035"/>
          <ac:spMkLst>
            <pc:docMk/>
            <pc:sldMk cId="2176563733" sldId="4554"/>
            <ac:spMk id="48" creationId="{3020B7A7-F364-4E58-BD72-9476B17A0322}"/>
          </ac:spMkLst>
        </pc:spChg>
      </pc:sldChg>
      <pc:sldChg chg="delSp modSp mod">
        <pc:chgData name="Robin Rettien" userId="d3b77970-caed-4e6f-89f3-1a113df11dad" providerId="ADAL" clId="{21A50AB6-AB87-4975-8370-9DE9DF701BC2}" dt="2020-11-06T13:19:41.016" v="841" actId="207"/>
        <pc:sldMkLst>
          <pc:docMk/>
          <pc:sldMk cId="3920924172" sldId="4555"/>
        </pc:sldMkLst>
        <pc:spChg chg="mod">
          <ac:chgData name="Robin Rettien" userId="d3b77970-caed-4e6f-89f3-1a113df11dad" providerId="ADAL" clId="{21A50AB6-AB87-4975-8370-9DE9DF701BC2}" dt="2020-11-06T13:19:41.016" v="841" actId="207"/>
          <ac:spMkLst>
            <pc:docMk/>
            <pc:sldMk cId="3920924172" sldId="4555"/>
            <ac:spMk id="49" creationId="{3B09F82E-872F-4B7B-B389-F72F1F740FF8}"/>
          </ac:spMkLst>
        </pc:spChg>
        <pc:picChg chg="del">
          <ac:chgData name="Robin Rettien" userId="d3b77970-caed-4e6f-89f3-1a113df11dad" providerId="ADAL" clId="{21A50AB6-AB87-4975-8370-9DE9DF701BC2}" dt="2020-11-06T10:31:41.091" v="415" actId="478"/>
          <ac:picMkLst>
            <pc:docMk/>
            <pc:sldMk cId="3920924172" sldId="4555"/>
            <ac:picMk id="17" creationId="{747A622E-00D1-402E-A931-6E0359D20AC4}"/>
          </ac:picMkLst>
        </pc:picChg>
      </pc:sldChg>
      <pc:sldChg chg="delSp modSp mod">
        <pc:chgData name="Robin Rettien" userId="d3b77970-caed-4e6f-89f3-1a113df11dad" providerId="ADAL" clId="{21A50AB6-AB87-4975-8370-9DE9DF701BC2}" dt="2020-11-06T12:43:21.283" v="779" actId="554"/>
        <pc:sldMkLst>
          <pc:docMk/>
          <pc:sldMk cId="2516733516" sldId="4556"/>
        </pc:sldMkLst>
        <pc:spChg chg="mod">
          <ac:chgData name="Robin Rettien" userId="d3b77970-caed-4e6f-89f3-1a113df11dad" providerId="ADAL" clId="{21A50AB6-AB87-4975-8370-9DE9DF701BC2}" dt="2020-11-06T12:43:21.283" v="779" actId="554"/>
          <ac:spMkLst>
            <pc:docMk/>
            <pc:sldMk cId="2516733516" sldId="4556"/>
            <ac:spMk id="4" creationId="{29CB9718-F33C-45E0-97AD-AD6A26E51A3C}"/>
          </ac:spMkLst>
        </pc:spChg>
        <pc:spChg chg="mod">
          <ac:chgData name="Robin Rettien" userId="d3b77970-caed-4e6f-89f3-1a113df11dad" providerId="ADAL" clId="{21A50AB6-AB87-4975-8370-9DE9DF701BC2}" dt="2020-11-06T12:43:21.283" v="779" actId="554"/>
          <ac:spMkLst>
            <pc:docMk/>
            <pc:sldMk cId="2516733516" sldId="4556"/>
            <ac:spMk id="49" creationId="{3B09F82E-872F-4B7B-B389-F72F1F740FF8}"/>
          </ac:spMkLst>
        </pc:spChg>
        <pc:spChg chg="mod">
          <ac:chgData name="Robin Rettien" userId="d3b77970-caed-4e6f-89f3-1a113df11dad" providerId="ADAL" clId="{21A50AB6-AB87-4975-8370-9DE9DF701BC2}" dt="2020-11-06T12:43:21.283" v="779" actId="554"/>
          <ac:spMkLst>
            <pc:docMk/>
            <pc:sldMk cId="2516733516" sldId="4556"/>
            <ac:spMk id="50" creationId="{3B51962E-58C7-4ABD-99CD-1C9BEC1C54C1}"/>
          </ac:spMkLst>
        </pc:spChg>
        <pc:picChg chg="del">
          <ac:chgData name="Robin Rettien" userId="d3b77970-caed-4e6f-89f3-1a113df11dad" providerId="ADAL" clId="{21A50AB6-AB87-4975-8370-9DE9DF701BC2}" dt="2020-11-06T10:31:43.038" v="416" actId="478"/>
          <ac:picMkLst>
            <pc:docMk/>
            <pc:sldMk cId="2516733516" sldId="4556"/>
            <ac:picMk id="12" creationId="{654B688A-5DF4-44DD-ADCE-1D34E34473E4}"/>
          </ac:picMkLst>
        </pc:picChg>
      </pc:sldChg>
      <pc:sldChg chg="modSp mod modNotesTx">
        <pc:chgData name="Robin Rettien" userId="d3b77970-caed-4e6f-89f3-1a113df11dad" providerId="ADAL" clId="{21A50AB6-AB87-4975-8370-9DE9DF701BC2}" dt="2020-11-09T14:35:41.125" v="2399" actId="20577"/>
        <pc:sldMkLst>
          <pc:docMk/>
          <pc:sldMk cId="3053500909" sldId="4558"/>
        </pc:sldMkLst>
        <pc:spChg chg="mod">
          <ac:chgData name="Robin Rettien" userId="d3b77970-caed-4e6f-89f3-1a113df11dad" providerId="ADAL" clId="{21A50AB6-AB87-4975-8370-9DE9DF701BC2}" dt="2020-11-06T10:16:36.924" v="387" actId="20577"/>
          <ac:spMkLst>
            <pc:docMk/>
            <pc:sldMk cId="3053500909" sldId="4558"/>
            <ac:spMk id="4" creationId="{29CB9718-F33C-45E0-97AD-AD6A26E51A3C}"/>
          </ac:spMkLst>
        </pc:spChg>
      </pc:sldChg>
      <pc:sldChg chg="modSp mod">
        <pc:chgData name="Robin Rettien" userId="d3b77970-caed-4e6f-89f3-1a113df11dad" providerId="ADAL" clId="{21A50AB6-AB87-4975-8370-9DE9DF701BC2}" dt="2020-11-06T09:42:45.221" v="212" actId="13926"/>
        <pc:sldMkLst>
          <pc:docMk/>
          <pc:sldMk cId="574132940" sldId="4564"/>
        </pc:sldMkLst>
        <pc:spChg chg="mod">
          <ac:chgData name="Robin Rettien" userId="d3b77970-caed-4e6f-89f3-1a113df11dad" providerId="ADAL" clId="{21A50AB6-AB87-4975-8370-9DE9DF701BC2}" dt="2020-11-06T09:42:45.221" v="212" actId="13926"/>
          <ac:spMkLst>
            <pc:docMk/>
            <pc:sldMk cId="574132940" sldId="4564"/>
            <ac:spMk id="22" creationId="{2F47D0DB-84EB-4CC5-96D9-A82370ACA5EC}"/>
          </ac:spMkLst>
        </pc:spChg>
      </pc:sldChg>
      <pc:sldChg chg="delSp mod">
        <pc:chgData name="Robin Rettien" userId="d3b77970-caed-4e6f-89f3-1a113df11dad" providerId="ADAL" clId="{21A50AB6-AB87-4975-8370-9DE9DF701BC2}" dt="2020-11-06T13:50:23.612" v="1293" actId="478"/>
        <pc:sldMkLst>
          <pc:docMk/>
          <pc:sldMk cId="2417076013" sldId="4565"/>
        </pc:sldMkLst>
        <pc:spChg chg="del">
          <ac:chgData name="Robin Rettien" userId="d3b77970-caed-4e6f-89f3-1a113df11dad" providerId="ADAL" clId="{21A50AB6-AB87-4975-8370-9DE9DF701BC2}" dt="2020-11-06T13:50:23.612" v="1293" actId="478"/>
          <ac:spMkLst>
            <pc:docMk/>
            <pc:sldMk cId="2417076013" sldId="4565"/>
            <ac:spMk id="10" creationId="{8412F3C8-CB01-4F53-BA5B-44574575CE88}"/>
          </ac:spMkLst>
        </pc:spChg>
        <pc:spChg chg="del">
          <ac:chgData name="Robin Rettien" userId="d3b77970-caed-4e6f-89f3-1a113df11dad" providerId="ADAL" clId="{21A50AB6-AB87-4975-8370-9DE9DF701BC2}" dt="2020-11-06T13:50:23.612" v="1293" actId="478"/>
          <ac:spMkLst>
            <pc:docMk/>
            <pc:sldMk cId="2417076013" sldId="4565"/>
            <ac:spMk id="11" creationId="{25C5CB72-8187-469E-953E-FD843DDB8BEE}"/>
          </ac:spMkLst>
        </pc:spChg>
        <pc:spChg chg="del">
          <ac:chgData name="Robin Rettien" userId="d3b77970-caed-4e6f-89f3-1a113df11dad" providerId="ADAL" clId="{21A50AB6-AB87-4975-8370-9DE9DF701BC2}" dt="2020-11-06T13:50:23.612" v="1293" actId="478"/>
          <ac:spMkLst>
            <pc:docMk/>
            <pc:sldMk cId="2417076013" sldId="4565"/>
            <ac:spMk id="55" creationId="{D2581720-5159-401E-BB35-B75A97821AB5}"/>
          </ac:spMkLst>
        </pc:spChg>
        <pc:picChg chg="del">
          <ac:chgData name="Robin Rettien" userId="d3b77970-caed-4e6f-89f3-1a113df11dad" providerId="ADAL" clId="{21A50AB6-AB87-4975-8370-9DE9DF701BC2}" dt="2020-11-06T13:50:23.612" v="1293" actId="478"/>
          <ac:picMkLst>
            <pc:docMk/>
            <pc:sldMk cId="2417076013" sldId="4565"/>
            <ac:picMk id="18" creationId="{B886F066-CF8D-4FC5-AE36-CAECAF971AE4}"/>
          </ac:picMkLst>
        </pc:picChg>
      </pc:sldChg>
      <pc:sldChg chg="addSp delSp modSp mod">
        <pc:chgData name="Robin Rettien" userId="d3b77970-caed-4e6f-89f3-1a113df11dad" providerId="ADAL" clId="{21A50AB6-AB87-4975-8370-9DE9DF701BC2}" dt="2020-11-09T11:55:14.926" v="1663" actId="14100"/>
        <pc:sldMkLst>
          <pc:docMk/>
          <pc:sldMk cId="2322720532" sldId="4566"/>
        </pc:sldMkLst>
        <pc:spChg chg="del mod ord">
          <ac:chgData name="Robin Rettien" userId="d3b77970-caed-4e6f-89f3-1a113df11dad" providerId="ADAL" clId="{21A50AB6-AB87-4975-8370-9DE9DF701BC2}" dt="2020-11-09T11:51:01.007" v="1631" actId="478"/>
          <ac:spMkLst>
            <pc:docMk/>
            <pc:sldMk cId="2322720532" sldId="4566"/>
            <ac:spMk id="3" creationId="{26A2F39A-D31A-4CF0-9E1F-705030DBF85F}"/>
          </ac:spMkLst>
        </pc:spChg>
        <pc:spChg chg="del mod">
          <ac:chgData name="Robin Rettien" userId="d3b77970-caed-4e6f-89f3-1a113df11dad" providerId="ADAL" clId="{21A50AB6-AB87-4975-8370-9DE9DF701BC2}" dt="2020-11-09T11:51:05.082" v="1634" actId="478"/>
          <ac:spMkLst>
            <pc:docMk/>
            <pc:sldMk cId="2322720532" sldId="4566"/>
            <ac:spMk id="4" creationId="{7079BEE3-409A-4A06-8893-5135515B734F}"/>
          </ac:spMkLst>
        </pc:spChg>
        <pc:spChg chg="del mod">
          <ac:chgData name="Robin Rettien" userId="d3b77970-caed-4e6f-89f3-1a113df11dad" providerId="ADAL" clId="{21A50AB6-AB87-4975-8370-9DE9DF701BC2}" dt="2020-11-09T11:51:02.113" v="1632" actId="478"/>
          <ac:spMkLst>
            <pc:docMk/>
            <pc:sldMk cId="2322720532" sldId="4566"/>
            <ac:spMk id="8" creationId="{5DC02099-B902-4EA5-B70D-E6A78780137F}"/>
          </ac:spMkLst>
        </pc:spChg>
        <pc:spChg chg="del mod">
          <ac:chgData name="Robin Rettien" userId="d3b77970-caed-4e6f-89f3-1a113df11dad" providerId="ADAL" clId="{21A50AB6-AB87-4975-8370-9DE9DF701BC2}" dt="2020-11-09T11:51:00.007" v="1630" actId="478"/>
          <ac:spMkLst>
            <pc:docMk/>
            <pc:sldMk cId="2322720532" sldId="4566"/>
            <ac:spMk id="9" creationId="{AC23D0CC-1E3C-4F67-ADBA-64D41C487AF3}"/>
          </ac:spMkLst>
        </pc:spChg>
        <pc:spChg chg="add del mod">
          <ac:chgData name="Robin Rettien" userId="d3b77970-caed-4e6f-89f3-1a113df11dad" providerId="ADAL" clId="{21A50AB6-AB87-4975-8370-9DE9DF701BC2}" dt="2020-11-09T11:50:58.551" v="1629" actId="478"/>
          <ac:spMkLst>
            <pc:docMk/>
            <pc:sldMk cId="2322720532" sldId="4566"/>
            <ac:spMk id="13" creationId="{79892697-548C-404C-B422-8ED967BECD80}"/>
          </ac:spMkLst>
        </pc:spChg>
        <pc:spChg chg="add mod">
          <ac:chgData name="Robin Rettien" userId="d3b77970-caed-4e6f-89f3-1a113df11dad" providerId="ADAL" clId="{21A50AB6-AB87-4975-8370-9DE9DF701BC2}" dt="2020-11-06T13:48:52.763" v="1220" actId="1076"/>
          <ac:spMkLst>
            <pc:docMk/>
            <pc:sldMk cId="2322720532" sldId="4566"/>
            <ac:spMk id="14" creationId="{28A4C5E7-8B46-4500-9FF1-2646BE06B2FA}"/>
          </ac:spMkLst>
        </pc:spChg>
        <pc:spChg chg="add mod">
          <ac:chgData name="Robin Rettien" userId="d3b77970-caed-4e6f-89f3-1a113df11dad" providerId="ADAL" clId="{21A50AB6-AB87-4975-8370-9DE9DF701BC2}" dt="2020-11-06T13:53:58.645" v="1471" actId="1076"/>
          <ac:spMkLst>
            <pc:docMk/>
            <pc:sldMk cId="2322720532" sldId="4566"/>
            <ac:spMk id="15" creationId="{0DE89775-2FB7-43D0-984E-D073C7A1DC9F}"/>
          </ac:spMkLst>
        </pc:spChg>
        <pc:spChg chg="add mod">
          <ac:chgData name="Robin Rettien" userId="d3b77970-caed-4e6f-89f3-1a113df11dad" providerId="ADAL" clId="{21A50AB6-AB87-4975-8370-9DE9DF701BC2}" dt="2020-11-06T13:53:30.347" v="1429" actId="1076"/>
          <ac:spMkLst>
            <pc:docMk/>
            <pc:sldMk cId="2322720532" sldId="4566"/>
            <ac:spMk id="16" creationId="{3894E82E-994D-4A25-85D0-08B09665DC1C}"/>
          </ac:spMkLst>
        </pc:spChg>
        <pc:spChg chg="add">
          <ac:chgData name="Robin Rettien" userId="d3b77970-caed-4e6f-89f3-1a113df11dad" providerId="ADAL" clId="{21A50AB6-AB87-4975-8370-9DE9DF701BC2}" dt="2020-11-09T11:51:06.516" v="1636" actId="22"/>
          <ac:spMkLst>
            <pc:docMk/>
            <pc:sldMk cId="2322720532" sldId="4566"/>
            <ac:spMk id="17" creationId="{434B0F46-47AE-4F19-A4E8-9FC0958D133F}"/>
          </ac:spMkLst>
        </pc:spChg>
        <pc:spChg chg="add">
          <ac:chgData name="Robin Rettien" userId="d3b77970-caed-4e6f-89f3-1a113df11dad" providerId="ADAL" clId="{21A50AB6-AB87-4975-8370-9DE9DF701BC2}" dt="2020-11-09T11:51:06.516" v="1636" actId="22"/>
          <ac:spMkLst>
            <pc:docMk/>
            <pc:sldMk cId="2322720532" sldId="4566"/>
            <ac:spMk id="18" creationId="{1363576F-7B6A-4872-B0F9-40832D569EBD}"/>
          </ac:spMkLst>
        </pc:spChg>
        <pc:spChg chg="add">
          <ac:chgData name="Robin Rettien" userId="d3b77970-caed-4e6f-89f3-1a113df11dad" providerId="ADAL" clId="{21A50AB6-AB87-4975-8370-9DE9DF701BC2}" dt="2020-11-09T11:51:06.516" v="1636" actId="22"/>
          <ac:spMkLst>
            <pc:docMk/>
            <pc:sldMk cId="2322720532" sldId="4566"/>
            <ac:spMk id="19" creationId="{E2890973-73D2-4FA5-939D-E6D2BB16BBB5}"/>
          </ac:spMkLst>
        </pc:spChg>
        <pc:spChg chg="add mod">
          <ac:chgData name="Robin Rettien" userId="d3b77970-caed-4e6f-89f3-1a113df11dad" providerId="ADAL" clId="{21A50AB6-AB87-4975-8370-9DE9DF701BC2}" dt="2020-11-09T11:51:19.860" v="1637" actId="207"/>
          <ac:spMkLst>
            <pc:docMk/>
            <pc:sldMk cId="2322720532" sldId="4566"/>
            <ac:spMk id="20" creationId="{791E870A-C421-4E13-9555-87E890B4EA91}"/>
          </ac:spMkLst>
        </pc:spChg>
        <pc:spChg chg="add mod">
          <ac:chgData name="Robin Rettien" userId="d3b77970-caed-4e6f-89f3-1a113df11dad" providerId="ADAL" clId="{21A50AB6-AB87-4975-8370-9DE9DF701BC2}" dt="2020-11-09T11:51:19.860" v="1637" actId="207"/>
          <ac:spMkLst>
            <pc:docMk/>
            <pc:sldMk cId="2322720532" sldId="4566"/>
            <ac:spMk id="21" creationId="{28BA90F1-F03E-4CEC-92B8-0DCF2BEE5990}"/>
          </ac:spMkLst>
        </pc:spChg>
        <pc:spChg chg="add mod">
          <ac:chgData name="Robin Rettien" userId="d3b77970-caed-4e6f-89f3-1a113df11dad" providerId="ADAL" clId="{21A50AB6-AB87-4975-8370-9DE9DF701BC2}" dt="2020-11-09T11:51:19.860" v="1637" actId="207"/>
          <ac:spMkLst>
            <pc:docMk/>
            <pc:sldMk cId="2322720532" sldId="4566"/>
            <ac:spMk id="23" creationId="{D0A666C9-3114-46C7-A616-3FDFC552E46B}"/>
          </ac:spMkLst>
        </pc:spChg>
        <pc:spChg chg="add del mod ord">
          <ac:chgData name="Robin Rettien" userId="d3b77970-caed-4e6f-89f3-1a113df11dad" providerId="ADAL" clId="{21A50AB6-AB87-4975-8370-9DE9DF701BC2}" dt="2020-11-09T11:55:01.279" v="1660" actId="478"/>
          <ac:spMkLst>
            <pc:docMk/>
            <pc:sldMk cId="2322720532" sldId="4566"/>
            <ac:spMk id="27" creationId="{6CA5CE03-ABB0-45BD-9A48-BBC521870E46}"/>
          </ac:spMkLst>
        </pc:spChg>
        <pc:spChg chg="mod">
          <ac:chgData name="Robin Rettien" userId="d3b77970-caed-4e6f-89f3-1a113df11dad" providerId="ADAL" clId="{21A50AB6-AB87-4975-8370-9DE9DF701BC2}" dt="2020-11-06T13:53:51.197" v="1470" actId="20577"/>
          <ac:spMkLst>
            <pc:docMk/>
            <pc:sldMk cId="2322720532" sldId="4566"/>
            <ac:spMk id="28" creationId="{38DB51CF-8B54-4E26-A981-4676275867C7}"/>
          </ac:spMkLst>
        </pc:spChg>
        <pc:spChg chg="add del mod">
          <ac:chgData name="Robin Rettien" userId="d3b77970-caed-4e6f-89f3-1a113df11dad" providerId="ADAL" clId="{21A50AB6-AB87-4975-8370-9DE9DF701BC2}" dt="2020-11-09T11:51:03.934" v="1633" actId="478"/>
          <ac:spMkLst>
            <pc:docMk/>
            <pc:sldMk cId="2322720532" sldId="4566"/>
            <ac:spMk id="30" creationId="{2062F811-143E-459F-A700-89D3CE6DC9F5}"/>
          </ac:spMkLst>
        </pc:spChg>
        <pc:spChg chg="add del mod">
          <ac:chgData name="Robin Rettien" userId="d3b77970-caed-4e6f-89f3-1a113df11dad" providerId="ADAL" clId="{21A50AB6-AB87-4975-8370-9DE9DF701BC2}" dt="2020-11-09T11:55:00.063" v="1659" actId="478"/>
          <ac:spMkLst>
            <pc:docMk/>
            <pc:sldMk cId="2322720532" sldId="4566"/>
            <ac:spMk id="36" creationId="{662F4426-4144-4ED0-998B-73B332032BDF}"/>
          </ac:spMkLst>
        </pc:spChg>
        <pc:picChg chg="del mod ord">
          <ac:chgData name="Robin Rettien" userId="d3b77970-caed-4e6f-89f3-1a113df11dad" providerId="ADAL" clId="{21A50AB6-AB87-4975-8370-9DE9DF701BC2}" dt="2020-11-09T11:50:56.739" v="1627" actId="478"/>
          <ac:picMkLst>
            <pc:docMk/>
            <pc:sldMk cId="2322720532" sldId="4566"/>
            <ac:picMk id="10" creationId="{391F3513-9338-4EC5-B0EB-2882C233B539}"/>
          </ac:picMkLst>
        </pc:picChg>
        <pc:picChg chg="del mod ord">
          <ac:chgData name="Robin Rettien" userId="d3b77970-caed-4e6f-89f3-1a113df11dad" providerId="ADAL" clId="{21A50AB6-AB87-4975-8370-9DE9DF701BC2}" dt="2020-11-09T11:51:06.238" v="1635" actId="478"/>
          <ac:picMkLst>
            <pc:docMk/>
            <pc:sldMk cId="2322720532" sldId="4566"/>
            <ac:picMk id="11" creationId="{DE2FD707-D8CC-4A28-9FBE-04E075CD7C81}"/>
          </ac:picMkLst>
        </pc:picChg>
        <pc:picChg chg="add del mod">
          <ac:chgData name="Robin Rettien" userId="d3b77970-caed-4e6f-89f3-1a113df11dad" providerId="ADAL" clId="{21A50AB6-AB87-4975-8370-9DE9DF701BC2}" dt="2020-11-09T11:50:57.695" v="1628" actId="478"/>
          <ac:picMkLst>
            <pc:docMk/>
            <pc:sldMk cId="2322720532" sldId="4566"/>
            <ac:picMk id="12" creationId="{FF8952AE-CAC4-48F1-B298-3495CF240564}"/>
          </ac:picMkLst>
        </pc:picChg>
        <pc:picChg chg="add mod">
          <ac:chgData name="Robin Rettien" userId="d3b77970-caed-4e6f-89f3-1a113df11dad" providerId="ADAL" clId="{21A50AB6-AB87-4975-8370-9DE9DF701BC2}" dt="2020-11-09T11:55:14.926" v="1663" actId="14100"/>
          <ac:picMkLst>
            <pc:docMk/>
            <pc:sldMk cId="2322720532" sldId="4566"/>
            <ac:picMk id="24" creationId="{C5B7C8CE-4053-4B5F-9017-B9B8BD64C155}"/>
          </ac:picMkLst>
        </pc:picChg>
        <pc:picChg chg="add mod">
          <ac:chgData name="Robin Rettien" userId="d3b77970-caed-4e6f-89f3-1a113df11dad" providerId="ADAL" clId="{21A50AB6-AB87-4975-8370-9DE9DF701BC2}" dt="2020-11-09T11:53:44.628" v="1641" actId="552"/>
          <ac:picMkLst>
            <pc:docMk/>
            <pc:sldMk cId="2322720532" sldId="4566"/>
            <ac:picMk id="25" creationId="{D1253B91-14CD-4424-B8A2-D42AADAAE02C}"/>
          </ac:picMkLst>
        </pc:picChg>
        <pc:picChg chg="add mod ord">
          <ac:chgData name="Robin Rettien" userId="d3b77970-caed-4e6f-89f3-1a113df11dad" providerId="ADAL" clId="{21A50AB6-AB87-4975-8370-9DE9DF701BC2}" dt="2020-11-09T11:53:59.962" v="1644" actId="552"/>
          <ac:picMkLst>
            <pc:docMk/>
            <pc:sldMk cId="2322720532" sldId="4566"/>
            <ac:picMk id="26" creationId="{371E8275-6433-4E62-939C-B6D92758058E}"/>
          </ac:picMkLst>
        </pc:picChg>
        <pc:picChg chg="add del mod">
          <ac:chgData name="Robin Rettien" userId="d3b77970-caed-4e6f-89f3-1a113df11dad" providerId="ADAL" clId="{21A50AB6-AB87-4975-8370-9DE9DF701BC2}" dt="2020-11-06T13:49:20.535" v="1254" actId="478"/>
          <ac:picMkLst>
            <pc:docMk/>
            <pc:sldMk cId="2322720532" sldId="4566"/>
            <ac:picMk id="29" creationId="{04F485EC-4B40-4EEF-A944-2CBAC68488CE}"/>
          </ac:picMkLst>
        </pc:picChg>
        <pc:picChg chg="add del mod ord">
          <ac:chgData name="Robin Rettien" userId="d3b77970-caed-4e6f-89f3-1a113df11dad" providerId="ADAL" clId="{21A50AB6-AB87-4975-8370-9DE9DF701BC2}" dt="2020-11-09T11:55:02.460" v="1661" actId="478"/>
          <ac:picMkLst>
            <pc:docMk/>
            <pc:sldMk cId="2322720532" sldId="4566"/>
            <ac:picMk id="32" creationId="{2E14C937-41FF-4C00-99A4-95F6CE73B300}"/>
          </ac:picMkLst>
        </pc:picChg>
        <pc:picChg chg="add del mod">
          <ac:chgData name="Robin Rettien" userId="d3b77970-caed-4e6f-89f3-1a113df11dad" providerId="ADAL" clId="{21A50AB6-AB87-4975-8370-9DE9DF701BC2}" dt="2020-11-09T11:55:04.054" v="1662" actId="478"/>
          <ac:picMkLst>
            <pc:docMk/>
            <pc:sldMk cId="2322720532" sldId="4566"/>
            <ac:picMk id="34" creationId="{E6E15CF9-7D63-4583-8E87-8D053670AD0F}"/>
          </ac:picMkLst>
        </pc:picChg>
      </pc:sldChg>
      <pc:sldChg chg="addSp delSp modSp mod">
        <pc:chgData name="Robin Rettien" userId="d3b77970-caed-4e6f-89f3-1a113df11dad" providerId="ADAL" clId="{21A50AB6-AB87-4975-8370-9DE9DF701BC2}" dt="2020-11-09T11:57:33.721" v="1697" actId="207"/>
        <pc:sldMkLst>
          <pc:docMk/>
          <pc:sldMk cId="1804045032" sldId="4567"/>
        </pc:sldMkLst>
        <pc:spChg chg="del mod">
          <ac:chgData name="Robin Rettien" userId="d3b77970-caed-4e6f-89f3-1a113df11dad" providerId="ADAL" clId="{21A50AB6-AB87-4975-8370-9DE9DF701BC2}" dt="2020-11-09T11:57:00.950" v="1687" actId="478"/>
          <ac:spMkLst>
            <pc:docMk/>
            <pc:sldMk cId="1804045032" sldId="4567"/>
            <ac:spMk id="3" creationId="{97E7AAEE-3237-4F78-87D1-A644DB75BF37}"/>
          </ac:spMkLst>
        </pc:spChg>
        <pc:spChg chg="del mod">
          <ac:chgData name="Robin Rettien" userId="d3b77970-caed-4e6f-89f3-1a113df11dad" providerId="ADAL" clId="{21A50AB6-AB87-4975-8370-9DE9DF701BC2}" dt="2020-11-09T11:57:02.440" v="1688" actId="478"/>
          <ac:spMkLst>
            <pc:docMk/>
            <pc:sldMk cId="1804045032" sldId="4567"/>
            <ac:spMk id="8" creationId="{F98DBBA5-047B-4CDA-A116-80265C194999}"/>
          </ac:spMkLst>
        </pc:spChg>
        <pc:spChg chg="add ord">
          <ac:chgData name="Robin Rettien" userId="d3b77970-caed-4e6f-89f3-1a113df11dad" providerId="ADAL" clId="{21A50AB6-AB87-4975-8370-9DE9DF701BC2}" dt="2020-11-09T11:54:50.481" v="1658" actId="167"/>
          <ac:spMkLst>
            <pc:docMk/>
            <pc:sldMk cId="1804045032" sldId="4567"/>
            <ac:spMk id="11" creationId="{F8B356A4-F9E5-4F3F-A684-812767611FEC}"/>
          </ac:spMkLst>
        </pc:spChg>
        <pc:spChg chg="add ord">
          <ac:chgData name="Robin Rettien" userId="d3b77970-caed-4e6f-89f3-1a113df11dad" providerId="ADAL" clId="{21A50AB6-AB87-4975-8370-9DE9DF701BC2}" dt="2020-11-09T11:54:50.481" v="1658" actId="167"/>
          <ac:spMkLst>
            <pc:docMk/>
            <pc:sldMk cId="1804045032" sldId="4567"/>
            <ac:spMk id="16" creationId="{ADD9BE9F-BCB3-4EB4-B9AA-920D34A49BA4}"/>
          </ac:spMkLst>
        </pc:spChg>
        <pc:spChg chg="add">
          <ac:chgData name="Robin Rettien" userId="d3b77970-caed-4e6f-89f3-1a113df11dad" providerId="ADAL" clId="{21A50AB6-AB87-4975-8370-9DE9DF701BC2}" dt="2020-11-09T11:57:06.220" v="1691" actId="22"/>
          <ac:spMkLst>
            <pc:docMk/>
            <pc:sldMk cId="1804045032" sldId="4567"/>
            <ac:spMk id="17" creationId="{47B3CA8C-15BA-4241-BD96-342B4BA95489}"/>
          </ac:spMkLst>
        </pc:spChg>
        <pc:spChg chg="del mod">
          <ac:chgData name="Robin Rettien" userId="d3b77970-caed-4e6f-89f3-1a113df11dad" providerId="ADAL" clId="{21A50AB6-AB87-4975-8370-9DE9DF701BC2}" dt="2020-11-09T11:57:04.113" v="1689" actId="478"/>
          <ac:spMkLst>
            <pc:docMk/>
            <pc:sldMk cId="1804045032" sldId="4567"/>
            <ac:spMk id="19" creationId="{4C7930E5-4530-4343-AF7F-B76B6675A7C6}"/>
          </ac:spMkLst>
        </pc:spChg>
        <pc:spChg chg="add mod">
          <ac:chgData name="Robin Rettien" userId="d3b77970-caed-4e6f-89f3-1a113df11dad" providerId="ADAL" clId="{21A50AB6-AB87-4975-8370-9DE9DF701BC2}" dt="2020-11-09T11:57:33.721" v="1697" actId="207"/>
          <ac:spMkLst>
            <pc:docMk/>
            <pc:sldMk cId="1804045032" sldId="4567"/>
            <ac:spMk id="20" creationId="{D3C7193E-FD9A-481D-A469-A977CE4C7A85}"/>
          </ac:spMkLst>
        </pc:spChg>
        <pc:spChg chg="add">
          <ac:chgData name="Robin Rettien" userId="d3b77970-caed-4e6f-89f3-1a113df11dad" providerId="ADAL" clId="{21A50AB6-AB87-4975-8370-9DE9DF701BC2}" dt="2020-11-09T11:57:06.220" v="1691" actId="22"/>
          <ac:spMkLst>
            <pc:docMk/>
            <pc:sldMk cId="1804045032" sldId="4567"/>
            <ac:spMk id="21" creationId="{1992C58E-56C0-49F4-8A7E-C94E5AAF5CF6}"/>
          </ac:spMkLst>
        </pc:spChg>
        <pc:spChg chg="add">
          <ac:chgData name="Robin Rettien" userId="d3b77970-caed-4e6f-89f3-1a113df11dad" providerId="ADAL" clId="{21A50AB6-AB87-4975-8370-9DE9DF701BC2}" dt="2020-11-09T11:57:06.220" v="1691" actId="22"/>
          <ac:spMkLst>
            <pc:docMk/>
            <pc:sldMk cId="1804045032" sldId="4567"/>
            <ac:spMk id="24" creationId="{D1AD0422-00C0-43B9-8722-E8E853DFA578}"/>
          </ac:spMkLst>
        </pc:spChg>
        <pc:spChg chg="add mod">
          <ac:chgData name="Robin Rettien" userId="d3b77970-caed-4e6f-89f3-1a113df11dad" providerId="ADAL" clId="{21A50AB6-AB87-4975-8370-9DE9DF701BC2}" dt="2020-11-09T11:57:20.701" v="1694" actId="552"/>
          <ac:spMkLst>
            <pc:docMk/>
            <pc:sldMk cId="1804045032" sldId="4567"/>
            <ac:spMk id="25" creationId="{50D93ED6-F82A-459A-81C8-0EF4FFA71291}"/>
          </ac:spMkLst>
        </pc:spChg>
        <pc:spChg chg="add mod">
          <ac:chgData name="Robin Rettien" userId="d3b77970-caed-4e6f-89f3-1a113df11dad" providerId="ADAL" clId="{21A50AB6-AB87-4975-8370-9DE9DF701BC2}" dt="2020-11-09T11:57:25.484" v="1695" actId="555"/>
          <ac:spMkLst>
            <pc:docMk/>
            <pc:sldMk cId="1804045032" sldId="4567"/>
            <ac:spMk id="26" creationId="{068B5C90-3B05-48D2-97E7-7F9741069CEA}"/>
          </ac:spMkLst>
        </pc:spChg>
        <pc:spChg chg="add del mod">
          <ac:chgData name="Robin Rettien" userId="d3b77970-caed-4e6f-89f3-1a113df11dad" providerId="ADAL" clId="{21A50AB6-AB87-4975-8370-9DE9DF701BC2}" dt="2020-11-09T11:54:46.295" v="1655" actId="478"/>
          <ac:spMkLst>
            <pc:docMk/>
            <pc:sldMk cId="1804045032" sldId="4567"/>
            <ac:spMk id="32" creationId="{B4C665E3-DADC-4F35-9A72-58C7F84A1C85}"/>
          </ac:spMkLst>
        </pc:spChg>
        <pc:spChg chg="del mod">
          <ac:chgData name="Robin Rettien" userId="d3b77970-caed-4e6f-89f3-1a113df11dad" providerId="ADAL" clId="{21A50AB6-AB87-4975-8370-9DE9DF701BC2}" dt="2020-11-09T11:57:05.254" v="1690" actId="478"/>
          <ac:spMkLst>
            <pc:docMk/>
            <pc:sldMk cId="1804045032" sldId="4567"/>
            <ac:spMk id="33" creationId="{F6994DA1-ADEC-4C68-979C-17D650112E00}"/>
          </ac:spMkLst>
        </pc:spChg>
        <pc:spChg chg="add mod">
          <ac:chgData name="Robin Rettien" userId="d3b77970-caed-4e6f-89f3-1a113df11dad" providerId="ADAL" clId="{21A50AB6-AB87-4975-8370-9DE9DF701BC2}" dt="2020-11-09T11:57:30.282" v="1696" actId="555"/>
          <ac:spMkLst>
            <pc:docMk/>
            <pc:sldMk cId="1804045032" sldId="4567"/>
            <ac:spMk id="34" creationId="{D1549B52-035F-40B1-9E20-890BD8AA077F}"/>
          </ac:spMkLst>
        </pc:spChg>
        <pc:spChg chg="add mod">
          <ac:chgData name="Robin Rettien" userId="d3b77970-caed-4e6f-89f3-1a113df11dad" providerId="ADAL" clId="{21A50AB6-AB87-4975-8370-9DE9DF701BC2}" dt="2020-11-09T11:57:25.484" v="1695" actId="555"/>
          <ac:spMkLst>
            <pc:docMk/>
            <pc:sldMk cId="1804045032" sldId="4567"/>
            <ac:spMk id="35" creationId="{7429CE4C-5E1C-496D-B48C-229309537836}"/>
          </ac:spMkLst>
        </pc:spChg>
        <pc:spChg chg="add del mod">
          <ac:chgData name="Robin Rettien" userId="d3b77970-caed-4e6f-89f3-1a113df11dad" providerId="ADAL" clId="{21A50AB6-AB87-4975-8370-9DE9DF701BC2}" dt="2020-11-09T11:56:58.870" v="1685" actId="478"/>
          <ac:spMkLst>
            <pc:docMk/>
            <pc:sldMk cId="1804045032" sldId="4567"/>
            <ac:spMk id="37" creationId="{80B42D72-6D7C-47CB-9A4F-CEA770B20619}"/>
          </ac:spMkLst>
        </pc:spChg>
        <pc:spChg chg="add del mod">
          <ac:chgData name="Robin Rettien" userId="d3b77970-caed-4e6f-89f3-1a113df11dad" providerId="ADAL" clId="{21A50AB6-AB87-4975-8370-9DE9DF701BC2}" dt="2020-11-09T11:56:59.600" v="1686" actId="478"/>
          <ac:spMkLst>
            <pc:docMk/>
            <pc:sldMk cId="1804045032" sldId="4567"/>
            <ac:spMk id="38" creationId="{D36B23C9-464D-43E1-83C5-6AAD43F87011}"/>
          </ac:spMkLst>
        </pc:spChg>
        <pc:spChg chg="del mod">
          <ac:chgData name="Robin Rettien" userId="d3b77970-caed-4e6f-89f3-1a113df11dad" providerId="ADAL" clId="{21A50AB6-AB87-4975-8370-9DE9DF701BC2}" dt="2020-11-09T11:54:45.391" v="1654" actId="478"/>
          <ac:spMkLst>
            <pc:docMk/>
            <pc:sldMk cId="1804045032" sldId="4567"/>
            <ac:spMk id="76" creationId="{4B42C724-3575-424B-9619-B3FA8736F495}"/>
          </ac:spMkLst>
        </pc:spChg>
        <pc:grpChg chg="mod">
          <ac:chgData name="Robin Rettien" userId="d3b77970-caed-4e6f-89f3-1a113df11dad" providerId="ADAL" clId="{21A50AB6-AB87-4975-8370-9DE9DF701BC2}" dt="2020-11-06T13:55:25.156" v="1479" actId="1036"/>
          <ac:grpSpMkLst>
            <pc:docMk/>
            <pc:sldMk cId="1804045032" sldId="4567"/>
            <ac:grpSpMk id="10" creationId="{5A9762EB-51DB-4154-A84B-6405A46E45C7}"/>
          </ac:grpSpMkLst>
        </pc:grpChg>
        <pc:picChg chg="add del mod">
          <ac:chgData name="Robin Rettien" userId="d3b77970-caed-4e6f-89f3-1a113df11dad" providerId="ADAL" clId="{21A50AB6-AB87-4975-8370-9DE9DF701BC2}" dt="2020-11-09T11:54:46.943" v="1656" actId="478"/>
          <ac:picMkLst>
            <pc:docMk/>
            <pc:sldMk cId="1804045032" sldId="4567"/>
            <ac:picMk id="4" creationId="{F686B608-72F2-4AB9-8D54-9A08C527C586}"/>
          </ac:picMkLst>
        </pc:picChg>
        <pc:picChg chg="mod">
          <ac:chgData name="Robin Rettien" userId="d3b77970-caed-4e6f-89f3-1a113df11dad" providerId="ADAL" clId="{21A50AB6-AB87-4975-8370-9DE9DF701BC2}" dt="2020-11-06T13:55:25.156" v="1479" actId="1036"/>
          <ac:picMkLst>
            <pc:docMk/>
            <pc:sldMk cId="1804045032" sldId="4567"/>
            <ac:picMk id="12" creationId="{005566D1-544A-4FEE-BE9E-4BB1387E26A2}"/>
          </ac:picMkLst>
        </pc:picChg>
        <pc:picChg chg="add ord">
          <ac:chgData name="Robin Rettien" userId="d3b77970-caed-4e6f-89f3-1a113df11dad" providerId="ADAL" clId="{21A50AB6-AB87-4975-8370-9DE9DF701BC2}" dt="2020-11-09T11:54:50.481" v="1658" actId="167"/>
          <ac:picMkLst>
            <pc:docMk/>
            <pc:sldMk cId="1804045032" sldId="4567"/>
            <ac:picMk id="13" creationId="{2CDE7D67-BD10-4E89-B8C7-A79952828DB5}"/>
          </ac:picMkLst>
        </pc:picChg>
        <pc:picChg chg="add ord">
          <ac:chgData name="Robin Rettien" userId="d3b77970-caed-4e6f-89f3-1a113df11dad" providerId="ADAL" clId="{21A50AB6-AB87-4975-8370-9DE9DF701BC2}" dt="2020-11-09T11:54:50.481" v="1658" actId="167"/>
          <ac:picMkLst>
            <pc:docMk/>
            <pc:sldMk cId="1804045032" sldId="4567"/>
            <ac:picMk id="14" creationId="{DF53922B-C9FE-4932-A588-8FBC3E49B653}"/>
          </ac:picMkLst>
        </pc:picChg>
        <pc:picChg chg="mod">
          <ac:chgData name="Robin Rettien" userId="d3b77970-caed-4e6f-89f3-1a113df11dad" providerId="ADAL" clId="{21A50AB6-AB87-4975-8370-9DE9DF701BC2}" dt="2020-11-06T13:55:25.156" v="1479" actId="1036"/>
          <ac:picMkLst>
            <pc:docMk/>
            <pc:sldMk cId="1804045032" sldId="4567"/>
            <ac:picMk id="15" creationId="{1CCA54E8-53BF-42C3-AFE1-527FD9504BAF}"/>
          </ac:picMkLst>
        </pc:picChg>
        <pc:picChg chg="mod">
          <ac:chgData name="Robin Rettien" userId="d3b77970-caed-4e6f-89f3-1a113df11dad" providerId="ADAL" clId="{21A50AB6-AB87-4975-8370-9DE9DF701BC2}" dt="2020-11-06T13:55:25.156" v="1479" actId="1036"/>
          <ac:picMkLst>
            <pc:docMk/>
            <pc:sldMk cId="1804045032" sldId="4567"/>
            <ac:picMk id="18" creationId="{1549B2CE-A508-47A7-9C57-7F0C3F4C20B5}"/>
          </ac:picMkLst>
        </pc:picChg>
        <pc:picChg chg="del mod">
          <ac:chgData name="Robin Rettien" userId="d3b77970-caed-4e6f-89f3-1a113df11dad" providerId="ADAL" clId="{21A50AB6-AB87-4975-8370-9DE9DF701BC2}" dt="2020-11-09T11:54:44.144" v="1653" actId="478"/>
          <ac:picMkLst>
            <pc:docMk/>
            <pc:sldMk cId="1804045032" sldId="4567"/>
            <ac:picMk id="23" creationId="{BD74B608-B6A1-4924-A1BE-8FEF71C59EAB}"/>
          </ac:picMkLst>
        </pc:picChg>
      </pc:sldChg>
      <pc:sldChg chg="addSp delSp modSp mod">
        <pc:chgData name="Robin Rettien" userId="d3b77970-caed-4e6f-89f3-1a113df11dad" providerId="ADAL" clId="{21A50AB6-AB87-4975-8370-9DE9DF701BC2}" dt="2020-11-06T10:02:10.938" v="286" actId="1076"/>
        <pc:sldMkLst>
          <pc:docMk/>
          <pc:sldMk cId="321839724" sldId="4568"/>
        </pc:sldMkLst>
        <pc:spChg chg="mod">
          <ac:chgData name="Robin Rettien" userId="d3b77970-caed-4e6f-89f3-1a113df11dad" providerId="ADAL" clId="{21A50AB6-AB87-4975-8370-9DE9DF701BC2}" dt="2020-11-06T09:59:51.823" v="253" actId="1076"/>
          <ac:spMkLst>
            <pc:docMk/>
            <pc:sldMk cId="321839724" sldId="4568"/>
            <ac:spMk id="5" creationId="{A64E89AD-D070-49F5-A662-5483A122EF37}"/>
          </ac:spMkLst>
        </pc:spChg>
        <pc:spChg chg="mod">
          <ac:chgData name="Robin Rettien" userId="d3b77970-caed-4e6f-89f3-1a113df11dad" providerId="ADAL" clId="{21A50AB6-AB87-4975-8370-9DE9DF701BC2}" dt="2020-11-06T10:02:10.938" v="286" actId="1076"/>
          <ac:spMkLst>
            <pc:docMk/>
            <pc:sldMk cId="321839724" sldId="4568"/>
            <ac:spMk id="19" creationId="{9562E9CE-361A-421C-807E-EA0EC47E52BF}"/>
          </ac:spMkLst>
        </pc:spChg>
        <pc:spChg chg="mod">
          <ac:chgData name="Robin Rettien" userId="d3b77970-caed-4e6f-89f3-1a113df11dad" providerId="ADAL" clId="{21A50AB6-AB87-4975-8370-9DE9DF701BC2}" dt="2020-11-06T09:43:40.317" v="216" actId="13926"/>
          <ac:spMkLst>
            <pc:docMk/>
            <pc:sldMk cId="321839724" sldId="4568"/>
            <ac:spMk id="21" creationId="{A72AE591-3E09-4614-960C-8E841A43253C}"/>
          </ac:spMkLst>
        </pc:spChg>
        <pc:spChg chg="mod">
          <ac:chgData name="Robin Rettien" userId="d3b77970-caed-4e6f-89f3-1a113df11dad" providerId="ADAL" clId="{21A50AB6-AB87-4975-8370-9DE9DF701BC2}" dt="2020-11-06T10:02:03.473" v="285" actId="1037"/>
          <ac:spMkLst>
            <pc:docMk/>
            <pc:sldMk cId="321839724" sldId="4568"/>
            <ac:spMk id="45" creationId="{5F4DA6DD-9DCF-4F6B-AE53-E9DED3C2A58F}"/>
          </ac:spMkLst>
        </pc:spChg>
        <pc:spChg chg="mod">
          <ac:chgData name="Robin Rettien" userId="d3b77970-caed-4e6f-89f3-1a113df11dad" providerId="ADAL" clId="{21A50AB6-AB87-4975-8370-9DE9DF701BC2}" dt="2020-11-06T10:02:10.938" v="286" actId="1076"/>
          <ac:spMkLst>
            <pc:docMk/>
            <pc:sldMk cId="321839724" sldId="4568"/>
            <ac:spMk id="46" creationId="{80F8FA0B-0AC4-4557-8E19-7E742EA95999}"/>
          </ac:spMkLst>
        </pc:spChg>
        <pc:spChg chg="mod">
          <ac:chgData name="Robin Rettien" userId="d3b77970-caed-4e6f-89f3-1a113df11dad" providerId="ADAL" clId="{21A50AB6-AB87-4975-8370-9DE9DF701BC2}" dt="2020-11-06T10:02:03.473" v="285" actId="1037"/>
          <ac:spMkLst>
            <pc:docMk/>
            <pc:sldMk cId="321839724" sldId="4568"/>
            <ac:spMk id="48" creationId="{4C170BF5-AD93-43A1-A87B-7273DFAAA9D2}"/>
          </ac:spMkLst>
        </pc:spChg>
        <pc:picChg chg="del mod">
          <ac:chgData name="Robin Rettien" userId="d3b77970-caed-4e6f-89f3-1a113df11dad" providerId="ADAL" clId="{21A50AB6-AB87-4975-8370-9DE9DF701BC2}" dt="2020-11-06T09:59:35.643" v="248" actId="478"/>
          <ac:picMkLst>
            <pc:docMk/>
            <pc:sldMk cId="321839724" sldId="4568"/>
            <ac:picMk id="4" creationId="{D9777BAA-4FFF-4A62-83BB-8D7D744469C7}"/>
          </ac:picMkLst>
        </pc:picChg>
        <pc:picChg chg="del mod">
          <ac:chgData name="Robin Rettien" userId="d3b77970-caed-4e6f-89f3-1a113df11dad" providerId="ADAL" clId="{21A50AB6-AB87-4975-8370-9DE9DF701BC2}" dt="2020-11-06T10:01:45.877" v="273" actId="478"/>
          <ac:picMkLst>
            <pc:docMk/>
            <pc:sldMk cId="321839724" sldId="4568"/>
            <ac:picMk id="10" creationId="{DDE217B7-BB19-4F82-B96D-A76BFC1E1659}"/>
          </ac:picMkLst>
        </pc:picChg>
        <pc:picChg chg="add mod ord modCrop">
          <ac:chgData name="Robin Rettien" userId="d3b77970-caed-4e6f-89f3-1a113df11dad" providerId="ADAL" clId="{21A50AB6-AB87-4975-8370-9DE9DF701BC2}" dt="2020-11-06T09:59:45.038" v="252" actId="1076"/>
          <ac:picMkLst>
            <pc:docMk/>
            <pc:sldMk cId="321839724" sldId="4568"/>
            <ac:picMk id="12" creationId="{F54B6588-23AA-4AFE-9F4C-D5B16EA2C54A}"/>
          </ac:picMkLst>
        </pc:picChg>
        <pc:picChg chg="add mod ord">
          <ac:chgData name="Robin Rettien" userId="d3b77970-caed-4e6f-89f3-1a113df11dad" providerId="ADAL" clId="{21A50AB6-AB87-4975-8370-9DE9DF701BC2}" dt="2020-11-06T10:01:54.698" v="275" actId="108"/>
          <ac:picMkLst>
            <pc:docMk/>
            <pc:sldMk cId="321839724" sldId="4568"/>
            <ac:picMk id="14" creationId="{0E2F8AA7-5045-4CD1-BBF5-C6EB7948E350}"/>
          </ac:picMkLst>
        </pc:picChg>
      </pc:sldChg>
      <pc:sldChg chg="addSp delSp modSp mod">
        <pc:chgData name="Robin Rettien" userId="d3b77970-caed-4e6f-89f3-1a113df11dad" providerId="ADAL" clId="{21A50AB6-AB87-4975-8370-9DE9DF701BC2}" dt="2020-11-09T14:23:37.957" v="2350" actId="13926"/>
        <pc:sldMkLst>
          <pc:docMk/>
          <pc:sldMk cId="2761733356" sldId="4569"/>
        </pc:sldMkLst>
        <pc:spChg chg="mod">
          <ac:chgData name="Robin Rettien" userId="d3b77970-caed-4e6f-89f3-1a113df11dad" providerId="ADAL" clId="{21A50AB6-AB87-4975-8370-9DE9DF701BC2}" dt="2020-11-09T14:23:37.957" v="2350" actId="13926"/>
          <ac:spMkLst>
            <pc:docMk/>
            <pc:sldMk cId="2761733356" sldId="4569"/>
            <ac:spMk id="7" creationId="{E73D5105-F5BC-402C-B006-D9F1A167A1FB}"/>
          </ac:spMkLst>
        </pc:spChg>
        <pc:spChg chg="mod">
          <ac:chgData name="Robin Rettien" userId="d3b77970-caed-4e6f-89f3-1a113df11dad" providerId="ADAL" clId="{21A50AB6-AB87-4975-8370-9DE9DF701BC2}" dt="2020-11-06T10:11:00.931" v="370" actId="1036"/>
          <ac:spMkLst>
            <pc:docMk/>
            <pc:sldMk cId="2761733356" sldId="4569"/>
            <ac:spMk id="10" creationId="{9ED7A441-A060-42D8-9095-7D008E89A741}"/>
          </ac:spMkLst>
        </pc:spChg>
        <pc:spChg chg="mod">
          <ac:chgData name="Robin Rettien" userId="d3b77970-caed-4e6f-89f3-1a113df11dad" providerId="ADAL" clId="{21A50AB6-AB87-4975-8370-9DE9DF701BC2}" dt="2020-11-06T10:11:07.545" v="371" actId="1076"/>
          <ac:spMkLst>
            <pc:docMk/>
            <pc:sldMk cId="2761733356" sldId="4569"/>
            <ac:spMk id="12" creationId="{884FC309-076B-4904-B62C-7A142168EC50}"/>
          </ac:spMkLst>
        </pc:spChg>
        <pc:spChg chg="mod">
          <ac:chgData name="Robin Rettien" userId="d3b77970-caed-4e6f-89f3-1a113df11dad" providerId="ADAL" clId="{21A50AB6-AB87-4975-8370-9DE9DF701BC2}" dt="2020-11-06T10:11:00.931" v="370" actId="1036"/>
          <ac:spMkLst>
            <pc:docMk/>
            <pc:sldMk cId="2761733356" sldId="4569"/>
            <ac:spMk id="14" creationId="{22E2B548-DF3B-4866-9F66-7393E02E1CEA}"/>
          </ac:spMkLst>
        </pc:spChg>
        <pc:spChg chg="mod">
          <ac:chgData name="Robin Rettien" userId="d3b77970-caed-4e6f-89f3-1a113df11dad" providerId="ADAL" clId="{21A50AB6-AB87-4975-8370-9DE9DF701BC2}" dt="2020-11-06T10:04:48.711" v="319" actId="1076"/>
          <ac:spMkLst>
            <pc:docMk/>
            <pc:sldMk cId="2761733356" sldId="4569"/>
            <ac:spMk id="38" creationId="{85A8140E-B464-4476-870A-631D4673472E}"/>
          </ac:spMkLst>
        </pc:spChg>
        <pc:spChg chg="mod ord">
          <ac:chgData name="Robin Rettien" userId="d3b77970-caed-4e6f-89f3-1a113df11dad" providerId="ADAL" clId="{21A50AB6-AB87-4975-8370-9DE9DF701BC2}" dt="2020-11-06T10:06:16.840" v="337" actId="14100"/>
          <ac:spMkLst>
            <pc:docMk/>
            <pc:sldMk cId="2761733356" sldId="4569"/>
            <ac:spMk id="39" creationId="{AAFF6EA6-74A2-4682-915B-A6418E1B70F6}"/>
          </ac:spMkLst>
        </pc:spChg>
        <pc:spChg chg="mod">
          <ac:chgData name="Robin Rettien" userId="d3b77970-caed-4e6f-89f3-1a113df11dad" providerId="ADAL" clId="{21A50AB6-AB87-4975-8370-9DE9DF701BC2}" dt="2020-11-06T10:08:08.543" v="361" actId="1038"/>
          <ac:spMkLst>
            <pc:docMk/>
            <pc:sldMk cId="2761733356" sldId="4569"/>
            <ac:spMk id="41" creationId="{A7188BD8-2ACC-4F14-AE31-9722FB9CA6BC}"/>
          </ac:spMkLst>
        </pc:spChg>
        <pc:spChg chg="mod">
          <ac:chgData name="Robin Rettien" userId="d3b77970-caed-4e6f-89f3-1a113df11dad" providerId="ADAL" clId="{21A50AB6-AB87-4975-8370-9DE9DF701BC2}" dt="2020-11-06T10:07:51.413" v="351" actId="1076"/>
          <ac:spMkLst>
            <pc:docMk/>
            <pc:sldMk cId="2761733356" sldId="4569"/>
            <ac:spMk id="42" creationId="{084480C7-F215-4004-B0BC-F652E21C6B64}"/>
          </ac:spMkLst>
        </pc:spChg>
        <pc:spChg chg="mod">
          <ac:chgData name="Robin Rettien" userId="d3b77970-caed-4e6f-89f3-1a113df11dad" providerId="ADAL" clId="{21A50AB6-AB87-4975-8370-9DE9DF701BC2}" dt="2020-11-06T10:08:02.167" v="353" actId="555"/>
          <ac:spMkLst>
            <pc:docMk/>
            <pc:sldMk cId="2761733356" sldId="4569"/>
            <ac:spMk id="43" creationId="{77D55BEB-06D4-4D8C-B360-DF824868F547}"/>
          </ac:spMkLst>
        </pc:spChg>
        <pc:spChg chg="mod">
          <ac:chgData name="Robin Rettien" userId="d3b77970-caed-4e6f-89f3-1a113df11dad" providerId="ADAL" clId="{21A50AB6-AB87-4975-8370-9DE9DF701BC2}" dt="2020-11-06T10:08:05.705" v="358" actId="1038"/>
          <ac:spMkLst>
            <pc:docMk/>
            <pc:sldMk cId="2761733356" sldId="4569"/>
            <ac:spMk id="45" creationId="{C816BEF3-D42A-4370-9398-86EBCF8AB535}"/>
          </ac:spMkLst>
        </pc:spChg>
        <pc:grpChg chg="add mod ord">
          <ac:chgData name="Robin Rettien" userId="d3b77970-caed-4e6f-89f3-1a113df11dad" providerId="ADAL" clId="{21A50AB6-AB87-4975-8370-9DE9DF701BC2}" dt="2020-11-06T10:27:33.746" v="412" actId="167"/>
          <ac:grpSpMkLst>
            <pc:docMk/>
            <pc:sldMk cId="2761733356" sldId="4569"/>
            <ac:grpSpMk id="22" creationId="{9C952A7C-9880-4D8D-8CEC-1716043D64C1}"/>
          </ac:grpSpMkLst>
        </pc:grpChg>
        <pc:picChg chg="add del mod">
          <ac:chgData name="Robin Rettien" userId="d3b77970-caed-4e6f-89f3-1a113df11dad" providerId="ADAL" clId="{21A50AB6-AB87-4975-8370-9DE9DF701BC2}" dt="2020-11-06T10:04:18.386" v="298" actId="478"/>
          <ac:picMkLst>
            <pc:docMk/>
            <pc:sldMk cId="2761733356" sldId="4569"/>
            <ac:picMk id="5" creationId="{C46024D4-EE3F-46A3-8EB8-A14AA3F8894C}"/>
          </ac:picMkLst>
        </pc:picChg>
        <pc:picChg chg="del mod">
          <ac:chgData name="Robin Rettien" userId="d3b77970-caed-4e6f-89f3-1a113df11dad" providerId="ADAL" clId="{21A50AB6-AB87-4975-8370-9DE9DF701BC2}" dt="2020-11-06T10:04:35.495" v="316" actId="478"/>
          <ac:picMkLst>
            <pc:docMk/>
            <pc:sldMk cId="2761733356" sldId="4569"/>
            <ac:picMk id="6" creationId="{1658F0E2-224F-4B00-A1F5-9633AF206DF1}"/>
          </ac:picMkLst>
        </pc:picChg>
        <pc:picChg chg="del mod">
          <ac:chgData name="Robin Rettien" userId="d3b77970-caed-4e6f-89f3-1a113df11dad" providerId="ADAL" clId="{21A50AB6-AB87-4975-8370-9DE9DF701BC2}" dt="2020-11-06T10:07:38.203" v="349" actId="478"/>
          <ac:picMkLst>
            <pc:docMk/>
            <pc:sldMk cId="2761733356" sldId="4569"/>
            <ac:picMk id="8" creationId="{94EFAF37-174A-4B95-94D6-C8C194AC638D}"/>
          </ac:picMkLst>
        </pc:picChg>
        <pc:picChg chg="add mod ord">
          <ac:chgData name="Robin Rettien" userId="d3b77970-caed-4e6f-89f3-1a113df11dad" providerId="ADAL" clId="{21A50AB6-AB87-4975-8370-9DE9DF701BC2}" dt="2020-11-06T10:06:21.574" v="338" actId="164"/>
          <ac:picMkLst>
            <pc:docMk/>
            <pc:sldMk cId="2761733356" sldId="4569"/>
            <ac:picMk id="13" creationId="{C50A6F82-486F-46C5-88A7-18DC475C81A5}"/>
          </ac:picMkLst>
        </pc:picChg>
        <pc:picChg chg="mod">
          <ac:chgData name="Robin Rettien" userId="d3b77970-caed-4e6f-89f3-1a113df11dad" providerId="ADAL" clId="{21A50AB6-AB87-4975-8370-9DE9DF701BC2}" dt="2020-11-06T09:53:33.592" v="223" actId="1076"/>
          <ac:picMkLst>
            <pc:docMk/>
            <pc:sldMk cId="2761733356" sldId="4569"/>
            <ac:picMk id="16" creationId="{91B4F8DE-C0B5-48B0-84D5-FD6C1670B9C6}"/>
          </ac:picMkLst>
        </pc:picChg>
        <pc:picChg chg="add mod">
          <ac:chgData name="Robin Rettien" userId="d3b77970-caed-4e6f-89f3-1a113df11dad" providerId="ADAL" clId="{21A50AB6-AB87-4975-8370-9DE9DF701BC2}" dt="2020-11-06T10:06:21.574" v="338" actId="164"/>
          <ac:picMkLst>
            <pc:docMk/>
            <pc:sldMk cId="2761733356" sldId="4569"/>
            <ac:picMk id="21" creationId="{304E2F70-2E01-47C4-B0AD-32A875DB355F}"/>
          </ac:picMkLst>
        </pc:picChg>
        <pc:picChg chg="add mod ord">
          <ac:chgData name="Robin Rettien" userId="d3b77970-caed-4e6f-89f3-1a113df11dad" providerId="ADAL" clId="{21A50AB6-AB87-4975-8370-9DE9DF701BC2}" dt="2020-11-06T10:07:43.779" v="350" actId="108"/>
          <ac:picMkLst>
            <pc:docMk/>
            <pc:sldMk cId="2761733356" sldId="4569"/>
            <ac:picMk id="26" creationId="{5AEFB3D4-EA97-44A3-97BA-EB71B0C39428}"/>
          </ac:picMkLst>
        </pc:picChg>
      </pc:sldChg>
      <pc:sldChg chg="modSp mod">
        <pc:chgData name="Robin Rettien" userId="d3b77970-caed-4e6f-89f3-1a113df11dad" providerId="ADAL" clId="{21A50AB6-AB87-4975-8370-9DE9DF701BC2}" dt="2020-11-09T11:59:02.719" v="1748" actId="13926"/>
        <pc:sldMkLst>
          <pc:docMk/>
          <pc:sldMk cId="2623748295" sldId="4570"/>
        </pc:sldMkLst>
        <pc:spChg chg="mod">
          <ac:chgData name="Robin Rettien" userId="d3b77970-caed-4e6f-89f3-1a113df11dad" providerId="ADAL" clId="{21A50AB6-AB87-4975-8370-9DE9DF701BC2}" dt="2020-11-09T11:59:02.719" v="1748" actId="13926"/>
          <ac:spMkLst>
            <pc:docMk/>
            <pc:sldMk cId="2623748295" sldId="4570"/>
            <ac:spMk id="21" creationId="{A72AE591-3E09-4614-960C-8E841A43253C}"/>
          </ac:spMkLst>
        </pc:spChg>
        <pc:spChg chg="mod">
          <ac:chgData name="Robin Rettien" userId="d3b77970-caed-4e6f-89f3-1a113df11dad" providerId="ADAL" clId="{21A50AB6-AB87-4975-8370-9DE9DF701BC2}" dt="2020-11-06T09:13:14.222" v="37" actId="13926"/>
          <ac:spMkLst>
            <pc:docMk/>
            <pc:sldMk cId="2623748295" sldId="4570"/>
            <ac:spMk id="38" creationId="{DD9C1822-C1E4-4234-B2D4-71D10096A409}"/>
          </ac:spMkLst>
        </pc:spChg>
      </pc:sldChg>
      <pc:sldChg chg="add del">
        <pc:chgData name="Robin Rettien" userId="d3b77970-caed-4e6f-89f3-1a113df11dad" providerId="ADAL" clId="{21A50AB6-AB87-4975-8370-9DE9DF701BC2}" dt="2020-11-06T10:25:23.236" v="410" actId="47"/>
        <pc:sldMkLst>
          <pc:docMk/>
          <pc:sldMk cId="3274485005" sldId="4573"/>
        </pc:sldMkLst>
      </pc:sldChg>
      <pc:sldChg chg="add del">
        <pc:chgData name="Robin Rettien" userId="d3b77970-caed-4e6f-89f3-1a113df11dad" providerId="ADAL" clId="{21A50AB6-AB87-4975-8370-9DE9DF701BC2}" dt="2020-11-06T10:25:23.236" v="410" actId="47"/>
        <pc:sldMkLst>
          <pc:docMk/>
          <pc:sldMk cId="1085131706" sldId="4574"/>
        </pc:sldMkLst>
      </pc:sldChg>
      <pc:sldChg chg="del">
        <pc:chgData name="Robin Rettien" userId="d3b77970-caed-4e6f-89f3-1a113df11dad" providerId="ADAL" clId="{21A50AB6-AB87-4975-8370-9DE9DF701BC2}" dt="2020-11-06T09:29:28.065" v="181" actId="47"/>
        <pc:sldMkLst>
          <pc:docMk/>
          <pc:sldMk cId="179524939" sldId="4575"/>
        </pc:sldMkLst>
      </pc:sldChg>
      <pc:sldChg chg="modSp mod modNotesTx">
        <pc:chgData name="Robin Rettien" userId="d3b77970-caed-4e6f-89f3-1a113df11dad" providerId="ADAL" clId="{21A50AB6-AB87-4975-8370-9DE9DF701BC2}" dt="2020-11-09T14:36:34.344" v="2407" actId="20577"/>
        <pc:sldMkLst>
          <pc:docMk/>
          <pc:sldMk cId="2643318129" sldId="4576"/>
        </pc:sldMkLst>
        <pc:graphicFrameChg chg="modGraphic">
          <ac:chgData name="Robin Rettien" userId="d3b77970-caed-4e6f-89f3-1a113df11dad" providerId="ADAL" clId="{21A50AB6-AB87-4975-8370-9DE9DF701BC2}" dt="2020-11-09T08:22:55.441" v="1585" actId="13926"/>
          <ac:graphicFrameMkLst>
            <pc:docMk/>
            <pc:sldMk cId="2643318129" sldId="4576"/>
            <ac:graphicFrameMk id="38" creationId="{EC973635-818A-4831-A1B7-4F1B1727D724}"/>
          </ac:graphicFrameMkLst>
        </pc:graphicFrameChg>
      </pc:sldChg>
      <pc:sldChg chg="modSp mod modNotesTx">
        <pc:chgData name="Robin Rettien" userId="d3b77970-caed-4e6f-89f3-1a113df11dad" providerId="ADAL" clId="{21A50AB6-AB87-4975-8370-9DE9DF701BC2}" dt="2020-11-09T14:36:37.619" v="2408" actId="20577"/>
        <pc:sldMkLst>
          <pc:docMk/>
          <pc:sldMk cId="3568858931" sldId="4577"/>
        </pc:sldMkLst>
        <pc:graphicFrameChg chg="modGraphic">
          <ac:chgData name="Robin Rettien" userId="d3b77970-caed-4e6f-89f3-1a113df11dad" providerId="ADAL" clId="{21A50AB6-AB87-4975-8370-9DE9DF701BC2}" dt="2020-11-09T14:27:35.081" v="2396" actId="20577"/>
          <ac:graphicFrameMkLst>
            <pc:docMk/>
            <pc:sldMk cId="3568858931" sldId="4577"/>
            <ac:graphicFrameMk id="38" creationId="{EC973635-818A-4831-A1B7-4F1B1727D724}"/>
          </ac:graphicFrameMkLst>
        </pc:graphicFrameChg>
      </pc:sldChg>
      <pc:sldChg chg="modNotesTx">
        <pc:chgData name="Robin Rettien" userId="d3b77970-caed-4e6f-89f3-1a113df11dad" providerId="ADAL" clId="{21A50AB6-AB87-4975-8370-9DE9DF701BC2}" dt="2020-11-09T14:36:39.918" v="2409" actId="20577"/>
        <pc:sldMkLst>
          <pc:docMk/>
          <pc:sldMk cId="734642804" sldId="4578"/>
        </pc:sldMkLst>
      </pc:sldChg>
      <pc:sldChg chg="del">
        <pc:chgData name="Robin Rettien" userId="d3b77970-caed-4e6f-89f3-1a113df11dad" providerId="ADAL" clId="{21A50AB6-AB87-4975-8370-9DE9DF701BC2}" dt="2020-11-06T09:29:33.431" v="182" actId="47"/>
        <pc:sldMkLst>
          <pc:docMk/>
          <pc:sldMk cId="1865490284" sldId="4581"/>
        </pc:sldMkLst>
      </pc:sldChg>
      <pc:sldChg chg="add">
        <pc:chgData name="Robin Rettien" userId="d3b77970-caed-4e6f-89f3-1a113df11dad" providerId="ADAL" clId="{21A50AB6-AB87-4975-8370-9DE9DF701BC2}" dt="2020-11-06T09:08:00.673" v="2"/>
        <pc:sldMkLst>
          <pc:docMk/>
          <pc:sldMk cId="2272080729" sldId="4582"/>
        </pc:sldMkLst>
      </pc:sldChg>
      <pc:sldChg chg="addSp delSp modSp add mod">
        <pc:chgData name="Robin Rettien" userId="d3b77970-caed-4e6f-89f3-1a113df11dad" providerId="ADAL" clId="{21A50AB6-AB87-4975-8370-9DE9DF701BC2}" dt="2020-11-06T13:29:27.199" v="969" actId="478"/>
        <pc:sldMkLst>
          <pc:docMk/>
          <pc:sldMk cId="3340651568" sldId="4583"/>
        </pc:sldMkLst>
        <pc:spChg chg="mod">
          <ac:chgData name="Robin Rettien" userId="d3b77970-caed-4e6f-89f3-1a113df11dad" providerId="ADAL" clId="{21A50AB6-AB87-4975-8370-9DE9DF701BC2}" dt="2020-11-06T09:21:41.060" v="52"/>
          <ac:spMkLst>
            <pc:docMk/>
            <pc:sldMk cId="3340651568" sldId="4583"/>
            <ac:spMk id="4" creationId="{29CB9718-F33C-45E0-97AD-AD6A26E51A3C}"/>
          </ac:spMkLst>
        </pc:spChg>
        <pc:spChg chg="mod">
          <ac:chgData name="Robin Rettien" userId="d3b77970-caed-4e6f-89f3-1a113df11dad" providerId="ADAL" clId="{21A50AB6-AB87-4975-8370-9DE9DF701BC2}" dt="2020-11-06T09:25:13.292" v="139" actId="1076"/>
          <ac:spMkLst>
            <pc:docMk/>
            <pc:sldMk cId="3340651568" sldId="4583"/>
            <ac:spMk id="14" creationId="{857809CB-AA52-4959-8A8A-AFC74F14F40E}"/>
          </ac:spMkLst>
        </pc:spChg>
        <pc:spChg chg="mod">
          <ac:chgData name="Robin Rettien" userId="d3b77970-caed-4e6f-89f3-1a113df11dad" providerId="ADAL" clId="{21A50AB6-AB87-4975-8370-9DE9DF701BC2}" dt="2020-11-06T09:27:17.806" v="172" actId="14100"/>
          <ac:spMkLst>
            <pc:docMk/>
            <pc:sldMk cId="3340651568" sldId="4583"/>
            <ac:spMk id="21" creationId="{6A8F9D94-F39D-43F2-90A2-8F15AFF1A7C8}"/>
          </ac:spMkLst>
        </pc:spChg>
        <pc:spChg chg="mod">
          <ac:chgData name="Robin Rettien" userId="d3b77970-caed-4e6f-89f3-1a113df11dad" providerId="ADAL" clId="{21A50AB6-AB87-4975-8370-9DE9DF701BC2}" dt="2020-11-06T13:28:17.860" v="911" actId="20577"/>
          <ac:spMkLst>
            <pc:docMk/>
            <pc:sldMk cId="3340651568" sldId="4583"/>
            <ac:spMk id="26" creationId="{E3ADEEA2-430A-4A2B-924E-0EDE6C0EB75E}"/>
          </ac:spMkLst>
        </pc:spChg>
        <pc:spChg chg="add mod">
          <ac:chgData name="Robin Rettien" userId="d3b77970-caed-4e6f-89f3-1a113df11dad" providerId="ADAL" clId="{21A50AB6-AB87-4975-8370-9DE9DF701BC2}" dt="2020-11-06T13:28:52.529" v="966" actId="1076"/>
          <ac:spMkLst>
            <pc:docMk/>
            <pc:sldMk cId="3340651568" sldId="4583"/>
            <ac:spMk id="28" creationId="{677C2F6D-14D8-4C22-95CE-D16C40A933A8}"/>
          </ac:spMkLst>
        </pc:spChg>
        <pc:spChg chg="add del mod">
          <ac:chgData name="Robin Rettien" userId="d3b77970-caed-4e6f-89f3-1a113df11dad" providerId="ADAL" clId="{21A50AB6-AB87-4975-8370-9DE9DF701BC2}" dt="2020-11-06T13:29:27.199" v="969" actId="478"/>
          <ac:spMkLst>
            <pc:docMk/>
            <pc:sldMk cId="3340651568" sldId="4583"/>
            <ac:spMk id="29" creationId="{D515CFF8-1C44-437C-9DC5-8A7BCB78F8DC}"/>
          </ac:spMkLst>
        </pc:spChg>
        <pc:spChg chg="mod">
          <ac:chgData name="Robin Rettien" userId="d3b77970-caed-4e6f-89f3-1a113df11dad" providerId="ADAL" clId="{21A50AB6-AB87-4975-8370-9DE9DF701BC2}" dt="2020-11-06T09:27:21.246" v="173" actId="13926"/>
          <ac:spMkLst>
            <pc:docMk/>
            <pc:sldMk cId="3340651568" sldId="4583"/>
            <ac:spMk id="30" creationId="{20FA9D14-B83F-4E83-9F99-F7121ABE90A9}"/>
          </ac:spMkLst>
        </pc:spChg>
        <pc:picChg chg="del mod">
          <ac:chgData name="Robin Rettien" userId="d3b77970-caed-4e6f-89f3-1a113df11dad" providerId="ADAL" clId="{21A50AB6-AB87-4975-8370-9DE9DF701BC2}" dt="2020-11-06T09:25:53.086" v="149" actId="478"/>
          <ac:picMkLst>
            <pc:docMk/>
            <pc:sldMk cId="3340651568" sldId="4583"/>
            <ac:picMk id="7" creationId="{7EDC26C3-D49F-49FB-B4E4-48D8E8F251C2}"/>
          </ac:picMkLst>
        </pc:picChg>
        <pc:picChg chg="add mod">
          <ac:chgData name="Robin Rettien" userId="d3b77970-caed-4e6f-89f3-1a113df11dad" providerId="ADAL" clId="{21A50AB6-AB87-4975-8370-9DE9DF701BC2}" dt="2020-11-06T09:20:38.083" v="44"/>
          <ac:picMkLst>
            <pc:docMk/>
            <pc:sldMk cId="3340651568" sldId="4583"/>
            <ac:picMk id="8" creationId="{75034D59-2116-41E2-B3F8-8365418A6A83}"/>
          </ac:picMkLst>
        </pc:picChg>
        <pc:picChg chg="add mod ord modCrop">
          <ac:chgData name="Robin Rettien" userId="d3b77970-caed-4e6f-89f3-1a113df11dad" providerId="ADAL" clId="{21A50AB6-AB87-4975-8370-9DE9DF701BC2}" dt="2020-11-06T09:25:51.250" v="148" actId="732"/>
          <ac:picMkLst>
            <pc:docMk/>
            <pc:sldMk cId="3340651568" sldId="4583"/>
            <ac:picMk id="9" creationId="{7F51B31E-8600-46D4-B019-95C91705BD18}"/>
          </ac:picMkLst>
        </pc:picChg>
        <pc:picChg chg="del mod">
          <ac:chgData name="Robin Rettien" userId="d3b77970-caed-4e6f-89f3-1a113df11dad" providerId="ADAL" clId="{21A50AB6-AB87-4975-8370-9DE9DF701BC2}" dt="2020-11-06T09:25:01.578" v="137" actId="478"/>
          <ac:picMkLst>
            <pc:docMk/>
            <pc:sldMk cId="3340651568" sldId="4583"/>
            <ac:picMk id="11" creationId="{E85CE234-555C-46B1-B78C-A8FD1C8E105E}"/>
          </ac:picMkLst>
        </pc:picChg>
        <pc:picChg chg="add mod ord modCrop">
          <ac:chgData name="Robin Rettien" userId="d3b77970-caed-4e6f-89f3-1a113df11dad" providerId="ADAL" clId="{21A50AB6-AB87-4975-8370-9DE9DF701BC2}" dt="2020-11-06T09:24:59.743" v="136" actId="167"/>
          <ac:picMkLst>
            <pc:docMk/>
            <pc:sldMk cId="3340651568" sldId="4583"/>
            <ac:picMk id="12" creationId="{F004A504-0F22-4EAB-87B6-C5A95D698E52}"/>
          </ac:picMkLst>
        </pc:picChg>
        <pc:picChg chg="del mod">
          <ac:chgData name="Robin Rettien" userId="d3b77970-caed-4e6f-89f3-1a113df11dad" providerId="ADAL" clId="{21A50AB6-AB87-4975-8370-9DE9DF701BC2}" dt="2020-11-06T09:27:02.168" v="168" actId="478"/>
          <ac:picMkLst>
            <pc:docMk/>
            <pc:sldMk cId="3340651568" sldId="4583"/>
            <ac:picMk id="13" creationId="{D39DDBDC-B3AA-453F-9DDC-5E7D00164C12}"/>
          </ac:picMkLst>
        </pc:picChg>
        <pc:picChg chg="add mod ord modCrop">
          <ac:chgData name="Robin Rettien" userId="d3b77970-caed-4e6f-89f3-1a113df11dad" providerId="ADAL" clId="{21A50AB6-AB87-4975-8370-9DE9DF701BC2}" dt="2020-11-06T09:27:04.430" v="169" actId="167"/>
          <ac:picMkLst>
            <pc:docMk/>
            <pc:sldMk cId="3340651568" sldId="4583"/>
            <ac:picMk id="17" creationId="{E7489F0B-B7E5-4D84-819F-C223EAA7ACBA}"/>
          </ac:picMkLst>
        </pc:picChg>
        <pc:picChg chg="mod">
          <ac:chgData name="Robin Rettien" userId="d3b77970-caed-4e6f-89f3-1a113df11dad" providerId="ADAL" clId="{21A50AB6-AB87-4975-8370-9DE9DF701BC2}" dt="2020-11-06T10:32:21.956" v="417"/>
          <ac:picMkLst>
            <pc:docMk/>
            <pc:sldMk cId="3340651568" sldId="4583"/>
            <ac:picMk id="20" creationId="{7CB4B6C3-CE8C-43DE-A1F3-F4C5848537E3}"/>
          </ac:picMkLst>
        </pc:picChg>
        <pc:picChg chg="del mod">
          <ac:chgData name="Robin Rettien" userId="d3b77970-caed-4e6f-89f3-1a113df11dad" providerId="ADAL" clId="{21A50AB6-AB87-4975-8370-9DE9DF701BC2}" dt="2020-11-06T09:20:41.504" v="49" actId="478"/>
          <ac:picMkLst>
            <pc:docMk/>
            <pc:sldMk cId="3340651568" sldId="4583"/>
            <ac:picMk id="44" creationId="{F4A0CB78-C21B-49BB-AFF8-6153717779D9}"/>
          </ac:picMkLst>
        </pc:picChg>
      </pc:sldChg>
      <pc:sldChg chg="add del">
        <pc:chgData name="Robin Rettien" userId="d3b77970-caed-4e6f-89f3-1a113df11dad" providerId="ADAL" clId="{21A50AB6-AB87-4975-8370-9DE9DF701BC2}" dt="2020-11-06T10:25:29.527" v="411" actId="47"/>
        <pc:sldMkLst>
          <pc:docMk/>
          <pc:sldMk cId="761114224" sldId="4584"/>
        </pc:sldMkLst>
      </pc:sldChg>
      <pc:sldChg chg="add del">
        <pc:chgData name="Robin Rettien" userId="d3b77970-caed-4e6f-89f3-1a113df11dad" providerId="ADAL" clId="{21A50AB6-AB87-4975-8370-9DE9DF701BC2}" dt="2020-11-06T10:25:29.527" v="411" actId="47"/>
        <pc:sldMkLst>
          <pc:docMk/>
          <pc:sldMk cId="1143367532" sldId="4585"/>
        </pc:sldMkLst>
      </pc:sldChg>
      <pc:sldChg chg="addSp delSp modSp add mod">
        <pc:chgData name="Robin Rettien" userId="d3b77970-caed-4e6f-89f3-1a113df11dad" providerId="ADAL" clId="{21A50AB6-AB87-4975-8370-9DE9DF701BC2}" dt="2020-11-09T12:04:37.308" v="1857" actId="207"/>
        <pc:sldMkLst>
          <pc:docMk/>
          <pc:sldMk cId="981453204" sldId="4586"/>
        </pc:sldMkLst>
        <pc:spChg chg="add mod">
          <ac:chgData name="Robin Rettien" userId="d3b77970-caed-4e6f-89f3-1a113df11dad" providerId="ADAL" clId="{21A50AB6-AB87-4975-8370-9DE9DF701BC2}" dt="2020-11-09T12:04:09.479" v="1851" actId="1076"/>
          <ac:spMkLst>
            <pc:docMk/>
            <pc:sldMk cId="981453204" sldId="4586"/>
            <ac:spMk id="9" creationId="{230854DC-032C-441C-8098-01EFFCE2DE5C}"/>
          </ac:spMkLst>
        </pc:spChg>
        <pc:spChg chg="add mod">
          <ac:chgData name="Robin Rettien" userId="d3b77970-caed-4e6f-89f3-1a113df11dad" providerId="ADAL" clId="{21A50AB6-AB87-4975-8370-9DE9DF701BC2}" dt="2020-11-09T12:04:04.175" v="1849" actId="1037"/>
          <ac:spMkLst>
            <pc:docMk/>
            <pc:sldMk cId="981453204" sldId="4586"/>
            <ac:spMk id="10" creationId="{7EF822C3-C0B6-46C8-9B9F-B3204A29A932}"/>
          </ac:spMkLst>
        </pc:spChg>
        <pc:spChg chg="add mod">
          <ac:chgData name="Robin Rettien" userId="d3b77970-caed-4e6f-89f3-1a113df11dad" providerId="ADAL" clId="{21A50AB6-AB87-4975-8370-9DE9DF701BC2}" dt="2020-11-09T12:04:30.317" v="1855" actId="1076"/>
          <ac:spMkLst>
            <pc:docMk/>
            <pc:sldMk cId="981453204" sldId="4586"/>
            <ac:spMk id="11" creationId="{3A88D513-2232-4D59-AE8B-CAEBF3768142}"/>
          </ac:spMkLst>
        </pc:spChg>
        <pc:spChg chg="del">
          <ac:chgData name="Robin Rettien" userId="d3b77970-caed-4e6f-89f3-1a113df11dad" providerId="ADAL" clId="{21A50AB6-AB87-4975-8370-9DE9DF701BC2}" dt="2020-11-06T10:24:25.127" v="397" actId="478"/>
          <ac:spMkLst>
            <pc:docMk/>
            <pc:sldMk cId="981453204" sldId="4586"/>
            <ac:spMk id="11" creationId="{88BE23A9-8FD1-48FD-8231-F4901004DA8F}"/>
          </ac:spMkLst>
        </pc:spChg>
        <pc:spChg chg="del">
          <ac:chgData name="Robin Rettien" userId="d3b77970-caed-4e6f-89f3-1a113df11dad" providerId="ADAL" clId="{21A50AB6-AB87-4975-8370-9DE9DF701BC2}" dt="2020-11-06T10:24:25.127" v="397" actId="478"/>
          <ac:spMkLst>
            <pc:docMk/>
            <pc:sldMk cId="981453204" sldId="4586"/>
            <ac:spMk id="12" creationId="{09F4E84B-E5E7-4D76-98F4-70494AC587D1}"/>
          </ac:spMkLst>
        </pc:spChg>
        <pc:spChg chg="del">
          <ac:chgData name="Robin Rettien" userId="d3b77970-caed-4e6f-89f3-1a113df11dad" providerId="ADAL" clId="{21A50AB6-AB87-4975-8370-9DE9DF701BC2}" dt="2020-11-06T10:24:25.127" v="397" actId="478"/>
          <ac:spMkLst>
            <pc:docMk/>
            <pc:sldMk cId="981453204" sldId="4586"/>
            <ac:spMk id="13" creationId="{6F41BA25-A07D-44C1-8EE4-A57EB95F706A}"/>
          </ac:spMkLst>
        </pc:spChg>
        <pc:spChg chg="del">
          <ac:chgData name="Robin Rettien" userId="d3b77970-caed-4e6f-89f3-1a113df11dad" providerId="ADAL" clId="{21A50AB6-AB87-4975-8370-9DE9DF701BC2}" dt="2020-11-06T10:24:25.127" v="397" actId="478"/>
          <ac:spMkLst>
            <pc:docMk/>
            <pc:sldMk cId="981453204" sldId="4586"/>
            <ac:spMk id="14" creationId="{BFFCF630-B16F-4AB1-8815-DCC688C1423B}"/>
          </ac:spMkLst>
        </pc:spChg>
        <pc:spChg chg="del">
          <ac:chgData name="Robin Rettien" userId="d3b77970-caed-4e6f-89f3-1a113df11dad" providerId="ADAL" clId="{21A50AB6-AB87-4975-8370-9DE9DF701BC2}" dt="2020-11-06T10:24:25.127" v="397" actId="478"/>
          <ac:spMkLst>
            <pc:docMk/>
            <pc:sldMk cId="981453204" sldId="4586"/>
            <ac:spMk id="16" creationId="{DFF2E8DF-1016-4B05-B801-3D96745AC564}"/>
          </ac:spMkLst>
        </pc:spChg>
        <pc:spChg chg="add">
          <ac:chgData name="Robin Rettien" userId="d3b77970-caed-4e6f-89f3-1a113df11dad" providerId="ADAL" clId="{21A50AB6-AB87-4975-8370-9DE9DF701BC2}" dt="2020-11-06T10:24:25.727" v="398" actId="22"/>
          <ac:spMkLst>
            <pc:docMk/>
            <pc:sldMk cId="981453204" sldId="4586"/>
            <ac:spMk id="18" creationId="{8DCEEB9D-E587-4FA8-B372-9B1491E35B3C}"/>
          </ac:spMkLst>
        </pc:spChg>
        <pc:spChg chg="add">
          <ac:chgData name="Robin Rettien" userId="d3b77970-caed-4e6f-89f3-1a113df11dad" providerId="ADAL" clId="{21A50AB6-AB87-4975-8370-9DE9DF701BC2}" dt="2020-11-06T10:24:25.727" v="398" actId="22"/>
          <ac:spMkLst>
            <pc:docMk/>
            <pc:sldMk cId="981453204" sldId="4586"/>
            <ac:spMk id="19" creationId="{CB7B245A-8CCC-462E-9746-47A9786E5457}"/>
          </ac:spMkLst>
        </pc:spChg>
        <pc:spChg chg="del">
          <ac:chgData name="Robin Rettien" userId="d3b77970-caed-4e6f-89f3-1a113df11dad" providerId="ADAL" clId="{21A50AB6-AB87-4975-8370-9DE9DF701BC2}" dt="2020-11-06T10:24:25.127" v="397" actId="478"/>
          <ac:spMkLst>
            <pc:docMk/>
            <pc:sldMk cId="981453204" sldId="4586"/>
            <ac:spMk id="20" creationId="{A6BA2C22-3880-4308-9656-B0796929B415}"/>
          </ac:spMkLst>
        </pc:spChg>
        <pc:spChg chg="del">
          <ac:chgData name="Robin Rettien" userId="d3b77970-caed-4e6f-89f3-1a113df11dad" providerId="ADAL" clId="{21A50AB6-AB87-4975-8370-9DE9DF701BC2}" dt="2020-11-06T10:24:25.127" v="397" actId="478"/>
          <ac:spMkLst>
            <pc:docMk/>
            <pc:sldMk cId="981453204" sldId="4586"/>
            <ac:spMk id="21" creationId="{3890B828-5083-443F-B818-C2C0DCE8FE31}"/>
          </ac:spMkLst>
        </pc:spChg>
        <pc:spChg chg="add">
          <ac:chgData name="Robin Rettien" userId="d3b77970-caed-4e6f-89f3-1a113df11dad" providerId="ADAL" clId="{21A50AB6-AB87-4975-8370-9DE9DF701BC2}" dt="2020-11-06T10:24:25.727" v="398" actId="22"/>
          <ac:spMkLst>
            <pc:docMk/>
            <pc:sldMk cId="981453204" sldId="4586"/>
            <ac:spMk id="22" creationId="{0EC19F1E-A9AC-40EA-8B1F-55D3047B4039}"/>
          </ac:spMkLst>
        </pc:spChg>
        <pc:spChg chg="add">
          <ac:chgData name="Robin Rettien" userId="d3b77970-caed-4e6f-89f3-1a113df11dad" providerId="ADAL" clId="{21A50AB6-AB87-4975-8370-9DE9DF701BC2}" dt="2020-11-06T10:24:25.727" v="398" actId="22"/>
          <ac:spMkLst>
            <pc:docMk/>
            <pc:sldMk cId="981453204" sldId="4586"/>
            <ac:spMk id="24" creationId="{457E82AA-60FC-4C12-9B40-8EBDE9317B2A}"/>
          </ac:spMkLst>
        </pc:spChg>
        <pc:spChg chg="add">
          <ac:chgData name="Robin Rettien" userId="d3b77970-caed-4e6f-89f3-1a113df11dad" providerId="ADAL" clId="{21A50AB6-AB87-4975-8370-9DE9DF701BC2}" dt="2020-11-06T10:24:25.727" v="398" actId="22"/>
          <ac:spMkLst>
            <pc:docMk/>
            <pc:sldMk cId="981453204" sldId="4586"/>
            <ac:spMk id="25" creationId="{E8595156-9870-4F78-B3E0-D35C0E46DBC6}"/>
          </ac:spMkLst>
        </pc:spChg>
        <pc:spChg chg="add">
          <ac:chgData name="Robin Rettien" userId="d3b77970-caed-4e6f-89f3-1a113df11dad" providerId="ADAL" clId="{21A50AB6-AB87-4975-8370-9DE9DF701BC2}" dt="2020-11-06T10:24:25.727" v="398" actId="22"/>
          <ac:spMkLst>
            <pc:docMk/>
            <pc:sldMk cId="981453204" sldId="4586"/>
            <ac:spMk id="27" creationId="{99905629-9BBF-4E36-A96C-4077F68D1D12}"/>
          </ac:spMkLst>
        </pc:spChg>
        <pc:spChg chg="add">
          <ac:chgData name="Robin Rettien" userId="d3b77970-caed-4e6f-89f3-1a113df11dad" providerId="ADAL" clId="{21A50AB6-AB87-4975-8370-9DE9DF701BC2}" dt="2020-11-06T10:24:25.727" v="398" actId="22"/>
          <ac:spMkLst>
            <pc:docMk/>
            <pc:sldMk cId="981453204" sldId="4586"/>
            <ac:spMk id="29" creationId="{D2F4208B-C948-45C5-BA1E-1BE25D14CC90}"/>
          </ac:spMkLst>
        </pc:spChg>
        <pc:spChg chg="mod">
          <ac:chgData name="Robin Rettien" userId="d3b77970-caed-4e6f-89f3-1a113df11dad" providerId="ADAL" clId="{21A50AB6-AB87-4975-8370-9DE9DF701BC2}" dt="2020-11-09T12:04:37.308" v="1857" actId="207"/>
          <ac:spMkLst>
            <pc:docMk/>
            <pc:sldMk cId="981453204" sldId="4586"/>
            <ac:spMk id="30" creationId="{128664FB-6826-4E34-A7C2-BB803A50DAB9}"/>
          </ac:spMkLst>
        </pc:spChg>
        <pc:picChg chg="add">
          <ac:chgData name="Robin Rettien" userId="d3b77970-caed-4e6f-89f3-1a113df11dad" providerId="ADAL" clId="{21A50AB6-AB87-4975-8370-9DE9DF701BC2}" dt="2020-11-06T10:24:25.727" v="398" actId="22"/>
          <ac:picMkLst>
            <pc:docMk/>
            <pc:sldMk cId="981453204" sldId="4586"/>
            <ac:picMk id="5" creationId="{2F67EF80-440C-4859-970F-3A54489EA467}"/>
          </ac:picMkLst>
        </pc:picChg>
        <pc:picChg chg="mod">
          <ac:chgData name="Robin Rettien" userId="d3b77970-caed-4e6f-89f3-1a113df11dad" providerId="ADAL" clId="{21A50AB6-AB87-4975-8370-9DE9DF701BC2}" dt="2020-11-06T10:31:17.526" v="413"/>
          <ac:picMkLst>
            <pc:docMk/>
            <pc:sldMk cId="981453204" sldId="4586"/>
            <ac:picMk id="8" creationId="{A2A24007-FF67-41B1-8A19-C2D83588A769}"/>
          </ac:picMkLst>
        </pc:picChg>
        <pc:picChg chg="del">
          <ac:chgData name="Robin Rettien" userId="d3b77970-caed-4e6f-89f3-1a113df11dad" providerId="ADAL" clId="{21A50AB6-AB87-4975-8370-9DE9DF701BC2}" dt="2020-11-06T10:24:25.127" v="397" actId="478"/>
          <ac:picMkLst>
            <pc:docMk/>
            <pc:sldMk cId="981453204" sldId="4586"/>
            <ac:picMk id="9" creationId="{5FE5DC4C-08B3-4395-B927-14BDE502F0D7}"/>
          </ac:picMkLst>
        </pc:picChg>
        <pc:picChg chg="del">
          <ac:chgData name="Robin Rettien" userId="d3b77970-caed-4e6f-89f3-1a113df11dad" providerId="ADAL" clId="{21A50AB6-AB87-4975-8370-9DE9DF701BC2}" dt="2020-11-06T10:24:25.127" v="397" actId="478"/>
          <ac:picMkLst>
            <pc:docMk/>
            <pc:sldMk cId="981453204" sldId="4586"/>
            <ac:picMk id="10" creationId="{B46EB13F-67CF-40B3-9537-DBE303686CFF}"/>
          </ac:picMkLst>
        </pc:picChg>
        <pc:picChg chg="add">
          <ac:chgData name="Robin Rettien" userId="d3b77970-caed-4e6f-89f3-1a113df11dad" providerId="ADAL" clId="{21A50AB6-AB87-4975-8370-9DE9DF701BC2}" dt="2020-11-06T10:24:25.727" v="398" actId="22"/>
          <ac:picMkLst>
            <pc:docMk/>
            <pc:sldMk cId="981453204" sldId="4586"/>
            <ac:picMk id="15" creationId="{8BB0EB0B-64CB-41A1-989E-3E448EE96385}"/>
          </ac:picMkLst>
        </pc:picChg>
      </pc:sldChg>
      <pc:sldChg chg="modSp add del mod">
        <pc:chgData name="Robin Rettien" userId="d3b77970-caed-4e6f-89f3-1a113df11dad" providerId="ADAL" clId="{21A50AB6-AB87-4975-8370-9DE9DF701BC2}" dt="2020-11-09T11:57:41.545" v="1698" actId="47"/>
        <pc:sldMkLst>
          <pc:docMk/>
          <pc:sldMk cId="159914623" sldId="4587"/>
        </pc:sldMkLst>
        <pc:spChg chg="mod">
          <ac:chgData name="Robin Rettien" userId="d3b77970-caed-4e6f-89f3-1a113df11dad" providerId="ADAL" clId="{21A50AB6-AB87-4975-8370-9DE9DF701BC2}" dt="2020-11-09T11:55:59.802" v="1679" actId="555"/>
          <ac:spMkLst>
            <pc:docMk/>
            <pc:sldMk cId="159914623" sldId="4587"/>
            <ac:spMk id="17" creationId="{434B0F46-47AE-4F19-A4E8-9FC0958D133F}"/>
          </ac:spMkLst>
        </pc:spChg>
        <pc:spChg chg="mod">
          <ac:chgData name="Robin Rettien" userId="d3b77970-caed-4e6f-89f3-1a113df11dad" providerId="ADAL" clId="{21A50AB6-AB87-4975-8370-9DE9DF701BC2}" dt="2020-11-09T11:56:26.010" v="1683"/>
          <ac:spMkLst>
            <pc:docMk/>
            <pc:sldMk cId="159914623" sldId="4587"/>
            <ac:spMk id="18" creationId="{1363576F-7B6A-4872-B0F9-40832D569EBD}"/>
          </ac:spMkLst>
        </pc:spChg>
        <pc:spChg chg="mod">
          <ac:chgData name="Robin Rettien" userId="d3b77970-caed-4e6f-89f3-1a113df11dad" providerId="ADAL" clId="{21A50AB6-AB87-4975-8370-9DE9DF701BC2}" dt="2020-11-09T11:56:18.813" v="1682" actId="207"/>
          <ac:spMkLst>
            <pc:docMk/>
            <pc:sldMk cId="159914623" sldId="4587"/>
            <ac:spMk id="19" creationId="{E2890973-73D2-4FA5-939D-E6D2BB16BBB5}"/>
          </ac:spMkLst>
        </pc:spChg>
        <pc:spChg chg="mod">
          <ac:chgData name="Robin Rettien" userId="d3b77970-caed-4e6f-89f3-1a113df11dad" providerId="ADAL" clId="{21A50AB6-AB87-4975-8370-9DE9DF701BC2}" dt="2020-11-09T11:56:45.497" v="1684" actId="207"/>
          <ac:spMkLst>
            <pc:docMk/>
            <pc:sldMk cId="159914623" sldId="4587"/>
            <ac:spMk id="20" creationId="{791E870A-C421-4E13-9555-87E890B4EA91}"/>
          </ac:spMkLst>
        </pc:spChg>
        <pc:spChg chg="mod">
          <ac:chgData name="Robin Rettien" userId="d3b77970-caed-4e6f-89f3-1a113df11dad" providerId="ADAL" clId="{21A50AB6-AB87-4975-8370-9DE9DF701BC2}" dt="2020-11-09T11:56:45.497" v="1684" actId="207"/>
          <ac:spMkLst>
            <pc:docMk/>
            <pc:sldMk cId="159914623" sldId="4587"/>
            <ac:spMk id="21" creationId="{28BA90F1-F03E-4CEC-92B8-0DCF2BEE5990}"/>
          </ac:spMkLst>
        </pc:spChg>
        <pc:spChg chg="mod">
          <ac:chgData name="Robin Rettien" userId="d3b77970-caed-4e6f-89f3-1a113df11dad" providerId="ADAL" clId="{21A50AB6-AB87-4975-8370-9DE9DF701BC2}" dt="2020-11-09T11:56:45.497" v="1684" actId="207"/>
          <ac:spMkLst>
            <pc:docMk/>
            <pc:sldMk cId="159914623" sldId="4587"/>
            <ac:spMk id="23" creationId="{D0A666C9-3114-46C7-A616-3FDFC552E46B}"/>
          </ac:spMkLst>
        </pc:spChg>
      </pc:sldChg>
      <pc:sldChg chg="addSp modSp add del mod">
        <pc:chgData name="Robin Rettien" userId="d3b77970-caed-4e6f-89f3-1a113df11dad" providerId="ADAL" clId="{21A50AB6-AB87-4975-8370-9DE9DF701BC2}" dt="2020-11-09T11:51:24.738" v="1639" actId="47"/>
        <pc:sldMkLst>
          <pc:docMk/>
          <pc:sldMk cId="1775668281" sldId="4587"/>
        </pc:sldMkLst>
        <pc:spChg chg="mod">
          <ac:chgData name="Robin Rettien" userId="d3b77970-caed-4e6f-89f3-1a113df11dad" providerId="ADAL" clId="{21A50AB6-AB87-4975-8370-9DE9DF701BC2}" dt="2020-11-09T11:50:19.205" v="1614"/>
          <ac:spMkLst>
            <pc:docMk/>
            <pc:sldMk cId="1775668281" sldId="4587"/>
            <ac:spMk id="4" creationId="{F842F997-50FD-4314-A45A-38171457B07F}"/>
          </ac:spMkLst>
        </pc:spChg>
        <pc:spChg chg="mod">
          <ac:chgData name="Robin Rettien" userId="d3b77970-caed-4e6f-89f3-1a113df11dad" providerId="ADAL" clId="{21A50AB6-AB87-4975-8370-9DE9DF701BC2}" dt="2020-11-09T11:50:36.114" v="1622"/>
          <ac:spMkLst>
            <pc:docMk/>
            <pc:sldMk cId="1775668281" sldId="4587"/>
            <ac:spMk id="8" creationId="{E808A552-AE6A-40E2-AB49-D9DC5110D1BB}"/>
          </ac:spMkLst>
        </pc:spChg>
        <pc:spChg chg="mod">
          <ac:chgData name="Robin Rettien" userId="d3b77970-caed-4e6f-89f3-1a113df11dad" providerId="ADAL" clId="{21A50AB6-AB87-4975-8370-9DE9DF701BC2}" dt="2020-11-09T11:50:45.713" v="1626" actId="1035"/>
          <ac:spMkLst>
            <pc:docMk/>
            <pc:sldMk cId="1775668281" sldId="4587"/>
            <ac:spMk id="9" creationId="{41774A40-785E-486B-8EF0-028B31C3B8B3}"/>
          </ac:spMkLst>
        </pc:spChg>
        <pc:picChg chg="add mod">
          <ac:chgData name="Robin Rettien" userId="d3b77970-caed-4e6f-89f3-1a113df11dad" providerId="ADAL" clId="{21A50AB6-AB87-4975-8370-9DE9DF701BC2}" dt="2020-11-09T11:50:08.627" v="1613" actId="552"/>
          <ac:picMkLst>
            <pc:docMk/>
            <pc:sldMk cId="1775668281" sldId="4587"/>
            <ac:picMk id="10" creationId="{D34C2BD8-3B2E-45C3-B3BA-E722788206AC}"/>
          </ac:picMkLst>
        </pc:picChg>
        <pc:picChg chg="add mod">
          <ac:chgData name="Robin Rettien" userId="d3b77970-caed-4e6f-89f3-1a113df11dad" providerId="ADAL" clId="{21A50AB6-AB87-4975-8370-9DE9DF701BC2}" dt="2020-11-09T11:49:54.960" v="1610" actId="14100"/>
          <ac:picMkLst>
            <pc:docMk/>
            <pc:sldMk cId="1775668281" sldId="4587"/>
            <ac:picMk id="11" creationId="{2E006574-71B4-464F-87C2-F1EAF304AFBB}"/>
          </ac:picMkLst>
        </pc:picChg>
        <pc:picChg chg="add mod">
          <ac:chgData name="Robin Rettien" userId="d3b77970-caed-4e6f-89f3-1a113df11dad" providerId="ADAL" clId="{21A50AB6-AB87-4975-8370-9DE9DF701BC2}" dt="2020-11-09T11:50:04.617" v="1612" actId="14100"/>
          <ac:picMkLst>
            <pc:docMk/>
            <pc:sldMk cId="1775668281" sldId="4587"/>
            <ac:picMk id="15" creationId="{D3B81515-1757-4C0F-A863-09DD6153707F}"/>
          </ac:picMkLst>
        </pc:picChg>
        <pc:picChg chg="mod">
          <ac:chgData name="Robin Rettien" userId="d3b77970-caed-4e6f-89f3-1a113df11dad" providerId="ADAL" clId="{21A50AB6-AB87-4975-8370-9DE9DF701BC2}" dt="2020-11-09T11:50:08.627" v="1613" actId="552"/>
          <ac:picMkLst>
            <pc:docMk/>
            <pc:sldMk cId="1775668281" sldId="4587"/>
            <ac:picMk id="17" creationId="{5FBF6FBB-4199-4725-819D-53590EA73407}"/>
          </ac:picMkLst>
        </pc:picChg>
        <pc:picChg chg="mod">
          <ac:chgData name="Robin Rettien" userId="d3b77970-caed-4e6f-89f3-1a113df11dad" providerId="ADAL" clId="{21A50AB6-AB87-4975-8370-9DE9DF701BC2}" dt="2020-11-09T11:50:01.153" v="1611" actId="552"/>
          <ac:picMkLst>
            <pc:docMk/>
            <pc:sldMk cId="1775668281" sldId="4587"/>
            <ac:picMk id="21" creationId="{8F0AAAC6-C47E-48D8-AA02-D6F3EB523C54}"/>
          </ac:picMkLst>
        </pc:picChg>
      </pc:sldChg>
    </pc:docChg>
  </pc:docChgLst>
  <pc:docChgLst>
    <pc:chgData name="Thomas Deys" userId="647f37d8-f9bd-4b43-9716-bf59537be276" providerId="ADAL" clId="{82AFEA71-06B9-4872-B8E5-03561CF7D20A}"/>
    <pc:docChg chg="custSel modSld">
      <pc:chgData name="Thomas Deys" userId="647f37d8-f9bd-4b43-9716-bf59537be276" providerId="ADAL" clId="{82AFEA71-06B9-4872-B8E5-03561CF7D20A}" dt="2020-10-22T11:26:22.404" v="233" actId="14100"/>
      <pc:docMkLst>
        <pc:docMk/>
      </pc:docMkLst>
      <pc:sldChg chg="modSp mod">
        <pc:chgData name="Thomas Deys" userId="647f37d8-f9bd-4b43-9716-bf59537be276" providerId="ADAL" clId="{82AFEA71-06B9-4872-B8E5-03561CF7D20A}" dt="2020-10-22T11:25:35.835" v="232" actId="20577"/>
        <pc:sldMkLst>
          <pc:docMk/>
          <pc:sldMk cId="783396592" sldId="4506"/>
        </pc:sldMkLst>
        <pc:spChg chg="mod">
          <ac:chgData name="Thomas Deys" userId="647f37d8-f9bd-4b43-9716-bf59537be276" providerId="ADAL" clId="{82AFEA71-06B9-4872-B8E5-03561CF7D20A}" dt="2020-10-22T11:25:35.835" v="232" actId="20577"/>
          <ac:spMkLst>
            <pc:docMk/>
            <pc:sldMk cId="783396592" sldId="4506"/>
            <ac:spMk id="21" creationId="{A72AE591-3E09-4614-960C-8E841A43253C}"/>
          </ac:spMkLst>
        </pc:spChg>
      </pc:sldChg>
      <pc:sldChg chg="modSp mod">
        <pc:chgData name="Thomas Deys" userId="647f37d8-f9bd-4b43-9716-bf59537be276" providerId="ADAL" clId="{82AFEA71-06B9-4872-B8E5-03561CF7D20A}" dt="2020-10-22T10:53:21.130" v="230" actId="20577"/>
        <pc:sldMkLst>
          <pc:docMk/>
          <pc:sldMk cId="3024342461" sldId="4519"/>
        </pc:sldMkLst>
        <pc:spChg chg="mod">
          <ac:chgData name="Thomas Deys" userId="647f37d8-f9bd-4b43-9716-bf59537be276" providerId="ADAL" clId="{82AFEA71-06B9-4872-B8E5-03561CF7D20A}" dt="2020-10-22T10:53:21.130" v="230" actId="20577"/>
          <ac:spMkLst>
            <pc:docMk/>
            <pc:sldMk cId="3024342461" sldId="4519"/>
            <ac:spMk id="45" creationId="{B41C75A4-BA6D-4D8D-B496-01A7BA8EA02E}"/>
          </ac:spMkLst>
        </pc:spChg>
        <pc:graphicFrameChg chg="mod">
          <ac:chgData name="Thomas Deys" userId="647f37d8-f9bd-4b43-9716-bf59537be276" providerId="ADAL" clId="{82AFEA71-06B9-4872-B8E5-03561CF7D20A}" dt="2020-10-22T10:25:25.466" v="181" actId="1038"/>
          <ac:graphicFrameMkLst>
            <pc:docMk/>
            <pc:sldMk cId="3024342461" sldId="4519"/>
            <ac:graphicFrameMk id="5" creationId="{42930AB3-FBC1-4DCC-A67C-FCE8C9801E51}"/>
          </ac:graphicFrameMkLst>
        </pc:graphicFrameChg>
      </pc:sldChg>
      <pc:sldChg chg="modSp mod">
        <pc:chgData name="Thomas Deys" userId="647f37d8-f9bd-4b43-9716-bf59537be276" providerId="ADAL" clId="{82AFEA71-06B9-4872-B8E5-03561CF7D20A}" dt="2020-10-22T10:16:11.957" v="7" actId="20577"/>
        <pc:sldMkLst>
          <pc:docMk/>
          <pc:sldMk cId="4081695896" sldId="4520"/>
        </pc:sldMkLst>
        <pc:spChg chg="mod">
          <ac:chgData name="Thomas Deys" userId="647f37d8-f9bd-4b43-9716-bf59537be276" providerId="ADAL" clId="{82AFEA71-06B9-4872-B8E5-03561CF7D20A}" dt="2020-10-22T10:16:11.957" v="7" actId="20577"/>
          <ac:spMkLst>
            <pc:docMk/>
            <pc:sldMk cId="4081695896" sldId="4520"/>
            <ac:spMk id="19" creationId="{197440D0-D94A-40D6-8A4C-706BD75AD0B0}"/>
          </ac:spMkLst>
        </pc:spChg>
        <pc:spChg chg="mod">
          <ac:chgData name="Thomas Deys" userId="647f37d8-f9bd-4b43-9716-bf59537be276" providerId="ADAL" clId="{82AFEA71-06B9-4872-B8E5-03561CF7D20A}" dt="2020-10-22T10:16:08.468" v="5" actId="20577"/>
          <ac:spMkLst>
            <pc:docMk/>
            <pc:sldMk cId="4081695896" sldId="4520"/>
            <ac:spMk id="21" creationId="{A72AE591-3E09-4614-960C-8E841A43253C}"/>
          </ac:spMkLst>
        </pc:spChg>
      </pc:sldChg>
      <pc:sldChg chg="addSp modSp mod">
        <pc:chgData name="Thomas Deys" userId="647f37d8-f9bd-4b43-9716-bf59537be276" providerId="ADAL" clId="{82AFEA71-06B9-4872-B8E5-03561CF7D20A}" dt="2020-10-22T10:17:56.437" v="152" actId="1076"/>
        <pc:sldMkLst>
          <pc:docMk/>
          <pc:sldMk cId="1101744368" sldId="4524"/>
        </pc:sldMkLst>
        <pc:spChg chg="add mod">
          <ac:chgData name="Thomas Deys" userId="647f37d8-f9bd-4b43-9716-bf59537be276" providerId="ADAL" clId="{82AFEA71-06B9-4872-B8E5-03561CF7D20A}" dt="2020-10-22T10:17:56.437" v="152" actId="1076"/>
          <ac:spMkLst>
            <pc:docMk/>
            <pc:sldMk cId="1101744368" sldId="4524"/>
            <ac:spMk id="2" creationId="{E513B1B9-E321-4290-9060-628713E590DD}"/>
          </ac:spMkLst>
        </pc:spChg>
      </pc:sldChg>
      <pc:sldChg chg="modSp mod">
        <pc:chgData name="Thomas Deys" userId="647f37d8-f9bd-4b43-9716-bf59537be276" providerId="ADAL" clId="{82AFEA71-06B9-4872-B8E5-03561CF7D20A}" dt="2020-10-22T10:01:31.991" v="3" actId="20577"/>
        <pc:sldMkLst>
          <pc:docMk/>
          <pc:sldMk cId="321839724" sldId="4568"/>
        </pc:sldMkLst>
        <pc:spChg chg="mod">
          <ac:chgData name="Thomas Deys" userId="647f37d8-f9bd-4b43-9716-bf59537be276" providerId="ADAL" clId="{82AFEA71-06B9-4872-B8E5-03561CF7D20A}" dt="2020-10-22T10:01:31.991" v="3" actId="20577"/>
          <ac:spMkLst>
            <pc:docMk/>
            <pc:sldMk cId="321839724" sldId="4568"/>
            <ac:spMk id="36" creationId="{60B94625-8BDB-4038-9EC2-329AE5C51B21}"/>
          </ac:spMkLst>
        </pc:spChg>
      </pc:sldChg>
      <pc:sldChg chg="modSp mod">
        <pc:chgData name="Thomas Deys" userId="647f37d8-f9bd-4b43-9716-bf59537be276" providerId="ADAL" clId="{82AFEA71-06B9-4872-B8E5-03561CF7D20A}" dt="2020-10-22T11:26:22.404" v="233" actId="14100"/>
        <pc:sldMkLst>
          <pc:docMk/>
          <pc:sldMk cId="2623748295" sldId="4570"/>
        </pc:sldMkLst>
        <pc:cxnChg chg="mod">
          <ac:chgData name="Thomas Deys" userId="647f37d8-f9bd-4b43-9716-bf59537be276" providerId="ADAL" clId="{82AFEA71-06B9-4872-B8E5-03561CF7D20A}" dt="2020-10-22T11:26:22.404" v="233" actId="14100"/>
          <ac:cxnSpMkLst>
            <pc:docMk/>
            <pc:sldMk cId="2623748295" sldId="4570"/>
            <ac:cxnSpMk id="40" creationId="{0EF2CDFC-7052-428E-A358-1AE73A9BF4F7}"/>
          </ac:cxnSpMkLst>
        </pc:cxnChg>
      </pc:sldChg>
    </pc:docChg>
  </pc:docChgLst>
  <pc:docChgLst>
    <pc:chgData name="Robin Rettien" userId="d3b77970-caed-4e6f-89f3-1a113df11dad" providerId="ADAL" clId="{7F0D39C6-E5FA-48C6-9A87-61F305881C25}"/>
    <pc:docChg chg="undo redo custSel modSld">
      <pc:chgData name="Robin Rettien" userId="d3b77970-caed-4e6f-89f3-1a113df11dad" providerId="ADAL" clId="{7F0D39C6-E5FA-48C6-9A87-61F305881C25}" dt="2020-11-20T14:45:37.675" v="974" actId="13926"/>
      <pc:docMkLst>
        <pc:docMk/>
      </pc:docMkLst>
      <pc:sldChg chg="addSp delSp modSp mod">
        <pc:chgData name="Robin Rettien" userId="d3b77970-caed-4e6f-89f3-1a113df11dad" providerId="ADAL" clId="{7F0D39C6-E5FA-48C6-9A87-61F305881C25}" dt="2020-11-20T14:09:42.882" v="897" actId="313"/>
        <pc:sldMkLst>
          <pc:docMk/>
          <pc:sldMk cId="2715772111" sldId="3215"/>
        </pc:sldMkLst>
        <pc:spChg chg="add del mod">
          <ac:chgData name="Robin Rettien" userId="d3b77970-caed-4e6f-89f3-1a113df11dad" providerId="ADAL" clId="{7F0D39C6-E5FA-48C6-9A87-61F305881C25}" dt="2020-11-20T13:21:20.299" v="599" actId="478"/>
          <ac:spMkLst>
            <pc:docMk/>
            <pc:sldMk cId="2715772111" sldId="3215"/>
            <ac:spMk id="20" creationId="{1BABA303-3B9F-4835-AEBF-257ADB251D9E}"/>
          </ac:spMkLst>
        </pc:spChg>
        <pc:spChg chg="add del mod">
          <ac:chgData name="Robin Rettien" userId="d3b77970-caed-4e6f-89f3-1a113df11dad" providerId="ADAL" clId="{7F0D39C6-E5FA-48C6-9A87-61F305881C25}" dt="2020-11-20T13:21:20.299" v="599" actId="478"/>
          <ac:spMkLst>
            <pc:docMk/>
            <pc:sldMk cId="2715772111" sldId="3215"/>
            <ac:spMk id="22" creationId="{A9604E5F-6F64-49A3-8EFC-AB6A62280B44}"/>
          </ac:spMkLst>
        </pc:spChg>
        <pc:spChg chg="del">
          <ac:chgData name="Robin Rettien" userId="d3b77970-caed-4e6f-89f3-1a113df11dad" providerId="ADAL" clId="{7F0D39C6-E5FA-48C6-9A87-61F305881C25}" dt="2020-11-19T08:45:20.701" v="22" actId="478"/>
          <ac:spMkLst>
            <pc:docMk/>
            <pc:sldMk cId="2715772111" sldId="3215"/>
            <ac:spMk id="24" creationId="{5786C565-D64D-4800-87C6-6A144408BB7B}"/>
          </ac:spMkLst>
        </pc:spChg>
        <pc:spChg chg="add del mod">
          <ac:chgData name="Robin Rettien" userId="d3b77970-caed-4e6f-89f3-1a113df11dad" providerId="ADAL" clId="{7F0D39C6-E5FA-48C6-9A87-61F305881C25}" dt="2020-11-20T13:58:55.203" v="845" actId="478"/>
          <ac:spMkLst>
            <pc:docMk/>
            <pc:sldMk cId="2715772111" sldId="3215"/>
            <ac:spMk id="24" creationId="{C2561095-BD57-4EFE-8218-09F626378046}"/>
          </ac:spMkLst>
        </pc:spChg>
        <pc:spChg chg="add del mod">
          <ac:chgData name="Robin Rettien" userId="d3b77970-caed-4e6f-89f3-1a113df11dad" providerId="ADAL" clId="{7F0D39C6-E5FA-48C6-9A87-61F305881C25}" dt="2020-11-20T13:58:55.203" v="845" actId="478"/>
          <ac:spMkLst>
            <pc:docMk/>
            <pc:sldMk cId="2715772111" sldId="3215"/>
            <ac:spMk id="25" creationId="{1D586BC8-8533-4A6F-A382-1EC08EC5DB4A}"/>
          </ac:spMkLst>
        </pc:spChg>
        <pc:spChg chg="del">
          <ac:chgData name="Robin Rettien" userId="d3b77970-caed-4e6f-89f3-1a113df11dad" providerId="ADAL" clId="{7F0D39C6-E5FA-48C6-9A87-61F305881C25}" dt="2020-11-19T08:45:20.701" v="22" actId="478"/>
          <ac:spMkLst>
            <pc:docMk/>
            <pc:sldMk cId="2715772111" sldId="3215"/>
            <ac:spMk id="25" creationId="{F83F7EAB-E819-4F7C-AB07-9257B8B5B863}"/>
          </ac:spMkLst>
        </pc:spChg>
        <pc:spChg chg="add mod">
          <ac:chgData name="Robin Rettien" userId="d3b77970-caed-4e6f-89f3-1a113df11dad" providerId="ADAL" clId="{7F0D39C6-E5FA-48C6-9A87-61F305881C25}" dt="2020-11-20T13:58:55.419" v="846"/>
          <ac:spMkLst>
            <pc:docMk/>
            <pc:sldMk cId="2715772111" sldId="3215"/>
            <ac:spMk id="34" creationId="{30902728-2EC2-4AE9-AD86-87F1FAD69903}"/>
          </ac:spMkLst>
        </pc:spChg>
        <pc:spChg chg="add mod">
          <ac:chgData name="Robin Rettien" userId="d3b77970-caed-4e6f-89f3-1a113df11dad" providerId="ADAL" clId="{7F0D39C6-E5FA-48C6-9A87-61F305881C25}" dt="2020-11-20T14:09:42.882" v="897" actId="313"/>
          <ac:spMkLst>
            <pc:docMk/>
            <pc:sldMk cId="2715772111" sldId="3215"/>
            <ac:spMk id="35" creationId="{B8C44AE2-703E-48AD-8190-3A6EE62E0F14}"/>
          </ac:spMkLst>
        </pc:spChg>
      </pc:sldChg>
      <pc:sldChg chg="modSp mod">
        <pc:chgData name="Robin Rettien" userId="d3b77970-caed-4e6f-89f3-1a113df11dad" providerId="ADAL" clId="{7F0D39C6-E5FA-48C6-9A87-61F305881C25}" dt="2020-11-19T08:49:34.975" v="73" actId="1035"/>
        <pc:sldMkLst>
          <pc:docMk/>
          <pc:sldMk cId="1315835274" sldId="3371"/>
        </pc:sldMkLst>
        <pc:spChg chg="mod">
          <ac:chgData name="Robin Rettien" userId="d3b77970-caed-4e6f-89f3-1a113df11dad" providerId="ADAL" clId="{7F0D39C6-E5FA-48C6-9A87-61F305881C25}" dt="2020-11-19T08:49:22.686" v="69" actId="1076"/>
          <ac:spMkLst>
            <pc:docMk/>
            <pc:sldMk cId="1315835274" sldId="3371"/>
            <ac:spMk id="25" creationId="{5E938347-9033-4287-AC25-9DB961AC90B9}"/>
          </ac:spMkLst>
        </pc:spChg>
        <pc:spChg chg="mod">
          <ac:chgData name="Robin Rettien" userId="d3b77970-caed-4e6f-89f3-1a113df11dad" providerId="ADAL" clId="{7F0D39C6-E5FA-48C6-9A87-61F305881C25}" dt="2020-11-19T08:49:18.559" v="68" actId="1076"/>
          <ac:spMkLst>
            <pc:docMk/>
            <pc:sldMk cId="1315835274" sldId="3371"/>
            <ac:spMk id="26" creationId="{6D19C1A3-0EB8-453B-8E1F-364796FFFBB9}"/>
          </ac:spMkLst>
        </pc:spChg>
        <pc:spChg chg="mod">
          <ac:chgData name="Robin Rettien" userId="d3b77970-caed-4e6f-89f3-1a113df11dad" providerId="ADAL" clId="{7F0D39C6-E5FA-48C6-9A87-61F305881C25}" dt="2020-11-19T08:49:27.662" v="72" actId="1035"/>
          <ac:spMkLst>
            <pc:docMk/>
            <pc:sldMk cId="1315835274" sldId="3371"/>
            <ac:spMk id="27" creationId="{586952F3-BF24-4B28-8F55-5E32C6D08DB0}"/>
          </ac:spMkLst>
        </pc:spChg>
        <pc:spChg chg="mod">
          <ac:chgData name="Robin Rettien" userId="d3b77970-caed-4e6f-89f3-1a113df11dad" providerId="ADAL" clId="{7F0D39C6-E5FA-48C6-9A87-61F305881C25}" dt="2020-11-19T08:49:06.399" v="66" actId="207"/>
          <ac:spMkLst>
            <pc:docMk/>
            <pc:sldMk cId="1315835274" sldId="3371"/>
            <ac:spMk id="30" creationId="{F0F08F1B-787E-4C5E-AB15-3DF291ECF517}"/>
          </ac:spMkLst>
        </pc:spChg>
        <pc:spChg chg="mod">
          <ac:chgData name="Robin Rettien" userId="d3b77970-caed-4e6f-89f3-1a113df11dad" providerId="ADAL" clId="{7F0D39C6-E5FA-48C6-9A87-61F305881C25}" dt="2020-11-19T08:49:34.975" v="73" actId="1035"/>
          <ac:spMkLst>
            <pc:docMk/>
            <pc:sldMk cId="1315835274" sldId="3371"/>
            <ac:spMk id="31" creationId="{15F2128A-629D-439C-8B82-499B386E2B1C}"/>
          </ac:spMkLst>
        </pc:spChg>
        <pc:spChg chg="mod">
          <ac:chgData name="Robin Rettien" userId="d3b77970-caed-4e6f-89f3-1a113df11dad" providerId="ADAL" clId="{7F0D39C6-E5FA-48C6-9A87-61F305881C25}" dt="2020-11-19T08:49:14.379" v="67" actId="1076"/>
          <ac:spMkLst>
            <pc:docMk/>
            <pc:sldMk cId="1315835274" sldId="3371"/>
            <ac:spMk id="36" creationId="{BF4D31E3-29F4-4A05-8069-73C7F35274C5}"/>
          </ac:spMkLst>
        </pc:spChg>
      </pc:sldChg>
      <pc:sldChg chg="modSp mod">
        <pc:chgData name="Robin Rettien" userId="d3b77970-caed-4e6f-89f3-1a113df11dad" providerId="ADAL" clId="{7F0D39C6-E5FA-48C6-9A87-61F305881C25}" dt="2020-11-20T10:22:34.333" v="264" actId="20577"/>
        <pc:sldMkLst>
          <pc:docMk/>
          <pc:sldMk cId="2666718201" sldId="4240"/>
        </pc:sldMkLst>
        <pc:spChg chg="mod">
          <ac:chgData name="Robin Rettien" userId="d3b77970-caed-4e6f-89f3-1a113df11dad" providerId="ADAL" clId="{7F0D39C6-E5FA-48C6-9A87-61F305881C25}" dt="2020-11-20T10:22:34.333" v="264" actId="20577"/>
          <ac:spMkLst>
            <pc:docMk/>
            <pc:sldMk cId="2666718201" sldId="4240"/>
            <ac:spMk id="25" creationId="{F83F7EAB-E819-4F7C-AB07-9257B8B5B863}"/>
          </ac:spMkLst>
        </pc:spChg>
      </pc:sldChg>
      <pc:sldChg chg="modSp mod">
        <pc:chgData name="Robin Rettien" userId="d3b77970-caed-4e6f-89f3-1a113df11dad" providerId="ADAL" clId="{7F0D39C6-E5FA-48C6-9A87-61F305881C25}" dt="2020-11-20T14:37:13.701" v="963"/>
        <pc:sldMkLst>
          <pc:docMk/>
          <pc:sldMk cId="4020422460" sldId="4243"/>
        </pc:sldMkLst>
        <pc:spChg chg="mod">
          <ac:chgData name="Robin Rettien" userId="d3b77970-caed-4e6f-89f3-1a113df11dad" providerId="ADAL" clId="{7F0D39C6-E5FA-48C6-9A87-61F305881C25}" dt="2020-11-20T14:37:13.701" v="963"/>
          <ac:spMkLst>
            <pc:docMk/>
            <pc:sldMk cId="4020422460" sldId="4243"/>
            <ac:spMk id="25" creationId="{F83F7EAB-E819-4F7C-AB07-9257B8B5B863}"/>
          </ac:spMkLst>
        </pc:spChg>
      </pc:sldChg>
      <pc:sldChg chg="modSp mod">
        <pc:chgData name="Robin Rettien" userId="d3b77970-caed-4e6f-89f3-1a113df11dad" providerId="ADAL" clId="{7F0D39C6-E5FA-48C6-9A87-61F305881C25}" dt="2020-11-20T14:38:48.492" v="967" actId="13926"/>
        <pc:sldMkLst>
          <pc:docMk/>
          <pc:sldMk cId="917409064" sldId="4391"/>
        </pc:sldMkLst>
        <pc:spChg chg="mod">
          <ac:chgData name="Robin Rettien" userId="d3b77970-caed-4e6f-89f3-1a113df11dad" providerId="ADAL" clId="{7F0D39C6-E5FA-48C6-9A87-61F305881C25}" dt="2020-11-20T14:38:48.492" v="967" actId="13926"/>
          <ac:spMkLst>
            <pc:docMk/>
            <pc:sldMk cId="917409064" sldId="4391"/>
            <ac:spMk id="27" creationId="{77E0E204-8D21-48E0-B021-10D5F2DA2334}"/>
          </ac:spMkLst>
        </pc:spChg>
      </pc:sldChg>
      <pc:sldChg chg="modSp mod">
        <pc:chgData name="Robin Rettien" userId="d3b77970-caed-4e6f-89f3-1a113df11dad" providerId="ADAL" clId="{7F0D39C6-E5FA-48C6-9A87-61F305881C25}" dt="2020-11-20T14:10:18.067" v="913" actId="6549"/>
        <pc:sldMkLst>
          <pc:docMk/>
          <pc:sldMk cId="2944978965" sldId="4392"/>
        </pc:sldMkLst>
        <pc:spChg chg="mod">
          <ac:chgData name="Robin Rettien" userId="d3b77970-caed-4e6f-89f3-1a113df11dad" providerId="ADAL" clId="{7F0D39C6-E5FA-48C6-9A87-61F305881C25}" dt="2020-11-19T08:46:40.467" v="39" actId="1076"/>
          <ac:spMkLst>
            <pc:docMk/>
            <pc:sldMk cId="2944978965" sldId="4392"/>
            <ac:spMk id="4" creationId="{7E570542-7061-43E6-9DCE-67CD993E5A7E}"/>
          </ac:spMkLst>
        </pc:spChg>
        <pc:spChg chg="mod">
          <ac:chgData name="Robin Rettien" userId="d3b77970-caed-4e6f-89f3-1a113df11dad" providerId="ADAL" clId="{7F0D39C6-E5FA-48C6-9A87-61F305881C25}" dt="2020-11-20T14:10:18.067" v="913" actId="6549"/>
          <ac:spMkLst>
            <pc:docMk/>
            <pc:sldMk cId="2944978965" sldId="4392"/>
            <ac:spMk id="5" creationId="{26784425-6E78-468A-A979-B81C06D1F93B}"/>
          </ac:spMkLst>
        </pc:spChg>
        <pc:picChg chg="mod">
          <ac:chgData name="Robin Rettien" userId="d3b77970-caed-4e6f-89f3-1a113df11dad" providerId="ADAL" clId="{7F0D39C6-E5FA-48C6-9A87-61F305881C25}" dt="2020-11-19T08:46:37.817" v="38" actId="1076"/>
          <ac:picMkLst>
            <pc:docMk/>
            <pc:sldMk cId="2944978965" sldId="4392"/>
            <ac:picMk id="6" creationId="{9D2EC49C-9F64-4194-8CD5-66A85FECA1FD}"/>
          </ac:picMkLst>
        </pc:picChg>
      </pc:sldChg>
      <pc:sldChg chg="addSp delSp modSp mod">
        <pc:chgData name="Robin Rettien" userId="d3b77970-caed-4e6f-89f3-1a113df11dad" providerId="ADAL" clId="{7F0D39C6-E5FA-48C6-9A87-61F305881C25}" dt="2020-11-20T14:09:52.395" v="899"/>
        <pc:sldMkLst>
          <pc:docMk/>
          <pc:sldMk cId="2871285774" sldId="4469"/>
        </pc:sldMkLst>
        <pc:spChg chg="add mod">
          <ac:chgData name="Robin Rettien" userId="d3b77970-caed-4e6f-89f3-1a113df11dad" providerId="ADAL" clId="{7F0D39C6-E5FA-48C6-9A87-61F305881C25}" dt="2020-11-20T14:09:52.395" v="899"/>
          <ac:spMkLst>
            <pc:docMk/>
            <pc:sldMk cId="2871285774" sldId="4469"/>
            <ac:spMk id="20" creationId="{C27381E7-409D-44C7-8E2A-C0EC7332A167}"/>
          </ac:spMkLst>
        </pc:spChg>
        <pc:spChg chg="add mod">
          <ac:chgData name="Robin Rettien" userId="d3b77970-caed-4e6f-89f3-1a113df11dad" providerId="ADAL" clId="{7F0D39C6-E5FA-48C6-9A87-61F305881C25}" dt="2020-11-20T14:09:52.395" v="899"/>
          <ac:spMkLst>
            <pc:docMk/>
            <pc:sldMk cId="2871285774" sldId="4469"/>
            <ac:spMk id="22" creationId="{A3C10B9C-6C4E-4C6F-9A7F-3F80D2D4C701}"/>
          </ac:spMkLst>
        </pc:spChg>
        <pc:spChg chg="del mod">
          <ac:chgData name="Robin Rettien" userId="d3b77970-caed-4e6f-89f3-1a113df11dad" providerId="ADAL" clId="{7F0D39C6-E5FA-48C6-9A87-61F305881C25}" dt="2020-11-20T14:09:52.019" v="898" actId="478"/>
          <ac:spMkLst>
            <pc:docMk/>
            <pc:sldMk cId="2871285774" sldId="4469"/>
            <ac:spMk id="24" creationId="{5786C565-D64D-4800-87C6-6A144408BB7B}"/>
          </ac:spMkLst>
        </pc:spChg>
        <pc:spChg chg="del mod">
          <ac:chgData name="Robin Rettien" userId="d3b77970-caed-4e6f-89f3-1a113df11dad" providerId="ADAL" clId="{7F0D39C6-E5FA-48C6-9A87-61F305881C25}" dt="2020-11-20T14:09:52.019" v="898" actId="478"/>
          <ac:spMkLst>
            <pc:docMk/>
            <pc:sldMk cId="2871285774" sldId="4469"/>
            <ac:spMk id="25" creationId="{F83F7EAB-E819-4F7C-AB07-9257B8B5B863}"/>
          </ac:spMkLst>
        </pc:spChg>
      </pc:sldChg>
      <pc:sldChg chg="modSp mod">
        <pc:chgData name="Robin Rettien" userId="d3b77970-caed-4e6f-89f3-1a113df11dad" providerId="ADAL" clId="{7F0D39C6-E5FA-48C6-9A87-61F305881C25}" dt="2020-11-20T14:35:22.922" v="927" actId="13926"/>
        <pc:sldMkLst>
          <pc:docMk/>
          <pc:sldMk cId="1407192383" sldId="4474"/>
        </pc:sldMkLst>
        <pc:spChg chg="mod">
          <ac:chgData name="Robin Rettien" userId="d3b77970-caed-4e6f-89f3-1a113df11dad" providerId="ADAL" clId="{7F0D39C6-E5FA-48C6-9A87-61F305881C25}" dt="2020-11-20T14:35:22.922" v="927" actId="13926"/>
          <ac:spMkLst>
            <pc:docMk/>
            <pc:sldMk cId="1407192383" sldId="4474"/>
            <ac:spMk id="16" creationId="{363004E6-5D0B-4972-B740-FE08672547D7}"/>
          </ac:spMkLst>
        </pc:spChg>
      </pc:sldChg>
      <pc:sldChg chg="modSp mod">
        <pc:chgData name="Robin Rettien" userId="d3b77970-caed-4e6f-89f3-1a113df11dad" providerId="ADAL" clId="{7F0D39C6-E5FA-48C6-9A87-61F305881C25}" dt="2020-11-20T10:12:01.500" v="260" actId="20577"/>
        <pc:sldMkLst>
          <pc:docMk/>
          <pc:sldMk cId="1815526282" sldId="4477"/>
        </pc:sldMkLst>
        <pc:spChg chg="mod">
          <ac:chgData name="Robin Rettien" userId="d3b77970-caed-4e6f-89f3-1a113df11dad" providerId="ADAL" clId="{7F0D39C6-E5FA-48C6-9A87-61F305881C25}" dt="2020-11-20T10:12:01.500" v="260" actId="20577"/>
          <ac:spMkLst>
            <pc:docMk/>
            <pc:sldMk cId="1815526282" sldId="4477"/>
            <ac:spMk id="16" creationId="{363004E6-5D0B-4972-B740-FE08672547D7}"/>
          </ac:spMkLst>
        </pc:spChg>
      </pc:sldChg>
      <pc:sldChg chg="modSp mod">
        <pc:chgData name="Robin Rettien" userId="d3b77970-caed-4e6f-89f3-1a113df11dad" providerId="ADAL" clId="{7F0D39C6-E5FA-48C6-9A87-61F305881C25}" dt="2020-11-20T14:09:24.310" v="890" actId="313"/>
        <pc:sldMkLst>
          <pc:docMk/>
          <pc:sldMk cId="3934869442" sldId="4491"/>
        </pc:sldMkLst>
        <pc:spChg chg="mod">
          <ac:chgData name="Robin Rettien" userId="d3b77970-caed-4e6f-89f3-1a113df11dad" providerId="ADAL" clId="{7F0D39C6-E5FA-48C6-9A87-61F305881C25}" dt="2020-11-19T08:50:57.314" v="82" actId="1076"/>
          <ac:spMkLst>
            <pc:docMk/>
            <pc:sldMk cId="3934869442" sldId="4491"/>
            <ac:spMk id="23" creationId="{062274EE-3732-41AE-85D6-A625A01B5838}"/>
          </ac:spMkLst>
        </pc:spChg>
        <pc:spChg chg="mod">
          <ac:chgData name="Robin Rettien" userId="d3b77970-caed-4e6f-89f3-1a113df11dad" providerId="ADAL" clId="{7F0D39C6-E5FA-48C6-9A87-61F305881C25}" dt="2020-11-20T14:09:24.310" v="890" actId="313"/>
          <ac:spMkLst>
            <pc:docMk/>
            <pc:sldMk cId="3934869442" sldId="4491"/>
            <ac:spMk id="28" creationId="{1915FD22-2941-43E3-94C2-8BDD87DD535A}"/>
          </ac:spMkLst>
        </pc:spChg>
        <pc:spChg chg="mod">
          <ac:chgData name="Robin Rettien" userId="d3b77970-caed-4e6f-89f3-1a113df11dad" providerId="ADAL" clId="{7F0D39C6-E5FA-48C6-9A87-61F305881C25}" dt="2020-11-19T08:50:59.446" v="83" actId="1076"/>
          <ac:spMkLst>
            <pc:docMk/>
            <pc:sldMk cId="3934869442" sldId="4491"/>
            <ac:spMk id="36" creationId="{65143589-3531-4FCF-A0C0-085D20CC4861}"/>
          </ac:spMkLst>
        </pc:spChg>
        <pc:spChg chg="mod">
          <ac:chgData name="Robin Rettien" userId="d3b77970-caed-4e6f-89f3-1a113df11dad" providerId="ADAL" clId="{7F0D39C6-E5FA-48C6-9A87-61F305881C25}" dt="2020-11-19T08:50:51.583" v="81" actId="1076"/>
          <ac:spMkLst>
            <pc:docMk/>
            <pc:sldMk cId="3934869442" sldId="4491"/>
            <ac:spMk id="38" creationId="{6E087813-E61A-44FC-8E49-19A03F236837}"/>
          </ac:spMkLst>
        </pc:spChg>
      </pc:sldChg>
      <pc:sldChg chg="modSp mod">
        <pc:chgData name="Robin Rettien" userId="d3b77970-caed-4e6f-89f3-1a113df11dad" providerId="ADAL" clId="{7F0D39C6-E5FA-48C6-9A87-61F305881C25}" dt="2020-11-20T13:55:33.795" v="824" actId="20577"/>
        <pc:sldMkLst>
          <pc:docMk/>
          <pc:sldMk cId="4081695896" sldId="4520"/>
        </pc:sldMkLst>
        <pc:spChg chg="mod">
          <ac:chgData name="Robin Rettien" userId="d3b77970-caed-4e6f-89f3-1a113df11dad" providerId="ADAL" clId="{7F0D39C6-E5FA-48C6-9A87-61F305881C25}" dt="2020-11-20T13:55:33.795" v="824" actId="20577"/>
          <ac:spMkLst>
            <pc:docMk/>
            <pc:sldMk cId="4081695896" sldId="4520"/>
            <ac:spMk id="27" creationId="{C82C07AC-89D3-4CC2-96F8-C392922EA6B8}"/>
          </ac:spMkLst>
        </pc:spChg>
      </pc:sldChg>
      <pc:sldChg chg="modSp mod">
        <pc:chgData name="Robin Rettien" userId="d3b77970-caed-4e6f-89f3-1a113df11dad" providerId="ADAL" clId="{7F0D39C6-E5FA-48C6-9A87-61F305881C25}" dt="2020-11-20T14:12:46.275" v="926" actId="13926"/>
        <pc:sldMkLst>
          <pc:docMk/>
          <pc:sldMk cId="1101744368" sldId="4524"/>
        </pc:sldMkLst>
        <pc:spChg chg="mod">
          <ac:chgData name="Robin Rettien" userId="d3b77970-caed-4e6f-89f3-1a113df11dad" providerId="ADAL" clId="{7F0D39C6-E5FA-48C6-9A87-61F305881C25}" dt="2020-11-20T14:12:46.275" v="926" actId="13926"/>
          <ac:spMkLst>
            <pc:docMk/>
            <pc:sldMk cId="1101744368" sldId="4524"/>
            <ac:spMk id="7" creationId="{431603C3-0313-437E-A629-5B4052624569}"/>
          </ac:spMkLst>
        </pc:spChg>
        <pc:spChg chg="mod">
          <ac:chgData name="Robin Rettien" userId="d3b77970-caed-4e6f-89f3-1a113df11dad" providerId="ADAL" clId="{7F0D39C6-E5FA-48C6-9A87-61F305881C25}" dt="2020-11-20T13:17:41.434" v="550" actId="1076"/>
          <ac:spMkLst>
            <pc:docMk/>
            <pc:sldMk cId="1101744368" sldId="4524"/>
            <ac:spMk id="49" creationId="{580BCEDD-37D3-4397-B42B-0508E38F59BB}"/>
          </ac:spMkLst>
        </pc:spChg>
      </pc:sldChg>
      <pc:sldChg chg="addSp delSp modSp mod">
        <pc:chgData name="Robin Rettien" userId="d3b77970-caed-4e6f-89f3-1a113df11dad" providerId="ADAL" clId="{7F0D39C6-E5FA-48C6-9A87-61F305881C25}" dt="2020-11-20T13:59:39.267" v="878" actId="20577"/>
        <pc:sldMkLst>
          <pc:docMk/>
          <pc:sldMk cId="2172363109" sldId="4531"/>
        </pc:sldMkLst>
        <pc:spChg chg="add del mod">
          <ac:chgData name="Robin Rettien" userId="d3b77970-caed-4e6f-89f3-1a113df11dad" providerId="ADAL" clId="{7F0D39C6-E5FA-48C6-9A87-61F305881C25}" dt="2020-11-19T08:45:44.816" v="27"/>
          <ac:spMkLst>
            <pc:docMk/>
            <pc:sldMk cId="2172363109" sldId="4531"/>
            <ac:spMk id="9" creationId="{23856B89-246C-4E11-A85A-6A9038510D8D}"/>
          </ac:spMkLst>
        </pc:spChg>
        <pc:spChg chg="add del mod">
          <ac:chgData name="Robin Rettien" userId="d3b77970-caed-4e6f-89f3-1a113df11dad" providerId="ADAL" clId="{7F0D39C6-E5FA-48C6-9A87-61F305881C25}" dt="2020-11-19T08:45:44.816" v="27"/>
          <ac:spMkLst>
            <pc:docMk/>
            <pc:sldMk cId="2172363109" sldId="4531"/>
            <ac:spMk id="10" creationId="{7F507EF7-6266-4609-B215-F24A477D4336}"/>
          </ac:spMkLst>
        </pc:spChg>
        <pc:graphicFrameChg chg="mod modGraphic">
          <ac:chgData name="Robin Rettien" userId="d3b77970-caed-4e6f-89f3-1a113df11dad" providerId="ADAL" clId="{7F0D39C6-E5FA-48C6-9A87-61F305881C25}" dt="2020-11-20T13:59:39.267" v="878" actId="20577"/>
          <ac:graphicFrameMkLst>
            <pc:docMk/>
            <pc:sldMk cId="2172363109" sldId="4531"/>
            <ac:graphicFrameMk id="5" creationId="{12CA20DD-86FB-4A49-B398-887C7612D442}"/>
          </ac:graphicFrameMkLst>
        </pc:graphicFrameChg>
        <pc:picChg chg="mod">
          <ac:chgData name="Robin Rettien" userId="d3b77970-caed-4e6f-89f3-1a113df11dad" providerId="ADAL" clId="{7F0D39C6-E5FA-48C6-9A87-61F305881C25}" dt="2020-11-19T08:47:59.873" v="53" actId="1035"/>
          <ac:picMkLst>
            <pc:docMk/>
            <pc:sldMk cId="2172363109" sldId="4531"/>
            <ac:picMk id="4" creationId="{F6C70035-C6C6-469C-920D-E6FCD35E5D03}"/>
          </ac:picMkLst>
        </pc:picChg>
        <pc:picChg chg="mod">
          <ac:chgData name="Robin Rettien" userId="d3b77970-caed-4e6f-89f3-1a113df11dad" providerId="ADAL" clId="{7F0D39C6-E5FA-48C6-9A87-61F305881C25}" dt="2020-11-19T08:47:59.873" v="53" actId="1035"/>
          <ac:picMkLst>
            <pc:docMk/>
            <pc:sldMk cId="2172363109" sldId="4531"/>
            <ac:picMk id="7" creationId="{C53FE726-95D6-44E4-9221-B2D7A9C29E56}"/>
          </ac:picMkLst>
        </pc:picChg>
        <pc:picChg chg="mod">
          <ac:chgData name="Robin Rettien" userId="d3b77970-caed-4e6f-89f3-1a113df11dad" providerId="ADAL" clId="{7F0D39C6-E5FA-48C6-9A87-61F305881C25}" dt="2020-11-19T08:47:59.873" v="53" actId="1035"/>
          <ac:picMkLst>
            <pc:docMk/>
            <pc:sldMk cId="2172363109" sldId="4531"/>
            <ac:picMk id="8" creationId="{7DC9D0CD-C3E3-45DB-8D85-D03723086788}"/>
          </ac:picMkLst>
        </pc:picChg>
      </pc:sldChg>
      <pc:sldChg chg="modSp mod">
        <pc:chgData name="Robin Rettien" userId="d3b77970-caed-4e6f-89f3-1a113df11dad" providerId="ADAL" clId="{7F0D39C6-E5FA-48C6-9A87-61F305881C25}" dt="2020-11-20T10:46:00.632" v="392" actId="20577"/>
        <pc:sldMkLst>
          <pc:docMk/>
          <pc:sldMk cId="1716576604" sldId="4546"/>
        </pc:sldMkLst>
        <pc:spChg chg="mod">
          <ac:chgData name="Robin Rettien" userId="d3b77970-caed-4e6f-89f3-1a113df11dad" providerId="ADAL" clId="{7F0D39C6-E5FA-48C6-9A87-61F305881C25}" dt="2020-11-20T10:46:00.632" v="392" actId="20577"/>
          <ac:spMkLst>
            <pc:docMk/>
            <pc:sldMk cId="1716576604" sldId="4546"/>
            <ac:spMk id="21" creationId="{E96389A5-E012-4C40-A497-D1A77798C5E9}"/>
          </ac:spMkLst>
        </pc:spChg>
        <pc:spChg chg="mod">
          <ac:chgData name="Robin Rettien" userId="d3b77970-caed-4e6f-89f3-1a113df11dad" providerId="ADAL" clId="{7F0D39C6-E5FA-48C6-9A87-61F305881C25}" dt="2020-11-20T10:45:11.790" v="380" actId="20577"/>
          <ac:spMkLst>
            <pc:docMk/>
            <pc:sldMk cId="1716576604" sldId="4546"/>
            <ac:spMk id="57" creationId="{FC636CBF-59A6-45C9-932B-E1750A2A489C}"/>
          </ac:spMkLst>
        </pc:spChg>
        <pc:spChg chg="mod">
          <ac:chgData name="Robin Rettien" userId="d3b77970-caed-4e6f-89f3-1a113df11dad" providerId="ADAL" clId="{7F0D39C6-E5FA-48C6-9A87-61F305881C25}" dt="2020-11-20T10:45:53.304" v="388" actId="313"/>
          <ac:spMkLst>
            <pc:docMk/>
            <pc:sldMk cId="1716576604" sldId="4546"/>
            <ac:spMk id="58" creationId="{A1E93DE1-6DBE-496F-B495-6CDBFEE877CA}"/>
          </ac:spMkLst>
        </pc:spChg>
      </pc:sldChg>
      <pc:sldChg chg="modSp mod">
        <pc:chgData name="Robin Rettien" userId="d3b77970-caed-4e6f-89f3-1a113df11dad" providerId="ADAL" clId="{7F0D39C6-E5FA-48C6-9A87-61F305881C25}" dt="2020-11-20T14:38:18.672" v="964" actId="13926"/>
        <pc:sldMkLst>
          <pc:docMk/>
          <pc:sldMk cId="2688802646" sldId="4551"/>
        </pc:sldMkLst>
        <pc:spChg chg="mod">
          <ac:chgData name="Robin Rettien" userId="d3b77970-caed-4e6f-89f3-1a113df11dad" providerId="ADAL" clId="{7F0D39C6-E5FA-48C6-9A87-61F305881C25}" dt="2020-11-19T10:45:25.369" v="143" actId="1076"/>
          <ac:spMkLst>
            <pc:docMk/>
            <pc:sldMk cId="2688802646" sldId="4551"/>
            <ac:spMk id="24" creationId="{5786C565-D64D-4800-87C6-6A144408BB7B}"/>
          </ac:spMkLst>
        </pc:spChg>
        <pc:spChg chg="mod">
          <ac:chgData name="Robin Rettien" userId="d3b77970-caed-4e6f-89f3-1a113df11dad" providerId="ADAL" clId="{7F0D39C6-E5FA-48C6-9A87-61F305881C25}" dt="2020-11-20T14:38:18.672" v="964" actId="13926"/>
          <ac:spMkLst>
            <pc:docMk/>
            <pc:sldMk cId="2688802646" sldId="4551"/>
            <ac:spMk id="25" creationId="{F83F7EAB-E819-4F7C-AB07-9257B8B5B863}"/>
          </ac:spMkLst>
        </pc:spChg>
      </pc:sldChg>
      <pc:sldChg chg="modSp mod">
        <pc:chgData name="Robin Rettien" userId="d3b77970-caed-4e6f-89f3-1a113df11dad" providerId="ADAL" clId="{7F0D39C6-E5FA-48C6-9A87-61F305881C25}" dt="2020-11-20T10:46:15.407" v="402" actId="20577"/>
        <pc:sldMkLst>
          <pc:docMk/>
          <pc:sldMk cId="3786635756" sldId="4552"/>
        </pc:sldMkLst>
        <pc:spChg chg="mod">
          <ac:chgData name="Robin Rettien" userId="d3b77970-caed-4e6f-89f3-1a113df11dad" providerId="ADAL" clId="{7F0D39C6-E5FA-48C6-9A87-61F305881C25}" dt="2020-11-20T10:46:08.221" v="396" actId="20577"/>
          <ac:spMkLst>
            <pc:docMk/>
            <pc:sldMk cId="3786635756" sldId="4552"/>
            <ac:spMk id="21" creationId="{E96389A5-E012-4C40-A497-D1A77798C5E9}"/>
          </ac:spMkLst>
        </pc:spChg>
        <pc:spChg chg="mod">
          <ac:chgData name="Robin Rettien" userId="d3b77970-caed-4e6f-89f3-1a113df11dad" providerId="ADAL" clId="{7F0D39C6-E5FA-48C6-9A87-61F305881C25}" dt="2020-11-20T10:46:15.407" v="402" actId="20577"/>
          <ac:spMkLst>
            <pc:docMk/>
            <pc:sldMk cId="3786635756" sldId="4552"/>
            <ac:spMk id="57" creationId="{FC636CBF-59A6-45C9-932B-E1750A2A489C}"/>
          </ac:spMkLst>
        </pc:spChg>
      </pc:sldChg>
      <pc:sldChg chg="modSp mod">
        <pc:chgData name="Robin Rettien" userId="d3b77970-caed-4e6f-89f3-1a113df11dad" providerId="ADAL" clId="{7F0D39C6-E5FA-48C6-9A87-61F305881C25}" dt="2020-11-20T08:57:22.256" v="181" actId="20577"/>
        <pc:sldMkLst>
          <pc:docMk/>
          <pc:sldMk cId="3920924172" sldId="4555"/>
        </pc:sldMkLst>
        <pc:spChg chg="mod">
          <ac:chgData name="Robin Rettien" userId="d3b77970-caed-4e6f-89f3-1a113df11dad" providerId="ADAL" clId="{7F0D39C6-E5FA-48C6-9A87-61F305881C25}" dt="2020-11-20T08:57:22.256" v="181" actId="20577"/>
          <ac:spMkLst>
            <pc:docMk/>
            <pc:sldMk cId="3920924172" sldId="4555"/>
            <ac:spMk id="49" creationId="{3B09F82E-872F-4B7B-B389-F72F1F740FF8}"/>
          </ac:spMkLst>
        </pc:spChg>
      </pc:sldChg>
      <pc:sldChg chg="modSp mod">
        <pc:chgData name="Robin Rettien" userId="d3b77970-caed-4e6f-89f3-1a113df11dad" providerId="ADAL" clId="{7F0D39C6-E5FA-48C6-9A87-61F305881C25}" dt="2020-11-20T14:38:31.646" v="965" actId="13926"/>
        <pc:sldMkLst>
          <pc:docMk/>
          <pc:sldMk cId="2123963684" sldId="4557"/>
        </pc:sldMkLst>
        <pc:spChg chg="mod">
          <ac:chgData name="Robin Rettien" userId="d3b77970-caed-4e6f-89f3-1a113df11dad" providerId="ADAL" clId="{7F0D39C6-E5FA-48C6-9A87-61F305881C25}" dt="2020-11-20T14:38:31.646" v="965" actId="13926"/>
          <ac:spMkLst>
            <pc:docMk/>
            <pc:sldMk cId="2123963684" sldId="4557"/>
            <ac:spMk id="13" creationId="{DFC10865-F65C-4A3D-96CC-1803BD30985C}"/>
          </ac:spMkLst>
        </pc:spChg>
      </pc:sldChg>
      <pc:sldChg chg="addSp delSp modSp mod">
        <pc:chgData name="Robin Rettien" userId="d3b77970-caed-4e6f-89f3-1a113df11dad" providerId="ADAL" clId="{7F0D39C6-E5FA-48C6-9A87-61F305881C25}" dt="2020-11-20T14:10:02.405" v="906" actId="313"/>
        <pc:sldMkLst>
          <pc:docMk/>
          <pc:sldMk cId="2550319828" sldId="4559"/>
        </pc:sldMkLst>
        <pc:spChg chg="mod">
          <ac:chgData name="Robin Rettien" userId="d3b77970-caed-4e6f-89f3-1a113df11dad" providerId="ADAL" clId="{7F0D39C6-E5FA-48C6-9A87-61F305881C25}" dt="2020-11-20T14:10:02.405" v="906" actId="313"/>
          <ac:spMkLst>
            <pc:docMk/>
            <pc:sldMk cId="2550319828" sldId="4559"/>
            <ac:spMk id="4" creationId="{29CB9718-F33C-45E0-97AD-AD6A26E51A3C}"/>
          </ac:spMkLst>
        </pc:spChg>
        <pc:spChg chg="add del mod">
          <ac:chgData name="Robin Rettien" userId="d3b77970-caed-4e6f-89f3-1a113df11dad" providerId="ADAL" clId="{7F0D39C6-E5FA-48C6-9A87-61F305881C25}" dt="2020-11-20T13:57:49.682" v="834" actId="478"/>
          <ac:spMkLst>
            <pc:docMk/>
            <pc:sldMk cId="2550319828" sldId="4559"/>
            <ac:spMk id="5" creationId="{F5C3E925-1DA2-4ABE-B98F-0FE8D499FEF1}"/>
          </ac:spMkLst>
        </pc:spChg>
        <pc:spChg chg="mod">
          <ac:chgData name="Robin Rettien" userId="d3b77970-caed-4e6f-89f3-1a113df11dad" providerId="ADAL" clId="{7F0D39C6-E5FA-48C6-9A87-61F305881C25}" dt="2020-11-19T08:44:24.999" v="11" actId="1076"/>
          <ac:spMkLst>
            <pc:docMk/>
            <pc:sldMk cId="2550319828" sldId="4559"/>
            <ac:spMk id="28" creationId="{BA260B84-D4E7-4EE4-8818-50B92B59F1E2}"/>
          </ac:spMkLst>
        </pc:spChg>
        <pc:spChg chg="mod">
          <ac:chgData name="Robin Rettien" userId="d3b77970-caed-4e6f-89f3-1a113df11dad" providerId="ADAL" clId="{7F0D39C6-E5FA-48C6-9A87-61F305881C25}" dt="2020-11-19T08:44:21.955" v="10" actId="1076"/>
          <ac:spMkLst>
            <pc:docMk/>
            <pc:sldMk cId="2550319828" sldId="4559"/>
            <ac:spMk id="31" creationId="{9BF789E7-A8F5-427D-A98A-496A6889BAC7}"/>
          </ac:spMkLst>
        </pc:spChg>
        <pc:graphicFrameChg chg="add del mod">
          <ac:chgData name="Robin Rettien" userId="d3b77970-caed-4e6f-89f3-1a113df11dad" providerId="ADAL" clId="{7F0D39C6-E5FA-48C6-9A87-61F305881C25}" dt="2020-11-19T08:43:25.904" v="4"/>
          <ac:graphicFrameMkLst>
            <pc:docMk/>
            <pc:sldMk cId="2550319828" sldId="4559"/>
            <ac:graphicFrameMk id="5" creationId="{8CB0DB8A-44CF-4EC6-8AFA-9FC8E1011D84}"/>
          </ac:graphicFrameMkLst>
        </pc:graphicFrameChg>
      </pc:sldChg>
      <pc:sldChg chg="addSp modSp mod">
        <pc:chgData name="Robin Rettien" userId="d3b77970-caed-4e6f-89f3-1a113df11dad" providerId="ADAL" clId="{7F0D39C6-E5FA-48C6-9A87-61F305881C25}" dt="2020-11-20T13:43:37.682" v="764" actId="14100"/>
        <pc:sldMkLst>
          <pc:docMk/>
          <pc:sldMk cId="2413002912" sldId="4563"/>
        </pc:sldMkLst>
        <pc:spChg chg="add mod">
          <ac:chgData name="Robin Rettien" userId="d3b77970-caed-4e6f-89f3-1a113df11dad" providerId="ADAL" clId="{7F0D39C6-E5FA-48C6-9A87-61F305881C25}" dt="2020-11-20T13:43:37.682" v="764" actId="14100"/>
          <ac:spMkLst>
            <pc:docMk/>
            <pc:sldMk cId="2413002912" sldId="4563"/>
            <ac:spMk id="25" creationId="{BD804BDE-410B-46BE-B5D6-B3AF17B6824E}"/>
          </ac:spMkLst>
        </pc:spChg>
      </pc:sldChg>
      <pc:sldChg chg="modSp mod">
        <pc:chgData name="Robin Rettien" userId="d3b77970-caed-4e6f-89f3-1a113df11dad" providerId="ADAL" clId="{7F0D39C6-E5FA-48C6-9A87-61F305881C25}" dt="2020-11-20T13:45:17.855" v="808" actId="13926"/>
        <pc:sldMkLst>
          <pc:docMk/>
          <pc:sldMk cId="574132940" sldId="4564"/>
        </pc:sldMkLst>
        <pc:spChg chg="mod">
          <ac:chgData name="Robin Rettien" userId="d3b77970-caed-4e6f-89f3-1a113df11dad" providerId="ADAL" clId="{7F0D39C6-E5FA-48C6-9A87-61F305881C25}" dt="2020-11-20T13:45:17.855" v="808" actId="13926"/>
          <ac:spMkLst>
            <pc:docMk/>
            <pc:sldMk cId="574132940" sldId="4564"/>
            <ac:spMk id="22" creationId="{2F47D0DB-84EB-4CC5-96D9-A82370ACA5EC}"/>
          </ac:spMkLst>
        </pc:spChg>
      </pc:sldChg>
      <pc:sldChg chg="modSp mod">
        <pc:chgData name="Robin Rettien" userId="d3b77970-caed-4e6f-89f3-1a113df11dad" providerId="ADAL" clId="{7F0D39C6-E5FA-48C6-9A87-61F305881C25}" dt="2020-11-20T13:46:58.849" v="811" actId="13926"/>
        <pc:sldMkLst>
          <pc:docMk/>
          <pc:sldMk cId="2322720532" sldId="4566"/>
        </pc:sldMkLst>
        <pc:spChg chg="mod">
          <ac:chgData name="Robin Rettien" userId="d3b77970-caed-4e6f-89f3-1a113df11dad" providerId="ADAL" clId="{7F0D39C6-E5FA-48C6-9A87-61F305881C25}" dt="2020-11-20T13:15:14.637" v="534" actId="207"/>
          <ac:spMkLst>
            <pc:docMk/>
            <pc:sldMk cId="2322720532" sldId="4566"/>
            <ac:spMk id="15" creationId="{0DE89775-2FB7-43D0-984E-D073C7A1DC9F}"/>
          </ac:spMkLst>
        </pc:spChg>
        <pc:spChg chg="mod">
          <ac:chgData name="Robin Rettien" userId="d3b77970-caed-4e6f-89f3-1a113df11dad" providerId="ADAL" clId="{7F0D39C6-E5FA-48C6-9A87-61F305881C25}" dt="2020-11-20T13:46:52.278" v="810" actId="13926"/>
          <ac:spMkLst>
            <pc:docMk/>
            <pc:sldMk cId="2322720532" sldId="4566"/>
            <ac:spMk id="16" creationId="{3894E82E-994D-4A25-85D0-08B09665DC1C}"/>
          </ac:spMkLst>
        </pc:spChg>
        <pc:spChg chg="mod">
          <ac:chgData name="Robin Rettien" userId="d3b77970-caed-4e6f-89f3-1a113df11dad" providerId="ADAL" clId="{7F0D39C6-E5FA-48C6-9A87-61F305881C25}" dt="2020-11-20T13:46:58.849" v="811" actId="13926"/>
          <ac:spMkLst>
            <pc:docMk/>
            <pc:sldMk cId="2322720532" sldId="4566"/>
            <ac:spMk id="28" creationId="{38DB51CF-8B54-4E26-A981-4676275867C7}"/>
          </ac:spMkLst>
        </pc:spChg>
      </pc:sldChg>
      <pc:sldChg chg="modSp mod">
        <pc:chgData name="Robin Rettien" userId="d3b77970-caed-4e6f-89f3-1a113df11dad" providerId="ADAL" clId="{7F0D39C6-E5FA-48C6-9A87-61F305881C25}" dt="2020-11-20T09:38:01.918" v="185" actId="13926"/>
        <pc:sldMkLst>
          <pc:docMk/>
          <pc:sldMk cId="321839724" sldId="4568"/>
        </pc:sldMkLst>
        <pc:spChg chg="mod">
          <ac:chgData name="Robin Rettien" userId="d3b77970-caed-4e6f-89f3-1a113df11dad" providerId="ADAL" clId="{7F0D39C6-E5FA-48C6-9A87-61F305881C25}" dt="2020-11-20T09:38:01.918" v="185" actId="13926"/>
          <ac:spMkLst>
            <pc:docMk/>
            <pc:sldMk cId="321839724" sldId="4568"/>
            <ac:spMk id="36" creationId="{60B94625-8BDB-4038-9EC2-329AE5C51B21}"/>
          </ac:spMkLst>
        </pc:spChg>
      </pc:sldChg>
      <pc:sldChg chg="modSp mod">
        <pc:chgData name="Robin Rettien" userId="d3b77970-caed-4e6f-89f3-1a113df11dad" providerId="ADAL" clId="{7F0D39C6-E5FA-48C6-9A87-61F305881C25}" dt="2020-11-20T13:56:44.462" v="825" actId="13926"/>
        <pc:sldMkLst>
          <pc:docMk/>
          <pc:sldMk cId="1884533410" sldId="4571"/>
        </pc:sldMkLst>
        <pc:spChg chg="mod">
          <ac:chgData name="Robin Rettien" userId="d3b77970-caed-4e6f-89f3-1a113df11dad" providerId="ADAL" clId="{7F0D39C6-E5FA-48C6-9A87-61F305881C25}" dt="2020-11-20T13:56:44.462" v="825" actId="13926"/>
          <ac:spMkLst>
            <pc:docMk/>
            <pc:sldMk cId="1884533410" sldId="4571"/>
            <ac:spMk id="38" creationId="{DD9C1822-C1E4-4234-B2D4-71D10096A409}"/>
          </ac:spMkLst>
        </pc:spChg>
      </pc:sldChg>
      <pc:sldChg chg="modSp mod">
        <pc:chgData name="Robin Rettien" userId="d3b77970-caed-4e6f-89f3-1a113df11dad" providerId="ADAL" clId="{7F0D39C6-E5FA-48C6-9A87-61F305881C25}" dt="2020-11-20T14:39:23.721" v="968" actId="13926"/>
        <pc:sldMkLst>
          <pc:docMk/>
          <pc:sldMk cId="2643318129" sldId="4576"/>
        </pc:sldMkLst>
        <pc:graphicFrameChg chg="modGraphic">
          <ac:chgData name="Robin Rettien" userId="d3b77970-caed-4e6f-89f3-1a113df11dad" providerId="ADAL" clId="{7F0D39C6-E5FA-48C6-9A87-61F305881C25}" dt="2020-11-20T14:39:23.721" v="968" actId="13926"/>
          <ac:graphicFrameMkLst>
            <pc:docMk/>
            <pc:sldMk cId="2643318129" sldId="4576"/>
            <ac:graphicFrameMk id="38" creationId="{EC973635-818A-4831-A1B7-4F1B1727D724}"/>
          </ac:graphicFrameMkLst>
        </pc:graphicFrameChg>
      </pc:sldChg>
      <pc:sldChg chg="modSp mod">
        <pc:chgData name="Robin Rettien" userId="d3b77970-caed-4e6f-89f3-1a113df11dad" providerId="ADAL" clId="{7F0D39C6-E5FA-48C6-9A87-61F305881C25}" dt="2020-11-20T14:43:28.954" v="969" actId="13926"/>
        <pc:sldMkLst>
          <pc:docMk/>
          <pc:sldMk cId="3568858931" sldId="4577"/>
        </pc:sldMkLst>
        <pc:graphicFrameChg chg="mod modGraphic">
          <ac:chgData name="Robin Rettien" userId="d3b77970-caed-4e6f-89f3-1a113df11dad" providerId="ADAL" clId="{7F0D39C6-E5FA-48C6-9A87-61F305881C25}" dt="2020-11-20T14:43:28.954" v="969" actId="13926"/>
          <ac:graphicFrameMkLst>
            <pc:docMk/>
            <pc:sldMk cId="3568858931" sldId="4577"/>
            <ac:graphicFrameMk id="38" creationId="{EC973635-818A-4831-A1B7-4F1B1727D724}"/>
          </ac:graphicFrameMkLst>
        </pc:graphicFrameChg>
      </pc:sldChg>
      <pc:sldChg chg="modSp mod">
        <pc:chgData name="Robin Rettien" userId="d3b77970-caed-4e6f-89f3-1a113df11dad" providerId="ADAL" clId="{7F0D39C6-E5FA-48C6-9A87-61F305881C25}" dt="2020-11-20T14:44:22.855" v="972" actId="13926"/>
        <pc:sldMkLst>
          <pc:docMk/>
          <pc:sldMk cId="734642804" sldId="4578"/>
        </pc:sldMkLst>
        <pc:graphicFrameChg chg="mod modGraphic">
          <ac:chgData name="Robin Rettien" userId="d3b77970-caed-4e6f-89f3-1a113df11dad" providerId="ADAL" clId="{7F0D39C6-E5FA-48C6-9A87-61F305881C25}" dt="2020-11-20T14:44:22.855" v="972" actId="13926"/>
          <ac:graphicFrameMkLst>
            <pc:docMk/>
            <pc:sldMk cId="734642804" sldId="4578"/>
            <ac:graphicFrameMk id="38" creationId="{EC973635-818A-4831-A1B7-4F1B1727D724}"/>
          </ac:graphicFrameMkLst>
        </pc:graphicFrameChg>
      </pc:sldChg>
      <pc:sldChg chg="modSp mod">
        <pc:chgData name="Robin Rettien" userId="d3b77970-caed-4e6f-89f3-1a113df11dad" providerId="ADAL" clId="{7F0D39C6-E5FA-48C6-9A87-61F305881C25}" dt="2020-11-20T14:44:48.584" v="973" actId="13926"/>
        <pc:sldMkLst>
          <pc:docMk/>
          <pc:sldMk cId="2628767347" sldId="4579"/>
        </pc:sldMkLst>
        <pc:graphicFrameChg chg="mod modGraphic">
          <ac:chgData name="Robin Rettien" userId="d3b77970-caed-4e6f-89f3-1a113df11dad" providerId="ADAL" clId="{7F0D39C6-E5FA-48C6-9A87-61F305881C25}" dt="2020-11-20T14:44:48.584" v="973" actId="13926"/>
          <ac:graphicFrameMkLst>
            <pc:docMk/>
            <pc:sldMk cId="2628767347" sldId="4579"/>
            <ac:graphicFrameMk id="3" creationId="{D93FDC0A-7EE4-4855-9517-1B1C5093A8EC}"/>
          </ac:graphicFrameMkLst>
        </pc:graphicFrameChg>
      </pc:sldChg>
      <pc:sldChg chg="modSp mod">
        <pc:chgData name="Robin Rettien" userId="d3b77970-caed-4e6f-89f3-1a113df11dad" providerId="ADAL" clId="{7F0D39C6-E5FA-48C6-9A87-61F305881C25}" dt="2020-11-20T14:45:37.675" v="974" actId="13926"/>
        <pc:sldMkLst>
          <pc:docMk/>
          <pc:sldMk cId="3118885946" sldId="4580"/>
        </pc:sldMkLst>
        <pc:graphicFrameChg chg="modGraphic">
          <ac:chgData name="Robin Rettien" userId="d3b77970-caed-4e6f-89f3-1a113df11dad" providerId="ADAL" clId="{7F0D39C6-E5FA-48C6-9A87-61F305881C25}" dt="2020-11-20T14:45:37.675" v="974" actId="13926"/>
          <ac:graphicFrameMkLst>
            <pc:docMk/>
            <pc:sldMk cId="3118885946" sldId="4580"/>
            <ac:graphicFrameMk id="7" creationId="{8B887F9A-08A5-42AB-BF63-6A1461294A9C}"/>
          </ac:graphicFrameMkLst>
        </pc:graphicFrameChg>
      </pc:sldChg>
      <pc:sldChg chg="modSp mod">
        <pc:chgData name="Robin Rettien" userId="d3b77970-caed-4e6f-89f3-1a113df11dad" providerId="ADAL" clId="{7F0D39C6-E5FA-48C6-9A87-61F305881C25}" dt="2020-11-20T13:16:46.880" v="549" actId="13926"/>
        <pc:sldMkLst>
          <pc:docMk/>
          <pc:sldMk cId="981453204" sldId="4586"/>
        </pc:sldMkLst>
        <pc:spChg chg="mod">
          <ac:chgData name="Robin Rettien" userId="d3b77970-caed-4e6f-89f3-1a113df11dad" providerId="ADAL" clId="{7F0D39C6-E5FA-48C6-9A87-61F305881C25}" dt="2020-11-20T13:16:46.880" v="549" actId="13926"/>
          <ac:spMkLst>
            <pc:docMk/>
            <pc:sldMk cId="981453204" sldId="4586"/>
            <ac:spMk id="30" creationId="{128664FB-6826-4E34-A7C2-BB803A50DAB9}"/>
          </ac:spMkLst>
        </pc:spChg>
      </pc:sldChg>
    </pc:docChg>
  </pc:docChgLst>
  <pc:docChgLst>
    <pc:chgData name="Robin Rettien" userId="d3b77970-caed-4e6f-89f3-1a113df11dad" providerId="ADAL" clId="{7689E4C4-26E7-4232-9C2E-DE978DA4CFB3}"/>
    <pc:docChg chg="undo custSel addSld delSld modSld sldOrd modMainMaster modSection modNotesMaster modHandout">
      <pc:chgData name="Robin Rettien" userId="d3b77970-caed-4e6f-89f3-1a113df11dad" providerId="ADAL" clId="{7689E4C4-26E7-4232-9C2E-DE978DA4CFB3}" dt="2020-11-25T17:40:20.758" v="543"/>
      <pc:docMkLst>
        <pc:docMk/>
      </pc:docMkLst>
      <pc:sldChg chg="add ord">
        <pc:chgData name="Robin Rettien" userId="d3b77970-caed-4e6f-89f3-1a113df11dad" providerId="ADAL" clId="{7689E4C4-26E7-4232-9C2E-DE978DA4CFB3}" dt="2020-11-23T17:52:52.719" v="241"/>
        <pc:sldMkLst>
          <pc:docMk/>
          <pc:sldMk cId="734423874" sldId="475"/>
        </pc:sldMkLst>
      </pc:sldChg>
      <pc:sldChg chg="add ord">
        <pc:chgData name="Robin Rettien" userId="d3b77970-caed-4e6f-89f3-1a113df11dad" providerId="ADAL" clId="{7689E4C4-26E7-4232-9C2E-DE978DA4CFB3}" dt="2020-11-23T17:52:52.719" v="241"/>
        <pc:sldMkLst>
          <pc:docMk/>
          <pc:sldMk cId="854444322" sldId="483"/>
        </pc:sldMkLst>
      </pc:sldChg>
      <pc:sldChg chg="add ord">
        <pc:chgData name="Robin Rettien" userId="d3b77970-caed-4e6f-89f3-1a113df11dad" providerId="ADAL" clId="{7689E4C4-26E7-4232-9C2E-DE978DA4CFB3}" dt="2020-11-23T17:52:52.719" v="241"/>
        <pc:sldMkLst>
          <pc:docMk/>
          <pc:sldMk cId="894417290" sldId="487"/>
        </pc:sldMkLst>
      </pc:sldChg>
      <pc:sldChg chg="modSp mod">
        <pc:chgData name="Robin Rettien" userId="d3b77970-caed-4e6f-89f3-1a113df11dad" providerId="ADAL" clId="{7689E4C4-26E7-4232-9C2E-DE978DA4CFB3}" dt="2020-11-23T14:20:19.872" v="0"/>
        <pc:sldMkLst>
          <pc:docMk/>
          <pc:sldMk cId="3680767580" sldId="3066"/>
        </pc:sldMkLst>
        <pc:spChg chg="mod">
          <ac:chgData name="Robin Rettien" userId="d3b77970-caed-4e6f-89f3-1a113df11dad" providerId="ADAL" clId="{7689E4C4-26E7-4232-9C2E-DE978DA4CFB3}" dt="2020-11-23T14:20:19.872" v="0"/>
          <ac:spMkLst>
            <pc:docMk/>
            <pc:sldMk cId="3680767580" sldId="3066"/>
            <ac:spMk id="3" creationId="{48F5C1C9-0257-4D57-911B-1B120E4B8C8E}"/>
          </ac:spMkLst>
        </pc:spChg>
      </pc:sldChg>
      <pc:sldChg chg="del">
        <pc:chgData name="Robin Rettien" userId="d3b77970-caed-4e6f-89f3-1a113df11dad" providerId="ADAL" clId="{7689E4C4-26E7-4232-9C2E-DE978DA4CFB3}" dt="2020-11-23T14:20:43.979" v="9" actId="47"/>
        <pc:sldMkLst>
          <pc:docMk/>
          <pc:sldMk cId="3375518357" sldId="3214"/>
        </pc:sldMkLst>
      </pc:sldChg>
      <pc:sldChg chg="delSp add del mod">
        <pc:chgData name="Robin Rettien" userId="d3b77970-caed-4e6f-89f3-1a113df11dad" providerId="ADAL" clId="{7689E4C4-26E7-4232-9C2E-DE978DA4CFB3}" dt="2020-11-23T17:49:28.008" v="185" actId="47"/>
        <pc:sldMkLst>
          <pc:docMk/>
          <pc:sldMk cId="2715772111" sldId="3215"/>
        </pc:sldMkLst>
        <pc:spChg chg="del">
          <ac:chgData name="Robin Rettien" userId="d3b77970-caed-4e6f-89f3-1a113df11dad" providerId="ADAL" clId="{7689E4C4-26E7-4232-9C2E-DE978DA4CFB3}" dt="2020-11-23T14:20:57.666" v="35" actId="478"/>
          <ac:spMkLst>
            <pc:docMk/>
            <pc:sldMk cId="2715772111" sldId="3215"/>
            <ac:spMk id="27" creationId="{542515D1-5A23-4AFB-9374-05B324C8F152}"/>
          </ac:spMkLst>
        </pc:spChg>
      </pc:sldChg>
      <pc:sldChg chg="del">
        <pc:chgData name="Robin Rettien" userId="d3b77970-caed-4e6f-89f3-1a113df11dad" providerId="ADAL" clId="{7689E4C4-26E7-4232-9C2E-DE978DA4CFB3}" dt="2020-11-23T14:20:51.867" v="29" actId="47"/>
        <pc:sldMkLst>
          <pc:docMk/>
          <pc:sldMk cId="2811059684" sldId="3224"/>
        </pc:sldMkLst>
      </pc:sldChg>
      <pc:sldChg chg="del">
        <pc:chgData name="Robin Rettien" userId="d3b77970-caed-4e6f-89f3-1a113df11dad" providerId="ADAL" clId="{7689E4C4-26E7-4232-9C2E-DE978DA4CFB3}" dt="2020-11-23T14:20:45.046" v="12" actId="47"/>
        <pc:sldMkLst>
          <pc:docMk/>
          <pc:sldMk cId="2215098716" sldId="3228"/>
        </pc:sldMkLst>
      </pc:sldChg>
      <pc:sldChg chg="del">
        <pc:chgData name="Robin Rettien" userId="d3b77970-caed-4e6f-89f3-1a113df11dad" providerId="ADAL" clId="{7689E4C4-26E7-4232-9C2E-DE978DA4CFB3}" dt="2020-11-23T17:49:16.882" v="178" actId="47"/>
        <pc:sldMkLst>
          <pc:docMk/>
          <pc:sldMk cId="3506868071" sldId="3231"/>
        </pc:sldMkLst>
      </pc:sldChg>
      <pc:sldChg chg="ord">
        <pc:chgData name="Robin Rettien" userId="d3b77970-caed-4e6f-89f3-1a113df11dad" providerId="ADAL" clId="{7689E4C4-26E7-4232-9C2E-DE978DA4CFB3}" dt="2020-11-23T15:00:35.215" v="93"/>
        <pc:sldMkLst>
          <pc:docMk/>
          <pc:sldMk cId="1073362777" sldId="3274"/>
        </pc:sldMkLst>
      </pc:sldChg>
      <pc:sldChg chg="del">
        <pc:chgData name="Robin Rettien" userId="d3b77970-caed-4e6f-89f3-1a113df11dad" providerId="ADAL" clId="{7689E4C4-26E7-4232-9C2E-DE978DA4CFB3}" dt="2020-11-23T14:20:44.614" v="11" actId="47"/>
        <pc:sldMkLst>
          <pc:docMk/>
          <pc:sldMk cId="563068854" sldId="3281"/>
        </pc:sldMkLst>
      </pc:sldChg>
      <pc:sldChg chg="modSp add del mod">
        <pc:chgData name="Robin Rettien" userId="d3b77970-caed-4e6f-89f3-1a113df11dad" providerId="ADAL" clId="{7689E4C4-26E7-4232-9C2E-DE978DA4CFB3}" dt="2020-11-25T16:52:24.802" v="496" actId="20577"/>
        <pc:sldMkLst>
          <pc:docMk/>
          <pc:sldMk cId="45512336" sldId="3325"/>
        </pc:sldMkLst>
        <pc:graphicFrameChg chg="modGraphic">
          <ac:chgData name="Robin Rettien" userId="d3b77970-caed-4e6f-89f3-1a113df11dad" providerId="ADAL" clId="{7689E4C4-26E7-4232-9C2E-DE978DA4CFB3}" dt="2020-11-25T16:52:24.802" v="496" actId="20577"/>
          <ac:graphicFrameMkLst>
            <pc:docMk/>
            <pc:sldMk cId="45512336" sldId="3325"/>
            <ac:graphicFrameMk id="4" creationId="{6D79E59A-374D-415E-8645-1A20DE6105FB}"/>
          </ac:graphicFrameMkLst>
        </pc:graphicFrameChg>
      </pc:sldChg>
      <pc:sldChg chg="del">
        <pc:chgData name="Robin Rettien" userId="d3b77970-caed-4e6f-89f3-1a113df11dad" providerId="ADAL" clId="{7689E4C4-26E7-4232-9C2E-DE978DA4CFB3}" dt="2020-11-23T17:43:03.758" v="150" actId="47"/>
        <pc:sldMkLst>
          <pc:docMk/>
          <pc:sldMk cId="769565367" sldId="3326"/>
        </pc:sldMkLst>
      </pc:sldChg>
      <pc:sldChg chg="del">
        <pc:chgData name="Robin Rettien" userId="d3b77970-caed-4e6f-89f3-1a113df11dad" providerId="ADAL" clId="{7689E4C4-26E7-4232-9C2E-DE978DA4CFB3}" dt="2020-11-23T17:49:28.540" v="187" actId="47"/>
        <pc:sldMkLst>
          <pc:docMk/>
          <pc:sldMk cId="1315835274" sldId="3371"/>
        </pc:sldMkLst>
      </pc:sldChg>
      <pc:sldChg chg="delSp modSp mod">
        <pc:chgData name="Robin Rettien" userId="d3b77970-caed-4e6f-89f3-1a113df11dad" providerId="ADAL" clId="{7689E4C4-26E7-4232-9C2E-DE978DA4CFB3}" dt="2020-11-23T20:59:52.983" v="252" actId="478"/>
        <pc:sldMkLst>
          <pc:docMk/>
          <pc:sldMk cId="2666718201" sldId="4240"/>
        </pc:sldMkLst>
        <pc:spChg chg="mod">
          <ac:chgData name="Robin Rettien" userId="d3b77970-caed-4e6f-89f3-1a113df11dad" providerId="ADAL" clId="{7689E4C4-26E7-4232-9C2E-DE978DA4CFB3}" dt="2020-11-23T17:49:37.054" v="201" actId="20577"/>
          <ac:spMkLst>
            <pc:docMk/>
            <pc:sldMk cId="2666718201" sldId="4240"/>
            <ac:spMk id="2" creationId="{3C1B0296-6F83-4A61-8271-7BDDAF75F8E3}"/>
          </ac:spMkLst>
        </pc:spChg>
        <pc:spChg chg="del">
          <ac:chgData name="Robin Rettien" userId="d3b77970-caed-4e6f-89f3-1a113df11dad" providerId="ADAL" clId="{7689E4C4-26E7-4232-9C2E-DE978DA4CFB3}" dt="2020-11-23T20:59:52.983" v="252" actId="478"/>
          <ac:spMkLst>
            <pc:docMk/>
            <pc:sldMk cId="2666718201" sldId="4240"/>
            <ac:spMk id="19" creationId="{761AE252-3BB4-445C-A4E8-54B534C70FAE}"/>
          </ac:spMkLst>
        </pc:spChg>
        <pc:spChg chg="mod">
          <ac:chgData name="Robin Rettien" userId="d3b77970-caed-4e6f-89f3-1a113df11dad" providerId="ADAL" clId="{7689E4C4-26E7-4232-9C2E-DE978DA4CFB3}" dt="2020-11-23T20:57:29.953" v="251" actId="20577"/>
          <ac:spMkLst>
            <pc:docMk/>
            <pc:sldMk cId="2666718201" sldId="4240"/>
            <ac:spMk id="32" creationId="{735F5333-BFA2-48A3-A2A7-15DB58BE5C21}"/>
          </ac:spMkLst>
        </pc:spChg>
      </pc:sldChg>
      <pc:sldChg chg="del">
        <pc:chgData name="Robin Rettien" userId="d3b77970-caed-4e6f-89f3-1a113df11dad" providerId="ADAL" clId="{7689E4C4-26E7-4232-9C2E-DE978DA4CFB3}" dt="2020-11-23T14:21:40.120" v="51" actId="47"/>
        <pc:sldMkLst>
          <pc:docMk/>
          <pc:sldMk cId="1699335963" sldId="4241"/>
        </pc:sldMkLst>
      </pc:sldChg>
      <pc:sldChg chg="del">
        <pc:chgData name="Robin Rettien" userId="d3b77970-caed-4e6f-89f3-1a113df11dad" providerId="ADAL" clId="{7689E4C4-26E7-4232-9C2E-DE978DA4CFB3}" dt="2020-11-23T14:21:42.113" v="54" actId="47"/>
        <pc:sldMkLst>
          <pc:docMk/>
          <pc:sldMk cId="1853415134" sldId="4242"/>
        </pc:sldMkLst>
      </pc:sldChg>
      <pc:sldChg chg="del">
        <pc:chgData name="Robin Rettien" userId="d3b77970-caed-4e6f-89f3-1a113df11dad" providerId="ADAL" clId="{7689E4C4-26E7-4232-9C2E-DE978DA4CFB3}" dt="2020-11-23T14:21:44.332" v="60" actId="47"/>
        <pc:sldMkLst>
          <pc:docMk/>
          <pc:sldMk cId="4020422460" sldId="4243"/>
        </pc:sldMkLst>
      </pc:sldChg>
      <pc:sldChg chg="del">
        <pc:chgData name="Robin Rettien" userId="d3b77970-caed-4e6f-89f3-1a113df11dad" providerId="ADAL" clId="{7689E4C4-26E7-4232-9C2E-DE978DA4CFB3}" dt="2020-11-23T14:20:26.682" v="4" actId="47"/>
        <pc:sldMkLst>
          <pc:docMk/>
          <pc:sldMk cId="3322995288" sldId="4245"/>
        </pc:sldMkLst>
      </pc:sldChg>
      <pc:sldChg chg="del">
        <pc:chgData name="Robin Rettien" userId="d3b77970-caed-4e6f-89f3-1a113df11dad" providerId="ADAL" clId="{7689E4C4-26E7-4232-9C2E-DE978DA4CFB3}" dt="2020-11-23T14:20:48.970" v="22" actId="47"/>
        <pc:sldMkLst>
          <pc:docMk/>
          <pc:sldMk cId="1747198398" sldId="4280"/>
        </pc:sldMkLst>
      </pc:sldChg>
      <pc:sldChg chg="del">
        <pc:chgData name="Robin Rettien" userId="d3b77970-caed-4e6f-89f3-1a113df11dad" providerId="ADAL" clId="{7689E4C4-26E7-4232-9C2E-DE978DA4CFB3}" dt="2020-11-23T17:49:29.775" v="189" actId="47"/>
        <pc:sldMkLst>
          <pc:docMk/>
          <pc:sldMk cId="2534189807" sldId="4297"/>
        </pc:sldMkLst>
      </pc:sldChg>
      <pc:sldChg chg="del">
        <pc:chgData name="Robin Rettien" userId="d3b77970-caed-4e6f-89f3-1a113df11dad" providerId="ADAL" clId="{7689E4C4-26E7-4232-9C2E-DE978DA4CFB3}" dt="2020-11-23T14:20:46.901" v="15" actId="47"/>
        <pc:sldMkLst>
          <pc:docMk/>
          <pc:sldMk cId="2213945299" sldId="4299"/>
        </pc:sldMkLst>
      </pc:sldChg>
      <pc:sldChg chg="del">
        <pc:chgData name="Robin Rettien" userId="d3b77970-caed-4e6f-89f3-1a113df11dad" providerId="ADAL" clId="{7689E4C4-26E7-4232-9C2E-DE978DA4CFB3}" dt="2020-11-23T14:21:38.383" v="50" actId="47"/>
        <pc:sldMkLst>
          <pc:docMk/>
          <pc:sldMk cId="2222952965" sldId="4300"/>
        </pc:sldMkLst>
      </pc:sldChg>
      <pc:sldChg chg="del">
        <pc:chgData name="Robin Rettien" userId="d3b77970-caed-4e6f-89f3-1a113df11dad" providerId="ADAL" clId="{7689E4C4-26E7-4232-9C2E-DE978DA4CFB3}" dt="2020-11-23T14:20:53.043" v="31" actId="47"/>
        <pc:sldMkLst>
          <pc:docMk/>
          <pc:sldMk cId="790942364" sldId="4302"/>
        </pc:sldMkLst>
      </pc:sldChg>
      <pc:sldChg chg="add del">
        <pc:chgData name="Robin Rettien" userId="d3b77970-caed-4e6f-89f3-1a113df11dad" providerId="ADAL" clId="{7689E4C4-26E7-4232-9C2E-DE978DA4CFB3}" dt="2020-11-23T15:04:22.337" v="112" actId="47"/>
        <pc:sldMkLst>
          <pc:docMk/>
          <pc:sldMk cId="3018559953" sldId="4350"/>
        </pc:sldMkLst>
      </pc:sldChg>
      <pc:sldChg chg="del">
        <pc:chgData name="Robin Rettien" userId="d3b77970-caed-4e6f-89f3-1a113df11dad" providerId="ADAL" clId="{7689E4C4-26E7-4232-9C2E-DE978DA4CFB3}" dt="2020-11-23T14:20:38.547" v="7" actId="47"/>
        <pc:sldMkLst>
          <pc:docMk/>
          <pc:sldMk cId="1667808993" sldId="4360"/>
        </pc:sldMkLst>
      </pc:sldChg>
      <pc:sldChg chg="addSp modSp add del mod">
        <pc:chgData name="Robin Rettien" userId="d3b77970-caed-4e6f-89f3-1a113df11dad" providerId="ADAL" clId="{7689E4C4-26E7-4232-9C2E-DE978DA4CFB3}" dt="2020-11-23T17:54:12.167" v="245"/>
        <pc:sldMkLst>
          <pc:docMk/>
          <pc:sldMk cId="635756617" sldId="4364"/>
        </pc:sldMkLst>
        <pc:spChg chg="mod">
          <ac:chgData name="Robin Rettien" userId="d3b77970-caed-4e6f-89f3-1a113df11dad" providerId="ADAL" clId="{7689E4C4-26E7-4232-9C2E-DE978DA4CFB3}" dt="2020-11-23T17:54:12.167" v="245"/>
          <ac:spMkLst>
            <pc:docMk/>
            <pc:sldMk cId="635756617" sldId="4364"/>
            <ac:spMk id="3" creationId="{E16BC0AB-0E30-48AE-A6F9-614B15B56B94}"/>
          </ac:spMkLst>
        </pc:spChg>
        <pc:picChg chg="add mod">
          <ac:chgData name="Robin Rettien" userId="d3b77970-caed-4e6f-89f3-1a113df11dad" providerId="ADAL" clId="{7689E4C4-26E7-4232-9C2E-DE978DA4CFB3}" dt="2020-11-23T17:47:32.273" v="155"/>
          <ac:picMkLst>
            <pc:docMk/>
            <pc:sldMk cId="635756617" sldId="4364"/>
            <ac:picMk id="26" creationId="{0823587A-D214-4F8F-871D-54AF2BFCA69B}"/>
          </ac:picMkLst>
        </pc:picChg>
      </pc:sldChg>
      <pc:sldChg chg="modSp mod ord">
        <pc:chgData name="Robin Rettien" userId="d3b77970-caed-4e6f-89f3-1a113df11dad" providerId="ADAL" clId="{7689E4C4-26E7-4232-9C2E-DE978DA4CFB3}" dt="2020-11-25T16:54:43.739" v="500" actId="20577"/>
        <pc:sldMkLst>
          <pc:docMk/>
          <pc:sldMk cId="4004177871" sldId="4376"/>
        </pc:sldMkLst>
        <pc:graphicFrameChg chg="modGraphic">
          <ac:chgData name="Robin Rettien" userId="d3b77970-caed-4e6f-89f3-1a113df11dad" providerId="ADAL" clId="{7689E4C4-26E7-4232-9C2E-DE978DA4CFB3}" dt="2020-11-25T16:54:43.739" v="500" actId="20577"/>
          <ac:graphicFrameMkLst>
            <pc:docMk/>
            <pc:sldMk cId="4004177871" sldId="4376"/>
            <ac:graphicFrameMk id="5" creationId="{BFA613EE-8EE1-4A01-B919-B1561ACA4430}"/>
          </ac:graphicFrameMkLst>
        </pc:graphicFrameChg>
      </pc:sldChg>
      <pc:sldChg chg="modSp mod">
        <pc:chgData name="Robin Rettien" userId="d3b77970-caed-4e6f-89f3-1a113df11dad" providerId="ADAL" clId="{7689E4C4-26E7-4232-9C2E-DE978DA4CFB3}" dt="2020-11-25T16:51:59.120" v="472" actId="20577"/>
        <pc:sldMkLst>
          <pc:docMk/>
          <pc:sldMk cId="3997315665" sldId="4377"/>
        </pc:sldMkLst>
        <pc:spChg chg="mod">
          <ac:chgData name="Robin Rettien" userId="d3b77970-caed-4e6f-89f3-1a113df11dad" providerId="ADAL" clId="{7689E4C4-26E7-4232-9C2E-DE978DA4CFB3}" dt="2020-11-25T16:51:24.686" v="432" actId="20577"/>
          <ac:spMkLst>
            <pc:docMk/>
            <pc:sldMk cId="3997315665" sldId="4377"/>
            <ac:spMk id="27" creationId="{77E0E204-8D21-48E0-B021-10D5F2DA2334}"/>
          </ac:spMkLst>
        </pc:spChg>
        <pc:spChg chg="mod">
          <ac:chgData name="Robin Rettien" userId="d3b77970-caed-4e6f-89f3-1a113df11dad" providerId="ADAL" clId="{7689E4C4-26E7-4232-9C2E-DE978DA4CFB3}" dt="2020-11-25T16:51:47.094" v="456" actId="20577"/>
          <ac:spMkLst>
            <pc:docMk/>
            <pc:sldMk cId="3997315665" sldId="4377"/>
            <ac:spMk id="28" creationId="{B74793EC-037E-4217-A367-23D17C681081}"/>
          </ac:spMkLst>
        </pc:spChg>
        <pc:spChg chg="mod">
          <ac:chgData name="Robin Rettien" userId="d3b77970-caed-4e6f-89f3-1a113df11dad" providerId="ADAL" clId="{7689E4C4-26E7-4232-9C2E-DE978DA4CFB3}" dt="2020-11-25T16:51:53.758" v="464" actId="20577"/>
          <ac:spMkLst>
            <pc:docMk/>
            <pc:sldMk cId="3997315665" sldId="4377"/>
            <ac:spMk id="30" creationId="{777EFF58-84A9-4592-B056-9A2CE4684F3A}"/>
          </ac:spMkLst>
        </pc:spChg>
        <pc:spChg chg="mod">
          <ac:chgData name="Robin Rettien" userId="d3b77970-caed-4e6f-89f3-1a113df11dad" providerId="ADAL" clId="{7689E4C4-26E7-4232-9C2E-DE978DA4CFB3}" dt="2020-11-25T16:51:59.120" v="472" actId="20577"/>
          <ac:spMkLst>
            <pc:docMk/>
            <pc:sldMk cId="3997315665" sldId="4377"/>
            <ac:spMk id="31" creationId="{0470BD07-8517-4EC4-B012-73D77987BFE0}"/>
          </ac:spMkLst>
        </pc:spChg>
      </pc:sldChg>
      <pc:sldChg chg="add ord">
        <pc:chgData name="Robin Rettien" userId="d3b77970-caed-4e6f-89f3-1a113df11dad" providerId="ADAL" clId="{7689E4C4-26E7-4232-9C2E-DE978DA4CFB3}" dt="2020-11-23T17:52:52.719" v="241"/>
        <pc:sldMkLst>
          <pc:docMk/>
          <pc:sldMk cId="3900851244" sldId="4381"/>
        </pc:sldMkLst>
      </pc:sldChg>
      <pc:sldChg chg="add">
        <pc:chgData name="Robin Rettien" userId="d3b77970-caed-4e6f-89f3-1a113df11dad" providerId="ADAL" clId="{7689E4C4-26E7-4232-9C2E-DE978DA4CFB3}" dt="2020-11-23T15:01:11.386" v="94"/>
        <pc:sldMkLst>
          <pc:docMk/>
          <pc:sldMk cId="2068412842" sldId="4382"/>
        </pc:sldMkLst>
      </pc:sldChg>
      <pc:sldChg chg="del">
        <pc:chgData name="Robin Rettien" userId="d3b77970-caed-4e6f-89f3-1a113df11dad" providerId="ADAL" clId="{7689E4C4-26E7-4232-9C2E-DE978DA4CFB3}" dt="2020-11-23T14:20:26.144" v="3" actId="47"/>
        <pc:sldMkLst>
          <pc:docMk/>
          <pc:sldMk cId="1566171282" sldId="4387"/>
        </pc:sldMkLst>
      </pc:sldChg>
      <pc:sldChg chg="modSp mod">
        <pc:chgData name="Robin Rettien" userId="d3b77970-caed-4e6f-89f3-1a113df11dad" providerId="ADAL" clId="{7689E4C4-26E7-4232-9C2E-DE978DA4CFB3}" dt="2020-11-25T17:38:23.388" v="542" actId="20577"/>
        <pc:sldMkLst>
          <pc:docMk/>
          <pc:sldMk cId="917409064" sldId="4391"/>
        </pc:sldMkLst>
        <pc:spChg chg="mod">
          <ac:chgData name="Robin Rettien" userId="d3b77970-caed-4e6f-89f3-1a113df11dad" providerId="ADAL" clId="{7689E4C4-26E7-4232-9C2E-DE978DA4CFB3}" dt="2020-11-25T17:38:23.388" v="542" actId="20577"/>
          <ac:spMkLst>
            <pc:docMk/>
            <pc:sldMk cId="917409064" sldId="4391"/>
            <ac:spMk id="28" creationId="{B74793EC-037E-4217-A367-23D17C681081}"/>
          </ac:spMkLst>
        </pc:spChg>
      </pc:sldChg>
      <pc:sldChg chg="del">
        <pc:chgData name="Robin Rettien" userId="d3b77970-caed-4e6f-89f3-1a113df11dad" providerId="ADAL" clId="{7689E4C4-26E7-4232-9C2E-DE978DA4CFB3}" dt="2020-11-23T14:20:51.198" v="27" actId="47"/>
        <pc:sldMkLst>
          <pc:docMk/>
          <pc:sldMk cId="2944978965" sldId="4392"/>
        </pc:sldMkLst>
      </pc:sldChg>
      <pc:sldChg chg="del">
        <pc:chgData name="Robin Rettien" userId="d3b77970-caed-4e6f-89f3-1a113df11dad" providerId="ADAL" clId="{7689E4C4-26E7-4232-9C2E-DE978DA4CFB3}" dt="2020-11-23T14:20:41.824" v="8" actId="47"/>
        <pc:sldMkLst>
          <pc:docMk/>
          <pc:sldMk cId="2389333436" sldId="4397"/>
        </pc:sldMkLst>
      </pc:sldChg>
      <pc:sldChg chg="modSp add mod">
        <pc:chgData name="Robin Rettien" userId="d3b77970-caed-4e6f-89f3-1a113df11dad" providerId="ADAL" clId="{7689E4C4-26E7-4232-9C2E-DE978DA4CFB3}" dt="2020-11-24T16:59:44.164" v="372" actId="6549"/>
        <pc:sldMkLst>
          <pc:docMk/>
          <pc:sldMk cId="3250590676" sldId="4411"/>
        </pc:sldMkLst>
        <pc:spChg chg="mod">
          <ac:chgData name="Robin Rettien" userId="d3b77970-caed-4e6f-89f3-1a113df11dad" providerId="ADAL" clId="{7689E4C4-26E7-4232-9C2E-DE978DA4CFB3}" dt="2020-11-24T16:59:44.164" v="372" actId="6549"/>
          <ac:spMkLst>
            <pc:docMk/>
            <pc:sldMk cId="3250590676" sldId="4411"/>
            <ac:spMk id="8" creationId="{2052273C-E2B9-4A7C-85FA-A56659BE3FA9}"/>
          </ac:spMkLst>
        </pc:spChg>
      </pc:sldChg>
      <pc:sldChg chg="addSp delSp modSp add mod ord">
        <pc:chgData name="Robin Rettien" userId="d3b77970-caed-4e6f-89f3-1a113df11dad" providerId="ADAL" clId="{7689E4C4-26E7-4232-9C2E-DE978DA4CFB3}" dt="2020-11-24T17:04:28.963" v="384" actId="2084"/>
        <pc:sldMkLst>
          <pc:docMk/>
          <pc:sldMk cId="672491589" sldId="4415"/>
        </pc:sldMkLst>
        <pc:graphicFrameChg chg="mod modGraphic">
          <ac:chgData name="Robin Rettien" userId="d3b77970-caed-4e6f-89f3-1a113df11dad" providerId="ADAL" clId="{7689E4C4-26E7-4232-9C2E-DE978DA4CFB3}" dt="2020-11-24T17:04:28.963" v="384" actId="2084"/>
          <ac:graphicFrameMkLst>
            <pc:docMk/>
            <pc:sldMk cId="672491589" sldId="4415"/>
            <ac:graphicFrameMk id="4" creationId="{27587ED2-1242-40D3-82F5-7B0487C13695}"/>
          </ac:graphicFrameMkLst>
        </pc:graphicFrameChg>
        <pc:picChg chg="add del">
          <ac:chgData name="Robin Rettien" userId="d3b77970-caed-4e6f-89f3-1a113df11dad" providerId="ADAL" clId="{7689E4C4-26E7-4232-9C2E-DE978DA4CFB3}" dt="2020-11-24T17:04:04.145" v="379" actId="478"/>
          <ac:picMkLst>
            <pc:docMk/>
            <pc:sldMk cId="672491589" sldId="4415"/>
            <ac:picMk id="10" creationId="{4828424E-FB71-4E96-8259-CC5E8F1417DA}"/>
          </ac:picMkLst>
        </pc:picChg>
      </pc:sldChg>
      <pc:sldChg chg="add">
        <pc:chgData name="Robin Rettien" userId="d3b77970-caed-4e6f-89f3-1a113df11dad" providerId="ADAL" clId="{7689E4C4-26E7-4232-9C2E-DE978DA4CFB3}" dt="2020-11-23T15:00:32.606" v="91"/>
        <pc:sldMkLst>
          <pc:docMk/>
          <pc:sldMk cId="3147842004" sldId="4420"/>
        </pc:sldMkLst>
      </pc:sldChg>
      <pc:sldChg chg="add del">
        <pc:chgData name="Robin Rettien" userId="d3b77970-caed-4e6f-89f3-1a113df11dad" providerId="ADAL" clId="{7689E4C4-26E7-4232-9C2E-DE978DA4CFB3}" dt="2020-11-23T17:39:28.285" v="127" actId="47"/>
        <pc:sldMkLst>
          <pc:docMk/>
          <pc:sldMk cId="2558886143" sldId="4424"/>
        </pc:sldMkLst>
      </pc:sldChg>
      <pc:sldChg chg="modSp add mod">
        <pc:chgData name="Robin Rettien" userId="d3b77970-caed-4e6f-89f3-1a113df11dad" providerId="ADAL" clId="{7689E4C4-26E7-4232-9C2E-DE978DA4CFB3}" dt="2020-11-23T17:40:12.145" v="145" actId="20577"/>
        <pc:sldMkLst>
          <pc:docMk/>
          <pc:sldMk cId="44679798" sldId="4428"/>
        </pc:sldMkLst>
        <pc:spChg chg="mod">
          <ac:chgData name="Robin Rettien" userId="d3b77970-caed-4e6f-89f3-1a113df11dad" providerId="ADAL" clId="{7689E4C4-26E7-4232-9C2E-DE978DA4CFB3}" dt="2020-11-23T17:40:12.145" v="145" actId="20577"/>
          <ac:spMkLst>
            <pc:docMk/>
            <pc:sldMk cId="44679798" sldId="4428"/>
            <ac:spMk id="39" creationId="{3FFF84C8-5AB6-4D46-AAA5-123684805BC8}"/>
          </ac:spMkLst>
        </pc:spChg>
      </pc:sldChg>
      <pc:sldChg chg="modSp add mod ord">
        <pc:chgData name="Robin Rettien" userId="d3b77970-caed-4e6f-89f3-1a113df11dad" providerId="ADAL" clId="{7689E4C4-26E7-4232-9C2E-DE978DA4CFB3}" dt="2020-11-23T17:52:56.839" v="243"/>
        <pc:sldMkLst>
          <pc:docMk/>
          <pc:sldMk cId="732227983" sldId="4429"/>
        </pc:sldMkLst>
        <pc:spChg chg="mod">
          <ac:chgData name="Robin Rettien" userId="d3b77970-caed-4e6f-89f3-1a113df11dad" providerId="ADAL" clId="{7689E4C4-26E7-4232-9C2E-DE978DA4CFB3}" dt="2020-11-23T17:39:42.737" v="137" actId="20577"/>
          <ac:spMkLst>
            <pc:docMk/>
            <pc:sldMk cId="732227983" sldId="4429"/>
            <ac:spMk id="39" creationId="{3FFF84C8-5AB6-4D46-AAA5-123684805BC8}"/>
          </ac:spMkLst>
        </pc:spChg>
      </pc:sldChg>
      <pc:sldChg chg="add ord">
        <pc:chgData name="Robin Rettien" userId="d3b77970-caed-4e6f-89f3-1a113df11dad" providerId="ADAL" clId="{7689E4C4-26E7-4232-9C2E-DE978DA4CFB3}" dt="2020-11-23T17:52:19.093" v="239"/>
        <pc:sldMkLst>
          <pc:docMk/>
          <pc:sldMk cId="2166811745" sldId="4430"/>
        </pc:sldMkLst>
      </pc:sldChg>
      <pc:sldChg chg="modSp add mod ord">
        <pc:chgData name="Robin Rettien" userId="d3b77970-caed-4e6f-89f3-1a113df11dad" providerId="ADAL" clId="{7689E4C4-26E7-4232-9C2E-DE978DA4CFB3}" dt="2020-11-25T16:53:46.446" v="499" actId="20577"/>
        <pc:sldMkLst>
          <pc:docMk/>
          <pc:sldMk cId="4098307423" sldId="4431"/>
        </pc:sldMkLst>
        <pc:spChg chg="mod">
          <ac:chgData name="Robin Rettien" userId="d3b77970-caed-4e6f-89f3-1a113df11dad" providerId="ADAL" clId="{7689E4C4-26E7-4232-9C2E-DE978DA4CFB3}" dt="2020-11-25T16:53:46.446" v="499" actId="20577"/>
          <ac:spMkLst>
            <pc:docMk/>
            <pc:sldMk cId="4098307423" sldId="4431"/>
            <ac:spMk id="61" creationId="{078D906A-B051-4CA1-A8A9-2D7EF3F34148}"/>
          </ac:spMkLst>
        </pc:spChg>
      </pc:sldChg>
      <pc:sldChg chg="del">
        <pc:chgData name="Robin Rettien" userId="d3b77970-caed-4e6f-89f3-1a113df11dad" providerId="ADAL" clId="{7689E4C4-26E7-4232-9C2E-DE978DA4CFB3}" dt="2020-11-23T14:20:47.216" v="16" actId="47"/>
        <pc:sldMkLst>
          <pc:docMk/>
          <pc:sldMk cId="2843032093" sldId="4437"/>
        </pc:sldMkLst>
      </pc:sldChg>
      <pc:sldChg chg="add del">
        <pc:chgData name="Robin Rettien" userId="d3b77970-caed-4e6f-89f3-1a113df11dad" providerId="ADAL" clId="{7689E4C4-26E7-4232-9C2E-DE978DA4CFB3}" dt="2020-11-24T12:54:18.200" v="365" actId="47"/>
        <pc:sldMkLst>
          <pc:docMk/>
          <pc:sldMk cId="535522743" sldId="4448"/>
        </pc:sldMkLst>
      </pc:sldChg>
      <pc:sldChg chg="delSp modSp mod">
        <pc:chgData name="Robin Rettien" userId="d3b77970-caed-4e6f-89f3-1a113df11dad" providerId="ADAL" clId="{7689E4C4-26E7-4232-9C2E-DE978DA4CFB3}" dt="2020-11-24T17:28:08.752" v="394" actId="478"/>
        <pc:sldMkLst>
          <pc:docMk/>
          <pc:sldMk cId="686699456" sldId="4466"/>
        </pc:sldMkLst>
        <pc:spChg chg="mod">
          <ac:chgData name="Robin Rettien" userId="d3b77970-caed-4e6f-89f3-1a113df11dad" providerId="ADAL" clId="{7689E4C4-26E7-4232-9C2E-DE978DA4CFB3}" dt="2020-11-23T17:49:21.531" v="184" actId="20577"/>
          <ac:spMkLst>
            <pc:docMk/>
            <pc:sldMk cId="686699456" sldId="4466"/>
            <ac:spMk id="4" creationId="{721149F0-F1AE-443A-8E71-1BE013C7A6E3}"/>
          </ac:spMkLst>
        </pc:spChg>
        <pc:spChg chg="del">
          <ac:chgData name="Robin Rettien" userId="d3b77970-caed-4e6f-89f3-1a113df11dad" providerId="ADAL" clId="{7689E4C4-26E7-4232-9C2E-DE978DA4CFB3}" dt="2020-11-24T17:28:07.913" v="393" actId="478"/>
          <ac:spMkLst>
            <pc:docMk/>
            <pc:sldMk cId="686699456" sldId="4466"/>
            <ac:spMk id="14" creationId="{3FBF36F2-8ADD-4D31-A6C6-6F9F3EF780D9}"/>
          </ac:spMkLst>
        </pc:spChg>
        <pc:picChg chg="del">
          <ac:chgData name="Robin Rettien" userId="d3b77970-caed-4e6f-89f3-1a113df11dad" providerId="ADAL" clId="{7689E4C4-26E7-4232-9C2E-DE978DA4CFB3}" dt="2020-11-24T17:28:08.752" v="394" actId="478"/>
          <ac:picMkLst>
            <pc:docMk/>
            <pc:sldMk cId="686699456" sldId="4466"/>
            <ac:picMk id="15" creationId="{E53138DA-BF9A-494C-9938-DE95C62B7FCD}"/>
          </ac:picMkLst>
        </pc:picChg>
      </pc:sldChg>
      <pc:sldChg chg="del">
        <pc:chgData name="Robin Rettien" userId="d3b77970-caed-4e6f-89f3-1a113df11dad" providerId="ADAL" clId="{7689E4C4-26E7-4232-9C2E-DE978DA4CFB3}" dt="2020-11-23T14:20:47.477" v="17" actId="47"/>
        <pc:sldMkLst>
          <pc:docMk/>
          <pc:sldMk cId="3607771872" sldId="4467"/>
        </pc:sldMkLst>
      </pc:sldChg>
      <pc:sldChg chg="del">
        <pc:chgData name="Robin Rettien" userId="d3b77970-caed-4e6f-89f3-1a113df11dad" providerId="ADAL" clId="{7689E4C4-26E7-4232-9C2E-DE978DA4CFB3}" dt="2020-11-23T14:20:47.758" v="18" actId="47"/>
        <pc:sldMkLst>
          <pc:docMk/>
          <pc:sldMk cId="3561715792" sldId="4468"/>
        </pc:sldMkLst>
      </pc:sldChg>
      <pc:sldChg chg="del">
        <pc:chgData name="Robin Rettien" userId="d3b77970-caed-4e6f-89f3-1a113df11dad" providerId="ADAL" clId="{7689E4C4-26E7-4232-9C2E-DE978DA4CFB3}" dt="2020-11-23T14:20:48.030" v="19" actId="47"/>
        <pc:sldMkLst>
          <pc:docMk/>
          <pc:sldMk cId="2871285774" sldId="4469"/>
        </pc:sldMkLst>
      </pc:sldChg>
      <pc:sldChg chg="del">
        <pc:chgData name="Robin Rettien" userId="d3b77970-caed-4e6f-89f3-1a113df11dad" providerId="ADAL" clId="{7689E4C4-26E7-4232-9C2E-DE978DA4CFB3}" dt="2020-11-23T14:20:48.328" v="20" actId="47"/>
        <pc:sldMkLst>
          <pc:docMk/>
          <pc:sldMk cId="2657895909" sldId="4470"/>
        </pc:sldMkLst>
      </pc:sldChg>
      <pc:sldChg chg="del">
        <pc:chgData name="Robin Rettien" userId="d3b77970-caed-4e6f-89f3-1a113df11dad" providerId="ADAL" clId="{7689E4C4-26E7-4232-9C2E-DE978DA4CFB3}" dt="2020-11-23T14:20:48.630" v="21" actId="47"/>
        <pc:sldMkLst>
          <pc:docMk/>
          <pc:sldMk cId="2530781139" sldId="4471"/>
        </pc:sldMkLst>
      </pc:sldChg>
      <pc:sldChg chg="del">
        <pc:chgData name="Robin Rettien" userId="d3b77970-caed-4e6f-89f3-1a113df11dad" providerId="ADAL" clId="{7689E4C4-26E7-4232-9C2E-DE978DA4CFB3}" dt="2020-11-23T14:20:49.241" v="23" actId="47"/>
        <pc:sldMkLst>
          <pc:docMk/>
          <pc:sldMk cId="359526628" sldId="4472"/>
        </pc:sldMkLst>
      </pc:sldChg>
      <pc:sldChg chg="del">
        <pc:chgData name="Robin Rettien" userId="d3b77970-caed-4e6f-89f3-1a113df11dad" providerId="ADAL" clId="{7689E4C4-26E7-4232-9C2E-DE978DA4CFB3}" dt="2020-11-23T14:20:49.565" v="24" actId="47"/>
        <pc:sldMkLst>
          <pc:docMk/>
          <pc:sldMk cId="2718131396" sldId="4473"/>
        </pc:sldMkLst>
      </pc:sldChg>
      <pc:sldChg chg="del">
        <pc:chgData name="Robin Rettien" userId="d3b77970-caed-4e6f-89f3-1a113df11dad" providerId="ADAL" clId="{7689E4C4-26E7-4232-9C2E-DE978DA4CFB3}" dt="2020-11-23T14:20:50.716" v="25" actId="47"/>
        <pc:sldMkLst>
          <pc:docMk/>
          <pc:sldMk cId="1407192383" sldId="4474"/>
        </pc:sldMkLst>
      </pc:sldChg>
      <pc:sldChg chg="del">
        <pc:chgData name="Robin Rettien" userId="d3b77970-caed-4e6f-89f3-1a113df11dad" providerId="ADAL" clId="{7689E4C4-26E7-4232-9C2E-DE978DA4CFB3}" dt="2020-11-23T14:20:50.946" v="26" actId="47"/>
        <pc:sldMkLst>
          <pc:docMk/>
          <pc:sldMk cId="4175044044" sldId="4475"/>
        </pc:sldMkLst>
      </pc:sldChg>
      <pc:sldChg chg="del">
        <pc:chgData name="Robin Rettien" userId="d3b77970-caed-4e6f-89f3-1a113df11dad" providerId="ADAL" clId="{7689E4C4-26E7-4232-9C2E-DE978DA4CFB3}" dt="2020-11-23T14:20:51.550" v="28" actId="47"/>
        <pc:sldMkLst>
          <pc:docMk/>
          <pc:sldMk cId="4198397139" sldId="4476"/>
        </pc:sldMkLst>
      </pc:sldChg>
      <pc:sldChg chg="del">
        <pc:chgData name="Robin Rettien" userId="d3b77970-caed-4e6f-89f3-1a113df11dad" providerId="ADAL" clId="{7689E4C4-26E7-4232-9C2E-DE978DA4CFB3}" dt="2020-11-23T14:20:52.411" v="30" actId="47"/>
        <pc:sldMkLst>
          <pc:docMk/>
          <pc:sldMk cId="1815526282" sldId="4477"/>
        </pc:sldMkLst>
      </pc:sldChg>
      <pc:sldChg chg="del">
        <pc:chgData name="Robin Rettien" userId="d3b77970-caed-4e6f-89f3-1a113df11dad" providerId="ADAL" clId="{7689E4C4-26E7-4232-9C2E-DE978DA4CFB3}" dt="2020-11-23T17:49:28.276" v="186" actId="47"/>
        <pc:sldMkLst>
          <pc:docMk/>
          <pc:sldMk cId="776454013" sldId="4478"/>
        </pc:sldMkLst>
      </pc:sldChg>
      <pc:sldChg chg="del">
        <pc:chgData name="Robin Rettien" userId="d3b77970-caed-4e6f-89f3-1a113df11dad" providerId="ADAL" clId="{7689E4C4-26E7-4232-9C2E-DE978DA4CFB3}" dt="2020-11-23T17:49:29.010" v="188" actId="47"/>
        <pc:sldMkLst>
          <pc:docMk/>
          <pc:sldMk cId="1058518698" sldId="4480"/>
        </pc:sldMkLst>
      </pc:sldChg>
      <pc:sldChg chg="del">
        <pc:chgData name="Robin Rettien" userId="d3b77970-caed-4e6f-89f3-1a113df11dad" providerId="ADAL" clId="{7689E4C4-26E7-4232-9C2E-DE978DA4CFB3}" dt="2020-11-23T14:21:07.535" v="36" actId="47"/>
        <pc:sldMkLst>
          <pc:docMk/>
          <pc:sldMk cId="3712010389" sldId="4481"/>
        </pc:sldMkLst>
      </pc:sldChg>
      <pc:sldChg chg="modSp del mod">
        <pc:chgData name="Robin Rettien" userId="d3b77970-caed-4e6f-89f3-1a113df11dad" providerId="ADAL" clId="{7689E4C4-26E7-4232-9C2E-DE978DA4CFB3}" dt="2020-11-23T14:21:28.937" v="49" actId="47"/>
        <pc:sldMkLst>
          <pc:docMk/>
          <pc:sldMk cId="58685191" sldId="4482"/>
        </pc:sldMkLst>
        <pc:spChg chg="mod">
          <ac:chgData name="Robin Rettien" userId="d3b77970-caed-4e6f-89f3-1a113df11dad" providerId="ADAL" clId="{7689E4C4-26E7-4232-9C2E-DE978DA4CFB3}" dt="2020-11-23T14:21:26.277" v="48" actId="20577"/>
          <ac:spMkLst>
            <pc:docMk/>
            <pc:sldMk cId="58685191" sldId="4482"/>
            <ac:spMk id="2" creationId="{0518E33F-A338-4998-BEAE-43248FEFDFA8}"/>
          </ac:spMkLst>
        </pc:spChg>
      </pc:sldChg>
      <pc:sldChg chg="del">
        <pc:chgData name="Robin Rettien" userId="d3b77970-caed-4e6f-89f3-1a113df11dad" providerId="ADAL" clId="{7689E4C4-26E7-4232-9C2E-DE978DA4CFB3}" dt="2020-11-23T14:21:40.570" v="52" actId="47"/>
        <pc:sldMkLst>
          <pc:docMk/>
          <pc:sldMk cId="4273903994" sldId="4483"/>
        </pc:sldMkLst>
      </pc:sldChg>
      <pc:sldChg chg="del">
        <pc:chgData name="Robin Rettien" userId="d3b77970-caed-4e6f-89f3-1a113df11dad" providerId="ADAL" clId="{7689E4C4-26E7-4232-9C2E-DE978DA4CFB3}" dt="2020-11-23T14:21:41.184" v="53" actId="47"/>
        <pc:sldMkLst>
          <pc:docMk/>
          <pc:sldMk cId="4003307983" sldId="4484"/>
        </pc:sldMkLst>
      </pc:sldChg>
      <pc:sldChg chg="del">
        <pc:chgData name="Robin Rettien" userId="d3b77970-caed-4e6f-89f3-1a113df11dad" providerId="ADAL" clId="{7689E4C4-26E7-4232-9C2E-DE978DA4CFB3}" dt="2020-11-23T14:21:42.772" v="55" actId="47"/>
        <pc:sldMkLst>
          <pc:docMk/>
          <pc:sldMk cId="1311273278" sldId="4485"/>
        </pc:sldMkLst>
      </pc:sldChg>
      <pc:sldChg chg="del">
        <pc:chgData name="Robin Rettien" userId="d3b77970-caed-4e6f-89f3-1a113df11dad" providerId="ADAL" clId="{7689E4C4-26E7-4232-9C2E-DE978DA4CFB3}" dt="2020-11-23T14:21:43.051" v="56" actId="47"/>
        <pc:sldMkLst>
          <pc:docMk/>
          <pc:sldMk cId="1532820432" sldId="4486"/>
        </pc:sldMkLst>
      </pc:sldChg>
      <pc:sldChg chg="del">
        <pc:chgData name="Robin Rettien" userId="d3b77970-caed-4e6f-89f3-1a113df11dad" providerId="ADAL" clId="{7689E4C4-26E7-4232-9C2E-DE978DA4CFB3}" dt="2020-11-23T14:21:43.318" v="57" actId="47"/>
        <pc:sldMkLst>
          <pc:docMk/>
          <pc:sldMk cId="1415521392" sldId="4487"/>
        </pc:sldMkLst>
      </pc:sldChg>
      <pc:sldChg chg="del">
        <pc:chgData name="Robin Rettien" userId="d3b77970-caed-4e6f-89f3-1a113df11dad" providerId="ADAL" clId="{7689E4C4-26E7-4232-9C2E-DE978DA4CFB3}" dt="2020-11-23T14:21:43.565" v="58" actId="47"/>
        <pc:sldMkLst>
          <pc:docMk/>
          <pc:sldMk cId="394294868" sldId="4488"/>
        </pc:sldMkLst>
      </pc:sldChg>
      <pc:sldChg chg="del">
        <pc:chgData name="Robin Rettien" userId="d3b77970-caed-4e6f-89f3-1a113df11dad" providerId="ADAL" clId="{7689E4C4-26E7-4232-9C2E-DE978DA4CFB3}" dt="2020-11-23T14:21:44.100" v="59" actId="47"/>
        <pc:sldMkLst>
          <pc:docMk/>
          <pc:sldMk cId="3099682598" sldId="4489"/>
        </pc:sldMkLst>
      </pc:sldChg>
      <pc:sldChg chg="del">
        <pc:chgData name="Robin Rettien" userId="d3b77970-caed-4e6f-89f3-1a113df11dad" providerId="ADAL" clId="{7689E4C4-26E7-4232-9C2E-DE978DA4CFB3}" dt="2020-11-23T14:21:44.825" v="61" actId="47"/>
        <pc:sldMkLst>
          <pc:docMk/>
          <pc:sldMk cId="381624051" sldId="4490"/>
        </pc:sldMkLst>
      </pc:sldChg>
      <pc:sldChg chg="del">
        <pc:chgData name="Robin Rettien" userId="d3b77970-caed-4e6f-89f3-1a113df11dad" providerId="ADAL" clId="{7689E4C4-26E7-4232-9C2E-DE978DA4CFB3}" dt="2020-11-23T14:21:45.038" v="62" actId="47"/>
        <pc:sldMkLst>
          <pc:docMk/>
          <pc:sldMk cId="3934869442" sldId="4491"/>
        </pc:sldMkLst>
      </pc:sldChg>
      <pc:sldChg chg="add del">
        <pc:chgData name="Robin Rettien" userId="d3b77970-caed-4e6f-89f3-1a113df11dad" providerId="ADAL" clId="{7689E4C4-26E7-4232-9C2E-DE978DA4CFB3}" dt="2020-11-23T15:04:22.691" v="114" actId="47"/>
        <pc:sldMkLst>
          <pc:docMk/>
          <pc:sldMk cId="3145841499" sldId="4492"/>
        </pc:sldMkLst>
      </pc:sldChg>
      <pc:sldChg chg="add del">
        <pc:chgData name="Robin Rettien" userId="d3b77970-caed-4e6f-89f3-1a113df11dad" providerId="ADAL" clId="{7689E4C4-26E7-4232-9C2E-DE978DA4CFB3}" dt="2020-11-23T15:04:22.993" v="115" actId="47"/>
        <pc:sldMkLst>
          <pc:docMk/>
          <pc:sldMk cId="661457816" sldId="4493"/>
        </pc:sldMkLst>
      </pc:sldChg>
      <pc:sldChg chg="add del">
        <pc:chgData name="Robin Rettien" userId="d3b77970-caed-4e6f-89f3-1a113df11dad" providerId="ADAL" clId="{7689E4C4-26E7-4232-9C2E-DE978DA4CFB3}" dt="2020-11-23T15:04:23.040" v="116" actId="47"/>
        <pc:sldMkLst>
          <pc:docMk/>
          <pc:sldMk cId="3110351736" sldId="4494"/>
        </pc:sldMkLst>
      </pc:sldChg>
      <pc:sldChg chg="add del">
        <pc:chgData name="Robin Rettien" userId="d3b77970-caed-4e6f-89f3-1a113df11dad" providerId="ADAL" clId="{7689E4C4-26E7-4232-9C2E-DE978DA4CFB3}" dt="2020-11-23T15:04:23.638" v="117" actId="47"/>
        <pc:sldMkLst>
          <pc:docMk/>
          <pc:sldMk cId="964798810" sldId="4495"/>
        </pc:sldMkLst>
      </pc:sldChg>
      <pc:sldChg chg="del">
        <pc:chgData name="Robin Rettien" userId="d3b77970-caed-4e6f-89f3-1a113df11dad" providerId="ADAL" clId="{7689E4C4-26E7-4232-9C2E-DE978DA4CFB3}" dt="2020-11-23T15:04:24.040" v="118" actId="47"/>
        <pc:sldMkLst>
          <pc:docMk/>
          <pc:sldMk cId="1011066745" sldId="4496"/>
        </pc:sldMkLst>
      </pc:sldChg>
      <pc:sldChg chg="del">
        <pc:chgData name="Robin Rettien" userId="d3b77970-caed-4e6f-89f3-1a113df11dad" providerId="ADAL" clId="{7689E4C4-26E7-4232-9C2E-DE978DA4CFB3}" dt="2020-11-23T17:49:31.112" v="191" actId="47"/>
        <pc:sldMkLst>
          <pc:docMk/>
          <pc:sldMk cId="435248604" sldId="4498"/>
        </pc:sldMkLst>
      </pc:sldChg>
      <pc:sldChg chg="addSp delSp modSp mod">
        <pc:chgData name="Robin Rettien" userId="d3b77970-caed-4e6f-89f3-1a113df11dad" providerId="ADAL" clId="{7689E4C4-26E7-4232-9C2E-DE978DA4CFB3}" dt="2020-11-25T16:50:17.934" v="410" actId="1076"/>
        <pc:sldMkLst>
          <pc:docMk/>
          <pc:sldMk cId="3723857203" sldId="4505"/>
        </pc:sldMkLst>
        <pc:spChg chg="mod">
          <ac:chgData name="Robin Rettien" userId="d3b77970-caed-4e6f-89f3-1a113df11dad" providerId="ADAL" clId="{7689E4C4-26E7-4232-9C2E-DE978DA4CFB3}" dt="2020-11-25T16:50:17.934" v="410" actId="1076"/>
          <ac:spMkLst>
            <pc:docMk/>
            <pc:sldMk cId="3723857203" sldId="4505"/>
            <ac:spMk id="16" creationId="{8AE2D7A0-DC95-4A97-B402-99AA6142072C}"/>
          </ac:spMkLst>
        </pc:spChg>
        <pc:grpChg chg="add mod">
          <ac:chgData name="Robin Rettien" userId="d3b77970-caed-4e6f-89f3-1a113df11dad" providerId="ADAL" clId="{7689E4C4-26E7-4232-9C2E-DE978DA4CFB3}" dt="2020-11-25T16:49:51.399" v="399" actId="164"/>
          <ac:grpSpMkLst>
            <pc:docMk/>
            <pc:sldMk cId="3723857203" sldId="4505"/>
            <ac:grpSpMk id="12" creationId="{149BB62E-C705-4E6F-8A04-C3DE534F9699}"/>
          </ac:grpSpMkLst>
        </pc:grpChg>
        <pc:picChg chg="del mod">
          <ac:chgData name="Robin Rettien" userId="d3b77970-caed-4e6f-89f3-1a113df11dad" providerId="ADAL" clId="{7689E4C4-26E7-4232-9C2E-DE978DA4CFB3}" dt="2020-11-25T16:50:14.682" v="409" actId="478"/>
          <ac:picMkLst>
            <pc:docMk/>
            <pc:sldMk cId="3723857203" sldId="4505"/>
            <ac:picMk id="7" creationId="{6450EE84-2EC8-4EB9-8B02-559C1F0518F5}"/>
          </ac:picMkLst>
        </pc:picChg>
        <pc:picChg chg="add mod ord">
          <ac:chgData name="Robin Rettien" userId="d3b77970-caed-4e6f-89f3-1a113df11dad" providerId="ADAL" clId="{7689E4C4-26E7-4232-9C2E-DE978DA4CFB3}" dt="2020-11-25T16:50:12.683" v="408" actId="167"/>
          <ac:picMkLst>
            <pc:docMk/>
            <pc:sldMk cId="3723857203" sldId="4505"/>
            <ac:picMk id="10" creationId="{21C0D13C-DDC5-4E8D-AF3F-F657885594F2}"/>
          </ac:picMkLst>
        </pc:picChg>
      </pc:sldChg>
      <pc:sldChg chg="modSp mod">
        <pc:chgData name="Robin Rettien" userId="d3b77970-caed-4e6f-89f3-1a113df11dad" providerId="ADAL" clId="{7689E4C4-26E7-4232-9C2E-DE978DA4CFB3}" dt="2020-11-23T17:49:45.629" v="203" actId="20577"/>
        <pc:sldMkLst>
          <pc:docMk/>
          <pc:sldMk cId="4073120430" sldId="4515"/>
        </pc:sldMkLst>
        <pc:spChg chg="mod">
          <ac:chgData name="Robin Rettien" userId="d3b77970-caed-4e6f-89f3-1a113df11dad" providerId="ADAL" clId="{7689E4C4-26E7-4232-9C2E-DE978DA4CFB3}" dt="2020-11-23T17:49:45.629" v="203" actId="20577"/>
          <ac:spMkLst>
            <pc:docMk/>
            <pc:sldMk cId="4073120430" sldId="4515"/>
            <ac:spMk id="2" creationId="{0518E33F-A338-4998-BEAE-43248FEFDFA8}"/>
          </ac:spMkLst>
        </pc:spChg>
      </pc:sldChg>
      <pc:sldChg chg="modSp mod">
        <pc:chgData name="Robin Rettien" userId="d3b77970-caed-4e6f-89f3-1a113df11dad" providerId="ADAL" clId="{7689E4C4-26E7-4232-9C2E-DE978DA4CFB3}" dt="2020-11-24T17:02:58.459" v="374" actId="14100"/>
        <pc:sldMkLst>
          <pc:docMk/>
          <pc:sldMk cId="3024342461" sldId="4519"/>
        </pc:sldMkLst>
        <pc:spChg chg="mod">
          <ac:chgData name="Robin Rettien" userId="d3b77970-caed-4e6f-89f3-1a113df11dad" providerId="ADAL" clId="{7689E4C4-26E7-4232-9C2E-DE978DA4CFB3}" dt="2020-11-24T17:02:58.459" v="374" actId="14100"/>
          <ac:spMkLst>
            <pc:docMk/>
            <pc:sldMk cId="3024342461" sldId="4519"/>
            <ac:spMk id="8" creationId="{6BFFB7E8-FAD0-48A4-AD48-50D2C46D0C72}"/>
          </ac:spMkLst>
        </pc:spChg>
      </pc:sldChg>
      <pc:sldChg chg="addSp modSp mod">
        <pc:chgData name="Robin Rettien" userId="d3b77970-caed-4e6f-89f3-1a113df11dad" providerId="ADAL" clId="{7689E4C4-26E7-4232-9C2E-DE978DA4CFB3}" dt="2020-11-24T17:04:56.157" v="392" actId="1037"/>
        <pc:sldMkLst>
          <pc:docMk/>
          <pc:sldMk cId="4081695896" sldId="4520"/>
        </pc:sldMkLst>
        <pc:spChg chg="mod">
          <ac:chgData name="Robin Rettien" userId="d3b77970-caed-4e6f-89f3-1a113df11dad" providerId="ADAL" clId="{7689E4C4-26E7-4232-9C2E-DE978DA4CFB3}" dt="2020-11-23T17:48:52.144" v="175" actId="20577"/>
          <ac:spMkLst>
            <pc:docMk/>
            <pc:sldMk cId="4081695896" sldId="4520"/>
            <ac:spMk id="21" creationId="{A72AE591-3E09-4614-960C-8E841A43253C}"/>
          </ac:spMkLst>
        </pc:spChg>
        <pc:grpChg chg="mod">
          <ac:chgData name="Robin Rettien" userId="d3b77970-caed-4e6f-89f3-1a113df11dad" providerId="ADAL" clId="{7689E4C4-26E7-4232-9C2E-DE978DA4CFB3}" dt="2020-11-23T17:48:59.931" v="176" actId="571"/>
          <ac:grpSpMkLst>
            <pc:docMk/>
            <pc:sldMk cId="4081695896" sldId="4520"/>
            <ac:grpSpMk id="8" creationId="{B9C719D0-1C76-47E9-8ADA-09C31C2F273A}"/>
          </ac:grpSpMkLst>
        </pc:grpChg>
        <pc:grpChg chg="mod">
          <ac:chgData name="Robin Rettien" userId="d3b77970-caed-4e6f-89f3-1a113df11dad" providerId="ADAL" clId="{7689E4C4-26E7-4232-9C2E-DE978DA4CFB3}" dt="2020-11-24T17:04:47.667" v="385" actId="571"/>
          <ac:grpSpMkLst>
            <pc:docMk/>
            <pc:sldMk cId="4081695896" sldId="4520"/>
            <ac:grpSpMk id="14" creationId="{0E4AC950-68F0-4699-85FF-6C3225743DE4}"/>
          </ac:grpSpMkLst>
        </pc:grpChg>
        <pc:picChg chg="mod">
          <ac:chgData name="Robin Rettien" userId="d3b77970-caed-4e6f-89f3-1a113df11dad" providerId="ADAL" clId="{7689E4C4-26E7-4232-9C2E-DE978DA4CFB3}" dt="2020-11-23T17:48:59.931" v="176" actId="571"/>
          <ac:picMkLst>
            <pc:docMk/>
            <pc:sldMk cId="4081695896" sldId="4520"/>
            <ac:picMk id="6" creationId="{1A7CD683-A4FE-40C6-B5D4-6372F59D835F}"/>
          </ac:picMkLst>
        </pc:picChg>
        <pc:picChg chg="mod">
          <ac:chgData name="Robin Rettien" userId="d3b77970-caed-4e6f-89f3-1a113df11dad" providerId="ADAL" clId="{7689E4C4-26E7-4232-9C2E-DE978DA4CFB3}" dt="2020-11-24T17:04:47.667" v="385" actId="571"/>
          <ac:picMkLst>
            <pc:docMk/>
            <pc:sldMk cId="4081695896" sldId="4520"/>
            <ac:picMk id="13" creationId="{FFABF7C9-D50A-45B6-BF12-1E5A7A47561E}"/>
          </ac:picMkLst>
        </pc:picChg>
        <pc:picChg chg="add mod">
          <ac:chgData name="Robin Rettien" userId="d3b77970-caed-4e6f-89f3-1a113df11dad" providerId="ADAL" clId="{7689E4C4-26E7-4232-9C2E-DE978DA4CFB3}" dt="2020-11-23T17:49:03.002" v="177" actId="1076"/>
          <ac:picMkLst>
            <pc:docMk/>
            <pc:sldMk cId="4081695896" sldId="4520"/>
            <ac:picMk id="31" creationId="{2F288EC6-0D5E-47A7-BFC0-72181F4C2801}"/>
          </ac:picMkLst>
        </pc:picChg>
        <pc:picChg chg="add mod">
          <ac:chgData name="Robin Rettien" userId="d3b77970-caed-4e6f-89f3-1a113df11dad" providerId="ADAL" clId="{7689E4C4-26E7-4232-9C2E-DE978DA4CFB3}" dt="2020-11-24T17:04:56.157" v="392" actId="1037"/>
          <ac:picMkLst>
            <pc:docMk/>
            <pc:sldMk cId="4081695896" sldId="4520"/>
            <ac:picMk id="32" creationId="{635C94E5-1DDB-4752-B455-A4F3EC56EBFF}"/>
          </ac:picMkLst>
        </pc:picChg>
        <pc:picChg chg="mod">
          <ac:chgData name="Robin Rettien" userId="d3b77970-caed-4e6f-89f3-1a113df11dad" providerId="ADAL" clId="{7689E4C4-26E7-4232-9C2E-DE978DA4CFB3}" dt="2020-11-23T17:48:59.931" v="176" actId="571"/>
          <ac:picMkLst>
            <pc:docMk/>
            <pc:sldMk cId="4081695896" sldId="4520"/>
            <ac:picMk id="34" creationId="{0C7F680C-0115-4688-920A-81993B37870F}"/>
          </ac:picMkLst>
        </pc:picChg>
        <pc:picChg chg="mod">
          <ac:chgData name="Robin Rettien" userId="d3b77970-caed-4e6f-89f3-1a113df11dad" providerId="ADAL" clId="{7689E4C4-26E7-4232-9C2E-DE978DA4CFB3}" dt="2020-11-24T17:04:47.667" v="385" actId="571"/>
          <ac:picMkLst>
            <pc:docMk/>
            <pc:sldMk cId="4081695896" sldId="4520"/>
            <ac:picMk id="37" creationId="{25A10AA4-17CA-485F-9734-47DDD812D7AE}"/>
          </ac:picMkLst>
        </pc:picChg>
      </pc:sldChg>
      <pc:sldChg chg="del">
        <pc:chgData name="Robin Rettien" userId="d3b77970-caed-4e6f-89f3-1a113df11dad" providerId="ADAL" clId="{7689E4C4-26E7-4232-9C2E-DE978DA4CFB3}" dt="2020-11-23T14:20:53.926" v="32" actId="47"/>
        <pc:sldMkLst>
          <pc:docMk/>
          <pc:sldMk cId="2172363109" sldId="4531"/>
        </pc:sldMkLst>
      </pc:sldChg>
      <pc:sldChg chg="modSp mod">
        <pc:chgData name="Robin Rettien" userId="d3b77970-caed-4e6f-89f3-1a113df11dad" providerId="ADAL" clId="{7689E4C4-26E7-4232-9C2E-DE978DA4CFB3}" dt="2020-11-25T17:38:12.499" v="534" actId="20577"/>
        <pc:sldMkLst>
          <pc:docMk/>
          <pc:sldMk cId="3615338953" sldId="4543"/>
        </pc:sldMkLst>
        <pc:spChg chg="mod">
          <ac:chgData name="Robin Rettien" userId="d3b77970-caed-4e6f-89f3-1a113df11dad" providerId="ADAL" clId="{7689E4C4-26E7-4232-9C2E-DE978DA4CFB3}" dt="2020-11-23T17:49:50.534" v="204" actId="20577"/>
          <ac:spMkLst>
            <pc:docMk/>
            <pc:sldMk cId="3615338953" sldId="4543"/>
            <ac:spMk id="2" creationId="{0518E33F-A338-4998-BEAE-43248FEFDFA8}"/>
          </ac:spMkLst>
        </pc:spChg>
        <pc:graphicFrameChg chg="modGraphic">
          <ac:chgData name="Robin Rettien" userId="d3b77970-caed-4e6f-89f3-1a113df11dad" providerId="ADAL" clId="{7689E4C4-26E7-4232-9C2E-DE978DA4CFB3}" dt="2020-11-25T17:38:12.499" v="534" actId="20577"/>
          <ac:graphicFrameMkLst>
            <pc:docMk/>
            <pc:sldMk cId="3615338953" sldId="4543"/>
            <ac:graphicFrameMk id="7" creationId="{0F71C5EA-4F60-44B4-AE20-496F9CFDF6F3}"/>
          </ac:graphicFrameMkLst>
        </pc:graphicFrameChg>
      </pc:sldChg>
      <pc:sldChg chg="modSp mod">
        <pc:chgData name="Robin Rettien" userId="d3b77970-caed-4e6f-89f3-1a113df11dad" providerId="ADAL" clId="{7689E4C4-26E7-4232-9C2E-DE978DA4CFB3}" dt="2020-11-23T17:49:58.206" v="218" actId="20577"/>
        <pc:sldMkLst>
          <pc:docMk/>
          <pc:sldMk cId="3513166889" sldId="4545"/>
        </pc:sldMkLst>
        <pc:spChg chg="mod">
          <ac:chgData name="Robin Rettien" userId="d3b77970-caed-4e6f-89f3-1a113df11dad" providerId="ADAL" clId="{7689E4C4-26E7-4232-9C2E-DE978DA4CFB3}" dt="2020-11-23T17:49:58.206" v="218" actId="20577"/>
          <ac:spMkLst>
            <pc:docMk/>
            <pc:sldMk cId="3513166889" sldId="4545"/>
            <ac:spMk id="2" creationId="{3C1B0296-6F83-4A61-8271-7BDDAF75F8E3}"/>
          </ac:spMkLst>
        </pc:spChg>
      </pc:sldChg>
      <pc:sldChg chg="modSp mod">
        <pc:chgData name="Robin Rettien" userId="d3b77970-caed-4e6f-89f3-1a113df11dad" providerId="ADAL" clId="{7689E4C4-26E7-4232-9C2E-DE978DA4CFB3}" dt="2020-11-23T17:50:02.971" v="219" actId="20577"/>
        <pc:sldMkLst>
          <pc:docMk/>
          <pc:sldMk cId="1716576604" sldId="4546"/>
        </pc:sldMkLst>
        <pc:spChg chg="mod">
          <ac:chgData name="Robin Rettien" userId="d3b77970-caed-4e6f-89f3-1a113df11dad" providerId="ADAL" clId="{7689E4C4-26E7-4232-9C2E-DE978DA4CFB3}" dt="2020-11-23T17:50:02.971" v="219" actId="20577"/>
          <ac:spMkLst>
            <pc:docMk/>
            <pc:sldMk cId="1716576604" sldId="4546"/>
            <ac:spMk id="2" creationId="{224FEEB2-3200-4E98-B0B4-F1D37DE5C119}"/>
          </ac:spMkLst>
        </pc:spChg>
      </pc:sldChg>
      <pc:sldChg chg="modSp mod">
        <pc:chgData name="Robin Rettien" userId="d3b77970-caed-4e6f-89f3-1a113df11dad" providerId="ADAL" clId="{7689E4C4-26E7-4232-9C2E-DE978DA4CFB3}" dt="2020-11-23T17:50:07.231" v="220" actId="20577"/>
        <pc:sldMkLst>
          <pc:docMk/>
          <pc:sldMk cId="350211027" sldId="4547"/>
        </pc:sldMkLst>
        <pc:spChg chg="mod">
          <ac:chgData name="Robin Rettien" userId="d3b77970-caed-4e6f-89f3-1a113df11dad" providerId="ADAL" clId="{7689E4C4-26E7-4232-9C2E-DE978DA4CFB3}" dt="2020-11-23T17:50:07.231" v="220" actId="20577"/>
          <ac:spMkLst>
            <pc:docMk/>
            <pc:sldMk cId="350211027" sldId="4547"/>
            <ac:spMk id="2" creationId="{224FEEB2-3200-4E98-B0B4-F1D37DE5C119}"/>
          </ac:spMkLst>
        </pc:spChg>
      </pc:sldChg>
      <pc:sldChg chg="modSp mod">
        <pc:chgData name="Robin Rettien" userId="d3b77970-caed-4e6f-89f3-1a113df11dad" providerId="ADAL" clId="{7689E4C4-26E7-4232-9C2E-DE978DA4CFB3}" dt="2020-11-23T17:50:10.455" v="221" actId="20577"/>
        <pc:sldMkLst>
          <pc:docMk/>
          <pc:sldMk cId="841112482" sldId="4548"/>
        </pc:sldMkLst>
        <pc:spChg chg="mod">
          <ac:chgData name="Robin Rettien" userId="d3b77970-caed-4e6f-89f3-1a113df11dad" providerId="ADAL" clId="{7689E4C4-26E7-4232-9C2E-DE978DA4CFB3}" dt="2020-11-23T17:50:10.455" v="221" actId="20577"/>
          <ac:spMkLst>
            <pc:docMk/>
            <pc:sldMk cId="841112482" sldId="4548"/>
            <ac:spMk id="2" creationId="{224FEEB2-3200-4E98-B0B4-F1D37DE5C119}"/>
          </ac:spMkLst>
        </pc:spChg>
      </pc:sldChg>
      <pc:sldChg chg="modSp mod">
        <pc:chgData name="Robin Rettien" userId="d3b77970-caed-4e6f-89f3-1a113df11dad" providerId="ADAL" clId="{7689E4C4-26E7-4232-9C2E-DE978DA4CFB3}" dt="2020-11-23T17:50:39.767" v="222" actId="20577"/>
        <pc:sldMkLst>
          <pc:docMk/>
          <pc:sldMk cId="3715053663" sldId="4549"/>
        </pc:sldMkLst>
        <pc:spChg chg="mod">
          <ac:chgData name="Robin Rettien" userId="d3b77970-caed-4e6f-89f3-1a113df11dad" providerId="ADAL" clId="{7689E4C4-26E7-4232-9C2E-DE978DA4CFB3}" dt="2020-11-23T17:50:39.767" v="222" actId="20577"/>
          <ac:spMkLst>
            <pc:docMk/>
            <pc:sldMk cId="3715053663" sldId="4549"/>
            <ac:spMk id="2" creationId="{0518E33F-A338-4998-BEAE-43248FEFDFA8}"/>
          </ac:spMkLst>
        </pc:spChg>
      </pc:sldChg>
      <pc:sldChg chg="modSp mod">
        <pc:chgData name="Robin Rettien" userId="d3b77970-caed-4e6f-89f3-1a113df11dad" providerId="ADAL" clId="{7689E4C4-26E7-4232-9C2E-DE978DA4CFB3}" dt="2020-11-23T17:50:48.002" v="223" actId="20577"/>
        <pc:sldMkLst>
          <pc:docMk/>
          <pc:sldMk cId="2696964311" sldId="4550"/>
        </pc:sldMkLst>
        <pc:spChg chg="mod">
          <ac:chgData name="Robin Rettien" userId="d3b77970-caed-4e6f-89f3-1a113df11dad" providerId="ADAL" clId="{7689E4C4-26E7-4232-9C2E-DE978DA4CFB3}" dt="2020-11-23T17:50:48.002" v="223" actId="20577"/>
          <ac:spMkLst>
            <pc:docMk/>
            <pc:sldMk cId="2696964311" sldId="4550"/>
            <ac:spMk id="2" creationId="{0518E33F-A338-4998-BEAE-43248FEFDFA8}"/>
          </ac:spMkLst>
        </pc:spChg>
      </pc:sldChg>
      <pc:sldChg chg="modSp mod">
        <pc:chgData name="Robin Rettien" userId="d3b77970-caed-4e6f-89f3-1a113df11dad" providerId="ADAL" clId="{7689E4C4-26E7-4232-9C2E-DE978DA4CFB3}" dt="2020-11-24T17:02:35.128" v="373" actId="20577"/>
        <pc:sldMkLst>
          <pc:docMk/>
          <pc:sldMk cId="2688802646" sldId="4551"/>
        </pc:sldMkLst>
        <pc:spChg chg="mod">
          <ac:chgData name="Robin Rettien" userId="d3b77970-caed-4e6f-89f3-1a113df11dad" providerId="ADAL" clId="{7689E4C4-26E7-4232-9C2E-DE978DA4CFB3}" dt="2020-11-23T17:50:54.954" v="231" actId="20577"/>
          <ac:spMkLst>
            <pc:docMk/>
            <pc:sldMk cId="2688802646" sldId="4551"/>
            <ac:spMk id="2" creationId="{3C1B0296-6F83-4A61-8271-7BDDAF75F8E3}"/>
          </ac:spMkLst>
        </pc:spChg>
        <pc:spChg chg="mod">
          <ac:chgData name="Robin Rettien" userId="d3b77970-caed-4e6f-89f3-1a113df11dad" providerId="ADAL" clId="{7689E4C4-26E7-4232-9C2E-DE978DA4CFB3}" dt="2020-11-24T17:02:35.128" v="373" actId="20577"/>
          <ac:spMkLst>
            <pc:docMk/>
            <pc:sldMk cId="2688802646" sldId="4551"/>
            <ac:spMk id="25" creationId="{F83F7EAB-E819-4F7C-AB07-9257B8B5B863}"/>
          </ac:spMkLst>
        </pc:spChg>
      </pc:sldChg>
      <pc:sldChg chg="modSp mod">
        <pc:chgData name="Robin Rettien" userId="d3b77970-caed-4e6f-89f3-1a113df11dad" providerId="ADAL" clId="{7689E4C4-26E7-4232-9C2E-DE978DA4CFB3}" dt="2020-11-23T17:51:00.403" v="232" actId="20577"/>
        <pc:sldMkLst>
          <pc:docMk/>
          <pc:sldMk cId="3786635756" sldId="4552"/>
        </pc:sldMkLst>
        <pc:spChg chg="mod">
          <ac:chgData name="Robin Rettien" userId="d3b77970-caed-4e6f-89f3-1a113df11dad" providerId="ADAL" clId="{7689E4C4-26E7-4232-9C2E-DE978DA4CFB3}" dt="2020-11-23T17:51:00.403" v="232" actId="20577"/>
          <ac:spMkLst>
            <pc:docMk/>
            <pc:sldMk cId="3786635756" sldId="4552"/>
            <ac:spMk id="2" creationId="{224FEEB2-3200-4E98-B0B4-F1D37DE5C119}"/>
          </ac:spMkLst>
        </pc:spChg>
      </pc:sldChg>
      <pc:sldChg chg="modSp mod">
        <pc:chgData name="Robin Rettien" userId="d3b77970-caed-4e6f-89f3-1a113df11dad" providerId="ADAL" clId="{7689E4C4-26E7-4232-9C2E-DE978DA4CFB3}" dt="2020-11-23T17:51:04.646" v="233" actId="20577"/>
        <pc:sldMkLst>
          <pc:docMk/>
          <pc:sldMk cId="2967990154" sldId="4553"/>
        </pc:sldMkLst>
        <pc:spChg chg="mod">
          <ac:chgData name="Robin Rettien" userId="d3b77970-caed-4e6f-89f3-1a113df11dad" providerId="ADAL" clId="{7689E4C4-26E7-4232-9C2E-DE978DA4CFB3}" dt="2020-11-23T17:51:04.646" v="233" actId="20577"/>
          <ac:spMkLst>
            <pc:docMk/>
            <pc:sldMk cId="2967990154" sldId="4553"/>
            <ac:spMk id="2" creationId="{224FEEB2-3200-4E98-B0B4-F1D37DE5C119}"/>
          </ac:spMkLst>
        </pc:spChg>
      </pc:sldChg>
      <pc:sldChg chg="modSp mod">
        <pc:chgData name="Robin Rettien" userId="d3b77970-caed-4e6f-89f3-1a113df11dad" providerId="ADAL" clId="{7689E4C4-26E7-4232-9C2E-DE978DA4CFB3}" dt="2020-11-23T17:51:08.947" v="234" actId="20577"/>
        <pc:sldMkLst>
          <pc:docMk/>
          <pc:sldMk cId="2176563733" sldId="4554"/>
        </pc:sldMkLst>
        <pc:spChg chg="mod">
          <ac:chgData name="Robin Rettien" userId="d3b77970-caed-4e6f-89f3-1a113df11dad" providerId="ADAL" clId="{7689E4C4-26E7-4232-9C2E-DE978DA4CFB3}" dt="2020-11-23T17:51:08.947" v="234" actId="20577"/>
          <ac:spMkLst>
            <pc:docMk/>
            <pc:sldMk cId="2176563733" sldId="4554"/>
            <ac:spMk id="2" creationId="{224FEEB2-3200-4E98-B0B4-F1D37DE5C119}"/>
          </ac:spMkLst>
        </pc:spChg>
      </pc:sldChg>
      <pc:sldChg chg="modSp mod">
        <pc:chgData name="Robin Rettien" userId="d3b77970-caed-4e6f-89f3-1a113df11dad" providerId="ADAL" clId="{7689E4C4-26E7-4232-9C2E-DE978DA4CFB3}" dt="2020-11-23T17:51:12.758" v="235" actId="20577"/>
        <pc:sldMkLst>
          <pc:docMk/>
          <pc:sldMk cId="3920924172" sldId="4555"/>
        </pc:sldMkLst>
        <pc:spChg chg="mod">
          <ac:chgData name="Robin Rettien" userId="d3b77970-caed-4e6f-89f3-1a113df11dad" providerId="ADAL" clId="{7689E4C4-26E7-4232-9C2E-DE978DA4CFB3}" dt="2020-11-23T17:51:12.758" v="235" actId="20577"/>
          <ac:spMkLst>
            <pc:docMk/>
            <pc:sldMk cId="3920924172" sldId="4555"/>
            <ac:spMk id="2" creationId="{0518E33F-A338-4998-BEAE-43248FEFDFA8}"/>
          </ac:spMkLst>
        </pc:spChg>
      </pc:sldChg>
      <pc:sldChg chg="modSp mod">
        <pc:chgData name="Robin Rettien" userId="d3b77970-caed-4e6f-89f3-1a113df11dad" providerId="ADAL" clId="{7689E4C4-26E7-4232-9C2E-DE978DA4CFB3}" dt="2020-11-23T17:51:15.847" v="236" actId="20577"/>
        <pc:sldMkLst>
          <pc:docMk/>
          <pc:sldMk cId="2516733516" sldId="4556"/>
        </pc:sldMkLst>
        <pc:spChg chg="mod">
          <ac:chgData name="Robin Rettien" userId="d3b77970-caed-4e6f-89f3-1a113df11dad" providerId="ADAL" clId="{7689E4C4-26E7-4232-9C2E-DE978DA4CFB3}" dt="2020-11-23T17:51:15.847" v="236" actId="20577"/>
          <ac:spMkLst>
            <pc:docMk/>
            <pc:sldMk cId="2516733516" sldId="4556"/>
            <ac:spMk id="2" creationId="{0518E33F-A338-4998-BEAE-43248FEFDFA8}"/>
          </ac:spMkLst>
        </pc:spChg>
      </pc:sldChg>
      <pc:sldChg chg="modSp mod">
        <pc:chgData name="Robin Rettien" userId="d3b77970-caed-4e6f-89f3-1a113df11dad" providerId="ADAL" clId="{7689E4C4-26E7-4232-9C2E-DE978DA4CFB3}" dt="2020-11-23T17:51:20.075" v="237" actId="20577"/>
        <pc:sldMkLst>
          <pc:docMk/>
          <pc:sldMk cId="2123963684" sldId="4557"/>
        </pc:sldMkLst>
        <pc:spChg chg="mod">
          <ac:chgData name="Robin Rettien" userId="d3b77970-caed-4e6f-89f3-1a113df11dad" providerId="ADAL" clId="{7689E4C4-26E7-4232-9C2E-DE978DA4CFB3}" dt="2020-11-23T17:51:20.075" v="237" actId="20577"/>
          <ac:spMkLst>
            <pc:docMk/>
            <pc:sldMk cId="2123963684" sldId="4557"/>
            <ac:spMk id="2" creationId="{426F34FD-19EF-42BE-B9A7-1668A36FEFF2}"/>
          </ac:spMkLst>
        </pc:spChg>
      </pc:sldChg>
      <pc:sldChg chg="del">
        <pc:chgData name="Robin Rettien" userId="d3b77970-caed-4e6f-89f3-1a113df11dad" providerId="ADAL" clId="{7689E4C4-26E7-4232-9C2E-DE978DA4CFB3}" dt="2020-11-23T14:20:44.297" v="10" actId="47"/>
        <pc:sldMkLst>
          <pc:docMk/>
          <pc:sldMk cId="3053500909" sldId="4558"/>
        </pc:sldMkLst>
      </pc:sldChg>
      <pc:sldChg chg="del">
        <pc:chgData name="Robin Rettien" userId="d3b77970-caed-4e6f-89f3-1a113df11dad" providerId="ADAL" clId="{7689E4C4-26E7-4232-9C2E-DE978DA4CFB3}" dt="2020-11-23T14:20:45.122" v="13" actId="47"/>
        <pc:sldMkLst>
          <pc:docMk/>
          <pc:sldMk cId="2550319828" sldId="4559"/>
        </pc:sldMkLst>
      </pc:sldChg>
      <pc:sldChg chg="addSp modSp mod">
        <pc:chgData name="Robin Rettien" userId="d3b77970-caed-4e6f-89f3-1a113df11dad" providerId="ADAL" clId="{7689E4C4-26E7-4232-9C2E-DE978DA4CFB3}" dt="2020-11-23T17:48:28.819" v="161" actId="1076"/>
        <pc:sldMkLst>
          <pc:docMk/>
          <pc:sldMk cId="321839724" sldId="4568"/>
        </pc:sldMkLst>
        <pc:picChg chg="add mod ord">
          <ac:chgData name="Robin Rettien" userId="d3b77970-caed-4e6f-89f3-1a113df11dad" providerId="ADAL" clId="{7689E4C4-26E7-4232-9C2E-DE978DA4CFB3}" dt="2020-11-23T17:48:28.819" v="161" actId="1076"/>
          <ac:picMkLst>
            <pc:docMk/>
            <pc:sldMk cId="321839724" sldId="4568"/>
            <ac:picMk id="59" creationId="{AE5F4E28-E1D8-4A14-923E-79705C5770A0}"/>
          </ac:picMkLst>
        </pc:picChg>
      </pc:sldChg>
      <pc:sldChg chg="addSp modSp mod">
        <pc:chgData name="Robin Rettien" userId="d3b77970-caed-4e6f-89f3-1a113df11dad" providerId="ADAL" clId="{7689E4C4-26E7-4232-9C2E-DE978DA4CFB3}" dt="2020-11-24T12:43:51.752" v="263" actId="1076"/>
        <pc:sldMkLst>
          <pc:docMk/>
          <pc:sldMk cId="2761733356" sldId="4569"/>
        </pc:sldMkLst>
        <pc:picChg chg="add mod ord">
          <ac:chgData name="Robin Rettien" userId="d3b77970-caed-4e6f-89f3-1a113df11dad" providerId="ADAL" clId="{7689E4C4-26E7-4232-9C2E-DE978DA4CFB3}" dt="2020-11-23T17:48:34.472" v="163" actId="167"/>
          <ac:picMkLst>
            <pc:docMk/>
            <pc:sldMk cId="2761733356" sldId="4569"/>
            <ac:picMk id="52" creationId="{360CF595-1C7E-4F56-9892-B771DF48B287}"/>
          </ac:picMkLst>
        </pc:picChg>
        <pc:picChg chg="add mod">
          <ac:chgData name="Robin Rettien" userId="d3b77970-caed-4e6f-89f3-1a113df11dad" providerId="ADAL" clId="{7689E4C4-26E7-4232-9C2E-DE978DA4CFB3}" dt="2020-11-24T12:43:51.752" v="263" actId="1076"/>
          <ac:picMkLst>
            <pc:docMk/>
            <pc:sldMk cId="2761733356" sldId="4569"/>
            <ac:picMk id="56" creationId="{1DABB7C0-582E-4B16-9D03-7CDA86638DF8}"/>
          </ac:picMkLst>
        </pc:picChg>
      </pc:sldChg>
      <pc:sldChg chg="del">
        <pc:chgData name="Robin Rettien" userId="d3b77970-caed-4e6f-89f3-1a113df11dad" providerId="ADAL" clId="{7689E4C4-26E7-4232-9C2E-DE978DA4CFB3}" dt="2020-11-23T14:20:45.415" v="14" actId="47"/>
        <pc:sldMkLst>
          <pc:docMk/>
          <pc:sldMk cId="1169208403" sldId="4572"/>
        </pc:sldMkLst>
      </pc:sldChg>
      <pc:sldChg chg="modSp mod">
        <pc:chgData name="Robin Rettien" userId="d3b77970-caed-4e6f-89f3-1a113df11dad" providerId="ADAL" clId="{7689E4C4-26E7-4232-9C2E-DE978DA4CFB3}" dt="2020-11-25T17:26:15.475" v="508" actId="20577"/>
        <pc:sldMkLst>
          <pc:docMk/>
          <pc:sldMk cId="2643318129" sldId="4576"/>
        </pc:sldMkLst>
        <pc:graphicFrameChg chg="modGraphic">
          <ac:chgData name="Robin Rettien" userId="d3b77970-caed-4e6f-89f3-1a113df11dad" providerId="ADAL" clId="{7689E4C4-26E7-4232-9C2E-DE978DA4CFB3}" dt="2020-11-25T17:26:15.475" v="508" actId="20577"/>
          <ac:graphicFrameMkLst>
            <pc:docMk/>
            <pc:sldMk cId="2643318129" sldId="4576"/>
            <ac:graphicFrameMk id="38" creationId="{EC973635-818A-4831-A1B7-4F1B1727D724}"/>
          </ac:graphicFrameMkLst>
        </pc:graphicFrameChg>
      </pc:sldChg>
      <pc:sldChg chg="modSp mod">
        <pc:chgData name="Robin Rettien" userId="d3b77970-caed-4e6f-89f3-1a113df11dad" providerId="ADAL" clId="{7689E4C4-26E7-4232-9C2E-DE978DA4CFB3}" dt="2020-11-25T17:26:21.779" v="516" actId="20577"/>
        <pc:sldMkLst>
          <pc:docMk/>
          <pc:sldMk cId="3568858931" sldId="4577"/>
        </pc:sldMkLst>
        <pc:graphicFrameChg chg="modGraphic">
          <ac:chgData name="Robin Rettien" userId="d3b77970-caed-4e6f-89f3-1a113df11dad" providerId="ADAL" clId="{7689E4C4-26E7-4232-9C2E-DE978DA4CFB3}" dt="2020-11-25T17:26:21.779" v="516" actId="20577"/>
          <ac:graphicFrameMkLst>
            <pc:docMk/>
            <pc:sldMk cId="3568858931" sldId="4577"/>
            <ac:graphicFrameMk id="38" creationId="{EC973635-818A-4831-A1B7-4F1B1727D724}"/>
          </ac:graphicFrameMkLst>
        </pc:graphicFrameChg>
      </pc:sldChg>
      <pc:sldChg chg="modSp mod">
        <pc:chgData name="Robin Rettien" userId="d3b77970-caed-4e6f-89f3-1a113df11dad" providerId="ADAL" clId="{7689E4C4-26E7-4232-9C2E-DE978DA4CFB3}" dt="2020-11-25T17:26:27.939" v="524" actId="20577"/>
        <pc:sldMkLst>
          <pc:docMk/>
          <pc:sldMk cId="734642804" sldId="4578"/>
        </pc:sldMkLst>
        <pc:graphicFrameChg chg="modGraphic">
          <ac:chgData name="Robin Rettien" userId="d3b77970-caed-4e6f-89f3-1a113df11dad" providerId="ADAL" clId="{7689E4C4-26E7-4232-9C2E-DE978DA4CFB3}" dt="2020-11-25T17:26:27.939" v="524" actId="20577"/>
          <ac:graphicFrameMkLst>
            <pc:docMk/>
            <pc:sldMk cId="734642804" sldId="4578"/>
            <ac:graphicFrameMk id="38" creationId="{EC973635-818A-4831-A1B7-4F1B1727D724}"/>
          </ac:graphicFrameMkLst>
        </pc:graphicFrameChg>
      </pc:sldChg>
      <pc:sldChg chg="addSp delSp modSp mod">
        <pc:chgData name="Robin Rettien" userId="d3b77970-caed-4e6f-89f3-1a113df11dad" providerId="ADAL" clId="{7689E4C4-26E7-4232-9C2E-DE978DA4CFB3}" dt="2020-11-25T16:51:04.972" v="424" actId="1076"/>
        <pc:sldMkLst>
          <pc:docMk/>
          <pc:sldMk cId="3340651568" sldId="4583"/>
        </pc:sldMkLst>
        <pc:spChg chg="mod">
          <ac:chgData name="Robin Rettien" userId="d3b77970-caed-4e6f-89f3-1a113df11dad" providerId="ADAL" clId="{7689E4C4-26E7-4232-9C2E-DE978DA4CFB3}" dt="2020-11-23T17:49:41.593" v="202" actId="20577"/>
          <ac:spMkLst>
            <pc:docMk/>
            <pc:sldMk cId="3340651568" sldId="4583"/>
            <ac:spMk id="2" creationId="{0518E33F-A338-4998-BEAE-43248FEFDFA8}"/>
          </ac:spMkLst>
        </pc:spChg>
        <pc:spChg chg="mod">
          <ac:chgData name="Robin Rettien" userId="d3b77970-caed-4e6f-89f3-1a113df11dad" providerId="ADAL" clId="{7689E4C4-26E7-4232-9C2E-DE978DA4CFB3}" dt="2020-11-24T12:59:45.403" v="367" actId="552"/>
          <ac:spMkLst>
            <pc:docMk/>
            <pc:sldMk cId="3340651568" sldId="4583"/>
            <ac:spMk id="3" creationId="{2DB1F36D-0C97-44A6-9A0C-82767ABBEDC1}"/>
          </ac:spMkLst>
        </pc:spChg>
        <pc:spChg chg="mod">
          <ac:chgData name="Robin Rettien" userId="d3b77970-caed-4e6f-89f3-1a113df11dad" providerId="ADAL" clId="{7689E4C4-26E7-4232-9C2E-DE978DA4CFB3}" dt="2020-11-24T12:53:29.436" v="364"/>
          <ac:spMkLst>
            <pc:docMk/>
            <pc:sldMk cId="3340651568" sldId="4583"/>
            <ac:spMk id="4" creationId="{29CB9718-F33C-45E0-97AD-AD6A26E51A3C}"/>
          </ac:spMkLst>
        </pc:spChg>
        <pc:spChg chg="mod">
          <ac:chgData name="Robin Rettien" userId="d3b77970-caed-4e6f-89f3-1a113df11dad" providerId="ADAL" clId="{7689E4C4-26E7-4232-9C2E-DE978DA4CFB3}" dt="2020-11-24T12:59:45.403" v="367" actId="552"/>
          <ac:spMkLst>
            <pc:docMk/>
            <pc:sldMk cId="3340651568" sldId="4583"/>
            <ac:spMk id="5" creationId="{EE1DFA93-663F-4907-91A3-91C44EA244A0}"/>
          </ac:spMkLst>
        </pc:spChg>
        <pc:spChg chg="mod">
          <ac:chgData name="Robin Rettien" userId="d3b77970-caed-4e6f-89f3-1a113df11dad" providerId="ADAL" clId="{7689E4C4-26E7-4232-9C2E-DE978DA4CFB3}" dt="2020-11-24T12:51:23.716" v="352" actId="1076"/>
          <ac:spMkLst>
            <pc:docMk/>
            <pc:sldMk cId="3340651568" sldId="4583"/>
            <ac:spMk id="6" creationId="{36977B23-E02B-4EBF-A01C-C334D81AAB40}"/>
          </ac:spMkLst>
        </pc:spChg>
        <pc:spChg chg="mod">
          <ac:chgData name="Robin Rettien" userId="d3b77970-caed-4e6f-89f3-1a113df11dad" providerId="ADAL" clId="{7689E4C4-26E7-4232-9C2E-DE978DA4CFB3}" dt="2020-11-25T16:51:04.972" v="424" actId="1076"/>
          <ac:spMkLst>
            <pc:docMk/>
            <pc:sldMk cId="3340651568" sldId="4583"/>
            <ac:spMk id="14" creationId="{857809CB-AA52-4959-8A8A-AFC74F14F40E}"/>
          </ac:spMkLst>
        </pc:spChg>
        <pc:spChg chg="mod">
          <ac:chgData name="Robin Rettien" userId="d3b77970-caed-4e6f-89f3-1a113df11dad" providerId="ADAL" clId="{7689E4C4-26E7-4232-9C2E-DE978DA4CFB3}" dt="2020-11-24T17:03:11.580" v="376" actId="20577"/>
          <ac:spMkLst>
            <pc:docMk/>
            <pc:sldMk cId="3340651568" sldId="4583"/>
            <ac:spMk id="26" creationId="{E3ADEEA2-430A-4A2B-924E-0EDE6C0EB75E}"/>
          </ac:spMkLst>
        </pc:spChg>
        <pc:picChg chg="del mod">
          <ac:chgData name="Robin Rettien" userId="d3b77970-caed-4e6f-89f3-1a113df11dad" providerId="ADAL" clId="{7689E4C4-26E7-4232-9C2E-DE978DA4CFB3}" dt="2020-11-25T16:50:48.131" v="422" actId="478"/>
          <ac:picMkLst>
            <pc:docMk/>
            <pc:sldMk cId="3340651568" sldId="4583"/>
            <ac:picMk id="12" creationId="{F004A504-0F22-4EAB-87B6-C5A95D698E52}"/>
          </ac:picMkLst>
        </pc:picChg>
        <pc:picChg chg="add mod ord">
          <ac:chgData name="Robin Rettien" userId="d3b77970-caed-4e6f-89f3-1a113df11dad" providerId="ADAL" clId="{7689E4C4-26E7-4232-9C2E-DE978DA4CFB3}" dt="2020-11-25T16:50:46.253" v="421" actId="167"/>
          <ac:picMkLst>
            <pc:docMk/>
            <pc:sldMk cId="3340651568" sldId="4583"/>
            <ac:picMk id="29" creationId="{C005A386-5E71-403D-B78A-3FFD46509C67}"/>
          </ac:picMkLst>
        </pc:picChg>
      </pc:sldChg>
      <pc:sldChg chg="del">
        <pc:chgData name="Robin Rettien" userId="d3b77970-caed-4e6f-89f3-1a113df11dad" providerId="ADAL" clId="{7689E4C4-26E7-4232-9C2E-DE978DA4CFB3}" dt="2020-11-23T17:49:30.485" v="190" actId="47"/>
        <pc:sldMkLst>
          <pc:docMk/>
          <pc:sldMk cId="981453204" sldId="4586"/>
        </pc:sldMkLst>
      </pc:sldChg>
      <pc:sldChg chg="add del">
        <pc:chgData name="Robin Rettien" userId="d3b77970-caed-4e6f-89f3-1a113df11dad" providerId="ADAL" clId="{7689E4C4-26E7-4232-9C2E-DE978DA4CFB3}" dt="2020-11-23T15:03:03.402" v="99" actId="47"/>
        <pc:sldMkLst>
          <pc:docMk/>
          <pc:sldMk cId="1329524560" sldId="4587"/>
        </pc:sldMkLst>
      </pc:sldChg>
      <pc:sldChg chg="new del">
        <pc:chgData name="Robin Rettien" userId="d3b77970-caed-4e6f-89f3-1a113df11dad" providerId="ADAL" clId="{7689E4C4-26E7-4232-9C2E-DE978DA4CFB3}" dt="2020-11-23T14:20:35.220" v="6" actId="680"/>
        <pc:sldMkLst>
          <pc:docMk/>
          <pc:sldMk cId="4288595888" sldId="4587"/>
        </pc:sldMkLst>
      </pc:sldChg>
      <pc:sldMasterChg chg="modSp mod modSldLayout">
        <pc:chgData name="Robin Rettien" userId="d3b77970-caed-4e6f-89f3-1a113df11dad" providerId="ADAL" clId="{7689E4C4-26E7-4232-9C2E-DE978DA4CFB3}" dt="2020-11-23T15:05:40.447" v="125"/>
        <pc:sldMasterMkLst>
          <pc:docMk/>
          <pc:sldMasterMk cId="0" sldId="2147483659"/>
        </pc:sldMasterMkLst>
        <pc:spChg chg="mod">
          <ac:chgData name="Robin Rettien" userId="d3b77970-caed-4e6f-89f3-1a113df11dad" providerId="ADAL" clId="{7689E4C4-26E7-4232-9C2E-DE978DA4CFB3}" dt="2020-11-23T15:05:21.474" v="122"/>
          <ac:spMkLst>
            <pc:docMk/>
            <pc:sldMasterMk cId="0" sldId="2147483659"/>
            <ac:spMk id="4" creationId="{B8A5604C-B8A6-4D35-A162-2F60AB989CD9}"/>
          </ac:spMkLst>
        </pc:spChg>
        <pc:sldLayoutChg chg="modSp mod">
          <pc:chgData name="Robin Rettien" userId="d3b77970-caed-4e6f-89f3-1a113df11dad" providerId="ADAL" clId="{7689E4C4-26E7-4232-9C2E-DE978DA4CFB3}" dt="2020-11-23T15:05:40.447" v="125"/>
          <pc:sldLayoutMkLst>
            <pc:docMk/>
            <pc:sldMasterMk cId="0" sldId="2147483659"/>
            <pc:sldLayoutMk cId="3081998058" sldId="2147483681"/>
          </pc:sldLayoutMkLst>
          <pc:spChg chg="mod">
            <ac:chgData name="Robin Rettien" userId="d3b77970-caed-4e6f-89f3-1a113df11dad" providerId="ADAL" clId="{7689E4C4-26E7-4232-9C2E-DE978DA4CFB3}" dt="2020-11-23T15:05:40.447" v="125"/>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9D17DE05-5C5A-432D-B72E-60EF13999893}"/>
    <pc:docChg chg="custSel modSld">
      <pc:chgData name="Robin Rettien" userId="d3b77970-caed-4e6f-89f3-1a113df11dad" providerId="ADAL" clId="{9D17DE05-5C5A-432D-B72E-60EF13999893}" dt="2020-11-04T20:04:37.263" v="111" actId="20577"/>
      <pc:docMkLst>
        <pc:docMk/>
      </pc:docMkLst>
      <pc:sldChg chg="addSp modSp mod">
        <pc:chgData name="Robin Rettien" userId="d3b77970-caed-4e6f-89f3-1a113df11dad" providerId="ADAL" clId="{9D17DE05-5C5A-432D-B72E-60EF13999893}" dt="2020-11-04T20:01:04.788" v="80" actId="20577"/>
        <pc:sldMkLst>
          <pc:docMk/>
          <pc:sldMk cId="3723857203" sldId="4505"/>
        </pc:sldMkLst>
        <pc:spChg chg="add mod">
          <ac:chgData name="Robin Rettien" userId="d3b77970-caed-4e6f-89f3-1a113df11dad" providerId="ADAL" clId="{9D17DE05-5C5A-432D-B72E-60EF13999893}" dt="2020-11-04T20:01:04.788" v="80" actId="20577"/>
          <ac:spMkLst>
            <pc:docMk/>
            <pc:sldMk cId="3723857203" sldId="4505"/>
            <ac:spMk id="3" creationId="{0252B5F5-9AC7-4F71-9222-E2738AC85ABC}"/>
          </ac:spMkLst>
        </pc:spChg>
        <pc:spChg chg="mod">
          <ac:chgData name="Robin Rettien" userId="d3b77970-caed-4e6f-89f3-1a113df11dad" providerId="ADAL" clId="{9D17DE05-5C5A-432D-B72E-60EF13999893}" dt="2020-11-04T20:00:13.124" v="61" actId="13926"/>
          <ac:spMkLst>
            <pc:docMk/>
            <pc:sldMk cId="3723857203" sldId="4505"/>
            <ac:spMk id="21" creationId="{A72AE591-3E09-4614-960C-8E841A43253C}"/>
          </ac:spMkLst>
        </pc:spChg>
        <pc:picChg chg="add">
          <ac:chgData name="Robin Rettien" userId="d3b77970-caed-4e6f-89f3-1a113df11dad" providerId="ADAL" clId="{9D17DE05-5C5A-432D-B72E-60EF13999893}" dt="2020-11-04T20:00:23.788" v="62" actId="22"/>
          <ac:picMkLst>
            <pc:docMk/>
            <pc:sldMk cId="3723857203" sldId="4505"/>
            <ac:picMk id="4" creationId="{9B71068C-80B5-44EE-BF11-55ECB18A22CE}"/>
          </ac:picMkLst>
        </pc:picChg>
      </pc:sldChg>
      <pc:sldChg chg="modSp mod">
        <pc:chgData name="Robin Rettien" userId="d3b77970-caed-4e6f-89f3-1a113df11dad" providerId="ADAL" clId="{9D17DE05-5C5A-432D-B72E-60EF13999893}" dt="2020-11-04T20:03:29.647" v="97" actId="20577"/>
        <pc:sldMkLst>
          <pc:docMk/>
          <pc:sldMk cId="783396592" sldId="4506"/>
        </pc:sldMkLst>
        <pc:spChg chg="mod">
          <ac:chgData name="Robin Rettien" userId="d3b77970-caed-4e6f-89f3-1a113df11dad" providerId="ADAL" clId="{9D17DE05-5C5A-432D-B72E-60EF13999893}" dt="2020-11-04T20:03:29.647" v="97" actId="20577"/>
          <ac:spMkLst>
            <pc:docMk/>
            <pc:sldMk cId="783396592" sldId="4506"/>
            <ac:spMk id="21" creationId="{A72AE591-3E09-4614-960C-8E841A43253C}"/>
          </ac:spMkLst>
        </pc:spChg>
      </pc:sldChg>
      <pc:sldChg chg="modSp mod">
        <pc:chgData name="Robin Rettien" userId="d3b77970-caed-4e6f-89f3-1a113df11dad" providerId="ADAL" clId="{9D17DE05-5C5A-432D-B72E-60EF13999893}" dt="2020-11-04T20:04:37.263" v="111" actId="20577"/>
        <pc:sldMkLst>
          <pc:docMk/>
          <pc:sldMk cId="1017006420" sldId="4518"/>
        </pc:sldMkLst>
        <pc:spChg chg="mod">
          <ac:chgData name="Robin Rettien" userId="d3b77970-caed-4e6f-89f3-1a113df11dad" providerId="ADAL" clId="{9D17DE05-5C5A-432D-B72E-60EF13999893}" dt="2020-11-04T20:04:37.263" v="111" actId="20577"/>
          <ac:spMkLst>
            <pc:docMk/>
            <pc:sldMk cId="1017006420" sldId="4518"/>
            <ac:spMk id="43" creationId="{E1D6872F-FF8F-4E24-A4E0-9460DD348BCA}"/>
          </ac:spMkLst>
        </pc:spChg>
      </pc:sldChg>
      <pc:sldChg chg="modSp mod">
        <pc:chgData name="Robin Rettien" userId="d3b77970-caed-4e6f-89f3-1a113df11dad" providerId="ADAL" clId="{9D17DE05-5C5A-432D-B72E-60EF13999893}" dt="2020-11-04T20:04:28.447" v="108" actId="20577"/>
        <pc:sldMkLst>
          <pc:docMk/>
          <pc:sldMk cId="3024342461" sldId="4519"/>
        </pc:sldMkLst>
        <pc:spChg chg="mod">
          <ac:chgData name="Robin Rettien" userId="d3b77970-caed-4e6f-89f3-1a113df11dad" providerId="ADAL" clId="{9D17DE05-5C5A-432D-B72E-60EF13999893}" dt="2020-11-04T20:04:28.447" v="108" actId="20577"/>
          <ac:spMkLst>
            <pc:docMk/>
            <pc:sldMk cId="3024342461" sldId="4519"/>
            <ac:spMk id="49" creationId="{1FA31E3C-0D66-439E-ABD2-A331D2BFF53E}"/>
          </ac:spMkLst>
        </pc:spChg>
      </pc:sldChg>
      <pc:sldChg chg="delSp mod">
        <pc:chgData name="Robin Rettien" userId="d3b77970-caed-4e6f-89f3-1a113df11dad" providerId="ADAL" clId="{9D17DE05-5C5A-432D-B72E-60EF13999893}" dt="2020-11-04T20:03:48.029" v="99" actId="478"/>
        <pc:sldMkLst>
          <pc:docMk/>
          <pc:sldMk cId="4081695896" sldId="4520"/>
        </pc:sldMkLst>
        <pc:picChg chg="del">
          <ac:chgData name="Robin Rettien" userId="d3b77970-caed-4e6f-89f3-1a113df11dad" providerId="ADAL" clId="{9D17DE05-5C5A-432D-B72E-60EF13999893}" dt="2020-11-04T20:03:44.018" v="98" actId="478"/>
          <ac:picMkLst>
            <pc:docMk/>
            <pc:sldMk cId="4081695896" sldId="4520"/>
            <ac:picMk id="33" creationId="{048AECDD-F52E-419D-B2AE-1AB01D64800C}"/>
          </ac:picMkLst>
        </pc:picChg>
        <pc:picChg chg="del">
          <ac:chgData name="Robin Rettien" userId="d3b77970-caed-4e6f-89f3-1a113df11dad" providerId="ADAL" clId="{9D17DE05-5C5A-432D-B72E-60EF13999893}" dt="2020-11-04T20:03:48.029" v="99" actId="478"/>
          <ac:picMkLst>
            <pc:docMk/>
            <pc:sldMk cId="4081695896" sldId="4520"/>
            <ac:picMk id="36" creationId="{D8AB83CA-2973-4650-9338-7C7862A5A84F}"/>
          </ac:picMkLst>
        </pc:picChg>
      </pc:sldChg>
      <pc:sldChg chg="addSp delSp modSp mod">
        <pc:chgData name="Robin Rettien" userId="d3b77970-caed-4e6f-89f3-1a113df11dad" providerId="ADAL" clId="{9D17DE05-5C5A-432D-B72E-60EF13999893}" dt="2020-11-04T19:53:38.901" v="22"/>
        <pc:sldMkLst>
          <pc:docMk/>
          <pc:sldMk cId="419548533" sldId="4534"/>
        </pc:sldMkLst>
        <pc:spChg chg="mod">
          <ac:chgData name="Robin Rettien" userId="d3b77970-caed-4e6f-89f3-1a113df11dad" providerId="ADAL" clId="{9D17DE05-5C5A-432D-B72E-60EF13999893}" dt="2020-11-04T19:53:17.817" v="20"/>
          <ac:spMkLst>
            <pc:docMk/>
            <pc:sldMk cId="419548533" sldId="4534"/>
            <ac:spMk id="15" creationId="{CE7FEFFD-2135-4875-BC5A-895AE5991D9A}"/>
          </ac:spMkLst>
        </pc:spChg>
        <pc:spChg chg="mod">
          <ac:chgData name="Robin Rettien" userId="d3b77970-caed-4e6f-89f3-1a113df11dad" providerId="ADAL" clId="{9D17DE05-5C5A-432D-B72E-60EF13999893}" dt="2020-11-04T19:53:30.297" v="21"/>
          <ac:spMkLst>
            <pc:docMk/>
            <pc:sldMk cId="419548533" sldId="4534"/>
            <ac:spMk id="26" creationId="{39560AB3-6B18-407E-BA8A-51D748D825B6}"/>
          </ac:spMkLst>
        </pc:spChg>
        <pc:spChg chg="mod">
          <ac:chgData name="Robin Rettien" userId="d3b77970-caed-4e6f-89f3-1a113df11dad" providerId="ADAL" clId="{9D17DE05-5C5A-432D-B72E-60EF13999893}" dt="2020-11-04T19:53:38.901" v="22"/>
          <ac:spMkLst>
            <pc:docMk/>
            <pc:sldMk cId="419548533" sldId="4534"/>
            <ac:spMk id="30" creationId="{72CE0773-BDE5-4FDF-B5D1-25248D377107}"/>
          </ac:spMkLst>
        </pc:spChg>
        <pc:picChg chg="add mod">
          <ac:chgData name="Robin Rettien" userId="d3b77970-caed-4e6f-89f3-1a113df11dad" providerId="ADAL" clId="{9D17DE05-5C5A-432D-B72E-60EF13999893}" dt="2020-11-04T19:52:58.738" v="14"/>
          <ac:picMkLst>
            <pc:docMk/>
            <pc:sldMk cId="419548533" sldId="4534"/>
            <ac:picMk id="12" creationId="{F2CA6F00-8D77-4C39-B746-6A1683E24631}"/>
          </ac:picMkLst>
        </pc:picChg>
        <pc:picChg chg="del mod">
          <ac:chgData name="Robin Rettien" userId="d3b77970-caed-4e6f-89f3-1a113df11dad" providerId="ADAL" clId="{9D17DE05-5C5A-432D-B72E-60EF13999893}" dt="2020-11-04T19:53:00.609" v="19" actId="478"/>
          <ac:picMkLst>
            <pc:docMk/>
            <pc:sldMk cId="419548533" sldId="4534"/>
            <ac:picMk id="22" creationId="{9E60FAA5-161F-4210-975C-2117EF2F634F}"/>
          </ac:picMkLst>
        </pc:picChg>
      </pc:sldChg>
      <pc:sldChg chg="modSp mod">
        <pc:chgData name="Robin Rettien" userId="d3b77970-caed-4e6f-89f3-1a113df11dad" providerId="ADAL" clId="{9D17DE05-5C5A-432D-B72E-60EF13999893}" dt="2020-11-04T19:54:00.500" v="23" actId="20577"/>
        <pc:sldMkLst>
          <pc:docMk/>
          <pc:sldMk cId="1377220271" sldId="4562"/>
        </pc:sldMkLst>
        <pc:spChg chg="mod">
          <ac:chgData name="Robin Rettien" userId="d3b77970-caed-4e6f-89f3-1a113df11dad" providerId="ADAL" clId="{9D17DE05-5C5A-432D-B72E-60EF13999893}" dt="2020-11-04T19:54:00.500" v="23" actId="20577"/>
          <ac:spMkLst>
            <pc:docMk/>
            <pc:sldMk cId="1377220271" sldId="4562"/>
            <ac:spMk id="26" creationId="{39560AB3-6B18-407E-BA8A-51D748D825B6}"/>
          </ac:spMkLst>
        </pc:spChg>
      </pc:sldChg>
      <pc:sldChg chg="addSp modSp mod">
        <pc:chgData name="Robin Rettien" userId="d3b77970-caed-4e6f-89f3-1a113df11dad" providerId="ADAL" clId="{9D17DE05-5C5A-432D-B72E-60EF13999893}" dt="2020-11-04T19:55:24.740" v="47" actId="22"/>
        <pc:sldMkLst>
          <pc:docMk/>
          <pc:sldMk cId="321839724" sldId="4568"/>
        </pc:sldMkLst>
        <pc:spChg chg="add">
          <ac:chgData name="Robin Rettien" userId="d3b77970-caed-4e6f-89f3-1a113df11dad" providerId="ADAL" clId="{9D17DE05-5C5A-432D-B72E-60EF13999893}" dt="2020-11-04T19:55:24.740" v="47" actId="22"/>
          <ac:spMkLst>
            <pc:docMk/>
            <pc:sldMk cId="321839724" sldId="4568"/>
            <ac:spMk id="7" creationId="{E25D11AF-2D41-4905-883B-5FEA1763E491}"/>
          </ac:spMkLst>
        </pc:spChg>
        <pc:spChg chg="mod">
          <ac:chgData name="Robin Rettien" userId="d3b77970-caed-4e6f-89f3-1a113df11dad" providerId="ADAL" clId="{9D17DE05-5C5A-432D-B72E-60EF13999893}" dt="2020-11-04T19:55:10.844" v="46" actId="20577"/>
          <ac:spMkLst>
            <pc:docMk/>
            <pc:sldMk cId="321839724" sldId="4568"/>
            <ac:spMk id="21" creationId="{A72AE591-3E09-4614-960C-8E841A43253C}"/>
          </ac:spMkLst>
        </pc:spChg>
        <pc:picChg chg="add">
          <ac:chgData name="Robin Rettien" userId="d3b77970-caed-4e6f-89f3-1a113df11dad" providerId="ADAL" clId="{9D17DE05-5C5A-432D-B72E-60EF13999893}" dt="2020-11-04T19:55:24.740" v="47" actId="22"/>
          <ac:picMkLst>
            <pc:docMk/>
            <pc:sldMk cId="321839724" sldId="4568"/>
            <ac:picMk id="8" creationId="{05324576-6A70-4CA3-9D20-801EAB846BAA}"/>
          </ac:picMkLst>
        </pc:picChg>
      </pc:sldChg>
      <pc:sldChg chg="addSp delSp modSp mod">
        <pc:chgData name="Robin Rettien" userId="d3b77970-caed-4e6f-89f3-1a113df11dad" providerId="ADAL" clId="{9D17DE05-5C5A-432D-B72E-60EF13999893}" dt="2020-11-04T19:56:36.786" v="54" actId="20577"/>
        <pc:sldMkLst>
          <pc:docMk/>
          <pc:sldMk cId="2761733356" sldId="4569"/>
        </pc:sldMkLst>
        <pc:spChg chg="del">
          <ac:chgData name="Robin Rettien" userId="d3b77970-caed-4e6f-89f3-1a113df11dad" providerId="ADAL" clId="{9D17DE05-5C5A-432D-B72E-60EF13999893}" dt="2020-11-04T19:56:30.596" v="48" actId="478"/>
          <ac:spMkLst>
            <pc:docMk/>
            <pc:sldMk cId="2761733356" sldId="4569"/>
            <ac:spMk id="4" creationId="{4C4D38EA-F223-4340-92B1-79278FCAA685}"/>
          </ac:spMkLst>
        </pc:spChg>
        <pc:spChg chg="del">
          <ac:chgData name="Robin Rettien" userId="d3b77970-caed-4e6f-89f3-1a113df11dad" providerId="ADAL" clId="{9D17DE05-5C5A-432D-B72E-60EF13999893}" dt="2020-11-04T19:56:30.596" v="48" actId="478"/>
          <ac:spMkLst>
            <pc:docMk/>
            <pc:sldMk cId="2761733356" sldId="4569"/>
            <ac:spMk id="5" creationId="{34DE3345-BF12-4590-82BA-08BF5D62A7A2}"/>
          </ac:spMkLst>
        </pc:spChg>
        <pc:spChg chg="add mod">
          <ac:chgData name="Robin Rettien" userId="d3b77970-caed-4e6f-89f3-1a113df11dad" providerId="ADAL" clId="{9D17DE05-5C5A-432D-B72E-60EF13999893}" dt="2020-11-04T19:56:36.786" v="54" actId="20577"/>
          <ac:spMkLst>
            <pc:docMk/>
            <pc:sldMk cId="2761733356" sldId="4569"/>
            <ac:spMk id="7" creationId="{E73D5105-F5BC-402C-B006-D9F1A167A1FB}"/>
          </ac:spMkLst>
        </pc:spChg>
        <pc:spChg chg="del">
          <ac:chgData name="Robin Rettien" userId="d3b77970-caed-4e6f-89f3-1a113df11dad" providerId="ADAL" clId="{9D17DE05-5C5A-432D-B72E-60EF13999893}" dt="2020-11-04T19:56:30.596" v="48" actId="478"/>
          <ac:spMkLst>
            <pc:docMk/>
            <pc:sldMk cId="2761733356" sldId="4569"/>
            <ac:spMk id="9" creationId="{DB3E10AF-4D26-494C-827B-48178D9E4333}"/>
          </ac:spMkLst>
        </pc:spChg>
        <pc:spChg chg="add">
          <ac:chgData name="Robin Rettien" userId="d3b77970-caed-4e6f-89f3-1a113df11dad" providerId="ADAL" clId="{9D17DE05-5C5A-432D-B72E-60EF13999893}" dt="2020-11-04T19:56:31.066" v="49" actId="22"/>
          <ac:spMkLst>
            <pc:docMk/>
            <pc:sldMk cId="2761733356" sldId="4569"/>
            <ac:spMk id="10" creationId="{9ED7A441-A060-42D8-9095-7D008E89A741}"/>
          </ac:spMkLst>
        </pc:spChg>
        <pc:spChg chg="add">
          <ac:chgData name="Robin Rettien" userId="d3b77970-caed-4e6f-89f3-1a113df11dad" providerId="ADAL" clId="{9D17DE05-5C5A-432D-B72E-60EF13999893}" dt="2020-11-04T19:56:31.066" v="49" actId="22"/>
          <ac:spMkLst>
            <pc:docMk/>
            <pc:sldMk cId="2761733356" sldId="4569"/>
            <ac:spMk id="12" creationId="{884FC309-076B-4904-B62C-7A142168EC50}"/>
          </ac:spMkLst>
        </pc:spChg>
        <pc:spChg chg="add">
          <ac:chgData name="Robin Rettien" userId="d3b77970-caed-4e6f-89f3-1a113df11dad" providerId="ADAL" clId="{9D17DE05-5C5A-432D-B72E-60EF13999893}" dt="2020-11-04T19:56:31.066" v="49" actId="22"/>
          <ac:spMkLst>
            <pc:docMk/>
            <pc:sldMk cId="2761733356" sldId="4569"/>
            <ac:spMk id="14" creationId="{22E2B548-DF3B-4866-9F66-7393E02E1CEA}"/>
          </ac:spMkLst>
        </pc:spChg>
        <pc:spChg chg="del">
          <ac:chgData name="Robin Rettien" userId="d3b77970-caed-4e6f-89f3-1a113df11dad" providerId="ADAL" clId="{9D17DE05-5C5A-432D-B72E-60EF13999893}" dt="2020-11-04T19:56:30.596" v="48" actId="478"/>
          <ac:spMkLst>
            <pc:docMk/>
            <pc:sldMk cId="2761733356" sldId="4569"/>
            <ac:spMk id="21" creationId="{A72AE591-3E09-4614-960C-8E841A43253C}"/>
          </ac:spMkLst>
        </pc:spChg>
        <pc:picChg chg="del">
          <ac:chgData name="Robin Rettien" userId="d3b77970-caed-4e6f-89f3-1a113df11dad" providerId="ADAL" clId="{9D17DE05-5C5A-432D-B72E-60EF13999893}" dt="2020-11-04T19:56:30.596" v="48" actId="478"/>
          <ac:picMkLst>
            <pc:docMk/>
            <pc:sldMk cId="2761733356" sldId="4569"/>
            <ac:picMk id="13" creationId="{9752C072-54A5-4D75-B979-99E99C67145B}"/>
          </ac:picMkLst>
        </pc:picChg>
        <pc:picChg chg="add">
          <ac:chgData name="Robin Rettien" userId="d3b77970-caed-4e6f-89f3-1a113df11dad" providerId="ADAL" clId="{9D17DE05-5C5A-432D-B72E-60EF13999893}" dt="2020-11-04T19:56:31.066" v="49" actId="22"/>
          <ac:picMkLst>
            <pc:docMk/>
            <pc:sldMk cId="2761733356" sldId="4569"/>
            <ac:picMk id="16" creationId="{91B4F8DE-C0B5-48B0-84D5-FD6C1670B9C6}"/>
          </ac:picMkLst>
        </pc:picChg>
      </pc:sldChg>
      <pc:sldChg chg="modSp mod">
        <pc:chgData name="Robin Rettien" userId="d3b77970-caed-4e6f-89f3-1a113df11dad" providerId="ADAL" clId="{9D17DE05-5C5A-432D-B72E-60EF13999893}" dt="2020-11-04T20:04:20.635" v="102" actId="20577"/>
        <pc:sldMkLst>
          <pc:docMk/>
          <pc:sldMk cId="2623748295" sldId="4570"/>
        </pc:sldMkLst>
        <pc:spChg chg="mod">
          <ac:chgData name="Robin Rettien" userId="d3b77970-caed-4e6f-89f3-1a113df11dad" providerId="ADAL" clId="{9D17DE05-5C5A-432D-B72E-60EF13999893}" dt="2020-11-04T20:04:20.635" v="102" actId="20577"/>
          <ac:spMkLst>
            <pc:docMk/>
            <pc:sldMk cId="2623748295" sldId="4570"/>
            <ac:spMk id="19" creationId="{197440D0-D94A-40D6-8A4C-706BD75AD0B0}"/>
          </ac:spMkLst>
        </pc:spChg>
      </pc:sldChg>
    </pc:docChg>
  </pc:docChgLst>
  <pc:docChgLst>
    <pc:chgData name="Robin Rettien" userId="d3b77970-caed-4e6f-89f3-1a113df11dad" providerId="ADAL" clId="{7A77649F-AB43-4B0C-824B-28A7B392E260}"/>
    <pc:docChg chg="custSel addSld delSld modSld sldOrd modMainMaster modSection">
      <pc:chgData name="Robin Rettien" userId="d3b77970-caed-4e6f-89f3-1a113df11dad" providerId="ADAL" clId="{7A77649F-AB43-4B0C-824B-28A7B392E260}" dt="2020-11-25T17:59:08.635" v="163" actId="20577"/>
      <pc:docMkLst>
        <pc:docMk/>
      </pc:docMkLst>
      <pc:sldChg chg="addSp delSp modSp mod">
        <pc:chgData name="Robin Rettien" userId="d3b77970-caed-4e6f-89f3-1a113df11dad" providerId="ADAL" clId="{7A77649F-AB43-4B0C-824B-28A7B392E260}" dt="2020-11-25T17:52:26.661" v="57" actId="1076"/>
        <pc:sldMkLst>
          <pc:docMk/>
          <pc:sldMk cId="1339569737" sldId="409"/>
        </pc:sldMkLst>
        <pc:spChg chg="mod">
          <ac:chgData name="Robin Rettien" userId="d3b77970-caed-4e6f-89f3-1a113df11dad" providerId="ADAL" clId="{7A77649F-AB43-4B0C-824B-28A7B392E260}" dt="2020-11-25T17:52:10.831" v="39"/>
          <ac:spMkLst>
            <pc:docMk/>
            <pc:sldMk cId="1339569737" sldId="409"/>
            <ac:spMk id="3" creationId="{00000000-0000-0000-0000-000000000000}"/>
          </ac:spMkLst>
        </pc:spChg>
        <pc:spChg chg="mod">
          <ac:chgData name="Robin Rettien" userId="d3b77970-caed-4e6f-89f3-1a113df11dad" providerId="ADAL" clId="{7A77649F-AB43-4B0C-824B-28A7B392E260}" dt="2020-11-25T17:51:56.187" v="34"/>
          <ac:spMkLst>
            <pc:docMk/>
            <pc:sldMk cId="1339569737" sldId="409"/>
            <ac:spMk id="5" creationId="{00000000-0000-0000-0000-000000000000}"/>
          </ac:spMkLst>
        </pc:spChg>
        <pc:spChg chg="mod">
          <ac:chgData name="Robin Rettien" userId="d3b77970-caed-4e6f-89f3-1a113df11dad" providerId="ADAL" clId="{7A77649F-AB43-4B0C-824B-28A7B392E260}" dt="2020-11-25T17:51:49.985" v="26"/>
          <ac:spMkLst>
            <pc:docMk/>
            <pc:sldMk cId="1339569737" sldId="409"/>
            <ac:spMk id="7" creationId="{00000000-0000-0000-0000-000000000000}"/>
          </ac:spMkLst>
        </pc:spChg>
        <pc:spChg chg="del">
          <ac:chgData name="Robin Rettien" userId="d3b77970-caed-4e6f-89f3-1a113df11dad" providerId="ADAL" clId="{7A77649F-AB43-4B0C-824B-28A7B392E260}" dt="2020-11-25T17:51:44.803" v="18" actId="478"/>
          <ac:spMkLst>
            <pc:docMk/>
            <pc:sldMk cId="1339569737" sldId="409"/>
            <ac:spMk id="9" creationId="{00000000-0000-0000-0000-000000000000}"/>
          </ac:spMkLst>
        </pc:spChg>
        <pc:spChg chg="mod">
          <ac:chgData name="Robin Rettien" userId="d3b77970-caed-4e6f-89f3-1a113df11dad" providerId="ADAL" clId="{7A77649F-AB43-4B0C-824B-28A7B392E260}" dt="2020-11-25T17:52:26.661" v="57" actId="1076"/>
          <ac:spMkLst>
            <pc:docMk/>
            <pc:sldMk cId="1339569737" sldId="409"/>
            <ac:spMk id="10" creationId="{755FB1E2-02B2-49B2-8E43-8A7FA9F93FC7}"/>
          </ac:spMkLst>
        </pc:spChg>
        <pc:spChg chg="add mod">
          <ac:chgData name="Robin Rettien" userId="d3b77970-caed-4e6f-89f3-1a113df11dad" providerId="ADAL" clId="{7A77649F-AB43-4B0C-824B-28A7B392E260}" dt="2020-11-25T17:52:19.496" v="56" actId="108"/>
          <ac:spMkLst>
            <pc:docMk/>
            <pc:sldMk cId="1339569737" sldId="409"/>
            <ac:spMk id="14" creationId="{CE2419FE-2149-4F2A-875C-7577DAF7C300}"/>
          </ac:spMkLst>
        </pc:spChg>
      </pc:sldChg>
      <pc:sldChg chg="modSp mod">
        <pc:chgData name="Robin Rettien" userId="d3b77970-caed-4e6f-89f3-1a113df11dad" providerId="ADAL" clId="{7A77649F-AB43-4B0C-824B-28A7B392E260}" dt="2020-11-25T17:51:28.689" v="17" actId="20577"/>
        <pc:sldMkLst>
          <pc:docMk/>
          <pc:sldMk cId="3680767580" sldId="3066"/>
        </pc:sldMkLst>
        <pc:spChg chg="mod">
          <ac:chgData name="Robin Rettien" userId="d3b77970-caed-4e6f-89f3-1a113df11dad" providerId="ADAL" clId="{7A77649F-AB43-4B0C-824B-28A7B392E260}" dt="2020-11-25T17:51:28.689" v="17" actId="20577"/>
          <ac:spMkLst>
            <pc:docMk/>
            <pc:sldMk cId="3680767580" sldId="3066"/>
            <ac:spMk id="3" creationId="{48F5C1C9-0257-4D57-911B-1B120E4B8C8E}"/>
          </ac:spMkLst>
        </pc:spChg>
      </pc:sldChg>
      <pc:sldChg chg="add">
        <pc:chgData name="Robin Rettien" userId="d3b77970-caed-4e6f-89f3-1a113df11dad" providerId="ADAL" clId="{7A77649F-AB43-4B0C-824B-28A7B392E260}" dt="2020-11-25T17:54:57.059" v="118"/>
        <pc:sldMkLst>
          <pc:docMk/>
          <pc:sldMk cId="3506868071" sldId="3231"/>
        </pc:sldMkLst>
      </pc:sldChg>
      <pc:sldChg chg="add del">
        <pc:chgData name="Robin Rettien" userId="d3b77970-caed-4e6f-89f3-1a113df11dad" providerId="ADAL" clId="{7A77649F-AB43-4B0C-824B-28A7B392E260}" dt="2020-11-25T17:53:30.480" v="102"/>
        <pc:sldMkLst>
          <pc:docMk/>
          <pc:sldMk cId="1073362777" sldId="3274"/>
        </pc:sldMkLst>
      </pc:sldChg>
      <pc:sldChg chg="modSp add mod">
        <pc:chgData name="Robin Rettien" userId="d3b77970-caed-4e6f-89f3-1a113df11dad" providerId="ADAL" clId="{7A77649F-AB43-4B0C-824B-28A7B392E260}" dt="2020-11-25T17:56:55.134" v="127" actId="207"/>
        <pc:sldMkLst>
          <pc:docMk/>
          <pc:sldMk cId="2023517861" sldId="3292"/>
        </pc:sldMkLst>
        <pc:graphicFrameChg chg="modGraphic">
          <ac:chgData name="Robin Rettien" userId="d3b77970-caed-4e6f-89f3-1a113df11dad" providerId="ADAL" clId="{7A77649F-AB43-4B0C-824B-28A7B392E260}" dt="2020-11-25T17:56:55.134" v="127" actId="207"/>
          <ac:graphicFrameMkLst>
            <pc:docMk/>
            <pc:sldMk cId="2023517861" sldId="3292"/>
            <ac:graphicFrameMk id="4" creationId="{6D79E59A-374D-415E-8645-1A20DE6105FB}"/>
          </ac:graphicFrameMkLst>
        </pc:graphicFrameChg>
      </pc:sldChg>
      <pc:sldChg chg="add del">
        <pc:chgData name="Robin Rettien" userId="d3b77970-caed-4e6f-89f3-1a113df11dad" providerId="ADAL" clId="{7A77649F-AB43-4B0C-824B-28A7B392E260}" dt="2020-11-25T17:55:49.156" v="124" actId="47"/>
        <pc:sldMkLst>
          <pc:docMk/>
          <pc:sldMk cId="45512336" sldId="3325"/>
        </pc:sldMkLst>
      </pc:sldChg>
      <pc:sldChg chg="add del">
        <pc:chgData name="Robin Rettien" userId="d3b77970-caed-4e6f-89f3-1a113df11dad" providerId="ADAL" clId="{7A77649F-AB43-4B0C-824B-28A7B392E260}" dt="2020-11-25T17:55:49.156" v="124" actId="47"/>
        <pc:sldMkLst>
          <pc:docMk/>
          <pc:sldMk cId="769565367" sldId="3326"/>
        </pc:sldMkLst>
      </pc:sldChg>
      <pc:sldChg chg="modSp add mod">
        <pc:chgData name="Robin Rettien" userId="d3b77970-caed-4e6f-89f3-1a113df11dad" providerId="ADAL" clId="{7A77649F-AB43-4B0C-824B-28A7B392E260}" dt="2020-11-25T17:57:07.646" v="129" actId="207"/>
        <pc:sldMkLst>
          <pc:docMk/>
          <pc:sldMk cId="3302184884" sldId="3349"/>
        </pc:sldMkLst>
        <pc:graphicFrameChg chg="modGraphic">
          <ac:chgData name="Robin Rettien" userId="d3b77970-caed-4e6f-89f3-1a113df11dad" providerId="ADAL" clId="{7A77649F-AB43-4B0C-824B-28A7B392E260}" dt="2020-11-25T17:57:07.646" v="129" actId="207"/>
          <ac:graphicFrameMkLst>
            <pc:docMk/>
            <pc:sldMk cId="3302184884" sldId="3349"/>
            <ac:graphicFrameMk id="4" creationId="{6D79E59A-374D-415E-8645-1A20DE6105FB}"/>
          </ac:graphicFrameMkLst>
        </pc:graphicFrameChg>
      </pc:sldChg>
      <pc:sldChg chg="del">
        <pc:chgData name="Robin Rettien" userId="d3b77970-caed-4e6f-89f3-1a113df11dad" providerId="ADAL" clId="{7A77649F-AB43-4B0C-824B-28A7B392E260}" dt="2020-11-25T17:53:05.721" v="84" actId="47"/>
        <pc:sldMkLst>
          <pc:docMk/>
          <pc:sldMk cId="2666718201" sldId="4240"/>
        </pc:sldMkLst>
      </pc:sldChg>
      <pc:sldChg chg="add">
        <pc:chgData name="Robin Rettien" userId="d3b77970-caed-4e6f-89f3-1a113df11dad" providerId="ADAL" clId="{7A77649F-AB43-4B0C-824B-28A7B392E260}" dt="2020-11-25T17:53:30.480" v="102"/>
        <pc:sldMkLst>
          <pc:docMk/>
          <pc:sldMk cId="3322995288" sldId="4245"/>
        </pc:sldMkLst>
      </pc:sldChg>
      <pc:sldChg chg="add del">
        <pc:chgData name="Robin Rettien" userId="d3b77970-caed-4e6f-89f3-1a113df11dad" providerId="ADAL" clId="{7A77649F-AB43-4B0C-824B-28A7B392E260}" dt="2020-11-25T17:54:57.059" v="118"/>
        <pc:sldMkLst>
          <pc:docMk/>
          <pc:sldMk cId="1463496280" sldId="4270"/>
        </pc:sldMkLst>
      </pc:sldChg>
      <pc:sldChg chg="add">
        <pc:chgData name="Robin Rettien" userId="d3b77970-caed-4e6f-89f3-1a113df11dad" providerId="ADAL" clId="{7A77649F-AB43-4B0C-824B-28A7B392E260}" dt="2020-11-25T17:54:57.059" v="118"/>
        <pc:sldMkLst>
          <pc:docMk/>
          <pc:sldMk cId="1667808993" sldId="4360"/>
        </pc:sldMkLst>
      </pc:sldChg>
      <pc:sldChg chg="add">
        <pc:chgData name="Robin Rettien" userId="d3b77970-caed-4e6f-89f3-1a113df11dad" providerId="ADAL" clId="{7A77649F-AB43-4B0C-824B-28A7B392E260}" dt="2020-11-25T17:53:30.480" v="102"/>
        <pc:sldMkLst>
          <pc:docMk/>
          <pc:sldMk cId="1566171282" sldId="4387"/>
        </pc:sldMkLst>
      </pc:sldChg>
      <pc:sldChg chg="add">
        <pc:chgData name="Robin Rettien" userId="d3b77970-caed-4e6f-89f3-1a113df11dad" providerId="ADAL" clId="{7A77649F-AB43-4B0C-824B-28A7B392E260}" dt="2020-11-25T17:54:57.059" v="118"/>
        <pc:sldMkLst>
          <pc:docMk/>
          <pc:sldMk cId="2389333436" sldId="4397"/>
        </pc:sldMkLst>
      </pc:sldChg>
      <pc:sldChg chg="del">
        <pc:chgData name="Robin Rettien" userId="d3b77970-caed-4e6f-89f3-1a113df11dad" providerId="ADAL" clId="{7A77649F-AB43-4B0C-824B-28A7B392E260}" dt="2020-11-25T17:52:59.580" v="68" actId="47"/>
        <pc:sldMkLst>
          <pc:docMk/>
          <pc:sldMk cId="3857773536" sldId="4426"/>
        </pc:sldMkLst>
      </pc:sldChg>
      <pc:sldChg chg="del">
        <pc:chgData name="Robin Rettien" userId="d3b77970-caed-4e6f-89f3-1a113df11dad" providerId="ADAL" clId="{7A77649F-AB43-4B0C-824B-28A7B392E260}" dt="2020-11-25T17:53:04.360" v="79" actId="47"/>
        <pc:sldMkLst>
          <pc:docMk/>
          <pc:sldMk cId="1123460336" sldId="4435"/>
        </pc:sldMkLst>
      </pc:sldChg>
      <pc:sldChg chg="del">
        <pc:chgData name="Robin Rettien" userId="d3b77970-caed-4e6f-89f3-1a113df11dad" providerId="ADAL" clId="{7A77649F-AB43-4B0C-824B-28A7B392E260}" dt="2020-11-25T17:53:05.527" v="83" actId="47"/>
        <pc:sldMkLst>
          <pc:docMk/>
          <pc:sldMk cId="3060794780" sldId="4436"/>
        </pc:sldMkLst>
      </pc:sldChg>
      <pc:sldChg chg="del">
        <pc:chgData name="Robin Rettien" userId="d3b77970-caed-4e6f-89f3-1a113df11dad" providerId="ADAL" clId="{7A77649F-AB43-4B0C-824B-28A7B392E260}" dt="2020-11-25T17:53:10.781" v="101" actId="47"/>
        <pc:sldMkLst>
          <pc:docMk/>
          <pc:sldMk cId="2395343683" sldId="4443"/>
        </pc:sldMkLst>
      </pc:sldChg>
      <pc:sldChg chg="add del">
        <pc:chgData name="Robin Rettien" userId="d3b77970-caed-4e6f-89f3-1a113df11dad" providerId="ADAL" clId="{7A77649F-AB43-4B0C-824B-28A7B392E260}" dt="2020-11-25T17:54:57.059" v="118"/>
        <pc:sldMkLst>
          <pc:docMk/>
          <pc:sldMk cId="3456538281" sldId="4454"/>
        </pc:sldMkLst>
      </pc:sldChg>
      <pc:sldChg chg="add del">
        <pc:chgData name="Robin Rettien" userId="d3b77970-caed-4e6f-89f3-1a113df11dad" providerId="ADAL" clId="{7A77649F-AB43-4B0C-824B-28A7B392E260}" dt="2020-11-25T17:54:57.059" v="118"/>
        <pc:sldMkLst>
          <pc:docMk/>
          <pc:sldMk cId="686699456" sldId="4466"/>
        </pc:sldMkLst>
      </pc:sldChg>
      <pc:sldChg chg="del">
        <pc:chgData name="Robin Rettien" userId="d3b77970-caed-4e6f-89f3-1a113df11dad" providerId="ADAL" clId="{7A77649F-AB43-4B0C-824B-28A7B392E260}" dt="2020-11-25T17:53:02.722" v="72" actId="47"/>
        <pc:sldMkLst>
          <pc:docMk/>
          <pc:sldMk cId="3723857203" sldId="4505"/>
        </pc:sldMkLst>
      </pc:sldChg>
      <pc:sldChg chg="add del">
        <pc:chgData name="Robin Rettien" userId="d3b77970-caed-4e6f-89f3-1a113df11dad" providerId="ADAL" clId="{7A77649F-AB43-4B0C-824B-28A7B392E260}" dt="2020-11-25T17:54:20.197" v="112"/>
        <pc:sldMkLst>
          <pc:docMk/>
          <pc:sldMk cId="783396592" sldId="4506"/>
        </pc:sldMkLst>
      </pc:sldChg>
      <pc:sldChg chg="del">
        <pc:chgData name="Robin Rettien" userId="d3b77970-caed-4e6f-89f3-1a113df11dad" providerId="ADAL" clId="{7A77649F-AB43-4B0C-824B-28A7B392E260}" dt="2020-11-25T17:53:06.061" v="86" actId="47"/>
        <pc:sldMkLst>
          <pc:docMk/>
          <pc:sldMk cId="4073120430" sldId="4515"/>
        </pc:sldMkLst>
      </pc:sldChg>
      <pc:sldChg chg="add del">
        <pc:chgData name="Robin Rettien" userId="d3b77970-caed-4e6f-89f3-1a113df11dad" providerId="ADAL" clId="{7A77649F-AB43-4B0C-824B-28A7B392E260}" dt="2020-11-25T17:54:20.197" v="112"/>
        <pc:sldMkLst>
          <pc:docMk/>
          <pc:sldMk cId="1017006420" sldId="4518"/>
        </pc:sldMkLst>
      </pc:sldChg>
      <pc:sldChg chg="add del">
        <pc:chgData name="Robin Rettien" userId="d3b77970-caed-4e6f-89f3-1a113df11dad" providerId="ADAL" clId="{7A77649F-AB43-4B0C-824B-28A7B392E260}" dt="2020-11-25T17:54:20.197" v="112"/>
        <pc:sldMkLst>
          <pc:docMk/>
          <pc:sldMk cId="3024342461" sldId="4519"/>
        </pc:sldMkLst>
      </pc:sldChg>
      <pc:sldChg chg="add del">
        <pc:chgData name="Robin Rettien" userId="d3b77970-caed-4e6f-89f3-1a113df11dad" providerId="ADAL" clId="{7A77649F-AB43-4B0C-824B-28A7B392E260}" dt="2020-11-25T17:54:20.197" v="112"/>
        <pc:sldMkLst>
          <pc:docMk/>
          <pc:sldMk cId="4081695896" sldId="4520"/>
        </pc:sldMkLst>
      </pc:sldChg>
      <pc:sldChg chg="add del">
        <pc:chgData name="Robin Rettien" userId="d3b77970-caed-4e6f-89f3-1a113df11dad" providerId="ADAL" clId="{7A77649F-AB43-4B0C-824B-28A7B392E260}" dt="2020-11-25T17:54:20.197" v="112"/>
        <pc:sldMkLst>
          <pc:docMk/>
          <pc:sldMk cId="1101744368" sldId="4524"/>
        </pc:sldMkLst>
      </pc:sldChg>
      <pc:sldChg chg="add del">
        <pc:chgData name="Robin Rettien" userId="d3b77970-caed-4e6f-89f3-1a113df11dad" providerId="ADAL" clId="{7A77649F-AB43-4B0C-824B-28A7B392E260}" dt="2020-11-25T17:53:53.176" v="107"/>
        <pc:sldMkLst>
          <pc:docMk/>
          <pc:sldMk cId="419548533" sldId="4534"/>
        </pc:sldMkLst>
      </pc:sldChg>
      <pc:sldChg chg="del">
        <pc:chgData name="Robin Rettien" userId="d3b77970-caed-4e6f-89f3-1a113df11dad" providerId="ADAL" clId="{7A77649F-AB43-4B0C-824B-28A7B392E260}" dt="2020-11-25T17:53:06.163" v="87" actId="47"/>
        <pc:sldMkLst>
          <pc:docMk/>
          <pc:sldMk cId="3615338953" sldId="4543"/>
        </pc:sldMkLst>
      </pc:sldChg>
      <pc:sldChg chg="del">
        <pc:chgData name="Robin Rettien" userId="d3b77970-caed-4e6f-89f3-1a113df11dad" providerId="ADAL" clId="{7A77649F-AB43-4B0C-824B-28A7B392E260}" dt="2020-11-25T17:53:06.335" v="88" actId="47"/>
        <pc:sldMkLst>
          <pc:docMk/>
          <pc:sldMk cId="3513166889" sldId="4545"/>
        </pc:sldMkLst>
      </pc:sldChg>
      <pc:sldChg chg="del">
        <pc:chgData name="Robin Rettien" userId="d3b77970-caed-4e6f-89f3-1a113df11dad" providerId="ADAL" clId="{7A77649F-AB43-4B0C-824B-28A7B392E260}" dt="2020-11-25T17:53:06.483" v="89" actId="47"/>
        <pc:sldMkLst>
          <pc:docMk/>
          <pc:sldMk cId="1716576604" sldId="4546"/>
        </pc:sldMkLst>
      </pc:sldChg>
      <pc:sldChg chg="del">
        <pc:chgData name="Robin Rettien" userId="d3b77970-caed-4e6f-89f3-1a113df11dad" providerId="ADAL" clId="{7A77649F-AB43-4B0C-824B-28A7B392E260}" dt="2020-11-25T17:53:06.679" v="90" actId="47"/>
        <pc:sldMkLst>
          <pc:docMk/>
          <pc:sldMk cId="350211027" sldId="4547"/>
        </pc:sldMkLst>
      </pc:sldChg>
      <pc:sldChg chg="del">
        <pc:chgData name="Robin Rettien" userId="d3b77970-caed-4e6f-89f3-1a113df11dad" providerId="ADAL" clId="{7A77649F-AB43-4B0C-824B-28A7B392E260}" dt="2020-11-25T17:53:06.907" v="91" actId="47"/>
        <pc:sldMkLst>
          <pc:docMk/>
          <pc:sldMk cId="841112482" sldId="4548"/>
        </pc:sldMkLst>
      </pc:sldChg>
      <pc:sldChg chg="del">
        <pc:chgData name="Robin Rettien" userId="d3b77970-caed-4e6f-89f3-1a113df11dad" providerId="ADAL" clId="{7A77649F-AB43-4B0C-824B-28A7B392E260}" dt="2020-11-25T17:53:07.037" v="92" actId="47"/>
        <pc:sldMkLst>
          <pc:docMk/>
          <pc:sldMk cId="3715053663" sldId="4549"/>
        </pc:sldMkLst>
      </pc:sldChg>
      <pc:sldChg chg="del">
        <pc:chgData name="Robin Rettien" userId="d3b77970-caed-4e6f-89f3-1a113df11dad" providerId="ADAL" clId="{7A77649F-AB43-4B0C-824B-28A7B392E260}" dt="2020-11-25T17:53:07.109" v="93" actId="47"/>
        <pc:sldMkLst>
          <pc:docMk/>
          <pc:sldMk cId="2696964311" sldId="4550"/>
        </pc:sldMkLst>
      </pc:sldChg>
      <pc:sldChg chg="del">
        <pc:chgData name="Robin Rettien" userId="d3b77970-caed-4e6f-89f3-1a113df11dad" providerId="ADAL" clId="{7A77649F-AB43-4B0C-824B-28A7B392E260}" dt="2020-11-25T17:53:07.293" v="94" actId="47"/>
        <pc:sldMkLst>
          <pc:docMk/>
          <pc:sldMk cId="2688802646" sldId="4551"/>
        </pc:sldMkLst>
      </pc:sldChg>
      <pc:sldChg chg="del">
        <pc:chgData name="Robin Rettien" userId="d3b77970-caed-4e6f-89f3-1a113df11dad" providerId="ADAL" clId="{7A77649F-AB43-4B0C-824B-28A7B392E260}" dt="2020-11-25T17:53:07.477" v="95" actId="47"/>
        <pc:sldMkLst>
          <pc:docMk/>
          <pc:sldMk cId="3786635756" sldId="4552"/>
        </pc:sldMkLst>
      </pc:sldChg>
      <pc:sldChg chg="del">
        <pc:chgData name="Robin Rettien" userId="d3b77970-caed-4e6f-89f3-1a113df11dad" providerId="ADAL" clId="{7A77649F-AB43-4B0C-824B-28A7B392E260}" dt="2020-11-25T17:53:08.074" v="96" actId="47"/>
        <pc:sldMkLst>
          <pc:docMk/>
          <pc:sldMk cId="2967990154" sldId="4553"/>
        </pc:sldMkLst>
      </pc:sldChg>
      <pc:sldChg chg="del">
        <pc:chgData name="Robin Rettien" userId="d3b77970-caed-4e6f-89f3-1a113df11dad" providerId="ADAL" clId="{7A77649F-AB43-4B0C-824B-28A7B392E260}" dt="2020-11-25T17:53:08.298" v="97" actId="47"/>
        <pc:sldMkLst>
          <pc:docMk/>
          <pc:sldMk cId="2176563733" sldId="4554"/>
        </pc:sldMkLst>
      </pc:sldChg>
      <pc:sldChg chg="del">
        <pc:chgData name="Robin Rettien" userId="d3b77970-caed-4e6f-89f3-1a113df11dad" providerId="ADAL" clId="{7A77649F-AB43-4B0C-824B-28A7B392E260}" dt="2020-11-25T17:53:08.518" v="98" actId="47"/>
        <pc:sldMkLst>
          <pc:docMk/>
          <pc:sldMk cId="3920924172" sldId="4555"/>
        </pc:sldMkLst>
      </pc:sldChg>
      <pc:sldChg chg="del">
        <pc:chgData name="Robin Rettien" userId="d3b77970-caed-4e6f-89f3-1a113df11dad" providerId="ADAL" clId="{7A77649F-AB43-4B0C-824B-28A7B392E260}" dt="2020-11-25T17:53:08.562" v="99" actId="47"/>
        <pc:sldMkLst>
          <pc:docMk/>
          <pc:sldMk cId="2516733516" sldId="4556"/>
        </pc:sldMkLst>
      </pc:sldChg>
      <pc:sldChg chg="del">
        <pc:chgData name="Robin Rettien" userId="d3b77970-caed-4e6f-89f3-1a113df11dad" providerId="ADAL" clId="{7A77649F-AB43-4B0C-824B-28A7B392E260}" dt="2020-11-25T17:53:09.592" v="100" actId="47"/>
        <pc:sldMkLst>
          <pc:docMk/>
          <pc:sldMk cId="2123963684" sldId="4557"/>
        </pc:sldMkLst>
      </pc:sldChg>
      <pc:sldChg chg="add del">
        <pc:chgData name="Robin Rettien" userId="d3b77970-caed-4e6f-89f3-1a113df11dad" providerId="ADAL" clId="{7A77649F-AB43-4B0C-824B-28A7B392E260}" dt="2020-11-25T17:53:53.176" v="107"/>
        <pc:sldMkLst>
          <pc:docMk/>
          <pc:sldMk cId="4044166720" sldId="4561"/>
        </pc:sldMkLst>
      </pc:sldChg>
      <pc:sldChg chg="add del">
        <pc:chgData name="Robin Rettien" userId="d3b77970-caed-4e6f-89f3-1a113df11dad" providerId="ADAL" clId="{7A77649F-AB43-4B0C-824B-28A7B392E260}" dt="2020-11-25T17:53:53.176" v="107"/>
        <pc:sldMkLst>
          <pc:docMk/>
          <pc:sldMk cId="1377220271" sldId="4562"/>
        </pc:sldMkLst>
      </pc:sldChg>
      <pc:sldChg chg="add del">
        <pc:chgData name="Robin Rettien" userId="d3b77970-caed-4e6f-89f3-1a113df11dad" providerId="ADAL" clId="{7A77649F-AB43-4B0C-824B-28A7B392E260}" dt="2020-11-25T17:53:53.176" v="107"/>
        <pc:sldMkLst>
          <pc:docMk/>
          <pc:sldMk cId="2413002912" sldId="4563"/>
        </pc:sldMkLst>
      </pc:sldChg>
      <pc:sldChg chg="add del">
        <pc:chgData name="Robin Rettien" userId="d3b77970-caed-4e6f-89f3-1a113df11dad" providerId="ADAL" clId="{7A77649F-AB43-4B0C-824B-28A7B392E260}" dt="2020-11-25T17:53:53.176" v="107"/>
        <pc:sldMkLst>
          <pc:docMk/>
          <pc:sldMk cId="574132940" sldId="4564"/>
        </pc:sldMkLst>
      </pc:sldChg>
      <pc:sldChg chg="add del">
        <pc:chgData name="Robin Rettien" userId="d3b77970-caed-4e6f-89f3-1a113df11dad" providerId="ADAL" clId="{7A77649F-AB43-4B0C-824B-28A7B392E260}" dt="2020-11-25T17:53:53.176" v="107"/>
        <pc:sldMkLst>
          <pc:docMk/>
          <pc:sldMk cId="2417076013" sldId="4565"/>
        </pc:sldMkLst>
      </pc:sldChg>
      <pc:sldChg chg="add del">
        <pc:chgData name="Robin Rettien" userId="d3b77970-caed-4e6f-89f3-1a113df11dad" providerId="ADAL" clId="{7A77649F-AB43-4B0C-824B-28A7B392E260}" dt="2020-11-25T17:53:53.176" v="107"/>
        <pc:sldMkLst>
          <pc:docMk/>
          <pc:sldMk cId="2322720532" sldId="4566"/>
        </pc:sldMkLst>
      </pc:sldChg>
      <pc:sldChg chg="add del">
        <pc:chgData name="Robin Rettien" userId="d3b77970-caed-4e6f-89f3-1a113df11dad" providerId="ADAL" clId="{7A77649F-AB43-4B0C-824B-28A7B392E260}" dt="2020-11-25T17:53:53.176" v="107"/>
        <pc:sldMkLst>
          <pc:docMk/>
          <pc:sldMk cId="1804045032" sldId="4567"/>
        </pc:sldMkLst>
      </pc:sldChg>
      <pc:sldChg chg="add del">
        <pc:chgData name="Robin Rettien" userId="d3b77970-caed-4e6f-89f3-1a113df11dad" providerId="ADAL" clId="{7A77649F-AB43-4B0C-824B-28A7B392E260}" dt="2020-11-25T17:54:20.197" v="112"/>
        <pc:sldMkLst>
          <pc:docMk/>
          <pc:sldMk cId="321839724" sldId="4568"/>
        </pc:sldMkLst>
      </pc:sldChg>
      <pc:sldChg chg="add del">
        <pc:chgData name="Robin Rettien" userId="d3b77970-caed-4e6f-89f3-1a113df11dad" providerId="ADAL" clId="{7A77649F-AB43-4B0C-824B-28A7B392E260}" dt="2020-11-25T17:54:20.197" v="112"/>
        <pc:sldMkLst>
          <pc:docMk/>
          <pc:sldMk cId="2761733356" sldId="4569"/>
        </pc:sldMkLst>
      </pc:sldChg>
      <pc:sldChg chg="add del">
        <pc:chgData name="Robin Rettien" userId="d3b77970-caed-4e6f-89f3-1a113df11dad" providerId="ADAL" clId="{7A77649F-AB43-4B0C-824B-28A7B392E260}" dt="2020-11-25T17:54:20.197" v="112"/>
        <pc:sldMkLst>
          <pc:docMk/>
          <pc:sldMk cId="2623748295" sldId="4570"/>
        </pc:sldMkLst>
      </pc:sldChg>
      <pc:sldChg chg="add del">
        <pc:chgData name="Robin Rettien" userId="d3b77970-caed-4e6f-89f3-1a113df11dad" providerId="ADAL" clId="{7A77649F-AB43-4B0C-824B-28A7B392E260}" dt="2020-11-25T17:54:20.197" v="112"/>
        <pc:sldMkLst>
          <pc:docMk/>
          <pc:sldMk cId="1884533410" sldId="4571"/>
        </pc:sldMkLst>
      </pc:sldChg>
      <pc:sldChg chg="add del">
        <pc:chgData name="Robin Rettien" userId="d3b77970-caed-4e6f-89f3-1a113df11dad" providerId="ADAL" clId="{7A77649F-AB43-4B0C-824B-28A7B392E260}" dt="2020-11-25T17:53:30.480" v="102"/>
        <pc:sldMkLst>
          <pc:docMk/>
          <pc:sldMk cId="2272080729" sldId="4582"/>
        </pc:sldMkLst>
      </pc:sldChg>
      <pc:sldChg chg="modSp add mod ord">
        <pc:chgData name="Robin Rettien" userId="d3b77970-caed-4e6f-89f3-1a113df11dad" providerId="ADAL" clId="{7A77649F-AB43-4B0C-824B-28A7B392E260}" dt="2020-11-25T17:53:39.508" v="106" actId="1076"/>
        <pc:sldMkLst>
          <pc:docMk/>
          <pc:sldMk cId="2951204214" sldId="4583"/>
        </pc:sldMkLst>
        <pc:spChg chg="mod">
          <ac:chgData name="Robin Rettien" userId="d3b77970-caed-4e6f-89f3-1a113df11dad" providerId="ADAL" clId="{7A77649F-AB43-4B0C-824B-28A7B392E260}" dt="2020-11-25T17:53:39.508" v="106" actId="1076"/>
          <ac:spMkLst>
            <pc:docMk/>
            <pc:sldMk cId="2951204214" sldId="4583"/>
            <ac:spMk id="10" creationId="{755FB1E2-02B2-49B2-8E43-8A7FA9F93FC7}"/>
          </ac:spMkLst>
        </pc:spChg>
      </pc:sldChg>
      <pc:sldChg chg="del">
        <pc:chgData name="Robin Rettien" userId="d3b77970-caed-4e6f-89f3-1a113df11dad" providerId="ADAL" clId="{7A77649F-AB43-4B0C-824B-28A7B392E260}" dt="2020-11-25T17:53:05.969" v="85" actId="47"/>
        <pc:sldMkLst>
          <pc:docMk/>
          <pc:sldMk cId="3340651568" sldId="4583"/>
        </pc:sldMkLst>
      </pc:sldChg>
      <pc:sldChg chg="modSp add mod ord">
        <pc:chgData name="Robin Rettien" userId="d3b77970-caed-4e6f-89f3-1a113df11dad" providerId="ADAL" clId="{7A77649F-AB43-4B0C-824B-28A7B392E260}" dt="2020-11-25T17:54:03.023" v="111" actId="1076"/>
        <pc:sldMkLst>
          <pc:docMk/>
          <pc:sldMk cId="410427352" sldId="4584"/>
        </pc:sldMkLst>
        <pc:spChg chg="mod">
          <ac:chgData name="Robin Rettien" userId="d3b77970-caed-4e6f-89f3-1a113df11dad" providerId="ADAL" clId="{7A77649F-AB43-4B0C-824B-28A7B392E260}" dt="2020-11-25T17:54:03.023" v="111" actId="1076"/>
          <ac:spMkLst>
            <pc:docMk/>
            <pc:sldMk cId="410427352" sldId="4584"/>
            <ac:spMk id="10" creationId="{755FB1E2-02B2-49B2-8E43-8A7FA9F93FC7}"/>
          </ac:spMkLst>
        </pc:spChg>
      </pc:sldChg>
      <pc:sldChg chg="add">
        <pc:chgData name="Robin Rettien" userId="d3b77970-caed-4e6f-89f3-1a113df11dad" providerId="ADAL" clId="{7A77649F-AB43-4B0C-824B-28A7B392E260}" dt="2020-11-25T17:54:20.197" v="112"/>
        <pc:sldMkLst>
          <pc:docMk/>
          <pc:sldMk cId="711719025" sldId="4587"/>
        </pc:sldMkLst>
      </pc:sldChg>
      <pc:sldChg chg="modSp add mod ord">
        <pc:chgData name="Robin Rettien" userId="d3b77970-caed-4e6f-89f3-1a113df11dad" providerId="ADAL" clId="{7A77649F-AB43-4B0C-824B-28A7B392E260}" dt="2020-11-25T17:54:42.350" v="117" actId="1076"/>
        <pc:sldMkLst>
          <pc:docMk/>
          <pc:sldMk cId="2998949739" sldId="4588"/>
        </pc:sldMkLst>
        <pc:spChg chg="mod">
          <ac:chgData name="Robin Rettien" userId="d3b77970-caed-4e6f-89f3-1a113df11dad" providerId="ADAL" clId="{7A77649F-AB43-4B0C-824B-28A7B392E260}" dt="2020-11-25T17:54:42.350" v="117" actId="1076"/>
          <ac:spMkLst>
            <pc:docMk/>
            <pc:sldMk cId="2998949739" sldId="4588"/>
            <ac:spMk id="7" creationId="{00000000-0000-0000-0000-000000000000}"/>
          </ac:spMkLst>
        </pc:spChg>
        <pc:spChg chg="mod">
          <ac:chgData name="Robin Rettien" userId="d3b77970-caed-4e6f-89f3-1a113df11dad" providerId="ADAL" clId="{7A77649F-AB43-4B0C-824B-28A7B392E260}" dt="2020-11-25T17:54:40.022" v="116" actId="1076"/>
          <ac:spMkLst>
            <pc:docMk/>
            <pc:sldMk cId="2998949739" sldId="4588"/>
            <ac:spMk id="10" creationId="{755FB1E2-02B2-49B2-8E43-8A7FA9F93FC7}"/>
          </ac:spMkLst>
        </pc:spChg>
      </pc:sldChg>
      <pc:sldChg chg="modSp add mod ord">
        <pc:chgData name="Robin Rettien" userId="d3b77970-caed-4e6f-89f3-1a113df11dad" providerId="ADAL" clId="{7A77649F-AB43-4B0C-824B-28A7B392E260}" dt="2020-11-25T17:58:32.246" v="131" actId="14100"/>
        <pc:sldMkLst>
          <pc:docMk/>
          <pc:sldMk cId="519522727" sldId="4589"/>
        </pc:sldMkLst>
        <pc:spChg chg="mod">
          <ac:chgData name="Robin Rettien" userId="d3b77970-caed-4e6f-89f3-1a113df11dad" providerId="ADAL" clId="{7A77649F-AB43-4B0C-824B-28A7B392E260}" dt="2020-11-25T17:58:32.246" v="131" actId="14100"/>
          <ac:spMkLst>
            <pc:docMk/>
            <pc:sldMk cId="519522727" sldId="4589"/>
            <ac:spMk id="10" creationId="{755FB1E2-02B2-49B2-8E43-8A7FA9F93FC7}"/>
          </ac:spMkLst>
        </pc:spChg>
      </pc:sldChg>
      <pc:sldMasterChg chg="modSp mod modSldLayout">
        <pc:chgData name="Robin Rettien" userId="d3b77970-caed-4e6f-89f3-1a113df11dad" providerId="ADAL" clId="{7A77649F-AB43-4B0C-824B-28A7B392E260}" dt="2020-11-25T17:59:08.635" v="163" actId="20577"/>
        <pc:sldMasterMkLst>
          <pc:docMk/>
          <pc:sldMasterMk cId="0" sldId="2147483659"/>
        </pc:sldMasterMkLst>
        <pc:spChg chg="mod">
          <ac:chgData name="Robin Rettien" userId="d3b77970-caed-4e6f-89f3-1a113df11dad" providerId="ADAL" clId="{7A77649F-AB43-4B0C-824B-28A7B392E260}" dt="2020-11-25T17:58:54.156" v="147" actId="20577"/>
          <ac:spMkLst>
            <pc:docMk/>
            <pc:sldMasterMk cId="0" sldId="2147483659"/>
            <ac:spMk id="4" creationId="{B8A5604C-B8A6-4D35-A162-2F60AB989CD9}"/>
          </ac:spMkLst>
        </pc:spChg>
        <pc:sldLayoutChg chg="modSp mod">
          <pc:chgData name="Robin Rettien" userId="d3b77970-caed-4e6f-89f3-1a113df11dad" providerId="ADAL" clId="{7A77649F-AB43-4B0C-824B-28A7B392E260}" dt="2020-11-25T17:59:08.635" v="163" actId="20577"/>
          <pc:sldLayoutMkLst>
            <pc:docMk/>
            <pc:sldMasterMk cId="0" sldId="2147483659"/>
            <pc:sldLayoutMk cId="3081998058" sldId="2147483681"/>
          </pc:sldLayoutMkLst>
          <pc:spChg chg="mod">
            <ac:chgData name="Robin Rettien" userId="d3b77970-caed-4e6f-89f3-1a113df11dad" providerId="ADAL" clId="{7A77649F-AB43-4B0C-824B-28A7B392E260}" dt="2020-11-25T17:59:08.635" v="163" actId="20577"/>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CA2E6B7D-8C40-4DDD-8464-55968D6B0314}"/>
    <pc:docChg chg="custSel modSld">
      <pc:chgData name="Robin Rettien" userId="d3b77970-caed-4e6f-89f3-1a113df11dad" providerId="ADAL" clId="{CA2E6B7D-8C40-4DDD-8464-55968D6B0314}" dt="2020-11-23T13:46:39.841" v="104"/>
      <pc:docMkLst>
        <pc:docMk/>
      </pc:docMkLst>
      <pc:sldChg chg="modSp mod">
        <pc:chgData name="Robin Rettien" userId="d3b77970-caed-4e6f-89f3-1a113df11dad" providerId="ADAL" clId="{CA2E6B7D-8C40-4DDD-8464-55968D6B0314}" dt="2020-11-23T13:41:19.434" v="46" actId="13926"/>
        <pc:sldMkLst>
          <pc:docMk/>
          <pc:sldMk cId="2715772111" sldId="3215"/>
        </pc:sldMkLst>
        <pc:spChg chg="mod">
          <ac:chgData name="Robin Rettien" userId="d3b77970-caed-4e6f-89f3-1a113df11dad" providerId="ADAL" clId="{CA2E6B7D-8C40-4DDD-8464-55968D6B0314}" dt="2020-11-23T13:41:19.434" v="46" actId="13926"/>
          <ac:spMkLst>
            <pc:docMk/>
            <pc:sldMk cId="2715772111" sldId="3215"/>
            <ac:spMk id="35" creationId="{B8C44AE2-703E-48AD-8190-3A6EE62E0F14}"/>
          </ac:spMkLst>
        </pc:spChg>
      </pc:sldChg>
      <pc:sldChg chg="modSp mod">
        <pc:chgData name="Robin Rettien" userId="d3b77970-caed-4e6f-89f3-1a113df11dad" providerId="ADAL" clId="{CA2E6B7D-8C40-4DDD-8464-55968D6B0314}" dt="2020-11-23T13:44:50.041" v="95" actId="13926"/>
        <pc:sldMkLst>
          <pc:docMk/>
          <pc:sldMk cId="769565367" sldId="3326"/>
        </pc:sldMkLst>
        <pc:graphicFrameChg chg="modGraphic">
          <ac:chgData name="Robin Rettien" userId="d3b77970-caed-4e6f-89f3-1a113df11dad" providerId="ADAL" clId="{CA2E6B7D-8C40-4DDD-8464-55968D6B0314}" dt="2020-11-23T13:44:50.041" v="95" actId="13926"/>
          <ac:graphicFrameMkLst>
            <pc:docMk/>
            <pc:sldMk cId="769565367" sldId="3326"/>
            <ac:graphicFrameMk id="4" creationId="{6D79E59A-374D-415E-8645-1A20DE6105FB}"/>
          </ac:graphicFrameMkLst>
        </pc:graphicFrameChg>
      </pc:sldChg>
      <pc:sldChg chg="modSp mod">
        <pc:chgData name="Robin Rettien" userId="d3b77970-caed-4e6f-89f3-1a113df11dad" providerId="ADAL" clId="{CA2E6B7D-8C40-4DDD-8464-55968D6B0314}" dt="2020-11-23T13:41:45.925" v="48" actId="13926"/>
        <pc:sldMkLst>
          <pc:docMk/>
          <pc:sldMk cId="1315835274" sldId="3371"/>
        </pc:sldMkLst>
        <pc:spChg chg="mod">
          <ac:chgData name="Robin Rettien" userId="d3b77970-caed-4e6f-89f3-1a113df11dad" providerId="ADAL" clId="{CA2E6B7D-8C40-4DDD-8464-55968D6B0314}" dt="2020-11-23T13:41:45.925" v="48" actId="13926"/>
          <ac:spMkLst>
            <pc:docMk/>
            <pc:sldMk cId="1315835274" sldId="3371"/>
            <ac:spMk id="30" creationId="{F0F08F1B-787E-4C5E-AB15-3DF291ECF517}"/>
          </ac:spMkLst>
        </pc:spChg>
      </pc:sldChg>
      <pc:sldChg chg="modSp mod">
        <pc:chgData name="Robin Rettien" userId="d3b77970-caed-4e6f-89f3-1a113df11dad" providerId="ADAL" clId="{CA2E6B7D-8C40-4DDD-8464-55968D6B0314}" dt="2020-11-23T13:42:24.232" v="55" actId="13926"/>
        <pc:sldMkLst>
          <pc:docMk/>
          <pc:sldMk cId="2666718201" sldId="4240"/>
        </pc:sldMkLst>
        <pc:spChg chg="mod">
          <ac:chgData name="Robin Rettien" userId="d3b77970-caed-4e6f-89f3-1a113df11dad" providerId="ADAL" clId="{CA2E6B7D-8C40-4DDD-8464-55968D6B0314}" dt="2020-11-23T13:42:24.232" v="55" actId="13926"/>
          <ac:spMkLst>
            <pc:docMk/>
            <pc:sldMk cId="2666718201" sldId="4240"/>
            <ac:spMk id="25" creationId="{F83F7EAB-E819-4F7C-AB07-9257B8B5B863}"/>
          </ac:spMkLst>
        </pc:spChg>
      </pc:sldChg>
      <pc:sldChg chg="modSp mod">
        <pc:chgData name="Robin Rettien" userId="d3b77970-caed-4e6f-89f3-1a113df11dad" providerId="ADAL" clId="{CA2E6B7D-8C40-4DDD-8464-55968D6B0314}" dt="2020-11-23T13:42:59.261" v="63" actId="13926"/>
        <pc:sldMkLst>
          <pc:docMk/>
          <pc:sldMk cId="4020422460" sldId="4243"/>
        </pc:sldMkLst>
        <pc:spChg chg="mod">
          <ac:chgData name="Robin Rettien" userId="d3b77970-caed-4e6f-89f3-1a113df11dad" providerId="ADAL" clId="{CA2E6B7D-8C40-4DDD-8464-55968D6B0314}" dt="2020-11-23T13:42:59.261" v="63" actId="13926"/>
          <ac:spMkLst>
            <pc:docMk/>
            <pc:sldMk cId="4020422460" sldId="4243"/>
            <ac:spMk id="25" creationId="{F83F7EAB-E819-4F7C-AB07-9257B8B5B863}"/>
          </ac:spMkLst>
        </pc:spChg>
      </pc:sldChg>
      <pc:sldChg chg="modSp mod">
        <pc:chgData name="Robin Rettien" userId="d3b77970-caed-4e6f-89f3-1a113df11dad" providerId="ADAL" clId="{CA2E6B7D-8C40-4DDD-8464-55968D6B0314}" dt="2020-11-23T13:39:40.218" v="30" actId="13926"/>
        <pc:sldMkLst>
          <pc:docMk/>
          <pc:sldMk cId="2213945299" sldId="4299"/>
        </pc:sldMkLst>
        <pc:spChg chg="mod">
          <ac:chgData name="Robin Rettien" userId="d3b77970-caed-4e6f-89f3-1a113df11dad" providerId="ADAL" clId="{CA2E6B7D-8C40-4DDD-8464-55968D6B0314}" dt="2020-11-23T13:39:40.218" v="30" actId="13926"/>
          <ac:spMkLst>
            <pc:docMk/>
            <pc:sldMk cId="2213945299" sldId="4299"/>
            <ac:spMk id="28" creationId="{1915FD22-2941-43E3-94C2-8BDD87DD535A}"/>
          </ac:spMkLst>
        </pc:spChg>
      </pc:sldChg>
      <pc:sldChg chg="modSp">
        <pc:chgData name="Robin Rettien" userId="d3b77970-caed-4e6f-89f3-1a113df11dad" providerId="ADAL" clId="{CA2E6B7D-8C40-4DDD-8464-55968D6B0314}" dt="2020-11-23T13:42:46.486" v="61" actId="13926"/>
        <pc:sldMkLst>
          <pc:docMk/>
          <pc:sldMk cId="2222952965" sldId="4300"/>
        </pc:sldMkLst>
        <pc:spChg chg="mod">
          <ac:chgData name="Robin Rettien" userId="d3b77970-caed-4e6f-89f3-1a113df11dad" providerId="ADAL" clId="{CA2E6B7D-8C40-4DDD-8464-55968D6B0314}" dt="2020-11-23T13:42:46.486" v="61" actId="13926"/>
          <ac:spMkLst>
            <pc:docMk/>
            <pc:sldMk cId="2222952965" sldId="4300"/>
            <ac:spMk id="2" creationId="{0518E33F-A338-4998-BEAE-43248FEFDFA8}"/>
          </ac:spMkLst>
        </pc:spChg>
        <pc:spChg chg="mod">
          <ac:chgData name="Robin Rettien" userId="d3b77970-caed-4e6f-89f3-1a113df11dad" providerId="ADAL" clId="{CA2E6B7D-8C40-4DDD-8464-55968D6B0314}" dt="2020-11-23T13:42:46.486" v="61" actId="13926"/>
          <ac:spMkLst>
            <pc:docMk/>
            <pc:sldMk cId="2222952965" sldId="4300"/>
            <ac:spMk id="3" creationId="{0E6E29D7-73C9-4F70-A8F6-8B17EA7BAC52}"/>
          </ac:spMkLst>
        </pc:spChg>
        <pc:spChg chg="mod">
          <ac:chgData name="Robin Rettien" userId="d3b77970-caed-4e6f-89f3-1a113df11dad" providerId="ADAL" clId="{CA2E6B7D-8C40-4DDD-8464-55968D6B0314}" dt="2020-11-23T13:42:46.486" v="61" actId="13926"/>
          <ac:spMkLst>
            <pc:docMk/>
            <pc:sldMk cId="2222952965" sldId="4300"/>
            <ac:spMk id="4" creationId="{29CB9718-F33C-45E0-97AD-AD6A26E51A3C}"/>
          </ac:spMkLst>
        </pc:spChg>
        <pc:spChg chg="mod">
          <ac:chgData name="Robin Rettien" userId="d3b77970-caed-4e6f-89f3-1a113df11dad" providerId="ADAL" clId="{CA2E6B7D-8C40-4DDD-8464-55968D6B0314}" dt="2020-11-23T13:42:46.486" v="61" actId="13926"/>
          <ac:spMkLst>
            <pc:docMk/>
            <pc:sldMk cId="2222952965" sldId="4300"/>
            <ac:spMk id="5" creationId="{D1E08F95-E8D6-4E54-91E5-3DE91527CDFA}"/>
          </ac:spMkLst>
        </pc:spChg>
        <pc:spChg chg="mod">
          <ac:chgData name="Robin Rettien" userId="d3b77970-caed-4e6f-89f3-1a113df11dad" providerId="ADAL" clId="{CA2E6B7D-8C40-4DDD-8464-55968D6B0314}" dt="2020-11-23T13:42:46.486" v="61" actId="13926"/>
          <ac:spMkLst>
            <pc:docMk/>
            <pc:sldMk cId="2222952965" sldId="4300"/>
            <ac:spMk id="8" creationId="{4E9D3364-AC82-441F-A91F-D2CBF217A261}"/>
          </ac:spMkLst>
        </pc:spChg>
        <pc:spChg chg="mod">
          <ac:chgData name="Robin Rettien" userId="d3b77970-caed-4e6f-89f3-1a113df11dad" providerId="ADAL" clId="{CA2E6B7D-8C40-4DDD-8464-55968D6B0314}" dt="2020-11-23T13:42:46.486" v="61" actId="13926"/>
          <ac:spMkLst>
            <pc:docMk/>
            <pc:sldMk cId="2222952965" sldId="4300"/>
            <ac:spMk id="9" creationId="{A312EE0E-6E5F-4451-9613-9841C9C52927}"/>
          </ac:spMkLst>
        </pc:spChg>
        <pc:spChg chg="mod">
          <ac:chgData name="Robin Rettien" userId="d3b77970-caed-4e6f-89f3-1a113df11dad" providerId="ADAL" clId="{CA2E6B7D-8C40-4DDD-8464-55968D6B0314}" dt="2020-11-23T13:42:46.486" v="61" actId="13926"/>
          <ac:spMkLst>
            <pc:docMk/>
            <pc:sldMk cId="2222952965" sldId="4300"/>
            <ac:spMk id="10" creationId="{A18FD827-14A9-493F-8DD3-F5B25B7494B9}"/>
          </ac:spMkLst>
        </pc:spChg>
        <pc:spChg chg="mod">
          <ac:chgData name="Robin Rettien" userId="d3b77970-caed-4e6f-89f3-1a113df11dad" providerId="ADAL" clId="{CA2E6B7D-8C40-4DDD-8464-55968D6B0314}" dt="2020-11-23T13:42:46.486" v="61" actId="13926"/>
          <ac:spMkLst>
            <pc:docMk/>
            <pc:sldMk cId="2222952965" sldId="4300"/>
            <ac:spMk id="27" creationId="{7207C74F-2470-4058-9DB6-16C73C40CA75}"/>
          </ac:spMkLst>
        </pc:spChg>
        <pc:grpChg chg="mod">
          <ac:chgData name="Robin Rettien" userId="d3b77970-caed-4e6f-89f3-1a113df11dad" providerId="ADAL" clId="{CA2E6B7D-8C40-4DDD-8464-55968D6B0314}" dt="2020-11-23T13:42:46.486" v="61" actId="13926"/>
          <ac:grpSpMkLst>
            <pc:docMk/>
            <pc:sldMk cId="2222952965" sldId="4300"/>
            <ac:grpSpMk id="7" creationId="{CB4E3748-A040-4898-8146-48CFCAB3FBE6}"/>
          </ac:grpSpMkLst>
        </pc:grpChg>
        <pc:picChg chg="mod">
          <ac:chgData name="Robin Rettien" userId="d3b77970-caed-4e6f-89f3-1a113df11dad" providerId="ADAL" clId="{CA2E6B7D-8C40-4DDD-8464-55968D6B0314}" dt="2020-11-23T13:42:46.486" v="61" actId="13926"/>
          <ac:picMkLst>
            <pc:docMk/>
            <pc:sldMk cId="2222952965" sldId="4300"/>
            <ac:picMk id="11" creationId="{3728C279-2166-4372-80E9-F270977A0FD6}"/>
          </ac:picMkLst>
        </pc:picChg>
        <pc:picChg chg="mod">
          <ac:chgData name="Robin Rettien" userId="d3b77970-caed-4e6f-89f3-1a113df11dad" providerId="ADAL" clId="{CA2E6B7D-8C40-4DDD-8464-55968D6B0314}" dt="2020-11-23T13:42:46.486" v="61" actId="13926"/>
          <ac:picMkLst>
            <pc:docMk/>
            <pc:sldMk cId="2222952965" sldId="4300"/>
            <ac:picMk id="12" creationId="{67D5CE66-C90B-4B16-96FB-3BC1265E925F}"/>
          </ac:picMkLst>
        </pc:picChg>
        <pc:picChg chg="mod">
          <ac:chgData name="Robin Rettien" userId="d3b77970-caed-4e6f-89f3-1a113df11dad" providerId="ADAL" clId="{CA2E6B7D-8C40-4DDD-8464-55968D6B0314}" dt="2020-11-23T13:42:46.486" v="61" actId="13926"/>
          <ac:picMkLst>
            <pc:docMk/>
            <pc:sldMk cId="2222952965" sldId="4300"/>
            <ac:picMk id="33" creationId="{E9F3F92A-B1A3-4510-929B-4EF3A4D492C5}"/>
          </ac:picMkLst>
        </pc:picChg>
      </pc:sldChg>
      <pc:sldChg chg="modSp mod">
        <pc:chgData name="Robin Rettien" userId="d3b77970-caed-4e6f-89f3-1a113df11dad" providerId="ADAL" clId="{CA2E6B7D-8C40-4DDD-8464-55968D6B0314}" dt="2020-11-23T13:41:03.206" v="44" actId="13926"/>
        <pc:sldMkLst>
          <pc:docMk/>
          <pc:sldMk cId="790942364" sldId="4302"/>
        </pc:sldMkLst>
        <pc:spChg chg="mod">
          <ac:chgData name="Robin Rettien" userId="d3b77970-caed-4e6f-89f3-1a113df11dad" providerId="ADAL" clId="{CA2E6B7D-8C40-4DDD-8464-55968D6B0314}" dt="2020-11-23T13:41:03.206" v="44" actId="13926"/>
          <ac:spMkLst>
            <pc:docMk/>
            <pc:sldMk cId="790942364" sldId="4302"/>
            <ac:spMk id="28" creationId="{1915FD22-2941-43E3-94C2-8BDD87DD535A}"/>
          </ac:spMkLst>
        </pc:spChg>
      </pc:sldChg>
      <pc:sldChg chg="modSp mod">
        <pc:chgData name="Robin Rettien" userId="d3b77970-caed-4e6f-89f3-1a113df11dad" providerId="ADAL" clId="{CA2E6B7D-8C40-4DDD-8464-55968D6B0314}" dt="2020-11-23T13:44:31.957" v="92" actId="13926"/>
        <pc:sldMkLst>
          <pc:docMk/>
          <pc:sldMk cId="469021758" sldId="4303"/>
        </pc:sldMkLst>
        <pc:spChg chg="mod">
          <ac:chgData name="Robin Rettien" userId="d3b77970-caed-4e6f-89f3-1a113df11dad" providerId="ADAL" clId="{CA2E6B7D-8C40-4DDD-8464-55968D6B0314}" dt="2020-11-23T13:44:26.284" v="90" actId="13926"/>
          <ac:spMkLst>
            <pc:docMk/>
            <pc:sldMk cId="469021758" sldId="4303"/>
            <ac:spMk id="3" creationId="{2267B2AE-9B32-4EAB-9636-54901F3AB9DF}"/>
          </ac:spMkLst>
        </pc:spChg>
        <pc:spChg chg="mod">
          <ac:chgData name="Robin Rettien" userId="d3b77970-caed-4e6f-89f3-1a113df11dad" providerId="ADAL" clId="{CA2E6B7D-8C40-4DDD-8464-55968D6B0314}" dt="2020-11-23T13:44:29.308" v="91" actId="13926"/>
          <ac:spMkLst>
            <pc:docMk/>
            <pc:sldMk cId="469021758" sldId="4303"/>
            <ac:spMk id="25" creationId="{D977182A-572C-485D-B581-8D0584AFE5C5}"/>
          </ac:spMkLst>
        </pc:spChg>
        <pc:spChg chg="mod">
          <ac:chgData name="Robin Rettien" userId="d3b77970-caed-4e6f-89f3-1a113df11dad" providerId="ADAL" clId="{CA2E6B7D-8C40-4DDD-8464-55968D6B0314}" dt="2020-11-23T13:44:31.957" v="92" actId="13926"/>
          <ac:spMkLst>
            <pc:docMk/>
            <pc:sldMk cId="469021758" sldId="4303"/>
            <ac:spMk id="37" creationId="{A6D9B8AD-2DEB-4277-BFF4-C33198FDDF8F}"/>
          </ac:spMkLst>
        </pc:spChg>
      </pc:sldChg>
      <pc:sldChg chg="modSp mod">
        <pc:chgData name="Robin Rettien" userId="d3b77970-caed-4e6f-89f3-1a113df11dad" providerId="ADAL" clId="{CA2E6B7D-8C40-4DDD-8464-55968D6B0314}" dt="2020-11-23T13:44:44.664" v="94" actId="13926"/>
        <pc:sldMkLst>
          <pc:docMk/>
          <pc:sldMk cId="2232391747" sldId="4304"/>
        </pc:sldMkLst>
        <pc:spChg chg="mod">
          <ac:chgData name="Robin Rettien" userId="d3b77970-caed-4e6f-89f3-1a113df11dad" providerId="ADAL" clId="{CA2E6B7D-8C40-4DDD-8464-55968D6B0314}" dt="2020-11-23T13:44:40.749" v="93" actId="13926"/>
          <ac:spMkLst>
            <pc:docMk/>
            <pc:sldMk cId="2232391747" sldId="4304"/>
            <ac:spMk id="7" creationId="{69F27CA6-06C1-49D3-B13C-835F6CF5A939}"/>
          </ac:spMkLst>
        </pc:spChg>
        <pc:graphicFrameChg chg="modGraphic">
          <ac:chgData name="Robin Rettien" userId="d3b77970-caed-4e6f-89f3-1a113df11dad" providerId="ADAL" clId="{CA2E6B7D-8C40-4DDD-8464-55968D6B0314}" dt="2020-11-23T13:44:44.664" v="94" actId="13926"/>
          <ac:graphicFrameMkLst>
            <pc:docMk/>
            <pc:sldMk cId="2232391747" sldId="4304"/>
            <ac:graphicFrameMk id="5" creationId="{9A561E50-8242-4905-9A06-6DE77FCA910A}"/>
          </ac:graphicFrameMkLst>
        </pc:graphicFrameChg>
      </pc:sldChg>
      <pc:sldChg chg="modSp mod">
        <pc:chgData name="Robin Rettien" userId="d3b77970-caed-4e6f-89f3-1a113df11dad" providerId="ADAL" clId="{CA2E6B7D-8C40-4DDD-8464-55968D6B0314}" dt="2020-11-23T13:45:00.152" v="98" actId="207"/>
        <pc:sldMkLst>
          <pc:docMk/>
          <pc:sldMk cId="635756617" sldId="4364"/>
        </pc:sldMkLst>
        <pc:spChg chg="mod">
          <ac:chgData name="Robin Rettien" userId="d3b77970-caed-4e6f-89f3-1a113df11dad" providerId="ADAL" clId="{CA2E6B7D-8C40-4DDD-8464-55968D6B0314}" dt="2020-11-23T13:45:00.152" v="98" actId="207"/>
          <ac:spMkLst>
            <pc:docMk/>
            <pc:sldMk cId="635756617" sldId="4364"/>
            <ac:spMk id="25" creationId="{0F315E64-6542-4CBB-9A1A-88D10ADE10A5}"/>
          </ac:spMkLst>
        </pc:spChg>
      </pc:sldChg>
      <pc:sldChg chg="modSp mod">
        <pc:chgData name="Robin Rettien" userId="d3b77970-caed-4e6f-89f3-1a113df11dad" providerId="ADAL" clId="{CA2E6B7D-8C40-4DDD-8464-55968D6B0314}" dt="2020-11-23T13:46:09.261" v="102" actId="20577"/>
        <pc:sldMkLst>
          <pc:docMk/>
          <pc:sldMk cId="4004177871" sldId="4376"/>
        </pc:sldMkLst>
        <pc:graphicFrameChg chg="modGraphic">
          <ac:chgData name="Robin Rettien" userId="d3b77970-caed-4e6f-89f3-1a113df11dad" providerId="ADAL" clId="{CA2E6B7D-8C40-4DDD-8464-55968D6B0314}" dt="2020-11-23T13:46:09.261" v="102" actId="20577"/>
          <ac:graphicFrameMkLst>
            <pc:docMk/>
            <pc:sldMk cId="4004177871" sldId="4376"/>
            <ac:graphicFrameMk id="5" creationId="{BFA613EE-8EE1-4A01-B919-B1561ACA4430}"/>
          </ac:graphicFrameMkLst>
        </pc:graphicFrameChg>
      </pc:sldChg>
      <pc:sldChg chg="modSp">
        <pc:chgData name="Robin Rettien" userId="d3b77970-caed-4e6f-89f3-1a113df11dad" providerId="ADAL" clId="{CA2E6B7D-8C40-4DDD-8464-55968D6B0314}" dt="2020-11-23T13:43:47.786" v="81" actId="13926"/>
        <pc:sldMkLst>
          <pc:docMk/>
          <pc:sldMk cId="3997315665" sldId="4377"/>
        </pc:sldMkLst>
        <pc:spChg chg="mod">
          <ac:chgData name="Robin Rettien" userId="d3b77970-caed-4e6f-89f3-1a113df11dad" providerId="ADAL" clId="{CA2E6B7D-8C40-4DDD-8464-55968D6B0314}" dt="2020-11-23T13:43:47.786" v="81" actId="13926"/>
          <ac:spMkLst>
            <pc:docMk/>
            <pc:sldMk cId="3997315665" sldId="4377"/>
            <ac:spMk id="2" creationId="{1A8D9B18-6863-47E5-9987-5C402EE4F7B4}"/>
          </ac:spMkLst>
        </pc:spChg>
        <pc:spChg chg="mod">
          <ac:chgData name="Robin Rettien" userId="d3b77970-caed-4e6f-89f3-1a113df11dad" providerId="ADAL" clId="{CA2E6B7D-8C40-4DDD-8464-55968D6B0314}" dt="2020-11-23T13:43:47.786" v="81" actId="13926"/>
          <ac:spMkLst>
            <pc:docMk/>
            <pc:sldMk cId="3997315665" sldId="4377"/>
            <ac:spMk id="27" creationId="{77E0E204-8D21-48E0-B021-10D5F2DA2334}"/>
          </ac:spMkLst>
        </pc:spChg>
        <pc:spChg chg="mod">
          <ac:chgData name="Robin Rettien" userId="d3b77970-caed-4e6f-89f3-1a113df11dad" providerId="ADAL" clId="{CA2E6B7D-8C40-4DDD-8464-55968D6B0314}" dt="2020-11-23T13:43:47.786" v="81" actId="13926"/>
          <ac:spMkLst>
            <pc:docMk/>
            <pc:sldMk cId="3997315665" sldId="4377"/>
            <ac:spMk id="28" creationId="{B74793EC-037E-4217-A367-23D17C681081}"/>
          </ac:spMkLst>
        </pc:spChg>
        <pc:spChg chg="mod">
          <ac:chgData name="Robin Rettien" userId="d3b77970-caed-4e6f-89f3-1a113df11dad" providerId="ADAL" clId="{CA2E6B7D-8C40-4DDD-8464-55968D6B0314}" dt="2020-11-23T13:43:47.786" v="81" actId="13926"/>
          <ac:spMkLst>
            <pc:docMk/>
            <pc:sldMk cId="3997315665" sldId="4377"/>
            <ac:spMk id="29" creationId="{B9DE139B-990E-420D-AF4D-3F791F773610}"/>
          </ac:spMkLst>
        </pc:spChg>
        <pc:spChg chg="mod">
          <ac:chgData name="Robin Rettien" userId="d3b77970-caed-4e6f-89f3-1a113df11dad" providerId="ADAL" clId="{CA2E6B7D-8C40-4DDD-8464-55968D6B0314}" dt="2020-11-23T13:43:47.786" v="81" actId="13926"/>
          <ac:spMkLst>
            <pc:docMk/>
            <pc:sldMk cId="3997315665" sldId="4377"/>
            <ac:spMk id="30" creationId="{777EFF58-84A9-4592-B056-9A2CE4684F3A}"/>
          </ac:spMkLst>
        </pc:spChg>
        <pc:spChg chg="mod">
          <ac:chgData name="Robin Rettien" userId="d3b77970-caed-4e6f-89f3-1a113df11dad" providerId="ADAL" clId="{CA2E6B7D-8C40-4DDD-8464-55968D6B0314}" dt="2020-11-23T13:43:47.786" v="81" actId="13926"/>
          <ac:spMkLst>
            <pc:docMk/>
            <pc:sldMk cId="3997315665" sldId="4377"/>
            <ac:spMk id="31" creationId="{0470BD07-8517-4EC4-B012-73D77987BFE0}"/>
          </ac:spMkLst>
        </pc:spChg>
        <pc:spChg chg="mod">
          <ac:chgData name="Robin Rettien" userId="d3b77970-caed-4e6f-89f3-1a113df11dad" providerId="ADAL" clId="{CA2E6B7D-8C40-4DDD-8464-55968D6B0314}" dt="2020-11-23T13:43:47.786" v="81" actId="13926"/>
          <ac:spMkLst>
            <pc:docMk/>
            <pc:sldMk cId="3997315665" sldId="4377"/>
            <ac:spMk id="39" creationId="{EF8572E3-239D-47F3-9C52-9E140256EAAA}"/>
          </ac:spMkLst>
        </pc:spChg>
        <pc:grpChg chg="mod">
          <ac:chgData name="Robin Rettien" userId="d3b77970-caed-4e6f-89f3-1a113df11dad" providerId="ADAL" clId="{CA2E6B7D-8C40-4DDD-8464-55968D6B0314}" dt="2020-11-23T13:43:47.786" v="81" actId="13926"/>
          <ac:grpSpMkLst>
            <pc:docMk/>
            <pc:sldMk cId="3997315665" sldId="4377"/>
            <ac:grpSpMk id="38" creationId="{16A622B2-C265-454C-B0AB-4EAC8B416DB0}"/>
          </ac:grpSpMkLst>
        </pc:grpChg>
        <pc:picChg chg="mod">
          <ac:chgData name="Robin Rettien" userId="d3b77970-caed-4e6f-89f3-1a113df11dad" providerId="ADAL" clId="{CA2E6B7D-8C40-4DDD-8464-55968D6B0314}" dt="2020-11-23T13:43:47.786" v="81" actId="13926"/>
          <ac:picMkLst>
            <pc:docMk/>
            <pc:sldMk cId="3997315665" sldId="4377"/>
            <ac:picMk id="36" creationId="{7FE0CC4A-859F-4868-8804-7FF32838AAEF}"/>
          </ac:picMkLst>
        </pc:picChg>
        <pc:picChg chg="mod">
          <ac:chgData name="Robin Rettien" userId="d3b77970-caed-4e6f-89f3-1a113df11dad" providerId="ADAL" clId="{CA2E6B7D-8C40-4DDD-8464-55968D6B0314}" dt="2020-11-23T13:43:47.786" v="81" actId="13926"/>
          <ac:picMkLst>
            <pc:docMk/>
            <pc:sldMk cId="3997315665" sldId="4377"/>
            <ac:picMk id="37" creationId="{AAEE22C8-A755-4A05-A512-0047D0983233}"/>
          </ac:picMkLst>
        </pc:picChg>
        <pc:picChg chg="mod">
          <ac:chgData name="Robin Rettien" userId="d3b77970-caed-4e6f-89f3-1a113df11dad" providerId="ADAL" clId="{CA2E6B7D-8C40-4DDD-8464-55968D6B0314}" dt="2020-11-23T13:43:47.786" v="81" actId="13926"/>
          <ac:picMkLst>
            <pc:docMk/>
            <pc:sldMk cId="3997315665" sldId="4377"/>
            <ac:picMk id="52" creationId="{A2FBD7D2-D6D0-44C6-A0AE-E7113B716317}"/>
          </ac:picMkLst>
        </pc:picChg>
        <pc:picChg chg="mod">
          <ac:chgData name="Robin Rettien" userId="d3b77970-caed-4e6f-89f3-1a113df11dad" providerId="ADAL" clId="{CA2E6B7D-8C40-4DDD-8464-55968D6B0314}" dt="2020-11-23T13:43:47.786" v="81" actId="13926"/>
          <ac:picMkLst>
            <pc:docMk/>
            <pc:sldMk cId="3997315665" sldId="4377"/>
            <ac:picMk id="53" creationId="{F64EAD4F-BA55-4447-9F54-9F56A2D2F821}"/>
          </ac:picMkLst>
        </pc:picChg>
        <pc:picChg chg="mod">
          <ac:chgData name="Robin Rettien" userId="d3b77970-caed-4e6f-89f3-1a113df11dad" providerId="ADAL" clId="{CA2E6B7D-8C40-4DDD-8464-55968D6B0314}" dt="2020-11-23T13:43:47.786" v="81" actId="13926"/>
          <ac:picMkLst>
            <pc:docMk/>
            <pc:sldMk cId="3997315665" sldId="4377"/>
            <ac:picMk id="55" creationId="{0B4CE6BC-7863-4666-9301-57F3CF337046}"/>
          </ac:picMkLst>
        </pc:picChg>
        <pc:picChg chg="mod">
          <ac:chgData name="Robin Rettien" userId="d3b77970-caed-4e6f-89f3-1a113df11dad" providerId="ADAL" clId="{CA2E6B7D-8C40-4DDD-8464-55968D6B0314}" dt="2020-11-23T13:43:47.786" v="81" actId="13926"/>
          <ac:picMkLst>
            <pc:docMk/>
            <pc:sldMk cId="3997315665" sldId="4377"/>
            <ac:picMk id="56" creationId="{DE7134F5-228D-4941-B722-D74337323123}"/>
          </ac:picMkLst>
        </pc:picChg>
        <pc:picChg chg="mod">
          <ac:chgData name="Robin Rettien" userId="d3b77970-caed-4e6f-89f3-1a113df11dad" providerId="ADAL" clId="{CA2E6B7D-8C40-4DDD-8464-55968D6B0314}" dt="2020-11-23T13:43:47.786" v="81" actId="13926"/>
          <ac:picMkLst>
            <pc:docMk/>
            <pc:sldMk cId="3997315665" sldId="4377"/>
            <ac:picMk id="57" creationId="{F525B2F7-86CC-4851-834A-DB4C3B1A148B}"/>
          </ac:picMkLst>
        </pc:picChg>
        <pc:picChg chg="mod">
          <ac:chgData name="Robin Rettien" userId="d3b77970-caed-4e6f-89f3-1a113df11dad" providerId="ADAL" clId="{CA2E6B7D-8C40-4DDD-8464-55968D6B0314}" dt="2020-11-23T13:43:47.786" v="81" actId="13926"/>
          <ac:picMkLst>
            <pc:docMk/>
            <pc:sldMk cId="3997315665" sldId="4377"/>
            <ac:picMk id="59" creationId="{A25393DE-2AC1-4B37-A4EA-729701735138}"/>
          </ac:picMkLst>
        </pc:picChg>
        <pc:picChg chg="mod">
          <ac:chgData name="Robin Rettien" userId="d3b77970-caed-4e6f-89f3-1a113df11dad" providerId="ADAL" clId="{CA2E6B7D-8C40-4DDD-8464-55968D6B0314}" dt="2020-11-23T13:43:47.786" v="81" actId="13926"/>
          <ac:picMkLst>
            <pc:docMk/>
            <pc:sldMk cId="3997315665" sldId="4377"/>
            <ac:picMk id="1026" creationId="{70642A4B-AEAB-4E84-9320-8476BA5F54A8}"/>
          </ac:picMkLst>
        </pc:picChg>
        <pc:picChg chg="mod">
          <ac:chgData name="Robin Rettien" userId="d3b77970-caed-4e6f-89f3-1a113df11dad" providerId="ADAL" clId="{CA2E6B7D-8C40-4DDD-8464-55968D6B0314}" dt="2020-11-23T13:43:47.786" v="81" actId="13926"/>
          <ac:picMkLst>
            <pc:docMk/>
            <pc:sldMk cId="3997315665" sldId="4377"/>
            <ac:picMk id="1028" creationId="{5376980C-1ED0-4F93-BD67-67EC4FE7EA28}"/>
          </ac:picMkLst>
        </pc:picChg>
        <pc:picChg chg="mod">
          <ac:chgData name="Robin Rettien" userId="d3b77970-caed-4e6f-89f3-1a113df11dad" providerId="ADAL" clId="{CA2E6B7D-8C40-4DDD-8464-55968D6B0314}" dt="2020-11-23T13:43:47.786" v="81" actId="13926"/>
          <ac:picMkLst>
            <pc:docMk/>
            <pc:sldMk cId="3997315665" sldId="4377"/>
            <ac:picMk id="1032" creationId="{F7DF486C-12A3-4ADB-8BA2-8EF036E3BAD5}"/>
          </ac:picMkLst>
        </pc:picChg>
        <pc:picChg chg="mod">
          <ac:chgData name="Robin Rettien" userId="d3b77970-caed-4e6f-89f3-1a113df11dad" providerId="ADAL" clId="{CA2E6B7D-8C40-4DDD-8464-55968D6B0314}" dt="2020-11-23T13:43:47.786" v="81" actId="13926"/>
          <ac:picMkLst>
            <pc:docMk/>
            <pc:sldMk cId="3997315665" sldId="4377"/>
            <ac:picMk id="1034" creationId="{F9FCAE88-5614-4151-BA64-48864AE2B085}"/>
          </ac:picMkLst>
        </pc:picChg>
        <pc:picChg chg="mod">
          <ac:chgData name="Robin Rettien" userId="d3b77970-caed-4e6f-89f3-1a113df11dad" providerId="ADAL" clId="{CA2E6B7D-8C40-4DDD-8464-55968D6B0314}" dt="2020-11-23T13:43:47.786" v="81" actId="13926"/>
          <ac:picMkLst>
            <pc:docMk/>
            <pc:sldMk cId="3997315665" sldId="4377"/>
            <ac:picMk id="1036" creationId="{ECE58285-D53A-4AFB-96D2-554C08C8681F}"/>
          </ac:picMkLst>
        </pc:picChg>
        <pc:picChg chg="mod">
          <ac:chgData name="Robin Rettien" userId="d3b77970-caed-4e6f-89f3-1a113df11dad" providerId="ADAL" clId="{CA2E6B7D-8C40-4DDD-8464-55968D6B0314}" dt="2020-11-23T13:43:47.786" v="81" actId="13926"/>
          <ac:picMkLst>
            <pc:docMk/>
            <pc:sldMk cId="3997315665" sldId="4377"/>
            <ac:picMk id="1038" creationId="{6D9C95CE-03F0-4E14-BFDA-838FDA7169DA}"/>
          </ac:picMkLst>
        </pc:picChg>
        <pc:picChg chg="mod">
          <ac:chgData name="Robin Rettien" userId="d3b77970-caed-4e6f-89f3-1a113df11dad" providerId="ADAL" clId="{CA2E6B7D-8C40-4DDD-8464-55968D6B0314}" dt="2020-11-23T13:43:47.786" v="81" actId="13926"/>
          <ac:picMkLst>
            <pc:docMk/>
            <pc:sldMk cId="3997315665" sldId="4377"/>
            <ac:picMk id="1040" creationId="{1BCD8F53-5A7C-46EA-8E4F-AF31A6AF5B07}"/>
          </ac:picMkLst>
        </pc:picChg>
      </pc:sldChg>
      <pc:sldChg chg="modSp">
        <pc:chgData name="Robin Rettien" userId="d3b77970-caed-4e6f-89f3-1a113df11dad" providerId="ADAL" clId="{CA2E6B7D-8C40-4DDD-8464-55968D6B0314}" dt="2020-11-23T13:35:51.134" v="0" actId="13926"/>
        <pc:sldMkLst>
          <pc:docMk/>
          <pc:sldMk cId="1566171282" sldId="4387"/>
        </pc:sldMkLst>
        <pc:spChg chg="mod">
          <ac:chgData name="Robin Rettien" userId="d3b77970-caed-4e6f-89f3-1a113df11dad" providerId="ADAL" clId="{CA2E6B7D-8C40-4DDD-8464-55968D6B0314}" dt="2020-11-23T13:35:51.134" v="0" actId="13926"/>
          <ac:spMkLst>
            <pc:docMk/>
            <pc:sldMk cId="1566171282" sldId="4387"/>
            <ac:spMk id="2" creationId="{81F17657-B46A-4F57-B6B1-07966DF9DC3F}"/>
          </ac:spMkLst>
        </pc:spChg>
        <pc:spChg chg="mod">
          <ac:chgData name="Robin Rettien" userId="d3b77970-caed-4e6f-89f3-1a113df11dad" providerId="ADAL" clId="{CA2E6B7D-8C40-4DDD-8464-55968D6B0314}" dt="2020-11-23T13:35:51.134" v="0" actId="13926"/>
          <ac:spMkLst>
            <pc:docMk/>
            <pc:sldMk cId="1566171282" sldId="4387"/>
            <ac:spMk id="3" creationId="{8F503E58-5ACD-4732-AD6F-8C3309D51ED9}"/>
          </ac:spMkLst>
        </pc:spChg>
        <pc:spChg chg="mod">
          <ac:chgData name="Robin Rettien" userId="d3b77970-caed-4e6f-89f3-1a113df11dad" providerId="ADAL" clId="{CA2E6B7D-8C40-4DDD-8464-55968D6B0314}" dt="2020-11-23T13:35:51.134" v="0" actId="13926"/>
          <ac:spMkLst>
            <pc:docMk/>
            <pc:sldMk cId="1566171282" sldId="4387"/>
            <ac:spMk id="4" creationId="{2A0A6BC4-F023-4FDA-A224-4FED899CAF37}"/>
          </ac:spMkLst>
        </pc:spChg>
        <pc:spChg chg="mod">
          <ac:chgData name="Robin Rettien" userId="d3b77970-caed-4e6f-89f3-1a113df11dad" providerId="ADAL" clId="{CA2E6B7D-8C40-4DDD-8464-55968D6B0314}" dt="2020-11-23T13:35:51.134" v="0" actId="13926"/>
          <ac:spMkLst>
            <pc:docMk/>
            <pc:sldMk cId="1566171282" sldId="4387"/>
            <ac:spMk id="5" creationId="{5C4E90E8-1C15-49E2-A3D2-FAEE122868C0}"/>
          </ac:spMkLst>
        </pc:spChg>
        <pc:spChg chg="mod">
          <ac:chgData name="Robin Rettien" userId="d3b77970-caed-4e6f-89f3-1a113df11dad" providerId="ADAL" clId="{CA2E6B7D-8C40-4DDD-8464-55968D6B0314}" dt="2020-11-23T13:35:51.134" v="0" actId="13926"/>
          <ac:spMkLst>
            <pc:docMk/>
            <pc:sldMk cId="1566171282" sldId="4387"/>
            <ac:spMk id="29" creationId="{689CC3DD-9961-44CE-BBDF-A927AD4310C5}"/>
          </ac:spMkLst>
        </pc:spChg>
        <pc:spChg chg="mod">
          <ac:chgData name="Robin Rettien" userId="d3b77970-caed-4e6f-89f3-1a113df11dad" providerId="ADAL" clId="{CA2E6B7D-8C40-4DDD-8464-55968D6B0314}" dt="2020-11-23T13:35:51.134" v="0" actId="13926"/>
          <ac:spMkLst>
            <pc:docMk/>
            <pc:sldMk cId="1566171282" sldId="4387"/>
            <ac:spMk id="31" creationId="{A5334D61-2845-4230-864B-F250AB950AFF}"/>
          </ac:spMkLst>
        </pc:spChg>
        <pc:spChg chg="mod">
          <ac:chgData name="Robin Rettien" userId="d3b77970-caed-4e6f-89f3-1a113df11dad" providerId="ADAL" clId="{CA2E6B7D-8C40-4DDD-8464-55968D6B0314}" dt="2020-11-23T13:35:51.134" v="0" actId="13926"/>
          <ac:spMkLst>
            <pc:docMk/>
            <pc:sldMk cId="1566171282" sldId="4387"/>
            <ac:spMk id="34" creationId="{A57E111A-90C8-4E48-98B5-7F8DD7E362EC}"/>
          </ac:spMkLst>
        </pc:spChg>
        <pc:spChg chg="mod">
          <ac:chgData name="Robin Rettien" userId="d3b77970-caed-4e6f-89f3-1a113df11dad" providerId="ADAL" clId="{CA2E6B7D-8C40-4DDD-8464-55968D6B0314}" dt="2020-11-23T13:35:51.134" v="0" actId="13926"/>
          <ac:spMkLst>
            <pc:docMk/>
            <pc:sldMk cId="1566171282" sldId="4387"/>
            <ac:spMk id="35" creationId="{EEE56F95-2040-404B-A555-4F0A19181C82}"/>
          </ac:spMkLst>
        </pc:spChg>
        <pc:spChg chg="mod">
          <ac:chgData name="Robin Rettien" userId="d3b77970-caed-4e6f-89f3-1a113df11dad" providerId="ADAL" clId="{CA2E6B7D-8C40-4DDD-8464-55968D6B0314}" dt="2020-11-23T13:35:51.134" v="0" actId="13926"/>
          <ac:spMkLst>
            <pc:docMk/>
            <pc:sldMk cId="1566171282" sldId="4387"/>
            <ac:spMk id="36" creationId="{9C53C865-C169-4351-924F-90C6CDBD1F0B}"/>
          </ac:spMkLst>
        </pc:spChg>
        <pc:spChg chg="mod">
          <ac:chgData name="Robin Rettien" userId="d3b77970-caed-4e6f-89f3-1a113df11dad" providerId="ADAL" clId="{CA2E6B7D-8C40-4DDD-8464-55968D6B0314}" dt="2020-11-23T13:35:51.134" v="0" actId="13926"/>
          <ac:spMkLst>
            <pc:docMk/>
            <pc:sldMk cId="1566171282" sldId="4387"/>
            <ac:spMk id="37" creationId="{5795D389-3293-4832-9EFD-AD202397F465}"/>
          </ac:spMkLst>
        </pc:spChg>
        <pc:spChg chg="mod">
          <ac:chgData name="Robin Rettien" userId="d3b77970-caed-4e6f-89f3-1a113df11dad" providerId="ADAL" clId="{CA2E6B7D-8C40-4DDD-8464-55968D6B0314}" dt="2020-11-23T13:35:51.134" v="0" actId="13926"/>
          <ac:spMkLst>
            <pc:docMk/>
            <pc:sldMk cId="1566171282" sldId="4387"/>
            <ac:spMk id="38" creationId="{CD0B1ADB-F002-40CC-975D-931496C9F80B}"/>
          </ac:spMkLst>
        </pc:spChg>
        <pc:picChg chg="mod">
          <ac:chgData name="Robin Rettien" userId="d3b77970-caed-4e6f-89f3-1a113df11dad" providerId="ADAL" clId="{CA2E6B7D-8C40-4DDD-8464-55968D6B0314}" dt="2020-11-23T13:35:51.134" v="0" actId="13926"/>
          <ac:picMkLst>
            <pc:docMk/>
            <pc:sldMk cId="1566171282" sldId="4387"/>
            <ac:picMk id="18" creationId="{467E9305-B215-432F-A494-1BE0E603B8E3}"/>
          </ac:picMkLst>
        </pc:picChg>
        <pc:picChg chg="mod">
          <ac:chgData name="Robin Rettien" userId="d3b77970-caed-4e6f-89f3-1a113df11dad" providerId="ADAL" clId="{CA2E6B7D-8C40-4DDD-8464-55968D6B0314}" dt="2020-11-23T13:35:51.134" v="0" actId="13926"/>
          <ac:picMkLst>
            <pc:docMk/>
            <pc:sldMk cId="1566171282" sldId="4387"/>
            <ac:picMk id="40" creationId="{E48E8AB0-FAEC-4C8D-830A-933D323FBE19}"/>
          </ac:picMkLst>
        </pc:picChg>
        <pc:picChg chg="mod">
          <ac:chgData name="Robin Rettien" userId="d3b77970-caed-4e6f-89f3-1a113df11dad" providerId="ADAL" clId="{CA2E6B7D-8C40-4DDD-8464-55968D6B0314}" dt="2020-11-23T13:35:51.134" v="0" actId="13926"/>
          <ac:picMkLst>
            <pc:docMk/>
            <pc:sldMk cId="1566171282" sldId="4387"/>
            <ac:picMk id="2050" creationId="{07504ED8-4C83-418F-81BD-0031BC83962C}"/>
          </ac:picMkLst>
        </pc:picChg>
      </pc:sldChg>
      <pc:sldChg chg="modSp">
        <pc:chgData name="Robin Rettien" userId="d3b77970-caed-4e6f-89f3-1a113df11dad" providerId="ADAL" clId="{CA2E6B7D-8C40-4DDD-8464-55968D6B0314}" dt="2020-11-23T13:43:51.277" v="82" actId="13926"/>
        <pc:sldMkLst>
          <pc:docMk/>
          <pc:sldMk cId="917409064" sldId="4391"/>
        </pc:sldMkLst>
        <pc:spChg chg="mod">
          <ac:chgData name="Robin Rettien" userId="d3b77970-caed-4e6f-89f3-1a113df11dad" providerId="ADAL" clId="{CA2E6B7D-8C40-4DDD-8464-55968D6B0314}" dt="2020-11-23T13:43:51.277" v="82" actId="13926"/>
          <ac:spMkLst>
            <pc:docMk/>
            <pc:sldMk cId="917409064" sldId="4391"/>
            <ac:spMk id="2" creationId="{1A8D9B18-6863-47E5-9987-5C402EE4F7B4}"/>
          </ac:spMkLst>
        </pc:spChg>
        <pc:spChg chg="mod">
          <ac:chgData name="Robin Rettien" userId="d3b77970-caed-4e6f-89f3-1a113df11dad" providerId="ADAL" clId="{CA2E6B7D-8C40-4DDD-8464-55968D6B0314}" dt="2020-11-23T13:43:51.277" v="82" actId="13926"/>
          <ac:spMkLst>
            <pc:docMk/>
            <pc:sldMk cId="917409064" sldId="4391"/>
            <ac:spMk id="27" creationId="{77E0E204-8D21-48E0-B021-10D5F2DA2334}"/>
          </ac:spMkLst>
        </pc:spChg>
        <pc:spChg chg="mod">
          <ac:chgData name="Robin Rettien" userId="d3b77970-caed-4e6f-89f3-1a113df11dad" providerId="ADAL" clId="{CA2E6B7D-8C40-4DDD-8464-55968D6B0314}" dt="2020-11-23T13:43:51.277" v="82" actId="13926"/>
          <ac:spMkLst>
            <pc:docMk/>
            <pc:sldMk cId="917409064" sldId="4391"/>
            <ac:spMk id="28" creationId="{B74793EC-037E-4217-A367-23D17C681081}"/>
          </ac:spMkLst>
        </pc:spChg>
        <pc:spChg chg="mod">
          <ac:chgData name="Robin Rettien" userId="d3b77970-caed-4e6f-89f3-1a113df11dad" providerId="ADAL" clId="{CA2E6B7D-8C40-4DDD-8464-55968D6B0314}" dt="2020-11-23T13:43:51.277" v="82" actId="13926"/>
          <ac:spMkLst>
            <pc:docMk/>
            <pc:sldMk cId="917409064" sldId="4391"/>
            <ac:spMk id="29" creationId="{B9DE139B-990E-420D-AF4D-3F791F773610}"/>
          </ac:spMkLst>
        </pc:spChg>
        <pc:spChg chg="mod">
          <ac:chgData name="Robin Rettien" userId="d3b77970-caed-4e6f-89f3-1a113df11dad" providerId="ADAL" clId="{CA2E6B7D-8C40-4DDD-8464-55968D6B0314}" dt="2020-11-23T13:43:51.277" v="82" actId="13926"/>
          <ac:spMkLst>
            <pc:docMk/>
            <pc:sldMk cId="917409064" sldId="4391"/>
            <ac:spMk id="30" creationId="{777EFF58-84A9-4592-B056-9A2CE4684F3A}"/>
          </ac:spMkLst>
        </pc:spChg>
        <pc:spChg chg="mod">
          <ac:chgData name="Robin Rettien" userId="d3b77970-caed-4e6f-89f3-1a113df11dad" providerId="ADAL" clId="{CA2E6B7D-8C40-4DDD-8464-55968D6B0314}" dt="2020-11-23T13:43:51.277" v="82" actId="13926"/>
          <ac:spMkLst>
            <pc:docMk/>
            <pc:sldMk cId="917409064" sldId="4391"/>
            <ac:spMk id="37" creationId="{1FAE5C87-E97B-4518-BFA2-A63BE032D268}"/>
          </ac:spMkLst>
        </pc:spChg>
        <pc:spChg chg="mod">
          <ac:chgData name="Robin Rettien" userId="d3b77970-caed-4e6f-89f3-1a113df11dad" providerId="ADAL" clId="{CA2E6B7D-8C40-4DDD-8464-55968D6B0314}" dt="2020-11-23T13:43:51.277" v="82" actId="13926"/>
          <ac:spMkLst>
            <pc:docMk/>
            <pc:sldMk cId="917409064" sldId="4391"/>
            <ac:spMk id="39" creationId="{EF8572E3-239D-47F3-9C52-9E140256EAAA}"/>
          </ac:spMkLst>
        </pc:spChg>
        <pc:grpChg chg="mod">
          <ac:chgData name="Robin Rettien" userId="d3b77970-caed-4e6f-89f3-1a113df11dad" providerId="ADAL" clId="{CA2E6B7D-8C40-4DDD-8464-55968D6B0314}" dt="2020-11-23T13:43:51.277" v="82" actId="13926"/>
          <ac:grpSpMkLst>
            <pc:docMk/>
            <pc:sldMk cId="917409064" sldId="4391"/>
            <ac:grpSpMk id="38" creationId="{16A622B2-C265-454C-B0AB-4EAC8B416DB0}"/>
          </ac:grpSpMkLst>
        </pc:grpChg>
        <pc:picChg chg="mod">
          <ac:chgData name="Robin Rettien" userId="d3b77970-caed-4e6f-89f3-1a113df11dad" providerId="ADAL" clId="{CA2E6B7D-8C40-4DDD-8464-55968D6B0314}" dt="2020-11-23T13:43:51.277" v="82" actId="13926"/>
          <ac:picMkLst>
            <pc:docMk/>
            <pc:sldMk cId="917409064" sldId="4391"/>
            <ac:picMk id="34" creationId="{9BBFBB8A-47BB-4F33-9358-2E412EA298D1}"/>
          </ac:picMkLst>
        </pc:picChg>
        <pc:picChg chg="mod">
          <ac:chgData name="Robin Rettien" userId="d3b77970-caed-4e6f-89f3-1a113df11dad" providerId="ADAL" clId="{CA2E6B7D-8C40-4DDD-8464-55968D6B0314}" dt="2020-11-23T13:43:51.277" v="82" actId="13926"/>
          <ac:picMkLst>
            <pc:docMk/>
            <pc:sldMk cId="917409064" sldId="4391"/>
            <ac:picMk id="40" creationId="{0952A2F9-5ADC-4E1A-8ED4-2F8DC5105969}"/>
          </ac:picMkLst>
        </pc:picChg>
        <pc:picChg chg="mod">
          <ac:chgData name="Robin Rettien" userId="d3b77970-caed-4e6f-89f3-1a113df11dad" providerId="ADAL" clId="{CA2E6B7D-8C40-4DDD-8464-55968D6B0314}" dt="2020-11-23T13:43:51.277" v="82" actId="13926"/>
          <ac:picMkLst>
            <pc:docMk/>
            <pc:sldMk cId="917409064" sldId="4391"/>
            <ac:picMk id="41" creationId="{3EB882E3-02A9-4AF9-9FA5-CC7938B1DFEA}"/>
          </ac:picMkLst>
        </pc:picChg>
        <pc:picChg chg="mod">
          <ac:chgData name="Robin Rettien" userId="d3b77970-caed-4e6f-89f3-1a113df11dad" providerId="ADAL" clId="{CA2E6B7D-8C40-4DDD-8464-55968D6B0314}" dt="2020-11-23T13:43:51.277" v="82" actId="13926"/>
          <ac:picMkLst>
            <pc:docMk/>
            <pc:sldMk cId="917409064" sldId="4391"/>
            <ac:picMk id="52" creationId="{A2FBD7D2-D6D0-44C6-A0AE-E7113B716317}"/>
          </ac:picMkLst>
        </pc:picChg>
        <pc:picChg chg="mod">
          <ac:chgData name="Robin Rettien" userId="d3b77970-caed-4e6f-89f3-1a113df11dad" providerId="ADAL" clId="{CA2E6B7D-8C40-4DDD-8464-55968D6B0314}" dt="2020-11-23T13:43:51.277" v="82" actId="13926"/>
          <ac:picMkLst>
            <pc:docMk/>
            <pc:sldMk cId="917409064" sldId="4391"/>
            <ac:picMk id="53" creationId="{F64EAD4F-BA55-4447-9F54-9F56A2D2F821}"/>
          </ac:picMkLst>
        </pc:picChg>
        <pc:picChg chg="mod">
          <ac:chgData name="Robin Rettien" userId="d3b77970-caed-4e6f-89f3-1a113df11dad" providerId="ADAL" clId="{CA2E6B7D-8C40-4DDD-8464-55968D6B0314}" dt="2020-11-23T13:43:51.277" v="82" actId="13926"/>
          <ac:picMkLst>
            <pc:docMk/>
            <pc:sldMk cId="917409064" sldId="4391"/>
            <ac:picMk id="55" creationId="{0B4CE6BC-7863-4666-9301-57F3CF337046}"/>
          </ac:picMkLst>
        </pc:picChg>
        <pc:picChg chg="mod">
          <ac:chgData name="Robin Rettien" userId="d3b77970-caed-4e6f-89f3-1a113df11dad" providerId="ADAL" clId="{CA2E6B7D-8C40-4DDD-8464-55968D6B0314}" dt="2020-11-23T13:43:51.277" v="82" actId="13926"/>
          <ac:picMkLst>
            <pc:docMk/>
            <pc:sldMk cId="917409064" sldId="4391"/>
            <ac:picMk id="56" creationId="{DE7134F5-228D-4941-B722-D74337323123}"/>
          </ac:picMkLst>
        </pc:picChg>
        <pc:picChg chg="mod">
          <ac:chgData name="Robin Rettien" userId="d3b77970-caed-4e6f-89f3-1a113df11dad" providerId="ADAL" clId="{CA2E6B7D-8C40-4DDD-8464-55968D6B0314}" dt="2020-11-23T13:43:51.277" v="82" actId="13926"/>
          <ac:picMkLst>
            <pc:docMk/>
            <pc:sldMk cId="917409064" sldId="4391"/>
            <ac:picMk id="57" creationId="{F525B2F7-86CC-4851-834A-DB4C3B1A148B}"/>
          </ac:picMkLst>
        </pc:picChg>
        <pc:picChg chg="mod">
          <ac:chgData name="Robin Rettien" userId="d3b77970-caed-4e6f-89f3-1a113df11dad" providerId="ADAL" clId="{CA2E6B7D-8C40-4DDD-8464-55968D6B0314}" dt="2020-11-23T13:43:51.277" v="82" actId="13926"/>
          <ac:picMkLst>
            <pc:docMk/>
            <pc:sldMk cId="917409064" sldId="4391"/>
            <ac:picMk id="59" creationId="{A25393DE-2AC1-4B37-A4EA-729701735138}"/>
          </ac:picMkLst>
        </pc:picChg>
        <pc:picChg chg="mod">
          <ac:chgData name="Robin Rettien" userId="d3b77970-caed-4e6f-89f3-1a113df11dad" providerId="ADAL" clId="{CA2E6B7D-8C40-4DDD-8464-55968D6B0314}" dt="2020-11-23T13:43:51.277" v="82" actId="13926"/>
          <ac:picMkLst>
            <pc:docMk/>
            <pc:sldMk cId="917409064" sldId="4391"/>
            <ac:picMk id="67" creationId="{6DBB7E13-8FCE-451F-8789-933E2097706F}"/>
          </ac:picMkLst>
        </pc:picChg>
        <pc:picChg chg="mod">
          <ac:chgData name="Robin Rettien" userId="d3b77970-caed-4e6f-89f3-1a113df11dad" providerId="ADAL" clId="{CA2E6B7D-8C40-4DDD-8464-55968D6B0314}" dt="2020-11-23T13:43:51.277" v="82" actId="13926"/>
          <ac:picMkLst>
            <pc:docMk/>
            <pc:sldMk cId="917409064" sldId="4391"/>
            <ac:picMk id="1026" creationId="{70642A4B-AEAB-4E84-9320-8476BA5F54A8}"/>
          </ac:picMkLst>
        </pc:picChg>
        <pc:picChg chg="mod">
          <ac:chgData name="Robin Rettien" userId="d3b77970-caed-4e6f-89f3-1a113df11dad" providerId="ADAL" clId="{CA2E6B7D-8C40-4DDD-8464-55968D6B0314}" dt="2020-11-23T13:43:51.277" v="82" actId="13926"/>
          <ac:picMkLst>
            <pc:docMk/>
            <pc:sldMk cId="917409064" sldId="4391"/>
            <ac:picMk id="1032" creationId="{F7DF486C-12A3-4ADB-8BA2-8EF036E3BAD5}"/>
          </ac:picMkLst>
        </pc:picChg>
        <pc:picChg chg="mod">
          <ac:chgData name="Robin Rettien" userId="d3b77970-caed-4e6f-89f3-1a113df11dad" providerId="ADAL" clId="{CA2E6B7D-8C40-4DDD-8464-55968D6B0314}" dt="2020-11-23T13:43:51.277" v="82" actId="13926"/>
          <ac:picMkLst>
            <pc:docMk/>
            <pc:sldMk cId="917409064" sldId="4391"/>
            <ac:picMk id="1034" creationId="{F9FCAE88-5614-4151-BA64-48864AE2B085}"/>
          </ac:picMkLst>
        </pc:picChg>
        <pc:picChg chg="mod">
          <ac:chgData name="Robin Rettien" userId="d3b77970-caed-4e6f-89f3-1a113df11dad" providerId="ADAL" clId="{CA2E6B7D-8C40-4DDD-8464-55968D6B0314}" dt="2020-11-23T13:43:51.277" v="82" actId="13926"/>
          <ac:picMkLst>
            <pc:docMk/>
            <pc:sldMk cId="917409064" sldId="4391"/>
            <ac:picMk id="1036" creationId="{ECE58285-D53A-4AFB-96D2-554C08C8681F}"/>
          </ac:picMkLst>
        </pc:picChg>
        <pc:picChg chg="mod">
          <ac:chgData name="Robin Rettien" userId="d3b77970-caed-4e6f-89f3-1a113df11dad" providerId="ADAL" clId="{CA2E6B7D-8C40-4DDD-8464-55968D6B0314}" dt="2020-11-23T13:43:51.277" v="82" actId="13926"/>
          <ac:picMkLst>
            <pc:docMk/>
            <pc:sldMk cId="917409064" sldId="4391"/>
            <ac:picMk id="1038" creationId="{6D9C95CE-03F0-4E14-BFDA-838FDA7169DA}"/>
          </ac:picMkLst>
        </pc:picChg>
      </pc:sldChg>
      <pc:sldChg chg="modSp mod">
        <pc:chgData name="Robin Rettien" userId="d3b77970-caed-4e6f-89f3-1a113df11dad" providerId="ADAL" clId="{CA2E6B7D-8C40-4DDD-8464-55968D6B0314}" dt="2020-11-23T13:40:46.385" v="41" actId="12"/>
        <pc:sldMkLst>
          <pc:docMk/>
          <pc:sldMk cId="2944978965" sldId="4392"/>
        </pc:sldMkLst>
        <pc:spChg chg="mod">
          <ac:chgData name="Robin Rettien" userId="d3b77970-caed-4e6f-89f3-1a113df11dad" providerId="ADAL" clId="{CA2E6B7D-8C40-4DDD-8464-55968D6B0314}" dt="2020-11-23T13:40:46.385" v="41" actId="12"/>
          <ac:spMkLst>
            <pc:docMk/>
            <pc:sldMk cId="2944978965" sldId="4392"/>
            <ac:spMk id="5" creationId="{26784425-6E78-468A-A979-B81C06D1F93B}"/>
          </ac:spMkLst>
        </pc:spChg>
      </pc:sldChg>
      <pc:sldChg chg="delSp mod">
        <pc:chgData name="Robin Rettien" userId="d3b77970-caed-4e6f-89f3-1a113df11dad" providerId="ADAL" clId="{CA2E6B7D-8C40-4DDD-8464-55968D6B0314}" dt="2020-11-23T13:37:52.080" v="26" actId="478"/>
        <pc:sldMkLst>
          <pc:docMk/>
          <pc:sldMk cId="3456538281" sldId="4454"/>
        </pc:sldMkLst>
        <pc:spChg chg="del">
          <ac:chgData name="Robin Rettien" userId="d3b77970-caed-4e6f-89f3-1a113df11dad" providerId="ADAL" clId="{CA2E6B7D-8C40-4DDD-8464-55968D6B0314}" dt="2020-11-23T13:37:52.080" v="26" actId="478"/>
          <ac:spMkLst>
            <pc:docMk/>
            <pc:sldMk cId="3456538281" sldId="4454"/>
            <ac:spMk id="4" creationId="{B0DEF67E-4E27-4B02-B0C5-250E0442A332}"/>
          </ac:spMkLst>
        </pc:spChg>
      </pc:sldChg>
      <pc:sldChg chg="modSp">
        <pc:chgData name="Robin Rettien" userId="d3b77970-caed-4e6f-89f3-1a113df11dad" providerId="ADAL" clId="{CA2E6B7D-8C40-4DDD-8464-55968D6B0314}" dt="2020-11-23T13:39:22.081" v="27" actId="13926"/>
        <pc:sldMkLst>
          <pc:docMk/>
          <pc:sldMk cId="686699456" sldId="4466"/>
        </pc:sldMkLst>
        <pc:spChg chg="mod">
          <ac:chgData name="Robin Rettien" userId="d3b77970-caed-4e6f-89f3-1a113df11dad" providerId="ADAL" clId="{CA2E6B7D-8C40-4DDD-8464-55968D6B0314}" dt="2020-11-23T13:39:22.081" v="27" actId="13926"/>
          <ac:spMkLst>
            <pc:docMk/>
            <pc:sldMk cId="686699456" sldId="4466"/>
            <ac:spMk id="2" creationId="{2039D3C7-9624-41F7-A76A-53AD7271C543}"/>
          </ac:spMkLst>
        </pc:spChg>
        <pc:spChg chg="mod">
          <ac:chgData name="Robin Rettien" userId="d3b77970-caed-4e6f-89f3-1a113df11dad" providerId="ADAL" clId="{CA2E6B7D-8C40-4DDD-8464-55968D6B0314}" dt="2020-11-23T13:39:22.081" v="27" actId="13926"/>
          <ac:spMkLst>
            <pc:docMk/>
            <pc:sldMk cId="686699456" sldId="4466"/>
            <ac:spMk id="4" creationId="{721149F0-F1AE-443A-8E71-1BE013C7A6E3}"/>
          </ac:spMkLst>
        </pc:spChg>
        <pc:spChg chg="mod">
          <ac:chgData name="Robin Rettien" userId="d3b77970-caed-4e6f-89f3-1a113df11dad" providerId="ADAL" clId="{CA2E6B7D-8C40-4DDD-8464-55968D6B0314}" dt="2020-11-23T13:39:22.081" v="27" actId="13926"/>
          <ac:spMkLst>
            <pc:docMk/>
            <pc:sldMk cId="686699456" sldId="4466"/>
            <ac:spMk id="5" creationId="{A4B539C1-4CF9-4DE9-8F15-7A424D2C3F68}"/>
          </ac:spMkLst>
        </pc:spChg>
        <pc:spChg chg="mod">
          <ac:chgData name="Robin Rettien" userId="d3b77970-caed-4e6f-89f3-1a113df11dad" providerId="ADAL" clId="{CA2E6B7D-8C40-4DDD-8464-55968D6B0314}" dt="2020-11-23T13:39:22.081" v="27" actId="13926"/>
          <ac:spMkLst>
            <pc:docMk/>
            <pc:sldMk cId="686699456" sldId="4466"/>
            <ac:spMk id="7" creationId="{6C96FEAD-8748-4AA3-B01F-8D496FF3C9EB}"/>
          </ac:spMkLst>
        </pc:spChg>
        <pc:spChg chg="mod">
          <ac:chgData name="Robin Rettien" userId="d3b77970-caed-4e6f-89f3-1a113df11dad" providerId="ADAL" clId="{CA2E6B7D-8C40-4DDD-8464-55968D6B0314}" dt="2020-11-23T13:39:22.081" v="27" actId="13926"/>
          <ac:spMkLst>
            <pc:docMk/>
            <pc:sldMk cId="686699456" sldId="4466"/>
            <ac:spMk id="8" creationId="{0B77AFA7-B29F-4967-AF9E-A4A0A6A436B4}"/>
          </ac:spMkLst>
        </pc:spChg>
        <pc:spChg chg="mod">
          <ac:chgData name="Robin Rettien" userId="d3b77970-caed-4e6f-89f3-1a113df11dad" providerId="ADAL" clId="{CA2E6B7D-8C40-4DDD-8464-55968D6B0314}" dt="2020-11-23T13:39:22.081" v="27" actId="13926"/>
          <ac:spMkLst>
            <pc:docMk/>
            <pc:sldMk cId="686699456" sldId="4466"/>
            <ac:spMk id="10" creationId="{5C8E774B-D781-4D31-A76D-CA4E59F9ABA2}"/>
          </ac:spMkLst>
        </pc:spChg>
        <pc:spChg chg="mod">
          <ac:chgData name="Robin Rettien" userId="d3b77970-caed-4e6f-89f3-1a113df11dad" providerId="ADAL" clId="{CA2E6B7D-8C40-4DDD-8464-55968D6B0314}" dt="2020-11-23T13:39:22.081" v="27" actId="13926"/>
          <ac:spMkLst>
            <pc:docMk/>
            <pc:sldMk cId="686699456" sldId="4466"/>
            <ac:spMk id="11" creationId="{81010BC8-8DB1-4E5E-B559-A360457F2880}"/>
          </ac:spMkLst>
        </pc:spChg>
        <pc:spChg chg="mod">
          <ac:chgData name="Robin Rettien" userId="d3b77970-caed-4e6f-89f3-1a113df11dad" providerId="ADAL" clId="{CA2E6B7D-8C40-4DDD-8464-55968D6B0314}" dt="2020-11-23T13:39:22.081" v="27" actId="13926"/>
          <ac:spMkLst>
            <pc:docMk/>
            <pc:sldMk cId="686699456" sldId="4466"/>
            <ac:spMk id="12" creationId="{D901501B-0014-42BE-869F-C52AACDC9731}"/>
          </ac:spMkLst>
        </pc:spChg>
        <pc:spChg chg="mod">
          <ac:chgData name="Robin Rettien" userId="d3b77970-caed-4e6f-89f3-1a113df11dad" providerId="ADAL" clId="{CA2E6B7D-8C40-4DDD-8464-55968D6B0314}" dt="2020-11-23T13:39:22.081" v="27" actId="13926"/>
          <ac:spMkLst>
            <pc:docMk/>
            <pc:sldMk cId="686699456" sldId="4466"/>
            <ac:spMk id="13" creationId="{84EA6131-20C7-4175-A575-ABB56F8CDC3D}"/>
          </ac:spMkLst>
        </pc:spChg>
        <pc:spChg chg="mod">
          <ac:chgData name="Robin Rettien" userId="d3b77970-caed-4e6f-89f3-1a113df11dad" providerId="ADAL" clId="{CA2E6B7D-8C40-4DDD-8464-55968D6B0314}" dt="2020-11-23T13:39:22.081" v="27" actId="13926"/>
          <ac:spMkLst>
            <pc:docMk/>
            <pc:sldMk cId="686699456" sldId="4466"/>
            <ac:spMk id="14" creationId="{3FBF36F2-8ADD-4D31-A6C6-6F9F3EF780D9}"/>
          </ac:spMkLst>
        </pc:spChg>
        <pc:spChg chg="mod">
          <ac:chgData name="Robin Rettien" userId="d3b77970-caed-4e6f-89f3-1a113df11dad" providerId="ADAL" clId="{CA2E6B7D-8C40-4DDD-8464-55968D6B0314}" dt="2020-11-23T13:39:22.081" v="27" actId="13926"/>
          <ac:spMkLst>
            <pc:docMk/>
            <pc:sldMk cId="686699456" sldId="4466"/>
            <ac:spMk id="19" creationId="{44C77562-799D-4960-BC2F-5CFFD2B6DE7A}"/>
          </ac:spMkLst>
        </pc:spChg>
        <pc:spChg chg="mod">
          <ac:chgData name="Robin Rettien" userId="d3b77970-caed-4e6f-89f3-1a113df11dad" providerId="ADAL" clId="{CA2E6B7D-8C40-4DDD-8464-55968D6B0314}" dt="2020-11-23T13:39:22.081" v="27" actId="13926"/>
          <ac:spMkLst>
            <pc:docMk/>
            <pc:sldMk cId="686699456" sldId="4466"/>
            <ac:spMk id="20" creationId="{5A45EA42-D400-4319-AAC7-1DC4A66D5117}"/>
          </ac:spMkLst>
        </pc:spChg>
        <pc:spChg chg="mod">
          <ac:chgData name="Robin Rettien" userId="d3b77970-caed-4e6f-89f3-1a113df11dad" providerId="ADAL" clId="{CA2E6B7D-8C40-4DDD-8464-55968D6B0314}" dt="2020-11-23T13:39:22.081" v="27" actId="13926"/>
          <ac:spMkLst>
            <pc:docMk/>
            <pc:sldMk cId="686699456" sldId="4466"/>
            <ac:spMk id="23" creationId="{AD0B4268-1F9D-4946-933E-D2CDA12279C1}"/>
          </ac:spMkLst>
        </pc:spChg>
        <pc:spChg chg="mod">
          <ac:chgData name="Robin Rettien" userId="d3b77970-caed-4e6f-89f3-1a113df11dad" providerId="ADAL" clId="{CA2E6B7D-8C40-4DDD-8464-55968D6B0314}" dt="2020-11-23T13:39:22.081" v="27" actId="13926"/>
          <ac:spMkLst>
            <pc:docMk/>
            <pc:sldMk cId="686699456" sldId="4466"/>
            <ac:spMk id="27" creationId="{9F508E70-549F-4AE2-A832-D969BA04EA03}"/>
          </ac:spMkLst>
        </pc:spChg>
        <pc:spChg chg="mod">
          <ac:chgData name="Robin Rettien" userId="d3b77970-caed-4e6f-89f3-1a113df11dad" providerId="ADAL" clId="{CA2E6B7D-8C40-4DDD-8464-55968D6B0314}" dt="2020-11-23T13:39:22.081" v="27" actId="13926"/>
          <ac:spMkLst>
            <pc:docMk/>
            <pc:sldMk cId="686699456" sldId="4466"/>
            <ac:spMk id="48" creationId="{B74C7F88-19C5-4940-82CD-966875838FC9}"/>
          </ac:spMkLst>
        </pc:spChg>
        <pc:grpChg chg="mod">
          <ac:chgData name="Robin Rettien" userId="d3b77970-caed-4e6f-89f3-1a113df11dad" providerId="ADAL" clId="{CA2E6B7D-8C40-4DDD-8464-55968D6B0314}" dt="2020-11-23T13:39:22.081" v="27" actId="13926"/>
          <ac:grpSpMkLst>
            <pc:docMk/>
            <pc:sldMk cId="686699456" sldId="4466"/>
            <ac:grpSpMk id="3" creationId="{6B85B6AD-4A03-4DDA-9E20-F9BB70BECDA2}"/>
          </ac:grpSpMkLst>
        </pc:grpChg>
        <pc:grpChg chg="mod">
          <ac:chgData name="Robin Rettien" userId="d3b77970-caed-4e6f-89f3-1a113df11dad" providerId="ADAL" clId="{CA2E6B7D-8C40-4DDD-8464-55968D6B0314}" dt="2020-11-23T13:39:22.081" v="27" actId="13926"/>
          <ac:grpSpMkLst>
            <pc:docMk/>
            <pc:sldMk cId="686699456" sldId="4466"/>
            <ac:grpSpMk id="29" creationId="{9022C64C-9597-4939-AFE2-85DA1FFFEAC9}"/>
          </ac:grpSpMkLst>
        </pc:grpChg>
        <pc:picChg chg="mod">
          <ac:chgData name="Robin Rettien" userId="d3b77970-caed-4e6f-89f3-1a113df11dad" providerId="ADAL" clId="{CA2E6B7D-8C40-4DDD-8464-55968D6B0314}" dt="2020-11-23T13:39:22.081" v="27" actId="13926"/>
          <ac:picMkLst>
            <pc:docMk/>
            <pc:sldMk cId="686699456" sldId="4466"/>
            <ac:picMk id="15" creationId="{E53138DA-BF9A-494C-9938-DE95C62B7FCD}"/>
          </ac:picMkLst>
        </pc:picChg>
        <pc:picChg chg="mod">
          <ac:chgData name="Robin Rettien" userId="d3b77970-caed-4e6f-89f3-1a113df11dad" providerId="ADAL" clId="{CA2E6B7D-8C40-4DDD-8464-55968D6B0314}" dt="2020-11-23T13:39:22.081" v="27" actId="13926"/>
          <ac:picMkLst>
            <pc:docMk/>
            <pc:sldMk cId="686699456" sldId="4466"/>
            <ac:picMk id="30" creationId="{142C7C0E-4ED7-4360-AB3C-9E877563AB75}"/>
          </ac:picMkLst>
        </pc:picChg>
        <pc:picChg chg="mod">
          <ac:chgData name="Robin Rettien" userId="d3b77970-caed-4e6f-89f3-1a113df11dad" providerId="ADAL" clId="{CA2E6B7D-8C40-4DDD-8464-55968D6B0314}" dt="2020-11-23T13:39:22.081" v="27" actId="13926"/>
          <ac:picMkLst>
            <pc:docMk/>
            <pc:sldMk cId="686699456" sldId="4466"/>
            <ac:picMk id="1026" creationId="{3FA9528B-1862-4958-A16D-6799F3A18244}"/>
          </ac:picMkLst>
        </pc:picChg>
        <pc:picChg chg="mod">
          <ac:chgData name="Robin Rettien" userId="d3b77970-caed-4e6f-89f3-1a113df11dad" providerId="ADAL" clId="{CA2E6B7D-8C40-4DDD-8464-55968D6B0314}" dt="2020-11-23T13:39:22.081" v="27" actId="13926"/>
          <ac:picMkLst>
            <pc:docMk/>
            <pc:sldMk cId="686699456" sldId="4466"/>
            <ac:picMk id="1028" creationId="{E37B60D6-1507-4082-AC1E-6AE7E135E42F}"/>
          </ac:picMkLst>
        </pc:picChg>
        <pc:cxnChg chg="mod">
          <ac:chgData name="Robin Rettien" userId="d3b77970-caed-4e6f-89f3-1a113df11dad" providerId="ADAL" clId="{CA2E6B7D-8C40-4DDD-8464-55968D6B0314}" dt="2020-11-23T13:39:22.081" v="27" actId="13926"/>
          <ac:cxnSpMkLst>
            <pc:docMk/>
            <pc:sldMk cId="686699456" sldId="4466"/>
            <ac:cxnSpMk id="9" creationId="{3BEE60D6-0E4C-464F-BC7C-EA9659E70587}"/>
          </ac:cxnSpMkLst>
        </pc:cxnChg>
        <pc:cxnChg chg="mod">
          <ac:chgData name="Robin Rettien" userId="d3b77970-caed-4e6f-89f3-1a113df11dad" providerId="ADAL" clId="{CA2E6B7D-8C40-4DDD-8464-55968D6B0314}" dt="2020-11-23T13:39:22.081" v="27" actId="13926"/>
          <ac:cxnSpMkLst>
            <pc:docMk/>
            <pc:sldMk cId="686699456" sldId="4466"/>
            <ac:cxnSpMk id="28" creationId="{47F59D75-4A22-46BB-99A2-34797429F3D5}"/>
          </ac:cxnSpMkLst>
        </pc:cxnChg>
        <pc:cxnChg chg="mod">
          <ac:chgData name="Robin Rettien" userId="d3b77970-caed-4e6f-89f3-1a113df11dad" providerId="ADAL" clId="{CA2E6B7D-8C40-4DDD-8464-55968D6B0314}" dt="2020-11-23T13:39:22.081" v="27" actId="13926"/>
          <ac:cxnSpMkLst>
            <pc:docMk/>
            <pc:sldMk cId="686699456" sldId="4466"/>
            <ac:cxnSpMk id="33" creationId="{E8C7C720-34A5-4361-8482-2EDD0D4A4F9D}"/>
          </ac:cxnSpMkLst>
        </pc:cxnChg>
      </pc:sldChg>
      <pc:sldChg chg="modSp mod">
        <pc:chgData name="Robin Rettien" userId="d3b77970-caed-4e6f-89f3-1a113df11dad" providerId="ADAL" clId="{CA2E6B7D-8C40-4DDD-8464-55968D6B0314}" dt="2020-11-23T13:39:44.126" v="31" actId="13926"/>
        <pc:sldMkLst>
          <pc:docMk/>
          <pc:sldMk cId="3607771872" sldId="4467"/>
        </pc:sldMkLst>
        <pc:spChg chg="mod">
          <ac:chgData name="Robin Rettien" userId="d3b77970-caed-4e6f-89f3-1a113df11dad" providerId="ADAL" clId="{CA2E6B7D-8C40-4DDD-8464-55968D6B0314}" dt="2020-11-23T13:39:44.126" v="31" actId="13926"/>
          <ac:spMkLst>
            <pc:docMk/>
            <pc:sldMk cId="3607771872" sldId="4467"/>
            <ac:spMk id="16" creationId="{363004E6-5D0B-4972-B740-FE08672547D7}"/>
          </ac:spMkLst>
        </pc:spChg>
      </pc:sldChg>
      <pc:sldChg chg="modSp mod">
        <pc:chgData name="Robin Rettien" userId="d3b77970-caed-4e6f-89f3-1a113df11dad" providerId="ADAL" clId="{CA2E6B7D-8C40-4DDD-8464-55968D6B0314}" dt="2020-11-23T13:40:02.363" v="33" actId="6549"/>
        <pc:sldMkLst>
          <pc:docMk/>
          <pc:sldMk cId="2871285774" sldId="4469"/>
        </pc:sldMkLst>
        <pc:spChg chg="mod">
          <ac:chgData name="Robin Rettien" userId="d3b77970-caed-4e6f-89f3-1a113df11dad" providerId="ADAL" clId="{CA2E6B7D-8C40-4DDD-8464-55968D6B0314}" dt="2020-11-23T13:40:02.363" v="33" actId="6549"/>
          <ac:spMkLst>
            <pc:docMk/>
            <pc:sldMk cId="2871285774" sldId="4469"/>
            <ac:spMk id="22" creationId="{A3C10B9C-6C4E-4C6F-9A7F-3F80D2D4C701}"/>
          </ac:spMkLst>
        </pc:spChg>
      </pc:sldChg>
      <pc:sldChg chg="modSp mod">
        <pc:chgData name="Robin Rettien" userId="d3b77970-caed-4e6f-89f3-1a113df11dad" providerId="ADAL" clId="{CA2E6B7D-8C40-4DDD-8464-55968D6B0314}" dt="2020-11-23T13:40:06.544" v="34" actId="13926"/>
        <pc:sldMkLst>
          <pc:docMk/>
          <pc:sldMk cId="2657895909" sldId="4470"/>
        </pc:sldMkLst>
        <pc:spChg chg="mod">
          <ac:chgData name="Robin Rettien" userId="d3b77970-caed-4e6f-89f3-1a113df11dad" providerId="ADAL" clId="{CA2E6B7D-8C40-4DDD-8464-55968D6B0314}" dt="2020-11-23T13:40:06.544" v="34" actId="13926"/>
          <ac:spMkLst>
            <pc:docMk/>
            <pc:sldMk cId="2657895909" sldId="4470"/>
            <ac:spMk id="16" creationId="{363004E6-5D0B-4972-B740-FE08672547D7}"/>
          </ac:spMkLst>
        </pc:spChg>
      </pc:sldChg>
      <pc:sldChg chg="modSp mod">
        <pc:chgData name="Robin Rettien" userId="d3b77970-caed-4e6f-89f3-1a113df11dad" providerId="ADAL" clId="{CA2E6B7D-8C40-4DDD-8464-55968D6B0314}" dt="2020-11-23T13:40:10.877" v="35" actId="13926"/>
        <pc:sldMkLst>
          <pc:docMk/>
          <pc:sldMk cId="359526628" sldId="4472"/>
        </pc:sldMkLst>
        <pc:spChg chg="mod">
          <ac:chgData name="Robin Rettien" userId="d3b77970-caed-4e6f-89f3-1a113df11dad" providerId="ADAL" clId="{CA2E6B7D-8C40-4DDD-8464-55968D6B0314}" dt="2020-11-23T13:40:10.877" v="35" actId="13926"/>
          <ac:spMkLst>
            <pc:docMk/>
            <pc:sldMk cId="359526628" sldId="4472"/>
            <ac:spMk id="28" creationId="{1915FD22-2941-43E3-94C2-8BDD87DD535A}"/>
          </ac:spMkLst>
        </pc:spChg>
      </pc:sldChg>
      <pc:sldChg chg="modSp mod">
        <pc:chgData name="Robin Rettien" userId="d3b77970-caed-4e6f-89f3-1a113df11dad" providerId="ADAL" clId="{CA2E6B7D-8C40-4DDD-8464-55968D6B0314}" dt="2020-11-23T13:40:24.753" v="37" actId="20577"/>
        <pc:sldMkLst>
          <pc:docMk/>
          <pc:sldMk cId="1407192383" sldId="4474"/>
        </pc:sldMkLst>
        <pc:spChg chg="mod">
          <ac:chgData name="Robin Rettien" userId="d3b77970-caed-4e6f-89f3-1a113df11dad" providerId="ADAL" clId="{CA2E6B7D-8C40-4DDD-8464-55968D6B0314}" dt="2020-11-23T13:40:24.753" v="37" actId="20577"/>
          <ac:spMkLst>
            <pc:docMk/>
            <pc:sldMk cId="1407192383" sldId="4474"/>
            <ac:spMk id="16" creationId="{363004E6-5D0B-4972-B740-FE08672547D7}"/>
          </ac:spMkLst>
        </pc:spChg>
      </pc:sldChg>
      <pc:sldChg chg="modSp mod">
        <pc:chgData name="Robin Rettien" userId="d3b77970-caed-4e6f-89f3-1a113df11dad" providerId="ADAL" clId="{CA2E6B7D-8C40-4DDD-8464-55968D6B0314}" dt="2020-11-23T13:40:29.790" v="38" actId="13926"/>
        <pc:sldMkLst>
          <pc:docMk/>
          <pc:sldMk cId="4175044044" sldId="4475"/>
        </pc:sldMkLst>
        <pc:spChg chg="mod">
          <ac:chgData name="Robin Rettien" userId="d3b77970-caed-4e6f-89f3-1a113df11dad" providerId="ADAL" clId="{CA2E6B7D-8C40-4DDD-8464-55968D6B0314}" dt="2020-11-23T13:40:29.790" v="38" actId="13926"/>
          <ac:spMkLst>
            <pc:docMk/>
            <pc:sldMk cId="4175044044" sldId="4475"/>
            <ac:spMk id="13" creationId="{E612B975-BDBB-4283-A993-7EE553A058B9}"/>
          </ac:spMkLst>
        </pc:spChg>
      </pc:sldChg>
      <pc:sldChg chg="modSp mod">
        <pc:chgData name="Robin Rettien" userId="d3b77970-caed-4e6f-89f3-1a113df11dad" providerId="ADAL" clId="{CA2E6B7D-8C40-4DDD-8464-55968D6B0314}" dt="2020-11-23T13:40:54.988" v="42" actId="13926"/>
        <pc:sldMkLst>
          <pc:docMk/>
          <pc:sldMk cId="4198397139" sldId="4476"/>
        </pc:sldMkLst>
        <pc:spChg chg="mod">
          <ac:chgData name="Robin Rettien" userId="d3b77970-caed-4e6f-89f3-1a113df11dad" providerId="ADAL" clId="{CA2E6B7D-8C40-4DDD-8464-55968D6B0314}" dt="2020-11-23T13:40:54.988" v="42" actId="13926"/>
          <ac:spMkLst>
            <pc:docMk/>
            <pc:sldMk cId="4198397139" sldId="4476"/>
            <ac:spMk id="28" creationId="{1915FD22-2941-43E3-94C2-8BDD87DD535A}"/>
          </ac:spMkLst>
        </pc:spChg>
      </pc:sldChg>
      <pc:sldChg chg="modSp mod">
        <pc:chgData name="Robin Rettien" userId="d3b77970-caed-4e6f-89f3-1a113df11dad" providerId="ADAL" clId="{CA2E6B7D-8C40-4DDD-8464-55968D6B0314}" dt="2020-11-23T13:40:58.735" v="43" actId="13926"/>
        <pc:sldMkLst>
          <pc:docMk/>
          <pc:sldMk cId="1815526282" sldId="4477"/>
        </pc:sldMkLst>
        <pc:spChg chg="mod">
          <ac:chgData name="Robin Rettien" userId="d3b77970-caed-4e6f-89f3-1a113df11dad" providerId="ADAL" clId="{CA2E6B7D-8C40-4DDD-8464-55968D6B0314}" dt="2020-11-23T13:40:58.735" v="43" actId="13926"/>
          <ac:spMkLst>
            <pc:docMk/>
            <pc:sldMk cId="1815526282" sldId="4477"/>
            <ac:spMk id="16" creationId="{363004E6-5D0B-4972-B740-FE08672547D7}"/>
          </ac:spMkLst>
        </pc:spChg>
      </pc:sldChg>
      <pc:sldChg chg="modSp mod">
        <pc:chgData name="Robin Rettien" userId="d3b77970-caed-4e6f-89f3-1a113df11dad" providerId="ADAL" clId="{CA2E6B7D-8C40-4DDD-8464-55968D6B0314}" dt="2020-11-23T13:41:41.056" v="47" actId="13926"/>
        <pc:sldMkLst>
          <pc:docMk/>
          <pc:sldMk cId="776454013" sldId="4478"/>
        </pc:sldMkLst>
        <pc:spChg chg="mod">
          <ac:chgData name="Robin Rettien" userId="d3b77970-caed-4e6f-89f3-1a113df11dad" providerId="ADAL" clId="{CA2E6B7D-8C40-4DDD-8464-55968D6B0314}" dt="2020-11-23T13:41:41.056" v="47" actId="13926"/>
          <ac:spMkLst>
            <pc:docMk/>
            <pc:sldMk cId="776454013" sldId="4478"/>
            <ac:spMk id="16" creationId="{363004E6-5D0B-4972-B740-FE08672547D7}"/>
          </ac:spMkLst>
        </pc:spChg>
      </pc:sldChg>
      <pc:sldChg chg="modSp mod">
        <pc:chgData name="Robin Rettien" userId="d3b77970-caed-4e6f-89f3-1a113df11dad" providerId="ADAL" clId="{CA2E6B7D-8C40-4DDD-8464-55968D6B0314}" dt="2020-11-23T13:42:20.579" v="54" actId="13926"/>
        <pc:sldMkLst>
          <pc:docMk/>
          <pc:sldMk cId="3712010389" sldId="4481"/>
        </pc:sldMkLst>
        <pc:spChg chg="mod">
          <ac:chgData name="Robin Rettien" userId="d3b77970-caed-4e6f-89f3-1a113df11dad" providerId="ADAL" clId="{CA2E6B7D-8C40-4DDD-8464-55968D6B0314}" dt="2020-11-23T13:42:18.003" v="53" actId="13926"/>
          <ac:spMkLst>
            <pc:docMk/>
            <pc:sldMk cId="3712010389" sldId="4481"/>
            <ac:spMk id="22" creationId="{669BF281-B835-4BFF-A356-401BA11A8991}"/>
          </ac:spMkLst>
        </pc:spChg>
        <pc:spChg chg="mod">
          <ac:chgData name="Robin Rettien" userId="d3b77970-caed-4e6f-89f3-1a113df11dad" providerId="ADAL" clId="{CA2E6B7D-8C40-4DDD-8464-55968D6B0314}" dt="2020-11-23T13:42:20.579" v="54" actId="13926"/>
          <ac:spMkLst>
            <pc:docMk/>
            <pc:sldMk cId="3712010389" sldId="4481"/>
            <ac:spMk id="32" creationId="{9B9D46CA-768E-4701-9A6D-1ED3A5778DB3}"/>
          </ac:spMkLst>
        </pc:spChg>
      </pc:sldChg>
      <pc:sldChg chg="modSp mod">
        <pc:chgData name="Robin Rettien" userId="d3b77970-caed-4e6f-89f3-1a113df11dad" providerId="ADAL" clId="{CA2E6B7D-8C40-4DDD-8464-55968D6B0314}" dt="2020-11-23T13:42:38.244" v="59" actId="13926"/>
        <pc:sldMkLst>
          <pc:docMk/>
          <pc:sldMk cId="58685191" sldId="4482"/>
        </pc:sldMkLst>
        <pc:spChg chg="mod">
          <ac:chgData name="Robin Rettien" userId="d3b77970-caed-4e6f-89f3-1a113df11dad" providerId="ADAL" clId="{CA2E6B7D-8C40-4DDD-8464-55968D6B0314}" dt="2020-11-23T13:42:38.244" v="59" actId="13926"/>
          <ac:spMkLst>
            <pc:docMk/>
            <pc:sldMk cId="58685191" sldId="4482"/>
            <ac:spMk id="4" creationId="{29CB9718-F33C-45E0-97AD-AD6A26E51A3C}"/>
          </ac:spMkLst>
        </pc:spChg>
      </pc:sldChg>
      <pc:sldChg chg="modSp mod">
        <pc:chgData name="Robin Rettien" userId="d3b77970-caed-4e6f-89f3-1a113df11dad" providerId="ADAL" clId="{CA2E6B7D-8C40-4DDD-8464-55968D6B0314}" dt="2020-11-23T13:42:51.161" v="62" actId="13926"/>
        <pc:sldMkLst>
          <pc:docMk/>
          <pc:sldMk cId="4273903994" sldId="4483"/>
        </pc:sldMkLst>
        <pc:spChg chg="mod">
          <ac:chgData name="Robin Rettien" userId="d3b77970-caed-4e6f-89f3-1a113df11dad" providerId="ADAL" clId="{CA2E6B7D-8C40-4DDD-8464-55968D6B0314}" dt="2020-11-23T13:42:51.161" v="62" actId="13926"/>
          <ac:spMkLst>
            <pc:docMk/>
            <pc:sldMk cId="4273903994" sldId="4483"/>
            <ac:spMk id="20" creationId="{158AD0A0-C618-4557-9D70-31B1FBE3DE61}"/>
          </ac:spMkLst>
        </pc:spChg>
      </pc:sldChg>
      <pc:sldChg chg="modSp mod">
        <pc:chgData name="Robin Rettien" userId="d3b77970-caed-4e6f-89f3-1a113df11dad" providerId="ADAL" clId="{CA2E6B7D-8C40-4DDD-8464-55968D6B0314}" dt="2020-11-23T13:43:02.637" v="64" actId="13926"/>
        <pc:sldMkLst>
          <pc:docMk/>
          <pc:sldMk cId="381624051" sldId="4490"/>
        </pc:sldMkLst>
        <pc:spChg chg="mod">
          <ac:chgData name="Robin Rettien" userId="d3b77970-caed-4e6f-89f3-1a113df11dad" providerId="ADAL" clId="{CA2E6B7D-8C40-4DDD-8464-55968D6B0314}" dt="2020-11-23T13:43:02.637" v="64" actId="13926"/>
          <ac:spMkLst>
            <pc:docMk/>
            <pc:sldMk cId="381624051" sldId="4490"/>
            <ac:spMk id="4" creationId="{29CB9718-F33C-45E0-97AD-AD6A26E51A3C}"/>
          </ac:spMkLst>
        </pc:spChg>
      </pc:sldChg>
      <pc:sldChg chg="modSp mod">
        <pc:chgData name="Robin Rettien" userId="d3b77970-caed-4e6f-89f3-1a113df11dad" providerId="ADAL" clId="{CA2E6B7D-8C40-4DDD-8464-55968D6B0314}" dt="2020-11-23T13:43:06.255" v="65" actId="13926"/>
        <pc:sldMkLst>
          <pc:docMk/>
          <pc:sldMk cId="3934869442" sldId="4491"/>
        </pc:sldMkLst>
        <pc:spChg chg="mod">
          <ac:chgData name="Robin Rettien" userId="d3b77970-caed-4e6f-89f3-1a113df11dad" providerId="ADAL" clId="{CA2E6B7D-8C40-4DDD-8464-55968D6B0314}" dt="2020-11-23T13:43:06.255" v="65" actId="13926"/>
          <ac:spMkLst>
            <pc:docMk/>
            <pc:sldMk cId="3934869442" sldId="4491"/>
            <ac:spMk id="28" creationId="{1915FD22-2941-43E3-94C2-8BDD87DD535A}"/>
          </ac:spMkLst>
        </pc:spChg>
      </pc:sldChg>
      <pc:sldChg chg="delSp modSp mod">
        <pc:chgData name="Robin Rettien" userId="d3b77970-caed-4e6f-89f3-1a113df11dad" providerId="ADAL" clId="{CA2E6B7D-8C40-4DDD-8464-55968D6B0314}" dt="2020-11-23T13:46:39.841" v="104"/>
        <pc:sldMkLst>
          <pc:docMk/>
          <pc:sldMk cId="435248604" sldId="4498"/>
        </pc:sldMkLst>
        <pc:spChg chg="del">
          <ac:chgData name="Robin Rettien" userId="d3b77970-caed-4e6f-89f3-1a113df11dad" providerId="ADAL" clId="{CA2E6B7D-8C40-4DDD-8464-55968D6B0314}" dt="2020-11-23T13:42:13.186" v="52" actId="478"/>
          <ac:spMkLst>
            <pc:docMk/>
            <pc:sldMk cId="435248604" sldId="4498"/>
            <ac:spMk id="5" creationId="{060A7A69-3F29-48B5-BBD2-61F89E13BD1D}"/>
          </ac:spMkLst>
        </pc:spChg>
        <pc:grpChg chg="ord">
          <ac:chgData name="Robin Rettien" userId="d3b77970-caed-4e6f-89f3-1a113df11dad" providerId="ADAL" clId="{CA2E6B7D-8C40-4DDD-8464-55968D6B0314}" dt="2020-11-23T13:41:59.653" v="50" actId="167"/>
          <ac:grpSpMkLst>
            <pc:docMk/>
            <pc:sldMk cId="435248604" sldId="4498"/>
            <ac:grpSpMk id="39" creationId="{B6126664-074F-494C-A8E8-7453F7DCB162}"/>
          </ac:grpSpMkLst>
        </pc:grpChg>
        <pc:picChg chg="mod">
          <ac:chgData name="Robin Rettien" userId="d3b77970-caed-4e6f-89f3-1a113df11dad" providerId="ADAL" clId="{CA2E6B7D-8C40-4DDD-8464-55968D6B0314}" dt="2020-11-23T13:46:39.841" v="104"/>
          <ac:picMkLst>
            <pc:docMk/>
            <pc:sldMk cId="435248604" sldId="4498"/>
            <ac:picMk id="13" creationId="{67CFD7F1-EC40-48AA-B5FF-15E5CF36AFB2}"/>
          </ac:picMkLst>
        </pc:picChg>
      </pc:sldChg>
      <pc:sldChg chg="delSp mod">
        <pc:chgData name="Robin Rettien" userId="d3b77970-caed-4e6f-89f3-1a113df11dad" providerId="ADAL" clId="{CA2E6B7D-8C40-4DDD-8464-55968D6B0314}" dt="2020-11-23T13:36:52.042" v="15" actId="478"/>
        <pc:sldMkLst>
          <pc:docMk/>
          <pc:sldMk cId="3723857203" sldId="4505"/>
        </pc:sldMkLst>
        <pc:spChg chg="del">
          <ac:chgData name="Robin Rettien" userId="d3b77970-caed-4e6f-89f3-1a113df11dad" providerId="ADAL" clId="{CA2E6B7D-8C40-4DDD-8464-55968D6B0314}" dt="2020-11-23T13:36:52.042" v="15" actId="478"/>
          <ac:spMkLst>
            <pc:docMk/>
            <pc:sldMk cId="3723857203" sldId="4505"/>
            <ac:spMk id="22" creationId="{9D9BD2E3-4C1B-4F62-A8AB-BFD4638A2B3E}"/>
          </ac:spMkLst>
        </pc:spChg>
      </pc:sldChg>
      <pc:sldChg chg="delSp mod">
        <pc:chgData name="Robin Rettien" userId="d3b77970-caed-4e6f-89f3-1a113df11dad" providerId="ADAL" clId="{CA2E6B7D-8C40-4DDD-8464-55968D6B0314}" dt="2020-11-23T13:36:54.456" v="16" actId="478"/>
        <pc:sldMkLst>
          <pc:docMk/>
          <pc:sldMk cId="783396592" sldId="4506"/>
        </pc:sldMkLst>
        <pc:spChg chg="del">
          <ac:chgData name="Robin Rettien" userId="d3b77970-caed-4e6f-89f3-1a113df11dad" providerId="ADAL" clId="{CA2E6B7D-8C40-4DDD-8464-55968D6B0314}" dt="2020-11-23T13:36:54.456" v="16" actId="478"/>
          <ac:spMkLst>
            <pc:docMk/>
            <pc:sldMk cId="783396592" sldId="4506"/>
            <ac:spMk id="11" creationId="{1F01E95B-A1F2-493F-BD74-6EE4916B1BA0}"/>
          </ac:spMkLst>
        </pc:spChg>
      </pc:sldChg>
      <pc:sldChg chg="modSp mod">
        <pc:chgData name="Robin Rettien" userId="d3b77970-caed-4e6f-89f3-1a113df11dad" providerId="ADAL" clId="{CA2E6B7D-8C40-4DDD-8464-55968D6B0314}" dt="2020-11-23T13:42:35.014" v="58" actId="13926"/>
        <pc:sldMkLst>
          <pc:docMk/>
          <pc:sldMk cId="4073120430" sldId="4515"/>
        </pc:sldMkLst>
        <pc:spChg chg="mod">
          <ac:chgData name="Robin Rettien" userId="d3b77970-caed-4e6f-89f3-1a113df11dad" providerId="ADAL" clId="{CA2E6B7D-8C40-4DDD-8464-55968D6B0314}" dt="2020-11-23T13:42:35.014" v="58" actId="13926"/>
          <ac:spMkLst>
            <pc:docMk/>
            <pc:sldMk cId="4073120430" sldId="4515"/>
            <ac:spMk id="4" creationId="{29CB9718-F33C-45E0-97AD-AD6A26E51A3C}"/>
          </ac:spMkLst>
        </pc:spChg>
      </pc:sldChg>
      <pc:sldChg chg="delSp mod">
        <pc:chgData name="Robin Rettien" userId="d3b77970-caed-4e6f-89f3-1a113df11dad" providerId="ADAL" clId="{CA2E6B7D-8C40-4DDD-8464-55968D6B0314}" dt="2020-11-23T13:36:46.130" v="12" actId="478"/>
        <pc:sldMkLst>
          <pc:docMk/>
          <pc:sldMk cId="1017006420" sldId="4518"/>
        </pc:sldMkLst>
        <pc:spChg chg="del">
          <ac:chgData name="Robin Rettien" userId="d3b77970-caed-4e6f-89f3-1a113df11dad" providerId="ADAL" clId="{CA2E6B7D-8C40-4DDD-8464-55968D6B0314}" dt="2020-11-23T13:36:46.130" v="12" actId="478"/>
          <ac:spMkLst>
            <pc:docMk/>
            <pc:sldMk cId="1017006420" sldId="4518"/>
            <ac:spMk id="16" creationId="{BDCA6903-0CA6-4F5C-8474-EF946F962899}"/>
          </ac:spMkLst>
        </pc:spChg>
      </pc:sldChg>
      <pc:sldChg chg="delSp mod">
        <pc:chgData name="Robin Rettien" userId="d3b77970-caed-4e6f-89f3-1a113df11dad" providerId="ADAL" clId="{CA2E6B7D-8C40-4DDD-8464-55968D6B0314}" dt="2020-11-23T13:37:00.338" v="20" actId="478"/>
        <pc:sldMkLst>
          <pc:docMk/>
          <pc:sldMk cId="3024342461" sldId="4519"/>
        </pc:sldMkLst>
        <pc:spChg chg="del">
          <ac:chgData name="Robin Rettien" userId="d3b77970-caed-4e6f-89f3-1a113df11dad" providerId="ADAL" clId="{CA2E6B7D-8C40-4DDD-8464-55968D6B0314}" dt="2020-11-23T13:37:00.338" v="20" actId="478"/>
          <ac:spMkLst>
            <pc:docMk/>
            <pc:sldMk cId="3024342461" sldId="4519"/>
            <ac:spMk id="7" creationId="{488527C6-AC8F-48B9-8355-3C7A081B153B}"/>
          </ac:spMkLst>
        </pc:spChg>
      </pc:sldChg>
      <pc:sldChg chg="delSp modSp mod">
        <pc:chgData name="Robin Rettien" userId="d3b77970-caed-4e6f-89f3-1a113df11dad" providerId="ADAL" clId="{CA2E6B7D-8C40-4DDD-8464-55968D6B0314}" dt="2020-11-23T13:37:33.538" v="23" actId="13926"/>
        <pc:sldMkLst>
          <pc:docMk/>
          <pc:sldMk cId="4081695896" sldId="4520"/>
        </pc:sldMkLst>
        <pc:spChg chg="del">
          <ac:chgData name="Robin Rettien" userId="d3b77970-caed-4e6f-89f3-1a113df11dad" providerId="ADAL" clId="{CA2E6B7D-8C40-4DDD-8464-55968D6B0314}" dt="2020-11-23T13:36:55.941" v="17" actId="478"/>
          <ac:spMkLst>
            <pc:docMk/>
            <pc:sldMk cId="4081695896" sldId="4520"/>
            <ac:spMk id="16" creationId="{04B594DF-E7A3-42C1-B61B-4EA58ED13346}"/>
          </ac:spMkLst>
        </pc:spChg>
        <pc:spChg chg="mod">
          <ac:chgData name="Robin Rettien" userId="d3b77970-caed-4e6f-89f3-1a113df11dad" providerId="ADAL" clId="{CA2E6B7D-8C40-4DDD-8464-55968D6B0314}" dt="2020-11-23T13:37:33.538" v="23" actId="13926"/>
          <ac:spMkLst>
            <pc:docMk/>
            <pc:sldMk cId="4081695896" sldId="4520"/>
            <ac:spMk id="27" creationId="{C82C07AC-89D3-4CC2-96F8-C392922EA6B8}"/>
          </ac:spMkLst>
        </pc:spChg>
      </pc:sldChg>
      <pc:sldChg chg="delSp modSp mod">
        <pc:chgData name="Robin Rettien" userId="d3b77970-caed-4e6f-89f3-1a113df11dad" providerId="ADAL" clId="{CA2E6B7D-8C40-4DDD-8464-55968D6B0314}" dt="2020-11-23T13:37:36.338" v="24" actId="13926"/>
        <pc:sldMkLst>
          <pc:docMk/>
          <pc:sldMk cId="1101744368" sldId="4524"/>
        </pc:sldMkLst>
        <pc:spChg chg="del">
          <ac:chgData name="Robin Rettien" userId="d3b77970-caed-4e6f-89f3-1a113df11dad" providerId="ADAL" clId="{CA2E6B7D-8C40-4DDD-8464-55968D6B0314}" dt="2020-11-23T13:36:57.425" v="18" actId="478"/>
          <ac:spMkLst>
            <pc:docMk/>
            <pc:sldMk cId="1101744368" sldId="4524"/>
            <ac:spMk id="3" creationId="{DB42A679-DD67-411F-90ED-10EFD853E102}"/>
          </ac:spMkLst>
        </pc:spChg>
        <pc:spChg chg="mod">
          <ac:chgData name="Robin Rettien" userId="d3b77970-caed-4e6f-89f3-1a113df11dad" providerId="ADAL" clId="{CA2E6B7D-8C40-4DDD-8464-55968D6B0314}" dt="2020-11-23T13:37:36.338" v="24" actId="13926"/>
          <ac:spMkLst>
            <pc:docMk/>
            <pc:sldMk cId="1101744368" sldId="4524"/>
            <ac:spMk id="7" creationId="{431603C3-0313-437E-A629-5B4052624569}"/>
          </ac:spMkLst>
        </pc:spChg>
      </pc:sldChg>
      <pc:sldChg chg="modSp mod">
        <pc:chgData name="Robin Rettien" userId="d3b77970-caed-4e6f-89f3-1a113df11dad" providerId="ADAL" clId="{CA2E6B7D-8C40-4DDD-8464-55968D6B0314}" dt="2020-11-23T13:41:06.972" v="45" actId="13926"/>
        <pc:sldMkLst>
          <pc:docMk/>
          <pc:sldMk cId="2172363109" sldId="4531"/>
        </pc:sldMkLst>
        <pc:graphicFrameChg chg="modGraphic">
          <ac:chgData name="Robin Rettien" userId="d3b77970-caed-4e6f-89f3-1a113df11dad" providerId="ADAL" clId="{CA2E6B7D-8C40-4DDD-8464-55968D6B0314}" dt="2020-11-23T13:41:06.972" v="45" actId="13926"/>
          <ac:graphicFrameMkLst>
            <pc:docMk/>
            <pc:sldMk cId="2172363109" sldId="4531"/>
            <ac:graphicFrameMk id="5" creationId="{12CA20DD-86FB-4A49-B398-887C7612D442}"/>
          </ac:graphicFrameMkLst>
        </pc:graphicFrameChg>
      </pc:sldChg>
      <pc:sldChg chg="modSp">
        <pc:chgData name="Robin Rettien" userId="d3b77970-caed-4e6f-89f3-1a113df11dad" providerId="ADAL" clId="{CA2E6B7D-8C40-4DDD-8464-55968D6B0314}" dt="2020-11-23T13:36:00.314" v="3" actId="13926"/>
        <pc:sldMkLst>
          <pc:docMk/>
          <pc:sldMk cId="419548533" sldId="4534"/>
        </pc:sldMkLst>
        <pc:spChg chg="mod">
          <ac:chgData name="Robin Rettien" userId="d3b77970-caed-4e6f-89f3-1a113df11dad" providerId="ADAL" clId="{CA2E6B7D-8C40-4DDD-8464-55968D6B0314}" dt="2020-11-23T13:36:00.314" v="3" actId="13926"/>
          <ac:spMkLst>
            <pc:docMk/>
            <pc:sldMk cId="419548533" sldId="4534"/>
            <ac:spMk id="2" creationId="{DA56C8B7-AD82-4838-B12A-26BD3ED89960}"/>
          </ac:spMkLst>
        </pc:spChg>
        <pc:spChg chg="mod">
          <ac:chgData name="Robin Rettien" userId="d3b77970-caed-4e6f-89f3-1a113df11dad" providerId="ADAL" clId="{CA2E6B7D-8C40-4DDD-8464-55968D6B0314}" dt="2020-11-23T13:36:00.314" v="3" actId="13926"/>
          <ac:spMkLst>
            <pc:docMk/>
            <pc:sldMk cId="419548533" sldId="4534"/>
            <ac:spMk id="3" creationId="{D53F3C52-04C6-4E6C-B340-A8B910795DFE}"/>
          </ac:spMkLst>
        </pc:spChg>
        <pc:spChg chg="mod">
          <ac:chgData name="Robin Rettien" userId="d3b77970-caed-4e6f-89f3-1a113df11dad" providerId="ADAL" clId="{CA2E6B7D-8C40-4DDD-8464-55968D6B0314}" dt="2020-11-23T13:36:00.314" v="3" actId="13926"/>
          <ac:spMkLst>
            <pc:docMk/>
            <pc:sldMk cId="419548533" sldId="4534"/>
            <ac:spMk id="6" creationId="{9CA6FBCC-71B7-4F2C-BA87-6099992BD657}"/>
          </ac:spMkLst>
        </pc:spChg>
        <pc:spChg chg="mod">
          <ac:chgData name="Robin Rettien" userId="d3b77970-caed-4e6f-89f3-1a113df11dad" providerId="ADAL" clId="{CA2E6B7D-8C40-4DDD-8464-55968D6B0314}" dt="2020-11-23T13:36:00.314" v="3" actId="13926"/>
          <ac:spMkLst>
            <pc:docMk/>
            <pc:sldMk cId="419548533" sldId="4534"/>
            <ac:spMk id="7" creationId="{C2194BE0-6246-4452-BAB1-2208ED754E76}"/>
          </ac:spMkLst>
        </pc:spChg>
        <pc:spChg chg="mod">
          <ac:chgData name="Robin Rettien" userId="d3b77970-caed-4e6f-89f3-1a113df11dad" providerId="ADAL" clId="{CA2E6B7D-8C40-4DDD-8464-55968D6B0314}" dt="2020-11-23T13:36:00.314" v="3" actId="13926"/>
          <ac:spMkLst>
            <pc:docMk/>
            <pc:sldMk cId="419548533" sldId="4534"/>
            <ac:spMk id="13" creationId="{2D347840-C848-4EA0-A9C8-5208CB020D05}"/>
          </ac:spMkLst>
        </pc:spChg>
        <pc:spChg chg="mod">
          <ac:chgData name="Robin Rettien" userId="d3b77970-caed-4e6f-89f3-1a113df11dad" providerId="ADAL" clId="{CA2E6B7D-8C40-4DDD-8464-55968D6B0314}" dt="2020-11-23T13:36:00.314" v="3" actId="13926"/>
          <ac:spMkLst>
            <pc:docMk/>
            <pc:sldMk cId="419548533" sldId="4534"/>
            <ac:spMk id="15" creationId="{CE7FEFFD-2135-4875-BC5A-895AE5991D9A}"/>
          </ac:spMkLst>
        </pc:spChg>
        <pc:spChg chg="mod">
          <ac:chgData name="Robin Rettien" userId="d3b77970-caed-4e6f-89f3-1a113df11dad" providerId="ADAL" clId="{CA2E6B7D-8C40-4DDD-8464-55968D6B0314}" dt="2020-11-23T13:36:00.314" v="3" actId="13926"/>
          <ac:spMkLst>
            <pc:docMk/>
            <pc:sldMk cId="419548533" sldId="4534"/>
            <ac:spMk id="21" creationId="{7B37CB22-9E69-4C3E-831C-7C03A311044A}"/>
          </ac:spMkLst>
        </pc:spChg>
        <pc:spChg chg="mod">
          <ac:chgData name="Robin Rettien" userId="d3b77970-caed-4e6f-89f3-1a113df11dad" providerId="ADAL" clId="{CA2E6B7D-8C40-4DDD-8464-55968D6B0314}" dt="2020-11-23T13:36:00.314" v="3" actId="13926"/>
          <ac:spMkLst>
            <pc:docMk/>
            <pc:sldMk cId="419548533" sldId="4534"/>
            <ac:spMk id="25" creationId="{8B793F44-C28A-4F54-99CB-D40AE030E65B}"/>
          </ac:spMkLst>
        </pc:spChg>
        <pc:spChg chg="mod">
          <ac:chgData name="Robin Rettien" userId="d3b77970-caed-4e6f-89f3-1a113df11dad" providerId="ADAL" clId="{CA2E6B7D-8C40-4DDD-8464-55968D6B0314}" dt="2020-11-23T13:36:00.314" v="3" actId="13926"/>
          <ac:spMkLst>
            <pc:docMk/>
            <pc:sldMk cId="419548533" sldId="4534"/>
            <ac:spMk id="26" creationId="{39560AB3-6B18-407E-BA8A-51D748D825B6}"/>
          </ac:spMkLst>
        </pc:spChg>
        <pc:spChg chg="mod">
          <ac:chgData name="Robin Rettien" userId="d3b77970-caed-4e6f-89f3-1a113df11dad" providerId="ADAL" clId="{CA2E6B7D-8C40-4DDD-8464-55968D6B0314}" dt="2020-11-23T13:36:00.314" v="3" actId="13926"/>
          <ac:spMkLst>
            <pc:docMk/>
            <pc:sldMk cId="419548533" sldId="4534"/>
            <ac:spMk id="28" creationId="{490937B2-BE64-4DD4-AABF-1B4B1CBEF8E8}"/>
          </ac:spMkLst>
        </pc:spChg>
        <pc:spChg chg="mod">
          <ac:chgData name="Robin Rettien" userId="d3b77970-caed-4e6f-89f3-1a113df11dad" providerId="ADAL" clId="{CA2E6B7D-8C40-4DDD-8464-55968D6B0314}" dt="2020-11-23T13:36:00.314" v="3" actId="13926"/>
          <ac:spMkLst>
            <pc:docMk/>
            <pc:sldMk cId="419548533" sldId="4534"/>
            <ac:spMk id="30" creationId="{72CE0773-BDE5-4FDF-B5D1-25248D377107}"/>
          </ac:spMkLst>
        </pc:spChg>
        <pc:spChg chg="mod">
          <ac:chgData name="Robin Rettien" userId="d3b77970-caed-4e6f-89f3-1a113df11dad" providerId="ADAL" clId="{CA2E6B7D-8C40-4DDD-8464-55968D6B0314}" dt="2020-11-23T13:36:00.314" v="3" actId="13926"/>
          <ac:spMkLst>
            <pc:docMk/>
            <pc:sldMk cId="419548533" sldId="4534"/>
            <ac:spMk id="32" creationId="{4DE5D994-21BD-409C-B89F-DFF7BD967483}"/>
          </ac:spMkLst>
        </pc:spChg>
        <pc:spChg chg="mod">
          <ac:chgData name="Robin Rettien" userId="d3b77970-caed-4e6f-89f3-1a113df11dad" providerId="ADAL" clId="{CA2E6B7D-8C40-4DDD-8464-55968D6B0314}" dt="2020-11-23T13:36:00.314" v="3" actId="13926"/>
          <ac:spMkLst>
            <pc:docMk/>
            <pc:sldMk cId="419548533" sldId="4534"/>
            <ac:spMk id="33" creationId="{0EE5F6C7-CAA1-4A8B-813B-D7F34B851423}"/>
          </ac:spMkLst>
        </pc:spChg>
        <pc:spChg chg="mod">
          <ac:chgData name="Robin Rettien" userId="d3b77970-caed-4e6f-89f3-1a113df11dad" providerId="ADAL" clId="{CA2E6B7D-8C40-4DDD-8464-55968D6B0314}" dt="2020-11-23T13:36:00.314" v="3" actId="13926"/>
          <ac:spMkLst>
            <pc:docMk/>
            <pc:sldMk cId="419548533" sldId="4534"/>
            <ac:spMk id="34" creationId="{932BDA2C-FDD1-492C-9E09-A592565DAFB2}"/>
          </ac:spMkLst>
        </pc:spChg>
        <pc:spChg chg="mod">
          <ac:chgData name="Robin Rettien" userId="d3b77970-caed-4e6f-89f3-1a113df11dad" providerId="ADAL" clId="{CA2E6B7D-8C40-4DDD-8464-55968D6B0314}" dt="2020-11-23T13:36:00.314" v="3" actId="13926"/>
          <ac:spMkLst>
            <pc:docMk/>
            <pc:sldMk cId="419548533" sldId="4534"/>
            <ac:spMk id="37" creationId="{05726357-EF55-4DE8-8390-33102CE8722E}"/>
          </ac:spMkLst>
        </pc:spChg>
        <pc:spChg chg="mod">
          <ac:chgData name="Robin Rettien" userId="d3b77970-caed-4e6f-89f3-1a113df11dad" providerId="ADAL" clId="{CA2E6B7D-8C40-4DDD-8464-55968D6B0314}" dt="2020-11-23T13:36:00.314" v="3" actId="13926"/>
          <ac:spMkLst>
            <pc:docMk/>
            <pc:sldMk cId="419548533" sldId="4534"/>
            <ac:spMk id="40" creationId="{986AA82E-294F-4B7F-9FFC-344D196FA753}"/>
          </ac:spMkLst>
        </pc:spChg>
        <pc:grpChg chg="mod">
          <ac:chgData name="Robin Rettien" userId="d3b77970-caed-4e6f-89f3-1a113df11dad" providerId="ADAL" clId="{CA2E6B7D-8C40-4DDD-8464-55968D6B0314}" dt="2020-11-23T13:36:00.314" v="3" actId="13926"/>
          <ac:grpSpMkLst>
            <pc:docMk/>
            <pc:sldMk cId="419548533" sldId="4534"/>
            <ac:grpSpMk id="11" creationId="{CE46CA51-3A58-4569-A239-960A47AC5734}"/>
          </ac:grpSpMkLst>
        </pc:grpChg>
        <pc:picChg chg="mod">
          <ac:chgData name="Robin Rettien" userId="d3b77970-caed-4e6f-89f3-1a113df11dad" providerId="ADAL" clId="{CA2E6B7D-8C40-4DDD-8464-55968D6B0314}" dt="2020-11-23T13:36:00.314" v="3" actId="13926"/>
          <ac:picMkLst>
            <pc:docMk/>
            <pc:sldMk cId="419548533" sldId="4534"/>
            <ac:picMk id="5" creationId="{C2C83601-3702-4349-A875-D3CE5262CE95}"/>
          </ac:picMkLst>
        </pc:picChg>
        <pc:picChg chg="mod">
          <ac:chgData name="Robin Rettien" userId="d3b77970-caed-4e6f-89f3-1a113df11dad" providerId="ADAL" clId="{CA2E6B7D-8C40-4DDD-8464-55968D6B0314}" dt="2020-11-23T13:36:00.314" v="3" actId="13926"/>
          <ac:picMkLst>
            <pc:docMk/>
            <pc:sldMk cId="419548533" sldId="4534"/>
            <ac:picMk id="8" creationId="{14281F8D-447C-460A-B710-26670642481A}"/>
          </ac:picMkLst>
        </pc:picChg>
        <pc:picChg chg="mod">
          <ac:chgData name="Robin Rettien" userId="d3b77970-caed-4e6f-89f3-1a113df11dad" providerId="ADAL" clId="{CA2E6B7D-8C40-4DDD-8464-55968D6B0314}" dt="2020-11-23T13:36:00.314" v="3" actId="13926"/>
          <ac:picMkLst>
            <pc:docMk/>
            <pc:sldMk cId="419548533" sldId="4534"/>
            <ac:picMk id="9" creationId="{F4EA5B58-A2E7-4530-B4C1-3E03FFEC5672}"/>
          </ac:picMkLst>
        </pc:picChg>
        <pc:picChg chg="mod">
          <ac:chgData name="Robin Rettien" userId="d3b77970-caed-4e6f-89f3-1a113df11dad" providerId="ADAL" clId="{CA2E6B7D-8C40-4DDD-8464-55968D6B0314}" dt="2020-11-23T13:36:00.314" v="3" actId="13926"/>
          <ac:picMkLst>
            <pc:docMk/>
            <pc:sldMk cId="419548533" sldId="4534"/>
            <ac:picMk id="12" creationId="{F2CA6F00-8D77-4C39-B746-6A1683E24631}"/>
          </ac:picMkLst>
        </pc:picChg>
        <pc:picChg chg="mod">
          <ac:chgData name="Robin Rettien" userId="d3b77970-caed-4e6f-89f3-1a113df11dad" providerId="ADAL" clId="{CA2E6B7D-8C40-4DDD-8464-55968D6B0314}" dt="2020-11-23T13:36:00.314" v="3" actId="13926"/>
          <ac:picMkLst>
            <pc:docMk/>
            <pc:sldMk cId="419548533" sldId="4534"/>
            <ac:picMk id="23" creationId="{FE840403-180B-4870-934F-D19F284B00B4}"/>
          </ac:picMkLst>
        </pc:picChg>
        <pc:cxnChg chg="mod">
          <ac:chgData name="Robin Rettien" userId="d3b77970-caed-4e6f-89f3-1a113df11dad" providerId="ADAL" clId="{CA2E6B7D-8C40-4DDD-8464-55968D6B0314}" dt="2020-11-23T13:36:00.314" v="3" actId="13926"/>
          <ac:cxnSpMkLst>
            <pc:docMk/>
            <pc:sldMk cId="419548533" sldId="4534"/>
            <ac:cxnSpMk id="4" creationId="{6A5A0ED7-565A-4BD6-8A0D-16F96E086974}"/>
          </ac:cxnSpMkLst>
        </pc:cxnChg>
      </pc:sldChg>
      <pc:sldChg chg="delSp mod">
        <pc:chgData name="Robin Rettien" userId="d3b77970-caed-4e6f-89f3-1a113df11dad" providerId="ADAL" clId="{CA2E6B7D-8C40-4DDD-8464-55968D6B0314}" dt="2020-11-23T13:42:41.857" v="60" actId="478"/>
        <pc:sldMkLst>
          <pc:docMk/>
          <pc:sldMk cId="3615338953" sldId="4543"/>
        </pc:sldMkLst>
        <pc:spChg chg="del">
          <ac:chgData name="Robin Rettien" userId="d3b77970-caed-4e6f-89f3-1a113df11dad" providerId="ADAL" clId="{CA2E6B7D-8C40-4DDD-8464-55968D6B0314}" dt="2020-11-23T13:42:41.857" v="60" actId="478"/>
          <ac:spMkLst>
            <pc:docMk/>
            <pc:sldMk cId="3615338953" sldId="4543"/>
            <ac:spMk id="3" creationId="{02D724A5-BB0D-429D-BEEF-5047B046D41E}"/>
          </ac:spMkLst>
        </pc:spChg>
      </pc:sldChg>
      <pc:sldChg chg="delSp mod">
        <pc:chgData name="Robin Rettien" userId="d3b77970-caed-4e6f-89f3-1a113df11dad" providerId="ADAL" clId="{CA2E6B7D-8C40-4DDD-8464-55968D6B0314}" dt="2020-11-23T13:43:08.595" v="66" actId="478"/>
        <pc:sldMkLst>
          <pc:docMk/>
          <pc:sldMk cId="3513166889" sldId="4545"/>
        </pc:sldMkLst>
        <pc:spChg chg="del">
          <ac:chgData name="Robin Rettien" userId="d3b77970-caed-4e6f-89f3-1a113df11dad" providerId="ADAL" clId="{CA2E6B7D-8C40-4DDD-8464-55968D6B0314}" dt="2020-11-23T13:43:08.595" v="66" actId="478"/>
          <ac:spMkLst>
            <pc:docMk/>
            <pc:sldMk cId="3513166889" sldId="4545"/>
            <ac:spMk id="3" creationId="{EA84558F-895C-40E3-B24E-38A4C8F29132}"/>
          </ac:spMkLst>
        </pc:spChg>
      </pc:sldChg>
      <pc:sldChg chg="delSp mod">
        <pc:chgData name="Robin Rettien" userId="d3b77970-caed-4e6f-89f3-1a113df11dad" providerId="ADAL" clId="{CA2E6B7D-8C40-4DDD-8464-55968D6B0314}" dt="2020-11-23T13:43:10.426" v="67" actId="478"/>
        <pc:sldMkLst>
          <pc:docMk/>
          <pc:sldMk cId="1716576604" sldId="4546"/>
        </pc:sldMkLst>
        <pc:spChg chg="del">
          <ac:chgData name="Robin Rettien" userId="d3b77970-caed-4e6f-89f3-1a113df11dad" providerId="ADAL" clId="{CA2E6B7D-8C40-4DDD-8464-55968D6B0314}" dt="2020-11-23T13:43:10.426" v="67" actId="478"/>
          <ac:spMkLst>
            <pc:docMk/>
            <pc:sldMk cId="1716576604" sldId="4546"/>
            <ac:spMk id="9" creationId="{798D29C5-C3A6-40B0-AEB8-89B73EFF4209}"/>
          </ac:spMkLst>
        </pc:spChg>
      </pc:sldChg>
      <pc:sldChg chg="delSp mod">
        <pc:chgData name="Robin Rettien" userId="d3b77970-caed-4e6f-89f3-1a113df11dad" providerId="ADAL" clId="{CA2E6B7D-8C40-4DDD-8464-55968D6B0314}" dt="2020-11-23T13:43:12.434" v="68" actId="478"/>
        <pc:sldMkLst>
          <pc:docMk/>
          <pc:sldMk cId="350211027" sldId="4547"/>
        </pc:sldMkLst>
        <pc:spChg chg="del">
          <ac:chgData name="Robin Rettien" userId="d3b77970-caed-4e6f-89f3-1a113df11dad" providerId="ADAL" clId="{CA2E6B7D-8C40-4DDD-8464-55968D6B0314}" dt="2020-11-23T13:43:12.434" v="68" actId="478"/>
          <ac:spMkLst>
            <pc:docMk/>
            <pc:sldMk cId="350211027" sldId="4547"/>
            <ac:spMk id="6" creationId="{C8330452-8A0B-43D7-8918-FE0FA29B6A63}"/>
          </ac:spMkLst>
        </pc:spChg>
      </pc:sldChg>
      <pc:sldChg chg="delSp mod">
        <pc:chgData name="Robin Rettien" userId="d3b77970-caed-4e6f-89f3-1a113df11dad" providerId="ADAL" clId="{CA2E6B7D-8C40-4DDD-8464-55968D6B0314}" dt="2020-11-23T13:43:14.651" v="69" actId="478"/>
        <pc:sldMkLst>
          <pc:docMk/>
          <pc:sldMk cId="841112482" sldId="4548"/>
        </pc:sldMkLst>
        <pc:spChg chg="del">
          <ac:chgData name="Robin Rettien" userId="d3b77970-caed-4e6f-89f3-1a113df11dad" providerId="ADAL" clId="{CA2E6B7D-8C40-4DDD-8464-55968D6B0314}" dt="2020-11-23T13:43:14.651" v="69" actId="478"/>
          <ac:spMkLst>
            <pc:docMk/>
            <pc:sldMk cId="841112482" sldId="4548"/>
            <ac:spMk id="9" creationId="{73E902EC-AA0A-46EA-9D93-E8750221C8F1}"/>
          </ac:spMkLst>
        </pc:spChg>
      </pc:sldChg>
      <pc:sldChg chg="delSp mod">
        <pc:chgData name="Robin Rettien" userId="d3b77970-caed-4e6f-89f3-1a113df11dad" providerId="ADAL" clId="{CA2E6B7D-8C40-4DDD-8464-55968D6B0314}" dt="2020-11-23T13:43:16.634" v="70" actId="478"/>
        <pc:sldMkLst>
          <pc:docMk/>
          <pc:sldMk cId="3715053663" sldId="4549"/>
        </pc:sldMkLst>
        <pc:spChg chg="del">
          <ac:chgData name="Robin Rettien" userId="d3b77970-caed-4e6f-89f3-1a113df11dad" providerId="ADAL" clId="{CA2E6B7D-8C40-4DDD-8464-55968D6B0314}" dt="2020-11-23T13:43:16.634" v="70" actId="478"/>
          <ac:spMkLst>
            <pc:docMk/>
            <pc:sldMk cId="3715053663" sldId="4549"/>
            <ac:spMk id="3" creationId="{03A89B85-A14B-4A21-B53B-B517B040DA16}"/>
          </ac:spMkLst>
        </pc:spChg>
      </pc:sldChg>
      <pc:sldChg chg="delSp mod">
        <pc:chgData name="Robin Rettien" userId="d3b77970-caed-4e6f-89f3-1a113df11dad" providerId="ADAL" clId="{CA2E6B7D-8C40-4DDD-8464-55968D6B0314}" dt="2020-11-23T13:43:18.315" v="71" actId="478"/>
        <pc:sldMkLst>
          <pc:docMk/>
          <pc:sldMk cId="2696964311" sldId="4550"/>
        </pc:sldMkLst>
        <pc:spChg chg="del">
          <ac:chgData name="Robin Rettien" userId="d3b77970-caed-4e6f-89f3-1a113df11dad" providerId="ADAL" clId="{CA2E6B7D-8C40-4DDD-8464-55968D6B0314}" dt="2020-11-23T13:43:18.315" v="71" actId="478"/>
          <ac:spMkLst>
            <pc:docMk/>
            <pc:sldMk cId="2696964311" sldId="4550"/>
            <ac:spMk id="5" creationId="{0FAC22A0-317D-4E03-9D90-F66CE6B8DB8E}"/>
          </ac:spMkLst>
        </pc:spChg>
      </pc:sldChg>
      <pc:sldChg chg="delSp modSp mod">
        <pc:chgData name="Robin Rettien" userId="d3b77970-caed-4e6f-89f3-1a113df11dad" providerId="ADAL" clId="{CA2E6B7D-8C40-4DDD-8464-55968D6B0314}" dt="2020-11-23T13:43:22.441" v="73" actId="13926"/>
        <pc:sldMkLst>
          <pc:docMk/>
          <pc:sldMk cId="2688802646" sldId="4551"/>
        </pc:sldMkLst>
        <pc:spChg chg="del">
          <ac:chgData name="Robin Rettien" userId="d3b77970-caed-4e6f-89f3-1a113df11dad" providerId="ADAL" clId="{CA2E6B7D-8C40-4DDD-8464-55968D6B0314}" dt="2020-11-23T13:43:20.275" v="72" actId="478"/>
          <ac:spMkLst>
            <pc:docMk/>
            <pc:sldMk cId="2688802646" sldId="4551"/>
            <ac:spMk id="3" creationId="{9534DB9C-C9AA-41EC-93A0-B80F34CB3F4D}"/>
          </ac:spMkLst>
        </pc:spChg>
        <pc:spChg chg="mod">
          <ac:chgData name="Robin Rettien" userId="d3b77970-caed-4e6f-89f3-1a113df11dad" providerId="ADAL" clId="{CA2E6B7D-8C40-4DDD-8464-55968D6B0314}" dt="2020-11-23T13:43:22.441" v="73" actId="13926"/>
          <ac:spMkLst>
            <pc:docMk/>
            <pc:sldMk cId="2688802646" sldId="4551"/>
            <ac:spMk id="25" creationId="{F83F7EAB-E819-4F7C-AB07-9257B8B5B863}"/>
          </ac:spMkLst>
        </pc:spChg>
      </pc:sldChg>
      <pc:sldChg chg="delSp mod">
        <pc:chgData name="Robin Rettien" userId="d3b77970-caed-4e6f-89f3-1a113df11dad" providerId="ADAL" clId="{CA2E6B7D-8C40-4DDD-8464-55968D6B0314}" dt="2020-11-23T13:43:31.962" v="74" actId="478"/>
        <pc:sldMkLst>
          <pc:docMk/>
          <pc:sldMk cId="3786635756" sldId="4552"/>
        </pc:sldMkLst>
        <pc:spChg chg="del">
          <ac:chgData name="Robin Rettien" userId="d3b77970-caed-4e6f-89f3-1a113df11dad" providerId="ADAL" clId="{CA2E6B7D-8C40-4DDD-8464-55968D6B0314}" dt="2020-11-23T13:43:31.962" v="74" actId="478"/>
          <ac:spMkLst>
            <pc:docMk/>
            <pc:sldMk cId="3786635756" sldId="4552"/>
            <ac:spMk id="11" creationId="{DFC97703-BAF1-4340-A7F2-EC3E7600ECE7}"/>
          </ac:spMkLst>
        </pc:spChg>
      </pc:sldChg>
      <pc:sldChg chg="delSp mod">
        <pc:chgData name="Robin Rettien" userId="d3b77970-caed-4e6f-89f3-1a113df11dad" providerId="ADAL" clId="{CA2E6B7D-8C40-4DDD-8464-55968D6B0314}" dt="2020-11-23T13:43:33.295" v="75" actId="478"/>
        <pc:sldMkLst>
          <pc:docMk/>
          <pc:sldMk cId="2967990154" sldId="4553"/>
        </pc:sldMkLst>
        <pc:spChg chg="del">
          <ac:chgData name="Robin Rettien" userId="d3b77970-caed-4e6f-89f3-1a113df11dad" providerId="ADAL" clId="{CA2E6B7D-8C40-4DDD-8464-55968D6B0314}" dt="2020-11-23T13:43:33.295" v="75" actId="478"/>
          <ac:spMkLst>
            <pc:docMk/>
            <pc:sldMk cId="2967990154" sldId="4553"/>
            <ac:spMk id="6" creationId="{C01F7CCF-8DF4-4340-9082-F74DCC97F4ED}"/>
          </ac:spMkLst>
        </pc:spChg>
      </pc:sldChg>
      <pc:sldChg chg="delSp mod">
        <pc:chgData name="Robin Rettien" userId="d3b77970-caed-4e6f-89f3-1a113df11dad" providerId="ADAL" clId="{CA2E6B7D-8C40-4DDD-8464-55968D6B0314}" dt="2020-11-23T13:43:34.708" v="76" actId="478"/>
        <pc:sldMkLst>
          <pc:docMk/>
          <pc:sldMk cId="2176563733" sldId="4554"/>
        </pc:sldMkLst>
        <pc:spChg chg="del">
          <ac:chgData name="Robin Rettien" userId="d3b77970-caed-4e6f-89f3-1a113df11dad" providerId="ADAL" clId="{CA2E6B7D-8C40-4DDD-8464-55968D6B0314}" dt="2020-11-23T13:43:34.708" v="76" actId="478"/>
          <ac:spMkLst>
            <pc:docMk/>
            <pc:sldMk cId="2176563733" sldId="4554"/>
            <ac:spMk id="5" creationId="{92DCE452-CDCA-4AD9-9FF9-A5AD96F2135D}"/>
          </ac:spMkLst>
        </pc:spChg>
      </pc:sldChg>
      <pc:sldChg chg="delSp mod">
        <pc:chgData name="Robin Rettien" userId="d3b77970-caed-4e6f-89f3-1a113df11dad" providerId="ADAL" clId="{CA2E6B7D-8C40-4DDD-8464-55968D6B0314}" dt="2020-11-23T13:43:37.021" v="77" actId="478"/>
        <pc:sldMkLst>
          <pc:docMk/>
          <pc:sldMk cId="3920924172" sldId="4555"/>
        </pc:sldMkLst>
        <pc:spChg chg="del">
          <ac:chgData name="Robin Rettien" userId="d3b77970-caed-4e6f-89f3-1a113df11dad" providerId="ADAL" clId="{CA2E6B7D-8C40-4DDD-8464-55968D6B0314}" dt="2020-11-23T13:43:37.021" v="77" actId="478"/>
          <ac:spMkLst>
            <pc:docMk/>
            <pc:sldMk cId="3920924172" sldId="4555"/>
            <ac:spMk id="7" creationId="{4A05D7AD-7F26-48E4-B747-FEFFB1F895C0}"/>
          </ac:spMkLst>
        </pc:spChg>
      </pc:sldChg>
      <pc:sldChg chg="delSp mod">
        <pc:chgData name="Robin Rettien" userId="d3b77970-caed-4e6f-89f3-1a113df11dad" providerId="ADAL" clId="{CA2E6B7D-8C40-4DDD-8464-55968D6B0314}" dt="2020-11-23T13:43:39.171" v="78" actId="478"/>
        <pc:sldMkLst>
          <pc:docMk/>
          <pc:sldMk cId="2516733516" sldId="4556"/>
        </pc:sldMkLst>
        <pc:spChg chg="del">
          <ac:chgData name="Robin Rettien" userId="d3b77970-caed-4e6f-89f3-1a113df11dad" providerId="ADAL" clId="{CA2E6B7D-8C40-4DDD-8464-55968D6B0314}" dt="2020-11-23T13:43:39.171" v="78" actId="478"/>
          <ac:spMkLst>
            <pc:docMk/>
            <pc:sldMk cId="2516733516" sldId="4556"/>
            <ac:spMk id="11" creationId="{3A876802-0F1A-4D50-8766-ED75D46BD446}"/>
          </ac:spMkLst>
        </pc:spChg>
      </pc:sldChg>
      <pc:sldChg chg="delSp modSp mod">
        <pc:chgData name="Robin Rettien" userId="d3b77970-caed-4e6f-89f3-1a113df11dad" providerId="ADAL" clId="{CA2E6B7D-8C40-4DDD-8464-55968D6B0314}" dt="2020-11-23T13:43:42.954" v="80" actId="13926"/>
        <pc:sldMkLst>
          <pc:docMk/>
          <pc:sldMk cId="2123963684" sldId="4557"/>
        </pc:sldMkLst>
        <pc:spChg chg="del">
          <ac:chgData name="Robin Rettien" userId="d3b77970-caed-4e6f-89f3-1a113df11dad" providerId="ADAL" clId="{CA2E6B7D-8C40-4DDD-8464-55968D6B0314}" dt="2020-11-23T13:43:40.899" v="79" actId="478"/>
          <ac:spMkLst>
            <pc:docMk/>
            <pc:sldMk cId="2123963684" sldId="4557"/>
            <ac:spMk id="4" creationId="{B34441BA-2413-4CB2-8EEC-4289DB925E97}"/>
          </ac:spMkLst>
        </pc:spChg>
        <pc:spChg chg="mod">
          <ac:chgData name="Robin Rettien" userId="d3b77970-caed-4e6f-89f3-1a113df11dad" providerId="ADAL" clId="{CA2E6B7D-8C40-4DDD-8464-55968D6B0314}" dt="2020-11-23T13:43:42.954" v="80" actId="13926"/>
          <ac:spMkLst>
            <pc:docMk/>
            <pc:sldMk cId="2123963684" sldId="4557"/>
            <ac:spMk id="13" creationId="{DFC10865-F65C-4A3D-96CC-1803BD30985C}"/>
          </ac:spMkLst>
        </pc:spChg>
      </pc:sldChg>
      <pc:sldChg chg="modSp mod">
        <pc:chgData name="Robin Rettien" userId="d3b77970-caed-4e6f-89f3-1a113df11dad" providerId="ADAL" clId="{CA2E6B7D-8C40-4DDD-8464-55968D6B0314}" dt="2020-11-23T13:39:28.690" v="28" actId="13926"/>
        <pc:sldMkLst>
          <pc:docMk/>
          <pc:sldMk cId="3053500909" sldId="4558"/>
        </pc:sldMkLst>
        <pc:spChg chg="mod">
          <ac:chgData name="Robin Rettien" userId="d3b77970-caed-4e6f-89f3-1a113df11dad" providerId="ADAL" clId="{CA2E6B7D-8C40-4DDD-8464-55968D6B0314}" dt="2020-11-23T13:39:28.690" v="28" actId="13926"/>
          <ac:spMkLst>
            <pc:docMk/>
            <pc:sldMk cId="3053500909" sldId="4558"/>
            <ac:spMk id="4" creationId="{29CB9718-F33C-45E0-97AD-AD6A26E51A3C}"/>
          </ac:spMkLst>
        </pc:spChg>
      </pc:sldChg>
      <pc:sldChg chg="modSp mod">
        <pc:chgData name="Robin Rettien" userId="d3b77970-caed-4e6f-89f3-1a113df11dad" providerId="ADAL" clId="{CA2E6B7D-8C40-4DDD-8464-55968D6B0314}" dt="2020-11-23T13:39:36.320" v="29" actId="13926"/>
        <pc:sldMkLst>
          <pc:docMk/>
          <pc:sldMk cId="2550319828" sldId="4559"/>
        </pc:sldMkLst>
        <pc:spChg chg="mod">
          <ac:chgData name="Robin Rettien" userId="d3b77970-caed-4e6f-89f3-1a113df11dad" providerId="ADAL" clId="{CA2E6B7D-8C40-4DDD-8464-55968D6B0314}" dt="2020-11-23T13:39:36.320" v="29" actId="13926"/>
          <ac:spMkLst>
            <pc:docMk/>
            <pc:sldMk cId="2550319828" sldId="4559"/>
            <ac:spMk id="4" creationId="{29CB9718-F33C-45E0-97AD-AD6A26E51A3C}"/>
          </ac:spMkLst>
        </pc:spChg>
      </pc:sldChg>
      <pc:sldChg chg="delSp mod">
        <pc:chgData name="Robin Rettien" userId="d3b77970-caed-4e6f-89f3-1a113df11dad" providerId="ADAL" clId="{CA2E6B7D-8C40-4DDD-8464-55968D6B0314}" dt="2020-11-23T13:35:56.458" v="2" actId="478"/>
        <pc:sldMkLst>
          <pc:docMk/>
          <pc:sldMk cId="4044166720" sldId="4561"/>
        </pc:sldMkLst>
        <pc:spChg chg="del">
          <ac:chgData name="Robin Rettien" userId="d3b77970-caed-4e6f-89f3-1a113df11dad" providerId="ADAL" clId="{CA2E6B7D-8C40-4DDD-8464-55968D6B0314}" dt="2020-11-23T13:35:56.458" v="2" actId="478"/>
          <ac:spMkLst>
            <pc:docMk/>
            <pc:sldMk cId="4044166720" sldId="4561"/>
            <ac:spMk id="3" creationId="{0490EC20-32BF-4535-BD11-672FE4C38EF0}"/>
          </ac:spMkLst>
        </pc:spChg>
      </pc:sldChg>
      <pc:sldChg chg="modSp mod">
        <pc:chgData name="Robin Rettien" userId="d3b77970-caed-4e6f-89f3-1a113df11dad" providerId="ADAL" clId="{CA2E6B7D-8C40-4DDD-8464-55968D6B0314}" dt="2020-11-23T13:36:04.179" v="4" actId="13926"/>
        <pc:sldMkLst>
          <pc:docMk/>
          <pc:sldMk cId="1377220271" sldId="4562"/>
        </pc:sldMkLst>
        <pc:spChg chg="mod">
          <ac:chgData name="Robin Rettien" userId="d3b77970-caed-4e6f-89f3-1a113df11dad" providerId="ADAL" clId="{CA2E6B7D-8C40-4DDD-8464-55968D6B0314}" dt="2020-11-23T13:36:04.179" v="4" actId="13926"/>
          <ac:spMkLst>
            <pc:docMk/>
            <pc:sldMk cId="1377220271" sldId="4562"/>
            <ac:spMk id="2" creationId="{DA56C8B7-AD82-4838-B12A-26BD3ED89960}"/>
          </ac:spMkLst>
        </pc:spChg>
        <pc:spChg chg="mod">
          <ac:chgData name="Robin Rettien" userId="d3b77970-caed-4e6f-89f3-1a113df11dad" providerId="ADAL" clId="{CA2E6B7D-8C40-4DDD-8464-55968D6B0314}" dt="2020-11-23T13:36:04.179" v="4" actId="13926"/>
          <ac:spMkLst>
            <pc:docMk/>
            <pc:sldMk cId="1377220271" sldId="4562"/>
            <ac:spMk id="3" creationId="{D53F3C52-04C6-4E6C-B340-A8B910795DFE}"/>
          </ac:spMkLst>
        </pc:spChg>
        <pc:spChg chg="mod">
          <ac:chgData name="Robin Rettien" userId="d3b77970-caed-4e6f-89f3-1a113df11dad" providerId="ADAL" clId="{CA2E6B7D-8C40-4DDD-8464-55968D6B0314}" dt="2020-11-23T13:36:04.179" v="4" actId="13926"/>
          <ac:spMkLst>
            <pc:docMk/>
            <pc:sldMk cId="1377220271" sldId="4562"/>
            <ac:spMk id="6" creationId="{9CA6FBCC-71B7-4F2C-BA87-6099992BD657}"/>
          </ac:spMkLst>
        </pc:spChg>
        <pc:spChg chg="mod">
          <ac:chgData name="Robin Rettien" userId="d3b77970-caed-4e6f-89f3-1a113df11dad" providerId="ADAL" clId="{CA2E6B7D-8C40-4DDD-8464-55968D6B0314}" dt="2020-11-23T13:36:04.179" v="4" actId="13926"/>
          <ac:spMkLst>
            <pc:docMk/>
            <pc:sldMk cId="1377220271" sldId="4562"/>
            <ac:spMk id="11" creationId="{AE40EF16-09E3-44EE-80B5-85B4A24B4496}"/>
          </ac:spMkLst>
        </pc:spChg>
        <pc:spChg chg="mod">
          <ac:chgData name="Robin Rettien" userId="d3b77970-caed-4e6f-89f3-1a113df11dad" providerId="ADAL" clId="{CA2E6B7D-8C40-4DDD-8464-55968D6B0314}" dt="2020-11-23T13:36:04.179" v="4" actId="13926"/>
          <ac:spMkLst>
            <pc:docMk/>
            <pc:sldMk cId="1377220271" sldId="4562"/>
            <ac:spMk id="15" creationId="{CE7FEFFD-2135-4875-BC5A-895AE5991D9A}"/>
          </ac:spMkLst>
        </pc:spChg>
        <pc:spChg chg="mod">
          <ac:chgData name="Robin Rettien" userId="d3b77970-caed-4e6f-89f3-1a113df11dad" providerId="ADAL" clId="{CA2E6B7D-8C40-4DDD-8464-55968D6B0314}" dt="2020-11-23T13:36:04.179" v="4" actId="13926"/>
          <ac:spMkLst>
            <pc:docMk/>
            <pc:sldMk cId="1377220271" sldId="4562"/>
            <ac:spMk id="24" creationId="{01475B55-0CC7-4604-B4C3-36B1C9A27960}"/>
          </ac:spMkLst>
        </pc:spChg>
        <pc:spChg chg="mod">
          <ac:chgData name="Robin Rettien" userId="d3b77970-caed-4e6f-89f3-1a113df11dad" providerId="ADAL" clId="{CA2E6B7D-8C40-4DDD-8464-55968D6B0314}" dt="2020-11-23T13:36:04.179" v="4" actId="13926"/>
          <ac:spMkLst>
            <pc:docMk/>
            <pc:sldMk cId="1377220271" sldId="4562"/>
            <ac:spMk id="26" creationId="{39560AB3-6B18-407E-BA8A-51D748D825B6}"/>
          </ac:spMkLst>
        </pc:spChg>
        <pc:spChg chg="mod">
          <ac:chgData name="Robin Rettien" userId="d3b77970-caed-4e6f-89f3-1a113df11dad" providerId="ADAL" clId="{CA2E6B7D-8C40-4DDD-8464-55968D6B0314}" dt="2020-11-23T13:36:04.179" v="4" actId="13926"/>
          <ac:spMkLst>
            <pc:docMk/>
            <pc:sldMk cId="1377220271" sldId="4562"/>
            <ac:spMk id="28" creationId="{490937B2-BE64-4DD4-AABF-1B4B1CBEF8E8}"/>
          </ac:spMkLst>
        </pc:spChg>
        <pc:spChg chg="mod">
          <ac:chgData name="Robin Rettien" userId="d3b77970-caed-4e6f-89f3-1a113df11dad" providerId="ADAL" clId="{CA2E6B7D-8C40-4DDD-8464-55968D6B0314}" dt="2020-11-23T13:36:04.179" v="4" actId="13926"/>
          <ac:spMkLst>
            <pc:docMk/>
            <pc:sldMk cId="1377220271" sldId="4562"/>
            <ac:spMk id="30" creationId="{72CE0773-BDE5-4FDF-B5D1-25248D377107}"/>
          </ac:spMkLst>
        </pc:spChg>
        <pc:spChg chg="mod">
          <ac:chgData name="Robin Rettien" userId="d3b77970-caed-4e6f-89f3-1a113df11dad" providerId="ADAL" clId="{CA2E6B7D-8C40-4DDD-8464-55968D6B0314}" dt="2020-11-23T13:36:04.179" v="4" actId="13926"/>
          <ac:spMkLst>
            <pc:docMk/>
            <pc:sldMk cId="1377220271" sldId="4562"/>
            <ac:spMk id="32" creationId="{4DE5D994-21BD-409C-B89F-DFF7BD967483}"/>
          </ac:spMkLst>
        </pc:spChg>
        <pc:spChg chg="mod">
          <ac:chgData name="Robin Rettien" userId="d3b77970-caed-4e6f-89f3-1a113df11dad" providerId="ADAL" clId="{CA2E6B7D-8C40-4DDD-8464-55968D6B0314}" dt="2020-11-23T13:36:04.179" v="4" actId="13926"/>
          <ac:spMkLst>
            <pc:docMk/>
            <pc:sldMk cId="1377220271" sldId="4562"/>
            <ac:spMk id="33" creationId="{0EE5F6C7-CAA1-4A8B-813B-D7F34B851423}"/>
          </ac:spMkLst>
        </pc:spChg>
        <pc:spChg chg="mod">
          <ac:chgData name="Robin Rettien" userId="d3b77970-caed-4e6f-89f3-1a113df11dad" providerId="ADAL" clId="{CA2E6B7D-8C40-4DDD-8464-55968D6B0314}" dt="2020-11-23T13:36:04.179" v="4" actId="13926"/>
          <ac:spMkLst>
            <pc:docMk/>
            <pc:sldMk cId="1377220271" sldId="4562"/>
            <ac:spMk id="34" creationId="{932BDA2C-FDD1-492C-9E09-A592565DAFB2}"/>
          </ac:spMkLst>
        </pc:spChg>
        <pc:spChg chg="mod">
          <ac:chgData name="Robin Rettien" userId="d3b77970-caed-4e6f-89f3-1a113df11dad" providerId="ADAL" clId="{CA2E6B7D-8C40-4DDD-8464-55968D6B0314}" dt="2020-11-23T13:36:04.179" v="4" actId="13926"/>
          <ac:spMkLst>
            <pc:docMk/>
            <pc:sldMk cId="1377220271" sldId="4562"/>
            <ac:spMk id="48" creationId="{AF1E693C-A180-4A50-9AC6-1C7AB792FB91}"/>
          </ac:spMkLst>
        </pc:spChg>
        <pc:spChg chg="mod">
          <ac:chgData name="Robin Rettien" userId="d3b77970-caed-4e6f-89f3-1a113df11dad" providerId="ADAL" clId="{CA2E6B7D-8C40-4DDD-8464-55968D6B0314}" dt="2020-11-23T13:36:04.179" v="4" actId="13926"/>
          <ac:spMkLst>
            <pc:docMk/>
            <pc:sldMk cId="1377220271" sldId="4562"/>
            <ac:spMk id="55" creationId="{A0033B20-4F98-41A1-A767-616879D12F50}"/>
          </ac:spMkLst>
        </pc:spChg>
        <pc:spChg chg="mod">
          <ac:chgData name="Robin Rettien" userId="d3b77970-caed-4e6f-89f3-1a113df11dad" providerId="ADAL" clId="{CA2E6B7D-8C40-4DDD-8464-55968D6B0314}" dt="2020-11-23T13:36:04.179" v="4" actId="13926"/>
          <ac:spMkLst>
            <pc:docMk/>
            <pc:sldMk cId="1377220271" sldId="4562"/>
            <ac:spMk id="64" creationId="{F408DD57-4F11-4B96-8EBD-7F89B826E09C}"/>
          </ac:spMkLst>
        </pc:spChg>
        <pc:spChg chg="mod">
          <ac:chgData name="Robin Rettien" userId="d3b77970-caed-4e6f-89f3-1a113df11dad" providerId="ADAL" clId="{CA2E6B7D-8C40-4DDD-8464-55968D6B0314}" dt="2020-11-23T13:36:04.179" v="4" actId="13926"/>
          <ac:spMkLst>
            <pc:docMk/>
            <pc:sldMk cId="1377220271" sldId="4562"/>
            <ac:spMk id="65" creationId="{A6980D4A-BA1B-4C3D-B867-8E296543A251}"/>
          </ac:spMkLst>
        </pc:spChg>
        <pc:spChg chg="mod">
          <ac:chgData name="Robin Rettien" userId="d3b77970-caed-4e6f-89f3-1a113df11dad" providerId="ADAL" clId="{CA2E6B7D-8C40-4DDD-8464-55968D6B0314}" dt="2020-11-23T13:36:04.179" v="4" actId="13926"/>
          <ac:spMkLst>
            <pc:docMk/>
            <pc:sldMk cId="1377220271" sldId="4562"/>
            <ac:spMk id="66" creationId="{C2529632-AC9B-4D12-93C9-477B81470032}"/>
          </ac:spMkLst>
        </pc:spChg>
        <pc:spChg chg="mod">
          <ac:chgData name="Robin Rettien" userId="d3b77970-caed-4e6f-89f3-1a113df11dad" providerId="ADAL" clId="{CA2E6B7D-8C40-4DDD-8464-55968D6B0314}" dt="2020-11-23T13:36:04.179" v="4" actId="13926"/>
          <ac:spMkLst>
            <pc:docMk/>
            <pc:sldMk cId="1377220271" sldId="4562"/>
            <ac:spMk id="67" creationId="{59262113-AE3E-4B72-95BC-8E2F9E43A6E0}"/>
          </ac:spMkLst>
        </pc:spChg>
        <pc:spChg chg="mod">
          <ac:chgData name="Robin Rettien" userId="d3b77970-caed-4e6f-89f3-1a113df11dad" providerId="ADAL" clId="{CA2E6B7D-8C40-4DDD-8464-55968D6B0314}" dt="2020-11-23T13:36:04.179" v="4" actId="13926"/>
          <ac:spMkLst>
            <pc:docMk/>
            <pc:sldMk cId="1377220271" sldId="4562"/>
            <ac:spMk id="68" creationId="{882A669F-8F79-478B-823A-85C25A2AA78E}"/>
          </ac:spMkLst>
        </pc:spChg>
        <pc:spChg chg="mod">
          <ac:chgData name="Robin Rettien" userId="d3b77970-caed-4e6f-89f3-1a113df11dad" providerId="ADAL" clId="{CA2E6B7D-8C40-4DDD-8464-55968D6B0314}" dt="2020-11-23T13:36:04.179" v="4" actId="13926"/>
          <ac:spMkLst>
            <pc:docMk/>
            <pc:sldMk cId="1377220271" sldId="4562"/>
            <ac:spMk id="69" creationId="{EF0AE277-736D-4944-A65C-1E088FC474AA}"/>
          </ac:spMkLst>
        </pc:spChg>
        <pc:spChg chg="mod">
          <ac:chgData name="Robin Rettien" userId="d3b77970-caed-4e6f-89f3-1a113df11dad" providerId="ADAL" clId="{CA2E6B7D-8C40-4DDD-8464-55968D6B0314}" dt="2020-11-23T13:36:04.179" v="4" actId="13926"/>
          <ac:spMkLst>
            <pc:docMk/>
            <pc:sldMk cId="1377220271" sldId="4562"/>
            <ac:spMk id="70" creationId="{6F566CFD-EF29-4898-89E6-EFEAE35E7B12}"/>
          </ac:spMkLst>
        </pc:spChg>
      </pc:sldChg>
      <pc:sldChg chg="modSp mod">
        <pc:chgData name="Robin Rettien" userId="d3b77970-caed-4e6f-89f3-1a113df11dad" providerId="ADAL" clId="{CA2E6B7D-8C40-4DDD-8464-55968D6B0314}" dt="2020-11-23T13:36:19.128" v="7" actId="12"/>
        <pc:sldMkLst>
          <pc:docMk/>
          <pc:sldMk cId="2413002912" sldId="4563"/>
        </pc:sldMkLst>
        <pc:spChg chg="mod">
          <ac:chgData name="Robin Rettien" userId="d3b77970-caed-4e6f-89f3-1a113df11dad" providerId="ADAL" clId="{CA2E6B7D-8C40-4DDD-8464-55968D6B0314}" dt="2020-11-23T13:36:08.271" v="5" actId="13926"/>
          <ac:spMkLst>
            <pc:docMk/>
            <pc:sldMk cId="2413002912" sldId="4563"/>
            <ac:spMk id="2" creationId="{DA56C8B7-AD82-4838-B12A-26BD3ED89960}"/>
          </ac:spMkLst>
        </pc:spChg>
        <pc:spChg chg="mod">
          <ac:chgData name="Robin Rettien" userId="d3b77970-caed-4e6f-89f3-1a113df11dad" providerId="ADAL" clId="{CA2E6B7D-8C40-4DDD-8464-55968D6B0314}" dt="2020-11-23T13:36:08.271" v="5" actId="13926"/>
          <ac:spMkLst>
            <pc:docMk/>
            <pc:sldMk cId="2413002912" sldId="4563"/>
            <ac:spMk id="3" creationId="{D53F3C52-04C6-4E6C-B340-A8B910795DFE}"/>
          </ac:spMkLst>
        </pc:spChg>
        <pc:spChg chg="mod">
          <ac:chgData name="Robin Rettien" userId="d3b77970-caed-4e6f-89f3-1a113df11dad" providerId="ADAL" clId="{CA2E6B7D-8C40-4DDD-8464-55968D6B0314}" dt="2020-11-23T13:36:08.271" v="5" actId="13926"/>
          <ac:spMkLst>
            <pc:docMk/>
            <pc:sldMk cId="2413002912" sldId="4563"/>
            <ac:spMk id="6" creationId="{9CA6FBCC-71B7-4F2C-BA87-6099992BD657}"/>
          </ac:spMkLst>
        </pc:spChg>
        <pc:spChg chg="mod">
          <ac:chgData name="Robin Rettien" userId="d3b77970-caed-4e6f-89f3-1a113df11dad" providerId="ADAL" clId="{CA2E6B7D-8C40-4DDD-8464-55968D6B0314}" dt="2020-11-23T13:36:08.271" v="5" actId="13926"/>
          <ac:spMkLst>
            <pc:docMk/>
            <pc:sldMk cId="2413002912" sldId="4563"/>
            <ac:spMk id="10" creationId="{0BBB02C3-5835-4085-B260-24328A2FE69E}"/>
          </ac:spMkLst>
        </pc:spChg>
        <pc:spChg chg="mod">
          <ac:chgData name="Robin Rettien" userId="d3b77970-caed-4e6f-89f3-1a113df11dad" providerId="ADAL" clId="{CA2E6B7D-8C40-4DDD-8464-55968D6B0314}" dt="2020-11-23T13:36:08.271" v="5" actId="13926"/>
          <ac:spMkLst>
            <pc:docMk/>
            <pc:sldMk cId="2413002912" sldId="4563"/>
            <ac:spMk id="15" creationId="{CE7FEFFD-2135-4875-BC5A-895AE5991D9A}"/>
          </ac:spMkLst>
        </pc:spChg>
        <pc:spChg chg="mod">
          <ac:chgData name="Robin Rettien" userId="d3b77970-caed-4e6f-89f3-1a113df11dad" providerId="ADAL" clId="{CA2E6B7D-8C40-4DDD-8464-55968D6B0314}" dt="2020-11-23T13:36:19.128" v="7" actId="12"/>
          <ac:spMkLst>
            <pc:docMk/>
            <pc:sldMk cId="2413002912" sldId="4563"/>
            <ac:spMk id="25" creationId="{BD804BDE-410B-46BE-B5D6-B3AF17B6824E}"/>
          </ac:spMkLst>
        </pc:spChg>
        <pc:spChg chg="mod">
          <ac:chgData name="Robin Rettien" userId="d3b77970-caed-4e6f-89f3-1a113df11dad" providerId="ADAL" clId="{CA2E6B7D-8C40-4DDD-8464-55968D6B0314}" dt="2020-11-23T13:36:08.271" v="5" actId="13926"/>
          <ac:spMkLst>
            <pc:docMk/>
            <pc:sldMk cId="2413002912" sldId="4563"/>
            <ac:spMk id="26" creationId="{39560AB3-6B18-407E-BA8A-51D748D825B6}"/>
          </ac:spMkLst>
        </pc:spChg>
        <pc:spChg chg="mod">
          <ac:chgData name="Robin Rettien" userId="d3b77970-caed-4e6f-89f3-1a113df11dad" providerId="ADAL" clId="{CA2E6B7D-8C40-4DDD-8464-55968D6B0314}" dt="2020-11-23T13:36:08.271" v="5" actId="13926"/>
          <ac:spMkLst>
            <pc:docMk/>
            <pc:sldMk cId="2413002912" sldId="4563"/>
            <ac:spMk id="34" creationId="{932BDA2C-FDD1-492C-9E09-A592565DAFB2}"/>
          </ac:spMkLst>
        </pc:spChg>
        <pc:spChg chg="mod">
          <ac:chgData name="Robin Rettien" userId="d3b77970-caed-4e6f-89f3-1a113df11dad" providerId="ADAL" clId="{CA2E6B7D-8C40-4DDD-8464-55968D6B0314}" dt="2020-11-23T13:36:08.271" v="5" actId="13926"/>
          <ac:spMkLst>
            <pc:docMk/>
            <pc:sldMk cId="2413002912" sldId="4563"/>
            <ac:spMk id="46" creationId="{2ED6C383-C9E2-4756-B62B-8091279A8A2C}"/>
          </ac:spMkLst>
        </pc:spChg>
        <pc:spChg chg="mod">
          <ac:chgData name="Robin Rettien" userId="d3b77970-caed-4e6f-89f3-1a113df11dad" providerId="ADAL" clId="{CA2E6B7D-8C40-4DDD-8464-55968D6B0314}" dt="2020-11-23T13:36:08.271" v="5" actId="13926"/>
          <ac:spMkLst>
            <pc:docMk/>
            <pc:sldMk cId="2413002912" sldId="4563"/>
            <ac:spMk id="49" creationId="{A8CF57C6-868D-40F9-A029-919DAFA03E26}"/>
          </ac:spMkLst>
        </pc:spChg>
        <pc:spChg chg="mod">
          <ac:chgData name="Robin Rettien" userId="d3b77970-caed-4e6f-89f3-1a113df11dad" providerId="ADAL" clId="{CA2E6B7D-8C40-4DDD-8464-55968D6B0314}" dt="2020-11-23T13:36:08.271" v="5" actId="13926"/>
          <ac:spMkLst>
            <pc:docMk/>
            <pc:sldMk cId="2413002912" sldId="4563"/>
            <ac:spMk id="66" creationId="{5BAE9A2C-62D5-4D95-A45A-486E69B1B449}"/>
          </ac:spMkLst>
        </pc:spChg>
        <pc:spChg chg="mod">
          <ac:chgData name="Robin Rettien" userId="d3b77970-caed-4e6f-89f3-1a113df11dad" providerId="ADAL" clId="{CA2E6B7D-8C40-4DDD-8464-55968D6B0314}" dt="2020-11-23T13:36:08.271" v="5" actId="13926"/>
          <ac:spMkLst>
            <pc:docMk/>
            <pc:sldMk cId="2413002912" sldId="4563"/>
            <ac:spMk id="67" creationId="{D0E37ABC-F218-4454-A659-66697F8A70A1}"/>
          </ac:spMkLst>
        </pc:spChg>
        <pc:grpChg chg="mod">
          <ac:chgData name="Robin Rettien" userId="d3b77970-caed-4e6f-89f3-1a113df11dad" providerId="ADAL" clId="{CA2E6B7D-8C40-4DDD-8464-55968D6B0314}" dt="2020-11-23T13:36:08.271" v="5" actId="13926"/>
          <ac:grpSpMkLst>
            <pc:docMk/>
            <pc:sldMk cId="2413002912" sldId="4563"/>
            <ac:grpSpMk id="59" creationId="{0C69F0AF-DF01-4883-B8A1-91C63F33C6E1}"/>
          </ac:grpSpMkLst>
        </pc:grpChg>
        <pc:picChg chg="mod">
          <ac:chgData name="Robin Rettien" userId="d3b77970-caed-4e6f-89f3-1a113df11dad" providerId="ADAL" clId="{CA2E6B7D-8C40-4DDD-8464-55968D6B0314}" dt="2020-11-23T13:36:08.271" v="5" actId="13926"/>
          <ac:picMkLst>
            <pc:docMk/>
            <pc:sldMk cId="2413002912" sldId="4563"/>
            <ac:picMk id="5" creationId="{D5D4035C-90E9-4DCE-AC8F-C9E006196160}"/>
          </ac:picMkLst>
        </pc:picChg>
        <pc:picChg chg="mod">
          <ac:chgData name="Robin Rettien" userId="d3b77970-caed-4e6f-89f3-1a113df11dad" providerId="ADAL" clId="{CA2E6B7D-8C40-4DDD-8464-55968D6B0314}" dt="2020-11-23T13:36:08.271" v="5" actId="13926"/>
          <ac:picMkLst>
            <pc:docMk/>
            <pc:sldMk cId="2413002912" sldId="4563"/>
            <ac:picMk id="7" creationId="{F7596DD2-2735-45AB-8B2C-55A77E0946CB}"/>
          </ac:picMkLst>
        </pc:picChg>
        <pc:picChg chg="mod">
          <ac:chgData name="Robin Rettien" userId="d3b77970-caed-4e6f-89f3-1a113df11dad" providerId="ADAL" clId="{CA2E6B7D-8C40-4DDD-8464-55968D6B0314}" dt="2020-11-23T13:36:08.271" v="5" actId="13926"/>
          <ac:picMkLst>
            <pc:docMk/>
            <pc:sldMk cId="2413002912" sldId="4563"/>
            <ac:picMk id="9" creationId="{44E370F8-DA70-4219-B6A5-F5F77628AFC9}"/>
          </ac:picMkLst>
        </pc:picChg>
        <pc:picChg chg="mod">
          <ac:chgData name="Robin Rettien" userId="d3b77970-caed-4e6f-89f3-1a113df11dad" providerId="ADAL" clId="{CA2E6B7D-8C40-4DDD-8464-55968D6B0314}" dt="2020-11-23T13:36:08.271" v="5" actId="13926"/>
          <ac:picMkLst>
            <pc:docMk/>
            <pc:sldMk cId="2413002912" sldId="4563"/>
            <ac:picMk id="48" creationId="{C06EB514-7351-4110-B963-39F60E9F60AE}"/>
          </ac:picMkLst>
        </pc:picChg>
        <pc:cxnChg chg="mod">
          <ac:chgData name="Robin Rettien" userId="d3b77970-caed-4e6f-89f3-1a113df11dad" providerId="ADAL" clId="{CA2E6B7D-8C40-4DDD-8464-55968D6B0314}" dt="2020-11-23T13:36:08.271" v="5" actId="13926"/>
          <ac:cxnSpMkLst>
            <pc:docMk/>
            <pc:sldMk cId="2413002912" sldId="4563"/>
            <ac:cxnSpMk id="4" creationId="{6A5A0ED7-565A-4BD6-8A0D-16F96E086974}"/>
          </ac:cxnSpMkLst>
        </pc:cxnChg>
      </pc:sldChg>
      <pc:sldChg chg="modSp">
        <pc:chgData name="Robin Rettien" userId="d3b77970-caed-4e6f-89f3-1a113df11dad" providerId="ADAL" clId="{CA2E6B7D-8C40-4DDD-8464-55968D6B0314}" dt="2020-11-23T13:36:24.095" v="8" actId="13926"/>
        <pc:sldMkLst>
          <pc:docMk/>
          <pc:sldMk cId="574132940" sldId="4564"/>
        </pc:sldMkLst>
        <pc:spChg chg="mod">
          <ac:chgData name="Robin Rettien" userId="d3b77970-caed-4e6f-89f3-1a113df11dad" providerId="ADAL" clId="{CA2E6B7D-8C40-4DDD-8464-55968D6B0314}" dt="2020-11-23T13:36:24.095" v="8" actId="13926"/>
          <ac:spMkLst>
            <pc:docMk/>
            <pc:sldMk cId="574132940" sldId="4564"/>
            <ac:spMk id="2" creationId="{DA56C8B7-AD82-4838-B12A-26BD3ED89960}"/>
          </ac:spMkLst>
        </pc:spChg>
        <pc:spChg chg="mod">
          <ac:chgData name="Robin Rettien" userId="d3b77970-caed-4e6f-89f3-1a113df11dad" providerId="ADAL" clId="{CA2E6B7D-8C40-4DDD-8464-55968D6B0314}" dt="2020-11-23T13:36:24.095" v="8" actId="13926"/>
          <ac:spMkLst>
            <pc:docMk/>
            <pc:sldMk cId="574132940" sldId="4564"/>
            <ac:spMk id="6" creationId="{9CA6FBCC-71B7-4F2C-BA87-6099992BD657}"/>
          </ac:spMkLst>
        </pc:spChg>
        <pc:spChg chg="mod">
          <ac:chgData name="Robin Rettien" userId="d3b77970-caed-4e6f-89f3-1a113df11dad" providerId="ADAL" clId="{CA2E6B7D-8C40-4DDD-8464-55968D6B0314}" dt="2020-11-23T13:36:24.095" v="8" actId="13926"/>
          <ac:spMkLst>
            <pc:docMk/>
            <pc:sldMk cId="574132940" sldId="4564"/>
            <ac:spMk id="7" creationId="{C2194BE0-6246-4452-BAB1-2208ED754E76}"/>
          </ac:spMkLst>
        </pc:spChg>
        <pc:spChg chg="mod">
          <ac:chgData name="Robin Rettien" userId="d3b77970-caed-4e6f-89f3-1a113df11dad" providerId="ADAL" clId="{CA2E6B7D-8C40-4DDD-8464-55968D6B0314}" dt="2020-11-23T13:36:24.095" v="8" actId="13926"/>
          <ac:spMkLst>
            <pc:docMk/>
            <pc:sldMk cId="574132940" sldId="4564"/>
            <ac:spMk id="22" creationId="{2F47D0DB-84EB-4CC5-96D9-A82370ACA5EC}"/>
          </ac:spMkLst>
        </pc:spChg>
        <pc:spChg chg="mod">
          <ac:chgData name="Robin Rettien" userId="d3b77970-caed-4e6f-89f3-1a113df11dad" providerId="ADAL" clId="{CA2E6B7D-8C40-4DDD-8464-55968D6B0314}" dt="2020-11-23T13:36:24.095" v="8" actId="13926"/>
          <ac:spMkLst>
            <pc:docMk/>
            <pc:sldMk cId="574132940" sldId="4564"/>
            <ac:spMk id="24" creationId="{4B82D206-0C8E-4871-8F32-CB126E400537}"/>
          </ac:spMkLst>
        </pc:spChg>
        <pc:spChg chg="mod">
          <ac:chgData name="Robin Rettien" userId="d3b77970-caed-4e6f-89f3-1a113df11dad" providerId="ADAL" clId="{CA2E6B7D-8C40-4DDD-8464-55968D6B0314}" dt="2020-11-23T13:36:24.095" v="8" actId="13926"/>
          <ac:spMkLst>
            <pc:docMk/>
            <pc:sldMk cId="574132940" sldId="4564"/>
            <ac:spMk id="62" creationId="{411AFBCA-21AC-4043-AA26-0E3AC4FCBEFF}"/>
          </ac:spMkLst>
        </pc:spChg>
        <pc:spChg chg="mod">
          <ac:chgData name="Robin Rettien" userId="d3b77970-caed-4e6f-89f3-1a113df11dad" providerId="ADAL" clId="{CA2E6B7D-8C40-4DDD-8464-55968D6B0314}" dt="2020-11-23T13:36:24.095" v="8" actId="13926"/>
          <ac:spMkLst>
            <pc:docMk/>
            <pc:sldMk cId="574132940" sldId="4564"/>
            <ac:spMk id="64" creationId="{737069CA-F5B1-413A-B962-1FD28B99B400}"/>
          </ac:spMkLst>
        </pc:spChg>
        <pc:spChg chg="mod">
          <ac:chgData name="Robin Rettien" userId="d3b77970-caed-4e6f-89f3-1a113df11dad" providerId="ADAL" clId="{CA2E6B7D-8C40-4DDD-8464-55968D6B0314}" dt="2020-11-23T13:36:24.095" v="8" actId="13926"/>
          <ac:spMkLst>
            <pc:docMk/>
            <pc:sldMk cId="574132940" sldId="4564"/>
            <ac:spMk id="66" creationId="{1F602AA7-6FBC-444F-8FBE-62A45318B3F6}"/>
          </ac:spMkLst>
        </pc:spChg>
        <pc:spChg chg="mod">
          <ac:chgData name="Robin Rettien" userId="d3b77970-caed-4e6f-89f3-1a113df11dad" providerId="ADAL" clId="{CA2E6B7D-8C40-4DDD-8464-55968D6B0314}" dt="2020-11-23T13:36:24.095" v="8" actId="13926"/>
          <ac:spMkLst>
            <pc:docMk/>
            <pc:sldMk cId="574132940" sldId="4564"/>
            <ac:spMk id="68" creationId="{23688410-3780-411D-8C65-FB024752C575}"/>
          </ac:spMkLst>
        </pc:spChg>
        <pc:spChg chg="mod">
          <ac:chgData name="Robin Rettien" userId="d3b77970-caed-4e6f-89f3-1a113df11dad" providerId="ADAL" clId="{CA2E6B7D-8C40-4DDD-8464-55968D6B0314}" dt="2020-11-23T13:36:24.095" v="8" actId="13926"/>
          <ac:spMkLst>
            <pc:docMk/>
            <pc:sldMk cId="574132940" sldId="4564"/>
            <ac:spMk id="70" creationId="{69CCEEED-7217-497D-90F3-4F16479D4A5F}"/>
          </ac:spMkLst>
        </pc:spChg>
        <pc:spChg chg="mod">
          <ac:chgData name="Robin Rettien" userId="d3b77970-caed-4e6f-89f3-1a113df11dad" providerId="ADAL" clId="{CA2E6B7D-8C40-4DDD-8464-55968D6B0314}" dt="2020-11-23T13:36:24.095" v="8" actId="13926"/>
          <ac:spMkLst>
            <pc:docMk/>
            <pc:sldMk cId="574132940" sldId="4564"/>
            <ac:spMk id="72" creationId="{A66EEAA7-7421-43D2-A31F-15C65D74CDDA}"/>
          </ac:spMkLst>
        </pc:spChg>
        <pc:spChg chg="mod">
          <ac:chgData name="Robin Rettien" userId="d3b77970-caed-4e6f-89f3-1a113df11dad" providerId="ADAL" clId="{CA2E6B7D-8C40-4DDD-8464-55968D6B0314}" dt="2020-11-23T13:36:24.095" v="8" actId="13926"/>
          <ac:spMkLst>
            <pc:docMk/>
            <pc:sldMk cId="574132940" sldId="4564"/>
            <ac:spMk id="74" creationId="{5E138D85-DC9F-4FC8-8C54-2E3C2DE2ACEB}"/>
          </ac:spMkLst>
        </pc:spChg>
        <pc:spChg chg="mod">
          <ac:chgData name="Robin Rettien" userId="d3b77970-caed-4e6f-89f3-1a113df11dad" providerId="ADAL" clId="{CA2E6B7D-8C40-4DDD-8464-55968D6B0314}" dt="2020-11-23T13:36:24.095" v="8" actId="13926"/>
          <ac:spMkLst>
            <pc:docMk/>
            <pc:sldMk cId="574132940" sldId="4564"/>
            <ac:spMk id="76" creationId="{7AF4A8A1-2FC1-4D9C-91FE-A6F0CA231A99}"/>
          </ac:spMkLst>
        </pc:spChg>
        <pc:spChg chg="mod">
          <ac:chgData name="Robin Rettien" userId="d3b77970-caed-4e6f-89f3-1a113df11dad" providerId="ADAL" clId="{CA2E6B7D-8C40-4DDD-8464-55968D6B0314}" dt="2020-11-23T13:36:24.095" v="8" actId="13926"/>
          <ac:spMkLst>
            <pc:docMk/>
            <pc:sldMk cId="574132940" sldId="4564"/>
            <ac:spMk id="100" creationId="{9E2C4C73-5FBE-4E0B-B26C-4532D37A6258}"/>
          </ac:spMkLst>
        </pc:spChg>
        <pc:spChg chg="mod">
          <ac:chgData name="Robin Rettien" userId="d3b77970-caed-4e6f-89f3-1a113df11dad" providerId="ADAL" clId="{CA2E6B7D-8C40-4DDD-8464-55968D6B0314}" dt="2020-11-23T13:36:24.095" v="8" actId="13926"/>
          <ac:spMkLst>
            <pc:docMk/>
            <pc:sldMk cId="574132940" sldId="4564"/>
            <ac:spMk id="101" creationId="{F8B57532-C200-4B19-8AB0-F5EE435398FC}"/>
          </ac:spMkLst>
        </pc:spChg>
        <pc:grpChg chg="mod">
          <ac:chgData name="Robin Rettien" userId="d3b77970-caed-4e6f-89f3-1a113df11dad" providerId="ADAL" clId="{CA2E6B7D-8C40-4DDD-8464-55968D6B0314}" dt="2020-11-23T13:36:24.095" v="8" actId="13926"/>
          <ac:grpSpMkLst>
            <pc:docMk/>
            <pc:sldMk cId="574132940" sldId="4564"/>
            <ac:grpSpMk id="90" creationId="{09E1A2DD-F0EA-43B4-9178-BD5C09FE35D7}"/>
          </ac:grpSpMkLst>
        </pc:grpChg>
        <pc:picChg chg="mod">
          <ac:chgData name="Robin Rettien" userId="d3b77970-caed-4e6f-89f3-1a113df11dad" providerId="ADAL" clId="{CA2E6B7D-8C40-4DDD-8464-55968D6B0314}" dt="2020-11-23T13:36:24.095" v="8" actId="13926"/>
          <ac:picMkLst>
            <pc:docMk/>
            <pc:sldMk cId="574132940" sldId="4564"/>
            <ac:picMk id="4" creationId="{549883B5-D3E3-4482-9F5C-A0985649FAE8}"/>
          </ac:picMkLst>
        </pc:picChg>
        <pc:picChg chg="mod">
          <ac:chgData name="Robin Rettien" userId="d3b77970-caed-4e6f-89f3-1a113df11dad" providerId="ADAL" clId="{CA2E6B7D-8C40-4DDD-8464-55968D6B0314}" dt="2020-11-23T13:36:24.095" v="8" actId="13926"/>
          <ac:picMkLst>
            <pc:docMk/>
            <pc:sldMk cId="574132940" sldId="4564"/>
            <ac:picMk id="5" creationId="{C2C83601-3702-4349-A875-D3CE5262CE95}"/>
          </ac:picMkLst>
        </pc:picChg>
        <pc:picChg chg="mod">
          <ac:chgData name="Robin Rettien" userId="d3b77970-caed-4e6f-89f3-1a113df11dad" providerId="ADAL" clId="{CA2E6B7D-8C40-4DDD-8464-55968D6B0314}" dt="2020-11-23T13:36:24.095" v="8" actId="13926"/>
          <ac:picMkLst>
            <pc:docMk/>
            <pc:sldMk cId="574132940" sldId="4564"/>
            <ac:picMk id="8" creationId="{D9277085-1EA6-451F-A64D-A35B73260052}"/>
          </ac:picMkLst>
        </pc:picChg>
        <pc:picChg chg="mod">
          <ac:chgData name="Robin Rettien" userId="d3b77970-caed-4e6f-89f3-1a113df11dad" providerId="ADAL" clId="{CA2E6B7D-8C40-4DDD-8464-55968D6B0314}" dt="2020-11-23T13:36:24.095" v="8" actId="13926"/>
          <ac:picMkLst>
            <pc:docMk/>
            <pc:sldMk cId="574132940" sldId="4564"/>
            <ac:picMk id="9" creationId="{055E9CC3-C81F-40F6-8384-92CD91308250}"/>
          </ac:picMkLst>
        </pc:picChg>
        <pc:picChg chg="mod">
          <ac:chgData name="Robin Rettien" userId="d3b77970-caed-4e6f-89f3-1a113df11dad" providerId="ADAL" clId="{CA2E6B7D-8C40-4DDD-8464-55968D6B0314}" dt="2020-11-23T13:36:24.095" v="8" actId="13926"/>
          <ac:picMkLst>
            <pc:docMk/>
            <pc:sldMk cId="574132940" sldId="4564"/>
            <ac:picMk id="10" creationId="{B0BE298D-83F5-4997-9F60-5389B431EC8B}"/>
          </ac:picMkLst>
        </pc:picChg>
        <pc:cxnChg chg="mod">
          <ac:chgData name="Robin Rettien" userId="d3b77970-caed-4e6f-89f3-1a113df11dad" providerId="ADAL" clId="{CA2E6B7D-8C40-4DDD-8464-55968D6B0314}" dt="2020-11-23T13:36:24.095" v="8" actId="13926"/>
          <ac:cxnSpMkLst>
            <pc:docMk/>
            <pc:sldMk cId="574132940" sldId="4564"/>
            <ac:cxnSpMk id="26" creationId="{F4B196E7-03E9-4B5D-AF9B-0C83F3B90D77}"/>
          </ac:cxnSpMkLst>
        </pc:cxnChg>
      </pc:sldChg>
      <pc:sldChg chg="modSp">
        <pc:chgData name="Robin Rettien" userId="d3b77970-caed-4e6f-89f3-1a113df11dad" providerId="ADAL" clId="{CA2E6B7D-8C40-4DDD-8464-55968D6B0314}" dt="2020-11-23T13:36:28.969" v="9" actId="13926"/>
        <pc:sldMkLst>
          <pc:docMk/>
          <pc:sldMk cId="2417076013" sldId="4565"/>
        </pc:sldMkLst>
        <pc:spChg chg="mod">
          <ac:chgData name="Robin Rettien" userId="d3b77970-caed-4e6f-89f3-1a113df11dad" providerId="ADAL" clId="{CA2E6B7D-8C40-4DDD-8464-55968D6B0314}" dt="2020-11-23T13:36:28.969" v="9" actId="13926"/>
          <ac:spMkLst>
            <pc:docMk/>
            <pc:sldMk cId="2417076013" sldId="4565"/>
            <ac:spMk id="2" creationId="{DA56C8B7-AD82-4838-B12A-26BD3ED89960}"/>
          </ac:spMkLst>
        </pc:spChg>
        <pc:spChg chg="mod">
          <ac:chgData name="Robin Rettien" userId="d3b77970-caed-4e6f-89f3-1a113df11dad" providerId="ADAL" clId="{CA2E6B7D-8C40-4DDD-8464-55968D6B0314}" dt="2020-11-23T13:36:28.969" v="9" actId="13926"/>
          <ac:spMkLst>
            <pc:docMk/>
            <pc:sldMk cId="2417076013" sldId="4565"/>
            <ac:spMk id="3" creationId="{F441A56B-6D86-499E-9416-E5D73C15FA56}"/>
          </ac:spMkLst>
        </pc:spChg>
        <pc:spChg chg="mod">
          <ac:chgData name="Robin Rettien" userId="d3b77970-caed-4e6f-89f3-1a113df11dad" providerId="ADAL" clId="{CA2E6B7D-8C40-4DDD-8464-55968D6B0314}" dt="2020-11-23T13:36:28.969" v="9" actId="13926"/>
          <ac:spMkLst>
            <pc:docMk/>
            <pc:sldMk cId="2417076013" sldId="4565"/>
            <ac:spMk id="4" creationId="{F842F997-50FD-4314-A45A-38171457B07F}"/>
          </ac:spMkLst>
        </pc:spChg>
        <pc:spChg chg="mod">
          <ac:chgData name="Robin Rettien" userId="d3b77970-caed-4e6f-89f3-1a113df11dad" providerId="ADAL" clId="{CA2E6B7D-8C40-4DDD-8464-55968D6B0314}" dt="2020-11-23T13:36:28.969" v="9" actId="13926"/>
          <ac:spMkLst>
            <pc:docMk/>
            <pc:sldMk cId="2417076013" sldId="4565"/>
            <ac:spMk id="6" creationId="{9CA6FBCC-71B7-4F2C-BA87-6099992BD657}"/>
          </ac:spMkLst>
        </pc:spChg>
        <pc:spChg chg="mod">
          <ac:chgData name="Robin Rettien" userId="d3b77970-caed-4e6f-89f3-1a113df11dad" providerId="ADAL" clId="{CA2E6B7D-8C40-4DDD-8464-55968D6B0314}" dt="2020-11-23T13:36:28.969" v="9" actId="13926"/>
          <ac:spMkLst>
            <pc:docMk/>
            <pc:sldMk cId="2417076013" sldId="4565"/>
            <ac:spMk id="7" creationId="{C2194BE0-6246-4452-BAB1-2208ED754E76}"/>
          </ac:spMkLst>
        </pc:spChg>
        <pc:spChg chg="mod">
          <ac:chgData name="Robin Rettien" userId="d3b77970-caed-4e6f-89f3-1a113df11dad" providerId="ADAL" clId="{CA2E6B7D-8C40-4DDD-8464-55968D6B0314}" dt="2020-11-23T13:36:28.969" v="9" actId="13926"/>
          <ac:spMkLst>
            <pc:docMk/>
            <pc:sldMk cId="2417076013" sldId="4565"/>
            <ac:spMk id="8" creationId="{E808A552-AE6A-40E2-AB49-D9DC5110D1BB}"/>
          </ac:spMkLst>
        </pc:spChg>
        <pc:spChg chg="mod">
          <ac:chgData name="Robin Rettien" userId="d3b77970-caed-4e6f-89f3-1a113df11dad" providerId="ADAL" clId="{CA2E6B7D-8C40-4DDD-8464-55968D6B0314}" dt="2020-11-23T13:36:28.969" v="9" actId="13926"/>
          <ac:spMkLst>
            <pc:docMk/>
            <pc:sldMk cId="2417076013" sldId="4565"/>
            <ac:spMk id="9" creationId="{41774A40-785E-486B-8EF0-028B31C3B8B3}"/>
          </ac:spMkLst>
        </pc:spChg>
        <pc:spChg chg="mod">
          <ac:chgData name="Robin Rettien" userId="d3b77970-caed-4e6f-89f3-1a113df11dad" providerId="ADAL" clId="{CA2E6B7D-8C40-4DDD-8464-55968D6B0314}" dt="2020-11-23T13:36:28.969" v="9" actId="13926"/>
          <ac:spMkLst>
            <pc:docMk/>
            <pc:sldMk cId="2417076013" sldId="4565"/>
            <ac:spMk id="12" creationId="{A2E00AEB-9BD1-4AE0-8D59-507AB63DCD0D}"/>
          </ac:spMkLst>
        </pc:spChg>
        <pc:spChg chg="mod">
          <ac:chgData name="Robin Rettien" userId="d3b77970-caed-4e6f-89f3-1a113df11dad" providerId="ADAL" clId="{CA2E6B7D-8C40-4DDD-8464-55968D6B0314}" dt="2020-11-23T13:36:28.969" v="9" actId="13926"/>
          <ac:spMkLst>
            <pc:docMk/>
            <pc:sldMk cId="2417076013" sldId="4565"/>
            <ac:spMk id="13" creationId="{D97B9F2B-68D8-448F-8446-1B7BD8ACCDCD}"/>
          </ac:spMkLst>
        </pc:spChg>
        <pc:spChg chg="mod">
          <ac:chgData name="Robin Rettien" userId="d3b77970-caed-4e6f-89f3-1a113df11dad" providerId="ADAL" clId="{CA2E6B7D-8C40-4DDD-8464-55968D6B0314}" dt="2020-11-23T13:36:28.969" v="9" actId="13926"/>
          <ac:spMkLst>
            <pc:docMk/>
            <pc:sldMk cId="2417076013" sldId="4565"/>
            <ac:spMk id="16" creationId="{C8B1D42B-78A3-42F6-ABE0-C6A091D9308E}"/>
          </ac:spMkLst>
        </pc:spChg>
        <pc:spChg chg="mod">
          <ac:chgData name="Robin Rettien" userId="d3b77970-caed-4e6f-89f3-1a113df11dad" providerId="ADAL" clId="{CA2E6B7D-8C40-4DDD-8464-55968D6B0314}" dt="2020-11-23T13:36:28.969" v="9" actId="13926"/>
          <ac:spMkLst>
            <pc:docMk/>
            <pc:sldMk cId="2417076013" sldId="4565"/>
            <ac:spMk id="26" creationId="{4F547F15-5076-48E6-9C90-092E7D81E23B}"/>
          </ac:spMkLst>
        </pc:spChg>
        <pc:spChg chg="mod">
          <ac:chgData name="Robin Rettien" userId="d3b77970-caed-4e6f-89f3-1a113df11dad" providerId="ADAL" clId="{CA2E6B7D-8C40-4DDD-8464-55968D6B0314}" dt="2020-11-23T13:36:28.969" v="9" actId="13926"/>
          <ac:spMkLst>
            <pc:docMk/>
            <pc:sldMk cId="2417076013" sldId="4565"/>
            <ac:spMk id="37" creationId="{76ED5E76-4C05-4BB1-A212-8A4333FE5EE3}"/>
          </ac:spMkLst>
        </pc:spChg>
        <pc:spChg chg="mod">
          <ac:chgData name="Robin Rettien" userId="d3b77970-caed-4e6f-89f3-1a113df11dad" providerId="ADAL" clId="{CA2E6B7D-8C40-4DDD-8464-55968D6B0314}" dt="2020-11-23T13:36:28.969" v="9" actId="13926"/>
          <ac:spMkLst>
            <pc:docMk/>
            <pc:sldMk cId="2417076013" sldId="4565"/>
            <ac:spMk id="68" creationId="{1FBACAC3-C4A8-4120-8F14-742E2601B8E1}"/>
          </ac:spMkLst>
        </pc:spChg>
        <pc:spChg chg="mod">
          <ac:chgData name="Robin Rettien" userId="d3b77970-caed-4e6f-89f3-1a113df11dad" providerId="ADAL" clId="{CA2E6B7D-8C40-4DDD-8464-55968D6B0314}" dt="2020-11-23T13:36:28.969" v="9" actId="13926"/>
          <ac:spMkLst>
            <pc:docMk/>
            <pc:sldMk cId="2417076013" sldId="4565"/>
            <ac:spMk id="70" creationId="{605CA18F-61C2-48F4-B4A1-3B9C2D7D2299}"/>
          </ac:spMkLst>
        </pc:spChg>
        <pc:grpChg chg="mod">
          <ac:chgData name="Robin Rettien" userId="d3b77970-caed-4e6f-89f3-1a113df11dad" providerId="ADAL" clId="{CA2E6B7D-8C40-4DDD-8464-55968D6B0314}" dt="2020-11-23T13:36:28.969" v="9" actId="13926"/>
          <ac:grpSpMkLst>
            <pc:docMk/>
            <pc:sldMk cId="2417076013" sldId="4565"/>
            <ac:grpSpMk id="54" creationId="{161DFE77-E82C-4A16-87AE-E657FB8E0272}"/>
          </ac:grpSpMkLst>
        </pc:grpChg>
        <pc:picChg chg="mod">
          <ac:chgData name="Robin Rettien" userId="d3b77970-caed-4e6f-89f3-1a113df11dad" providerId="ADAL" clId="{CA2E6B7D-8C40-4DDD-8464-55968D6B0314}" dt="2020-11-23T13:36:28.969" v="9" actId="13926"/>
          <ac:picMkLst>
            <pc:docMk/>
            <pc:sldMk cId="2417076013" sldId="4565"/>
            <ac:picMk id="5" creationId="{C2C83601-3702-4349-A875-D3CE5262CE95}"/>
          </ac:picMkLst>
        </pc:picChg>
        <pc:picChg chg="mod">
          <ac:chgData name="Robin Rettien" userId="d3b77970-caed-4e6f-89f3-1a113df11dad" providerId="ADAL" clId="{CA2E6B7D-8C40-4DDD-8464-55968D6B0314}" dt="2020-11-23T13:36:28.969" v="9" actId="13926"/>
          <ac:picMkLst>
            <pc:docMk/>
            <pc:sldMk cId="2417076013" sldId="4565"/>
            <ac:picMk id="14" creationId="{4A819EDB-C94A-4238-B24E-A2110EAFF68D}"/>
          </ac:picMkLst>
        </pc:picChg>
        <pc:picChg chg="mod">
          <ac:chgData name="Robin Rettien" userId="d3b77970-caed-4e6f-89f3-1a113df11dad" providerId="ADAL" clId="{CA2E6B7D-8C40-4DDD-8464-55968D6B0314}" dt="2020-11-23T13:36:28.969" v="9" actId="13926"/>
          <ac:picMkLst>
            <pc:docMk/>
            <pc:sldMk cId="2417076013" sldId="4565"/>
            <ac:picMk id="17" creationId="{5FBF6FBB-4199-4725-819D-53590EA73407}"/>
          </ac:picMkLst>
        </pc:picChg>
        <pc:picChg chg="mod">
          <ac:chgData name="Robin Rettien" userId="d3b77970-caed-4e6f-89f3-1a113df11dad" providerId="ADAL" clId="{CA2E6B7D-8C40-4DDD-8464-55968D6B0314}" dt="2020-11-23T13:36:28.969" v="9" actId="13926"/>
          <ac:picMkLst>
            <pc:docMk/>
            <pc:sldMk cId="2417076013" sldId="4565"/>
            <ac:picMk id="21" creationId="{8F0AAAC6-C47E-48D8-AA02-D6F3EB523C54}"/>
          </ac:picMkLst>
        </pc:picChg>
        <pc:cxnChg chg="mod">
          <ac:chgData name="Robin Rettien" userId="d3b77970-caed-4e6f-89f3-1a113df11dad" providerId="ADAL" clId="{CA2E6B7D-8C40-4DDD-8464-55968D6B0314}" dt="2020-11-23T13:36:28.969" v="9" actId="13926"/>
          <ac:cxnSpMkLst>
            <pc:docMk/>
            <pc:sldMk cId="2417076013" sldId="4565"/>
            <ac:cxnSpMk id="24" creationId="{CAD865BB-A697-4791-95D2-3CCDCBAFE5B9}"/>
          </ac:cxnSpMkLst>
        </pc:cxnChg>
      </pc:sldChg>
      <pc:sldChg chg="modSp">
        <pc:chgData name="Robin Rettien" userId="d3b77970-caed-4e6f-89f3-1a113df11dad" providerId="ADAL" clId="{CA2E6B7D-8C40-4DDD-8464-55968D6B0314}" dt="2020-11-23T13:36:33.273" v="10" actId="13926"/>
        <pc:sldMkLst>
          <pc:docMk/>
          <pc:sldMk cId="2322720532" sldId="4566"/>
        </pc:sldMkLst>
        <pc:spChg chg="mod">
          <ac:chgData name="Robin Rettien" userId="d3b77970-caed-4e6f-89f3-1a113df11dad" providerId="ADAL" clId="{CA2E6B7D-8C40-4DDD-8464-55968D6B0314}" dt="2020-11-23T13:36:33.273" v="10" actId="13926"/>
          <ac:spMkLst>
            <pc:docMk/>
            <pc:sldMk cId="2322720532" sldId="4566"/>
            <ac:spMk id="2" creationId="{DA56C8B7-AD82-4838-B12A-26BD3ED89960}"/>
          </ac:spMkLst>
        </pc:spChg>
        <pc:spChg chg="mod">
          <ac:chgData name="Robin Rettien" userId="d3b77970-caed-4e6f-89f3-1a113df11dad" providerId="ADAL" clId="{CA2E6B7D-8C40-4DDD-8464-55968D6B0314}" dt="2020-11-23T13:36:33.273" v="10" actId="13926"/>
          <ac:spMkLst>
            <pc:docMk/>
            <pc:sldMk cId="2322720532" sldId="4566"/>
            <ac:spMk id="6" creationId="{9CA6FBCC-71B7-4F2C-BA87-6099992BD657}"/>
          </ac:spMkLst>
        </pc:spChg>
        <pc:spChg chg="mod">
          <ac:chgData name="Robin Rettien" userId="d3b77970-caed-4e6f-89f3-1a113df11dad" providerId="ADAL" clId="{CA2E6B7D-8C40-4DDD-8464-55968D6B0314}" dt="2020-11-23T13:36:33.273" v="10" actId="13926"/>
          <ac:spMkLst>
            <pc:docMk/>
            <pc:sldMk cId="2322720532" sldId="4566"/>
            <ac:spMk id="7" creationId="{C2194BE0-6246-4452-BAB1-2208ED754E76}"/>
          </ac:spMkLst>
        </pc:spChg>
        <pc:spChg chg="mod">
          <ac:chgData name="Robin Rettien" userId="d3b77970-caed-4e6f-89f3-1a113df11dad" providerId="ADAL" clId="{CA2E6B7D-8C40-4DDD-8464-55968D6B0314}" dt="2020-11-23T13:36:33.273" v="10" actId="13926"/>
          <ac:spMkLst>
            <pc:docMk/>
            <pc:sldMk cId="2322720532" sldId="4566"/>
            <ac:spMk id="14" creationId="{28A4C5E7-8B46-4500-9FF1-2646BE06B2FA}"/>
          </ac:spMkLst>
        </pc:spChg>
        <pc:spChg chg="mod">
          <ac:chgData name="Robin Rettien" userId="d3b77970-caed-4e6f-89f3-1a113df11dad" providerId="ADAL" clId="{CA2E6B7D-8C40-4DDD-8464-55968D6B0314}" dt="2020-11-23T13:36:33.273" v="10" actId="13926"/>
          <ac:spMkLst>
            <pc:docMk/>
            <pc:sldMk cId="2322720532" sldId="4566"/>
            <ac:spMk id="15" creationId="{0DE89775-2FB7-43D0-984E-D073C7A1DC9F}"/>
          </ac:spMkLst>
        </pc:spChg>
        <pc:spChg chg="mod">
          <ac:chgData name="Robin Rettien" userId="d3b77970-caed-4e6f-89f3-1a113df11dad" providerId="ADAL" clId="{CA2E6B7D-8C40-4DDD-8464-55968D6B0314}" dt="2020-11-23T13:36:33.273" v="10" actId="13926"/>
          <ac:spMkLst>
            <pc:docMk/>
            <pc:sldMk cId="2322720532" sldId="4566"/>
            <ac:spMk id="16" creationId="{3894E82E-994D-4A25-85D0-08B09665DC1C}"/>
          </ac:spMkLst>
        </pc:spChg>
        <pc:spChg chg="mod">
          <ac:chgData name="Robin Rettien" userId="d3b77970-caed-4e6f-89f3-1a113df11dad" providerId="ADAL" clId="{CA2E6B7D-8C40-4DDD-8464-55968D6B0314}" dt="2020-11-23T13:36:33.273" v="10" actId="13926"/>
          <ac:spMkLst>
            <pc:docMk/>
            <pc:sldMk cId="2322720532" sldId="4566"/>
            <ac:spMk id="17" creationId="{434B0F46-47AE-4F19-A4E8-9FC0958D133F}"/>
          </ac:spMkLst>
        </pc:spChg>
        <pc:spChg chg="mod">
          <ac:chgData name="Robin Rettien" userId="d3b77970-caed-4e6f-89f3-1a113df11dad" providerId="ADAL" clId="{CA2E6B7D-8C40-4DDD-8464-55968D6B0314}" dt="2020-11-23T13:36:33.273" v="10" actId="13926"/>
          <ac:spMkLst>
            <pc:docMk/>
            <pc:sldMk cId="2322720532" sldId="4566"/>
            <ac:spMk id="18" creationId="{1363576F-7B6A-4872-B0F9-40832D569EBD}"/>
          </ac:spMkLst>
        </pc:spChg>
        <pc:spChg chg="mod">
          <ac:chgData name="Robin Rettien" userId="d3b77970-caed-4e6f-89f3-1a113df11dad" providerId="ADAL" clId="{CA2E6B7D-8C40-4DDD-8464-55968D6B0314}" dt="2020-11-23T13:36:33.273" v="10" actId="13926"/>
          <ac:spMkLst>
            <pc:docMk/>
            <pc:sldMk cId="2322720532" sldId="4566"/>
            <ac:spMk id="19" creationId="{E2890973-73D2-4FA5-939D-E6D2BB16BBB5}"/>
          </ac:spMkLst>
        </pc:spChg>
        <pc:spChg chg="mod">
          <ac:chgData name="Robin Rettien" userId="d3b77970-caed-4e6f-89f3-1a113df11dad" providerId="ADAL" clId="{CA2E6B7D-8C40-4DDD-8464-55968D6B0314}" dt="2020-11-23T13:36:33.273" v="10" actId="13926"/>
          <ac:spMkLst>
            <pc:docMk/>
            <pc:sldMk cId="2322720532" sldId="4566"/>
            <ac:spMk id="20" creationId="{791E870A-C421-4E13-9555-87E890B4EA91}"/>
          </ac:spMkLst>
        </pc:spChg>
        <pc:spChg chg="mod">
          <ac:chgData name="Robin Rettien" userId="d3b77970-caed-4e6f-89f3-1a113df11dad" providerId="ADAL" clId="{CA2E6B7D-8C40-4DDD-8464-55968D6B0314}" dt="2020-11-23T13:36:33.273" v="10" actId="13926"/>
          <ac:spMkLst>
            <pc:docMk/>
            <pc:sldMk cId="2322720532" sldId="4566"/>
            <ac:spMk id="21" creationId="{28BA90F1-F03E-4CEC-92B8-0DCF2BEE5990}"/>
          </ac:spMkLst>
        </pc:spChg>
        <pc:spChg chg="mod">
          <ac:chgData name="Robin Rettien" userId="d3b77970-caed-4e6f-89f3-1a113df11dad" providerId="ADAL" clId="{CA2E6B7D-8C40-4DDD-8464-55968D6B0314}" dt="2020-11-23T13:36:33.273" v="10" actId="13926"/>
          <ac:spMkLst>
            <pc:docMk/>
            <pc:sldMk cId="2322720532" sldId="4566"/>
            <ac:spMk id="23" creationId="{D0A666C9-3114-46C7-A616-3FDFC552E46B}"/>
          </ac:spMkLst>
        </pc:spChg>
        <pc:spChg chg="mod">
          <ac:chgData name="Robin Rettien" userId="d3b77970-caed-4e6f-89f3-1a113df11dad" providerId="ADAL" clId="{CA2E6B7D-8C40-4DDD-8464-55968D6B0314}" dt="2020-11-23T13:36:33.273" v="10" actId="13926"/>
          <ac:spMkLst>
            <pc:docMk/>
            <pc:sldMk cId="2322720532" sldId="4566"/>
            <ac:spMk id="28" creationId="{38DB51CF-8B54-4E26-A981-4676275867C7}"/>
          </ac:spMkLst>
        </pc:spChg>
        <pc:spChg chg="mod">
          <ac:chgData name="Robin Rettien" userId="d3b77970-caed-4e6f-89f3-1a113df11dad" providerId="ADAL" clId="{CA2E6B7D-8C40-4DDD-8464-55968D6B0314}" dt="2020-11-23T13:36:33.273" v="10" actId="13926"/>
          <ac:spMkLst>
            <pc:docMk/>
            <pc:sldMk cId="2322720532" sldId="4566"/>
            <ac:spMk id="55" creationId="{F2472452-241A-4927-B854-04A7A24B3D94}"/>
          </ac:spMkLst>
        </pc:spChg>
        <pc:spChg chg="mod">
          <ac:chgData name="Robin Rettien" userId="d3b77970-caed-4e6f-89f3-1a113df11dad" providerId="ADAL" clId="{CA2E6B7D-8C40-4DDD-8464-55968D6B0314}" dt="2020-11-23T13:36:33.273" v="10" actId="13926"/>
          <ac:spMkLst>
            <pc:docMk/>
            <pc:sldMk cId="2322720532" sldId="4566"/>
            <ac:spMk id="56" creationId="{9413E9EC-A660-487F-8FD4-12B5A8D3EBC6}"/>
          </ac:spMkLst>
        </pc:spChg>
        <pc:grpChg chg="mod">
          <ac:chgData name="Robin Rettien" userId="d3b77970-caed-4e6f-89f3-1a113df11dad" providerId="ADAL" clId="{CA2E6B7D-8C40-4DDD-8464-55968D6B0314}" dt="2020-11-23T13:36:33.273" v="10" actId="13926"/>
          <ac:grpSpMkLst>
            <pc:docMk/>
            <pc:sldMk cId="2322720532" sldId="4566"/>
            <ac:grpSpMk id="43" creationId="{F511DB1C-2FB3-4331-A4DD-D7503951F29C}"/>
          </ac:grpSpMkLst>
        </pc:grpChg>
        <pc:picChg chg="mod">
          <ac:chgData name="Robin Rettien" userId="d3b77970-caed-4e6f-89f3-1a113df11dad" providerId="ADAL" clId="{CA2E6B7D-8C40-4DDD-8464-55968D6B0314}" dt="2020-11-23T13:36:33.273" v="10" actId="13926"/>
          <ac:picMkLst>
            <pc:docMk/>
            <pc:sldMk cId="2322720532" sldId="4566"/>
            <ac:picMk id="5" creationId="{C2C83601-3702-4349-A875-D3CE5262CE95}"/>
          </ac:picMkLst>
        </pc:picChg>
        <pc:picChg chg="mod">
          <ac:chgData name="Robin Rettien" userId="d3b77970-caed-4e6f-89f3-1a113df11dad" providerId="ADAL" clId="{CA2E6B7D-8C40-4DDD-8464-55968D6B0314}" dt="2020-11-23T13:36:33.273" v="10" actId="13926"/>
          <ac:picMkLst>
            <pc:docMk/>
            <pc:sldMk cId="2322720532" sldId="4566"/>
            <ac:picMk id="24" creationId="{C5B7C8CE-4053-4B5F-9017-B9B8BD64C155}"/>
          </ac:picMkLst>
        </pc:picChg>
        <pc:picChg chg="mod">
          <ac:chgData name="Robin Rettien" userId="d3b77970-caed-4e6f-89f3-1a113df11dad" providerId="ADAL" clId="{CA2E6B7D-8C40-4DDD-8464-55968D6B0314}" dt="2020-11-23T13:36:33.273" v="10" actId="13926"/>
          <ac:picMkLst>
            <pc:docMk/>
            <pc:sldMk cId="2322720532" sldId="4566"/>
            <ac:picMk id="25" creationId="{D1253B91-14CD-4424-B8A2-D42AADAAE02C}"/>
          </ac:picMkLst>
        </pc:picChg>
        <pc:picChg chg="mod">
          <ac:chgData name="Robin Rettien" userId="d3b77970-caed-4e6f-89f3-1a113df11dad" providerId="ADAL" clId="{CA2E6B7D-8C40-4DDD-8464-55968D6B0314}" dt="2020-11-23T13:36:33.273" v="10" actId="13926"/>
          <ac:picMkLst>
            <pc:docMk/>
            <pc:sldMk cId="2322720532" sldId="4566"/>
            <ac:picMk id="26" creationId="{371E8275-6433-4E62-939C-B6D92758058E}"/>
          </ac:picMkLst>
        </pc:picChg>
        <pc:cxnChg chg="mod">
          <ac:chgData name="Robin Rettien" userId="d3b77970-caed-4e6f-89f3-1a113df11dad" providerId="ADAL" clId="{CA2E6B7D-8C40-4DDD-8464-55968D6B0314}" dt="2020-11-23T13:36:33.273" v="10" actId="13926"/>
          <ac:cxnSpMkLst>
            <pc:docMk/>
            <pc:sldMk cId="2322720532" sldId="4566"/>
            <ac:cxnSpMk id="22" creationId="{42EFDB6E-F5D0-446D-935B-DF372F666FA4}"/>
          </ac:cxnSpMkLst>
        </pc:cxnChg>
      </pc:sldChg>
      <pc:sldChg chg="modSp">
        <pc:chgData name="Robin Rettien" userId="d3b77970-caed-4e6f-89f3-1a113df11dad" providerId="ADAL" clId="{CA2E6B7D-8C40-4DDD-8464-55968D6B0314}" dt="2020-11-23T13:36:39.440" v="11" actId="13926"/>
        <pc:sldMkLst>
          <pc:docMk/>
          <pc:sldMk cId="1804045032" sldId="4567"/>
        </pc:sldMkLst>
        <pc:spChg chg="mod">
          <ac:chgData name="Robin Rettien" userId="d3b77970-caed-4e6f-89f3-1a113df11dad" providerId="ADAL" clId="{CA2E6B7D-8C40-4DDD-8464-55968D6B0314}" dt="2020-11-23T13:36:39.440" v="11" actId="13926"/>
          <ac:spMkLst>
            <pc:docMk/>
            <pc:sldMk cId="1804045032" sldId="4567"/>
            <ac:spMk id="2" creationId="{DA56C8B7-AD82-4838-B12A-26BD3ED89960}"/>
          </ac:spMkLst>
        </pc:spChg>
        <pc:spChg chg="mod">
          <ac:chgData name="Robin Rettien" userId="d3b77970-caed-4e6f-89f3-1a113df11dad" providerId="ADAL" clId="{CA2E6B7D-8C40-4DDD-8464-55968D6B0314}" dt="2020-11-23T13:36:39.440" v="11" actId="13926"/>
          <ac:spMkLst>
            <pc:docMk/>
            <pc:sldMk cId="1804045032" sldId="4567"/>
            <ac:spMk id="6" creationId="{9CA6FBCC-71B7-4F2C-BA87-6099992BD657}"/>
          </ac:spMkLst>
        </pc:spChg>
        <pc:spChg chg="mod">
          <ac:chgData name="Robin Rettien" userId="d3b77970-caed-4e6f-89f3-1a113df11dad" providerId="ADAL" clId="{CA2E6B7D-8C40-4DDD-8464-55968D6B0314}" dt="2020-11-23T13:36:39.440" v="11" actId="13926"/>
          <ac:spMkLst>
            <pc:docMk/>
            <pc:sldMk cId="1804045032" sldId="4567"/>
            <ac:spMk id="8" creationId="{A2CA5686-720F-439C-A060-32F6B4951D1D}"/>
          </ac:spMkLst>
        </pc:spChg>
        <pc:spChg chg="mod">
          <ac:chgData name="Robin Rettien" userId="d3b77970-caed-4e6f-89f3-1a113df11dad" providerId="ADAL" clId="{CA2E6B7D-8C40-4DDD-8464-55968D6B0314}" dt="2020-11-23T13:36:39.440" v="11" actId="13926"/>
          <ac:spMkLst>
            <pc:docMk/>
            <pc:sldMk cId="1804045032" sldId="4567"/>
            <ac:spMk id="11" creationId="{F8B356A4-F9E5-4F3F-A684-812767611FEC}"/>
          </ac:spMkLst>
        </pc:spChg>
        <pc:spChg chg="mod">
          <ac:chgData name="Robin Rettien" userId="d3b77970-caed-4e6f-89f3-1a113df11dad" providerId="ADAL" clId="{CA2E6B7D-8C40-4DDD-8464-55968D6B0314}" dt="2020-11-23T13:36:39.440" v="11" actId="13926"/>
          <ac:spMkLst>
            <pc:docMk/>
            <pc:sldMk cId="1804045032" sldId="4567"/>
            <ac:spMk id="16" creationId="{ADD9BE9F-BCB3-4EB4-B9AA-920D34A49BA4}"/>
          </ac:spMkLst>
        </pc:spChg>
        <pc:spChg chg="mod">
          <ac:chgData name="Robin Rettien" userId="d3b77970-caed-4e6f-89f3-1a113df11dad" providerId="ADAL" clId="{CA2E6B7D-8C40-4DDD-8464-55968D6B0314}" dt="2020-11-23T13:36:39.440" v="11" actId="13926"/>
          <ac:spMkLst>
            <pc:docMk/>
            <pc:sldMk cId="1804045032" sldId="4567"/>
            <ac:spMk id="17" creationId="{47B3CA8C-15BA-4241-BD96-342B4BA95489}"/>
          </ac:spMkLst>
        </pc:spChg>
        <pc:spChg chg="mod">
          <ac:chgData name="Robin Rettien" userId="d3b77970-caed-4e6f-89f3-1a113df11dad" providerId="ADAL" clId="{CA2E6B7D-8C40-4DDD-8464-55968D6B0314}" dt="2020-11-23T13:36:39.440" v="11" actId="13926"/>
          <ac:spMkLst>
            <pc:docMk/>
            <pc:sldMk cId="1804045032" sldId="4567"/>
            <ac:spMk id="20" creationId="{D3C7193E-FD9A-481D-A469-A977CE4C7A85}"/>
          </ac:spMkLst>
        </pc:spChg>
        <pc:spChg chg="mod">
          <ac:chgData name="Robin Rettien" userId="d3b77970-caed-4e6f-89f3-1a113df11dad" providerId="ADAL" clId="{CA2E6B7D-8C40-4DDD-8464-55968D6B0314}" dt="2020-11-23T13:36:39.440" v="11" actId="13926"/>
          <ac:spMkLst>
            <pc:docMk/>
            <pc:sldMk cId="1804045032" sldId="4567"/>
            <ac:spMk id="21" creationId="{1992C58E-56C0-49F4-8A7E-C94E5AAF5CF6}"/>
          </ac:spMkLst>
        </pc:spChg>
        <pc:spChg chg="mod">
          <ac:chgData name="Robin Rettien" userId="d3b77970-caed-4e6f-89f3-1a113df11dad" providerId="ADAL" clId="{CA2E6B7D-8C40-4DDD-8464-55968D6B0314}" dt="2020-11-23T13:36:39.440" v="11" actId="13926"/>
          <ac:spMkLst>
            <pc:docMk/>
            <pc:sldMk cId="1804045032" sldId="4567"/>
            <ac:spMk id="24" creationId="{D1AD0422-00C0-43B9-8722-E8E853DFA578}"/>
          </ac:spMkLst>
        </pc:spChg>
        <pc:spChg chg="mod">
          <ac:chgData name="Robin Rettien" userId="d3b77970-caed-4e6f-89f3-1a113df11dad" providerId="ADAL" clId="{CA2E6B7D-8C40-4DDD-8464-55968D6B0314}" dt="2020-11-23T13:36:39.440" v="11" actId="13926"/>
          <ac:spMkLst>
            <pc:docMk/>
            <pc:sldMk cId="1804045032" sldId="4567"/>
            <ac:spMk id="25" creationId="{50D93ED6-F82A-459A-81C8-0EF4FFA71291}"/>
          </ac:spMkLst>
        </pc:spChg>
        <pc:spChg chg="mod">
          <ac:chgData name="Robin Rettien" userId="d3b77970-caed-4e6f-89f3-1a113df11dad" providerId="ADAL" clId="{CA2E6B7D-8C40-4DDD-8464-55968D6B0314}" dt="2020-11-23T13:36:39.440" v="11" actId="13926"/>
          <ac:spMkLst>
            <pc:docMk/>
            <pc:sldMk cId="1804045032" sldId="4567"/>
            <ac:spMk id="26" creationId="{068B5C90-3B05-48D2-97E7-7F9741069CEA}"/>
          </ac:spMkLst>
        </pc:spChg>
        <pc:spChg chg="mod">
          <ac:chgData name="Robin Rettien" userId="d3b77970-caed-4e6f-89f3-1a113df11dad" providerId="ADAL" clId="{CA2E6B7D-8C40-4DDD-8464-55968D6B0314}" dt="2020-11-23T13:36:39.440" v="11" actId="13926"/>
          <ac:spMkLst>
            <pc:docMk/>
            <pc:sldMk cId="1804045032" sldId="4567"/>
            <ac:spMk id="27" creationId="{712F47FF-C20C-4FB1-91F8-E975A5019969}"/>
          </ac:spMkLst>
        </pc:spChg>
        <pc:spChg chg="mod">
          <ac:chgData name="Robin Rettien" userId="d3b77970-caed-4e6f-89f3-1a113df11dad" providerId="ADAL" clId="{CA2E6B7D-8C40-4DDD-8464-55968D6B0314}" dt="2020-11-23T13:36:39.440" v="11" actId="13926"/>
          <ac:spMkLst>
            <pc:docMk/>
            <pc:sldMk cId="1804045032" sldId="4567"/>
            <ac:spMk id="34" creationId="{D1549B52-035F-40B1-9E20-890BD8AA077F}"/>
          </ac:spMkLst>
        </pc:spChg>
        <pc:spChg chg="mod">
          <ac:chgData name="Robin Rettien" userId="d3b77970-caed-4e6f-89f3-1a113df11dad" providerId="ADAL" clId="{CA2E6B7D-8C40-4DDD-8464-55968D6B0314}" dt="2020-11-23T13:36:39.440" v="11" actId="13926"/>
          <ac:spMkLst>
            <pc:docMk/>
            <pc:sldMk cId="1804045032" sldId="4567"/>
            <ac:spMk id="35" creationId="{7429CE4C-5E1C-496D-B48C-229309537836}"/>
          </ac:spMkLst>
        </pc:spChg>
        <pc:spChg chg="mod">
          <ac:chgData name="Robin Rettien" userId="d3b77970-caed-4e6f-89f3-1a113df11dad" providerId="ADAL" clId="{CA2E6B7D-8C40-4DDD-8464-55968D6B0314}" dt="2020-11-23T13:36:39.440" v="11" actId="13926"/>
          <ac:spMkLst>
            <pc:docMk/>
            <pc:sldMk cId="1804045032" sldId="4567"/>
            <ac:spMk id="37" creationId="{43153831-0350-49FF-830F-91068CEF6C71}"/>
          </ac:spMkLst>
        </pc:spChg>
        <pc:spChg chg="mod">
          <ac:chgData name="Robin Rettien" userId="d3b77970-caed-4e6f-89f3-1a113df11dad" providerId="ADAL" clId="{CA2E6B7D-8C40-4DDD-8464-55968D6B0314}" dt="2020-11-23T13:36:39.440" v="11" actId="13926"/>
          <ac:spMkLst>
            <pc:docMk/>
            <pc:sldMk cId="1804045032" sldId="4567"/>
            <ac:spMk id="40" creationId="{ACE84908-E4A8-4604-A75D-1597F5A19AE5}"/>
          </ac:spMkLst>
        </pc:spChg>
        <pc:spChg chg="mod">
          <ac:chgData name="Robin Rettien" userId="d3b77970-caed-4e6f-89f3-1a113df11dad" providerId="ADAL" clId="{CA2E6B7D-8C40-4DDD-8464-55968D6B0314}" dt="2020-11-23T13:36:39.440" v="11" actId="13926"/>
          <ac:spMkLst>
            <pc:docMk/>
            <pc:sldMk cId="1804045032" sldId="4567"/>
            <ac:spMk id="41" creationId="{09297640-2883-4D48-8371-08A884A3C511}"/>
          </ac:spMkLst>
        </pc:spChg>
        <pc:spChg chg="mod">
          <ac:chgData name="Robin Rettien" userId="d3b77970-caed-4e6f-89f3-1a113df11dad" providerId="ADAL" clId="{CA2E6B7D-8C40-4DDD-8464-55968D6B0314}" dt="2020-11-23T13:36:39.440" v="11" actId="13926"/>
          <ac:spMkLst>
            <pc:docMk/>
            <pc:sldMk cId="1804045032" sldId="4567"/>
            <ac:spMk id="46" creationId="{2EC90498-3188-4363-9364-FC7C3952678E}"/>
          </ac:spMkLst>
        </pc:spChg>
        <pc:spChg chg="mod">
          <ac:chgData name="Robin Rettien" userId="d3b77970-caed-4e6f-89f3-1a113df11dad" providerId="ADAL" clId="{CA2E6B7D-8C40-4DDD-8464-55968D6B0314}" dt="2020-11-23T13:36:39.440" v="11" actId="13926"/>
          <ac:spMkLst>
            <pc:docMk/>
            <pc:sldMk cId="1804045032" sldId="4567"/>
            <ac:spMk id="47" creationId="{E5186C92-98DB-4AE9-8470-4B943D3CEF7F}"/>
          </ac:spMkLst>
        </pc:spChg>
        <pc:spChg chg="mod">
          <ac:chgData name="Robin Rettien" userId="d3b77970-caed-4e6f-89f3-1a113df11dad" providerId="ADAL" clId="{CA2E6B7D-8C40-4DDD-8464-55968D6B0314}" dt="2020-11-23T13:36:39.440" v="11" actId="13926"/>
          <ac:spMkLst>
            <pc:docMk/>
            <pc:sldMk cId="1804045032" sldId="4567"/>
            <ac:spMk id="48" creationId="{7ED01CA1-2A79-4712-A640-4907A37A1137}"/>
          </ac:spMkLst>
        </pc:spChg>
        <pc:spChg chg="mod">
          <ac:chgData name="Robin Rettien" userId="d3b77970-caed-4e6f-89f3-1a113df11dad" providerId="ADAL" clId="{CA2E6B7D-8C40-4DDD-8464-55968D6B0314}" dt="2020-11-23T13:36:39.440" v="11" actId="13926"/>
          <ac:spMkLst>
            <pc:docMk/>
            <pc:sldMk cId="1804045032" sldId="4567"/>
            <ac:spMk id="63" creationId="{6756AE26-8109-49B6-8D58-D76D92446752}"/>
          </ac:spMkLst>
        </pc:spChg>
        <pc:spChg chg="mod">
          <ac:chgData name="Robin Rettien" userId="d3b77970-caed-4e6f-89f3-1a113df11dad" providerId="ADAL" clId="{CA2E6B7D-8C40-4DDD-8464-55968D6B0314}" dt="2020-11-23T13:36:39.440" v="11" actId="13926"/>
          <ac:spMkLst>
            <pc:docMk/>
            <pc:sldMk cId="1804045032" sldId="4567"/>
            <ac:spMk id="79" creationId="{87CA9D8B-CC07-4754-BD9D-31E708EE2204}"/>
          </ac:spMkLst>
        </pc:spChg>
        <pc:spChg chg="mod">
          <ac:chgData name="Robin Rettien" userId="d3b77970-caed-4e6f-89f3-1a113df11dad" providerId="ADAL" clId="{CA2E6B7D-8C40-4DDD-8464-55968D6B0314}" dt="2020-11-23T13:36:39.440" v="11" actId="13926"/>
          <ac:spMkLst>
            <pc:docMk/>
            <pc:sldMk cId="1804045032" sldId="4567"/>
            <ac:spMk id="81" creationId="{E36C771A-5BF1-4B4E-8B2F-D8FA1DBD73B8}"/>
          </ac:spMkLst>
        </pc:spChg>
        <pc:spChg chg="mod">
          <ac:chgData name="Robin Rettien" userId="d3b77970-caed-4e6f-89f3-1a113df11dad" providerId="ADAL" clId="{CA2E6B7D-8C40-4DDD-8464-55968D6B0314}" dt="2020-11-23T13:36:39.440" v="11" actId="13926"/>
          <ac:spMkLst>
            <pc:docMk/>
            <pc:sldMk cId="1804045032" sldId="4567"/>
            <ac:spMk id="83" creationId="{C5BE8174-E91C-4602-88AB-F92CEBCD8364}"/>
          </ac:spMkLst>
        </pc:spChg>
        <pc:grpChg chg="mod">
          <ac:chgData name="Robin Rettien" userId="d3b77970-caed-4e6f-89f3-1a113df11dad" providerId="ADAL" clId="{CA2E6B7D-8C40-4DDD-8464-55968D6B0314}" dt="2020-11-23T13:36:39.440" v="11" actId="13926"/>
          <ac:grpSpMkLst>
            <pc:docMk/>
            <pc:sldMk cId="1804045032" sldId="4567"/>
            <ac:grpSpMk id="10" creationId="{5A9762EB-51DB-4154-A84B-6405A46E45C7}"/>
          </ac:grpSpMkLst>
        </pc:grpChg>
        <pc:grpChg chg="mod">
          <ac:chgData name="Robin Rettien" userId="d3b77970-caed-4e6f-89f3-1a113df11dad" providerId="ADAL" clId="{CA2E6B7D-8C40-4DDD-8464-55968D6B0314}" dt="2020-11-23T13:36:39.440" v="11" actId="13926"/>
          <ac:grpSpMkLst>
            <pc:docMk/>
            <pc:sldMk cId="1804045032" sldId="4567"/>
            <ac:grpSpMk id="65" creationId="{D7D4D4C6-6827-4A38-A878-31B1B580D036}"/>
          </ac:grpSpMkLst>
        </pc:grpChg>
        <pc:picChg chg="mod">
          <ac:chgData name="Robin Rettien" userId="d3b77970-caed-4e6f-89f3-1a113df11dad" providerId="ADAL" clId="{CA2E6B7D-8C40-4DDD-8464-55968D6B0314}" dt="2020-11-23T13:36:39.440" v="11" actId="13926"/>
          <ac:picMkLst>
            <pc:docMk/>
            <pc:sldMk cId="1804045032" sldId="4567"/>
            <ac:picMk id="4" creationId="{52A38E26-2D4D-4272-AAE9-77B26B5C929B}"/>
          </ac:picMkLst>
        </pc:picChg>
        <pc:picChg chg="mod">
          <ac:chgData name="Robin Rettien" userId="d3b77970-caed-4e6f-89f3-1a113df11dad" providerId="ADAL" clId="{CA2E6B7D-8C40-4DDD-8464-55968D6B0314}" dt="2020-11-23T13:36:39.440" v="11" actId="13926"/>
          <ac:picMkLst>
            <pc:docMk/>
            <pc:sldMk cId="1804045032" sldId="4567"/>
            <ac:picMk id="5" creationId="{C2C83601-3702-4349-A875-D3CE5262CE95}"/>
          </ac:picMkLst>
        </pc:picChg>
        <pc:picChg chg="mod">
          <ac:chgData name="Robin Rettien" userId="d3b77970-caed-4e6f-89f3-1a113df11dad" providerId="ADAL" clId="{CA2E6B7D-8C40-4DDD-8464-55968D6B0314}" dt="2020-11-23T13:36:39.440" v="11" actId="13926"/>
          <ac:picMkLst>
            <pc:docMk/>
            <pc:sldMk cId="1804045032" sldId="4567"/>
            <ac:picMk id="12" creationId="{005566D1-544A-4FEE-BE9E-4BB1387E26A2}"/>
          </ac:picMkLst>
        </pc:picChg>
        <pc:picChg chg="mod">
          <ac:chgData name="Robin Rettien" userId="d3b77970-caed-4e6f-89f3-1a113df11dad" providerId="ADAL" clId="{CA2E6B7D-8C40-4DDD-8464-55968D6B0314}" dt="2020-11-23T13:36:39.440" v="11" actId="13926"/>
          <ac:picMkLst>
            <pc:docMk/>
            <pc:sldMk cId="1804045032" sldId="4567"/>
            <ac:picMk id="13" creationId="{2CDE7D67-BD10-4E89-B8C7-A79952828DB5}"/>
          </ac:picMkLst>
        </pc:picChg>
        <pc:picChg chg="mod">
          <ac:chgData name="Robin Rettien" userId="d3b77970-caed-4e6f-89f3-1a113df11dad" providerId="ADAL" clId="{CA2E6B7D-8C40-4DDD-8464-55968D6B0314}" dt="2020-11-23T13:36:39.440" v="11" actId="13926"/>
          <ac:picMkLst>
            <pc:docMk/>
            <pc:sldMk cId="1804045032" sldId="4567"/>
            <ac:picMk id="14" creationId="{DF53922B-C9FE-4932-A588-8FBC3E49B653}"/>
          </ac:picMkLst>
        </pc:picChg>
        <pc:picChg chg="mod">
          <ac:chgData name="Robin Rettien" userId="d3b77970-caed-4e6f-89f3-1a113df11dad" providerId="ADAL" clId="{CA2E6B7D-8C40-4DDD-8464-55968D6B0314}" dt="2020-11-23T13:36:39.440" v="11" actId="13926"/>
          <ac:picMkLst>
            <pc:docMk/>
            <pc:sldMk cId="1804045032" sldId="4567"/>
            <ac:picMk id="15" creationId="{1CCA54E8-53BF-42C3-AFE1-527FD9504BAF}"/>
          </ac:picMkLst>
        </pc:picChg>
        <pc:picChg chg="mod">
          <ac:chgData name="Robin Rettien" userId="d3b77970-caed-4e6f-89f3-1a113df11dad" providerId="ADAL" clId="{CA2E6B7D-8C40-4DDD-8464-55968D6B0314}" dt="2020-11-23T13:36:39.440" v="11" actId="13926"/>
          <ac:picMkLst>
            <pc:docMk/>
            <pc:sldMk cId="1804045032" sldId="4567"/>
            <ac:picMk id="18" creationId="{1549B2CE-A508-47A7-9C57-7F0C3F4C20B5}"/>
          </ac:picMkLst>
        </pc:picChg>
        <pc:picChg chg="mod">
          <ac:chgData name="Robin Rettien" userId="d3b77970-caed-4e6f-89f3-1a113df11dad" providerId="ADAL" clId="{CA2E6B7D-8C40-4DDD-8464-55968D6B0314}" dt="2020-11-23T13:36:39.440" v="11" actId="13926"/>
          <ac:picMkLst>
            <pc:docMk/>
            <pc:sldMk cId="1804045032" sldId="4567"/>
            <ac:picMk id="23" creationId="{C4A5BC5D-DEC9-4541-A173-6E4CF1DDDBE6}"/>
          </ac:picMkLst>
        </pc:picChg>
        <pc:picChg chg="mod">
          <ac:chgData name="Robin Rettien" userId="d3b77970-caed-4e6f-89f3-1a113df11dad" providerId="ADAL" clId="{CA2E6B7D-8C40-4DDD-8464-55968D6B0314}" dt="2020-11-23T13:36:39.440" v="11" actId="13926"/>
          <ac:picMkLst>
            <pc:docMk/>
            <pc:sldMk cId="1804045032" sldId="4567"/>
            <ac:picMk id="29" creationId="{FB7973DD-FCB0-4294-A7B6-72ED33C4B553}"/>
          </ac:picMkLst>
        </pc:picChg>
        <pc:picChg chg="mod">
          <ac:chgData name="Robin Rettien" userId="d3b77970-caed-4e6f-89f3-1a113df11dad" providerId="ADAL" clId="{CA2E6B7D-8C40-4DDD-8464-55968D6B0314}" dt="2020-11-23T13:36:39.440" v="11" actId="13926"/>
          <ac:picMkLst>
            <pc:docMk/>
            <pc:sldMk cId="1804045032" sldId="4567"/>
            <ac:picMk id="30" creationId="{D0B756CF-D9A7-41CB-96CD-CDB30088AEC9}"/>
          </ac:picMkLst>
        </pc:picChg>
        <pc:picChg chg="mod">
          <ac:chgData name="Robin Rettien" userId="d3b77970-caed-4e6f-89f3-1a113df11dad" providerId="ADAL" clId="{CA2E6B7D-8C40-4DDD-8464-55968D6B0314}" dt="2020-11-23T13:36:39.440" v="11" actId="13926"/>
          <ac:picMkLst>
            <pc:docMk/>
            <pc:sldMk cId="1804045032" sldId="4567"/>
            <ac:picMk id="53" creationId="{A2B26C0B-101C-4085-94AD-1BB973F4CA04}"/>
          </ac:picMkLst>
        </pc:picChg>
        <pc:cxnChg chg="mod">
          <ac:chgData name="Robin Rettien" userId="d3b77970-caed-4e6f-89f3-1a113df11dad" providerId="ADAL" clId="{CA2E6B7D-8C40-4DDD-8464-55968D6B0314}" dt="2020-11-23T13:36:39.440" v="11" actId="13926"/>
          <ac:cxnSpMkLst>
            <pc:docMk/>
            <pc:sldMk cId="1804045032" sldId="4567"/>
            <ac:cxnSpMk id="22" creationId="{A74EFFF6-83D5-4CD2-A3D1-C1E52CC22BC8}"/>
          </ac:cxnSpMkLst>
        </pc:cxnChg>
      </pc:sldChg>
      <pc:sldChg chg="delSp modSp mod">
        <pc:chgData name="Robin Rettien" userId="d3b77970-caed-4e6f-89f3-1a113df11dad" providerId="ADAL" clId="{CA2E6B7D-8C40-4DDD-8464-55968D6B0314}" dt="2020-11-23T13:37:12.451" v="22" actId="13926"/>
        <pc:sldMkLst>
          <pc:docMk/>
          <pc:sldMk cId="321839724" sldId="4568"/>
        </pc:sldMkLst>
        <pc:spChg chg="del">
          <ac:chgData name="Robin Rettien" userId="d3b77970-caed-4e6f-89f3-1a113df11dad" providerId="ADAL" clId="{CA2E6B7D-8C40-4DDD-8464-55968D6B0314}" dt="2020-11-23T13:36:48.483" v="13" actId="478"/>
          <ac:spMkLst>
            <pc:docMk/>
            <pc:sldMk cId="321839724" sldId="4568"/>
            <ac:spMk id="3" creationId="{1B6D7A15-F2B3-4695-A777-750399DE72AF}"/>
          </ac:spMkLst>
        </pc:spChg>
        <pc:spChg chg="mod">
          <ac:chgData name="Robin Rettien" userId="d3b77970-caed-4e6f-89f3-1a113df11dad" providerId="ADAL" clId="{CA2E6B7D-8C40-4DDD-8464-55968D6B0314}" dt="2020-11-23T13:37:12.451" v="22" actId="13926"/>
          <ac:spMkLst>
            <pc:docMk/>
            <pc:sldMk cId="321839724" sldId="4568"/>
            <ac:spMk id="36" creationId="{60B94625-8BDB-4038-9EC2-329AE5C51B21}"/>
          </ac:spMkLst>
        </pc:spChg>
      </pc:sldChg>
      <pc:sldChg chg="delSp mod">
        <pc:chgData name="Robin Rettien" userId="d3b77970-caed-4e6f-89f3-1a113df11dad" providerId="ADAL" clId="{CA2E6B7D-8C40-4DDD-8464-55968D6B0314}" dt="2020-11-23T13:36:50.372" v="14" actId="478"/>
        <pc:sldMkLst>
          <pc:docMk/>
          <pc:sldMk cId="2761733356" sldId="4569"/>
        </pc:sldMkLst>
        <pc:spChg chg="del">
          <ac:chgData name="Robin Rettien" userId="d3b77970-caed-4e6f-89f3-1a113df11dad" providerId="ADAL" clId="{CA2E6B7D-8C40-4DDD-8464-55968D6B0314}" dt="2020-11-23T13:36:50.372" v="14" actId="478"/>
          <ac:spMkLst>
            <pc:docMk/>
            <pc:sldMk cId="2761733356" sldId="4569"/>
            <ac:spMk id="3" creationId="{B2DED072-DCB9-47C4-B3C2-AD0319F20669}"/>
          </ac:spMkLst>
        </pc:spChg>
      </pc:sldChg>
      <pc:sldChg chg="delSp mod">
        <pc:chgData name="Robin Rettien" userId="d3b77970-caed-4e6f-89f3-1a113df11dad" providerId="ADAL" clId="{CA2E6B7D-8C40-4DDD-8464-55968D6B0314}" dt="2020-11-23T13:36:58.952" v="19" actId="478"/>
        <pc:sldMkLst>
          <pc:docMk/>
          <pc:sldMk cId="2623748295" sldId="4570"/>
        </pc:sldMkLst>
        <pc:spChg chg="del">
          <ac:chgData name="Robin Rettien" userId="d3b77970-caed-4e6f-89f3-1a113df11dad" providerId="ADAL" clId="{CA2E6B7D-8C40-4DDD-8464-55968D6B0314}" dt="2020-11-23T13:36:58.952" v="19" actId="478"/>
          <ac:spMkLst>
            <pc:docMk/>
            <pc:sldMk cId="2623748295" sldId="4570"/>
            <ac:spMk id="8" creationId="{D58BCDF9-E6E5-4915-A8B9-52FBFF84732D}"/>
          </ac:spMkLst>
        </pc:spChg>
      </pc:sldChg>
      <pc:sldChg chg="delSp modSp mod">
        <pc:chgData name="Robin Rettien" userId="d3b77970-caed-4e6f-89f3-1a113df11dad" providerId="ADAL" clId="{CA2E6B7D-8C40-4DDD-8464-55968D6B0314}" dt="2020-11-23T13:37:47.342" v="25" actId="13926"/>
        <pc:sldMkLst>
          <pc:docMk/>
          <pc:sldMk cId="1884533410" sldId="4571"/>
        </pc:sldMkLst>
        <pc:spChg chg="del">
          <ac:chgData name="Robin Rettien" userId="d3b77970-caed-4e6f-89f3-1a113df11dad" providerId="ADAL" clId="{CA2E6B7D-8C40-4DDD-8464-55968D6B0314}" dt="2020-11-23T13:37:02.300" v="21" actId="478"/>
          <ac:spMkLst>
            <pc:docMk/>
            <pc:sldMk cId="1884533410" sldId="4571"/>
            <ac:spMk id="14" creationId="{790BFFC6-108A-4B4F-A726-11407B2E338F}"/>
          </ac:spMkLst>
        </pc:spChg>
        <pc:spChg chg="mod">
          <ac:chgData name="Robin Rettien" userId="d3b77970-caed-4e6f-89f3-1a113df11dad" providerId="ADAL" clId="{CA2E6B7D-8C40-4DDD-8464-55968D6B0314}" dt="2020-11-23T13:37:47.342" v="25" actId="13926"/>
          <ac:spMkLst>
            <pc:docMk/>
            <pc:sldMk cId="1884533410" sldId="4571"/>
            <ac:spMk id="38" creationId="{DD9C1822-C1E4-4234-B2D4-71D10096A409}"/>
          </ac:spMkLst>
        </pc:spChg>
      </pc:sldChg>
      <pc:sldChg chg="modSp mod">
        <pc:chgData name="Robin Rettien" userId="d3b77970-caed-4e6f-89f3-1a113df11dad" providerId="ADAL" clId="{CA2E6B7D-8C40-4DDD-8464-55968D6B0314}" dt="2020-11-23T13:43:57.123" v="83" actId="13926"/>
        <pc:sldMkLst>
          <pc:docMk/>
          <pc:sldMk cId="2643318129" sldId="4576"/>
        </pc:sldMkLst>
        <pc:graphicFrameChg chg="modGraphic">
          <ac:chgData name="Robin Rettien" userId="d3b77970-caed-4e6f-89f3-1a113df11dad" providerId="ADAL" clId="{CA2E6B7D-8C40-4DDD-8464-55968D6B0314}" dt="2020-11-23T13:43:57.123" v="83" actId="13926"/>
          <ac:graphicFrameMkLst>
            <pc:docMk/>
            <pc:sldMk cId="2643318129" sldId="4576"/>
            <ac:graphicFrameMk id="38" creationId="{EC973635-818A-4831-A1B7-4F1B1727D724}"/>
          </ac:graphicFrameMkLst>
        </pc:graphicFrameChg>
      </pc:sldChg>
      <pc:sldChg chg="modSp mod">
        <pc:chgData name="Robin Rettien" userId="d3b77970-caed-4e6f-89f3-1a113df11dad" providerId="ADAL" clId="{CA2E6B7D-8C40-4DDD-8464-55968D6B0314}" dt="2020-11-23T13:44:01.794" v="84" actId="13926"/>
        <pc:sldMkLst>
          <pc:docMk/>
          <pc:sldMk cId="3568858931" sldId="4577"/>
        </pc:sldMkLst>
        <pc:graphicFrameChg chg="modGraphic">
          <ac:chgData name="Robin Rettien" userId="d3b77970-caed-4e6f-89f3-1a113df11dad" providerId="ADAL" clId="{CA2E6B7D-8C40-4DDD-8464-55968D6B0314}" dt="2020-11-23T13:44:01.794" v="84" actId="13926"/>
          <ac:graphicFrameMkLst>
            <pc:docMk/>
            <pc:sldMk cId="3568858931" sldId="4577"/>
            <ac:graphicFrameMk id="38" creationId="{EC973635-818A-4831-A1B7-4F1B1727D724}"/>
          </ac:graphicFrameMkLst>
        </pc:graphicFrameChg>
      </pc:sldChg>
      <pc:sldChg chg="modSp mod">
        <pc:chgData name="Robin Rettien" userId="d3b77970-caed-4e6f-89f3-1a113df11dad" providerId="ADAL" clId="{CA2E6B7D-8C40-4DDD-8464-55968D6B0314}" dt="2020-11-23T13:44:06.003" v="85" actId="13926"/>
        <pc:sldMkLst>
          <pc:docMk/>
          <pc:sldMk cId="734642804" sldId="4578"/>
        </pc:sldMkLst>
        <pc:graphicFrameChg chg="modGraphic">
          <ac:chgData name="Robin Rettien" userId="d3b77970-caed-4e6f-89f3-1a113df11dad" providerId="ADAL" clId="{CA2E6B7D-8C40-4DDD-8464-55968D6B0314}" dt="2020-11-23T13:44:06.003" v="85" actId="13926"/>
          <ac:graphicFrameMkLst>
            <pc:docMk/>
            <pc:sldMk cId="734642804" sldId="4578"/>
            <ac:graphicFrameMk id="38" creationId="{EC973635-818A-4831-A1B7-4F1B1727D724}"/>
          </ac:graphicFrameMkLst>
        </pc:graphicFrameChg>
      </pc:sldChg>
      <pc:sldChg chg="modSp mod">
        <pc:chgData name="Robin Rettien" userId="d3b77970-caed-4e6f-89f3-1a113df11dad" providerId="ADAL" clId="{CA2E6B7D-8C40-4DDD-8464-55968D6B0314}" dt="2020-11-23T13:44:10.346" v="86" actId="13926"/>
        <pc:sldMkLst>
          <pc:docMk/>
          <pc:sldMk cId="2628767347" sldId="4579"/>
        </pc:sldMkLst>
        <pc:graphicFrameChg chg="modGraphic">
          <ac:chgData name="Robin Rettien" userId="d3b77970-caed-4e6f-89f3-1a113df11dad" providerId="ADAL" clId="{CA2E6B7D-8C40-4DDD-8464-55968D6B0314}" dt="2020-11-23T13:44:10.346" v="86" actId="13926"/>
          <ac:graphicFrameMkLst>
            <pc:docMk/>
            <pc:sldMk cId="2628767347" sldId="4579"/>
            <ac:graphicFrameMk id="3" creationId="{D93FDC0A-7EE4-4855-9517-1B1C5093A8EC}"/>
          </ac:graphicFrameMkLst>
        </pc:graphicFrameChg>
      </pc:sldChg>
      <pc:sldChg chg="modSp mod">
        <pc:chgData name="Robin Rettien" userId="d3b77970-caed-4e6f-89f3-1a113df11dad" providerId="ADAL" clId="{CA2E6B7D-8C40-4DDD-8464-55968D6B0314}" dt="2020-11-23T13:44:15.948" v="87" actId="13926"/>
        <pc:sldMkLst>
          <pc:docMk/>
          <pc:sldMk cId="3118885946" sldId="4580"/>
        </pc:sldMkLst>
        <pc:graphicFrameChg chg="modGraphic">
          <ac:chgData name="Robin Rettien" userId="d3b77970-caed-4e6f-89f3-1a113df11dad" providerId="ADAL" clId="{CA2E6B7D-8C40-4DDD-8464-55968D6B0314}" dt="2020-11-23T13:44:15.948" v="87" actId="13926"/>
          <ac:graphicFrameMkLst>
            <pc:docMk/>
            <pc:sldMk cId="3118885946" sldId="4580"/>
            <ac:graphicFrameMk id="7" creationId="{8B887F9A-08A5-42AB-BF63-6A1461294A9C}"/>
          </ac:graphicFrameMkLst>
        </pc:graphicFrameChg>
      </pc:sldChg>
      <pc:sldChg chg="delSp mod">
        <pc:chgData name="Robin Rettien" userId="d3b77970-caed-4e6f-89f3-1a113df11dad" providerId="ADAL" clId="{CA2E6B7D-8C40-4DDD-8464-55968D6B0314}" dt="2020-11-23T13:35:54.161" v="1" actId="478"/>
        <pc:sldMkLst>
          <pc:docMk/>
          <pc:sldMk cId="2272080729" sldId="4582"/>
        </pc:sldMkLst>
        <pc:spChg chg="del">
          <ac:chgData name="Robin Rettien" userId="d3b77970-caed-4e6f-89f3-1a113df11dad" providerId="ADAL" clId="{CA2E6B7D-8C40-4DDD-8464-55968D6B0314}" dt="2020-11-23T13:35:54.161" v="1" actId="478"/>
          <ac:spMkLst>
            <pc:docMk/>
            <pc:sldMk cId="2272080729" sldId="4582"/>
            <ac:spMk id="4" creationId="{4C699B77-84B9-4D33-9040-B638E69ED9B2}"/>
          </ac:spMkLst>
        </pc:spChg>
      </pc:sldChg>
      <pc:sldChg chg="modSp mod">
        <pc:chgData name="Robin Rettien" userId="d3b77970-caed-4e6f-89f3-1a113df11dad" providerId="ADAL" clId="{CA2E6B7D-8C40-4DDD-8464-55968D6B0314}" dt="2020-11-23T13:42:30.725" v="57" actId="13926"/>
        <pc:sldMkLst>
          <pc:docMk/>
          <pc:sldMk cId="3340651568" sldId="4583"/>
        </pc:sldMkLst>
        <pc:spChg chg="mod">
          <ac:chgData name="Robin Rettien" userId="d3b77970-caed-4e6f-89f3-1a113df11dad" providerId="ADAL" clId="{CA2E6B7D-8C40-4DDD-8464-55968D6B0314}" dt="2020-11-23T13:42:30.725" v="57" actId="13926"/>
          <ac:spMkLst>
            <pc:docMk/>
            <pc:sldMk cId="3340651568" sldId="4583"/>
            <ac:spMk id="2" creationId="{0518E33F-A338-4998-BEAE-43248FEFDFA8}"/>
          </ac:spMkLst>
        </pc:spChg>
        <pc:spChg chg="mod">
          <ac:chgData name="Robin Rettien" userId="d3b77970-caed-4e6f-89f3-1a113df11dad" providerId="ADAL" clId="{CA2E6B7D-8C40-4DDD-8464-55968D6B0314}" dt="2020-11-23T13:42:30.725" v="57" actId="13926"/>
          <ac:spMkLst>
            <pc:docMk/>
            <pc:sldMk cId="3340651568" sldId="4583"/>
            <ac:spMk id="3" creationId="{2DB1F36D-0C97-44A6-9A0C-82767ABBEDC1}"/>
          </ac:spMkLst>
        </pc:spChg>
        <pc:spChg chg="mod">
          <ac:chgData name="Robin Rettien" userId="d3b77970-caed-4e6f-89f3-1a113df11dad" providerId="ADAL" clId="{CA2E6B7D-8C40-4DDD-8464-55968D6B0314}" dt="2020-11-23T13:42:30.725" v="57" actId="13926"/>
          <ac:spMkLst>
            <pc:docMk/>
            <pc:sldMk cId="3340651568" sldId="4583"/>
            <ac:spMk id="4" creationId="{29CB9718-F33C-45E0-97AD-AD6A26E51A3C}"/>
          </ac:spMkLst>
        </pc:spChg>
        <pc:spChg chg="mod">
          <ac:chgData name="Robin Rettien" userId="d3b77970-caed-4e6f-89f3-1a113df11dad" providerId="ADAL" clId="{CA2E6B7D-8C40-4DDD-8464-55968D6B0314}" dt="2020-11-23T13:42:30.725" v="57" actId="13926"/>
          <ac:spMkLst>
            <pc:docMk/>
            <pc:sldMk cId="3340651568" sldId="4583"/>
            <ac:spMk id="5" creationId="{EE1DFA93-663F-4907-91A3-91C44EA244A0}"/>
          </ac:spMkLst>
        </pc:spChg>
        <pc:spChg chg="mod">
          <ac:chgData name="Robin Rettien" userId="d3b77970-caed-4e6f-89f3-1a113df11dad" providerId="ADAL" clId="{CA2E6B7D-8C40-4DDD-8464-55968D6B0314}" dt="2020-11-23T13:42:30.725" v="57" actId="13926"/>
          <ac:spMkLst>
            <pc:docMk/>
            <pc:sldMk cId="3340651568" sldId="4583"/>
            <ac:spMk id="6" creationId="{36977B23-E02B-4EBF-A01C-C334D81AAB40}"/>
          </ac:spMkLst>
        </pc:spChg>
        <pc:spChg chg="mod">
          <ac:chgData name="Robin Rettien" userId="d3b77970-caed-4e6f-89f3-1a113df11dad" providerId="ADAL" clId="{CA2E6B7D-8C40-4DDD-8464-55968D6B0314}" dt="2020-11-23T13:42:30.725" v="57" actId="13926"/>
          <ac:spMkLst>
            <pc:docMk/>
            <pc:sldMk cId="3340651568" sldId="4583"/>
            <ac:spMk id="10" creationId="{A18FD827-14A9-493F-8DD3-F5B25B7494B9}"/>
          </ac:spMkLst>
        </pc:spChg>
        <pc:spChg chg="mod">
          <ac:chgData name="Robin Rettien" userId="d3b77970-caed-4e6f-89f3-1a113df11dad" providerId="ADAL" clId="{CA2E6B7D-8C40-4DDD-8464-55968D6B0314}" dt="2020-11-23T13:42:30.725" v="57" actId="13926"/>
          <ac:spMkLst>
            <pc:docMk/>
            <pc:sldMk cId="3340651568" sldId="4583"/>
            <ac:spMk id="14" creationId="{857809CB-AA52-4959-8A8A-AFC74F14F40E}"/>
          </ac:spMkLst>
        </pc:spChg>
        <pc:spChg chg="mod">
          <ac:chgData name="Robin Rettien" userId="d3b77970-caed-4e6f-89f3-1a113df11dad" providerId="ADAL" clId="{CA2E6B7D-8C40-4DDD-8464-55968D6B0314}" dt="2020-11-23T13:42:30.725" v="57" actId="13926"/>
          <ac:spMkLst>
            <pc:docMk/>
            <pc:sldMk cId="3340651568" sldId="4583"/>
            <ac:spMk id="15" creationId="{CD839DB9-4AF9-4C4F-BF8E-1808B5DC10EF}"/>
          </ac:spMkLst>
        </pc:spChg>
        <pc:spChg chg="mod">
          <ac:chgData name="Robin Rettien" userId="d3b77970-caed-4e6f-89f3-1a113df11dad" providerId="ADAL" clId="{CA2E6B7D-8C40-4DDD-8464-55968D6B0314}" dt="2020-11-23T13:42:30.725" v="57" actId="13926"/>
          <ac:spMkLst>
            <pc:docMk/>
            <pc:sldMk cId="3340651568" sldId="4583"/>
            <ac:spMk id="16" creationId="{EFFE92DC-8CCE-4EC0-8477-071E9989BA8B}"/>
          </ac:spMkLst>
        </pc:spChg>
        <pc:spChg chg="mod">
          <ac:chgData name="Robin Rettien" userId="d3b77970-caed-4e6f-89f3-1a113df11dad" providerId="ADAL" clId="{CA2E6B7D-8C40-4DDD-8464-55968D6B0314}" dt="2020-11-23T13:42:30.725" v="57" actId="13926"/>
          <ac:spMkLst>
            <pc:docMk/>
            <pc:sldMk cId="3340651568" sldId="4583"/>
            <ac:spMk id="21" creationId="{6A8F9D94-F39D-43F2-90A2-8F15AFF1A7C8}"/>
          </ac:spMkLst>
        </pc:spChg>
        <pc:spChg chg="mod">
          <ac:chgData name="Robin Rettien" userId="d3b77970-caed-4e6f-89f3-1a113df11dad" providerId="ADAL" clId="{CA2E6B7D-8C40-4DDD-8464-55968D6B0314}" dt="2020-11-23T13:42:30.725" v="57" actId="13926"/>
          <ac:spMkLst>
            <pc:docMk/>
            <pc:sldMk cId="3340651568" sldId="4583"/>
            <ac:spMk id="22" creationId="{1FA6D58B-1A1F-492B-BF55-99AC4EB41B76}"/>
          </ac:spMkLst>
        </pc:spChg>
        <pc:spChg chg="mod">
          <ac:chgData name="Robin Rettien" userId="d3b77970-caed-4e6f-89f3-1a113df11dad" providerId="ADAL" clId="{CA2E6B7D-8C40-4DDD-8464-55968D6B0314}" dt="2020-11-23T13:42:30.725" v="57" actId="13926"/>
          <ac:spMkLst>
            <pc:docMk/>
            <pc:sldMk cId="3340651568" sldId="4583"/>
            <ac:spMk id="23" creationId="{A914E2DB-0B80-483F-9260-C88F9DE5D295}"/>
          </ac:spMkLst>
        </pc:spChg>
        <pc:spChg chg="mod">
          <ac:chgData name="Robin Rettien" userId="d3b77970-caed-4e6f-89f3-1a113df11dad" providerId="ADAL" clId="{CA2E6B7D-8C40-4DDD-8464-55968D6B0314}" dt="2020-11-23T13:42:30.725" v="57" actId="13926"/>
          <ac:spMkLst>
            <pc:docMk/>
            <pc:sldMk cId="3340651568" sldId="4583"/>
            <ac:spMk id="26" creationId="{E3ADEEA2-430A-4A2B-924E-0EDE6C0EB75E}"/>
          </ac:spMkLst>
        </pc:spChg>
        <pc:spChg chg="mod">
          <ac:chgData name="Robin Rettien" userId="d3b77970-caed-4e6f-89f3-1a113df11dad" providerId="ADAL" clId="{CA2E6B7D-8C40-4DDD-8464-55968D6B0314}" dt="2020-11-23T13:42:30.725" v="57" actId="13926"/>
          <ac:spMkLst>
            <pc:docMk/>
            <pc:sldMk cId="3340651568" sldId="4583"/>
            <ac:spMk id="27" creationId="{6A0ACE04-7AFD-4971-A3B2-E90BF841A76E}"/>
          </ac:spMkLst>
        </pc:spChg>
        <pc:spChg chg="mod">
          <ac:chgData name="Robin Rettien" userId="d3b77970-caed-4e6f-89f3-1a113df11dad" providerId="ADAL" clId="{CA2E6B7D-8C40-4DDD-8464-55968D6B0314}" dt="2020-11-23T13:42:30.725" v="57" actId="13926"/>
          <ac:spMkLst>
            <pc:docMk/>
            <pc:sldMk cId="3340651568" sldId="4583"/>
            <ac:spMk id="28" creationId="{677C2F6D-14D8-4C22-95CE-D16C40A933A8}"/>
          </ac:spMkLst>
        </pc:spChg>
        <pc:spChg chg="mod">
          <ac:chgData name="Robin Rettien" userId="d3b77970-caed-4e6f-89f3-1a113df11dad" providerId="ADAL" clId="{CA2E6B7D-8C40-4DDD-8464-55968D6B0314}" dt="2020-11-23T13:42:30.725" v="57" actId="13926"/>
          <ac:spMkLst>
            <pc:docMk/>
            <pc:sldMk cId="3340651568" sldId="4583"/>
            <ac:spMk id="30" creationId="{20FA9D14-B83F-4E83-9F99-F7121ABE90A9}"/>
          </ac:spMkLst>
        </pc:spChg>
        <pc:spChg chg="mod">
          <ac:chgData name="Robin Rettien" userId="d3b77970-caed-4e6f-89f3-1a113df11dad" providerId="ADAL" clId="{CA2E6B7D-8C40-4DDD-8464-55968D6B0314}" dt="2020-11-23T13:42:30.725" v="57" actId="13926"/>
          <ac:spMkLst>
            <pc:docMk/>
            <pc:sldMk cId="3340651568" sldId="4583"/>
            <ac:spMk id="32" creationId="{A7D7648D-6F3B-49B8-9889-F4ACA8A4F9F6}"/>
          </ac:spMkLst>
        </pc:spChg>
        <pc:spChg chg="mod">
          <ac:chgData name="Robin Rettien" userId="d3b77970-caed-4e6f-89f3-1a113df11dad" providerId="ADAL" clId="{CA2E6B7D-8C40-4DDD-8464-55968D6B0314}" dt="2020-11-23T13:42:30.725" v="57" actId="13926"/>
          <ac:spMkLst>
            <pc:docMk/>
            <pc:sldMk cId="3340651568" sldId="4583"/>
            <ac:spMk id="34" creationId="{99402958-67AF-42F2-95AF-03D0D68D5D72}"/>
          </ac:spMkLst>
        </pc:spChg>
        <pc:spChg chg="mod">
          <ac:chgData name="Robin Rettien" userId="d3b77970-caed-4e6f-89f3-1a113df11dad" providerId="ADAL" clId="{CA2E6B7D-8C40-4DDD-8464-55968D6B0314}" dt="2020-11-23T13:42:30.725" v="57" actId="13926"/>
          <ac:spMkLst>
            <pc:docMk/>
            <pc:sldMk cId="3340651568" sldId="4583"/>
            <ac:spMk id="36" creationId="{7E9E2D14-9B60-443C-902A-2E352F33F169}"/>
          </ac:spMkLst>
        </pc:spChg>
        <pc:spChg chg="mod">
          <ac:chgData name="Robin Rettien" userId="d3b77970-caed-4e6f-89f3-1a113df11dad" providerId="ADAL" clId="{CA2E6B7D-8C40-4DDD-8464-55968D6B0314}" dt="2020-11-23T13:42:30.725" v="57" actId="13926"/>
          <ac:spMkLst>
            <pc:docMk/>
            <pc:sldMk cId="3340651568" sldId="4583"/>
            <ac:spMk id="48" creationId="{B5C5F8D2-F30C-4012-8E86-4B8FAFB896BB}"/>
          </ac:spMkLst>
        </pc:spChg>
        <pc:spChg chg="mod">
          <ac:chgData name="Robin Rettien" userId="d3b77970-caed-4e6f-89f3-1a113df11dad" providerId="ADAL" clId="{CA2E6B7D-8C40-4DDD-8464-55968D6B0314}" dt="2020-11-23T13:42:30.725" v="57" actId="13926"/>
          <ac:spMkLst>
            <pc:docMk/>
            <pc:sldMk cId="3340651568" sldId="4583"/>
            <ac:spMk id="50" creationId="{B93BAC9D-103C-4CF8-AF53-A63B047BF4B9}"/>
          </ac:spMkLst>
        </pc:spChg>
      </pc:sldChg>
      <pc:sldChg chg="delSp modSp mod">
        <pc:chgData name="Robin Rettien" userId="d3b77970-caed-4e6f-89f3-1a113df11dad" providerId="ADAL" clId="{CA2E6B7D-8C40-4DDD-8464-55968D6B0314}" dt="2020-11-23T13:46:31.209" v="103"/>
        <pc:sldMkLst>
          <pc:docMk/>
          <pc:sldMk cId="981453204" sldId="4586"/>
        </pc:sldMkLst>
        <pc:spChg chg="del">
          <ac:chgData name="Robin Rettien" userId="d3b77970-caed-4e6f-89f3-1a113df11dad" providerId="ADAL" clId="{CA2E6B7D-8C40-4DDD-8464-55968D6B0314}" dt="2020-11-23T13:42:11.658" v="51" actId="478"/>
          <ac:spMkLst>
            <pc:docMk/>
            <pc:sldMk cId="981453204" sldId="4586"/>
            <ac:spMk id="6" creationId="{3CBF144A-C141-4EC4-A392-CD3680F202AB}"/>
          </ac:spMkLst>
        </pc:spChg>
        <pc:spChg chg="mod">
          <ac:chgData name="Robin Rettien" userId="d3b77970-caed-4e6f-89f3-1a113df11dad" providerId="ADAL" clId="{CA2E6B7D-8C40-4DDD-8464-55968D6B0314}" dt="2020-11-23T13:41:53.860" v="49" actId="13926"/>
          <ac:spMkLst>
            <pc:docMk/>
            <pc:sldMk cId="981453204" sldId="4586"/>
            <ac:spMk id="30" creationId="{128664FB-6826-4E34-A7C2-BB803A50DAB9}"/>
          </ac:spMkLst>
        </pc:spChg>
        <pc:picChg chg="mod">
          <ac:chgData name="Robin Rettien" userId="d3b77970-caed-4e6f-89f3-1a113df11dad" providerId="ADAL" clId="{CA2E6B7D-8C40-4DDD-8464-55968D6B0314}" dt="2020-11-23T13:46:31.209" v="103"/>
          <ac:picMkLst>
            <pc:docMk/>
            <pc:sldMk cId="981453204" sldId="4586"/>
            <ac:picMk id="8" creationId="{A2A24007-FF67-41B1-8A19-C2D83588A769}"/>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3"/>
            <a:ext cx="2980117" cy="500223"/>
          </a:xfrm>
          <a:prstGeom prst="rect">
            <a:avLst/>
          </a:prstGeom>
        </p:spPr>
        <p:txBody>
          <a:bodyPr vert="horz" lIns="92565" tIns="46282" rIns="92565" bIns="46282" rtlCol="0"/>
          <a:lstStyle>
            <a:lvl1pPr algn="l">
              <a:defRPr sz="1200"/>
            </a:lvl1pPr>
          </a:lstStyle>
          <a:p>
            <a:endParaRPr lang="fr-FR"/>
          </a:p>
        </p:txBody>
      </p:sp>
      <p:sp>
        <p:nvSpPr>
          <p:cNvPr id="3" name="Espace réservé de la date 2"/>
          <p:cNvSpPr>
            <a:spLocks noGrp="1"/>
          </p:cNvSpPr>
          <p:nvPr>
            <p:ph type="dt" sz="quarter" idx="1"/>
          </p:nvPr>
        </p:nvSpPr>
        <p:spPr>
          <a:xfrm>
            <a:off x="3893741" y="3"/>
            <a:ext cx="2980117" cy="500223"/>
          </a:xfrm>
          <a:prstGeom prst="rect">
            <a:avLst/>
          </a:prstGeom>
        </p:spPr>
        <p:txBody>
          <a:bodyPr vert="horz" lIns="92565" tIns="46282" rIns="92565" bIns="46282" rtlCol="0"/>
          <a:lstStyle>
            <a:lvl1pPr algn="r">
              <a:defRPr sz="1200"/>
            </a:lvl1pPr>
          </a:lstStyle>
          <a:p>
            <a:fld id="{3E09BF49-B416-42CB-A995-ACF7698E0F44}" type="datetimeFigureOut">
              <a:rPr lang="fr-FR" smtClean="0"/>
              <a:t>15/01/2021</a:t>
            </a:fld>
            <a:endParaRPr lang="fr-FR"/>
          </a:p>
        </p:txBody>
      </p:sp>
      <p:sp>
        <p:nvSpPr>
          <p:cNvPr id="4" name="Espace réservé du pied de page 3"/>
          <p:cNvSpPr>
            <a:spLocks noGrp="1"/>
          </p:cNvSpPr>
          <p:nvPr>
            <p:ph type="ftr" sz="quarter" idx="2"/>
          </p:nvPr>
        </p:nvSpPr>
        <p:spPr>
          <a:xfrm>
            <a:off x="3" y="9501007"/>
            <a:ext cx="2980117" cy="500222"/>
          </a:xfrm>
          <a:prstGeom prst="rect">
            <a:avLst/>
          </a:prstGeom>
        </p:spPr>
        <p:txBody>
          <a:bodyPr vert="horz" lIns="92565" tIns="46282" rIns="92565" bIns="46282"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93741" y="9501007"/>
            <a:ext cx="2980117" cy="500222"/>
          </a:xfrm>
          <a:prstGeom prst="rect">
            <a:avLst/>
          </a:prstGeom>
        </p:spPr>
        <p:txBody>
          <a:bodyPr vert="horz" lIns="92565" tIns="46282" rIns="92565" bIns="46282" rtlCol="0" anchor="b"/>
          <a:lstStyle>
            <a:lvl1pPr algn="r">
              <a:defRPr sz="1200"/>
            </a:lvl1pPr>
          </a:lstStyle>
          <a:p>
            <a:fld id="{F85DF07C-A234-44EB-A1F5-DC765AD2D6CB}" type="slidenum">
              <a:rPr lang="fr-FR" smtClean="0"/>
              <a:t>‹N°›</a:t>
            </a:fld>
            <a:endParaRPr lang="fr-FR"/>
          </a:p>
        </p:txBody>
      </p:sp>
    </p:spTree>
    <p:extLst>
      <p:ext uri="{BB962C8B-B14F-4D97-AF65-F5344CB8AC3E}">
        <p14:creationId xmlns:p14="http://schemas.microsoft.com/office/powerpoint/2010/main" val="687809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00013" y="747713"/>
            <a:ext cx="6675437" cy="375602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7559" y="4751349"/>
            <a:ext cx="5500369" cy="4501277"/>
          </a:xfrm>
          <a:prstGeom prst="rect">
            <a:avLst/>
          </a:prstGeom>
          <a:noFill/>
          <a:ln>
            <a:noFill/>
          </a:ln>
        </p:spPr>
        <p:txBody>
          <a:bodyPr lIns="92550" tIns="92550" rIns="92550" bIns="92550"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9710216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666466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242922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4629793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5628520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7059645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264013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7145732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2" y="2979616"/>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12" name="Espace réservé du texte 52"/>
          <p:cNvSpPr>
            <a:spLocks noGrp="1"/>
          </p:cNvSpPr>
          <p:nvPr userDrawn="1">
            <p:ph type="body" sz="quarter" idx="12" hasCustomPrompt="1"/>
          </p:nvPr>
        </p:nvSpPr>
        <p:spPr>
          <a:xfrm>
            <a:off x="6948264"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
        <p:nvSpPr>
          <p:cNvPr id="11" name="Oval 13">
            <a:extLst>
              <a:ext uri="{FF2B5EF4-FFF2-40B4-BE49-F238E27FC236}">
                <a16:creationId xmlns:a16="http://schemas.microsoft.com/office/drawing/2014/main" id="{66055083-041B-4699-9D4A-B8D2E69D117E}"/>
              </a:ext>
            </a:extLst>
          </p:cNvPr>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a:solidFill>
                <a:schemeClr val="accent1"/>
              </a:solidFill>
            </a:endParaRPr>
          </a:p>
        </p:txBody>
      </p:sp>
      <p:sp>
        <p:nvSpPr>
          <p:cNvPr id="13" name="Ellipse 12">
            <a:extLst>
              <a:ext uri="{FF2B5EF4-FFF2-40B4-BE49-F238E27FC236}">
                <a16:creationId xmlns:a16="http://schemas.microsoft.com/office/drawing/2014/main" id="{36438255-7A24-49DB-BFC2-87DD3214EA6A}"/>
              </a:ext>
            </a:extLst>
          </p:cNvPr>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e la date 3">
            <a:extLst>
              <a:ext uri="{FF2B5EF4-FFF2-40B4-BE49-F238E27FC236}">
                <a16:creationId xmlns:a16="http://schemas.microsoft.com/office/drawing/2014/main" id="{AEBDF29C-7377-4E63-8C4C-1D03C8CA67DF}"/>
              </a:ext>
            </a:extLst>
          </p:cNvPr>
          <p:cNvSpPr txBox="1">
            <a:spLocks noGrp="1"/>
          </p:cNvSpPr>
          <p:nvPr userDrawn="1"/>
        </p:nvSpPr>
        <p:spPr bwMode="auto">
          <a:xfrm>
            <a:off x="835968" y="4893149"/>
            <a:ext cx="1375377"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Formation LEA - Standard</a:t>
            </a:r>
            <a:endParaRPr lang="fr-FR" sz="9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081998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499" y="3147814"/>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9" name="Espace réservé du texte 52"/>
          <p:cNvSpPr>
            <a:spLocks noGrp="1"/>
          </p:cNvSpPr>
          <p:nvPr>
            <p:ph type="body" sz="quarter" idx="12" hasCustomPrompt="1"/>
          </p:nvPr>
        </p:nvSpPr>
        <p:spPr>
          <a:xfrm>
            <a:off x="6948264"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pic>
        <p:nvPicPr>
          <p:cNvPr id="10" name="Image 9"/>
          <p:cNvPicPr>
            <a:picLocks noChangeAspect="1"/>
          </p:cNvPicPr>
          <p:nvPr userDrawn="1"/>
        </p:nvPicPr>
        <p:blipFill>
          <a:blip r:embed="rId4"/>
          <a:stretch>
            <a:fillRect/>
          </a:stretch>
        </p:blipFill>
        <p:spPr>
          <a:xfrm>
            <a:off x="5760000" y="4320000"/>
            <a:ext cx="3312000" cy="683680"/>
          </a:xfrm>
          <a:prstGeom prst="rect">
            <a:avLst/>
          </a:prstGeom>
        </p:spPr>
      </p:pic>
    </p:spTree>
    <p:extLst>
      <p:ext uri="{BB962C8B-B14F-4D97-AF65-F5344CB8AC3E}">
        <p14:creationId xmlns:p14="http://schemas.microsoft.com/office/powerpoint/2010/main" val="3889451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899592" y="1131589"/>
            <a:ext cx="7704856" cy="371256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946532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900385" y="195486"/>
            <a:ext cx="7704098" cy="504056"/>
          </a:xfrm>
        </p:spPr>
        <p:txBody>
          <a:bodyPr/>
          <a:lstStyle/>
          <a:p>
            <a:r>
              <a:rPr lang="fr-FR"/>
              <a:t>Modifiez le style du titre</a:t>
            </a:r>
          </a:p>
        </p:txBody>
      </p:sp>
      <p:sp>
        <p:nvSpPr>
          <p:cNvPr id="13" name="Espace réservé du contenu 11"/>
          <p:cNvSpPr>
            <a:spLocks noGrp="1"/>
          </p:cNvSpPr>
          <p:nvPr>
            <p:ph sz="quarter" idx="14"/>
          </p:nvPr>
        </p:nvSpPr>
        <p:spPr>
          <a:xfrm>
            <a:off x="900113" y="1131888"/>
            <a:ext cx="3600450" cy="3711575"/>
          </a:xfr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4069723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827672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13" name="Espace réservé pour une image  5"/>
          <p:cNvSpPr>
            <a:spLocks noGrp="1"/>
          </p:cNvSpPr>
          <p:nvPr>
            <p:ph type="pic" sz="quarter" idx="13"/>
          </p:nvPr>
        </p:nvSpPr>
        <p:spPr>
          <a:xfrm>
            <a:off x="6084888" y="0"/>
            <a:ext cx="3059112" cy="5143500"/>
          </a:xfrm>
        </p:spPr>
        <p:txBody>
          <a:bodyPr/>
          <a:lstStyle/>
          <a:p>
            <a:endParaRPr lang="fr-FR"/>
          </a:p>
        </p:txBody>
      </p:sp>
      <p:sp>
        <p:nvSpPr>
          <p:cNvPr id="6"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61927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Titre">
    <p:spTree>
      <p:nvGrpSpPr>
        <p:cNvPr id="1" name="Shape 8"/>
        <p:cNvGrpSpPr/>
        <p:nvPr/>
      </p:nvGrpSpPr>
      <p:grpSpPr>
        <a:xfrm>
          <a:off x="0" y="0"/>
          <a:ext cx="0" cy="0"/>
          <a:chOff x="0" y="0"/>
          <a:chExt cx="0" cy="0"/>
        </a:xfrm>
      </p:grpSpPr>
      <p:pic>
        <p:nvPicPr>
          <p:cNvPr id="4" name="Imag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26617843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Titre">
    <p:spTree>
      <p:nvGrpSpPr>
        <p:cNvPr id="1" name="Shape 8"/>
        <p:cNvGrpSpPr/>
        <p:nvPr/>
      </p:nvGrpSpPr>
      <p:grpSpPr>
        <a:xfrm>
          <a:off x="0" y="0"/>
          <a:ext cx="0" cy="0"/>
          <a:chOff x="0" y="0"/>
          <a:chExt cx="0" cy="0"/>
        </a:xfrm>
      </p:grpSpPr>
      <p:grpSp>
        <p:nvGrpSpPr>
          <p:cNvPr id="35" name="Groupe 34"/>
          <p:cNvGrpSpPr/>
          <p:nvPr userDrawn="1"/>
        </p:nvGrpSpPr>
        <p:grpSpPr>
          <a:xfrm>
            <a:off x="1907007" y="2283718"/>
            <a:ext cx="5329986" cy="576064"/>
            <a:chOff x="288926" y="438151"/>
            <a:chExt cx="4284661" cy="444500"/>
          </a:xfrm>
        </p:grpSpPr>
        <p:sp>
          <p:nvSpPr>
            <p:cNvPr id="5"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36" name="Image 3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3617930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5576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r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5"/>
            <a:ext cx="1944216" cy="1155851"/>
          </a:xfrm>
        </p:spPr>
        <p:txBody>
          <a:bodyPr/>
          <a:lstStyle>
            <a:lvl1pPr>
              <a:lnSpc>
                <a:spcPct val="90000"/>
              </a:lnSpc>
              <a:defRPr/>
            </a:lvl1pPr>
          </a:lstStyle>
          <a:p>
            <a:r>
              <a:rPr lang="fr-FR"/>
              <a:t>Modifiez le style du titre</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914908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sp>
        <p:nvSpPr>
          <p:cNvPr id="13" name="Espace réservé pour une image  4"/>
          <p:cNvSpPr>
            <a:spLocks noGrp="1"/>
          </p:cNvSpPr>
          <p:nvPr>
            <p:ph type="pic" sz="quarter" idx="13"/>
          </p:nvPr>
        </p:nvSpPr>
        <p:spPr>
          <a:xfrm>
            <a:off x="1"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accent1"/>
          </a:solidFill>
        </p:spPr>
        <p:txBody>
          <a:bodyPr/>
          <a:lstStyle/>
          <a:p>
            <a:r>
              <a:rPr lang="fr-FR"/>
              <a:t>Cliquez sur l'icône pour ajouter une image</a:t>
            </a:r>
          </a:p>
        </p:txBody>
      </p:sp>
      <p:sp>
        <p:nvSpPr>
          <p:cNvPr id="22" name="AutoShape 11"/>
          <p:cNvSpPr>
            <a:spLocks noChangeAspect="1" noChangeArrowheads="1" noTextEdit="1"/>
          </p:cNvSpPr>
          <p:nvPr userDrawn="1"/>
        </p:nvSpPr>
        <p:spPr bwMode="auto">
          <a:xfrm>
            <a:off x="291318" y="0"/>
            <a:ext cx="6625006" cy="51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0" name="Shape 10"/>
          <p:cNvSpPr txBox="1">
            <a:spLocks noGrp="1"/>
          </p:cNvSpPr>
          <p:nvPr userDrawn="1">
            <p:ph type="ctrTitle"/>
          </p:nvPr>
        </p:nvSpPr>
        <p:spPr>
          <a:xfrm>
            <a:off x="291319" y="1902565"/>
            <a:ext cx="5827253" cy="1159799"/>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3600">
                <a:solidFill>
                  <a:schemeClr val="bg1"/>
                </a:solidFill>
                <a:effectLst>
                  <a:outerShdw blurRad="50800" dist="38100" dir="2700000" algn="tl" rotWithShape="0">
                    <a:prstClr val="black">
                      <a:alpha val="40000"/>
                    </a:prstClr>
                  </a:outerShdw>
                </a:effectLst>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7" name="Espace réservé du texte 52"/>
          <p:cNvSpPr>
            <a:spLocks noGrp="1"/>
          </p:cNvSpPr>
          <p:nvPr userDrawn="1">
            <p:ph type="body" sz="quarter" idx="10" hasCustomPrompt="1"/>
          </p:nvPr>
        </p:nvSpPr>
        <p:spPr>
          <a:xfrm>
            <a:off x="291319" y="4086329"/>
            <a:ext cx="624751" cy="302955"/>
          </a:xfrm>
          <a:prstGeom prst="roundRect">
            <a:avLst>
              <a:gd name="adj" fmla="val 50000"/>
            </a:avLst>
          </a:prstGeom>
          <a:solidFill>
            <a:schemeClr val="bg1"/>
          </a:solidFill>
          <a:ln>
            <a:noFill/>
          </a:ln>
        </p:spPr>
        <p:txBody>
          <a:bodyPr wrap="none" lIns="72000" tIns="0" rIns="72000" bIns="0" anchor="ctr" anchorCtr="0">
            <a:spAutoFit/>
          </a:bodyPr>
          <a:lstStyle>
            <a:lvl1pPr marL="0" indent="0">
              <a:buNone/>
              <a:defRPr sz="1400" b="0" cap="all" baseline="0">
                <a:solidFill>
                  <a:schemeClr val="accent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DATE</a:t>
            </a:r>
            <a:endParaRPr lang="fr-FR"/>
          </a:p>
        </p:txBody>
      </p:sp>
      <p:sp>
        <p:nvSpPr>
          <p:cNvPr id="6" name="Espace réservé du texte 52"/>
          <p:cNvSpPr>
            <a:spLocks noGrp="1"/>
          </p:cNvSpPr>
          <p:nvPr userDrawn="1">
            <p:ph type="body" sz="quarter" idx="11" hasCustomPrompt="1"/>
          </p:nvPr>
        </p:nvSpPr>
        <p:spPr>
          <a:xfrm>
            <a:off x="291319" y="3102519"/>
            <a:ext cx="582725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bg1"/>
                </a:solidFill>
                <a:effectLst>
                  <a:outerShdw blurRad="50800" dist="38100" dir="2700000" algn="tl" rotWithShape="0">
                    <a:prstClr val="black">
                      <a:alpha val="40000"/>
                    </a:prstClr>
                  </a:outerShdw>
                </a:effectLst>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sp>
        <p:nvSpPr>
          <p:cNvPr id="12" name="Espace réservé du texte 52"/>
          <p:cNvSpPr>
            <a:spLocks noGrp="1"/>
          </p:cNvSpPr>
          <p:nvPr>
            <p:ph type="body" sz="quarter" idx="12" hasCustomPrompt="1"/>
          </p:nvPr>
        </p:nvSpPr>
        <p:spPr>
          <a:xfrm>
            <a:off x="6916324" y="159482"/>
            <a:ext cx="2016224" cy="324036"/>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NOM DE L’EMETTEUR</a:t>
            </a:r>
          </a:p>
        </p:txBody>
      </p:sp>
      <p:pic>
        <p:nvPicPr>
          <p:cNvPr id="9" name="Image 8">
            <a:extLst>
              <a:ext uri="{FF2B5EF4-FFF2-40B4-BE49-F238E27FC236}">
                <a16:creationId xmlns:a16="http://schemas.microsoft.com/office/drawing/2014/main" id="{0926A04A-B60F-493B-80A5-8CBD84DA72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40283" y="4389318"/>
            <a:ext cx="2986484" cy="588398"/>
          </a:xfrm>
          <a:prstGeom prst="rect">
            <a:avLst/>
          </a:prstGeom>
        </p:spPr>
      </p:pic>
    </p:spTree>
    <p:extLst>
      <p:ext uri="{BB962C8B-B14F-4D97-AF65-F5344CB8AC3E}">
        <p14:creationId xmlns:p14="http://schemas.microsoft.com/office/powerpoint/2010/main" val="28363577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Titre B">
    <p:spTree>
      <p:nvGrpSpPr>
        <p:cNvPr id="1" name="Shape 8"/>
        <p:cNvGrpSpPr/>
        <p:nvPr/>
      </p:nvGrpSpPr>
      <p:grpSpPr>
        <a:xfrm>
          <a:off x="0" y="0"/>
          <a:ext cx="0" cy="0"/>
          <a:chOff x="0" y="0"/>
          <a:chExt cx="0" cy="0"/>
        </a:xfrm>
      </p:grpSpPr>
      <p:sp>
        <p:nvSpPr>
          <p:cNvPr id="9" name="Espace réservé pour une image  4"/>
          <p:cNvSpPr>
            <a:spLocks noGrp="1"/>
          </p:cNvSpPr>
          <p:nvPr>
            <p:ph type="pic" sz="quarter" idx="13"/>
          </p:nvPr>
        </p:nvSpPr>
        <p:spPr>
          <a:xfrm>
            <a:off x="1"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bg1">
              <a:lumMod val="95000"/>
            </a:schemeClr>
          </a:solidFill>
        </p:spPr>
        <p:txBody>
          <a:bodyPr/>
          <a:lstStyle/>
          <a:p>
            <a:r>
              <a:rPr lang="fr-FR"/>
              <a:t>Cliquez sur l'icône pour ajouter une image</a:t>
            </a:r>
          </a:p>
        </p:txBody>
      </p:sp>
      <p:sp>
        <p:nvSpPr>
          <p:cNvPr id="22" name="AutoShape 11"/>
          <p:cNvSpPr>
            <a:spLocks noChangeAspect="1" noChangeArrowheads="1" noTextEdit="1"/>
          </p:cNvSpPr>
          <p:nvPr userDrawn="1"/>
        </p:nvSpPr>
        <p:spPr bwMode="auto">
          <a:xfrm>
            <a:off x="291318" y="0"/>
            <a:ext cx="6625006" cy="51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0" name="Shape 10"/>
          <p:cNvSpPr txBox="1">
            <a:spLocks noGrp="1"/>
          </p:cNvSpPr>
          <p:nvPr userDrawn="1">
            <p:ph type="ctrTitle"/>
          </p:nvPr>
        </p:nvSpPr>
        <p:spPr>
          <a:xfrm>
            <a:off x="291319" y="1347615"/>
            <a:ext cx="5827253" cy="1159799"/>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3600">
                <a:solidFill>
                  <a:schemeClr val="accent1"/>
                </a:solidFill>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7" name="Espace réservé du texte 52"/>
          <p:cNvSpPr>
            <a:spLocks noGrp="1"/>
          </p:cNvSpPr>
          <p:nvPr userDrawn="1">
            <p:ph type="body" sz="quarter" idx="10" hasCustomPrompt="1"/>
          </p:nvPr>
        </p:nvSpPr>
        <p:spPr>
          <a:xfrm>
            <a:off x="291319" y="4086329"/>
            <a:ext cx="624751" cy="302955"/>
          </a:xfrm>
          <a:prstGeom prst="roundRect">
            <a:avLst>
              <a:gd name="adj" fmla="val 50000"/>
            </a:avLst>
          </a:prstGeom>
          <a:solidFill>
            <a:schemeClr val="accent1"/>
          </a:solidFill>
          <a:ln>
            <a:noFill/>
          </a:ln>
        </p:spPr>
        <p:txBody>
          <a:bodyPr wrap="none" lIns="72000" tIns="0" rIns="72000" bIns="0" anchor="ctr" anchorCtr="0">
            <a:spAutoFit/>
          </a:bodyPr>
          <a:lstStyle>
            <a:lvl1pPr marL="0" indent="0">
              <a:buNone/>
              <a:defRPr sz="1400" b="0" cap="all" baseline="0">
                <a:solidFill>
                  <a:schemeClr val="bg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DATE</a:t>
            </a:r>
            <a:endParaRPr lang="fr-FR"/>
          </a:p>
        </p:txBody>
      </p:sp>
      <p:sp>
        <p:nvSpPr>
          <p:cNvPr id="6" name="Espace réservé du texte 52"/>
          <p:cNvSpPr>
            <a:spLocks noGrp="1"/>
          </p:cNvSpPr>
          <p:nvPr userDrawn="1">
            <p:ph type="body" sz="quarter" idx="11" hasCustomPrompt="1"/>
          </p:nvPr>
        </p:nvSpPr>
        <p:spPr>
          <a:xfrm>
            <a:off x="291319" y="2547568"/>
            <a:ext cx="582725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accent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sp>
        <p:nvSpPr>
          <p:cNvPr id="12" name="Espace réservé du texte 52"/>
          <p:cNvSpPr>
            <a:spLocks noGrp="1"/>
          </p:cNvSpPr>
          <p:nvPr>
            <p:ph type="body" sz="quarter" idx="12" hasCustomPrompt="1"/>
          </p:nvPr>
        </p:nvSpPr>
        <p:spPr>
          <a:xfrm>
            <a:off x="6916324" y="159482"/>
            <a:ext cx="2016224" cy="324036"/>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NOM DE L’EMETTEUR</a:t>
            </a:r>
          </a:p>
        </p:txBody>
      </p:sp>
      <p:pic>
        <p:nvPicPr>
          <p:cNvPr id="13" name="Image 12">
            <a:extLst>
              <a:ext uri="{FF2B5EF4-FFF2-40B4-BE49-F238E27FC236}">
                <a16:creationId xmlns:a16="http://schemas.microsoft.com/office/drawing/2014/main" id="{AC1CB012-BE5D-414E-9BD5-5AF798E531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40283" y="4389318"/>
            <a:ext cx="2986484" cy="588398"/>
          </a:xfrm>
          <a:prstGeom prst="rect">
            <a:avLst/>
          </a:prstGeom>
        </p:spPr>
      </p:pic>
    </p:spTree>
    <p:extLst>
      <p:ext uri="{BB962C8B-B14F-4D97-AF65-F5344CB8AC3E}">
        <p14:creationId xmlns:p14="http://schemas.microsoft.com/office/powerpoint/2010/main" val="23593620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itre C">
    <p:spTree>
      <p:nvGrpSpPr>
        <p:cNvPr id="1" name="Shape 8"/>
        <p:cNvGrpSpPr/>
        <p:nvPr/>
      </p:nvGrpSpPr>
      <p:grpSpPr>
        <a:xfrm>
          <a:off x="0" y="0"/>
          <a:ext cx="0" cy="0"/>
          <a:chOff x="0" y="0"/>
          <a:chExt cx="0" cy="0"/>
        </a:xfrm>
      </p:grpSpPr>
      <p:sp>
        <p:nvSpPr>
          <p:cNvPr id="9" name="Espace réservé pour une image  4"/>
          <p:cNvSpPr>
            <a:spLocks noGrp="1"/>
          </p:cNvSpPr>
          <p:nvPr>
            <p:ph type="pic" sz="quarter" idx="13"/>
          </p:nvPr>
        </p:nvSpPr>
        <p:spPr>
          <a:xfrm>
            <a:off x="1"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bg1">
              <a:lumMod val="95000"/>
            </a:schemeClr>
          </a:solidFill>
        </p:spPr>
        <p:txBody>
          <a:bodyPr/>
          <a:lstStyle/>
          <a:p>
            <a:r>
              <a:rPr lang="fr-FR"/>
              <a:t>Cliquez sur l'icône pour ajouter une image</a:t>
            </a:r>
          </a:p>
        </p:txBody>
      </p:sp>
      <p:sp>
        <p:nvSpPr>
          <p:cNvPr id="22" name="AutoShape 11"/>
          <p:cNvSpPr>
            <a:spLocks noChangeAspect="1" noChangeArrowheads="1" noTextEdit="1"/>
          </p:cNvSpPr>
          <p:nvPr userDrawn="1"/>
        </p:nvSpPr>
        <p:spPr bwMode="auto">
          <a:xfrm>
            <a:off x="291318" y="0"/>
            <a:ext cx="6625006" cy="51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0" name="Shape 10"/>
          <p:cNvSpPr txBox="1">
            <a:spLocks noGrp="1"/>
          </p:cNvSpPr>
          <p:nvPr userDrawn="1">
            <p:ph type="ctrTitle"/>
          </p:nvPr>
        </p:nvSpPr>
        <p:spPr>
          <a:xfrm>
            <a:off x="291319" y="1347615"/>
            <a:ext cx="5827253" cy="1159799"/>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3600">
                <a:solidFill>
                  <a:schemeClr val="accent1"/>
                </a:solidFill>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7" name="Espace réservé du texte 52"/>
          <p:cNvSpPr>
            <a:spLocks noGrp="1"/>
          </p:cNvSpPr>
          <p:nvPr userDrawn="1">
            <p:ph type="body" sz="quarter" idx="10" hasCustomPrompt="1"/>
          </p:nvPr>
        </p:nvSpPr>
        <p:spPr>
          <a:xfrm>
            <a:off x="291319" y="4086329"/>
            <a:ext cx="624751" cy="302955"/>
          </a:xfrm>
          <a:prstGeom prst="roundRect">
            <a:avLst>
              <a:gd name="adj" fmla="val 50000"/>
            </a:avLst>
          </a:prstGeom>
          <a:solidFill>
            <a:schemeClr val="bg1"/>
          </a:solidFill>
          <a:ln>
            <a:noFill/>
          </a:ln>
        </p:spPr>
        <p:txBody>
          <a:bodyPr wrap="none" lIns="72000" tIns="0" rIns="72000" bIns="0" anchor="ctr" anchorCtr="0">
            <a:spAutoFit/>
          </a:bodyPr>
          <a:lstStyle>
            <a:lvl1pPr marL="0" indent="0">
              <a:buNone/>
              <a:defRPr sz="1400" b="0" cap="all" baseline="0">
                <a:solidFill>
                  <a:schemeClr val="accent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DATE</a:t>
            </a:r>
            <a:endParaRPr lang="fr-FR"/>
          </a:p>
        </p:txBody>
      </p:sp>
      <p:sp>
        <p:nvSpPr>
          <p:cNvPr id="6" name="Espace réservé du texte 52"/>
          <p:cNvSpPr>
            <a:spLocks noGrp="1"/>
          </p:cNvSpPr>
          <p:nvPr userDrawn="1">
            <p:ph type="body" sz="quarter" idx="11" hasCustomPrompt="1"/>
          </p:nvPr>
        </p:nvSpPr>
        <p:spPr>
          <a:xfrm>
            <a:off x="291319" y="2547568"/>
            <a:ext cx="582725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accent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sp>
        <p:nvSpPr>
          <p:cNvPr id="12" name="Espace réservé du texte 52"/>
          <p:cNvSpPr>
            <a:spLocks noGrp="1"/>
          </p:cNvSpPr>
          <p:nvPr>
            <p:ph type="body" sz="quarter" idx="12" hasCustomPrompt="1"/>
          </p:nvPr>
        </p:nvSpPr>
        <p:spPr>
          <a:xfrm>
            <a:off x="6916324" y="159482"/>
            <a:ext cx="2016224" cy="324036"/>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NOM DE L’EMETTEUR</a:t>
            </a:r>
          </a:p>
        </p:txBody>
      </p:sp>
      <p:pic>
        <p:nvPicPr>
          <p:cNvPr id="13" name="Image 12">
            <a:extLst>
              <a:ext uri="{FF2B5EF4-FFF2-40B4-BE49-F238E27FC236}">
                <a16:creationId xmlns:a16="http://schemas.microsoft.com/office/drawing/2014/main" id="{BB187DCB-39A3-4DD8-B021-430D21C44A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40283" y="4389318"/>
            <a:ext cx="2986484" cy="588398"/>
          </a:xfrm>
          <a:prstGeom prst="rect">
            <a:avLst/>
          </a:prstGeom>
        </p:spPr>
      </p:pic>
    </p:spTree>
    <p:extLst>
      <p:ext uri="{BB962C8B-B14F-4D97-AF65-F5344CB8AC3E}">
        <p14:creationId xmlns:p14="http://schemas.microsoft.com/office/powerpoint/2010/main" val="11123157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5" name="Shape 24"/>
          <p:cNvSpPr/>
          <p:nvPr userDrawn="1"/>
        </p:nvSpPr>
        <p:spPr>
          <a:xfrm>
            <a:off x="2323500" y="764746"/>
            <a:ext cx="190200" cy="190200"/>
          </a:xfrm>
          <a:prstGeom prst="ellipse">
            <a:avLst/>
          </a:prstGeom>
          <a:solidFill>
            <a:schemeClr val="bg1"/>
          </a:solidFill>
          <a:ln w="28575" cap="flat" cmpd="sng">
            <a:solidFill>
              <a:schemeClr val="bg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sz="1800"/>
          </a:p>
        </p:txBody>
      </p:sp>
      <p:sp>
        <p:nvSpPr>
          <p:cNvPr id="6" name="Espace réservé du texte 52"/>
          <p:cNvSpPr txBox="1">
            <a:spLocks/>
          </p:cNvSpPr>
          <p:nvPr userDrawn="1"/>
        </p:nvSpPr>
        <p:spPr>
          <a:xfrm>
            <a:off x="251521" y="253131"/>
            <a:ext cx="909093" cy="259675"/>
          </a:xfrm>
          <a:prstGeom prst="roundRect">
            <a:avLst>
              <a:gd name="adj" fmla="val 50000"/>
            </a:avLst>
          </a:prstGeom>
          <a:solidFill>
            <a:schemeClr val="bg1"/>
          </a:solidFill>
          <a:ln>
            <a:solidFill>
              <a:schemeClr val="accent1"/>
            </a:solidFill>
          </a:ln>
        </p:spPr>
        <p:txBody>
          <a:bodyPr vert="horz" wrap="none" lIns="72000" tIns="0" rIns="72000" bIns="0" rtlCol="0" anchor="ctr" anchorCtr="0">
            <a:sp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chemeClr val="accent6"/>
              </a:buClr>
              <a:buFont typeface="Cambria Math" panose="02040503050406030204" pitchFamily="18" charset="0"/>
              <a:buNone/>
              <a:defRPr sz="1200" b="0" i="0" u="none" strike="noStrike" cap="all" baseline="0">
                <a:solidFill>
                  <a:schemeClr val="bg1"/>
                </a:solidFill>
                <a:latin typeface="Arial Narrow" panose="020B0606020202030204" pitchFamily="34" charset="0"/>
                <a:ea typeface="Arial"/>
                <a:cs typeface="Arial"/>
                <a:sym typeface="Arial"/>
              </a:defRPr>
            </a:lvl1pPr>
            <a:lvl2pPr marL="457200" marR="0" lvl="1" indent="0" algn="l" rtl="0">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a:lnSpc>
                <a:spcPct val="100000"/>
              </a:lnSpc>
              <a:spcBef>
                <a:spcPts val="0"/>
              </a:spcBef>
              <a:spcAft>
                <a:spcPts val="0"/>
              </a:spcAft>
              <a:buClr>
                <a:schemeClr val="accent4"/>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fr-FR" sz="1200">
                <a:solidFill>
                  <a:schemeClr val="accent1"/>
                </a:solidFill>
              </a:rPr>
              <a:t>sommaire</a:t>
            </a:r>
          </a:p>
        </p:txBody>
      </p:sp>
      <p:sp>
        <p:nvSpPr>
          <p:cNvPr id="27" name="Espace réservé du texte 2"/>
          <p:cNvSpPr>
            <a:spLocks noGrp="1"/>
          </p:cNvSpPr>
          <p:nvPr>
            <p:ph type="body" sz="quarter" idx="11"/>
          </p:nvPr>
        </p:nvSpPr>
        <p:spPr>
          <a:xfrm>
            <a:off x="2837383" y="411646"/>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29" name="Espace réservé du texte 2"/>
          <p:cNvSpPr>
            <a:spLocks noGrp="1"/>
          </p:cNvSpPr>
          <p:nvPr>
            <p:ph type="body" sz="quarter" idx="13"/>
          </p:nvPr>
        </p:nvSpPr>
        <p:spPr>
          <a:xfrm>
            <a:off x="2837383" y="1138914"/>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31" name="Espace réservé du texte 2"/>
          <p:cNvSpPr>
            <a:spLocks noGrp="1"/>
          </p:cNvSpPr>
          <p:nvPr>
            <p:ph type="body" sz="quarter" idx="15"/>
          </p:nvPr>
        </p:nvSpPr>
        <p:spPr>
          <a:xfrm>
            <a:off x="2837383" y="1866182"/>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33" name="Espace réservé du texte 2"/>
          <p:cNvSpPr>
            <a:spLocks noGrp="1"/>
          </p:cNvSpPr>
          <p:nvPr>
            <p:ph type="body" sz="quarter" idx="17"/>
          </p:nvPr>
        </p:nvSpPr>
        <p:spPr>
          <a:xfrm>
            <a:off x="2837383" y="2593450"/>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35" name="Espace réservé du texte 2"/>
          <p:cNvSpPr>
            <a:spLocks noGrp="1"/>
          </p:cNvSpPr>
          <p:nvPr>
            <p:ph type="body" sz="quarter" idx="19"/>
          </p:nvPr>
        </p:nvSpPr>
        <p:spPr>
          <a:xfrm>
            <a:off x="2837383" y="3320718"/>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37" name="Espace réservé du texte 2"/>
          <p:cNvSpPr>
            <a:spLocks noGrp="1"/>
          </p:cNvSpPr>
          <p:nvPr>
            <p:ph type="body" sz="quarter" idx="21"/>
          </p:nvPr>
        </p:nvSpPr>
        <p:spPr>
          <a:xfrm>
            <a:off x="2837383" y="4047986"/>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cxnSp>
        <p:nvCxnSpPr>
          <p:cNvPr id="18" name="Shape 23"/>
          <p:cNvCxnSpPr/>
          <p:nvPr userDrawn="1"/>
        </p:nvCxnSpPr>
        <p:spPr>
          <a:xfrm>
            <a:off x="2418600" y="-7925"/>
            <a:ext cx="0" cy="4883931"/>
          </a:xfrm>
          <a:prstGeom prst="straightConnector1">
            <a:avLst/>
          </a:prstGeom>
          <a:noFill/>
          <a:ln w="6350" cap="flat" cmpd="sng">
            <a:solidFill>
              <a:srgbClr val="999FA9"/>
            </a:solidFill>
            <a:prstDash val="solid"/>
            <a:round/>
            <a:headEnd type="none" w="lg" len="lg"/>
            <a:tailEnd type="none" w="lg" len="lg"/>
          </a:ln>
        </p:spPr>
      </p:cxnSp>
      <p:sp>
        <p:nvSpPr>
          <p:cNvPr id="26" name="Espace réservé du texte 52"/>
          <p:cNvSpPr>
            <a:spLocks noGrp="1"/>
          </p:cNvSpPr>
          <p:nvPr>
            <p:ph type="body" sz="quarter" idx="10" hasCustomPrompt="1"/>
          </p:nvPr>
        </p:nvSpPr>
        <p:spPr>
          <a:xfrm>
            <a:off x="2127164" y="411574"/>
            <a:ext cx="576000" cy="576000"/>
          </a:xfrm>
          <a:prstGeom prst="ellipse">
            <a:avLst/>
          </a:prstGeom>
          <a:solidFill>
            <a:schemeClr val="accent1"/>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a:t>1</a:t>
            </a:r>
          </a:p>
        </p:txBody>
      </p:sp>
      <p:sp>
        <p:nvSpPr>
          <p:cNvPr id="28" name="Espace réservé du texte 52"/>
          <p:cNvSpPr>
            <a:spLocks noGrp="1"/>
          </p:cNvSpPr>
          <p:nvPr>
            <p:ph type="body" sz="quarter" idx="12" hasCustomPrompt="1"/>
          </p:nvPr>
        </p:nvSpPr>
        <p:spPr>
          <a:xfrm>
            <a:off x="2127164" y="1138842"/>
            <a:ext cx="576000" cy="576000"/>
          </a:xfrm>
          <a:prstGeom prst="ellipse">
            <a:avLst/>
          </a:prstGeom>
          <a:solidFill>
            <a:schemeClr val="accent4"/>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2</a:t>
            </a:r>
            <a:endParaRPr lang="fr-FR"/>
          </a:p>
        </p:txBody>
      </p:sp>
      <p:sp>
        <p:nvSpPr>
          <p:cNvPr id="30" name="Espace réservé du texte 52"/>
          <p:cNvSpPr>
            <a:spLocks noGrp="1"/>
          </p:cNvSpPr>
          <p:nvPr>
            <p:ph type="body" sz="quarter" idx="14" hasCustomPrompt="1"/>
          </p:nvPr>
        </p:nvSpPr>
        <p:spPr>
          <a:xfrm>
            <a:off x="2127164" y="1866110"/>
            <a:ext cx="576000" cy="576000"/>
          </a:xfrm>
          <a:prstGeom prst="ellipse">
            <a:avLst/>
          </a:prstGeom>
          <a:solidFill>
            <a:schemeClr val="accent5"/>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3</a:t>
            </a:r>
            <a:endParaRPr lang="fr-FR"/>
          </a:p>
        </p:txBody>
      </p:sp>
      <p:sp>
        <p:nvSpPr>
          <p:cNvPr id="32" name="Espace réservé du texte 52"/>
          <p:cNvSpPr>
            <a:spLocks noGrp="1"/>
          </p:cNvSpPr>
          <p:nvPr>
            <p:ph type="body" sz="quarter" idx="16" hasCustomPrompt="1"/>
          </p:nvPr>
        </p:nvSpPr>
        <p:spPr>
          <a:xfrm>
            <a:off x="2127164" y="2593378"/>
            <a:ext cx="576000" cy="576000"/>
          </a:xfrm>
          <a:prstGeom prst="ellipse">
            <a:avLst/>
          </a:prstGeom>
          <a:solidFill>
            <a:schemeClr val="accent6"/>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4</a:t>
            </a:r>
            <a:endParaRPr lang="fr-FR"/>
          </a:p>
        </p:txBody>
      </p:sp>
      <p:sp>
        <p:nvSpPr>
          <p:cNvPr id="34" name="Espace réservé du texte 52"/>
          <p:cNvSpPr>
            <a:spLocks noGrp="1"/>
          </p:cNvSpPr>
          <p:nvPr>
            <p:ph type="body" sz="quarter" idx="18" hasCustomPrompt="1"/>
          </p:nvPr>
        </p:nvSpPr>
        <p:spPr>
          <a:xfrm>
            <a:off x="2127164" y="3320646"/>
            <a:ext cx="576000" cy="576000"/>
          </a:xfrm>
          <a:prstGeom prst="ellipse">
            <a:avLst/>
          </a:prstGeom>
          <a:solidFill>
            <a:schemeClr val="accent3"/>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5</a:t>
            </a:r>
            <a:endParaRPr lang="fr-FR"/>
          </a:p>
        </p:txBody>
      </p:sp>
      <p:sp>
        <p:nvSpPr>
          <p:cNvPr id="36" name="Espace réservé du texte 52"/>
          <p:cNvSpPr>
            <a:spLocks noGrp="1"/>
          </p:cNvSpPr>
          <p:nvPr>
            <p:ph type="body" sz="quarter" idx="20" hasCustomPrompt="1"/>
          </p:nvPr>
        </p:nvSpPr>
        <p:spPr>
          <a:xfrm>
            <a:off x="2127164" y="4047914"/>
            <a:ext cx="576000" cy="576000"/>
          </a:xfrm>
          <a:prstGeom prst="ellipse">
            <a:avLst/>
          </a:prstGeom>
          <a:solidFill>
            <a:schemeClr val="accent2"/>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6</a:t>
            </a:r>
            <a:endParaRPr lang="fr-FR"/>
          </a:p>
        </p:txBody>
      </p:sp>
    </p:spTree>
    <p:extLst>
      <p:ext uri="{BB962C8B-B14F-4D97-AF65-F5344CB8AC3E}">
        <p14:creationId xmlns:p14="http://schemas.microsoft.com/office/powerpoint/2010/main" val="16459251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 colonn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5"/>
            <a:ext cx="1944216" cy="1155851"/>
          </a:xfrm>
        </p:spPr>
        <p:txBody>
          <a:bodyPr/>
          <a:lstStyle>
            <a:lvl1pPr>
              <a:lnSpc>
                <a:spcPct val="90000"/>
              </a:lnSpc>
              <a:defRPr/>
            </a:lvl1pPr>
          </a:lstStyle>
          <a:p>
            <a:r>
              <a:rPr lang="fr-FR"/>
              <a:t>Modifiez le style du titre</a:t>
            </a:r>
          </a:p>
        </p:txBody>
      </p:sp>
      <p:sp>
        <p:nvSpPr>
          <p:cNvPr id="4" name="Espace réservé du texte 12"/>
          <p:cNvSpPr>
            <a:spLocks noGrp="1"/>
          </p:cNvSpPr>
          <p:nvPr>
            <p:ph idx="1"/>
          </p:nvPr>
        </p:nvSpPr>
        <p:spPr>
          <a:xfrm>
            <a:off x="2627785" y="411511"/>
            <a:ext cx="6336704" cy="4212307"/>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4786499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onne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2627784" y="483518"/>
            <a:ext cx="3060000" cy="4284476"/>
          </a:xfrm>
          <a:prstGeom prst="rect">
            <a:avLst/>
          </a:prstGeom>
        </p:spPr>
        <p:txBody>
          <a:bodyPr vert="horz" lIns="0" tIns="0" rIns="0" bIns="0" rtlCol="0">
            <a:normAutofit/>
          </a:bodyPr>
          <a:lstStyle>
            <a:lvl1pPr marL="179384" indent="-179384">
              <a:defRPr sz="1600"/>
            </a:lvl1pPr>
            <a:lvl2pPr>
              <a:defRPr sz="1400"/>
            </a:lvl2pPr>
            <a:lvl3pPr>
              <a:defRPr sz="1200"/>
            </a:lvl3pPr>
            <a:lvl4pPr>
              <a:defRPr sz="110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7" name="Espace réservé du texte 12"/>
          <p:cNvSpPr>
            <a:spLocks noGrp="1"/>
          </p:cNvSpPr>
          <p:nvPr>
            <p:ph idx="15"/>
          </p:nvPr>
        </p:nvSpPr>
        <p:spPr>
          <a:xfrm>
            <a:off x="5868484" y="483518"/>
            <a:ext cx="3060000" cy="4284476"/>
          </a:xfrm>
          <a:prstGeom prst="rect">
            <a:avLst/>
          </a:prstGeom>
        </p:spPr>
        <p:txBody>
          <a:bodyPr vert="horz" lIns="0" tIns="0" rIns="0" bIns="0" rtlCol="0">
            <a:normAutofit/>
          </a:bodyPr>
          <a:lstStyle>
            <a:lvl1pPr marL="179384" indent="-179384">
              <a:defRPr sz="1600"/>
            </a:lvl1pPr>
            <a:lvl2pPr>
              <a:defRPr sz="1400"/>
            </a:lvl2pPr>
            <a:lvl3pPr>
              <a:defRPr sz="1200"/>
            </a:lvl3pPr>
            <a:lvl4pPr>
              <a:defRPr sz="110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8" name="Titre 1"/>
          <p:cNvSpPr>
            <a:spLocks noGrp="1"/>
          </p:cNvSpPr>
          <p:nvPr>
            <p:ph type="title"/>
          </p:nvPr>
        </p:nvSpPr>
        <p:spPr>
          <a:xfrm>
            <a:off x="251520" y="437779"/>
            <a:ext cx="1944216" cy="1155851"/>
          </a:xfrm>
        </p:spPr>
        <p:txBody>
          <a:bodyPr/>
          <a:lstStyle>
            <a:lvl1pPr>
              <a:lnSpc>
                <a:spcPct val="90000"/>
              </a:lnSpc>
              <a:defRPr/>
            </a:lvl1pPr>
          </a:lstStyle>
          <a:p>
            <a:r>
              <a:rPr lang="fr-FR"/>
              <a:t>Modifiez le style du titre</a:t>
            </a:r>
          </a:p>
        </p:txBody>
      </p:sp>
      <p:sp>
        <p:nvSpPr>
          <p:cNvPr id="10" name="Espace réservé du texte 52"/>
          <p:cNvSpPr>
            <a:spLocks noGrp="1"/>
          </p:cNvSpPr>
          <p:nvPr>
            <p:ph type="body" sz="quarter" idx="12" hasCustomPrompt="1"/>
          </p:nvPr>
        </p:nvSpPr>
        <p:spPr>
          <a:xfrm>
            <a:off x="251520" y="1688041"/>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1057230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colonnes bi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2627784" y="771550"/>
            <a:ext cx="3060000" cy="3888432"/>
          </a:xfrm>
          <a:prstGeom prst="rect">
            <a:avLst/>
          </a:prstGeom>
        </p:spPr>
        <p:txBody>
          <a:bodyPr vert="horz" lIns="0" tIns="0" rIns="0" bIns="0" rtlCol="0">
            <a:normAutofit/>
          </a:bodyPr>
          <a:lstStyle>
            <a:lvl1pPr>
              <a:defRPr sz="1600"/>
            </a:lvl1pPr>
            <a:lvl2pPr>
              <a:defRPr sz="1400"/>
            </a:lvl2pPr>
            <a:lvl3pPr>
              <a:defRPr sz="1200"/>
            </a:lvl3pPr>
            <a:lvl4pPr>
              <a:defRPr sz="110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7" name="Espace réservé du texte 12"/>
          <p:cNvSpPr>
            <a:spLocks noGrp="1"/>
          </p:cNvSpPr>
          <p:nvPr>
            <p:ph idx="15"/>
          </p:nvPr>
        </p:nvSpPr>
        <p:spPr>
          <a:xfrm>
            <a:off x="5868484" y="771550"/>
            <a:ext cx="3060000" cy="3888432"/>
          </a:xfrm>
          <a:prstGeom prst="rect">
            <a:avLst/>
          </a:prstGeom>
        </p:spPr>
        <p:txBody>
          <a:bodyPr vert="horz" lIns="0" tIns="0" rIns="0" bIns="0" rtlCol="0">
            <a:normAutofit/>
          </a:bodyPr>
          <a:lstStyle>
            <a:lvl1pPr>
              <a:defRPr sz="1600"/>
            </a:lvl1pPr>
            <a:lvl2pPr>
              <a:defRPr sz="1400"/>
            </a:lvl2pPr>
            <a:lvl3pPr>
              <a:defRPr sz="1200"/>
            </a:lvl3pPr>
            <a:lvl4pPr>
              <a:defRPr sz="110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8" name="Titre 1"/>
          <p:cNvSpPr>
            <a:spLocks noGrp="1"/>
          </p:cNvSpPr>
          <p:nvPr>
            <p:ph type="title"/>
          </p:nvPr>
        </p:nvSpPr>
        <p:spPr>
          <a:xfrm>
            <a:off x="251520" y="439106"/>
            <a:ext cx="1944216" cy="1155851"/>
          </a:xfrm>
        </p:spPr>
        <p:txBody>
          <a:bodyPr/>
          <a:lstStyle>
            <a:lvl1pPr>
              <a:lnSpc>
                <a:spcPct val="90000"/>
              </a:lnSpc>
              <a:defRPr/>
            </a:lvl1pPr>
          </a:lstStyle>
          <a:p>
            <a:r>
              <a:rPr lang="fr-FR"/>
              <a:t>Modifiez le style du titre</a:t>
            </a:r>
          </a:p>
        </p:txBody>
      </p:sp>
      <p:sp>
        <p:nvSpPr>
          <p:cNvPr id="9" name="Espace réservé du texte 52"/>
          <p:cNvSpPr>
            <a:spLocks noGrp="1"/>
          </p:cNvSpPr>
          <p:nvPr>
            <p:ph type="body" sz="quarter" idx="12" hasCustomPrompt="1"/>
          </p:nvPr>
        </p:nvSpPr>
        <p:spPr>
          <a:xfrm>
            <a:off x="251520" y="1689367"/>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4578661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colonne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2627784" y="526959"/>
            <a:ext cx="2052000" cy="4241036"/>
          </a:xfrm>
          <a:prstGeom prst="rect">
            <a:avLst/>
          </a:prstGeom>
        </p:spPr>
        <p:txBody>
          <a:bodyPr vert="horz" lIns="0" tIns="0" rIns="0" bIns="0" rtlCol="0">
            <a:normAutofit/>
          </a:bodyPr>
          <a:lstStyle>
            <a:lvl1pPr>
              <a:defRPr sz="1400"/>
            </a:lvl1pPr>
            <a:lvl2pPr>
              <a:defRPr sz="1200"/>
            </a:lvl2pPr>
            <a:lvl3pPr>
              <a:defRPr sz="1100"/>
            </a:lvl3pPr>
            <a:lvl4pPr>
              <a:defRPr sz="105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7" name="Espace réservé du texte 12"/>
          <p:cNvSpPr>
            <a:spLocks noGrp="1"/>
          </p:cNvSpPr>
          <p:nvPr>
            <p:ph idx="15"/>
          </p:nvPr>
        </p:nvSpPr>
        <p:spPr>
          <a:xfrm>
            <a:off x="4770022" y="526959"/>
            <a:ext cx="2052000" cy="4241036"/>
          </a:xfrm>
          <a:prstGeom prst="rect">
            <a:avLst/>
          </a:prstGeom>
        </p:spPr>
        <p:txBody>
          <a:bodyPr vert="horz" lIns="0" tIns="0" rIns="0" bIns="0" rtlCol="0">
            <a:normAutofit/>
          </a:bodyPr>
          <a:lstStyle>
            <a:lvl1pPr>
              <a:defRPr sz="1400"/>
            </a:lvl1pPr>
            <a:lvl2pPr>
              <a:defRPr sz="1200"/>
            </a:lvl2pPr>
            <a:lvl3pPr>
              <a:defRPr sz="1100"/>
            </a:lvl3pPr>
            <a:lvl4pPr>
              <a:defRPr sz="105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8" name="Espace réservé du texte 12"/>
          <p:cNvSpPr>
            <a:spLocks noGrp="1"/>
          </p:cNvSpPr>
          <p:nvPr>
            <p:ph idx="16"/>
          </p:nvPr>
        </p:nvSpPr>
        <p:spPr>
          <a:xfrm>
            <a:off x="6912260" y="526959"/>
            <a:ext cx="2052000" cy="4241036"/>
          </a:xfrm>
          <a:prstGeom prst="rect">
            <a:avLst/>
          </a:prstGeom>
        </p:spPr>
        <p:txBody>
          <a:bodyPr vert="horz" lIns="0" tIns="0" rIns="0" bIns="0" rtlCol="0">
            <a:normAutofit/>
          </a:bodyPr>
          <a:lstStyle>
            <a:lvl1pPr>
              <a:defRPr sz="1400"/>
            </a:lvl1pPr>
            <a:lvl2pPr>
              <a:defRPr sz="1200"/>
            </a:lvl2pPr>
            <a:lvl3pPr>
              <a:defRPr sz="1100"/>
            </a:lvl3pPr>
            <a:lvl4pPr>
              <a:defRPr sz="105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9" name="Titre 1"/>
          <p:cNvSpPr>
            <a:spLocks noGrp="1"/>
          </p:cNvSpPr>
          <p:nvPr>
            <p:ph type="title"/>
          </p:nvPr>
        </p:nvSpPr>
        <p:spPr>
          <a:xfrm>
            <a:off x="251520" y="447676"/>
            <a:ext cx="1944216" cy="1155851"/>
          </a:xfrm>
        </p:spPr>
        <p:txBody>
          <a:bodyPr/>
          <a:lstStyle>
            <a:lvl1pPr>
              <a:lnSpc>
                <a:spcPct val="90000"/>
              </a:lnSpc>
              <a:defRPr/>
            </a:lvl1pPr>
          </a:lstStyle>
          <a:p>
            <a:r>
              <a:rPr lang="fr-FR"/>
              <a:t>Modifiez le style du titre</a:t>
            </a:r>
          </a:p>
        </p:txBody>
      </p:sp>
      <p:sp>
        <p:nvSpPr>
          <p:cNvPr id="10" name="Espace réservé du texte 52"/>
          <p:cNvSpPr>
            <a:spLocks noGrp="1"/>
          </p:cNvSpPr>
          <p:nvPr>
            <p:ph type="body" sz="quarter" idx="12" hasCustomPrompt="1"/>
          </p:nvPr>
        </p:nvSpPr>
        <p:spPr>
          <a:xfrm>
            <a:off x="251520" y="1697938"/>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0699055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Entree de partie">
    <p:spTree>
      <p:nvGrpSpPr>
        <p:cNvPr id="1" name="Shape 11"/>
        <p:cNvGrpSpPr/>
        <p:nvPr/>
      </p:nvGrpSpPr>
      <p:grpSpPr>
        <a:xfrm>
          <a:off x="0" y="0"/>
          <a:ext cx="0" cy="0"/>
          <a:chOff x="0" y="0"/>
          <a:chExt cx="0" cy="0"/>
        </a:xfrm>
      </p:grpSpPr>
      <p:sp>
        <p:nvSpPr>
          <p:cNvPr id="10" name="Espace réservé du texte 52"/>
          <p:cNvSpPr>
            <a:spLocks noGrp="1"/>
          </p:cNvSpPr>
          <p:nvPr>
            <p:ph type="body" sz="quarter" idx="12"/>
          </p:nvPr>
        </p:nvSpPr>
        <p:spPr>
          <a:xfrm>
            <a:off x="179513" y="-576080"/>
            <a:ext cx="6364041" cy="6300160"/>
          </a:xfrm>
          <a:prstGeom prst="ellipse">
            <a:avLst/>
          </a:prstGeom>
          <a:noFill/>
          <a:ln w="76200">
            <a:solidFill>
              <a:schemeClr val="accent1"/>
            </a:solidFill>
          </a:ln>
        </p:spPr>
        <p:txBody>
          <a:bodyPr wrap="none" lIns="0" tIns="0" rIns="0" bIns="0" anchor="ctr" anchorCtr="0">
            <a:noAutofit/>
          </a:bodyPr>
          <a:lstStyle>
            <a:lvl1pPr marL="0" indent="0" algn="r">
              <a:buNone/>
              <a:defRPr sz="1100" b="0" cap="all" baseline="0">
                <a:solidFill>
                  <a:schemeClr val="bg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a:t>Modifiez les styles du texte du masque</a:t>
            </a:r>
          </a:p>
        </p:txBody>
      </p:sp>
      <p:sp>
        <p:nvSpPr>
          <p:cNvPr id="13" name="Shape 13"/>
          <p:cNvSpPr txBox="1">
            <a:spLocks noGrp="1"/>
          </p:cNvSpPr>
          <p:nvPr>
            <p:ph type="ctrTitle"/>
          </p:nvPr>
        </p:nvSpPr>
        <p:spPr>
          <a:xfrm>
            <a:off x="359533" y="2249214"/>
            <a:ext cx="6019388" cy="1132626"/>
          </a:xfrm>
          <a:prstGeom prst="rect">
            <a:avLst/>
          </a:prstGeom>
        </p:spPr>
        <p:txBody>
          <a:bodyPr lIns="91425" tIns="91425" rIns="91425" bIns="91425" anchor="b" anchorCtr="0">
            <a:normAutofit/>
          </a:bodyPr>
          <a:lstStyle>
            <a:lvl1pPr lvl="0" algn="ctr" rtl="0">
              <a:spcBef>
                <a:spcPts val="0"/>
              </a:spcBef>
              <a:buClr>
                <a:srgbClr val="000000"/>
              </a:buClr>
              <a:buSzPct val="100000"/>
              <a:defRPr sz="3600">
                <a:solidFill>
                  <a:schemeClr val="accent1"/>
                </a:solidFill>
                <a:latin typeface="Arial Narrow" panose="020B0606020202030204" pitchFamily="34" charset="0"/>
              </a:defRPr>
            </a:lvl1pPr>
            <a:lvl2pPr lvl="1" algn="ctr" rtl="0">
              <a:spcBef>
                <a:spcPts val="0"/>
              </a:spcBef>
              <a:buClr>
                <a:srgbClr val="000000"/>
              </a:buClr>
              <a:buSzPct val="100000"/>
              <a:defRPr sz="4800">
                <a:solidFill>
                  <a:srgbClr val="000000"/>
                </a:solidFill>
              </a:defRPr>
            </a:lvl2pPr>
            <a:lvl3pPr lvl="2" algn="ctr" rtl="0">
              <a:spcBef>
                <a:spcPts val="0"/>
              </a:spcBef>
              <a:buClr>
                <a:srgbClr val="000000"/>
              </a:buClr>
              <a:buSzPct val="100000"/>
              <a:defRPr sz="4800">
                <a:solidFill>
                  <a:srgbClr val="000000"/>
                </a:solidFill>
              </a:defRPr>
            </a:lvl3pPr>
            <a:lvl4pPr lvl="3" algn="ctr" rtl="0">
              <a:spcBef>
                <a:spcPts val="0"/>
              </a:spcBef>
              <a:buClr>
                <a:srgbClr val="000000"/>
              </a:buClr>
              <a:buSzPct val="100000"/>
              <a:defRPr sz="4800">
                <a:solidFill>
                  <a:srgbClr val="000000"/>
                </a:solidFill>
              </a:defRPr>
            </a:lvl4pPr>
            <a:lvl5pPr lvl="4" algn="ctr" rtl="0">
              <a:spcBef>
                <a:spcPts val="0"/>
              </a:spcBef>
              <a:buClr>
                <a:srgbClr val="000000"/>
              </a:buClr>
              <a:buSzPct val="100000"/>
              <a:defRPr sz="4800">
                <a:solidFill>
                  <a:srgbClr val="000000"/>
                </a:solidFill>
              </a:defRPr>
            </a:lvl5pPr>
            <a:lvl6pPr lvl="5" algn="ctr" rtl="0">
              <a:spcBef>
                <a:spcPts val="0"/>
              </a:spcBef>
              <a:buClr>
                <a:srgbClr val="000000"/>
              </a:buClr>
              <a:buSzPct val="100000"/>
              <a:defRPr sz="4800">
                <a:solidFill>
                  <a:srgbClr val="000000"/>
                </a:solidFill>
              </a:defRPr>
            </a:lvl6pPr>
            <a:lvl7pPr lvl="6" algn="ctr" rtl="0">
              <a:spcBef>
                <a:spcPts val="0"/>
              </a:spcBef>
              <a:buClr>
                <a:srgbClr val="000000"/>
              </a:buClr>
              <a:buSzPct val="100000"/>
              <a:defRPr sz="4800">
                <a:solidFill>
                  <a:srgbClr val="000000"/>
                </a:solidFill>
              </a:defRPr>
            </a:lvl7pPr>
            <a:lvl8pPr lvl="7" algn="ctr" rtl="0">
              <a:spcBef>
                <a:spcPts val="0"/>
              </a:spcBef>
              <a:buClr>
                <a:srgbClr val="000000"/>
              </a:buClr>
              <a:buSzPct val="100000"/>
              <a:defRPr sz="4800">
                <a:solidFill>
                  <a:srgbClr val="000000"/>
                </a:solidFill>
              </a:defRPr>
            </a:lvl8pPr>
            <a:lvl9pPr lvl="8" algn="ctr" rtl="0">
              <a:spcBef>
                <a:spcPts val="0"/>
              </a:spcBef>
              <a:buClr>
                <a:srgbClr val="000000"/>
              </a:buClr>
              <a:buSzPct val="100000"/>
              <a:defRPr sz="4800">
                <a:solidFill>
                  <a:srgbClr val="000000"/>
                </a:solidFill>
              </a:defRPr>
            </a:lvl9pPr>
          </a:lstStyle>
          <a:p>
            <a:r>
              <a:rPr lang="fr-FR"/>
              <a:t>Modifiez le style du titre</a:t>
            </a:r>
            <a:endParaRPr/>
          </a:p>
        </p:txBody>
      </p:sp>
      <p:sp>
        <p:nvSpPr>
          <p:cNvPr id="17" name="Shape 14"/>
          <p:cNvSpPr txBox="1">
            <a:spLocks noGrp="1"/>
          </p:cNvSpPr>
          <p:nvPr>
            <p:ph type="subTitle" idx="1" hasCustomPrompt="1"/>
          </p:nvPr>
        </p:nvSpPr>
        <p:spPr>
          <a:xfrm>
            <a:off x="2740464" y="1221601"/>
            <a:ext cx="1242138" cy="784799"/>
          </a:xfrm>
          <a:prstGeom prst="rect">
            <a:avLst/>
          </a:prstGeom>
          <a:noFill/>
        </p:spPr>
        <p:txBody>
          <a:bodyPr lIns="91425" tIns="91425" rIns="91425" bIns="91425" anchor="t" anchorCtr="0">
            <a:noAutofit/>
          </a:bodyPr>
          <a:lstStyle>
            <a:lvl1pPr marL="0" lvl="0" indent="0" algn="ctr" rtl="0">
              <a:spcBef>
                <a:spcPts val="0"/>
              </a:spcBef>
              <a:buClr>
                <a:srgbClr val="FFFFFF"/>
              </a:buClr>
              <a:buSzPct val="100000"/>
              <a:buNone/>
              <a:defRPr sz="6600" b="1" i="0" u="none" strike="noStrike" cap="all" baseline="0" dirty="0">
                <a:solidFill>
                  <a:schemeClr val="accent1"/>
                </a:solidFill>
                <a:latin typeface="Arial Narrow" panose="020B0606020202030204" pitchFamily="34" charset="0"/>
                <a:ea typeface="Arial Narrow" panose="020B0606020202030204" pitchFamily="34" charset="0"/>
                <a:cs typeface="Arial"/>
                <a:sym typeface="Arial"/>
              </a:defRPr>
            </a:lvl1pPr>
            <a:lvl2pPr lvl="1" algn="ctr" rtl="0">
              <a:spcBef>
                <a:spcPts val="0"/>
              </a:spcBef>
              <a:buClr>
                <a:srgbClr val="FFFFFF"/>
              </a:buClr>
              <a:buNone/>
              <a:defRPr>
                <a:solidFill>
                  <a:srgbClr val="FFFFFF"/>
                </a:solidFill>
                <a:highlight>
                  <a:srgbClr val="000000"/>
                </a:highlight>
              </a:defRPr>
            </a:lvl2pPr>
            <a:lvl3pPr lvl="2" algn="ctr" rtl="0">
              <a:spcBef>
                <a:spcPts val="0"/>
              </a:spcBef>
              <a:buClr>
                <a:srgbClr val="FFFFFF"/>
              </a:buClr>
              <a:buNone/>
              <a:defRPr>
                <a:solidFill>
                  <a:srgbClr val="FFFFFF"/>
                </a:solidFill>
                <a:highlight>
                  <a:srgbClr val="000000"/>
                </a:highlight>
              </a:defRPr>
            </a:lvl3pPr>
            <a:lvl4pPr lvl="3" algn="ctr" rtl="0">
              <a:spcBef>
                <a:spcPts val="0"/>
              </a:spcBef>
              <a:buClr>
                <a:srgbClr val="FFFFFF"/>
              </a:buClr>
              <a:buSzPct val="100000"/>
              <a:buNone/>
              <a:defRPr sz="2400">
                <a:solidFill>
                  <a:srgbClr val="FFFFFF"/>
                </a:solidFill>
                <a:highlight>
                  <a:srgbClr val="000000"/>
                </a:highlight>
              </a:defRPr>
            </a:lvl4pPr>
            <a:lvl5pPr lvl="4" algn="ctr" rtl="0">
              <a:spcBef>
                <a:spcPts val="0"/>
              </a:spcBef>
              <a:buClr>
                <a:srgbClr val="FFFFFF"/>
              </a:buClr>
              <a:buSzPct val="100000"/>
              <a:buNone/>
              <a:defRPr sz="2400">
                <a:solidFill>
                  <a:srgbClr val="FFFFFF"/>
                </a:solidFill>
                <a:highlight>
                  <a:srgbClr val="000000"/>
                </a:highlight>
              </a:defRPr>
            </a:lvl5pPr>
            <a:lvl6pPr lvl="5" algn="ctr" rtl="0">
              <a:spcBef>
                <a:spcPts val="0"/>
              </a:spcBef>
              <a:buClr>
                <a:srgbClr val="FFFFFF"/>
              </a:buClr>
              <a:buSzPct val="100000"/>
              <a:buNone/>
              <a:defRPr sz="2400">
                <a:solidFill>
                  <a:srgbClr val="FFFFFF"/>
                </a:solidFill>
                <a:highlight>
                  <a:srgbClr val="000000"/>
                </a:highlight>
              </a:defRPr>
            </a:lvl6pPr>
            <a:lvl7pPr lvl="6" algn="ctr" rtl="0">
              <a:spcBef>
                <a:spcPts val="0"/>
              </a:spcBef>
              <a:buClr>
                <a:srgbClr val="FFFFFF"/>
              </a:buClr>
              <a:buSzPct val="100000"/>
              <a:buNone/>
              <a:defRPr sz="2400">
                <a:solidFill>
                  <a:srgbClr val="FFFFFF"/>
                </a:solidFill>
                <a:highlight>
                  <a:srgbClr val="000000"/>
                </a:highlight>
              </a:defRPr>
            </a:lvl7pPr>
            <a:lvl8pPr lvl="7" algn="ctr" rtl="0">
              <a:spcBef>
                <a:spcPts val="0"/>
              </a:spcBef>
              <a:buClr>
                <a:srgbClr val="FFFFFF"/>
              </a:buClr>
              <a:buSzPct val="100000"/>
              <a:buNone/>
              <a:defRPr sz="2400">
                <a:solidFill>
                  <a:srgbClr val="FFFFFF"/>
                </a:solidFill>
                <a:highlight>
                  <a:srgbClr val="000000"/>
                </a:highlight>
              </a:defRPr>
            </a:lvl8pPr>
            <a:lvl9pPr lvl="8" algn="ctr" rtl="0">
              <a:spcBef>
                <a:spcPts val="0"/>
              </a:spcBef>
              <a:buClr>
                <a:srgbClr val="FFFFFF"/>
              </a:buClr>
              <a:buSzPct val="100000"/>
              <a:buNone/>
              <a:defRPr sz="2400">
                <a:solidFill>
                  <a:srgbClr val="FFFFFF"/>
                </a:solidFill>
                <a:highlight>
                  <a:srgbClr val="000000"/>
                </a:highlight>
              </a:defRPr>
            </a:lvl9pPr>
          </a:lstStyle>
          <a:p>
            <a:r>
              <a:rPr lang="fr-FR"/>
              <a:t>1</a:t>
            </a:r>
            <a:endParaRPr/>
          </a:p>
        </p:txBody>
      </p:sp>
      <p:sp>
        <p:nvSpPr>
          <p:cNvPr id="8" name="Oval 13"/>
          <p:cNvSpPr txBox="1">
            <a:spLocks noChangeAspect="1" noChangeArrowheads="1"/>
          </p:cNvSpPr>
          <p:nvPr userDrawn="1"/>
        </p:nvSpPr>
        <p:spPr bwMode="auto">
          <a:xfrm>
            <a:off x="71499" y="4946003"/>
            <a:ext cx="206788"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900">
                <a:solidFill>
                  <a:schemeClr val="accent1"/>
                </a:solidFill>
              </a:rPr>
              <a:pPr algn="r">
                <a:defRPr/>
              </a:pPr>
              <a:t>‹N°›</a:t>
            </a:fld>
            <a:endParaRPr lang="fr-FR" sz="900">
              <a:solidFill>
                <a:schemeClr val="accent1"/>
              </a:solidFill>
            </a:endParaRPr>
          </a:p>
        </p:txBody>
      </p:sp>
      <p:pic>
        <p:nvPicPr>
          <p:cNvPr id="9" name="Image 8">
            <a:extLst>
              <a:ext uri="{FF2B5EF4-FFF2-40B4-BE49-F238E27FC236}">
                <a16:creationId xmlns:a16="http://schemas.microsoft.com/office/drawing/2014/main" id="{F7AFD00F-EF1C-47F0-8B7A-16D70A4629F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68345" y="4938472"/>
            <a:ext cx="1278143" cy="153558"/>
          </a:xfrm>
          <a:prstGeom prst="rect">
            <a:avLst/>
          </a:prstGeom>
        </p:spPr>
      </p:pic>
    </p:spTree>
    <p:extLst>
      <p:ext uri="{BB962C8B-B14F-4D97-AF65-F5344CB8AC3E}">
        <p14:creationId xmlns:p14="http://schemas.microsoft.com/office/powerpoint/2010/main" val="7527660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r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5"/>
            <a:ext cx="1944216" cy="1155851"/>
          </a:xfrm>
        </p:spPr>
        <p:txBody>
          <a:bodyPr/>
          <a:lstStyle>
            <a:lvl1pPr>
              <a:lnSpc>
                <a:spcPct val="90000"/>
              </a:lnSpc>
              <a:defRPr/>
            </a:lvl1pPr>
          </a:lstStyle>
          <a:p>
            <a:r>
              <a:rPr lang="fr-FR"/>
              <a:t>Modifiez le style du titre</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6590368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titr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5"/>
            <a:ext cx="1944216" cy="1155851"/>
          </a:xfrm>
        </p:spPr>
        <p:txBody>
          <a:bodyPr/>
          <a:lstStyle>
            <a:lvl1pPr>
              <a:lnSpc>
                <a:spcPct val="90000"/>
              </a:lnSpc>
              <a:defRPr/>
            </a:lvl1pPr>
          </a:lstStyle>
          <a:p>
            <a:r>
              <a:rPr lang="fr-FR"/>
              <a:t>Modifiez le style du titre</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1646803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Fin vide">
    <p:bg>
      <p:bgPr>
        <a:solidFill>
          <a:schemeClr val="accent1"/>
        </a:solidFill>
        <a:effectLst/>
      </p:bgPr>
    </p:bg>
    <p:spTree>
      <p:nvGrpSpPr>
        <p:cNvPr id="1" name="Shape 8"/>
        <p:cNvGrpSpPr/>
        <p:nvPr/>
      </p:nvGrpSpPr>
      <p:grpSpPr>
        <a:xfrm>
          <a:off x="0" y="0"/>
          <a:ext cx="0" cy="0"/>
          <a:chOff x="0" y="0"/>
          <a:chExt cx="0" cy="0"/>
        </a:xfrm>
      </p:grpSpPr>
      <p:sp>
        <p:nvSpPr>
          <p:cNvPr id="4" name="Freeform 7"/>
          <p:cNvSpPr>
            <a:spLocks/>
          </p:cNvSpPr>
          <p:nvPr userDrawn="1"/>
        </p:nvSpPr>
        <p:spPr bwMode="auto">
          <a:xfrm>
            <a:off x="-15132" y="-30163"/>
            <a:ext cx="6159500" cy="5173663"/>
          </a:xfrm>
          <a:custGeom>
            <a:avLst/>
            <a:gdLst>
              <a:gd name="T0" fmla="*/ 0 w 1930"/>
              <a:gd name="T1" fmla="*/ 2 h 1621"/>
              <a:gd name="T2" fmla="*/ 1576 w 1930"/>
              <a:gd name="T3" fmla="*/ 0 h 1621"/>
              <a:gd name="T4" fmla="*/ 1928 w 1930"/>
              <a:gd name="T5" fmla="*/ 807 h 1621"/>
              <a:gd name="T6" fmla="*/ 1588 w 1930"/>
              <a:gd name="T7" fmla="*/ 1621 h 1621"/>
              <a:gd name="T8" fmla="*/ 0 w 1930"/>
              <a:gd name="T9" fmla="*/ 1621 h 1621"/>
              <a:gd name="T10" fmla="*/ 0 w 1930"/>
              <a:gd name="T11" fmla="*/ 2 h 1621"/>
            </a:gdLst>
            <a:ahLst/>
            <a:cxnLst>
              <a:cxn ang="0">
                <a:pos x="T0" y="T1"/>
              </a:cxn>
              <a:cxn ang="0">
                <a:pos x="T2" y="T3"/>
              </a:cxn>
              <a:cxn ang="0">
                <a:pos x="T4" y="T5"/>
              </a:cxn>
              <a:cxn ang="0">
                <a:pos x="T6" y="T7"/>
              </a:cxn>
              <a:cxn ang="0">
                <a:pos x="T8" y="T9"/>
              </a:cxn>
              <a:cxn ang="0">
                <a:pos x="T10" y="T11"/>
              </a:cxn>
            </a:cxnLst>
            <a:rect l="0" t="0" r="r" b="b"/>
            <a:pathLst>
              <a:path w="1930" h="1621">
                <a:moveTo>
                  <a:pt x="0" y="2"/>
                </a:moveTo>
                <a:cubicBezTo>
                  <a:pt x="1576" y="0"/>
                  <a:pt x="1576" y="0"/>
                  <a:pt x="1576" y="0"/>
                </a:cubicBezTo>
                <a:cubicBezTo>
                  <a:pt x="1786" y="210"/>
                  <a:pt x="1926" y="537"/>
                  <a:pt x="1928" y="807"/>
                </a:cubicBezTo>
                <a:cubicBezTo>
                  <a:pt x="1930" y="1078"/>
                  <a:pt x="1829" y="1354"/>
                  <a:pt x="1588" y="1621"/>
                </a:cubicBezTo>
                <a:cubicBezTo>
                  <a:pt x="0" y="1621"/>
                  <a:pt x="0" y="1621"/>
                  <a:pt x="0" y="1621"/>
                </a:cubicBezTo>
                <a:lnTo>
                  <a:pt x="0" y="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sz="1800"/>
          </a:p>
        </p:txBody>
      </p:sp>
      <p:grpSp>
        <p:nvGrpSpPr>
          <p:cNvPr id="2" name="Groupe 1">
            <a:extLst>
              <a:ext uri="{FF2B5EF4-FFF2-40B4-BE49-F238E27FC236}">
                <a16:creationId xmlns:a16="http://schemas.microsoft.com/office/drawing/2014/main" id="{1D2443CA-E905-47B0-BFCE-9110C4EA9754}"/>
              </a:ext>
            </a:extLst>
          </p:cNvPr>
          <p:cNvGrpSpPr/>
          <p:nvPr userDrawn="1"/>
        </p:nvGrpSpPr>
        <p:grpSpPr>
          <a:xfrm>
            <a:off x="829942" y="1489470"/>
            <a:ext cx="4498142" cy="2164560"/>
            <a:chOff x="2495600" y="2055088"/>
            <a:chExt cx="5997523" cy="2886080"/>
          </a:xfrm>
        </p:grpSpPr>
        <p:pic>
          <p:nvPicPr>
            <p:cNvPr id="3" name="Image 2">
              <a:extLst>
                <a:ext uri="{FF2B5EF4-FFF2-40B4-BE49-F238E27FC236}">
                  <a16:creationId xmlns:a16="http://schemas.microsoft.com/office/drawing/2014/main" id="{7511C18B-2E93-4D8E-A407-E7B218528B67}"/>
                </a:ext>
              </a:extLst>
            </p:cNvPr>
            <p:cNvPicPr>
              <a:picLocks noChangeAspect="1"/>
            </p:cNvPicPr>
            <p:nvPr userDrawn="1"/>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47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2495600" y="2055088"/>
              <a:ext cx="2886080" cy="2886080"/>
            </a:xfrm>
            <a:prstGeom prst="rect">
              <a:avLst/>
            </a:prstGeom>
          </p:spPr>
        </p:pic>
        <p:sp>
          <p:nvSpPr>
            <p:cNvPr id="5" name="Rectangle 4">
              <a:extLst>
                <a:ext uri="{FF2B5EF4-FFF2-40B4-BE49-F238E27FC236}">
                  <a16:creationId xmlns:a16="http://schemas.microsoft.com/office/drawing/2014/main" id="{3F9DD0A1-C2D9-4BA1-B1D9-9561B6CBC11D}"/>
                </a:ext>
              </a:extLst>
            </p:cNvPr>
            <p:cNvSpPr/>
            <p:nvPr userDrawn="1"/>
          </p:nvSpPr>
          <p:spPr>
            <a:xfrm>
              <a:off x="5127521" y="3082631"/>
              <a:ext cx="3365602" cy="861775"/>
            </a:xfrm>
            <a:prstGeom prst="rect">
              <a:avLst/>
            </a:prstGeom>
          </p:spPr>
          <p:txBody>
            <a:bodyPr wrap="square">
              <a:spAutoFit/>
            </a:bodyPr>
            <a:lstStyle/>
            <a:p>
              <a:pPr algn="ctr"/>
              <a:r>
                <a:rPr lang="fr-FR" sz="3600" b="1">
                  <a:solidFill>
                    <a:schemeClr val="accent2"/>
                  </a:solidFill>
                  <a:latin typeface="Arial Narrow" panose="020B0606020202030204" pitchFamily="34" charset="0"/>
                </a:rPr>
                <a:t>PAUSE</a:t>
              </a:r>
            </a:p>
          </p:txBody>
        </p:sp>
      </p:grpSp>
      <p:sp>
        <p:nvSpPr>
          <p:cNvPr id="6" name="Rectangle 5">
            <a:extLst>
              <a:ext uri="{FF2B5EF4-FFF2-40B4-BE49-F238E27FC236}">
                <a16:creationId xmlns:a16="http://schemas.microsoft.com/office/drawing/2014/main" id="{6110B3BB-606C-443E-887E-F8CA36E7D662}"/>
              </a:ext>
            </a:extLst>
          </p:cNvPr>
          <p:cNvSpPr/>
          <p:nvPr userDrawn="1"/>
        </p:nvSpPr>
        <p:spPr>
          <a:xfrm>
            <a:off x="4517994" y="2063919"/>
            <a:ext cx="555498" cy="415498"/>
          </a:xfrm>
          <a:prstGeom prst="rect">
            <a:avLst/>
          </a:prstGeom>
        </p:spPr>
        <p:txBody>
          <a:bodyPr wrap="square">
            <a:spAutoFit/>
          </a:bodyPr>
          <a:lstStyle/>
          <a:p>
            <a:pPr algn="ctr"/>
            <a:r>
              <a:rPr lang="fr-FR" sz="2100" b="1">
                <a:solidFill>
                  <a:schemeClr val="accent2"/>
                </a:solidFill>
                <a:latin typeface="Arial Narrow" panose="020B0606020202030204" pitchFamily="34" charset="0"/>
              </a:rPr>
              <a:t>15’</a:t>
            </a:r>
          </a:p>
        </p:txBody>
      </p:sp>
    </p:spTree>
    <p:extLst>
      <p:ext uri="{BB962C8B-B14F-4D97-AF65-F5344CB8AC3E}">
        <p14:creationId xmlns:p14="http://schemas.microsoft.com/office/powerpoint/2010/main" val="18187369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Fin">
    <p:bg>
      <p:bgPr>
        <a:solidFill>
          <a:schemeClr val="accent1"/>
        </a:solidFill>
        <a:effectLst/>
      </p:bgPr>
    </p:bg>
    <p:spTree>
      <p:nvGrpSpPr>
        <p:cNvPr id="1" name="Shape 8"/>
        <p:cNvGrpSpPr/>
        <p:nvPr/>
      </p:nvGrpSpPr>
      <p:grpSpPr>
        <a:xfrm>
          <a:off x="0" y="0"/>
          <a:ext cx="0" cy="0"/>
          <a:chOff x="0" y="0"/>
          <a:chExt cx="0" cy="0"/>
        </a:xfrm>
      </p:grpSpPr>
      <p:sp>
        <p:nvSpPr>
          <p:cNvPr id="22" name="Freeform 7"/>
          <p:cNvSpPr>
            <a:spLocks/>
          </p:cNvSpPr>
          <p:nvPr userDrawn="1"/>
        </p:nvSpPr>
        <p:spPr bwMode="auto">
          <a:xfrm>
            <a:off x="-36512" y="-11113"/>
            <a:ext cx="6159500" cy="5173663"/>
          </a:xfrm>
          <a:custGeom>
            <a:avLst/>
            <a:gdLst>
              <a:gd name="T0" fmla="*/ 0 w 1930"/>
              <a:gd name="T1" fmla="*/ 2 h 1621"/>
              <a:gd name="T2" fmla="*/ 1576 w 1930"/>
              <a:gd name="T3" fmla="*/ 0 h 1621"/>
              <a:gd name="T4" fmla="*/ 1928 w 1930"/>
              <a:gd name="T5" fmla="*/ 807 h 1621"/>
              <a:gd name="T6" fmla="*/ 1588 w 1930"/>
              <a:gd name="T7" fmla="*/ 1621 h 1621"/>
              <a:gd name="T8" fmla="*/ 0 w 1930"/>
              <a:gd name="T9" fmla="*/ 1621 h 1621"/>
              <a:gd name="T10" fmla="*/ 0 w 1930"/>
              <a:gd name="T11" fmla="*/ 2 h 1621"/>
            </a:gdLst>
            <a:ahLst/>
            <a:cxnLst>
              <a:cxn ang="0">
                <a:pos x="T0" y="T1"/>
              </a:cxn>
              <a:cxn ang="0">
                <a:pos x="T2" y="T3"/>
              </a:cxn>
              <a:cxn ang="0">
                <a:pos x="T4" y="T5"/>
              </a:cxn>
              <a:cxn ang="0">
                <a:pos x="T6" y="T7"/>
              </a:cxn>
              <a:cxn ang="0">
                <a:pos x="T8" y="T9"/>
              </a:cxn>
              <a:cxn ang="0">
                <a:pos x="T10" y="T11"/>
              </a:cxn>
            </a:cxnLst>
            <a:rect l="0" t="0" r="r" b="b"/>
            <a:pathLst>
              <a:path w="1930" h="1621">
                <a:moveTo>
                  <a:pt x="0" y="2"/>
                </a:moveTo>
                <a:cubicBezTo>
                  <a:pt x="1576" y="0"/>
                  <a:pt x="1576" y="0"/>
                  <a:pt x="1576" y="0"/>
                </a:cubicBezTo>
                <a:cubicBezTo>
                  <a:pt x="1786" y="210"/>
                  <a:pt x="1926" y="537"/>
                  <a:pt x="1928" y="807"/>
                </a:cubicBezTo>
                <a:cubicBezTo>
                  <a:pt x="1930" y="1078"/>
                  <a:pt x="1829" y="1354"/>
                  <a:pt x="1588" y="1621"/>
                </a:cubicBezTo>
                <a:cubicBezTo>
                  <a:pt x="0" y="1621"/>
                  <a:pt x="0" y="1621"/>
                  <a:pt x="0" y="1621"/>
                </a:cubicBezTo>
                <a:lnTo>
                  <a:pt x="0" y="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sz="1800"/>
          </a:p>
        </p:txBody>
      </p:sp>
      <p:pic>
        <p:nvPicPr>
          <p:cNvPr id="4" name="Image 3">
            <a:extLst>
              <a:ext uri="{FF2B5EF4-FFF2-40B4-BE49-F238E27FC236}">
                <a16:creationId xmlns:a16="http://schemas.microsoft.com/office/drawing/2014/main" id="{3E8E82C6-E5DF-4A93-A022-80F053A5BFF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43508" y="2014340"/>
            <a:ext cx="5753100" cy="1133475"/>
          </a:xfrm>
          <a:prstGeom prst="rect">
            <a:avLst/>
          </a:prstGeom>
        </p:spPr>
      </p:pic>
    </p:spTree>
    <p:extLst>
      <p:ext uri="{BB962C8B-B14F-4D97-AF65-F5344CB8AC3E}">
        <p14:creationId xmlns:p14="http://schemas.microsoft.com/office/powerpoint/2010/main" val="33388835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19528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1 colonn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BCDCF1-46A0-41E7-8471-A7A56B730875}"/>
              </a:ext>
            </a:extLst>
          </p:cNvPr>
          <p:cNvSpPr/>
          <p:nvPr userDrawn="1"/>
        </p:nvSpPr>
        <p:spPr>
          <a:xfrm>
            <a:off x="2324101" y="0"/>
            <a:ext cx="209549" cy="4873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 name="Titre 1"/>
          <p:cNvSpPr>
            <a:spLocks noGrp="1"/>
          </p:cNvSpPr>
          <p:nvPr>
            <p:ph type="title"/>
          </p:nvPr>
        </p:nvSpPr>
        <p:spPr>
          <a:xfrm>
            <a:off x="200565" y="221071"/>
            <a:ext cx="5927150" cy="298612"/>
          </a:xfrm>
        </p:spPr>
        <p:txBody>
          <a:bodyPr/>
          <a:lstStyle>
            <a:lvl1pPr algn="l">
              <a:lnSpc>
                <a:spcPct val="90000"/>
              </a:lnSpc>
              <a:defRPr/>
            </a:lvl1pPr>
          </a:lstStyle>
          <a:p>
            <a:r>
              <a:rPr lang="fr-FR"/>
              <a:t>Modifiez le style du titre</a:t>
            </a:r>
          </a:p>
        </p:txBody>
      </p:sp>
      <p:sp>
        <p:nvSpPr>
          <p:cNvPr id="4" name="Espace réservé du texte 12"/>
          <p:cNvSpPr>
            <a:spLocks noGrp="1"/>
          </p:cNvSpPr>
          <p:nvPr>
            <p:ph idx="1"/>
          </p:nvPr>
        </p:nvSpPr>
        <p:spPr>
          <a:xfrm>
            <a:off x="200565" y="1164567"/>
            <a:ext cx="8763924" cy="3608057"/>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6" name="Espace réservé du texte 52"/>
          <p:cNvSpPr>
            <a:spLocks noGrp="1"/>
          </p:cNvSpPr>
          <p:nvPr>
            <p:ph type="body" sz="quarter" idx="12" hasCustomPrompt="1"/>
          </p:nvPr>
        </p:nvSpPr>
        <p:spPr>
          <a:xfrm>
            <a:off x="200565" y="669076"/>
            <a:ext cx="5927150" cy="298613"/>
          </a:xfrm>
        </p:spPr>
        <p:txBody>
          <a:bodyPr lIns="0" tIns="0" rIns="0" bIns="0">
            <a:normAutofit/>
          </a:bodyPr>
          <a:lstStyle>
            <a:lvl1pPr marL="0" indent="0" algn="l">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4232914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image" Target="../media/image7.png"/><Relationship Id="rId2" Type="http://schemas.openxmlformats.org/officeDocument/2006/relationships/slideLayout" Target="../slideLayouts/slideLayout12.xml"/><Relationship Id="rId16" Type="http://schemas.openxmlformats.org/officeDocument/2006/relationships/theme" Target="../theme/theme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sp>
        <p:nvSpPr>
          <p:cNvPr id="10"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a:t>Modifiez le style du titre</a:t>
            </a:r>
          </a:p>
        </p:txBody>
      </p:sp>
      <p:sp>
        <p:nvSpPr>
          <p:cNvPr id="13"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8" name="Oval 13"/>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a:solidFill>
                <a:schemeClr val="accent1"/>
              </a:solidFill>
            </a:endParaRPr>
          </a:p>
        </p:txBody>
      </p:sp>
      <p:sp>
        <p:nvSpPr>
          <p:cNvPr id="40" name="Ellipse 39"/>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 name="Groupe 10"/>
          <p:cNvGrpSpPr/>
          <p:nvPr userDrawn="1"/>
        </p:nvGrpSpPr>
        <p:grpSpPr>
          <a:xfrm>
            <a:off x="7740352" y="4879963"/>
            <a:ext cx="1258738" cy="130584"/>
            <a:chOff x="288926" y="438151"/>
            <a:chExt cx="4284661" cy="444500"/>
          </a:xfrm>
        </p:grpSpPr>
        <p:sp>
          <p:nvSpPr>
            <p:cNvPr id="12"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5"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grpSp>
        <p:nvGrpSpPr>
          <p:cNvPr id="41" name="Groupe 40"/>
          <p:cNvGrpSpPr/>
          <p:nvPr userDrawn="1"/>
        </p:nvGrpSpPr>
        <p:grpSpPr>
          <a:xfrm>
            <a:off x="142259" y="195486"/>
            <a:ext cx="616636" cy="439173"/>
            <a:chOff x="865188" y="493713"/>
            <a:chExt cx="546100" cy="388938"/>
          </a:xfrm>
          <a:solidFill>
            <a:schemeClr val="bg1">
              <a:lumMod val="85000"/>
            </a:schemeClr>
          </a:solidFill>
        </p:grpSpPr>
        <p:sp>
          <p:nvSpPr>
            <p:cNvPr id="56"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7"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8"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37" name="Rectangle 36">
            <a:extLst>
              <a:ext uri="{FF2B5EF4-FFF2-40B4-BE49-F238E27FC236}">
                <a16:creationId xmlns:a16="http://schemas.microsoft.com/office/drawing/2014/main" id="{46F61F0F-C85F-4FFF-9C61-F755D263E2B4}"/>
              </a:ext>
            </a:extLst>
          </p:cNvPr>
          <p:cNvSpPr/>
          <p:nvPr userDrawn="1"/>
        </p:nvSpPr>
        <p:spPr>
          <a:xfrm>
            <a:off x="7601849" y="4811901"/>
            <a:ext cx="1478541" cy="238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8" name="Picture 2" descr="Résultat de recherche d'images pour &quot;caisse d'épargne png&quot;">
            <a:extLst>
              <a:ext uri="{FF2B5EF4-FFF2-40B4-BE49-F238E27FC236}">
                <a16:creationId xmlns:a16="http://schemas.microsoft.com/office/drawing/2014/main" id="{E27E3D1D-F2CB-43BB-BEB7-28348FF8F00A}"/>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8569019" y="4831633"/>
            <a:ext cx="497133" cy="243146"/>
          </a:xfrm>
          <a:prstGeom prst="rect">
            <a:avLst/>
          </a:prstGeom>
          <a:noFill/>
          <a:extLst>
            <a:ext uri="{909E8E84-426E-40DD-AFC4-6F175D3DCCD1}">
              <a14:hiddenFill xmlns:a14="http://schemas.microsoft.com/office/drawing/2010/main">
                <a:solidFill>
                  <a:srgbClr val="FFFFFF"/>
                </a:solidFill>
              </a14:hiddenFill>
            </a:ext>
          </a:extLst>
        </p:spPr>
      </p:pic>
      <p:sp>
        <p:nvSpPr>
          <p:cNvPr id="4" name="Espace réservé de la date 3">
            <a:extLst>
              <a:ext uri="{FF2B5EF4-FFF2-40B4-BE49-F238E27FC236}">
                <a16:creationId xmlns:a16="http://schemas.microsoft.com/office/drawing/2014/main" id="{B8A5604C-B8A6-4D35-A162-2F60AB989CD9}"/>
              </a:ext>
            </a:extLst>
          </p:cNvPr>
          <p:cNvSpPr txBox="1">
            <a:spLocks noGrp="1"/>
          </p:cNvSpPr>
          <p:nvPr userDrawn="1"/>
        </p:nvSpPr>
        <p:spPr bwMode="auto">
          <a:xfrm>
            <a:off x="835968" y="4893149"/>
            <a:ext cx="1375377"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Formation LEA - Standard</a:t>
            </a:r>
            <a:endParaRPr lang="fr-FR" sz="9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cSld>
  <p:clrMap bg1="lt1" tx1="dk1" bg2="dk2" tx2="lt2" accent1="accent1" accent2="accent2" accent3="accent3" accent4="accent4" accent5="accent5" accent6="accent6" hlink="hlink" folHlink="folHlink"/>
  <p:sldLayoutIdLst>
    <p:sldLayoutId id="2147483681" r:id="rId1"/>
    <p:sldLayoutId id="2147483727" r:id="rId2"/>
    <p:sldLayoutId id="2147483701" r:id="rId3"/>
    <p:sldLayoutId id="2147483702" r:id="rId4"/>
    <p:sldLayoutId id="2147483703" r:id="rId5"/>
    <p:sldLayoutId id="2147483704" r:id="rId6"/>
    <p:sldLayoutId id="2147483728" r:id="rId7"/>
    <p:sldLayoutId id="2147483726" r:id="rId8"/>
    <p:sldLayoutId id="2147483684" r:id="rId9"/>
    <p:sldLayoutId id="2147483746" r:id="rId10"/>
  </p:sldLayoutIdLst>
  <p:hf sldNum="0" hdr="0" ftr="0" dt="0"/>
  <p:txStyles>
    <p:title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24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p:titleStyle>
    <p:body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Shape 5"/>
        <p:cNvGrpSpPr/>
        <p:nvPr/>
      </p:nvGrpSpPr>
      <p:grpSpPr>
        <a:xfrm>
          <a:off x="0" y="0"/>
          <a:ext cx="0" cy="0"/>
          <a:chOff x="0" y="0"/>
          <a:chExt cx="0" cy="0"/>
        </a:xfrm>
      </p:grpSpPr>
      <p:cxnSp>
        <p:nvCxnSpPr>
          <p:cNvPr id="15" name="Shape 23"/>
          <p:cNvCxnSpPr/>
          <p:nvPr/>
        </p:nvCxnSpPr>
        <p:spPr>
          <a:xfrm>
            <a:off x="2418600" y="-7925"/>
            <a:ext cx="0" cy="4883931"/>
          </a:xfrm>
          <a:prstGeom prst="straightConnector1">
            <a:avLst/>
          </a:prstGeom>
          <a:noFill/>
          <a:ln w="6350" cap="flat" cmpd="sng">
            <a:solidFill>
              <a:srgbClr val="999FA9"/>
            </a:solidFill>
            <a:prstDash val="solid"/>
            <a:round/>
            <a:headEnd type="none" w="lg" len="lg"/>
            <a:tailEnd type="none" w="lg" len="lg"/>
          </a:ln>
        </p:spPr>
      </p:cxnSp>
      <p:sp>
        <p:nvSpPr>
          <p:cNvPr id="10" name="Espace réservé du titre 9"/>
          <p:cNvSpPr>
            <a:spLocks noGrp="1"/>
          </p:cNvSpPr>
          <p:nvPr>
            <p:ph type="title"/>
          </p:nvPr>
        </p:nvSpPr>
        <p:spPr>
          <a:xfrm>
            <a:off x="143508" y="446969"/>
            <a:ext cx="2052228" cy="1888222"/>
          </a:xfrm>
          <a:prstGeom prst="rect">
            <a:avLst/>
          </a:prstGeom>
        </p:spPr>
        <p:txBody>
          <a:bodyPr vert="horz" lIns="0" tIns="45720" rIns="0" bIns="45720" rtlCol="0" anchor="t" anchorCtr="0">
            <a:normAutofit/>
          </a:bodyPr>
          <a:lstStyle/>
          <a:p>
            <a:r>
              <a:rPr lang="fr-FR"/>
              <a:t>Modifiez le style du titre</a:t>
            </a:r>
          </a:p>
        </p:txBody>
      </p:sp>
      <p:sp>
        <p:nvSpPr>
          <p:cNvPr id="12" name="Shape 24"/>
          <p:cNvSpPr/>
          <p:nvPr/>
        </p:nvSpPr>
        <p:spPr>
          <a:xfrm>
            <a:off x="2323500" y="509342"/>
            <a:ext cx="190200" cy="190200"/>
          </a:xfrm>
          <a:prstGeom prst="ellipse">
            <a:avLst/>
          </a:prstGeom>
          <a:solidFill>
            <a:schemeClr val="accent1"/>
          </a:solidFill>
          <a:ln w="28575" cap="flat" cmpd="sng">
            <a:solidFill>
              <a:schemeClr val="bg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sz="1800"/>
          </a:p>
        </p:txBody>
      </p:sp>
      <p:sp>
        <p:nvSpPr>
          <p:cNvPr id="13" name="Espace réservé du texte 12"/>
          <p:cNvSpPr>
            <a:spLocks noGrp="1"/>
          </p:cNvSpPr>
          <p:nvPr>
            <p:ph type="body" idx="1"/>
          </p:nvPr>
        </p:nvSpPr>
        <p:spPr>
          <a:xfrm>
            <a:off x="2627785" y="447515"/>
            <a:ext cx="6336704" cy="37934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8" name="Oval 13"/>
          <p:cNvSpPr txBox="1">
            <a:spLocks noChangeAspect="1" noChangeArrowheads="1"/>
          </p:cNvSpPr>
          <p:nvPr/>
        </p:nvSpPr>
        <p:spPr bwMode="auto">
          <a:xfrm>
            <a:off x="71499" y="4946003"/>
            <a:ext cx="206788"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900">
                <a:solidFill>
                  <a:schemeClr val="accent1"/>
                </a:solidFill>
              </a:rPr>
              <a:pPr algn="r">
                <a:defRPr/>
              </a:pPr>
              <a:t>‹N°›</a:t>
            </a:fld>
            <a:endParaRPr lang="fr-FR" sz="900">
              <a:solidFill>
                <a:schemeClr val="accent1"/>
              </a:solidFill>
            </a:endParaRPr>
          </a:p>
        </p:txBody>
      </p:sp>
      <p:cxnSp>
        <p:nvCxnSpPr>
          <p:cNvPr id="22" name="Connecteur droit 21"/>
          <p:cNvCxnSpPr/>
          <p:nvPr/>
        </p:nvCxnSpPr>
        <p:spPr>
          <a:xfrm>
            <a:off x="0" y="4876006"/>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Espace réservé de la date 3">
            <a:extLst>
              <a:ext uri="{FF2B5EF4-FFF2-40B4-BE49-F238E27FC236}">
                <a16:creationId xmlns:a16="http://schemas.microsoft.com/office/drawing/2014/main" id="{831DA0F4-1C5D-4030-98F7-A728D0D5CA1A}"/>
              </a:ext>
            </a:extLst>
          </p:cNvPr>
          <p:cNvSpPr txBox="1">
            <a:spLocks noGrp="1"/>
          </p:cNvSpPr>
          <p:nvPr userDrawn="1"/>
        </p:nvSpPr>
        <p:spPr bwMode="auto">
          <a:xfrm>
            <a:off x="348322" y="4963888"/>
            <a:ext cx="2122376" cy="115416"/>
          </a:xfrm>
          <a:prstGeom prst="rect">
            <a:avLst/>
          </a:prstGeom>
          <a:noFill/>
          <a:ln>
            <a:noFill/>
          </a:ln>
        </p:spPr>
        <p:txBody>
          <a:bodyPr wrap="none" lIns="0" tIns="0" rIns="0" bIns="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fontAlgn="auto">
              <a:spcBef>
                <a:spcPts val="0"/>
              </a:spcBef>
              <a:spcAft>
                <a:spcPts val="0"/>
              </a:spcAft>
              <a:defRPr/>
            </a:pPr>
            <a:r>
              <a:rPr lang="fr-FR" sz="750" kern="0" cap="all">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sym typeface="Arial"/>
              </a:rPr>
              <a:t>LEA – Formation cas pratiques –  AVRIL / MAI 2019</a:t>
            </a:r>
            <a:endParaRPr lang="fr-FR" sz="750" kern="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sym typeface="Arial"/>
            </a:endParaRPr>
          </a:p>
        </p:txBody>
      </p:sp>
      <p:pic>
        <p:nvPicPr>
          <p:cNvPr id="14" name="Image 13">
            <a:extLst>
              <a:ext uri="{FF2B5EF4-FFF2-40B4-BE49-F238E27FC236}">
                <a16:creationId xmlns:a16="http://schemas.microsoft.com/office/drawing/2014/main" id="{3C384955-B16F-4E25-AB4F-64B7A0C528C3}"/>
              </a:ext>
            </a:extLst>
          </p:cNvPr>
          <p:cNvPicPr>
            <a:picLocks noChangeAspect="1"/>
          </p:cNvPicPr>
          <p:nvPr userDrawn="1"/>
        </p:nvPicPr>
        <p:blipFill>
          <a:blip r:embed="rId17" cstate="email">
            <a:extLst>
              <a:ext uri="{28A0092B-C50C-407E-A947-70E740481C1C}">
                <a14:useLocalDpi xmlns:a14="http://schemas.microsoft.com/office/drawing/2010/main"/>
              </a:ext>
            </a:extLst>
          </a:blip>
          <a:stretch>
            <a:fillRect/>
          </a:stretch>
        </p:blipFill>
        <p:spPr>
          <a:xfrm>
            <a:off x="7668345" y="4938472"/>
            <a:ext cx="1278143" cy="153558"/>
          </a:xfrm>
          <a:prstGeom prst="rect">
            <a:avLst/>
          </a:prstGeom>
        </p:spPr>
      </p:pic>
    </p:spTree>
    <p:extLst>
      <p:ext uri="{BB962C8B-B14F-4D97-AF65-F5344CB8AC3E}">
        <p14:creationId xmlns:p14="http://schemas.microsoft.com/office/powerpoint/2010/main" val="2669644128"/>
      </p:ext>
    </p:extLst>
  </p:cSld>
  <p:clrMap bg1="lt1" tx1="dk1" bg2="dk2" tx2="lt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Lst>
  <p:hf sldNum="0" hdr="0" ftr="0" dt="0"/>
  <p:txStyles>
    <p:titleStyle>
      <a:defPPr marR="0" lvl="0" algn="l" rtl="0">
        <a:lnSpc>
          <a:spcPct val="100000"/>
        </a:lnSpc>
        <a:spcBef>
          <a:spcPts val="0"/>
        </a:spcBef>
        <a:spcAft>
          <a:spcPts val="0"/>
        </a:spcAft>
      </a:defPPr>
      <a:lvl1pPr marR="0" lvl="0" algn="r" rtl="0" eaLnBrk="1" hangingPunct="1">
        <a:lnSpc>
          <a:spcPct val="9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p:titleStyle>
    <p:bodyStyle>
      <a:defPPr marR="0" lvl="0" algn="l" rtl="0">
        <a:lnSpc>
          <a:spcPct val="100000"/>
        </a:lnSpc>
        <a:spcBef>
          <a:spcPts val="0"/>
        </a:spcBef>
        <a:spcAft>
          <a:spcPts val="0"/>
        </a:spcAft>
      </a:defPPr>
      <a:lvl1pPr marL="266693" marR="0" lvl="0" indent="-266693" algn="l" rtl="0" eaLnBrk="1" hangingPunct="1">
        <a:lnSpc>
          <a:spcPct val="100000"/>
        </a:lnSpc>
        <a:spcBef>
          <a:spcPts val="0"/>
        </a:spcBef>
        <a:spcAft>
          <a:spcPts val="0"/>
        </a:spcAft>
        <a:buClr>
          <a:schemeClr val="accent6"/>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25" marR="0" lvl="1" indent="-204783"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18" marR="0" lvl="2" indent="-198433" algn="l" rtl="0" eaLnBrk="1" hangingPunct="1">
        <a:lnSpc>
          <a:spcPct val="100000"/>
        </a:lnSpc>
        <a:spcBef>
          <a:spcPts val="0"/>
        </a:spcBef>
        <a:spcAft>
          <a:spcPts val="0"/>
        </a:spcAft>
        <a:buClr>
          <a:schemeClr val="accent4"/>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196" marR="0" lvl="3" indent="-196845"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hyperlink" Target="https://caisse-epargne.accompagnement-lea.fr/modes-demploi/souscription-dune-assurance-vie" TargetMode="Externa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hyperlink" Target="https://caisse-epargne.accompagnement-lea.fr/modes-demploi/souscription-dune-assurance-vie" TargetMode="External"/><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hyperlink" Target="https://caisse-epargne.accompagnement-lea.fr/modes-demploi/souscription-dune-assurance-vie"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hyperlink" Target="https://caisse-epargne.accompagnement-lea.fr/modes-demploi/souscription-dune-assurance-vie"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hyperlink" Target="https://caisse-epargne.accompagnement-lea.fr/modes-demploi/explication-des-switchs-et-splits" TargetMode="External"/><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14.png"/><Relationship Id="rId5" Type="http://schemas.openxmlformats.org/officeDocument/2006/relationships/hyperlink" Target="https://caisse-epargne.accompagnement-lea.fr/modes-demploi/realiser-un-versement-complementaire" TargetMode="External"/><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25.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1B0296-6F83-4A61-8271-7BDDAF75F8E3}"/>
              </a:ext>
            </a:extLst>
          </p:cNvPr>
          <p:cNvSpPr>
            <a:spLocks noGrp="1"/>
          </p:cNvSpPr>
          <p:nvPr>
            <p:ph type="ctrTitle"/>
          </p:nvPr>
        </p:nvSpPr>
        <p:spPr>
          <a:xfrm>
            <a:off x="412509" y="681531"/>
            <a:ext cx="5843909" cy="1159799"/>
          </a:xfrm>
        </p:spPr>
        <p:txBody>
          <a:bodyPr/>
          <a:lstStyle/>
          <a:p>
            <a:r>
              <a:rPr lang="fr-FR" sz="2800" dirty="0"/>
              <a:t>Cas d’usage</a:t>
            </a:r>
            <a:br>
              <a:rPr lang="fr-FR" sz="2800" dirty="0"/>
            </a:br>
            <a:r>
              <a:rPr lang="fr-FR" sz="2800" dirty="0"/>
              <a:t>Souscription d’une Assurance vie </a:t>
            </a:r>
          </a:p>
        </p:txBody>
      </p:sp>
      <p:sp>
        <p:nvSpPr>
          <p:cNvPr id="24" name="Rectangle 23">
            <a:extLst>
              <a:ext uri="{FF2B5EF4-FFF2-40B4-BE49-F238E27FC236}">
                <a16:creationId xmlns:a16="http://schemas.microsoft.com/office/drawing/2014/main" id="{5786C565-D64D-4800-87C6-6A144408BB7B}"/>
              </a:ext>
            </a:extLst>
          </p:cNvPr>
          <p:cNvSpPr/>
          <p:nvPr/>
        </p:nvSpPr>
        <p:spPr>
          <a:xfrm>
            <a:off x="6448752" y="1113750"/>
            <a:ext cx="2467007" cy="180000"/>
          </a:xfrm>
          <a:prstGeom prst="rect">
            <a:avLst/>
          </a:prstGeom>
          <a:solidFill>
            <a:schemeClr val="accent4"/>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a:solidFill>
                  <a:schemeClr val="bg1"/>
                </a:solidFill>
                <a:latin typeface="Montserrat SemiBold" panose="020B0604020202020204" charset="0"/>
              </a:rPr>
              <a:t>Posture du conseiller </a:t>
            </a:r>
          </a:p>
        </p:txBody>
      </p:sp>
      <p:sp>
        <p:nvSpPr>
          <p:cNvPr id="25" name="Rectangle 24">
            <a:extLst>
              <a:ext uri="{FF2B5EF4-FFF2-40B4-BE49-F238E27FC236}">
                <a16:creationId xmlns:a16="http://schemas.microsoft.com/office/drawing/2014/main" id="{F83F7EAB-E819-4F7C-AB07-9257B8B5B863}"/>
              </a:ext>
            </a:extLst>
          </p:cNvPr>
          <p:cNvSpPr/>
          <p:nvPr/>
        </p:nvSpPr>
        <p:spPr>
          <a:xfrm>
            <a:off x="6448752" y="1306285"/>
            <a:ext cx="2467007" cy="3032355"/>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pPr marL="171450" indent="-171450">
              <a:buClr>
                <a:schemeClr val="accent4"/>
              </a:buClr>
              <a:buFont typeface="Wingdings" panose="05000000000000000000" pitchFamily="2" charset="2"/>
              <a:buChar char="Ø"/>
            </a:pPr>
            <a:r>
              <a:rPr lang="fr-FR" sz="800">
                <a:solidFill>
                  <a:schemeClr val="tx1"/>
                </a:solidFill>
              </a:rPr>
              <a:t>Le conseiller propose à son client une solution d’assurance vie qui lui permet de préparer des projets à moyen ou long terme, en cherchant à se </a:t>
            </a:r>
            <a:r>
              <a:rPr lang="fr-FR" sz="800" b="1">
                <a:solidFill>
                  <a:schemeClr val="tx1"/>
                </a:solidFill>
              </a:rPr>
              <a:t>constituer et/ou valoriser un capital </a:t>
            </a:r>
            <a:r>
              <a:rPr lang="fr-FR" sz="800">
                <a:solidFill>
                  <a:schemeClr val="tx1"/>
                </a:solidFill>
              </a:rPr>
              <a:t>à son rythme dans un </a:t>
            </a:r>
            <a:r>
              <a:rPr lang="fr-FR" sz="800" b="1">
                <a:solidFill>
                  <a:schemeClr val="tx1"/>
                </a:solidFill>
              </a:rPr>
              <a:t>cadre fiscal spécifique</a:t>
            </a:r>
          </a:p>
          <a:p>
            <a:pPr marL="171450" indent="-171450">
              <a:buClr>
                <a:schemeClr val="accent4"/>
              </a:buClr>
              <a:buFont typeface="Wingdings" panose="05000000000000000000" pitchFamily="2" charset="2"/>
              <a:buChar char="Ø"/>
            </a:pPr>
            <a:endParaRPr lang="fr-FR" sz="800" b="1">
              <a:solidFill>
                <a:schemeClr val="tx1"/>
              </a:solidFill>
            </a:endParaRPr>
          </a:p>
          <a:p>
            <a:pPr marL="171450" indent="-171450">
              <a:spcAft>
                <a:spcPts val="200"/>
              </a:spcAft>
              <a:buClr>
                <a:schemeClr val="accent4"/>
              </a:buClr>
              <a:buFont typeface="Wingdings" panose="05000000000000000000" pitchFamily="2" charset="2"/>
              <a:buChar char="Ø"/>
            </a:pPr>
            <a:r>
              <a:rPr lang="fr-FR" sz="800">
                <a:solidFill>
                  <a:schemeClr val="tx1"/>
                </a:solidFill>
              </a:rPr>
              <a:t>Le </a:t>
            </a:r>
            <a:r>
              <a:rPr lang="fr-FR" sz="800" b="1">
                <a:solidFill>
                  <a:schemeClr val="tx1"/>
                </a:solidFill>
              </a:rPr>
              <a:t>conseiller</a:t>
            </a:r>
            <a:r>
              <a:rPr lang="fr-FR" sz="800">
                <a:solidFill>
                  <a:schemeClr val="tx1"/>
                </a:solidFill>
              </a:rPr>
              <a:t> lui indique que la souscription d’un contrat </a:t>
            </a:r>
            <a:r>
              <a:rPr lang="fr-FR" sz="800" b="1">
                <a:solidFill>
                  <a:schemeClr val="tx1"/>
                </a:solidFill>
              </a:rPr>
              <a:t>d'assurance vie </a:t>
            </a:r>
            <a:r>
              <a:rPr lang="fr-FR" sz="800">
                <a:solidFill>
                  <a:schemeClr val="tx1"/>
                </a:solidFill>
              </a:rPr>
              <a:t>lui permet de </a:t>
            </a:r>
            <a:r>
              <a:rPr lang="fr-FR" sz="800" b="1">
                <a:solidFill>
                  <a:schemeClr val="tx1"/>
                </a:solidFill>
              </a:rPr>
              <a:t>répondre</a:t>
            </a:r>
            <a:r>
              <a:rPr lang="fr-FR" sz="800">
                <a:solidFill>
                  <a:schemeClr val="tx1"/>
                </a:solidFill>
              </a:rPr>
              <a:t> à ses </a:t>
            </a:r>
            <a:r>
              <a:rPr lang="fr-FR" sz="800" b="1">
                <a:solidFill>
                  <a:schemeClr val="tx1"/>
                </a:solidFill>
              </a:rPr>
              <a:t>critères</a:t>
            </a:r>
            <a:r>
              <a:rPr lang="fr-FR" sz="800">
                <a:solidFill>
                  <a:schemeClr val="tx1"/>
                </a:solidFill>
              </a:rPr>
              <a:t> en investissant dans :</a:t>
            </a:r>
          </a:p>
          <a:p>
            <a:pPr marL="530225" lvl="8" indent="-171450">
              <a:spcAft>
                <a:spcPts val="200"/>
              </a:spcAft>
              <a:buFont typeface="Courier New" panose="02070309020205020404" pitchFamily="49" charset="0"/>
              <a:buChar char="o"/>
            </a:pPr>
            <a:r>
              <a:rPr lang="fr-FR" sz="800">
                <a:solidFill>
                  <a:schemeClr val="tx1"/>
                </a:solidFill>
              </a:rPr>
              <a:t>Du </a:t>
            </a:r>
            <a:r>
              <a:rPr lang="fr-FR" sz="800" b="1">
                <a:solidFill>
                  <a:schemeClr val="tx1"/>
                </a:solidFill>
              </a:rPr>
              <a:t>fonds € </a:t>
            </a:r>
            <a:r>
              <a:rPr lang="fr-FR" sz="800">
                <a:solidFill>
                  <a:schemeClr val="tx1"/>
                </a:solidFill>
              </a:rPr>
              <a:t>(capital garanti) </a:t>
            </a:r>
          </a:p>
          <a:p>
            <a:pPr marL="530225" lvl="8" indent="-171450">
              <a:spcAft>
                <a:spcPts val="200"/>
              </a:spcAft>
              <a:buFont typeface="Courier New" panose="02070309020205020404" pitchFamily="49" charset="0"/>
              <a:buChar char="o"/>
            </a:pPr>
            <a:r>
              <a:rPr lang="fr-FR" sz="800">
                <a:solidFill>
                  <a:schemeClr val="tx1"/>
                </a:solidFill>
              </a:rPr>
              <a:t>Des </a:t>
            </a:r>
            <a:r>
              <a:rPr lang="fr-FR" sz="800" b="1">
                <a:solidFill>
                  <a:schemeClr val="tx1"/>
                </a:solidFill>
              </a:rPr>
              <a:t>unités de compte </a:t>
            </a:r>
            <a:r>
              <a:rPr lang="fr-FR" sz="800">
                <a:solidFill>
                  <a:schemeClr val="tx1"/>
                </a:solidFill>
              </a:rPr>
              <a:t>(actifs risqués permettant de chercher de la performance) en contrepartie d’un risque de perte en capital</a:t>
            </a:r>
          </a:p>
        </p:txBody>
      </p:sp>
      <p:sp>
        <p:nvSpPr>
          <p:cNvPr id="26" name="Rectangle 25">
            <a:extLst>
              <a:ext uri="{FF2B5EF4-FFF2-40B4-BE49-F238E27FC236}">
                <a16:creationId xmlns:a16="http://schemas.microsoft.com/office/drawing/2014/main" id="{63A12038-D6AD-41D3-A137-0BA3F3B961C8}"/>
              </a:ext>
            </a:extLst>
          </p:cNvPr>
          <p:cNvSpPr/>
          <p:nvPr/>
        </p:nvSpPr>
        <p:spPr>
          <a:xfrm>
            <a:off x="406646" y="2667571"/>
            <a:ext cx="5849773" cy="1671069"/>
          </a:xfrm>
          <a:prstGeom prst="rect">
            <a:avLst/>
          </a:pr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8" name="ZoneTexte 27">
            <a:extLst>
              <a:ext uri="{FF2B5EF4-FFF2-40B4-BE49-F238E27FC236}">
                <a16:creationId xmlns:a16="http://schemas.microsoft.com/office/drawing/2014/main" id="{5BF7013D-D4CF-45A5-8761-5D5C5909A3DC}"/>
              </a:ext>
            </a:extLst>
          </p:cNvPr>
          <p:cNvSpPr txBox="1"/>
          <p:nvPr/>
        </p:nvSpPr>
        <p:spPr>
          <a:xfrm>
            <a:off x="2625358" y="2796462"/>
            <a:ext cx="1729084" cy="219600"/>
          </a:xfrm>
          <a:prstGeom prst="rect">
            <a:avLst/>
          </a:prstGeom>
          <a:solidFill>
            <a:schemeClr val="bg2"/>
          </a:solidFill>
          <a:ln>
            <a:solidFill>
              <a:schemeClr val="bg2"/>
            </a:solidFill>
          </a:ln>
        </p:spPr>
        <p:txBody>
          <a:bodyPr wrap="square" lIns="96000" tIns="48000" rIns="96000" bIns="48000"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fr-FR" sz="700" b="1">
                <a:solidFill>
                  <a:srgbClr val="FFFFFF"/>
                </a:solidFill>
                <a:latin typeface="Montserrat SemiBold" panose="020B0604020202020204" charset="0"/>
              </a:rPr>
              <a:t>SOUHAIT</a:t>
            </a:r>
            <a:r>
              <a:rPr kumimoji="0" lang="fr-FR" sz="700" b="1" i="0" u="none" strike="noStrike" kern="0" cap="none" spc="0" normalizeH="0" baseline="0" noProof="0">
                <a:ln>
                  <a:noFill/>
                </a:ln>
                <a:solidFill>
                  <a:srgbClr val="FFFFFF"/>
                </a:solidFill>
                <a:effectLst/>
                <a:uLnTx/>
                <a:uFillTx/>
                <a:latin typeface="Montserrat SemiBold" panose="020B0604020202020204" charset="0"/>
                <a:cs typeface="Arial"/>
                <a:sym typeface="Arial"/>
              </a:rPr>
              <a:t>(S) DU CLIENT</a:t>
            </a:r>
          </a:p>
        </p:txBody>
      </p:sp>
      <p:sp>
        <p:nvSpPr>
          <p:cNvPr id="29" name="ZoneTexte 28">
            <a:extLst>
              <a:ext uri="{FF2B5EF4-FFF2-40B4-BE49-F238E27FC236}">
                <a16:creationId xmlns:a16="http://schemas.microsoft.com/office/drawing/2014/main" id="{B51855E1-287D-45C9-B7A2-A046E4AB98AE}"/>
              </a:ext>
            </a:extLst>
          </p:cNvPr>
          <p:cNvSpPr txBox="1"/>
          <p:nvPr/>
        </p:nvSpPr>
        <p:spPr>
          <a:xfrm>
            <a:off x="2625358" y="3011231"/>
            <a:ext cx="1729084" cy="1216800"/>
          </a:xfrm>
          <a:prstGeom prst="rect">
            <a:avLst/>
          </a:prstGeom>
          <a:noFill/>
          <a:ln>
            <a:solidFill>
              <a:schemeClr val="bg2"/>
            </a:solidFill>
          </a:ln>
        </p:spPr>
        <p:txBody>
          <a:bodyPr wrap="square" lIns="96000" tIns="48000" rIns="96000" bIns="48000" rtlCol="0">
            <a:noAutofit/>
          </a:bodyPr>
          <a:lstStyle/>
          <a:p>
            <a:pPr>
              <a:buClr>
                <a:schemeClr val="bg2"/>
              </a:buClr>
            </a:pPr>
            <a:endParaRPr lang="fr-FR" sz="700" b="1"/>
          </a:p>
          <a:p>
            <a:pPr marL="171450" indent="-171450">
              <a:buClr>
                <a:schemeClr val="bg2"/>
              </a:buClr>
              <a:buFont typeface="Wingdings" panose="05000000000000000000" pitchFamily="2" charset="2"/>
              <a:buChar char="Ø"/>
            </a:pPr>
            <a:r>
              <a:rPr lang="fr-FR" sz="700">
                <a:solidFill>
                  <a:schemeClr val="tx1"/>
                </a:solidFill>
              </a:rPr>
              <a:t>Faire fructifier son épargne, tout en garantissant une partie de son capital investi</a:t>
            </a:r>
          </a:p>
          <a:p>
            <a:pPr marL="171450" indent="-171450">
              <a:buClr>
                <a:schemeClr val="bg2"/>
              </a:buClr>
              <a:buFont typeface="Wingdings" panose="05000000000000000000" pitchFamily="2" charset="2"/>
              <a:buChar char="Ø"/>
            </a:pPr>
            <a:endParaRPr lang="fr-FR" sz="700">
              <a:solidFill>
                <a:schemeClr val="tx1"/>
              </a:solidFill>
            </a:endParaRPr>
          </a:p>
          <a:p>
            <a:pPr marL="171450" indent="-171450">
              <a:buClr>
                <a:schemeClr val="bg2"/>
              </a:buClr>
              <a:buFont typeface="Wingdings" panose="05000000000000000000" pitchFamily="2" charset="2"/>
              <a:buChar char="Ø"/>
            </a:pPr>
            <a:r>
              <a:rPr lang="fr-FR" sz="700"/>
              <a:t>Mettre en place une épargne mensuelle</a:t>
            </a:r>
          </a:p>
          <a:p>
            <a:pPr marL="171450" indent="-171450">
              <a:buClr>
                <a:schemeClr val="bg2"/>
              </a:buClr>
              <a:buFont typeface="Wingdings" panose="05000000000000000000" pitchFamily="2" charset="2"/>
              <a:buChar char="Ø"/>
            </a:pPr>
            <a:endParaRPr lang="fr-FR" sz="700"/>
          </a:p>
          <a:p>
            <a:pPr marL="171450" indent="-171450">
              <a:buClr>
                <a:schemeClr val="bg2"/>
              </a:buClr>
              <a:buFont typeface="Wingdings" panose="05000000000000000000" pitchFamily="2" charset="2"/>
              <a:buChar char="Ø"/>
            </a:pPr>
            <a:r>
              <a:rPr lang="fr-FR" sz="700" u="sng"/>
              <a:t>Ex de projet </a:t>
            </a:r>
            <a:r>
              <a:rPr lang="fr-FR" sz="700"/>
              <a:t>: « Constituer une épargne »</a:t>
            </a:r>
          </a:p>
          <a:p>
            <a:pPr marL="171450" indent="-171450">
              <a:buClr>
                <a:schemeClr val="bg2"/>
              </a:buClr>
              <a:buFont typeface="Wingdings" panose="05000000000000000000" pitchFamily="2" charset="2"/>
              <a:buChar char="Ø"/>
            </a:pPr>
            <a:endParaRPr lang="fr-FR" sz="700"/>
          </a:p>
        </p:txBody>
      </p:sp>
      <p:sp>
        <p:nvSpPr>
          <p:cNvPr id="21" name="Rectangle 20">
            <a:extLst>
              <a:ext uri="{FF2B5EF4-FFF2-40B4-BE49-F238E27FC236}">
                <a16:creationId xmlns:a16="http://schemas.microsoft.com/office/drawing/2014/main" id="{44CDFBFD-68E8-4F27-9290-581DD01DA64E}"/>
              </a:ext>
            </a:extLst>
          </p:cNvPr>
          <p:cNvSpPr/>
          <p:nvPr/>
        </p:nvSpPr>
        <p:spPr>
          <a:xfrm>
            <a:off x="406419" y="2475929"/>
            <a:ext cx="5850000" cy="180000"/>
          </a:xfrm>
          <a:prstGeom prst="rect">
            <a:avLst/>
          </a:prstGeom>
          <a:solidFill>
            <a:schemeClr val="accent5"/>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a:solidFill>
                  <a:schemeClr val="bg1"/>
                </a:solidFill>
                <a:latin typeface="Montserrat SemiBold" panose="020B0604020202020204" charset="0"/>
              </a:rPr>
              <a:t>Caractéristiques du cas</a:t>
            </a:r>
          </a:p>
        </p:txBody>
      </p:sp>
      <p:sp>
        <p:nvSpPr>
          <p:cNvPr id="31" name="ZoneTexte 30">
            <a:extLst>
              <a:ext uri="{FF2B5EF4-FFF2-40B4-BE49-F238E27FC236}">
                <a16:creationId xmlns:a16="http://schemas.microsoft.com/office/drawing/2014/main" id="{498BAE88-911D-4738-9B85-EAE63C5A367E}"/>
              </a:ext>
            </a:extLst>
          </p:cNvPr>
          <p:cNvSpPr txBox="1"/>
          <p:nvPr/>
        </p:nvSpPr>
        <p:spPr>
          <a:xfrm>
            <a:off x="4435464" y="2796462"/>
            <a:ext cx="1729082" cy="219600"/>
          </a:xfrm>
          <a:prstGeom prst="rect">
            <a:avLst/>
          </a:prstGeom>
          <a:solidFill>
            <a:schemeClr val="accent2"/>
          </a:solidFill>
          <a:ln>
            <a:solidFill>
              <a:schemeClr val="accent2"/>
            </a:solidFill>
          </a:ln>
        </p:spPr>
        <p:txBody>
          <a:bodyPr wrap="square" lIns="96000" tIns="48000" rIns="96000" bIns="48000"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700" b="1" i="0" u="none" strike="noStrike" kern="0" cap="none" spc="0" normalizeH="0" baseline="0" noProof="0">
                <a:ln>
                  <a:noFill/>
                </a:ln>
                <a:solidFill>
                  <a:srgbClr val="FFFFFF"/>
                </a:solidFill>
                <a:effectLst/>
                <a:uLnTx/>
                <a:uFillTx/>
                <a:latin typeface="Montserrat SemiBold" panose="020B0604020202020204" charset="0"/>
                <a:cs typeface="Arial"/>
                <a:sym typeface="Arial"/>
              </a:rPr>
              <a:t>OBJECTIFS DU CAS</a:t>
            </a:r>
          </a:p>
        </p:txBody>
      </p:sp>
      <p:sp>
        <p:nvSpPr>
          <p:cNvPr id="32" name="ZoneTexte 31">
            <a:extLst>
              <a:ext uri="{FF2B5EF4-FFF2-40B4-BE49-F238E27FC236}">
                <a16:creationId xmlns:a16="http://schemas.microsoft.com/office/drawing/2014/main" id="{735F5333-BFA2-48A3-A2A7-15DB58BE5C21}"/>
              </a:ext>
            </a:extLst>
          </p:cNvPr>
          <p:cNvSpPr txBox="1"/>
          <p:nvPr/>
        </p:nvSpPr>
        <p:spPr>
          <a:xfrm>
            <a:off x="4435464" y="3011231"/>
            <a:ext cx="1729082" cy="1216800"/>
          </a:xfrm>
          <a:prstGeom prst="rect">
            <a:avLst/>
          </a:prstGeom>
          <a:noFill/>
          <a:ln>
            <a:solidFill>
              <a:schemeClr val="accent2"/>
            </a:solidFill>
          </a:ln>
        </p:spPr>
        <p:txBody>
          <a:bodyPr wrap="square" lIns="96000" tIns="48000" rIns="96000" bIns="48000" rtlCol="0">
            <a:noAutofit/>
          </a:bodyPr>
          <a:lstStyle/>
          <a:p>
            <a:endParaRPr lang="fr-FR" sz="700"/>
          </a:p>
          <a:p>
            <a:pPr marL="171450" indent="-171450">
              <a:buClr>
                <a:schemeClr val="accent2"/>
              </a:buClr>
              <a:buFont typeface="Wingdings" panose="05000000000000000000" pitchFamily="2" charset="2"/>
              <a:buChar char="Ø"/>
            </a:pPr>
            <a:r>
              <a:rPr lang="fr-FR" sz="700"/>
              <a:t>Souscrire une assurance vie</a:t>
            </a:r>
          </a:p>
          <a:p>
            <a:pPr marL="171450" indent="-171450">
              <a:buClr>
                <a:schemeClr val="accent2"/>
              </a:buClr>
              <a:buFont typeface="Wingdings" panose="05000000000000000000" pitchFamily="2" charset="2"/>
              <a:buChar char="Ø"/>
            </a:pPr>
            <a:endParaRPr lang="fr-FR" sz="700"/>
          </a:p>
          <a:p>
            <a:pPr marL="171450" indent="-171450">
              <a:buClr>
                <a:schemeClr val="accent2"/>
              </a:buClr>
              <a:buFont typeface="Wingdings" panose="05000000000000000000" pitchFamily="2" charset="2"/>
              <a:buChar char="Ø"/>
            </a:pPr>
            <a:r>
              <a:rPr lang="fr-FR" sz="700"/>
              <a:t>Mettre en place des versements programmés</a:t>
            </a:r>
          </a:p>
          <a:p>
            <a:pPr marL="171450" indent="-171450">
              <a:buClr>
                <a:schemeClr val="accent2"/>
              </a:buClr>
              <a:buFont typeface="Wingdings" panose="05000000000000000000" pitchFamily="2" charset="2"/>
              <a:buChar char="Ø"/>
            </a:pPr>
            <a:endParaRPr lang="fr-FR" sz="700"/>
          </a:p>
          <a:p>
            <a:pPr marL="171450" indent="-171450">
              <a:buClr>
                <a:schemeClr val="accent2"/>
              </a:buClr>
              <a:buFont typeface="Wingdings" panose="05000000000000000000" pitchFamily="2" charset="2"/>
              <a:buChar char="Ø"/>
            </a:pPr>
            <a:r>
              <a:rPr lang="fr-FR" sz="700"/>
              <a:t>Adapter la proposition en fonction de l’appétence du client</a:t>
            </a:r>
          </a:p>
        </p:txBody>
      </p:sp>
      <p:sp>
        <p:nvSpPr>
          <p:cNvPr id="39" name="Rectangle 38">
            <a:extLst>
              <a:ext uri="{FF2B5EF4-FFF2-40B4-BE49-F238E27FC236}">
                <a16:creationId xmlns:a16="http://schemas.microsoft.com/office/drawing/2014/main" id="{3B77ABEC-07D7-4E19-8955-F0E4EE85A56C}"/>
              </a:ext>
            </a:extLst>
          </p:cNvPr>
          <p:cNvSpPr/>
          <p:nvPr/>
        </p:nvSpPr>
        <p:spPr>
          <a:xfrm>
            <a:off x="4435464" y="4007668"/>
            <a:ext cx="1721841" cy="2199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a:solidFill>
                  <a:schemeClr val="accent6"/>
                </a:solidFill>
                <a:latin typeface="Montserrat SemiBold" panose="020B0604020202020204" charset="0"/>
              </a:rPr>
              <a:t>Cas d’usage suivi d’un exercice corrigé </a:t>
            </a:r>
          </a:p>
        </p:txBody>
      </p:sp>
      <p:grpSp>
        <p:nvGrpSpPr>
          <p:cNvPr id="18" name="Groupe 17">
            <a:extLst>
              <a:ext uri="{FF2B5EF4-FFF2-40B4-BE49-F238E27FC236}">
                <a16:creationId xmlns:a16="http://schemas.microsoft.com/office/drawing/2014/main" id="{08880DE0-1259-45F5-B196-905BB6DDD13E}"/>
              </a:ext>
            </a:extLst>
          </p:cNvPr>
          <p:cNvGrpSpPr/>
          <p:nvPr/>
        </p:nvGrpSpPr>
        <p:grpSpPr>
          <a:xfrm>
            <a:off x="534037" y="2796463"/>
            <a:ext cx="2001763" cy="1431160"/>
            <a:chOff x="534037" y="2796463"/>
            <a:chExt cx="2001763" cy="1431160"/>
          </a:xfrm>
        </p:grpSpPr>
        <p:sp>
          <p:nvSpPr>
            <p:cNvPr id="19" name="ZoneTexte 18">
              <a:extLst>
                <a:ext uri="{FF2B5EF4-FFF2-40B4-BE49-F238E27FC236}">
                  <a16:creationId xmlns:a16="http://schemas.microsoft.com/office/drawing/2014/main" id="{E345F321-827D-4AB8-ABF9-1F9302575729}"/>
                </a:ext>
              </a:extLst>
            </p:cNvPr>
            <p:cNvSpPr txBox="1"/>
            <p:nvPr/>
          </p:nvSpPr>
          <p:spPr>
            <a:xfrm>
              <a:off x="534037" y="3017141"/>
              <a:ext cx="2001763" cy="1210482"/>
            </a:xfrm>
            <a:prstGeom prst="rect">
              <a:avLst/>
            </a:prstGeom>
            <a:noFill/>
            <a:ln>
              <a:solidFill>
                <a:schemeClr val="accent4">
                  <a:lumMod val="60000"/>
                  <a:lumOff val="40000"/>
                </a:schemeClr>
              </a:solidFill>
            </a:ln>
          </p:spPr>
          <p:txBody>
            <a:bodyPr wrap="square" lIns="96000" tIns="48000" rIns="96000" bIns="4800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a:ln>
                  <a:noFill/>
                </a:ln>
                <a:solidFill>
                  <a:srgbClr val="000000"/>
                </a:solidFill>
                <a:effectLst/>
                <a:uLnTx/>
                <a:uFillTx/>
                <a:latin typeface="Arial"/>
                <a:cs typeface="Arial"/>
                <a:sym typeface="Arial"/>
              </a:endParaRPr>
            </a:p>
          </p:txBody>
        </p:sp>
        <p:pic>
          <p:nvPicPr>
            <p:cNvPr id="20" name="Image 1">
              <a:extLst>
                <a:ext uri="{FF2B5EF4-FFF2-40B4-BE49-F238E27FC236}">
                  <a16:creationId xmlns:a16="http://schemas.microsoft.com/office/drawing/2014/main" id="{A45B9AA3-3B77-4B6C-A893-842CCF89685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865" t="25821" r="59093" b="59560"/>
            <a:stretch/>
          </p:blipFill>
          <p:spPr bwMode="auto">
            <a:xfrm>
              <a:off x="604309" y="3090133"/>
              <a:ext cx="1552295" cy="707458"/>
            </a:xfrm>
            <a:prstGeom prst="rect">
              <a:avLst/>
            </a:prstGeom>
            <a:noFill/>
            <a:ln w="12700">
              <a:solidFill>
                <a:schemeClr val="bg1">
                  <a:lumMod val="85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23" name="ZoneTexte 22">
              <a:extLst>
                <a:ext uri="{FF2B5EF4-FFF2-40B4-BE49-F238E27FC236}">
                  <a16:creationId xmlns:a16="http://schemas.microsoft.com/office/drawing/2014/main" id="{E0900B8C-84F3-40C8-BBC6-CF1549CE4251}"/>
                </a:ext>
              </a:extLst>
            </p:cNvPr>
            <p:cNvSpPr txBox="1"/>
            <p:nvPr/>
          </p:nvSpPr>
          <p:spPr>
            <a:xfrm>
              <a:off x="637215" y="3910625"/>
              <a:ext cx="585858" cy="192617"/>
            </a:xfrm>
            <a:prstGeom prst="rect">
              <a:avLst/>
            </a:prstGeom>
            <a:noFill/>
          </p:spPr>
          <p:txBody>
            <a:bodyPr wrap="square" lIns="0" tIns="0" rIns="0" bIns="0" rtlCol="0" anchor="ctr" anchorCtr="0">
              <a:spAutoFit/>
            </a:bodyPr>
            <a:lstStyle/>
            <a:p>
              <a:pPr marL="0" marR="0" lvl="0" indent="0" algn="l" defTabSz="1219170" rtl="0" eaLnBrk="1" fontAlgn="auto" latinLnBrk="0" hangingPunct="1">
                <a:lnSpc>
                  <a:spcPct val="108000"/>
                </a:lnSpc>
                <a:spcBef>
                  <a:spcPts val="0"/>
                </a:spcBef>
                <a:spcAft>
                  <a:spcPts val="0"/>
                </a:spcAft>
                <a:buClrTx/>
                <a:buSzTx/>
                <a:buFontTx/>
                <a:buNone/>
                <a:tabLst/>
                <a:defRPr/>
              </a:pPr>
              <a:r>
                <a:rPr kumimoji="0" lang="fr-FR" sz="600" b="1" i="0" u="none" strike="noStrike" kern="0" cap="none" spc="0" normalizeH="0" baseline="0" noProof="0">
                  <a:ln>
                    <a:noFill/>
                  </a:ln>
                  <a:solidFill>
                    <a:srgbClr val="9176B4">
                      <a:lumMod val="60000"/>
                      <a:lumOff val="40000"/>
                    </a:srgbClr>
                  </a:solidFill>
                  <a:effectLst/>
                  <a:uLnTx/>
                  <a:uFillTx/>
                  <a:latin typeface="Montserrat SemiBold" panose="020B0604020202020204" charset="0"/>
                  <a:cs typeface="Arial"/>
                  <a:sym typeface="Arial"/>
                </a:rPr>
                <a:t>SEGMENT</a:t>
              </a:r>
            </a:p>
            <a:p>
              <a:pPr marL="0" marR="0" lvl="0" indent="0" algn="l" defTabSz="1219170" rtl="0" eaLnBrk="1" fontAlgn="auto" latinLnBrk="0" hangingPunct="1">
                <a:lnSpc>
                  <a:spcPct val="108000"/>
                </a:lnSpc>
                <a:spcBef>
                  <a:spcPts val="0"/>
                </a:spcBef>
                <a:spcAft>
                  <a:spcPts val="0"/>
                </a:spcAft>
                <a:buClrTx/>
                <a:buSzTx/>
                <a:buFontTx/>
                <a:buNone/>
                <a:tabLst/>
                <a:defRPr/>
              </a:pPr>
              <a:r>
                <a:rPr kumimoji="0" lang="fr-FR" sz="600" b="1" i="0" u="none" strike="noStrike" kern="0" cap="none" spc="0" normalizeH="0" baseline="0" noProof="0">
                  <a:ln>
                    <a:noFill/>
                  </a:ln>
                  <a:solidFill>
                    <a:srgbClr val="000000"/>
                  </a:solidFill>
                  <a:effectLst/>
                  <a:uLnTx/>
                  <a:uFillTx/>
                  <a:latin typeface="Montserrat SemiBold" panose="020B0604020202020204" charset="0"/>
                  <a:cs typeface="Arial"/>
                  <a:sym typeface="Arial"/>
                </a:rPr>
                <a:t>Grand Public</a:t>
              </a:r>
            </a:p>
          </p:txBody>
        </p:sp>
        <p:sp>
          <p:nvSpPr>
            <p:cNvPr id="27" name="ZoneTexte 26">
              <a:extLst>
                <a:ext uri="{FF2B5EF4-FFF2-40B4-BE49-F238E27FC236}">
                  <a16:creationId xmlns:a16="http://schemas.microsoft.com/office/drawing/2014/main" id="{E2AE9055-4AD7-4089-907C-9966BCE0B92C}"/>
                </a:ext>
              </a:extLst>
            </p:cNvPr>
            <p:cNvSpPr txBox="1"/>
            <p:nvPr/>
          </p:nvSpPr>
          <p:spPr>
            <a:xfrm>
              <a:off x="534037" y="2796463"/>
              <a:ext cx="2001763" cy="218069"/>
            </a:xfrm>
            <a:prstGeom prst="rect">
              <a:avLst/>
            </a:prstGeom>
            <a:solidFill>
              <a:schemeClr val="accent4">
                <a:lumMod val="60000"/>
                <a:lumOff val="40000"/>
              </a:schemeClr>
            </a:solidFill>
            <a:ln>
              <a:solidFill>
                <a:schemeClr val="accent4">
                  <a:lumMod val="60000"/>
                  <a:lumOff val="40000"/>
                </a:schemeClr>
              </a:solidFill>
            </a:ln>
          </p:spPr>
          <p:txBody>
            <a:bodyPr wrap="square" lIns="96000" tIns="48000" rIns="96000" bIns="48000"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dirty="0">
                  <a:ln>
                    <a:noFill/>
                  </a:ln>
                  <a:solidFill>
                    <a:srgbClr val="FFFFFF"/>
                  </a:solidFill>
                  <a:effectLst/>
                  <a:uLnTx/>
                  <a:uFillTx/>
                  <a:latin typeface="Montserrat SemiBold" panose="020B0604020202020204" charset="0"/>
                  <a:cs typeface="Arial"/>
                  <a:sym typeface="Arial"/>
                </a:rPr>
                <a:t>PERSONA</a:t>
              </a:r>
            </a:p>
          </p:txBody>
        </p:sp>
        <p:sp>
          <p:nvSpPr>
            <p:cNvPr id="30" name="ZoneTexte 29">
              <a:extLst>
                <a:ext uri="{FF2B5EF4-FFF2-40B4-BE49-F238E27FC236}">
                  <a16:creationId xmlns:a16="http://schemas.microsoft.com/office/drawing/2014/main" id="{006C76BF-68F8-4DB1-834C-E87882D47613}"/>
                </a:ext>
              </a:extLst>
            </p:cNvPr>
            <p:cNvSpPr txBox="1"/>
            <p:nvPr/>
          </p:nvSpPr>
          <p:spPr>
            <a:xfrm>
              <a:off x="1356429" y="3910624"/>
              <a:ext cx="801693" cy="192617"/>
            </a:xfrm>
            <a:prstGeom prst="rect">
              <a:avLst/>
            </a:prstGeom>
            <a:noFill/>
          </p:spPr>
          <p:txBody>
            <a:bodyPr wrap="square" lIns="0" tIns="0" rIns="0" bIns="0" rtlCol="0" anchor="ctr" anchorCtr="0">
              <a:spAutoFit/>
            </a:bodyPr>
            <a:lstStyle/>
            <a:p>
              <a:pPr marL="0" marR="0" lvl="0" indent="0" algn="l" defTabSz="1219170" rtl="0" eaLnBrk="1" fontAlgn="auto" latinLnBrk="0" hangingPunct="1">
                <a:lnSpc>
                  <a:spcPct val="108000"/>
                </a:lnSpc>
                <a:spcBef>
                  <a:spcPts val="0"/>
                </a:spcBef>
                <a:spcAft>
                  <a:spcPts val="0"/>
                </a:spcAft>
                <a:buClrTx/>
                <a:buSzTx/>
                <a:buFontTx/>
                <a:buNone/>
                <a:tabLst/>
                <a:defRPr/>
              </a:pPr>
              <a:r>
                <a:rPr kumimoji="0" lang="fr-FR" sz="600" b="1" i="0" u="none" strike="noStrike" kern="0" cap="none" spc="0" normalizeH="0" baseline="0" noProof="0">
                  <a:ln>
                    <a:noFill/>
                  </a:ln>
                  <a:solidFill>
                    <a:srgbClr val="9176B4">
                      <a:lumMod val="60000"/>
                      <a:lumOff val="40000"/>
                    </a:srgbClr>
                  </a:solidFill>
                  <a:effectLst/>
                  <a:uLnTx/>
                  <a:uFillTx/>
                  <a:latin typeface="Montserrat SemiBold" panose="020B0604020202020204" charset="0"/>
                  <a:cs typeface="Arial"/>
                  <a:sym typeface="Arial"/>
                </a:rPr>
                <a:t>PROFIL DE RISQUE</a:t>
              </a:r>
            </a:p>
            <a:p>
              <a:pPr marL="0" marR="0" lvl="0" indent="0" algn="l" defTabSz="1219170" rtl="0" eaLnBrk="1" fontAlgn="auto" latinLnBrk="0" hangingPunct="1">
                <a:lnSpc>
                  <a:spcPct val="108000"/>
                </a:lnSpc>
                <a:spcBef>
                  <a:spcPts val="0"/>
                </a:spcBef>
                <a:spcAft>
                  <a:spcPts val="0"/>
                </a:spcAft>
                <a:buClrTx/>
                <a:buSzTx/>
                <a:buFontTx/>
                <a:buNone/>
                <a:tabLst/>
                <a:defRPr/>
              </a:pPr>
              <a:r>
                <a:rPr kumimoji="0" lang="fr-FR" sz="600" b="1" i="0" u="none" strike="noStrike" kern="0" cap="none" spc="0" normalizeH="0" baseline="0" noProof="0">
                  <a:ln>
                    <a:noFill/>
                  </a:ln>
                  <a:solidFill>
                    <a:srgbClr val="000000"/>
                  </a:solidFill>
                  <a:effectLst/>
                  <a:uLnTx/>
                  <a:uFillTx/>
                  <a:latin typeface="Montserrat SemiBold" panose="020B0604020202020204" charset="0"/>
                  <a:cs typeface="Arial"/>
                  <a:sym typeface="Arial"/>
                </a:rPr>
                <a:t>Prudent</a:t>
              </a:r>
            </a:p>
          </p:txBody>
        </p:sp>
      </p:grpSp>
    </p:spTree>
    <p:extLst>
      <p:ext uri="{BB962C8B-B14F-4D97-AF65-F5344CB8AC3E}">
        <p14:creationId xmlns:p14="http://schemas.microsoft.com/office/powerpoint/2010/main" val="33755183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8DA14252-F156-46F9-875D-653A29A30E52}"/>
              </a:ext>
            </a:extLst>
          </p:cNvPr>
          <p:cNvPicPr>
            <a:picLocks noChangeAspect="1"/>
          </p:cNvPicPr>
          <p:nvPr/>
        </p:nvPicPr>
        <p:blipFill>
          <a:blip r:embed="rId3"/>
          <a:stretch>
            <a:fillRect/>
          </a:stretch>
        </p:blipFill>
        <p:spPr>
          <a:xfrm>
            <a:off x="5029492" y="979713"/>
            <a:ext cx="3774848" cy="1828355"/>
          </a:xfrm>
          <a:prstGeom prst="rect">
            <a:avLst/>
          </a:prstGeom>
          <a:ln w="12700">
            <a:solidFill>
              <a:schemeClr val="bg1">
                <a:lumMod val="85000"/>
              </a:schemeClr>
            </a:solidFill>
          </a:ln>
        </p:spPr>
      </p:pic>
      <p:pic>
        <p:nvPicPr>
          <p:cNvPr id="5" name="Image 4" descr="Une image contenant capture d’écran&#10;&#10;Description générée automatiquement">
            <a:extLst>
              <a:ext uri="{FF2B5EF4-FFF2-40B4-BE49-F238E27FC236}">
                <a16:creationId xmlns:a16="http://schemas.microsoft.com/office/drawing/2014/main" id="{BFFA8AFD-FB0C-4AE3-9D5A-6E745A3BC646}"/>
              </a:ext>
            </a:extLst>
          </p:cNvPr>
          <p:cNvPicPr>
            <a:picLocks noChangeAspect="1"/>
          </p:cNvPicPr>
          <p:nvPr/>
        </p:nvPicPr>
        <p:blipFill>
          <a:blip r:embed="rId4"/>
          <a:stretch>
            <a:fillRect/>
          </a:stretch>
        </p:blipFill>
        <p:spPr>
          <a:xfrm>
            <a:off x="5029492" y="2866109"/>
            <a:ext cx="3774849" cy="1828355"/>
          </a:xfrm>
          <a:prstGeom prst="rect">
            <a:avLst/>
          </a:prstGeom>
          <a:ln w="12700">
            <a:solidFill>
              <a:schemeClr val="bg1">
                <a:lumMod val="85000"/>
              </a:schemeClr>
            </a:solidFill>
          </a:ln>
        </p:spPr>
      </p:pic>
      <p:sp>
        <p:nvSpPr>
          <p:cNvPr id="6" name="Flèche : droite 5">
            <a:extLst>
              <a:ext uri="{FF2B5EF4-FFF2-40B4-BE49-F238E27FC236}">
                <a16:creationId xmlns:a16="http://schemas.microsoft.com/office/drawing/2014/main" id="{A5F2E075-2A2F-4C95-8C64-AB8BA0DFDD51}"/>
              </a:ext>
            </a:extLst>
          </p:cNvPr>
          <p:cNvSpPr/>
          <p:nvPr/>
        </p:nvSpPr>
        <p:spPr>
          <a:xfrm rot="5400000">
            <a:off x="6259018" y="4383120"/>
            <a:ext cx="231301" cy="188638"/>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219F7AEE-B89F-461B-BA25-D1E98BF188BB}"/>
              </a:ext>
            </a:extLst>
          </p:cNvPr>
          <p:cNvSpPr/>
          <p:nvPr/>
        </p:nvSpPr>
        <p:spPr>
          <a:xfrm>
            <a:off x="5374104" y="3932061"/>
            <a:ext cx="3071395" cy="311182"/>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0518E33F-A338-4998-BEAE-43248FEFDFA8}"/>
              </a:ext>
            </a:extLst>
          </p:cNvPr>
          <p:cNvSpPr>
            <a:spLocks noGrp="1"/>
          </p:cNvSpPr>
          <p:nvPr>
            <p:ph type="title"/>
          </p:nvPr>
        </p:nvSpPr>
        <p:spPr/>
        <p:txBody>
          <a:bodyPr/>
          <a:lstStyle/>
          <a:p>
            <a:r>
              <a:rPr lang="fr-FR" sz="1800" dirty="0"/>
              <a:t>Souscription d’une Assurance Vie</a:t>
            </a:r>
            <a:br>
              <a:rPr lang="fr-FR" sz="1800" dirty="0"/>
            </a:br>
            <a:endParaRPr lang="fr-FR" sz="1800" dirty="0"/>
          </a:p>
        </p:txBody>
      </p:sp>
      <p:sp>
        <p:nvSpPr>
          <p:cNvPr id="15" name="Espace réservé du texte 14">
            <a:extLst>
              <a:ext uri="{FF2B5EF4-FFF2-40B4-BE49-F238E27FC236}">
                <a16:creationId xmlns:a16="http://schemas.microsoft.com/office/drawing/2014/main" id="{CD839DB9-4AF9-4C4F-BF8E-1808B5DC10EF}"/>
              </a:ext>
            </a:extLst>
          </p:cNvPr>
          <p:cNvSpPr>
            <a:spLocks noGrp="1"/>
          </p:cNvSpPr>
          <p:nvPr>
            <p:ph type="body" sz="quarter" idx="12"/>
          </p:nvPr>
        </p:nvSpPr>
        <p:spPr/>
        <p:txBody>
          <a:bodyPr>
            <a:normAutofit/>
          </a:bodyPr>
          <a:lstStyle/>
          <a:p>
            <a:r>
              <a:rPr lang="fr-FR" sz="1200"/>
              <a:t>Déroulé du cas (1/4)</a:t>
            </a:r>
          </a:p>
        </p:txBody>
      </p:sp>
      <p:sp>
        <p:nvSpPr>
          <p:cNvPr id="4" name="Rectangle 3">
            <a:extLst>
              <a:ext uri="{FF2B5EF4-FFF2-40B4-BE49-F238E27FC236}">
                <a16:creationId xmlns:a16="http://schemas.microsoft.com/office/drawing/2014/main" id="{29CB9718-F33C-45E0-97AD-AD6A26E51A3C}"/>
              </a:ext>
            </a:extLst>
          </p:cNvPr>
          <p:cNvSpPr/>
          <p:nvPr/>
        </p:nvSpPr>
        <p:spPr>
          <a:xfrm>
            <a:off x="603695" y="979714"/>
            <a:ext cx="4090308" cy="3714750"/>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fr-FR" sz="700" dirty="0">
              <a:solidFill>
                <a:schemeClr val="tx1"/>
              </a:solidFill>
            </a:endParaRPr>
          </a:p>
          <a:p>
            <a:endParaRPr lang="fr-FR" sz="700" dirty="0">
              <a:solidFill>
                <a:schemeClr val="tx1"/>
              </a:solidFill>
            </a:endParaRPr>
          </a:p>
          <a:p>
            <a:pPr marL="171450" indent="-171450">
              <a:buFont typeface="Wingdings" panose="05000000000000000000" pitchFamily="2" charset="2"/>
              <a:buChar char="§"/>
            </a:pPr>
            <a:r>
              <a:rPr lang="fr-FR" sz="700" dirty="0">
                <a:solidFill>
                  <a:schemeClr val="tx1"/>
                </a:solidFill>
              </a:rPr>
              <a:t>Cliquer sur « Parcours épargne financière » dans Entretien Conseil puis ouvrir une nouvelle session dans LEA et accéder </a:t>
            </a:r>
            <a:r>
              <a:rPr lang="fr-FR" sz="700" b="1" dirty="0">
                <a:solidFill>
                  <a:schemeClr val="tx1"/>
                </a:solidFill>
              </a:rPr>
              <a:t>en premier </a:t>
            </a:r>
            <a:r>
              <a:rPr lang="fr-FR" sz="700" dirty="0">
                <a:solidFill>
                  <a:schemeClr val="tx1"/>
                </a:solidFill>
              </a:rPr>
              <a:t>à la rubrique « </a:t>
            </a:r>
            <a:r>
              <a:rPr lang="fr-FR" sz="700" b="1" dirty="0">
                <a:solidFill>
                  <a:schemeClr val="tx1"/>
                </a:solidFill>
              </a:rPr>
              <a:t>Renseigner mon épargne </a:t>
            </a:r>
            <a:r>
              <a:rPr lang="fr-FR" sz="700" dirty="0">
                <a:solidFill>
                  <a:schemeClr val="tx1"/>
                </a:solidFill>
              </a:rPr>
              <a:t>» pour libérer des </a:t>
            </a:r>
            <a:r>
              <a:rPr lang="fr-FR" sz="700" b="1" dirty="0">
                <a:solidFill>
                  <a:schemeClr val="tx1"/>
                </a:solidFill>
              </a:rPr>
              <a:t>liquidités </a:t>
            </a:r>
            <a:r>
              <a:rPr lang="fr-FR" sz="700" dirty="0">
                <a:solidFill>
                  <a:schemeClr val="tx1"/>
                </a:solidFill>
              </a:rPr>
              <a:t>à</a:t>
            </a:r>
            <a:r>
              <a:rPr lang="fr-FR" sz="700" b="1" dirty="0">
                <a:solidFill>
                  <a:schemeClr val="tx1"/>
                </a:solidFill>
              </a:rPr>
              <a:t> investir </a:t>
            </a:r>
            <a:r>
              <a:rPr lang="fr-FR" sz="700" dirty="0">
                <a:solidFill>
                  <a:schemeClr val="tx1"/>
                </a:solidFill>
              </a:rPr>
              <a:t>en</a:t>
            </a:r>
            <a:r>
              <a:rPr lang="fr-FR" sz="700" b="1" dirty="0">
                <a:solidFill>
                  <a:schemeClr val="tx1"/>
                </a:solidFill>
              </a:rPr>
              <a:t> épargne financière</a:t>
            </a:r>
            <a:endParaRPr lang="fr-FR" sz="700" dirty="0">
              <a:solidFill>
                <a:schemeClr val="tx1"/>
              </a:solidFill>
            </a:endParaRPr>
          </a:p>
          <a:p>
            <a:pPr marL="171450" indent="-171450">
              <a:buFont typeface="Wingdings" panose="05000000000000000000" pitchFamily="2" charset="2"/>
              <a:buChar char="§"/>
            </a:pPr>
            <a:endParaRPr lang="fr-FR" sz="300" dirty="0">
              <a:solidFill>
                <a:schemeClr val="tx1"/>
              </a:solidFill>
            </a:endParaRPr>
          </a:p>
          <a:p>
            <a:pPr marL="182563"/>
            <a:r>
              <a:rPr lang="fr-FR" sz="700" dirty="0">
                <a:solidFill>
                  <a:schemeClr val="tx1"/>
                </a:solidFill>
              </a:rPr>
              <a:t>Pour un projet avec un montant apporté, </a:t>
            </a:r>
            <a:r>
              <a:rPr lang="fr-FR" sz="700" b="1" dirty="0">
                <a:solidFill>
                  <a:schemeClr val="tx1"/>
                </a:solidFill>
              </a:rPr>
              <a:t>deux</a:t>
            </a:r>
            <a:r>
              <a:rPr lang="fr-FR" sz="700" dirty="0">
                <a:solidFill>
                  <a:schemeClr val="tx1"/>
                </a:solidFill>
              </a:rPr>
              <a:t> </a:t>
            </a:r>
            <a:r>
              <a:rPr lang="fr-FR" sz="700" b="1" dirty="0">
                <a:solidFill>
                  <a:schemeClr val="tx1"/>
                </a:solidFill>
              </a:rPr>
              <a:t>possibilités</a:t>
            </a:r>
            <a:r>
              <a:rPr lang="fr-FR" sz="700" dirty="0">
                <a:solidFill>
                  <a:schemeClr val="tx1"/>
                </a:solidFill>
              </a:rPr>
              <a:t> sont offertes au client </a:t>
            </a:r>
          </a:p>
          <a:p>
            <a:pPr marL="357188" indent="-177800">
              <a:buFont typeface="Courier New" panose="02070309020205020404" pitchFamily="49" charset="0"/>
              <a:buChar char="o"/>
            </a:pPr>
            <a:r>
              <a:rPr lang="fr-FR" sz="700" b="1" dirty="0">
                <a:solidFill>
                  <a:schemeClr val="tx1"/>
                </a:solidFill>
              </a:rPr>
              <a:t>Investir des liquidités</a:t>
            </a:r>
            <a:r>
              <a:rPr lang="fr-FR" sz="700" dirty="0">
                <a:solidFill>
                  <a:schemeClr val="tx1"/>
                </a:solidFill>
              </a:rPr>
              <a:t> à partir du compte à vue ou des livrets détenus par le client dans l’établissement </a:t>
            </a:r>
            <a:r>
              <a:rPr lang="fr-FR" sz="700" dirty="0">
                <a:solidFill>
                  <a:schemeClr val="tx1"/>
                </a:solidFill>
                <a:sym typeface="Wingdings" panose="05000000000000000000" pitchFamily="2" charset="2"/>
              </a:rPr>
              <a:t>depuis la page « Votre épargne de précaution »</a:t>
            </a:r>
          </a:p>
          <a:p>
            <a:pPr marL="357188" indent="-177800">
              <a:buFont typeface="Courier New" panose="02070309020205020404" pitchFamily="49" charset="0"/>
              <a:buChar char="o"/>
            </a:pPr>
            <a:endParaRPr lang="fr-FR" sz="200" b="1" dirty="0">
              <a:solidFill>
                <a:schemeClr val="tx1"/>
              </a:solidFill>
            </a:endParaRPr>
          </a:p>
          <a:p>
            <a:pPr marL="357188" indent="-177800">
              <a:buFont typeface="Courier New" panose="02070309020205020404" pitchFamily="49" charset="0"/>
              <a:buChar char="o"/>
            </a:pPr>
            <a:r>
              <a:rPr lang="fr-FR" sz="700" b="1" dirty="0">
                <a:solidFill>
                  <a:schemeClr val="tx1"/>
                </a:solidFill>
              </a:rPr>
              <a:t>Déclarer</a:t>
            </a:r>
            <a:r>
              <a:rPr lang="fr-FR" sz="700" dirty="0">
                <a:solidFill>
                  <a:schemeClr val="tx1"/>
                </a:solidFill>
              </a:rPr>
              <a:t> des </a:t>
            </a:r>
            <a:r>
              <a:rPr lang="fr-FR" sz="700" b="1" dirty="0">
                <a:solidFill>
                  <a:schemeClr val="tx1"/>
                </a:solidFill>
              </a:rPr>
              <a:t>avoirs externes et indiquer la part à </a:t>
            </a:r>
            <a:r>
              <a:rPr lang="fr-FR" sz="700" dirty="0">
                <a:solidFill>
                  <a:schemeClr val="tx1"/>
                </a:solidFill>
              </a:rPr>
              <a:t>investir dans le(s) projet(s) à la page « Souhaitez-vous déclarer des avoirs dans d’autres établissements » </a:t>
            </a:r>
          </a:p>
          <a:p>
            <a:pPr marL="177800">
              <a:tabLst>
                <a:tab pos="357188" algn="l"/>
              </a:tabLst>
            </a:pPr>
            <a:r>
              <a:rPr lang="fr-FR" sz="700" b="1" i="1" dirty="0">
                <a:solidFill>
                  <a:schemeClr val="accent5"/>
                </a:solidFill>
              </a:rPr>
              <a:t>Note 1</a:t>
            </a:r>
            <a:r>
              <a:rPr lang="fr-FR" sz="700" i="1" dirty="0">
                <a:solidFill>
                  <a:schemeClr val="accent5"/>
                </a:solidFill>
              </a:rPr>
              <a:t> : Dans le cas d’un dépôt de chèque destiné à être investi en épargne financière,  utiliser la rubrique « </a:t>
            </a:r>
            <a:r>
              <a:rPr lang="fr-FR" sz="700" i="1" dirty="0">
                <a:solidFill>
                  <a:schemeClr val="accent5"/>
                </a:solidFill>
                <a:sym typeface="Wingdings" panose="05000000000000000000" pitchFamily="2" charset="2"/>
              </a:rPr>
              <a:t>Je déclare mon épargne placée dans d’autres établissements » </a:t>
            </a:r>
            <a:endParaRPr lang="fr-FR" sz="700" dirty="0">
              <a:solidFill>
                <a:schemeClr val="tx1"/>
              </a:solidFill>
              <a:sym typeface="Wingdings" panose="05000000000000000000" pitchFamily="2" charset="2"/>
            </a:endParaRPr>
          </a:p>
          <a:p>
            <a:endParaRPr lang="fr-FR" sz="300" b="1" i="1" dirty="0">
              <a:solidFill>
                <a:schemeClr val="accent5"/>
              </a:solidFill>
            </a:endParaRPr>
          </a:p>
          <a:p>
            <a:pPr marL="180975"/>
            <a:r>
              <a:rPr lang="fr-FR" sz="700" b="1" i="1" dirty="0">
                <a:solidFill>
                  <a:schemeClr val="accent5"/>
                </a:solidFill>
              </a:rPr>
              <a:t>Note 2 </a:t>
            </a:r>
            <a:r>
              <a:rPr lang="fr-FR" sz="700" i="1" dirty="0">
                <a:solidFill>
                  <a:schemeClr val="accent5"/>
                </a:solidFill>
              </a:rPr>
              <a:t>: </a:t>
            </a:r>
            <a:r>
              <a:rPr lang="fr-FR" sz="700" b="1" i="1" dirty="0">
                <a:solidFill>
                  <a:schemeClr val="accent5"/>
                </a:solidFill>
              </a:rPr>
              <a:t>ne pas oublier de libérer des liquidités </a:t>
            </a:r>
            <a:r>
              <a:rPr lang="fr-FR" sz="700" i="1" dirty="0">
                <a:solidFill>
                  <a:schemeClr val="accent5"/>
                </a:solidFill>
              </a:rPr>
              <a:t>à cette étape pour les investir dans le(s) projet(s) souhaités dans la suite du parcours </a:t>
            </a:r>
            <a:endParaRPr lang="fr-FR" sz="700" b="1" i="1" dirty="0">
              <a:solidFill>
                <a:schemeClr val="accent5"/>
              </a:solidFill>
            </a:endParaRPr>
          </a:p>
          <a:p>
            <a:pPr marL="180975"/>
            <a:endParaRPr lang="fr-FR" sz="300" b="1" i="1" dirty="0">
              <a:solidFill>
                <a:schemeClr val="accent5"/>
              </a:solidFill>
            </a:endParaRPr>
          </a:p>
          <a:p>
            <a:pPr marL="180975"/>
            <a:r>
              <a:rPr lang="fr-FR" sz="700" b="1" i="1" dirty="0">
                <a:solidFill>
                  <a:schemeClr val="accent5"/>
                </a:solidFill>
              </a:rPr>
              <a:t>Note 3</a:t>
            </a:r>
            <a:r>
              <a:rPr lang="fr-FR" sz="700" i="1" dirty="0">
                <a:solidFill>
                  <a:schemeClr val="accent5"/>
                </a:solidFill>
              </a:rPr>
              <a:t> : Pour les clients âgés de 80 ans ou plus, un message d’alerte est présent en bas des 2 volets de navigation de la page d’accueil. Il est nécessaire de cocher la case et de remplir la fiche dédiée afin de poursuivre le parcours. D’autre part, l’outil effectue désormais 4 contrôles bloquants pour cette clientèle (Cf. slide dédié Norma 80)</a:t>
            </a:r>
          </a:p>
          <a:p>
            <a:pPr marL="182563"/>
            <a:endParaRPr lang="fr-FR" sz="700" dirty="0">
              <a:solidFill>
                <a:schemeClr val="tx1"/>
              </a:solidFill>
              <a:sym typeface="Wingdings" panose="05000000000000000000" pitchFamily="2" charset="2"/>
            </a:endParaRPr>
          </a:p>
          <a:p>
            <a:pPr marL="182563">
              <a:spcAft>
                <a:spcPts val="200"/>
              </a:spcAft>
            </a:pPr>
            <a:r>
              <a:rPr lang="fr-FR" sz="700" dirty="0">
                <a:solidFill>
                  <a:schemeClr val="tx1"/>
                </a:solidFill>
              </a:rPr>
              <a:t>Pour mettre en place/augmenter des </a:t>
            </a:r>
            <a:r>
              <a:rPr lang="fr-FR" sz="700" b="1" dirty="0">
                <a:solidFill>
                  <a:schemeClr val="tx1"/>
                </a:solidFill>
              </a:rPr>
              <a:t>versements programmés</a:t>
            </a:r>
            <a:r>
              <a:rPr lang="fr-FR" sz="700" dirty="0">
                <a:solidFill>
                  <a:schemeClr val="tx1"/>
                </a:solidFill>
              </a:rPr>
              <a:t>, indiquer le montant additionnel à investir mensuellement</a:t>
            </a:r>
            <a:r>
              <a:rPr lang="fr-FR" sz="700" b="1" dirty="0">
                <a:solidFill>
                  <a:schemeClr val="tx1"/>
                </a:solidFill>
              </a:rPr>
              <a:t> </a:t>
            </a:r>
            <a:r>
              <a:rPr lang="fr-FR" sz="700" dirty="0">
                <a:solidFill>
                  <a:schemeClr val="tx1"/>
                </a:solidFill>
              </a:rPr>
              <a:t>en renseignant la ligne </a:t>
            </a:r>
            <a:r>
              <a:rPr lang="fr-FR" sz="700" b="1" dirty="0">
                <a:solidFill>
                  <a:schemeClr val="tx1"/>
                </a:solidFill>
              </a:rPr>
              <a:t>« Epargne mensuelle programmée à affecter aux projets » </a:t>
            </a:r>
            <a:r>
              <a:rPr lang="fr-FR" sz="700" dirty="0">
                <a:solidFill>
                  <a:schemeClr val="tx1"/>
                </a:solidFill>
              </a:rPr>
              <a:t>à la page « Capacité d’épargne »</a:t>
            </a:r>
          </a:p>
          <a:p>
            <a:pPr marL="182563">
              <a:spcAft>
                <a:spcPts val="200"/>
              </a:spcAft>
            </a:pPr>
            <a:endParaRPr lang="fr-FR" sz="300" b="1" i="1" dirty="0">
              <a:solidFill>
                <a:schemeClr val="accent5"/>
              </a:solidFill>
              <a:sym typeface="Wingdings" panose="05000000000000000000" pitchFamily="2" charset="2"/>
            </a:endParaRPr>
          </a:p>
          <a:p>
            <a:pPr marL="182563">
              <a:spcAft>
                <a:spcPts val="200"/>
              </a:spcAft>
            </a:pPr>
            <a:r>
              <a:rPr lang="fr-FR" sz="700" b="1" i="1" dirty="0">
                <a:solidFill>
                  <a:schemeClr val="accent5"/>
                </a:solidFill>
                <a:sym typeface="Wingdings" panose="05000000000000000000" pitchFamily="2" charset="2"/>
              </a:rPr>
              <a:t>Note</a:t>
            </a:r>
            <a:r>
              <a:rPr lang="fr-FR" sz="700" i="1" dirty="0">
                <a:solidFill>
                  <a:schemeClr val="accent5"/>
                </a:solidFill>
                <a:sym typeface="Wingdings" panose="05000000000000000000" pitchFamily="2" charset="2"/>
              </a:rPr>
              <a:t> </a:t>
            </a:r>
            <a:r>
              <a:rPr lang="fr-FR" sz="700" b="1" i="1" dirty="0">
                <a:solidFill>
                  <a:schemeClr val="accent5"/>
                </a:solidFill>
                <a:sym typeface="Wingdings" panose="05000000000000000000" pitchFamily="2" charset="2"/>
              </a:rPr>
              <a:t>1 </a:t>
            </a:r>
            <a:r>
              <a:rPr lang="fr-FR" sz="700" i="1" dirty="0">
                <a:solidFill>
                  <a:schemeClr val="accent5"/>
                </a:solidFill>
                <a:sym typeface="Wingdings" panose="05000000000000000000" pitchFamily="2" charset="2"/>
              </a:rPr>
              <a:t>: Ne pas oublier de cocher la case « Je certifie la véracité des informations remplies ci-dessus » pour passer à l’étape suivante </a:t>
            </a:r>
          </a:p>
          <a:p>
            <a:pPr marL="182563">
              <a:spcAft>
                <a:spcPts val="200"/>
              </a:spcAft>
            </a:pPr>
            <a:r>
              <a:rPr lang="fr-FR" sz="700" b="1" i="1" dirty="0">
                <a:solidFill>
                  <a:schemeClr val="accent5"/>
                </a:solidFill>
              </a:rPr>
              <a:t>Note 2 </a:t>
            </a:r>
            <a:r>
              <a:rPr lang="fr-FR" sz="700" i="1" dirty="0">
                <a:solidFill>
                  <a:schemeClr val="accent5"/>
                </a:solidFill>
              </a:rPr>
              <a:t>: </a:t>
            </a:r>
            <a:r>
              <a:rPr lang="fr-FR" sz="700" i="1" dirty="0">
                <a:solidFill>
                  <a:schemeClr val="accent5"/>
                </a:solidFill>
                <a:sym typeface="Wingdings" panose="05000000000000000000" pitchFamily="2" charset="2"/>
              </a:rPr>
              <a:t>Les versements programmés sont pris en compte dans la proposition d’allocation mais ne rentrent pas dans le calcul du budget de risque</a:t>
            </a:r>
          </a:p>
          <a:p>
            <a:pPr marL="182563"/>
            <a:endParaRPr lang="fr-FR" sz="700" i="1" dirty="0">
              <a:solidFill>
                <a:schemeClr val="tx1"/>
              </a:solidFill>
              <a:sym typeface="Wingdings" panose="05000000000000000000" pitchFamily="2" charset="2"/>
            </a:endParaRPr>
          </a:p>
          <a:p>
            <a:endParaRPr lang="fr-FR" sz="700" dirty="0">
              <a:solidFill>
                <a:schemeClr val="tx1"/>
              </a:solidFill>
              <a:sym typeface="Wingdings" panose="05000000000000000000" pitchFamily="2" charset="2"/>
            </a:endParaRPr>
          </a:p>
          <a:p>
            <a:endParaRPr lang="fr-FR" sz="700" dirty="0">
              <a:solidFill>
                <a:schemeClr val="tx1"/>
              </a:solidFill>
            </a:endParaRPr>
          </a:p>
        </p:txBody>
      </p:sp>
      <p:sp>
        <p:nvSpPr>
          <p:cNvPr id="10" name="Rectangle 9">
            <a:extLst>
              <a:ext uri="{FF2B5EF4-FFF2-40B4-BE49-F238E27FC236}">
                <a16:creationId xmlns:a16="http://schemas.microsoft.com/office/drawing/2014/main" id="{A18FD827-14A9-493F-8DD3-F5B25B7494B9}"/>
              </a:ext>
            </a:extLst>
          </p:cNvPr>
          <p:cNvSpPr/>
          <p:nvPr/>
        </p:nvSpPr>
        <p:spPr>
          <a:xfrm>
            <a:off x="1836503" y="979714"/>
            <a:ext cx="1624693" cy="15512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a:latin typeface="Montserrat SemiBold" panose="020B0604020202020204" charset="0"/>
              </a:rPr>
              <a:t>Mode opératoire</a:t>
            </a:r>
          </a:p>
        </p:txBody>
      </p:sp>
      <p:sp>
        <p:nvSpPr>
          <p:cNvPr id="3" name="Ellipse 2">
            <a:extLst>
              <a:ext uri="{FF2B5EF4-FFF2-40B4-BE49-F238E27FC236}">
                <a16:creationId xmlns:a16="http://schemas.microsoft.com/office/drawing/2014/main" id="{B80B0729-481F-4860-83AA-782D85104A31}"/>
              </a:ext>
            </a:extLst>
          </p:cNvPr>
          <p:cNvSpPr/>
          <p:nvPr/>
        </p:nvSpPr>
        <p:spPr>
          <a:xfrm>
            <a:off x="646764" y="1203401"/>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1</a:t>
            </a:r>
          </a:p>
        </p:txBody>
      </p:sp>
      <p:sp>
        <p:nvSpPr>
          <p:cNvPr id="16" name="Ellipse 15">
            <a:extLst>
              <a:ext uri="{FF2B5EF4-FFF2-40B4-BE49-F238E27FC236}">
                <a16:creationId xmlns:a16="http://schemas.microsoft.com/office/drawing/2014/main" id="{EFFE92DC-8CCE-4EC0-8477-071E9989BA8B}"/>
              </a:ext>
            </a:extLst>
          </p:cNvPr>
          <p:cNvSpPr/>
          <p:nvPr/>
        </p:nvSpPr>
        <p:spPr>
          <a:xfrm>
            <a:off x="646763" y="3191894"/>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2</a:t>
            </a:r>
          </a:p>
        </p:txBody>
      </p:sp>
      <p:sp>
        <p:nvSpPr>
          <p:cNvPr id="18" name="Ellipse 17">
            <a:extLst>
              <a:ext uri="{FF2B5EF4-FFF2-40B4-BE49-F238E27FC236}">
                <a16:creationId xmlns:a16="http://schemas.microsoft.com/office/drawing/2014/main" id="{6F594A89-DA37-4BD7-8469-D28D9686C1B0}"/>
              </a:ext>
            </a:extLst>
          </p:cNvPr>
          <p:cNvSpPr/>
          <p:nvPr/>
        </p:nvSpPr>
        <p:spPr>
          <a:xfrm>
            <a:off x="4922610" y="1796035"/>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1</a:t>
            </a:r>
          </a:p>
        </p:txBody>
      </p:sp>
      <p:sp>
        <p:nvSpPr>
          <p:cNvPr id="21" name="Ellipse 20">
            <a:extLst>
              <a:ext uri="{FF2B5EF4-FFF2-40B4-BE49-F238E27FC236}">
                <a16:creationId xmlns:a16="http://schemas.microsoft.com/office/drawing/2014/main" id="{8532100C-4F36-4A47-BF1D-6EF1E141BE0C}"/>
              </a:ext>
            </a:extLst>
          </p:cNvPr>
          <p:cNvSpPr/>
          <p:nvPr/>
        </p:nvSpPr>
        <p:spPr>
          <a:xfrm>
            <a:off x="4918945" y="3669509"/>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2</a:t>
            </a:r>
          </a:p>
        </p:txBody>
      </p:sp>
      <p:sp>
        <p:nvSpPr>
          <p:cNvPr id="27" name="Rectangle 26">
            <a:extLst>
              <a:ext uri="{FF2B5EF4-FFF2-40B4-BE49-F238E27FC236}">
                <a16:creationId xmlns:a16="http://schemas.microsoft.com/office/drawing/2014/main" id="{6A0ACE04-7AFD-4971-A3B2-E90BF841A76E}"/>
              </a:ext>
            </a:extLst>
          </p:cNvPr>
          <p:cNvSpPr/>
          <p:nvPr/>
        </p:nvSpPr>
        <p:spPr>
          <a:xfrm>
            <a:off x="687586" y="3923222"/>
            <a:ext cx="115200" cy="1551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30957381-247A-411E-BC11-72BC5FBB3489}"/>
              </a:ext>
            </a:extLst>
          </p:cNvPr>
          <p:cNvSpPr/>
          <p:nvPr/>
        </p:nvSpPr>
        <p:spPr>
          <a:xfrm>
            <a:off x="6390248" y="1383016"/>
            <a:ext cx="188352" cy="70562"/>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Rectangle 29">
            <a:extLst>
              <a:ext uri="{FF2B5EF4-FFF2-40B4-BE49-F238E27FC236}">
                <a16:creationId xmlns:a16="http://schemas.microsoft.com/office/drawing/2014/main" id="{44C69B6B-8C4E-4DDE-957D-14626C4A2B8A}"/>
              </a:ext>
            </a:extLst>
          </p:cNvPr>
          <p:cNvSpPr/>
          <p:nvPr/>
        </p:nvSpPr>
        <p:spPr>
          <a:xfrm>
            <a:off x="8167370" y="1693439"/>
            <a:ext cx="239923" cy="659236"/>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 name="Image 19">
            <a:hlinkClick r:id="rId5"/>
            <a:extLst>
              <a:ext uri="{FF2B5EF4-FFF2-40B4-BE49-F238E27FC236}">
                <a16:creationId xmlns:a16="http://schemas.microsoft.com/office/drawing/2014/main" id="{A3C39D7C-8C1F-4527-9067-63BB4645E959}"/>
              </a:ext>
            </a:extLst>
          </p:cNvPr>
          <p:cNvPicPr>
            <a:picLocks noChangeAspect="1"/>
          </p:cNvPicPr>
          <p:nvPr/>
        </p:nvPicPr>
        <p:blipFill>
          <a:blip r:embed="rId6"/>
          <a:stretch>
            <a:fillRect/>
          </a:stretch>
        </p:blipFill>
        <p:spPr>
          <a:xfrm>
            <a:off x="8167370" y="1093"/>
            <a:ext cx="976630" cy="298734"/>
          </a:xfrm>
          <a:prstGeom prst="rect">
            <a:avLst/>
          </a:prstGeom>
        </p:spPr>
      </p:pic>
      <p:sp>
        <p:nvSpPr>
          <p:cNvPr id="29" name="Rectangle 28">
            <a:extLst>
              <a:ext uri="{FF2B5EF4-FFF2-40B4-BE49-F238E27FC236}">
                <a16:creationId xmlns:a16="http://schemas.microsoft.com/office/drawing/2014/main" id="{86E607A3-EE9F-48A9-9EE5-F670334B877C}"/>
              </a:ext>
            </a:extLst>
          </p:cNvPr>
          <p:cNvSpPr/>
          <p:nvPr/>
        </p:nvSpPr>
        <p:spPr>
          <a:xfrm>
            <a:off x="7271067" y="1383016"/>
            <a:ext cx="188351" cy="70562"/>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5A7EC1B3-068D-4ED5-8176-CA023B3D0EB9}"/>
              </a:ext>
            </a:extLst>
          </p:cNvPr>
          <p:cNvSpPr/>
          <p:nvPr/>
        </p:nvSpPr>
        <p:spPr>
          <a:xfrm>
            <a:off x="7711919" y="1693439"/>
            <a:ext cx="239923" cy="659236"/>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0535009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18E33F-A338-4998-BEAE-43248FEFDFA8}"/>
              </a:ext>
            </a:extLst>
          </p:cNvPr>
          <p:cNvSpPr>
            <a:spLocks noGrp="1"/>
          </p:cNvSpPr>
          <p:nvPr>
            <p:ph type="title"/>
          </p:nvPr>
        </p:nvSpPr>
        <p:spPr/>
        <p:txBody>
          <a:bodyPr/>
          <a:lstStyle/>
          <a:p>
            <a:r>
              <a:rPr lang="fr-FR" sz="1800" dirty="0"/>
              <a:t>Souscription d’une Assurance Vie</a:t>
            </a:r>
            <a:br>
              <a:rPr lang="fr-FR" sz="1800" dirty="0"/>
            </a:br>
            <a:endParaRPr lang="fr-FR" sz="1800" dirty="0"/>
          </a:p>
        </p:txBody>
      </p:sp>
      <p:sp>
        <p:nvSpPr>
          <p:cNvPr id="15" name="Espace réservé du texte 14">
            <a:extLst>
              <a:ext uri="{FF2B5EF4-FFF2-40B4-BE49-F238E27FC236}">
                <a16:creationId xmlns:a16="http://schemas.microsoft.com/office/drawing/2014/main" id="{CD839DB9-4AF9-4C4F-BF8E-1808B5DC10EF}"/>
              </a:ext>
            </a:extLst>
          </p:cNvPr>
          <p:cNvSpPr>
            <a:spLocks noGrp="1"/>
          </p:cNvSpPr>
          <p:nvPr>
            <p:ph type="body" sz="quarter" idx="12"/>
          </p:nvPr>
        </p:nvSpPr>
        <p:spPr>
          <a:xfrm>
            <a:off x="900385" y="612000"/>
            <a:ext cx="7704098" cy="288032"/>
          </a:xfrm>
        </p:spPr>
        <p:txBody>
          <a:bodyPr>
            <a:normAutofit/>
          </a:bodyPr>
          <a:lstStyle/>
          <a:p>
            <a:r>
              <a:rPr lang="fr-FR" sz="1200"/>
              <a:t>Déroulé du cas (2/4)</a:t>
            </a:r>
          </a:p>
        </p:txBody>
      </p:sp>
      <p:sp>
        <p:nvSpPr>
          <p:cNvPr id="4" name="Rectangle 3">
            <a:extLst>
              <a:ext uri="{FF2B5EF4-FFF2-40B4-BE49-F238E27FC236}">
                <a16:creationId xmlns:a16="http://schemas.microsoft.com/office/drawing/2014/main" id="{29CB9718-F33C-45E0-97AD-AD6A26E51A3C}"/>
              </a:ext>
            </a:extLst>
          </p:cNvPr>
          <p:cNvSpPr/>
          <p:nvPr/>
        </p:nvSpPr>
        <p:spPr>
          <a:xfrm>
            <a:off x="612321" y="979714"/>
            <a:ext cx="4090308" cy="3714750"/>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fr-FR" sz="700" dirty="0">
              <a:solidFill>
                <a:schemeClr val="tx1"/>
              </a:solidFill>
            </a:endParaRPr>
          </a:p>
          <a:p>
            <a:endParaRPr lang="fr-FR" sz="700" dirty="0">
              <a:solidFill>
                <a:schemeClr val="tx1"/>
              </a:solidFill>
            </a:endParaRPr>
          </a:p>
          <a:p>
            <a:pPr marL="179388"/>
            <a:r>
              <a:rPr lang="fr-FR" sz="700" dirty="0">
                <a:solidFill>
                  <a:schemeClr val="tx1"/>
                </a:solidFill>
              </a:rPr>
              <a:t>Accéder à la rubrique « </a:t>
            </a:r>
            <a:r>
              <a:rPr lang="fr-FR" sz="700" b="1" dirty="0">
                <a:solidFill>
                  <a:schemeClr val="tx1"/>
                </a:solidFill>
              </a:rPr>
              <a:t>Lister mes projets </a:t>
            </a:r>
            <a:r>
              <a:rPr lang="fr-FR" sz="700" dirty="0">
                <a:solidFill>
                  <a:schemeClr val="tx1"/>
                </a:solidFill>
              </a:rPr>
              <a:t>». </a:t>
            </a:r>
          </a:p>
          <a:p>
            <a:pPr marL="179388"/>
            <a:r>
              <a:rPr lang="fr-FR" sz="700" dirty="0">
                <a:solidFill>
                  <a:schemeClr val="tx1"/>
                </a:solidFill>
              </a:rPr>
              <a:t>Choisissez le projet souhaité par le client pour la souscription d’une assurance vie </a:t>
            </a:r>
          </a:p>
          <a:p>
            <a:pPr marL="179388"/>
            <a:endParaRPr lang="fr-FR" sz="700" dirty="0">
              <a:solidFill>
                <a:schemeClr val="tx1"/>
              </a:solidFill>
            </a:endParaRPr>
          </a:p>
          <a:p>
            <a:pPr marL="179388"/>
            <a:r>
              <a:rPr lang="fr-FR" sz="700" b="1" i="1" dirty="0">
                <a:solidFill>
                  <a:schemeClr val="accent5"/>
                </a:solidFill>
              </a:rPr>
              <a:t>Note</a:t>
            </a:r>
            <a:r>
              <a:rPr lang="fr-FR" sz="700" i="1" dirty="0">
                <a:solidFill>
                  <a:schemeClr val="accent5"/>
                </a:solidFill>
              </a:rPr>
              <a:t> : Tous les projets proposés (hormis « Optimiser mon imposition ») permettent de réaliser une souscription d’ASV</a:t>
            </a:r>
          </a:p>
          <a:p>
            <a:pPr marL="179388"/>
            <a:endParaRPr lang="fr-FR" sz="700" i="1" dirty="0">
              <a:solidFill>
                <a:schemeClr val="accent5"/>
              </a:solidFill>
            </a:endParaRPr>
          </a:p>
          <a:p>
            <a:pPr marL="179388" lvl="0">
              <a:spcAft>
                <a:spcPts val="300"/>
              </a:spcAft>
              <a:buClr>
                <a:srgbClr val="9176B4"/>
              </a:buClr>
            </a:pPr>
            <a:endParaRPr lang="fr-FR" sz="700" i="1" dirty="0">
              <a:solidFill>
                <a:schemeClr val="accent5"/>
              </a:solidFill>
            </a:endParaRPr>
          </a:p>
          <a:p>
            <a:pPr marL="179388"/>
            <a:endParaRPr lang="fr-FR" sz="700" i="1" dirty="0">
              <a:solidFill>
                <a:schemeClr val="accent5"/>
              </a:solidFill>
            </a:endParaRPr>
          </a:p>
          <a:p>
            <a:pPr marL="179388"/>
            <a:endParaRPr lang="fr-FR" sz="700" i="1" dirty="0">
              <a:solidFill>
                <a:schemeClr val="accent5"/>
              </a:solidFill>
            </a:endParaRPr>
          </a:p>
          <a:p>
            <a:endParaRPr lang="fr-FR" sz="700" dirty="0">
              <a:solidFill>
                <a:schemeClr val="tx1"/>
              </a:solidFill>
            </a:endParaRPr>
          </a:p>
          <a:p>
            <a:pPr marL="182563"/>
            <a:r>
              <a:rPr lang="fr-FR" sz="700" dirty="0">
                <a:solidFill>
                  <a:schemeClr val="tx1"/>
                </a:solidFill>
              </a:rPr>
              <a:t>Sélectionner « </a:t>
            </a:r>
            <a:r>
              <a:rPr lang="fr-FR" sz="700" b="1" dirty="0">
                <a:solidFill>
                  <a:schemeClr val="tx1"/>
                </a:solidFill>
              </a:rPr>
              <a:t>Versement initial</a:t>
            </a:r>
            <a:r>
              <a:rPr lang="fr-FR" sz="700" dirty="0">
                <a:solidFill>
                  <a:schemeClr val="tx1"/>
                </a:solidFill>
              </a:rPr>
              <a:t> » et indiquer le </a:t>
            </a:r>
            <a:r>
              <a:rPr lang="fr-FR" sz="700" b="1" dirty="0">
                <a:solidFill>
                  <a:schemeClr val="tx1"/>
                </a:solidFill>
              </a:rPr>
              <a:t>montant</a:t>
            </a:r>
            <a:r>
              <a:rPr lang="fr-FR" sz="700" dirty="0">
                <a:solidFill>
                  <a:schemeClr val="tx1"/>
                </a:solidFill>
              </a:rPr>
              <a:t> apporté, </a:t>
            </a:r>
            <a:r>
              <a:rPr lang="fr-FR" sz="700" b="1" dirty="0">
                <a:solidFill>
                  <a:schemeClr val="tx1"/>
                </a:solidFill>
              </a:rPr>
              <a:t>l’horizon</a:t>
            </a:r>
            <a:r>
              <a:rPr lang="fr-FR" sz="700" dirty="0">
                <a:solidFill>
                  <a:schemeClr val="tx1"/>
                </a:solidFill>
              </a:rPr>
              <a:t> de placement et les </a:t>
            </a:r>
            <a:r>
              <a:rPr lang="fr-FR" sz="700" b="1" dirty="0">
                <a:solidFill>
                  <a:schemeClr val="tx1"/>
                </a:solidFill>
              </a:rPr>
              <a:t>mensualités apportées </a:t>
            </a:r>
            <a:r>
              <a:rPr lang="fr-FR" sz="700" dirty="0">
                <a:solidFill>
                  <a:schemeClr val="tx1"/>
                </a:solidFill>
              </a:rPr>
              <a:t>(VP)</a:t>
            </a:r>
            <a:r>
              <a:rPr lang="fr-FR" sz="700" b="1" dirty="0">
                <a:solidFill>
                  <a:schemeClr val="tx1"/>
                </a:solidFill>
              </a:rPr>
              <a:t> </a:t>
            </a:r>
            <a:r>
              <a:rPr lang="fr-FR" sz="700" dirty="0">
                <a:solidFill>
                  <a:schemeClr val="tx1"/>
                </a:solidFill>
              </a:rPr>
              <a:t>le cas échéant</a:t>
            </a:r>
          </a:p>
          <a:p>
            <a:pPr marL="182563"/>
            <a:endParaRPr lang="fr-FR" sz="700" dirty="0">
              <a:solidFill>
                <a:schemeClr val="tx1"/>
              </a:solidFill>
            </a:endParaRPr>
          </a:p>
          <a:p>
            <a:pPr marL="182563"/>
            <a:r>
              <a:rPr lang="fr-FR" sz="700" b="1" i="1" dirty="0">
                <a:solidFill>
                  <a:schemeClr val="accent5"/>
                </a:solidFill>
              </a:rPr>
              <a:t>Note</a:t>
            </a:r>
            <a:r>
              <a:rPr lang="fr-FR" sz="700" i="1" dirty="0">
                <a:solidFill>
                  <a:schemeClr val="accent5"/>
                </a:solidFill>
              </a:rPr>
              <a:t> : Veiller à ce que la somme des montants et des mensualités apportées aux projets créés ne dépassent pas les montants libérés dans la rubrique « Renseigner mon épargne »</a:t>
            </a:r>
          </a:p>
          <a:p>
            <a:pPr marL="182563"/>
            <a:endParaRPr lang="fr-FR" sz="700" dirty="0">
              <a:solidFill>
                <a:schemeClr val="tx1"/>
              </a:solidFill>
            </a:endParaRPr>
          </a:p>
          <a:p>
            <a:pPr marL="182563"/>
            <a:r>
              <a:rPr lang="fr-FR" sz="700" dirty="0">
                <a:solidFill>
                  <a:schemeClr val="tx1"/>
                </a:solidFill>
              </a:rPr>
              <a:t>Enfin sélectionner le contrat auquel le client souhaite souscrire puis cliquer sur « Générer une proposition » </a:t>
            </a:r>
          </a:p>
          <a:p>
            <a:pPr marL="182563"/>
            <a:endParaRPr lang="fr-FR" sz="700" dirty="0">
              <a:solidFill>
                <a:schemeClr val="tx1"/>
              </a:solidFill>
            </a:endParaRPr>
          </a:p>
          <a:p>
            <a:pPr marL="182563" marR="0" lvl="0" indent="0" algn="l" defTabSz="914400" rtl="0" eaLnBrk="1" fontAlgn="auto" latinLnBrk="0" hangingPunct="1">
              <a:lnSpc>
                <a:spcPct val="100000"/>
              </a:lnSpc>
              <a:spcBef>
                <a:spcPts val="0"/>
              </a:spcBef>
              <a:spcAft>
                <a:spcPts val="0"/>
              </a:spcAft>
              <a:buClrTx/>
              <a:buSzTx/>
              <a:buFontTx/>
              <a:buNone/>
              <a:tabLst/>
              <a:defRPr/>
            </a:pPr>
            <a:r>
              <a:rPr kumimoji="0" lang="fr-FR" sz="700" b="1" i="1" u="none" strike="noStrike" kern="0" cap="none" spc="0" normalizeH="0" baseline="0" noProof="0" dirty="0">
                <a:ln>
                  <a:noFill/>
                </a:ln>
                <a:solidFill>
                  <a:srgbClr val="55579E"/>
                </a:solidFill>
                <a:effectLst/>
                <a:uLnTx/>
                <a:uFillTx/>
                <a:latin typeface="Arial" panose="020B0604020202020204"/>
                <a:ea typeface="+mn-ea"/>
                <a:cs typeface="+mn-cs"/>
                <a:sym typeface="Arial"/>
              </a:rPr>
              <a:t>Note</a:t>
            </a:r>
            <a:r>
              <a:rPr kumimoji="0" lang="fr-FR" sz="700" b="0" i="1" u="none" strike="noStrike" kern="0" cap="none" spc="0" normalizeH="0" baseline="0" noProof="0" dirty="0">
                <a:ln>
                  <a:noFill/>
                </a:ln>
                <a:solidFill>
                  <a:srgbClr val="55579E"/>
                </a:solidFill>
                <a:effectLst/>
                <a:uLnTx/>
                <a:uFillTx/>
                <a:latin typeface="Arial" panose="020B0604020202020204"/>
                <a:ea typeface="+mn-ea"/>
                <a:cs typeface="+mn-cs"/>
                <a:sym typeface="Arial"/>
              </a:rPr>
              <a:t> : Il est de la responsabilité du conseiller de s’assurer que les minimums de souscription des contrats à associer aux projets sont bien respectés</a:t>
            </a:r>
          </a:p>
          <a:p>
            <a:pPr marL="182563"/>
            <a:endParaRPr lang="fr-FR" sz="700" dirty="0">
              <a:solidFill>
                <a:schemeClr val="tx1"/>
              </a:solidFill>
            </a:endParaRPr>
          </a:p>
          <a:p>
            <a:endParaRPr lang="fr-FR" sz="700" dirty="0">
              <a:solidFill>
                <a:schemeClr val="tx1"/>
              </a:solidFill>
            </a:endParaRPr>
          </a:p>
        </p:txBody>
      </p:sp>
      <p:sp>
        <p:nvSpPr>
          <p:cNvPr id="10" name="Rectangle 9">
            <a:extLst>
              <a:ext uri="{FF2B5EF4-FFF2-40B4-BE49-F238E27FC236}">
                <a16:creationId xmlns:a16="http://schemas.microsoft.com/office/drawing/2014/main" id="{A18FD827-14A9-493F-8DD3-F5B25B7494B9}"/>
              </a:ext>
            </a:extLst>
          </p:cNvPr>
          <p:cNvSpPr/>
          <p:nvPr/>
        </p:nvSpPr>
        <p:spPr>
          <a:xfrm>
            <a:off x="1845129" y="979714"/>
            <a:ext cx="1624693" cy="15512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a:latin typeface="Montserrat SemiBold" panose="020B0604020202020204" charset="0"/>
              </a:rPr>
              <a:t>Mode opératoire</a:t>
            </a:r>
          </a:p>
        </p:txBody>
      </p:sp>
      <p:sp>
        <p:nvSpPr>
          <p:cNvPr id="3" name="Ellipse 2">
            <a:extLst>
              <a:ext uri="{FF2B5EF4-FFF2-40B4-BE49-F238E27FC236}">
                <a16:creationId xmlns:a16="http://schemas.microsoft.com/office/drawing/2014/main" id="{B80B0729-481F-4860-83AA-782D85104A31}"/>
              </a:ext>
            </a:extLst>
          </p:cNvPr>
          <p:cNvSpPr/>
          <p:nvPr/>
        </p:nvSpPr>
        <p:spPr>
          <a:xfrm>
            <a:off x="655389" y="1206256"/>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3</a:t>
            </a:r>
          </a:p>
        </p:txBody>
      </p:sp>
      <p:sp>
        <p:nvSpPr>
          <p:cNvPr id="16" name="Ellipse 15">
            <a:extLst>
              <a:ext uri="{FF2B5EF4-FFF2-40B4-BE49-F238E27FC236}">
                <a16:creationId xmlns:a16="http://schemas.microsoft.com/office/drawing/2014/main" id="{EFFE92DC-8CCE-4EC0-8477-071E9989BA8B}"/>
              </a:ext>
            </a:extLst>
          </p:cNvPr>
          <p:cNvSpPr/>
          <p:nvPr/>
        </p:nvSpPr>
        <p:spPr>
          <a:xfrm>
            <a:off x="655388" y="2322317"/>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4</a:t>
            </a:r>
          </a:p>
        </p:txBody>
      </p:sp>
      <p:sp>
        <p:nvSpPr>
          <p:cNvPr id="27" name="Rectangle 26">
            <a:extLst>
              <a:ext uri="{FF2B5EF4-FFF2-40B4-BE49-F238E27FC236}">
                <a16:creationId xmlns:a16="http://schemas.microsoft.com/office/drawing/2014/main" id="{6A0ACE04-7AFD-4971-A3B2-E90BF841A76E}"/>
              </a:ext>
            </a:extLst>
          </p:cNvPr>
          <p:cNvSpPr/>
          <p:nvPr/>
        </p:nvSpPr>
        <p:spPr>
          <a:xfrm>
            <a:off x="696212" y="3923222"/>
            <a:ext cx="115200" cy="1551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descr="Une image contenant capture d’écran&#10;&#10;Description générée automatiquement">
            <a:extLst>
              <a:ext uri="{FF2B5EF4-FFF2-40B4-BE49-F238E27FC236}">
                <a16:creationId xmlns:a16="http://schemas.microsoft.com/office/drawing/2014/main" id="{78577C67-9238-4A8C-8128-58838B7081CF}"/>
              </a:ext>
            </a:extLst>
          </p:cNvPr>
          <p:cNvPicPr>
            <a:picLocks noChangeAspect="1"/>
          </p:cNvPicPr>
          <p:nvPr/>
        </p:nvPicPr>
        <p:blipFill>
          <a:blip r:embed="rId3"/>
          <a:stretch>
            <a:fillRect/>
          </a:stretch>
        </p:blipFill>
        <p:spPr>
          <a:xfrm>
            <a:off x="5037484" y="976145"/>
            <a:ext cx="3752675" cy="1831923"/>
          </a:xfrm>
          <a:prstGeom prst="rect">
            <a:avLst/>
          </a:prstGeom>
          <a:ln w="12700">
            <a:solidFill>
              <a:schemeClr val="bg1">
                <a:lumMod val="85000"/>
              </a:schemeClr>
            </a:solidFill>
          </a:ln>
        </p:spPr>
      </p:pic>
      <p:pic>
        <p:nvPicPr>
          <p:cNvPr id="9" name="Image 8">
            <a:extLst>
              <a:ext uri="{FF2B5EF4-FFF2-40B4-BE49-F238E27FC236}">
                <a16:creationId xmlns:a16="http://schemas.microsoft.com/office/drawing/2014/main" id="{67AA7EEE-57BE-4EBA-B5A9-AD5F0BC06D86}"/>
              </a:ext>
            </a:extLst>
          </p:cNvPr>
          <p:cNvPicPr>
            <a:picLocks noChangeAspect="1"/>
          </p:cNvPicPr>
          <p:nvPr/>
        </p:nvPicPr>
        <p:blipFill>
          <a:blip r:embed="rId4"/>
          <a:srcRect/>
          <a:stretch/>
        </p:blipFill>
        <p:spPr>
          <a:xfrm>
            <a:off x="5037485" y="2862541"/>
            <a:ext cx="3766856" cy="1831923"/>
          </a:xfrm>
          <a:prstGeom prst="rect">
            <a:avLst/>
          </a:prstGeom>
          <a:ln w="12700">
            <a:solidFill>
              <a:schemeClr val="bg1">
                <a:lumMod val="85000"/>
              </a:schemeClr>
            </a:solidFill>
          </a:ln>
        </p:spPr>
      </p:pic>
      <p:sp>
        <p:nvSpPr>
          <p:cNvPr id="11" name="Ellipse 10">
            <a:extLst>
              <a:ext uri="{FF2B5EF4-FFF2-40B4-BE49-F238E27FC236}">
                <a16:creationId xmlns:a16="http://schemas.microsoft.com/office/drawing/2014/main" id="{563AED75-4A32-4FFD-A31A-570CBD54CE11}"/>
              </a:ext>
            </a:extLst>
          </p:cNvPr>
          <p:cNvSpPr/>
          <p:nvPr/>
        </p:nvSpPr>
        <p:spPr>
          <a:xfrm>
            <a:off x="4922610" y="1796035"/>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3</a:t>
            </a:r>
          </a:p>
        </p:txBody>
      </p:sp>
      <p:sp>
        <p:nvSpPr>
          <p:cNvPr id="12" name="Ellipse 11">
            <a:extLst>
              <a:ext uri="{FF2B5EF4-FFF2-40B4-BE49-F238E27FC236}">
                <a16:creationId xmlns:a16="http://schemas.microsoft.com/office/drawing/2014/main" id="{82D499E4-3659-4E7E-B9AE-313BBEEB1BA7}"/>
              </a:ext>
            </a:extLst>
          </p:cNvPr>
          <p:cNvSpPr/>
          <p:nvPr/>
        </p:nvSpPr>
        <p:spPr>
          <a:xfrm>
            <a:off x="4918945" y="3669509"/>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4</a:t>
            </a:r>
          </a:p>
        </p:txBody>
      </p:sp>
      <p:sp>
        <p:nvSpPr>
          <p:cNvPr id="13" name="Flèche : droite 12">
            <a:extLst>
              <a:ext uri="{FF2B5EF4-FFF2-40B4-BE49-F238E27FC236}">
                <a16:creationId xmlns:a16="http://schemas.microsoft.com/office/drawing/2014/main" id="{D0190E90-00CB-4CAD-9277-1BBA033E0447}"/>
              </a:ext>
            </a:extLst>
          </p:cNvPr>
          <p:cNvSpPr/>
          <p:nvPr/>
        </p:nvSpPr>
        <p:spPr>
          <a:xfrm rot="5400000">
            <a:off x="5739500" y="3066186"/>
            <a:ext cx="146403" cy="64283"/>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E39829B2-AB63-4DE3-868A-5E9943B7D37A}"/>
              </a:ext>
            </a:extLst>
          </p:cNvPr>
          <p:cNvSpPr/>
          <p:nvPr/>
        </p:nvSpPr>
        <p:spPr>
          <a:xfrm>
            <a:off x="5601172" y="3302636"/>
            <a:ext cx="2731556" cy="501124"/>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DA5B65B4-5A6D-4214-B059-600AD849EDDB}"/>
              </a:ext>
            </a:extLst>
          </p:cNvPr>
          <p:cNvSpPr/>
          <p:nvPr/>
        </p:nvSpPr>
        <p:spPr>
          <a:xfrm>
            <a:off x="5449824" y="4444437"/>
            <a:ext cx="2942334" cy="123329"/>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CF20F463-F3B3-4EDF-B3CE-C6C1F7FCEBAA}"/>
              </a:ext>
            </a:extLst>
          </p:cNvPr>
          <p:cNvSpPr/>
          <p:nvPr/>
        </p:nvSpPr>
        <p:spPr>
          <a:xfrm>
            <a:off x="6173478" y="1420814"/>
            <a:ext cx="733736" cy="412750"/>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a:hlinkClick r:id="rId5"/>
            <a:extLst>
              <a:ext uri="{FF2B5EF4-FFF2-40B4-BE49-F238E27FC236}">
                <a16:creationId xmlns:a16="http://schemas.microsoft.com/office/drawing/2014/main" id="{26B1741D-DBED-4178-B2FA-2B5B37176CD1}"/>
              </a:ext>
            </a:extLst>
          </p:cNvPr>
          <p:cNvPicPr>
            <a:picLocks noChangeAspect="1"/>
          </p:cNvPicPr>
          <p:nvPr/>
        </p:nvPicPr>
        <p:blipFill>
          <a:blip r:embed="rId6"/>
          <a:stretch>
            <a:fillRect/>
          </a:stretch>
        </p:blipFill>
        <p:spPr>
          <a:xfrm>
            <a:off x="8167370" y="1093"/>
            <a:ext cx="976630" cy="298734"/>
          </a:xfrm>
          <a:prstGeom prst="rect">
            <a:avLst/>
          </a:prstGeom>
        </p:spPr>
      </p:pic>
    </p:spTree>
    <p:extLst>
      <p:ext uri="{BB962C8B-B14F-4D97-AF65-F5344CB8AC3E}">
        <p14:creationId xmlns:p14="http://schemas.microsoft.com/office/powerpoint/2010/main" val="5630688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41EF4608-FA88-45CE-9684-A5D97A852354}"/>
              </a:ext>
            </a:extLst>
          </p:cNvPr>
          <p:cNvPicPr>
            <a:picLocks noChangeAspect="1"/>
          </p:cNvPicPr>
          <p:nvPr/>
        </p:nvPicPr>
        <p:blipFill>
          <a:blip r:embed="rId2"/>
          <a:srcRect/>
          <a:stretch/>
        </p:blipFill>
        <p:spPr>
          <a:xfrm>
            <a:off x="5020201" y="2858476"/>
            <a:ext cx="3769959" cy="1835987"/>
          </a:xfrm>
          <a:prstGeom prst="rect">
            <a:avLst/>
          </a:prstGeom>
          <a:ln w="12700">
            <a:solidFill>
              <a:schemeClr val="bg1">
                <a:lumMod val="85000"/>
              </a:schemeClr>
            </a:solidFill>
          </a:ln>
        </p:spPr>
      </p:pic>
      <p:pic>
        <p:nvPicPr>
          <p:cNvPr id="6" name="Image 5">
            <a:extLst>
              <a:ext uri="{FF2B5EF4-FFF2-40B4-BE49-F238E27FC236}">
                <a16:creationId xmlns:a16="http://schemas.microsoft.com/office/drawing/2014/main" id="{48249690-6BE6-4B5B-A07E-FC325AF5AEBF}"/>
              </a:ext>
            </a:extLst>
          </p:cNvPr>
          <p:cNvPicPr>
            <a:picLocks noChangeAspect="1"/>
          </p:cNvPicPr>
          <p:nvPr/>
        </p:nvPicPr>
        <p:blipFill>
          <a:blip r:embed="rId3"/>
          <a:srcRect/>
          <a:stretch/>
        </p:blipFill>
        <p:spPr>
          <a:xfrm>
            <a:off x="5020202" y="979713"/>
            <a:ext cx="3769958" cy="1771107"/>
          </a:xfrm>
          <a:prstGeom prst="rect">
            <a:avLst/>
          </a:prstGeom>
          <a:ln w="12700">
            <a:solidFill>
              <a:schemeClr val="bg1">
                <a:lumMod val="85000"/>
              </a:schemeClr>
            </a:solidFill>
          </a:ln>
        </p:spPr>
      </p:pic>
      <p:sp>
        <p:nvSpPr>
          <p:cNvPr id="2" name="Titre 1">
            <a:extLst>
              <a:ext uri="{FF2B5EF4-FFF2-40B4-BE49-F238E27FC236}">
                <a16:creationId xmlns:a16="http://schemas.microsoft.com/office/drawing/2014/main" id="{0518E33F-A338-4998-BEAE-43248FEFDFA8}"/>
              </a:ext>
            </a:extLst>
          </p:cNvPr>
          <p:cNvSpPr>
            <a:spLocks noGrp="1"/>
          </p:cNvSpPr>
          <p:nvPr>
            <p:ph type="title"/>
          </p:nvPr>
        </p:nvSpPr>
        <p:spPr/>
        <p:txBody>
          <a:bodyPr/>
          <a:lstStyle/>
          <a:p>
            <a:r>
              <a:rPr lang="fr-FR" sz="1800" dirty="0"/>
              <a:t>Souscription d’une Assurance Vie</a:t>
            </a:r>
            <a:br>
              <a:rPr lang="fr-FR" sz="1800" dirty="0"/>
            </a:br>
            <a:endParaRPr lang="fr-FR" sz="1800" dirty="0"/>
          </a:p>
        </p:txBody>
      </p:sp>
      <p:sp>
        <p:nvSpPr>
          <p:cNvPr id="15" name="Espace réservé du texte 14">
            <a:extLst>
              <a:ext uri="{FF2B5EF4-FFF2-40B4-BE49-F238E27FC236}">
                <a16:creationId xmlns:a16="http://schemas.microsoft.com/office/drawing/2014/main" id="{CD839DB9-4AF9-4C4F-BF8E-1808B5DC10EF}"/>
              </a:ext>
            </a:extLst>
          </p:cNvPr>
          <p:cNvSpPr>
            <a:spLocks noGrp="1"/>
          </p:cNvSpPr>
          <p:nvPr>
            <p:ph type="body" sz="quarter" idx="12"/>
          </p:nvPr>
        </p:nvSpPr>
        <p:spPr/>
        <p:txBody>
          <a:bodyPr>
            <a:normAutofit/>
          </a:bodyPr>
          <a:lstStyle/>
          <a:p>
            <a:r>
              <a:rPr lang="fr-FR" sz="1200"/>
              <a:t>Déroulé du cas (3/4)</a:t>
            </a:r>
          </a:p>
        </p:txBody>
      </p:sp>
      <p:sp>
        <p:nvSpPr>
          <p:cNvPr id="4" name="Rectangle 3">
            <a:extLst>
              <a:ext uri="{FF2B5EF4-FFF2-40B4-BE49-F238E27FC236}">
                <a16:creationId xmlns:a16="http://schemas.microsoft.com/office/drawing/2014/main" id="{29CB9718-F33C-45E0-97AD-AD6A26E51A3C}"/>
              </a:ext>
            </a:extLst>
          </p:cNvPr>
          <p:cNvSpPr/>
          <p:nvPr/>
        </p:nvSpPr>
        <p:spPr>
          <a:xfrm>
            <a:off x="612321" y="979714"/>
            <a:ext cx="4090308" cy="3714750"/>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fr-FR" sz="700">
              <a:solidFill>
                <a:schemeClr val="tx1"/>
              </a:solidFill>
            </a:endParaRPr>
          </a:p>
          <a:p>
            <a:endParaRPr lang="fr-FR" sz="700">
              <a:solidFill>
                <a:schemeClr val="tx1"/>
              </a:solidFill>
            </a:endParaRPr>
          </a:p>
          <a:p>
            <a:pPr marL="182563"/>
            <a:r>
              <a:rPr lang="fr-FR" sz="700">
                <a:solidFill>
                  <a:schemeClr val="tx1"/>
                </a:solidFill>
              </a:rPr>
              <a:t>Après avoir sélectionné « Ajouter ce projet », il est possible de venir modifier les informations précédemment remplies (sans effectuer de nouveau le début du parcours), à savoir : </a:t>
            </a:r>
          </a:p>
          <a:p>
            <a:pPr marL="354013" indent="-171450">
              <a:buFont typeface="Courier New" panose="02070309020205020404" pitchFamily="49" charset="0"/>
              <a:buChar char="o"/>
            </a:pPr>
            <a:r>
              <a:rPr lang="fr-FR" sz="700">
                <a:solidFill>
                  <a:schemeClr val="tx1"/>
                </a:solidFill>
              </a:rPr>
              <a:t>Les </a:t>
            </a:r>
            <a:r>
              <a:rPr lang="fr-FR" sz="700" b="1">
                <a:solidFill>
                  <a:schemeClr val="tx1"/>
                </a:solidFill>
              </a:rPr>
              <a:t>liquidités à libérer </a:t>
            </a:r>
            <a:r>
              <a:rPr lang="fr-FR" sz="700">
                <a:solidFill>
                  <a:schemeClr val="tx1"/>
                </a:solidFill>
              </a:rPr>
              <a:t>pour les </a:t>
            </a:r>
            <a:r>
              <a:rPr lang="fr-FR" sz="700" b="1">
                <a:solidFill>
                  <a:schemeClr val="tx1"/>
                </a:solidFill>
              </a:rPr>
              <a:t>investir dans le(s) projet(s)</a:t>
            </a:r>
          </a:p>
          <a:p>
            <a:pPr marL="354013" indent="-171450">
              <a:buFont typeface="Courier New" panose="02070309020205020404" pitchFamily="49" charset="0"/>
              <a:buChar char="o"/>
            </a:pPr>
            <a:r>
              <a:rPr lang="fr-FR" sz="700" b="1">
                <a:solidFill>
                  <a:schemeClr val="tx1"/>
                </a:solidFill>
              </a:rPr>
              <a:t>L’épargne mensuelle programmée à affecter aux projets</a:t>
            </a:r>
            <a:endParaRPr lang="fr-FR" sz="700">
              <a:solidFill>
                <a:schemeClr val="tx1"/>
              </a:solidFill>
            </a:endParaRPr>
          </a:p>
          <a:p>
            <a:pPr>
              <a:spcAft>
                <a:spcPts val="300"/>
              </a:spcAft>
            </a:pPr>
            <a:endParaRPr lang="fr-FR" sz="700">
              <a:solidFill>
                <a:schemeClr val="tx1"/>
              </a:solidFill>
            </a:endParaRPr>
          </a:p>
          <a:p>
            <a:pPr>
              <a:spcAft>
                <a:spcPts val="300"/>
              </a:spcAft>
            </a:pPr>
            <a:endParaRPr lang="fr-FR" sz="700">
              <a:solidFill>
                <a:schemeClr val="tx1"/>
              </a:solidFill>
            </a:endParaRPr>
          </a:p>
          <a:p>
            <a:pPr marL="171450" indent="-171450">
              <a:spcAft>
                <a:spcPts val="300"/>
              </a:spcAft>
              <a:buFont typeface="Arial" panose="020B0604020202020204" pitchFamily="34" charset="0"/>
              <a:buChar char="•"/>
            </a:pPr>
            <a:endParaRPr lang="fr-FR" sz="700">
              <a:solidFill>
                <a:schemeClr val="tx1"/>
              </a:solidFill>
            </a:endParaRPr>
          </a:p>
          <a:p>
            <a:pPr marL="180975">
              <a:spcAft>
                <a:spcPts val="300"/>
              </a:spcAft>
            </a:pPr>
            <a:r>
              <a:rPr lang="fr-FR" sz="700">
                <a:solidFill>
                  <a:schemeClr val="tx1"/>
                </a:solidFill>
              </a:rPr>
              <a:t>Un écran récapitule les projets créés, cliquer sur « </a:t>
            </a:r>
            <a:r>
              <a:rPr lang="fr-FR" sz="700" b="1">
                <a:solidFill>
                  <a:schemeClr val="tx1"/>
                </a:solidFill>
              </a:rPr>
              <a:t>Consulter</a:t>
            </a:r>
            <a:r>
              <a:rPr lang="fr-FR" sz="700">
                <a:solidFill>
                  <a:schemeClr val="tx1"/>
                </a:solidFill>
              </a:rPr>
              <a:t> » pour accéder à la </a:t>
            </a:r>
            <a:r>
              <a:rPr lang="fr-FR" sz="700" b="1">
                <a:solidFill>
                  <a:schemeClr val="tx1"/>
                </a:solidFill>
              </a:rPr>
              <a:t>proposition LEA</a:t>
            </a:r>
            <a:endParaRPr lang="fr-FR" sz="700">
              <a:solidFill>
                <a:schemeClr val="tx1"/>
              </a:solidFill>
            </a:endParaRPr>
          </a:p>
          <a:p>
            <a:pPr marL="182563">
              <a:spcAft>
                <a:spcPts val="300"/>
              </a:spcAft>
            </a:pPr>
            <a:r>
              <a:rPr lang="fr-FR" sz="700" b="1" i="1">
                <a:solidFill>
                  <a:schemeClr val="accent5"/>
                </a:solidFill>
              </a:rPr>
              <a:t>Note 1</a:t>
            </a:r>
            <a:r>
              <a:rPr lang="fr-FR" sz="700" i="1">
                <a:solidFill>
                  <a:schemeClr val="accent5"/>
                </a:solidFill>
              </a:rPr>
              <a:t> : A cette étape, l’outil essaie de proposer, pour chaque projet, une allocation avec le maximum d’actifs risqués possible par rapport au profil de risque du client. Par exemple ici, pour un client prudent, le maximum d’actifs risqués (à savoir 40% d’UC) est proposé par l’algorithme</a:t>
            </a:r>
          </a:p>
          <a:p>
            <a:pPr marL="182563">
              <a:spcAft>
                <a:spcPts val="300"/>
              </a:spcAft>
            </a:pPr>
            <a:endParaRPr lang="fr-FR" sz="700" i="1">
              <a:solidFill>
                <a:schemeClr val="accent5"/>
              </a:solidFill>
            </a:endParaRPr>
          </a:p>
          <a:p>
            <a:pPr marL="182563">
              <a:spcAft>
                <a:spcPts val="300"/>
              </a:spcAft>
            </a:pPr>
            <a:r>
              <a:rPr lang="fr-FR" sz="700" b="1" i="1">
                <a:solidFill>
                  <a:schemeClr val="accent5"/>
                </a:solidFill>
              </a:rPr>
              <a:t>Note 2 </a:t>
            </a:r>
            <a:r>
              <a:rPr lang="fr-FR" sz="700" i="1">
                <a:solidFill>
                  <a:schemeClr val="accent5"/>
                </a:solidFill>
              </a:rPr>
              <a:t>: A cette étape, apparaît également le montant estimé du projet à son horizon. Cette estimation statistique, basée sur les performances historiques des supports de l’allocation est assez conservatrice. En effet, le client aura 80% de chance d’atteindre ce montant ou plus, lorsque l’horizon de temps du projet défini aura été atteint</a:t>
            </a:r>
          </a:p>
          <a:p>
            <a:pPr marL="179388">
              <a:spcAft>
                <a:spcPts val="300"/>
              </a:spcAft>
            </a:pPr>
            <a:endParaRPr lang="fr-FR" sz="700">
              <a:solidFill>
                <a:schemeClr val="tx1"/>
              </a:solidFill>
              <a:sym typeface="Wingdings" panose="05000000000000000000" pitchFamily="2" charset="2"/>
            </a:endParaRPr>
          </a:p>
          <a:p>
            <a:endParaRPr lang="fr-FR" sz="700">
              <a:solidFill>
                <a:schemeClr val="tx1"/>
              </a:solidFill>
              <a:sym typeface="Wingdings" panose="05000000000000000000" pitchFamily="2" charset="2"/>
            </a:endParaRPr>
          </a:p>
        </p:txBody>
      </p:sp>
      <p:sp>
        <p:nvSpPr>
          <p:cNvPr id="10" name="Rectangle 9">
            <a:extLst>
              <a:ext uri="{FF2B5EF4-FFF2-40B4-BE49-F238E27FC236}">
                <a16:creationId xmlns:a16="http://schemas.microsoft.com/office/drawing/2014/main" id="{A18FD827-14A9-493F-8DD3-F5B25B7494B9}"/>
              </a:ext>
            </a:extLst>
          </p:cNvPr>
          <p:cNvSpPr/>
          <p:nvPr/>
        </p:nvSpPr>
        <p:spPr>
          <a:xfrm>
            <a:off x="1845129" y="979714"/>
            <a:ext cx="1624693" cy="15512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a:latin typeface="Montserrat SemiBold" panose="020B0604020202020204" charset="0"/>
              </a:rPr>
              <a:t>Mode opératoire</a:t>
            </a:r>
          </a:p>
        </p:txBody>
      </p:sp>
      <p:sp>
        <p:nvSpPr>
          <p:cNvPr id="21" name="Ellipse 20">
            <a:extLst>
              <a:ext uri="{FF2B5EF4-FFF2-40B4-BE49-F238E27FC236}">
                <a16:creationId xmlns:a16="http://schemas.microsoft.com/office/drawing/2014/main" id="{1CE7C0CD-2323-491E-81BE-714FE8286BBB}"/>
              </a:ext>
            </a:extLst>
          </p:cNvPr>
          <p:cNvSpPr/>
          <p:nvPr/>
        </p:nvSpPr>
        <p:spPr>
          <a:xfrm>
            <a:off x="655391" y="2079419"/>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6</a:t>
            </a:r>
          </a:p>
        </p:txBody>
      </p:sp>
      <p:sp>
        <p:nvSpPr>
          <p:cNvPr id="24" name="Ellipse 23">
            <a:extLst>
              <a:ext uri="{FF2B5EF4-FFF2-40B4-BE49-F238E27FC236}">
                <a16:creationId xmlns:a16="http://schemas.microsoft.com/office/drawing/2014/main" id="{9B64D3DB-E49E-4628-9A71-3026BC838BC6}"/>
              </a:ext>
            </a:extLst>
          </p:cNvPr>
          <p:cNvSpPr/>
          <p:nvPr/>
        </p:nvSpPr>
        <p:spPr>
          <a:xfrm>
            <a:off x="4918945" y="3669509"/>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6</a:t>
            </a:r>
          </a:p>
        </p:txBody>
      </p:sp>
      <p:sp>
        <p:nvSpPr>
          <p:cNvPr id="26" name="Rectangle 25">
            <a:extLst>
              <a:ext uri="{FF2B5EF4-FFF2-40B4-BE49-F238E27FC236}">
                <a16:creationId xmlns:a16="http://schemas.microsoft.com/office/drawing/2014/main" id="{5F499F76-921E-4193-9A70-91DE06AC1031}"/>
              </a:ext>
            </a:extLst>
          </p:cNvPr>
          <p:cNvSpPr/>
          <p:nvPr/>
        </p:nvSpPr>
        <p:spPr>
          <a:xfrm>
            <a:off x="6540625" y="3134308"/>
            <a:ext cx="325967" cy="139064"/>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33521EFB-E74A-4442-85C7-B2D73B3DF6F3}"/>
              </a:ext>
            </a:extLst>
          </p:cNvPr>
          <p:cNvSpPr/>
          <p:nvPr/>
        </p:nvSpPr>
        <p:spPr>
          <a:xfrm>
            <a:off x="5022137" y="4047547"/>
            <a:ext cx="1064110" cy="179615"/>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DB4B3A23-8222-4CB1-9208-F3C2E42DF906}"/>
              </a:ext>
            </a:extLst>
          </p:cNvPr>
          <p:cNvSpPr/>
          <p:nvPr/>
        </p:nvSpPr>
        <p:spPr>
          <a:xfrm>
            <a:off x="8119521" y="3142914"/>
            <a:ext cx="612933" cy="111083"/>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Ellipse 31">
            <a:extLst>
              <a:ext uri="{FF2B5EF4-FFF2-40B4-BE49-F238E27FC236}">
                <a16:creationId xmlns:a16="http://schemas.microsoft.com/office/drawing/2014/main" id="{A2888834-94BE-446F-8282-7B78F9FD9D1B}"/>
              </a:ext>
            </a:extLst>
          </p:cNvPr>
          <p:cNvSpPr/>
          <p:nvPr/>
        </p:nvSpPr>
        <p:spPr>
          <a:xfrm>
            <a:off x="655389" y="1206256"/>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5</a:t>
            </a:r>
          </a:p>
        </p:txBody>
      </p:sp>
      <p:sp>
        <p:nvSpPr>
          <p:cNvPr id="36" name="Rectangle 35">
            <a:extLst>
              <a:ext uri="{FF2B5EF4-FFF2-40B4-BE49-F238E27FC236}">
                <a16:creationId xmlns:a16="http://schemas.microsoft.com/office/drawing/2014/main" id="{632E188B-CB88-4CDA-AE43-D2FE08E3DAF1}"/>
              </a:ext>
            </a:extLst>
          </p:cNvPr>
          <p:cNvSpPr/>
          <p:nvPr/>
        </p:nvSpPr>
        <p:spPr>
          <a:xfrm>
            <a:off x="5020201" y="1231951"/>
            <a:ext cx="1256433" cy="1284477"/>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Ellipse 24">
            <a:extLst>
              <a:ext uri="{FF2B5EF4-FFF2-40B4-BE49-F238E27FC236}">
                <a16:creationId xmlns:a16="http://schemas.microsoft.com/office/drawing/2014/main" id="{06483D3A-F1BD-470B-8779-767B60038822}"/>
              </a:ext>
            </a:extLst>
          </p:cNvPr>
          <p:cNvSpPr/>
          <p:nvPr/>
        </p:nvSpPr>
        <p:spPr>
          <a:xfrm>
            <a:off x="4922610" y="1796035"/>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5</a:t>
            </a:r>
          </a:p>
        </p:txBody>
      </p:sp>
      <p:sp>
        <p:nvSpPr>
          <p:cNvPr id="38" name="Rectangle 37">
            <a:extLst>
              <a:ext uri="{FF2B5EF4-FFF2-40B4-BE49-F238E27FC236}">
                <a16:creationId xmlns:a16="http://schemas.microsoft.com/office/drawing/2014/main" id="{25DC1140-E86A-4ACF-AAC7-693E5EF5CECF}"/>
              </a:ext>
            </a:extLst>
          </p:cNvPr>
          <p:cNvSpPr/>
          <p:nvPr/>
        </p:nvSpPr>
        <p:spPr>
          <a:xfrm>
            <a:off x="8412408" y="4589102"/>
            <a:ext cx="359084" cy="95202"/>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Image 2">
            <a:hlinkClick r:id="rId4"/>
            <a:extLst>
              <a:ext uri="{FF2B5EF4-FFF2-40B4-BE49-F238E27FC236}">
                <a16:creationId xmlns:a16="http://schemas.microsoft.com/office/drawing/2014/main" id="{DF809F76-4483-465D-A4BB-481470D8F72C}"/>
              </a:ext>
            </a:extLst>
          </p:cNvPr>
          <p:cNvPicPr>
            <a:picLocks noChangeAspect="1"/>
          </p:cNvPicPr>
          <p:nvPr/>
        </p:nvPicPr>
        <p:blipFill>
          <a:blip r:embed="rId5"/>
          <a:stretch>
            <a:fillRect/>
          </a:stretch>
        </p:blipFill>
        <p:spPr>
          <a:xfrm>
            <a:off x="8167370" y="1093"/>
            <a:ext cx="976630" cy="298734"/>
          </a:xfrm>
          <a:prstGeom prst="rect">
            <a:avLst/>
          </a:prstGeom>
        </p:spPr>
      </p:pic>
    </p:spTree>
    <p:extLst>
      <p:ext uri="{BB962C8B-B14F-4D97-AF65-F5344CB8AC3E}">
        <p14:creationId xmlns:p14="http://schemas.microsoft.com/office/powerpoint/2010/main" val="22150987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18E33F-A338-4998-BEAE-43248FEFDFA8}"/>
              </a:ext>
            </a:extLst>
          </p:cNvPr>
          <p:cNvSpPr>
            <a:spLocks noGrp="1"/>
          </p:cNvSpPr>
          <p:nvPr>
            <p:ph type="title"/>
          </p:nvPr>
        </p:nvSpPr>
        <p:spPr/>
        <p:txBody>
          <a:bodyPr/>
          <a:lstStyle/>
          <a:p>
            <a:r>
              <a:rPr lang="fr-FR" sz="1800" dirty="0"/>
              <a:t>Souscription d’une Assurance Vie</a:t>
            </a:r>
            <a:br>
              <a:rPr lang="fr-FR" sz="1800" dirty="0"/>
            </a:br>
            <a:endParaRPr lang="fr-FR" sz="1800" dirty="0"/>
          </a:p>
        </p:txBody>
      </p:sp>
      <p:sp>
        <p:nvSpPr>
          <p:cNvPr id="15" name="Espace réservé du texte 14">
            <a:extLst>
              <a:ext uri="{FF2B5EF4-FFF2-40B4-BE49-F238E27FC236}">
                <a16:creationId xmlns:a16="http://schemas.microsoft.com/office/drawing/2014/main" id="{CD839DB9-4AF9-4C4F-BF8E-1808B5DC10EF}"/>
              </a:ext>
            </a:extLst>
          </p:cNvPr>
          <p:cNvSpPr>
            <a:spLocks noGrp="1"/>
          </p:cNvSpPr>
          <p:nvPr>
            <p:ph type="body" sz="quarter" idx="12"/>
          </p:nvPr>
        </p:nvSpPr>
        <p:spPr/>
        <p:txBody>
          <a:bodyPr>
            <a:normAutofit/>
          </a:bodyPr>
          <a:lstStyle/>
          <a:p>
            <a:r>
              <a:rPr lang="fr-FR" sz="1200"/>
              <a:t>Déroulé du cas (4/4)</a:t>
            </a:r>
          </a:p>
        </p:txBody>
      </p:sp>
      <p:sp>
        <p:nvSpPr>
          <p:cNvPr id="4" name="Rectangle 3">
            <a:extLst>
              <a:ext uri="{FF2B5EF4-FFF2-40B4-BE49-F238E27FC236}">
                <a16:creationId xmlns:a16="http://schemas.microsoft.com/office/drawing/2014/main" id="{29CB9718-F33C-45E0-97AD-AD6A26E51A3C}"/>
              </a:ext>
            </a:extLst>
          </p:cNvPr>
          <p:cNvSpPr/>
          <p:nvPr/>
        </p:nvSpPr>
        <p:spPr>
          <a:xfrm>
            <a:off x="612321" y="979714"/>
            <a:ext cx="4090308" cy="3714750"/>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9388"/>
            <a:endParaRPr lang="fr-FR" sz="700" dirty="0">
              <a:solidFill>
                <a:schemeClr val="tx1"/>
              </a:solidFill>
              <a:sym typeface="Wingdings" panose="05000000000000000000" pitchFamily="2" charset="2"/>
            </a:endParaRPr>
          </a:p>
          <a:p>
            <a:pPr marL="179388"/>
            <a:endParaRPr lang="fr-FR" sz="700" dirty="0">
              <a:solidFill>
                <a:schemeClr val="tx1"/>
              </a:solidFill>
              <a:sym typeface="Wingdings" panose="05000000000000000000" pitchFamily="2" charset="2"/>
            </a:endParaRPr>
          </a:p>
          <a:p>
            <a:pPr marL="179388"/>
            <a:r>
              <a:rPr lang="fr-FR" sz="700" dirty="0">
                <a:solidFill>
                  <a:schemeClr val="tx1"/>
                </a:solidFill>
                <a:sym typeface="Wingdings" panose="05000000000000000000" pitchFamily="2" charset="2"/>
              </a:rPr>
              <a:t>A cette étape, le portefeuille modèle est appliqué dans la proposition d’allocation sur les liquidités investies (ici 3 000€), ainsi que sur les versements programmés (ici 50€/mois). </a:t>
            </a:r>
            <a:r>
              <a:rPr lang="fr-FR" sz="700" dirty="0">
                <a:solidFill>
                  <a:schemeClr val="tx1"/>
                </a:solidFill>
              </a:rPr>
              <a:t>Cliquer sur </a:t>
            </a:r>
            <a:r>
              <a:rPr lang="fr-FR" sz="700" b="1" dirty="0">
                <a:solidFill>
                  <a:schemeClr val="tx1"/>
                </a:solidFill>
              </a:rPr>
              <a:t>suivant</a:t>
            </a:r>
            <a:r>
              <a:rPr lang="fr-FR" sz="700" dirty="0">
                <a:solidFill>
                  <a:schemeClr val="tx1"/>
                </a:solidFill>
              </a:rPr>
              <a:t> pour visualiser le </a:t>
            </a:r>
            <a:r>
              <a:rPr lang="fr-FR" sz="700" b="1" dirty="0">
                <a:solidFill>
                  <a:schemeClr val="tx1"/>
                </a:solidFill>
              </a:rPr>
              <a:t>détail des supports proposés</a:t>
            </a:r>
          </a:p>
          <a:p>
            <a:pPr marL="179388"/>
            <a:endParaRPr lang="fr-FR" sz="700" dirty="0">
              <a:solidFill>
                <a:schemeClr val="tx1"/>
              </a:solidFill>
              <a:sym typeface="Wingdings" panose="05000000000000000000" pitchFamily="2" charset="2"/>
            </a:endParaRPr>
          </a:p>
          <a:p>
            <a:pPr marL="179388"/>
            <a:r>
              <a:rPr lang="fr-FR" sz="700" b="1" i="1" dirty="0">
                <a:solidFill>
                  <a:schemeClr val="accent5"/>
                </a:solidFill>
              </a:rPr>
              <a:t>Note</a:t>
            </a:r>
            <a:r>
              <a:rPr lang="fr-FR" sz="700" i="1" dirty="0">
                <a:solidFill>
                  <a:schemeClr val="accent5"/>
                </a:solidFill>
              </a:rPr>
              <a:t> </a:t>
            </a:r>
            <a:r>
              <a:rPr lang="fr-FR" sz="700" b="1" i="1" dirty="0">
                <a:solidFill>
                  <a:schemeClr val="accent5"/>
                </a:solidFill>
              </a:rPr>
              <a:t>1</a:t>
            </a:r>
            <a:r>
              <a:rPr lang="fr-FR" sz="700" i="1" dirty="0">
                <a:solidFill>
                  <a:schemeClr val="accent5"/>
                </a:solidFill>
              </a:rPr>
              <a:t>: L’allocation proposée par le portefeuille modèle dépend du type de </a:t>
            </a:r>
            <a:r>
              <a:rPr lang="fr-FR" sz="700" b="1" i="1" dirty="0">
                <a:solidFill>
                  <a:schemeClr val="accent5"/>
                </a:solidFill>
              </a:rPr>
              <a:t>contrat choisi</a:t>
            </a:r>
            <a:r>
              <a:rPr lang="fr-FR" sz="700" i="1" dirty="0">
                <a:solidFill>
                  <a:schemeClr val="accent5"/>
                </a:solidFill>
              </a:rPr>
              <a:t>, du </a:t>
            </a:r>
            <a:r>
              <a:rPr lang="fr-FR" sz="700" b="1" i="1" dirty="0">
                <a:solidFill>
                  <a:schemeClr val="accent5"/>
                </a:solidFill>
              </a:rPr>
              <a:t>profil de risque</a:t>
            </a:r>
            <a:r>
              <a:rPr lang="fr-FR" sz="700" i="1" dirty="0">
                <a:solidFill>
                  <a:schemeClr val="accent5"/>
                </a:solidFill>
              </a:rPr>
              <a:t> du client (QCF-QR), de sa </a:t>
            </a:r>
            <a:r>
              <a:rPr lang="fr-FR" sz="700" b="1" i="1" dirty="0">
                <a:solidFill>
                  <a:schemeClr val="accent5"/>
                </a:solidFill>
              </a:rPr>
              <a:t>segmentation</a:t>
            </a:r>
            <a:r>
              <a:rPr lang="fr-FR" sz="700" i="1" dirty="0">
                <a:solidFill>
                  <a:schemeClr val="accent5"/>
                </a:solidFill>
              </a:rPr>
              <a:t> et de l’</a:t>
            </a:r>
            <a:r>
              <a:rPr lang="fr-FR" sz="700" b="1" i="1" dirty="0">
                <a:solidFill>
                  <a:schemeClr val="accent5"/>
                </a:solidFill>
              </a:rPr>
              <a:t>horizon de placement</a:t>
            </a:r>
          </a:p>
          <a:p>
            <a:pPr marL="179388">
              <a:spcBef>
                <a:spcPts val="300"/>
              </a:spcBef>
            </a:pPr>
            <a:r>
              <a:rPr lang="fr-FR" sz="700" dirty="0">
                <a:solidFill>
                  <a:schemeClr val="tx1"/>
                </a:solidFill>
              </a:rPr>
              <a:t>Il est possible de modifier la proposition réalisée par LEA à l’étape 2 « Proposition et personnalisation », via deux types de </a:t>
            </a:r>
            <a:r>
              <a:rPr lang="fr-FR" sz="700" dirty="0" err="1">
                <a:solidFill>
                  <a:schemeClr val="tx1"/>
                </a:solidFill>
              </a:rPr>
              <a:t>switchs</a:t>
            </a:r>
            <a:r>
              <a:rPr lang="fr-FR" sz="700" dirty="0">
                <a:solidFill>
                  <a:schemeClr val="tx1"/>
                </a:solidFill>
              </a:rPr>
              <a:t> :</a:t>
            </a:r>
          </a:p>
          <a:p>
            <a:pPr marL="350838" indent="-171450">
              <a:spcBef>
                <a:spcPts val="300"/>
              </a:spcBef>
              <a:buFont typeface="Courier New" panose="02070309020205020404" pitchFamily="49" charset="0"/>
              <a:buChar char="o"/>
            </a:pPr>
            <a:r>
              <a:rPr lang="fr-FR" sz="700" b="1" dirty="0">
                <a:solidFill>
                  <a:schemeClr val="tx1"/>
                </a:solidFill>
              </a:rPr>
              <a:t>Switch 1 : </a:t>
            </a:r>
            <a:r>
              <a:rPr lang="fr-FR" sz="700" dirty="0">
                <a:solidFill>
                  <a:schemeClr val="tx1"/>
                </a:solidFill>
              </a:rPr>
              <a:t>consiste en un échange d'un support appartenant à une classe d'actifs par un support de la même classe</a:t>
            </a:r>
          </a:p>
          <a:p>
            <a:pPr marL="350838" indent="-171450">
              <a:spcAft>
                <a:spcPts val="300"/>
              </a:spcAft>
              <a:buFont typeface="Courier New" panose="02070309020205020404" pitchFamily="49" charset="0"/>
              <a:buChar char="o"/>
            </a:pPr>
            <a:r>
              <a:rPr lang="fr-FR" sz="700" b="1" dirty="0">
                <a:solidFill>
                  <a:schemeClr val="tx1"/>
                </a:solidFill>
              </a:rPr>
              <a:t>Switch 2 </a:t>
            </a:r>
            <a:r>
              <a:rPr lang="fr-FR" sz="700" dirty="0">
                <a:solidFill>
                  <a:schemeClr val="tx1"/>
                </a:solidFill>
              </a:rPr>
              <a:t>: consiste en un échange d'un support appartenant à une classe d'actifs par un support d'une autre classe (accessible via « Voir plus »)</a:t>
            </a:r>
          </a:p>
          <a:p>
            <a:pPr marL="179388">
              <a:spcAft>
                <a:spcPts val="300"/>
              </a:spcAft>
            </a:pPr>
            <a:endParaRPr lang="fr-FR" sz="300" b="1" i="1" dirty="0">
              <a:solidFill>
                <a:schemeClr val="accent5"/>
              </a:solidFill>
            </a:endParaRPr>
          </a:p>
          <a:p>
            <a:pPr marL="179388">
              <a:spcAft>
                <a:spcPts val="300"/>
              </a:spcAft>
            </a:pPr>
            <a:r>
              <a:rPr lang="fr-FR" sz="700" b="1" i="1" dirty="0">
                <a:solidFill>
                  <a:schemeClr val="accent5"/>
                </a:solidFill>
              </a:rPr>
              <a:t>Note 2</a:t>
            </a:r>
            <a:r>
              <a:rPr lang="fr-FR" sz="700" i="1" dirty="0">
                <a:solidFill>
                  <a:schemeClr val="accent5"/>
                </a:solidFill>
              </a:rPr>
              <a:t> : Les </a:t>
            </a:r>
            <a:r>
              <a:rPr lang="fr-FR" sz="700" i="1" dirty="0" err="1">
                <a:solidFill>
                  <a:schemeClr val="accent5"/>
                </a:solidFill>
              </a:rPr>
              <a:t>switchs</a:t>
            </a:r>
            <a:r>
              <a:rPr lang="fr-FR" sz="700" i="1" dirty="0">
                <a:solidFill>
                  <a:schemeClr val="accent5"/>
                </a:solidFill>
              </a:rPr>
              <a:t> 1 et 2 à l'étape 2 "Proposition et personnalisation" dans LEA permettront toujours de proposer au client des supports respectant son profil de risque global et de volatilité globale. Les </a:t>
            </a:r>
            <a:r>
              <a:rPr lang="fr-FR" sz="700" i="1" dirty="0" err="1">
                <a:solidFill>
                  <a:schemeClr val="accent5"/>
                </a:solidFill>
              </a:rPr>
              <a:t>switchs</a:t>
            </a:r>
            <a:r>
              <a:rPr lang="fr-FR" sz="700" i="1" dirty="0">
                <a:solidFill>
                  <a:schemeClr val="accent5"/>
                </a:solidFill>
              </a:rPr>
              <a:t> 3 réalisés à l’étape 3 « Synthèse » seront quant à eux « non conseillés ». En effet ces </a:t>
            </a:r>
            <a:r>
              <a:rPr lang="fr-FR" sz="700" i="1" dirty="0" err="1">
                <a:solidFill>
                  <a:schemeClr val="accent5"/>
                </a:solidFill>
              </a:rPr>
              <a:t>switchs</a:t>
            </a:r>
            <a:r>
              <a:rPr lang="fr-FR" sz="700" i="1" dirty="0">
                <a:solidFill>
                  <a:schemeClr val="accent5"/>
                </a:solidFill>
              </a:rPr>
              <a:t> sont sans contrôle de la proportion de risque ni contrôle de la volatilité et donc sous la seule responsabilité du client (à la signature de la synthèse épargne, le client confirmera son refus du conseil de l’établissement)</a:t>
            </a:r>
          </a:p>
          <a:p>
            <a:pPr marL="179388">
              <a:spcAft>
                <a:spcPts val="300"/>
              </a:spcAft>
            </a:pPr>
            <a:r>
              <a:rPr lang="fr-FR" sz="700" i="1" dirty="0">
                <a:solidFill>
                  <a:schemeClr val="accent5"/>
                </a:solidFill>
              </a:rPr>
              <a:t>Important : on ne doit pas retrouver en étape 3 « synthèse » des supports que le conseiller aurait pu proposer en logique de conseil, par un switch 1 ou 2 (en étape 2).</a:t>
            </a:r>
          </a:p>
          <a:p>
            <a:pPr marL="179388">
              <a:spcAft>
                <a:spcPts val="300"/>
              </a:spcAft>
            </a:pPr>
            <a:r>
              <a:rPr lang="fr-FR" sz="700" b="1" i="1" dirty="0">
                <a:solidFill>
                  <a:schemeClr val="accent5"/>
                </a:solidFill>
              </a:rPr>
              <a:t>Note 3 </a:t>
            </a:r>
            <a:r>
              <a:rPr lang="fr-FR" sz="700" i="1" dirty="0">
                <a:solidFill>
                  <a:schemeClr val="accent5"/>
                </a:solidFill>
              </a:rPr>
              <a:t>: Il est également possible de réaliser des </a:t>
            </a:r>
            <a:r>
              <a:rPr lang="fr-FR" sz="700" i="1" dirty="0" err="1">
                <a:solidFill>
                  <a:schemeClr val="accent5"/>
                </a:solidFill>
              </a:rPr>
              <a:t>switchs</a:t>
            </a:r>
            <a:r>
              <a:rPr lang="fr-FR" sz="700" i="1" dirty="0">
                <a:solidFill>
                  <a:schemeClr val="accent5"/>
                </a:solidFill>
              </a:rPr>
              <a:t>/</a:t>
            </a:r>
            <a:r>
              <a:rPr lang="fr-FR" sz="700" i="1" dirty="0" err="1">
                <a:solidFill>
                  <a:schemeClr val="accent5"/>
                </a:solidFill>
              </a:rPr>
              <a:t>splits</a:t>
            </a:r>
            <a:r>
              <a:rPr lang="fr-FR" sz="700" i="1" dirty="0">
                <a:solidFill>
                  <a:schemeClr val="accent5"/>
                </a:solidFill>
              </a:rPr>
              <a:t> multiples de niveau 1 ou 2 sur un contrat (Cf. « Nouvelles fonctionnalités v3.1 »)</a:t>
            </a:r>
            <a:endParaRPr lang="fr-FR" sz="700" b="1" i="1" dirty="0">
              <a:solidFill>
                <a:schemeClr val="accent5"/>
              </a:solidFill>
            </a:endParaRPr>
          </a:p>
          <a:p>
            <a:pPr marL="179388"/>
            <a:endParaRPr lang="fr-FR" sz="700" dirty="0">
              <a:solidFill>
                <a:schemeClr val="tx1"/>
              </a:solidFill>
              <a:sym typeface="Wingdings" panose="05000000000000000000" pitchFamily="2" charset="2"/>
            </a:endParaRPr>
          </a:p>
          <a:p>
            <a:pPr marL="179388"/>
            <a:r>
              <a:rPr lang="fr-FR" sz="700" dirty="0">
                <a:solidFill>
                  <a:schemeClr val="tx1"/>
                </a:solidFill>
                <a:sym typeface="Wingdings" panose="05000000000000000000" pitchFamily="2" charset="2"/>
              </a:rPr>
              <a:t>Choisissez « Valoriser mon épargne restante en la transformant » si le client souhaite optimiser la transformation en actifs risqués sur tous les autres contrats non affectés à un projet. Sinon cliquer sur « Ne pas transformer mon épargne restante » </a:t>
            </a:r>
          </a:p>
          <a:p>
            <a:pPr marL="179388"/>
            <a:endParaRPr lang="fr-FR" sz="700" dirty="0">
              <a:solidFill>
                <a:schemeClr val="tx1"/>
              </a:solidFill>
              <a:sym typeface="Wingdings" panose="05000000000000000000" pitchFamily="2" charset="2"/>
            </a:endParaRPr>
          </a:p>
          <a:p>
            <a:pPr marL="179388"/>
            <a:r>
              <a:rPr lang="fr-FR" sz="700" dirty="0">
                <a:solidFill>
                  <a:schemeClr val="tx1"/>
                </a:solidFill>
                <a:sym typeface="Wingdings" panose="05000000000000000000" pitchFamily="2" charset="2"/>
              </a:rPr>
              <a:t>Finaliser le parcours jusqu’à la signature de la synthèse</a:t>
            </a:r>
          </a:p>
          <a:p>
            <a:endParaRPr lang="fr-FR" sz="700" dirty="0">
              <a:solidFill>
                <a:schemeClr val="tx1"/>
              </a:solidFill>
              <a:sym typeface="Wingdings" panose="05000000000000000000" pitchFamily="2" charset="2"/>
            </a:endParaRPr>
          </a:p>
        </p:txBody>
      </p:sp>
      <p:sp>
        <p:nvSpPr>
          <p:cNvPr id="10" name="Rectangle 9">
            <a:extLst>
              <a:ext uri="{FF2B5EF4-FFF2-40B4-BE49-F238E27FC236}">
                <a16:creationId xmlns:a16="http://schemas.microsoft.com/office/drawing/2014/main" id="{A18FD827-14A9-493F-8DD3-F5B25B7494B9}"/>
              </a:ext>
            </a:extLst>
          </p:cNvPr>
          <p:cNvSpPr/>
          <p:nvPr/>
        </p:nvSpPr>
        <p:spPr>
          <a:xfrm>
            <a:off x="1845129" y="979714"/>
            <a:ext cx="1624693" cy="15512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a:latin typeface="Montserrat SemiBold" panose="020B0604020202020204" charset="0"/>
              </a:rPr>
              <a:t>Mode opératoire</a:t>
            </a:r>
          </a:p>
        </p:txBody>
      </p:sp>
      <p:sp>
        <p:nvSpPr>
          <p:cNvPr id="22" name="Ellipse 21">
            <a:extLst>
              <a:ext uri="{FF2B5EF4-FFF2-40B4-BE49-F238E27FC236}">
                <a16:creationId xmlns:a16="http://schemas.microsoft.com/office/drawing/2014/main" id="{59EDFB4B-99F1-45B9-92F6-21146D3C9813}"/>
              </a:ext>
            </a:extLst>
          </p:cNvPr>
          <p:cNvSpPr/>
          <p:nvPr/>
        </p:nvSpPr>
        <p:spPr>
          <a:xfrm>
            <a:off x="655389" y="1206256"/>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7</a:t>
            </a:r>
          </a:p>
        </p:txBody>
      </p:sp>
      <p:sp>
        <p:nvSpPr>
          <p:cNvPr id="28" name="Ellipse 27">
            <a:extLst>
              <a:ext uri="{FF2B5EF4-FFF2-40B4-BE49-F238E27FC236}">
                <a16:creationId xmlns:a16="http://schemas.microsoft.com/office/drawing/2014/main" id="{BA260B84-D4E7-4EE4-8818-50B92B59F1E2}"/>
              </a:ext>
            </a:extLst>
          </p:cNvPr>
          <p:cNvSpPr/>
          <p:nvPr/>
        </p:nvSpPr>
        <p:spPr>
          <a:xfrm>
            <a:off x="655389" y="3953114"/>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8</a:t>
            </a:r>
          </a:p>
        </p:txBody>
      </p:sp>
      <p:sp>
        <p:nvSpPr>
          <p:cNvPr id="31" name="Ellipse 30">
            <a:extLst>
              <a:ext uri="{FF2B5EF4-FFF2-40B4-BE49-F238E27FC236}">
                <a16:creationId xmlns:a16="http://schemas.microsoft.com/office/drawing/2014/main" id="{9BF789E7-A8F5-427D-A98A-496A6889BAC7}"/>
              </a:ext>
            </a:extLst>
          </p:cNvPr>
          <p:cNvSpPr/>
          <p:nvPr/>
        </p:nvSpPr>
        <p:spPr>
          <a:xfrm>
            <a:off x="655390" y="4373704"/>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9</a:t>
            </a:r>
          </a:p>
        </p:txBody>
      </p:sp>
      <p:pic>
        <p:nvPicPr>
          <p:cNvPr id="25" name="Image 24">
            <a:extLst>
              <a:ext uri="{FF2B5EF4-FFF2-40B4-BE49-F238E27FC236}">
                <a16:creationId xmlns:a16="http://schemas.microsoft.com/office/drawing/2014/main" id="{87823886-FB6E-4820-AEBA-1C53289DAEE2}"/>
              </a:ext>
            </a:extLst>
          </p:cNvPr>
          <p:cNvPicPr>
            <a:picLocks noChangeAspect="1"/>
          </p:cNvPicPr>
          <p:nvPr/>
        </p:nvPicPr>
        <p:blipFill>
          <a:blip r:embed="rId2"/>
          <a:srcRect/>
          <a:stretch/>
        </p:blipFill>
        <p:spPr>
          <a:xfrm>
            <a:off x="5020202" y="979713"/>
            <a:ext cx="3769958" cy="1812814"/>
          </a:xfrm>
          <a:prstGeom prst="rect">
            <a:avLst/>
          </a:prstGeom>
          <a:ln w="12700">
            <a:solidFill>
              <a:schemeClr val="bg1">
                <a:lumMod val="85000"/>
              </a:schemeClr>
            </a:solidFill>
          </a:ln>
        </p:spPr>
      </p:pic>
      <p:pic>
        <p:nvPicPr>
          <p:cNvPr id="26" name="Image 25" descr="Une image contenant capture d’écran&#10;&#10;Description générée automatiquement">
            <a:extLst>
              <a:ext uri="{FF2B5EF4-FFF2-40B4-BE49-F238E27FC236}">
                <a16:creationId xmlns:a16="http://schemas.microsoft.com/office/drawing/2014/main" id="{B81DDCE0-DE45-4850-BDE8-733B48B4BC9C}"/>
              </a:ext>
            </a:extLst>
          </p:cNvPr>
          <p:cNvPicPr>
            <a:picLocks noChangeAspect="1"/>
          </p:cNvPicPr>
          <p:nvPr/>
        </p:nvPicPr>
        <p:blipFill>
          <a:blip r:embed="rId3"/>
          <a:stretch>
            <a:fillRect/>
          </a:stretch>
        </p:blipFill>
        <p:spPr>
          <a:xfrm>
            <a:off x="5020202" y="2850010"/>
            <a:ext cx="3769958" cy="1844454"/>
          </a:xfrm>
          <a:prstGeom prst="rect">
            <a:avLst/>
          </a:prstGeom>
          <a:ln w="12700">
            <a:solidFill>
              <a:schemeClr val="bg1">
                <a:lumMod val="85000"/>
              </a:schemeClr>
            </a:solidFill>
          </a:ln>
        </p:spPr>
      </p:pic>
      <p:sp>
        <p:nvSpPr>
          <p:cNvPr id="29" name="Ellipse 28">
            <a:extLst>
              <a:ext uri="{FF2B5EF4-FFF2-40B4-BE49-F238E27FC236}">
                <a16:creationId xmlns:a16="http://schemas.microsoft.com/office/drawing/2014/main" id="{11C12BBA-6E9B-448C-BE59-28DCB4667688}"/>
              </a:ext>
            </a:extLst>
          </p:cNvPr>
          <p:cNvSpPr/>
          <p:nvPr/>
        </p:nvSpPr>
        <p:spPr>
          <a:xfrm>
            <a:off x="4918945" y="3669509"/>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7</a:t>
            </a:r>
          </a:p>
        </p:txBody>
      </p:sp>
      <p:sp>
        <p:nvSpPr>
          <p:cNvPr id="30" name="Ellipse 29">
            <a:extLst>
              <a:ext uri="{FF2B5EF4-FFF2-40B4-BE49-F238E27FC236}">
                <a16:creationId xmlns:a16="http://schemas.microsoft.com/office/drawing/2014/main" id="{1BCEE80D-97F0-4E05-BB70-AD654E690756}"/>
              </a:ext>
            </a:extLst>
          </p:cNvPr>
          <p:cNvSpPr/>
          <p:nvPr/>
        </p:nvSpPr>
        <p:spPr>
          <a:xfrm>
            <a:off x="4922610" y="1796035"/>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7</a:t>
            </a:r>
          </a:p>
        </p:txBody>
      </p:sp>
      <p:sp>
        <p:nvSpPr>
          <p:cNvPr id="32" name="Rectangle 31">
            <a:extLst>
              <a:ext uri="{FF2B5EF4-FFF2-40B4-BE49-F238E27FC236}">
                <a16:creationId xmlns:a16="http://schemas.microsoft.com/office/drawing/2014/main" id="{61D083EB-6B62-4577-838B-DCD3D3FE4272}"/>
              </a:ext>
            </a:extLst>
          </p:cNvPr>
          <p:cNvSpPr/>
          <p:nvPr/>
        </p:nvSpPr>
        <p:spPr>
          <a:xfrm>
            <a:off x="8412985" y="2675371"/>
            <a:ext cx="360070" cy="127686"/>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E2FECC7A-9D78-4B1C-B5DF-CEC8EB7722CF}"/>
              </a:ext>
            </a:extLst>
          </p:cNvPr>
          <p:cNvSpPr/>
          <p:nvPr/>
        </p:nvSpPr>
        <p:spPr>
          <a:xfrm>
            <a:off x="7040149" y="1479156"/>
            <a:ext cx="1620000" cy="925458"/>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86FD68B3-4F11-441E-B4A3-9D172CC51EB7}"/>
              </a:ext>
            </a:extLst>
          </p:cNvPr>
          <p:cNvSpPr/>
          <p:nvPr/>
        </p:nvSpPr>
        <p:spPr>
          <a:xfrm>
            <a:off x="6921208" y="2366535"/>
            <a:ext cx="1272104" cy="169277"/>
          </a:xfrm>
          <a:prstGeom prst="rect">
            <a:avLst/>
          </a:prstGeom>
        </p:spPr>
        <p:txBody>
          <a:bodyPr wrap="square">
            <a:spAutoFit/>
          </a:bodyPr>
          <a:lstStyle/>
          <a:p>
            <a:pPr algn="ctr"/>
            <a:r>
              <a:rPr lang="fr-FR" sz="500" b="1">
                <a:solidFill>
                  <a:schemeClr val="accent2"/>
                </a:solidFill>
              </a:rPr>
              <a:t>PTFM client prudent, grand public</a:t>
            </a:r>
            <a:endParaRPr lang="fr-FR" sz="500" u="sng">
              <a:solidFill>
                <a:schemeClr val="accent2"/>
              </a:solidFill>
            </a:endParaRPr>
          </a:p>
        </p:txBody>
      </p:sp>
      <p:sp>
        <p:nvSpPr>
          <p:cNvPr id="35" name="Flèche : droite 34">
            <a:extLst>
              <a:ext uri="{FF2B5EF4-FFF2-40B4-BE49-F238E27FC236}">
                <a16:creationId xmlns:a16="http://schemas.microsoft.com/office/drawing/2014/main" id="{E3DD42C2-DE26-4D37-A5F0-0C1E15143581}"/>
              </a:ext>
            </a:extLst>
          </p:cNvPr>
          <p:cNvSpPr/>
          <p:nvPr/>
        </p:nvSpPr>
        <p:spPr>
          <a:xfrm rot="5400000">
            <a:off x="5504921" y="2472505"/>
            <a:ext cx="231301" cy="188638"/>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59602C74-710F-418E-805A-65EF94ADC166}"/>
              </a:ext>
            </a:extLst>
          </p:cNvPr>
          <p:cNvSpPr/>
          <p:nvPr/>
        </p:nvSpPr>
        <p:spPr>
          <a:xfrm>
            <a:off x="5620572" y="2570562"/>
            <a:ext cx="2676762" cy="169277"/>
          </a:xfrm>
          <a:prstGeom prst="rect">
            <a:avLst/>
          </a:prstGeom>
        </p:spPr>
        <p:txBody>
          <a:bodyPr wrap="square">
            <a:spAutoFit/>
          </a:bodyPr>
          <a:lstStyle/>
          <a:p>
            <a:pPr algn="ctr"/>
            <a:r>
              <a:rPr lang="fr-FR" sz="500" b="1">
                <a:solidFill>
                  <a:schemeClr val="accent3"/>
                </a:solidFill>
              </a:rPr>
              <a:t>Ne pas oublier de faire défiler l’écran vers le bas pour visualiser le détail des VP</a:t>
            </a:r>
            <a:endParaRPr lang="fr-FR" sz="500" u="sng">
              <a:solidFill>
                <a:schemeClr val="accent3"/>
              </a:solidFill>
            </a:endParaRPr>
          </a:p>
        </p:txBody>
      </p:sp>
      <p:sp>
        <p:nvSpPr>
          <p:cNvPr id="37" name="Rectangle 36">
            <a:extLst>
              <a:ext uri="{FF2B5EF4-FFF2-40B4-BE49-F238E27FC236}">
                <a16:creationId xmlns:a16="http://schemas.microsoft.com/office/drawing/2014/main" id="{B4531C46-017E-43DB-AF0D-2D32FB58DFFA}"/>
              </a:ext>
            </a:extLst>
          </p:cNvPr>
          <p:cNvSpPr/>
          <p:nvPr/>
        </p:nvSpPr>
        <p:spPr>
          <a:xfrm>
            <a:off x="7840230" y="3598657"/>
            <a:ext cx="565444" cy="169277"/>
          </a:xfrm>
          <a:prstGeom prst="rect">
            <a:avLst/>
          </a:prstGeom>
        </p:spPr>
        <p:txBody>
          <a:bodyPr wrap="square">
            <a:spAutoFit/>
          </a:bodyPr>
          <a:lstStyle/>
          <a:p>
            <a:pPr algn="ctr"/>
            <a:r>
              <a:rPr lang="fr-FR" sz="500" b="1" err="1">
                <a:solidFill>
                  <a:schemeClr val="accent2"/>
                </a:solidFill>
              </a:rPr>
              <a:t>Switchs</a:t>
            </a:r>
            <a:r>
              <a:rPr lang="fr-FR" sz="500" b="1">
                <a:solidFill>
                  <a:schemeClr val="accent2"/>
                </a:solidFill>
              </a:rPr>
              <a:t> 1</a:t>
            </a:r>
            <a:endParaRPr lang="fr-FR" sz="500" u="sng">
              <a:solidFill>
                <a:schemeClr val="accent2"/>
              </a:solidFill>
            </a:endParaRPr>
          </a:p>
        </p:txBody>
      </p:sp>
      <p:sp>
        <p:nvSpPr>
          <p:cNvPr id="38" name="Rectangle 37">
            <a:extLst>
              <a:ext uri="{FF2B5EF4-FFF2-40B4-BE49-F238E27FC236}">
                <a16:creationId xmlns:a16="http://schemas.microsoft.com/office/drawing/2014/main" id="{772AAFB7-A4A6-4E0B-843C-FE085FAE2B6A}"/>
              </a:ext>
            </a:extLst>
          </p:cNvPr>
          <p:cNvSpPr/>
          <p:nvPr/>
        </p:nvSpPr>
        <p:spPr>
          <a:xfrm>
            <a:off x="7879867" y="4103502"/>
            <a:ext cx="486169" cy="169277"/>
          </a:xfrm>
          <a:prstGeom prst="rect">
            <a:avLst/>
          </a:prstGeom>
        </p:spPr>
        <p:txBody>
          <a:bodyPr wrap="square">
            <a:spAutoFit/>
          </a:bodyPr>
          <a:lstStyle/>
          <a:p>
            <a:pPr algn="ctr"/>
            <a:r>
              <a:rPr lang="fr-FR" sz="500" b="1" err="1">
                <a:solidFill>
                  <a:schemeClr val="accent2"/>
                </a:solidFill>
              </a:rPr>
              <a:t>Switchs</a:t>
            </a:r>
            <a:r>
              <a:rPr lang="fr-FR" sz="500" b="1">
                <a:solidFill>
                  <a:schemeClr val="accent2"/>
                </a:solidFill>
              </a:rPr>
              <a:t> 2</a:t>
            </a:r>
            <a:endParaRPr lang="fr-FR" sz="500" u="sng">
              <a:solidFill>
                <a:schemeClr val="accent2"/>
              </a:solidFill>
            </a:endParaRPr>
          </a:p>
        </p:txBody>
      </p:sp>
      <p:sp>
        <p:nvSpPr>
          <p:cNvPr id="39" name="Rectangle 38">
            <a:extLst>
              <a:ext uri="{FF2B5EF4-FFF2-40B4-BE49-F238E27FC236}">
                <a16:creationId xmlns:a16="http://schemas.microsoft.com/office/drawing/2014/main" id="{A9554B5B-6BB2-4181-B2D2-94AF54225012}"/>
              </a:ext>
            </a:extLst>
          </p:cNvPr>
          <p:cNvSpPr/>
          <p:nvPr/>
        </p:nvSpPr>
        <p:spPr>
          <a:xfrm>
            <a:off x="7476066" y="3628575"/>
            <a:ext cx="1237507" cy="501694"/>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Rectangle 39">
            <a:extLst>
              <a:ext uri="{FF2B5EF4-FFF2-40B4-BE49-F238E27FC236}">
                <a16:creationId xmlns:a16="http://schemas.microsoft.com/office/drawing/2014/main" id="{0D639742-6030-4E8E-93B3-5EDA748AB17C}"/>
              </a:ext>
            </a:extLst>
          </p:cNvPr>
          <p:cNvSpPr/>
          <p:nvPr/>
        </p:nvSpPr>
        <p:spPr>
          <a:xfrm>
            <a:off x="7476066" y="4153225"/>
            <a:ext cx="1237507" cy="445266"/>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Rectangle 40">
            <a:extLst>
              <a:ext uri="{FF2B5EF4-FFF2-40B4-BE49-F238E27FC236}">
                <a16:creationId xmlns:a16="http://schemas.microsoft.com/office/drawing/2014/main" id="{A7A56F66-AB2F-48E3-8E4D-F9C4C21CA0D7}"/>
              </a:ext>
            </a:extLst>
          </p:cNvPr>
          <p:cNvSpPr/>
          <p:nvPr/>
        </p:nvSpPr>
        <p:spPr>
          <a:xfrm>
            <a:off x="7465679" y="3292421"/>
            <a:ext cx="455533" cy="169277"/>
          </a:xfrm>
          <a:prstGeom prst="rect">
            <a:avLst/>
          </a:prstGeom>
        </p:spPr>
        <p:txBody>
          <a:bodyPr wrap="square">
            <a:spAutoFit/>
          </a:bodyPr>
          <a:lstStyle/>
          <a:p>
            <a:pPr algn="ctr"/>
            <a:r>
              <a:rPr lang="fr-FR" sz="500" b="1">
                <a:solidFill>
                  <a:schemeClr val="accent2"/>
                </a:solidFill>
              </a:rPr>
              <a:t>Switch</a:t>
            </a:r>
            <a:endParaRPr lang="fr-FR" sz="500" u="sng">
              <a:solidFill>
                <a:schemeClr val="accent2"/>
              </a:solidFill>
            </a:endParaRPr>
          </a:p>
        </p:txBody>
      </p:sp>
      <p:sp>
        <p:nvSpPr>
          <p:cNvPr id="42" name="Rectangle 41">
            <a:extLst>
              <a:ext uri="{FF2B5EF4-FFF2-40B4-BE49-F238E27FC236}">
                <a16:creationId xmlns:a16="http://schemas.microsoft.com/office/drawing/2014/main" id="{A2B25AEE-8579-427D-9E8F-204EF66971C5}"/>
              </a:ext>
            </a:extLst>
          </p:cNvPr>
          <p:cNvSpPr/>
          <p:nvPr/>
        </p:nvSpPr>
        <p:spPr>
          <a:xfrm>
            <a:off x="8053672" y="3292421"/>
            <a:ext cx="455533" cy="169277"/>
          </a:xfrm>
          <a:prstGeom prst="rect">
            <a:avLst/>
          </a:prstGeom>
        </p:spPr>
        <p:txBody>
          <a:bodyPr wrap="square">
            <a:spAutoFit/>
          </a:bodyPr>
          <a:lstStyle/>
          <a:p>
            <a:pPr algn="ctr"/>
            <a:r>
              <a:rPr lang="fr-FR" sz="500" b="1">
                <a:solidFill>
                  <a:schemeClr val="accent2"/>
                </a:solidFill>
              </a:rPr>
              <a:t>Split</a:t>
            </a:r>
            <a:endParaRPr lang="fr-FR" sz="500" u="sng">
              <a:solidFill>
                <a:schemeClr val="accent2"/>
              </a:solidFill>
            </a:endParaRPr>
          </a:p>
        </p:txBody>
      </p:sp>
      <p:sp>
        <p:nvSpPr>
          <p:cNvPr id="43" name="Flèche : droite 42">
            <a:extLst>
              <a:ext uri="{FF2B5EF4-FFF2-40B4-BE49-F238E27FC236}">
                <a16:creationId xmlns:a16="http://schemas.microsoft.com/office/drawing/2014/main" id="{65B715F5-6B05-4E36-BB13-9E9926137B19}"/>
              </a:ext>
            </a:extLst>
          </p:cNvPr>
          <p:cNvSpPr/>
          <p:nvPr/>
        </p:nvSpPr>
        <p:spPr>
          <a:xfrm rot="5400000">
            <a:off x="7655880" y="3425019"/>
            <a:ext cx="75128" cy="58439"/>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Flèche : droite 43">
            <a:extLst>
              <a:ext uri="{FF2B5EF4-FFF2-40B4-BE49-F238E27FC236}">
                <a16:creationId xmlns:a16="http://schemas.microsoft.com/office/drawing/2014/main" id="{94188984-E39F-48C7-8868-B448DC08ED91}"/>
              </a:ext>
            </a:extLst>
          </p:cNvPr>
          <p:cNvSpPr/>
          <p:nvPr/>
        </p:nvSpPr>
        <p:spPr>
          <a:xfrm rot="5400000">
            <a:off x="8026379" y="3425020"/>
            <a:ext cx="75128" cy="58439"/>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Flèche : droite 53">
            <a:extLst>
              <a:ext uri="{FF2B5EF4-FFF2-40B4-BE49-F238E27FC236}">
                <a16:creationId xmlns:a16="http://schemas.microsoft.com/office/drawing/2014/main" id="{930B9B80-4D97-497E-8996-9C348A7719C0}"/>
              </a:ext>
            </a:extLst>
          </p:cNvPr>
          <p:cNvSpPr/>
          <p:nvPr/>
        </p:nvSpPr>
        <p:spPr>
          <a:xfrm rot="5400000">
            <a:off x="8460827" y="3425021"/>
            <a:ext cx="75128" cy="58439"/>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5" name="Connecteur droit 54">
            <a:extLst>
              <a:ext uri="{FF2B5EF4-FFF2-40B4-BE49-F238E27FC236}">
                <a16:creationId xmlns:a16="http://schemas.microsoft.com/office/drawing/2014/main" id="{F3B4509D-1739-4566-9875-441D2BB16A75}"/>
              </a:ext>
            </a:extLst>
          </p:cNvPr>
          <p:cNvCxnSpPr>
            <a:cxnSpLocks/>
          </p:cNvCxnSpPr>
          <p:nvPr/>
        </p:nvCxnSpPr>
        <p:spPr>
          <a:xfrm>
            <a:off x="8048747" y="3416674"/>
            <a:ext cx="460800" cy="0"/>
          </a:xfrm>
          <a:prstGeom prst="line">
            <a:avLst/>
          </a:prstGeom>
          <a:ln w="19050"/>
        </p:spPr>
        <p:style>
          <a:lnRef idx="1">
            <a:schemeClr val="accent2"/>
          </a:lnRef>
          <a:fillRef idx="0">
            <a:schemeClr val="accent2"/>
          </a:fillRef>
          <a:effectRef idx="0">
            <a:schemeClr val="accent2"/>
          </a:effectRef>
          <a:fontRef idx="minor">
            <a:schemeClr val="tx1"/>
          </a:fontRef>
        </p:style>
      </p:cxnSp>
      <p:pic>
        <p:nvPicPr>
          <p:cNvPr id="3" name="Image 2">
            <a:hlinkClick r:id="rId4"/>
            <a:extLst>
              <a:ext uri="{FF2B5EF4-FFF2-40B4-BE49-F238E27FC236}">
                <a16:creationId xmlns:a16="http://schemas.microsoft.com/office/drawing/2014/main" id="{E16044EE-4A3C-40C2-BA6E-B72E8E79994C}"/>
              </a:ext>
            </a:extLst>
          </p:cNvPr>
          <p:cNvPicPr>
            <a:picLocks noChangeAspect="1"/>
          </p:cNvPicPr>
          <p:nvPr/>
        </p:nvPicPr>
        <p:blipFill>
          <a:blip r:embed="rId5"/>
          <a:stretch>
            <a:fillRect/>
          </a:stretch>
        </p:blipFill>
        <p:spPr>
          <a:xfrm>
            <a:off x="8167370" y="1093"/>
            <a:ext cx="976630" cy="298734"/>
          </a:xfrm>
          <a:prstGeom prst="rect">
            <a:avLst/>
          </a:prstGeom>
        </p:spPr>
      </p:pic>
    </p:spTree>
    <p:extLst>
      <p:ext uri="{BB962C8B-B14F-4D97-AF65-F5344CB8AC3E}">
        <p14:creationId xmlns:p14="http://schemas.microsoft.com/office/powerpoint/2010/main" val="25503198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18E33F-A338-4998-BEAE-43248FEFDFA8}"/>
              </a:ext>
            </a:extLst>
          </p:cNvPr>
          <p:cNvSpPr>
            <a:spLocks noGrp="1"/>
          </p:cNvSpPr>
          <p:nvPr>
            <p:ph type="title"/>
          </p:nvPr>
        </p:nvSpPr>
        <p:spPr/>
        <p:txBody>
          <a:bodyPr/>
          <a:lstStyle/>
          <a:p>
            <a:r>
              <a:rPr lang="fr-FR" sz="1800" dirty="0"/>
              <a:t>Souscription d’une Assurance Vie</a:t>
            </a:r>
            <a:br>
              <a:rPr lang="fr-FR" sz="1800" dirty="0"/>
            </a:br>
            <a:endParaRPr lang="fr-FR" sz="1800" dirty="0"/>
          </a:p>
        </p:txBody>
      </p:sp>
      <p:sp>
        <p:nvSpPr>
          <p:cNvPr id="30" name="Espace réservé du texte 14">
            <a:extLst>
              <a:ext uri="{FF2B5EF4-FFF2-40B4-BE49-F238E27FC236}">
                <a16:creationId xmlns:a16="http://schemas.microsoft.com/office/drawing/2014/main" id="{57FC45AC-7BD1-437A-9C5A-E89039C24879}"/>
              </a:ext>
            </a:extLst>
          </p:cNvPr>
          <p:cNvSpPr>
            <a:spLocks noGrp="1"/>
          </p:cNvSpPr>
          <p:nvPr>
            <p:ph type="body" sz="quarter" idx="12"/>
          </p:nvPr>
        </p:nvSpPr>
        <p:spPr>
          <a:xfrm>
            <a:off x="900385" y="612000"/>
            <a:ext cx="7704098" cy="288032"/>
          </a:xfrm>
        </p:spPr>
        <p:txBody>
          <a:bodyPr>
            <a:normAutofit/>
          </a:bodyPr>
          <a:lstStyle/>
          <a:p>
            <a:r>
              <a:rPr lang="fr-FR" sz="1200"/>
              <a:t>Pour aller plus loin…</a:t>
            </a:r>
          </a:p>
        </p:txBody>
      </p:sp>
      <p:sp>
        <p:nvSpPr>
          <p:cNvPr id="31" name="Rectangle 30">
            <a:extLst>
              <a:ext uri="{FF2B5EF4-FFF2-40B4-BE49-F238E27FC236}">
                <a16:creationId xmlns:a16="http://schemas.microsoft.com/office/drawing/2014/main" id="{98EB41C3-2D21-4434-8C43-01A6CD5D18B0}"/>
              </a:ext>
            </a:extLst>
          </p:cNvPr>
          <p:cNvSpPr/>
          <p:nvPr/>
        </p:nvSpPr>
        <p:spPr>
          <a:xfrm>
            <a:off x="428926" y="1660016"/>
            <a:ext cx="3852048" cy="270125"/>
          </a:xfrm>
          <a:prstGeom prst="rect">
            <a:avLst/>
          </a:prstGeom>
          <a:solidFill>
            <a:schemeClr val="accent5"/>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a:solidFill>
                  <a:schemeClr val="bg1"/>
                </a:solidFill>
                <a:latin typeface="Montserrat SemiBold" panose="020B0604020202020204" charset="0"/>
              </a:rPr>
              <a:t>Les switchs de niveau 1 et 2</a:t>
            </a:r>
          </a:p>
        </p:txBody>
      </p:sp>
      <p:sp>
        <p:nvSpPr>
          <p:cNvPr id="32" name="Rectangle 31">
            <a:extLst>
              <a:ext uri="{FF2B5EF4-FFF2-40B4-BE49-F238E27FC236}">
                <a16:creationId xmlns:a16="http://schemas.microsoft.com/office/drawing/2014/main" id="{9C9D98F1-340B-4448-9712-BE113B744A74}"/>
              </a:ext>
            </a:extLst>
          </p:cNvPr>
          <p:cNvSpPr/>
          <p:nvPr/>
        </p:nvSpPr>
        <p:spPr>
          <a:xfrm>
            <a:off x="428926" y="1935614"/>
            <a:ext cx="3852048" cy="2824272"/>
          </a:xfrm>
          <a:prstGeom prst="rect">
            <a:avLst/>
          </a:pr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08000" rIns="0" rtlCol="0" anchor="ctr"/>
          <a:lstStyle/>
          <a:p>
            <a:r>
              <a:rPr lang="fr-FR" sz="800">
                <a:solidFill>
                  <a:schemeClr val="tx1"/>
                </a:solidFill>
              </a:rPr>
              <a:t>A l’étape 2 « proposition et personnalisation », le </a:t>
            </a:r>
            <a:r>
              <a:rPr lang="fr-FR" sz="800" b="1">
                <a:solidFill>
                  <a:schemeClr val="tx1"/>
                </a:solidFill>
              </a:rPr>
              <a:t>client est toujours dans le conseil</a:t>
            </a:r>
            <a:r>
              <a:rPr lang="fr-FR" sz="800">
                <a:solidFill>
                  <a:schemeClr val="tx1"/>
                </a:solidFill>
              </a:rPr>
              <a:t> de la banque et </a:t>
            </a:r>
            <a:r>
              <a:rPr lang="fr-FR" sz="800" b="1">
                <a:solidFill>
                  <a:schemeClr val="tx1"/>
                </a:solidFill>
              </a:rPr>
              <a:t>les supports proposés en switch</a:t>
            </a:r>
            <a:r>
              <a:rPr lang="fr-FR" sz="800">
                <a:solidFill>
                  <a:schemeClr val="tx1"/>
                </a:solidFill>
              </a:rPr>
              <a:t> respectent les </a:t>
            </a:r>
            <a:r>
              <a:rPr lang="fr-FR" sz="800" b="1">
                <a:solidFill>
                  <a:schemeClr val="tx1"/>
                </a:solidFill>
              </a:rPr>
              <a:t>critères suivants </a:t>
            </a:r>
            <a:r>
              <a:rPr lang="fr-FR" sz="800">
                <a:solidFill>
                  <a:schemeClr val="tx1"/>
                </a:solidFill>
              </a:rPr>
              <a:t>:</a:t>
            </a:r>
          </a:p>
          <a:p>
            <a:pPr marL="358775" indent="-176213">
              <a:buFont typeface="Courier New" panose="02070309020205020404" pitchFamily="49" charset="0"/>
              <a:buChar char="o"/>
            </a:pPr>
            <a:r>
              <a:rPr lang="fr-FR" sz="800">
                <a:solidFill>
                  <a:schemeClr val="tx1"/>
                </a:solidFill>
              </a:rPr>
              <a:t>Catalogue de commercialisation lié à la segmentation du client </a:t>
            </a:r>
          </a:p>
          <a:p>
            <a:pPr marL="358775" indent="-176213">
              <a:buFont typeface="Courier New" panose="02070309020205020404" pitchFamily="49" charset="0"/>
              <a:buChar char="o"/>
            </a:pPr>
            <a:r>
              <a:rPr lang="fr-FR" sz="800">
                <a:solidFill>
                  <a:schemeClr val="tx1"/>
                </a:solidFill>
              </a:rPr>
              <a:t>Part maximale d’actifs risqués du client</a:t>
            </a:r>
          </a:p>
          <a:p>
            <a:pPr marL="358775" indent="-176213">
              <a:buFont typeface="Courier New" panose="02070309020205020404" pitchFamily="49" charset="0"/>
              <a:buChar char="o"/>
            </a:pPr>
            <a:r>
              <a:rPr lang="fr-FR" sz="800">
                <a:solidFill>
                  <a:schemeClr val="tx1"/>
                </a:solidFill>
              </a:rPr>
              <a:t>Volatilité maximum globale du client </a:t>
            </a:r>
          </a:p>
          <a:p>
            <a:pPr marL="358775" indent="-176213">
              <a:buFont typeface="Courier New" panose="02070309020205020404" pitchFamily="49" charset="0"/>
              <a:buChar char="o"/>
            </a:pPr>
            <a:r>
              <a:rPr lang="fr-FR" sz="800">
                <a:solidFill>
                  <a:schemeClr val="tx1"/>
                </a:solidFill>
              </a:rPr>
              <a:t>Horizon du projet supérieur à la maturité du support</a:t>
            </a:r>
          </a:p>
          <a:p>
            <a:pPr marL="358775" indent="-176213">
              <a:buFont typeface="Courier New" panose="02070309020205020404" pitchFamily="49" charset="0"/>
              <a:buChar char="o"/>
            </a:pPr>
            <a:r>
              <a:rPr lang="fr-FR" sz="800">
                <a:solidFill>
                  <a:schemeClr val="tx1"/>
                </a:solidFill>
              </a:rPr>
              <a:t>Niveau de connaissance financière supérieur ou égal au minimum requis pour le support</a:t>
            </a:r>
          </a:p>
          <a:p>
            <a:pPr marL="358775" indent="-176213">
              <a:buFont typeface="Courier New" panose="02070309020205020404" pitchFamily="49" charset="0"/>
              <a:buChar char="o"/>
            </a:pPr>
            <a:r>
              <a:rPr lang="fr-FR" sz="800">
                <a:solidFill>
                  <a:schemeClr val="tx1"/>
                </a:solidFill>
              </a:rPr>
              <a:t>Montant désiré sur le support supérieur ou égal au minimum de souscription du support</a:t>
            </a:r>
          </a:p>
          <a:p>
            <a:pPr marL="358775" indent="-176213">
              <a:buFont typeface="Courier New" panose="02070309020205020404" pitchFamily="49" charset="0"/>
              <a:buChar char="o"/>
            </a:pPr>
            <a:r>
              <a:rPr lang="fr-FR" sz="800">
                <a:solidFill>
                  <a:schemeClr val="tx1"/>
                </a:solidFill>
              </a:rPr>
              <a:t>Eligibilité du support à l’enveloppe </a:t>
            </a:r>
          </a:p>
          <a:p>
            <a:pPr marL="358775" indent="-176213">
              <a:buFont typeface="Courier New" panose="02070309020205020404" pitchFamily="49" charset="0"/>
              <a:buChar char="o"/>
            </a:pPr>
            <a:r>
              <a:rPr lang="fr-FR" sz="800">
                <a:solidFill>
                  <a:schemeClr val="tx1"/>
                </a:solidFill>
              </a:rPr>
              <a:t>Eligibilité de la catégorie de support au projet </a:t>
            </a:r>
          </a:p>
          <a:p>
            <a:pPr marL="358775" indent="-176213">
              <a:buFont typeface="Courier New" panose="02070309020205020404" pitchFamily="49" charset="0"/>
              <a:buChar char="o"/>
            </a:pPr>
            <a:endParaRPr lang="fr-FR" sz="800">
              <a:solidFill>
                <a:schemeClr val="tx1"/>
              </a:solidFill>
            </a:endParaRPr>
          </a:p>
          <a:p>
            <a:r>
              <a:rPr lang="fr-FR" sz="700" b="1" i="1">
                <a:solidFill>
                  <a:schemeClr val="accent5"/>
                </a:solidFill>
              </a:rPr>
              <a:t>Note</a:t>
            </a:r>
            <a:r>
              <a:rPr lang="fr-FR" sz="700" i="1">
                <a:solidFill>
                  <a:schemeClr val="accent5"/>
                </a:solidFill>
              </a:rPr>
              <a:t> : Si le client souhaite </a:t>
            </a:r>
            <a:r>
              <a:rPr lang="fr-FR" sz="700" b="1" i="1">
                <a:solidFill>
                  <a:schemeClr val="accent5"/>
                </a:solidFill>
              </a:rPr>
              <a:t>modifier partiellement </a:t>
            </a:r>
            <a:r>
              <a:rPr lang="fr-FR" sz="700" i="1">
                <a:solidFill>
                  <a:schemeClr val="accent5"/>
                </a:solidFill>
              </a:rPr>
              <a:t>le support, choisir les options « </a:t>
            </a:r>
            <a:r>
              <a:rPr lang="fr-FR" sz="700" b="1" i="1">
                <a:solidFill>
                  <a:schemeClr val="accent5"/>
                </a:solidFill>
              </a:rPr>
              <a:t>Ventiler en % </a:t>
            </a:r>
            <a:r>
              <a:rPr lang="fr-FR" sz="700" i="1">
                <a:solidFill>
                  <a:schemeClr val="accent5"/>
                </a:solidFill>
              </a:rPr>
              <a:t>» ou « </a:t>
            </a:r>
            <a:r>
              <a:rPr lang="fr-FR" sz="700" b="1" i="1">
                <a:solidFill>
                  <a:schemeClr val="accent5"/>
                </a:solidFill>
              </a:rPr>
              <a:t>Ventiler en €</a:t>
            </a:r>
            <a:r>
              <a:rPr lang="fr-FR" sz="700" i="1">
                <a:solidFill>
                  <a:schemeClr val="accent5"/>
                </a:solidFill>
              </a:rPr>
              <a:t>  ». La validation de la ventilation sera uniquement </a:t>
            </a:r>
            <a:r>
              <a:rPr lang="fr-FR" sz="700" b="1" i="1">
                <a:solidFill>
                  <a:schemeClr val="accent5"/>
                </a:solidFill>
              </a:rPr>
              <a:t>possible</a:t>
            </a:r>
            <a:r>
              <a:rPr lang="fr-FR" sz="700" i="1">
                <a:solidFill>
                  <a:schemeClr val="accent5"/>
                </a:solidFill>
              </a:rPr>
              <a:t> lorsque l’intitulé « </a:t>
            </a:r>
            <a:r>
              <a:rPr lang="fr-FR" sz="700" b="1" i="1">
                <a:solidFill>
                  <a:schemeClr val="accent5"/>
                </a:solidFill>
              </a:rPr>
              <a:t>écart »</a:t>
            </a:r>
            <a:r>
              <a:rPr lang="fr-FR" sz="700" i="1">
                <a:solidFill>
                  <a:schemeClr val="accent5"/>
                </a:solidFill>
              </a:rPr>
              <a:t> sera </a:t>
            </a:r>
            <a:r>
              <a:rPr lang="fr-FR" sz="700" b="1" i="1">
                <a:solidFill>
                  <a:schemeClr val="accent5"/>
                </a:solidFill>
              </a:rPr>
              <a:t>égal à 0</a:t>
            </a:r>
          </a:p>
        </p:txBody>
      </p:sp>
      <p:sp>
        <p:nvSpPr>
          <p:cNvPr id="33" name="Rectangle 32">
            <a:extLst>
              <a:ext uri="{FF2B5EF4-FFF2-40B4-BE49-F238E27FC236}">
                <a16:creationId xmlns:a16="http://schemas.microsoft.com/office/drawing/2014/main" id="{5BADFD27-EA90-4D1C-8F35-36CFE04D1D66}"/>
              </a:ext>
            </a:extLst>
          </p:cNvPr>
          <p:cNvSpPr/>
          <p:nvPr/>
        </p:nvSpPr>
        <p:spPr>
          <a:xfrm>
            <a:off x="4861604" y="1660015"/>
            <a:ext cx="3853437" cy="270125"/>
          </a:xfrm>
          <a:prstGeom prst="rect">
            <a:avLst/>
          </a:prstGeom>
          <a:solidFill>
            <a:schemeClr val="accent5"/>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a:solidFill>
                  <a:schemeClr val="bg1"/>
                </a:solidFill>
                <a:latin typeface="Montserrat SemiBold" panose="020B0604020202020204" charset="0"/>
              </a:rPr>
              <a:t>Les ventilations (</a:t>
            </a:r>
            <a:r>
              <a:rPr lang="fr-FR" sz="1000" b="1" err="1">
                <a:solidFill>
                  <a:schemeClr val="bg1"/>
                </a:solidFill>
                <a:latin typeface="Montserrat SemiBold" panose="020B0604020202020204" charset="0"/>
              </a:rPr>
              <a:t>splits</a:t>
            </a:r>
            <a:r>
              <a:rPr lang="fr-FR" sz="1000" b="1">
                <a:solidFill>
                  <a:schemeClr val="bg1"/>
                </a:solidFill>
                <a:latin typeface="Montserrat SemiBold" panose="020B0604020202020204" charset="0"/>
              </a:rPr>
              <a:t>)</a:t>
            </a:r>
          </a:p>
        </p:txBody>
      </p:sp>
      <p:sp>
        <p:nvSpPr>
          <p:cNvPr id="34" name="Rectangle 33">
            <a:extLst>
              <a:ext uri="{FF2B5EF4-FFF2-40B4-BE49-F238E27FC236}">
                <a16:creationId xmlns:a16="http://schemas.microsoft.com/office/drawing/2014/main" id="{B9D591CB-AD14-48B6-AB27-07EAF081639A}"/>
              </a:ext>
            </a:extLst>
          </p:cNvPr>
          <p:cNvSpPr/>
          <p:nvPr/>
        </p:nvSpPr>
        <p:spPr>
          <a:xfrm>
            <a:off x="4861604" y="1935615"/>
            <a:ext cx="3853437" cy="2824271"/>
          </a:xfrm>
          <a:prstGeom prst="rect">
            <a:avLst/>
          </a:pr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08000" rIns="0" rtlCol="0" anchor="ctr"/>
          <a:lstStyle/>
          <a:p>
            <a:r>
              <a:rPr lang="fr-FR" sz="800">
                <a:solidFill>
                  <a:schemeClr val="tx1"/>
                </a:solidFill>
              </a:rPr>
              <a:t>A l’étape 2, lors de la ventilation (split) un double contrôle est effectué </a:t>
            </a:r>
            <a:r>
              <a:rPr lang="fr-FR" sz="800" b="1" u="sng">
                <a:solidFill>
                  <a:schemeClr val="tx1"/>
                </a:solidFill>
              </a:rPr>
              <a:t>a posteriori</a:t>
            </a:r>
            <a:r>
              <a:rPr lang="fr-FR" sz="800" b="1">
                <a:solidFill>
                  <a:schemeClr val="tx1"/>
                </a:solidFill>
              </a:rPr>
              <a:t> </a:t>
            </a:r>
            <a:r>
              <a:rPr lang="fr-FR" sz="800">
                <a:solidFill>
                  <a:schemeClr val="tx1"/>
                </a:solidFill>
              </a:rPr>
              <a:t>(c-à-d. après choix des supports et tentative de validation) : l’algorithme vérifie le </a:t>
            </a:r>
            <a:r>
              <a:rPr lang="fr-FR" sz="800" b="1">
                <a:solidFill>
                  <a:schemeClr val="tx1"/>
                </a:solidFill>
              </a:rPr>
              <a:t>respect de la volatilité globale </a:t>
            </a:r>
            <a:r>
              <a:rPr lang="fr-FR" sz="800">
                <a:solidFill>
                  <a:schemeClr val="tx1"/>
                </a:solidFill>
              </a:rPr>
              <a:t>et du </a:t>
            </a:r>
            <a:r>
              <a:rPr lang="fr-FR" sz="800" b="1">
                <a:solidFill>
                  <a:schemeClr val="tx1"/>
                </a:solidFill>
              </a:rPr>
              <a:t>risque global du client</a:t>
            </a:r>
            <a:r>
              <a:rPr lang="fr-FR" sz="800">
                <a:solidFill>
                  <a:schemeClr val="tx1"/>
                </a:solidFill>
              </a:rPr>
              <a:t>. Il se peut donc qu’un message informatif apparaisse à la validation de cet écran, indiquant que la ventilation souhaitée n’est </a:t>
            </a:r>
            <a:r>
              <a:rPr lang="fr-FR" sz="800" b="1">
                <a:solidFill>
                  <a:schemeClr val="tx1"/>
                </a:solidFill>
              </a:rPr>
              <a:t>pas</a:t>
            </a:r>
            <a:r>
              <a:rPr lang="fr-FR" sz="800">
                <a:solidFill>
                  <a:schemeClr val="tx1"/>
                </a:solidFill>
              </a:rPr>
              <a:t> </a:t>
            </a:r>
            <a:r>
              <a:rPr lang="fr-FR" sz="800" b="1">
                <a:solidFill>
                  <a:schemeClr val="tx1"/>
                </a:solidFill>
              </a:rPr>
              <a:t>possible</a:t>
            </a:r>
            <a:r>
              <a:rPr lang="fr-FR" sz="800">
                <a:solidFill>
                  <a:schemeClr val="tx1"/>
                </a:solidFill>
              </a:rPr>
              <a:t> (non-respect du budget de risque, ou de la volatilité globale, ou des deux).</a:t>
            </a:r>
          </a:p>
          <a:p>
            <a:endParaRPr lang="fr-FR" sz="800" b="1" i="1">
              <a:solidFill>
                <a:schemeClr val="accent5"/>
              </a:solidFill>
            </a:endParaRPr>
          </a:p>
          <a:p>
            <a:r>
              <a:rPr lang="fr-FR" sz="800" b="1" i="1">
                <a:solidFill>
                  <a:schemeClr val="accent5"/>
                </a:solidFill>
              </a:rPr>
              <a:t>Astuce 1 </a:t>
            </a:r>
            <a:r>
              <a:rPr lang="fr-FR" sz="800">
                <a:solidFill>
                  <a:schemeClr val="tx1"/>
                </a:solidFill>
              </a:rPr>
              <a:t>: </a:t>
            </a:r>
            <a:r>
              <a:rPr lang="fr-FR" sz="800" b="1">
                <a:solidFill>
                  <a:schemeClr val="tx1"/>
                </a:solidFill>
              </a:rPr>
              <a:t>pour trouver une ventilation éligible sans être bloqué par le </a:t>
            </a:r>
            <a:r>
              <a:rPr lang="fr-FR" sz="800" b="1" u="sng">
                <a:solidFill>
                  <a:schemeClr val="tx1"/>
                </a:solidFill>
              </a:rPr>
              <a:t>profil de risque global </a:t>
            </a:r>
            <a:r>
              <a:rPr lang="fr-FR" sz="800" b="1">
                <a:solidFill>
                  <a:schemeClr val="tx1"/>
                </a:solidFill>
              </a:rPr>
              <a:t>du client</a:t>
            </a:r>
            <a:r>
              <a:rPr lang="fr-FR" sz="800">
                <a:solidFill>
                  <a:schemeClr val="tx1"/>
                </a:solidFill>
              </a:rPr>
              <a:t>, </a:t>
            </a:r>
            <a:r>
              <a:rPr lang="fr-FR" sz="800" b="1">
                <a:solidFill>
                  <a:schemeClr val="tx1"/>
                </a:solidFill>
              </a:rPr>
              <a:t>gamifier à 100% </a:t>
            </a:r>
            <a:r>
              <a:rPr lang="fr-FR" sz="800">
                <a:solidFill>
                  <a:schemeClr val="tx1"/>
                </a:solidFill>
              </a:rPr>
              <a:t>à l’étape de proposition puis cliquer sur « Calculer » afin de proposer le maximum de risque acceptable sur le contrat. Il n’y aura ainsi plus besoin de ventiler à partir du fonds euros par la suite car le maximum de risque sera déjà atteint. Il sera néanmoins possible de réaliser des ventilations à partir d’actifs risqués sans être limité par le risque global du client.</a:t>
            </a:r>
          </a:p>
          <a:p>
            <a:r>
              <a:rPr lang="fr-FR" sz="800">
                <a:solidFill>
                  <a:schemeClr val="tx1"/>
                </a:solidFill>
              </a:rPr>
              <a:t> </a:t>
            </a:r>
          </a:p>
          <a:p>
            <a:r>
              <a:rPr lang="fr-FR" sz="800" b="1" i="1">
                <a:solidFill>
                  <a:schemeClr val="accent5"/>
                </a:solidFill>
              </a:rPr>
              <a:t>Astuce 2</a:t>
            </a:r>
            <a:r>
              <a:rPr lang="fr-FR" sz="800" i="1">
                <a:solidFill>
                  <a:schemeClr val="accent5"/>
                </a:solidFill>
              </a:rPr>
              <a:t> </a:t>
            </a:r>
            <a:r>
              <a:rPr lang="fr-FR" sz="800">
                <a:solidFill>
                  <a:schemeClr val="tx1"/>
                </a:solidFill>
              </a:rPr>
              <a:t>: </a:t>
            </a:r>
            <a:r>
              <a:rPr lang="fr-FR" sz="800" b="1">
                <a:solidFill>
                  <a:schemeClr val="tx1"/>
                </a:solidFill>
              </a:rPr>
              <a:t>pour trouver une ventilation éligible sans être bloqué par la </a:t>
            </a:r>
            <a:r>
              <a:rPr lang="fr-FR" sz="800" b="1" u="sng">
                <a:solidFill>
                  <a:schemeClr val="tx1"/>
                </a:solidFill>
              </a:rPr>
              <a:t>volatilité globale </a:t>
            </a:r>
            <a:r>
              <a:rPr lang="fr-FR" sz="800" b="1">
                <a:solidFill>
                  <a:schemeClr val="tx1"/>
                </a:solidFill>
              </a:rPr>
              <a:t>du client</a:t>
            </a:r>
            <a:r>
              <a:rPr lang="fr-FR" sz="800">
                <a:solidFill>
                  <a:schemeClr val="tx1"/>
                </a:solidFill>
              </a:rPr>
              <a:t>, visualiser à l’écran « Remplacer » </a:t>
            </a:r>
            <a:r>
              <a:rPr lang="fr-FR" sz="800" b="1">
                <a:solidFill>
                  <a:schemeClr val="tx1"/>
                </a:solidFill>
              </a:rPr>
              <a:t>les supports qui peuvent être intégralement remplacés (switch)</a:t>
            </a:r>
            <a:r>
              <a:rPr lang="fr-FR" sz="800">
                <a:solidFill>
                  <a:schemeClr val="tx1"/>
                </a:solidFill>
              </a:rPr>
              <a:t>. Cela pourra vous donner une bonne indication sur les supports que vous pouvez choisir pour un split, permettant de valider la ventilation.</a:t>
            </a:r>
          </a:p>
          <a:p>
            <a:r>
              <a:rPr lang="fr-FR" sz="800">
                <a:solidFill>
                  <a:schemeClr val="tx1"/>
                </a:solidFill>
              </a:rPr>
              <a:t>Autre solution possible : effectuer une autre répartition au profit de supports moins volatiles. </a:t>
            </a:r>
          </a:p>
        </p:txBody>
      </p:sp>
      <p:pic>
        <p:nvPicPr>
          <p:cNvPr id="35" name="Picture 4">
            <a:extLst>
              <a:ext uri="{FF2B5EF4-FFF2-40B4-BE49-F238E27FC236}">
                <a16:creationId xmlns:a16="http://schemas.microsoft.com/office/drawing/2014/main" id="{0D221884-0FA4-4B5C-8ED5-EA135B8BF20C}"/>
              </a:ext>
            </a:extLst>
          </p:cNvPr>
          <p:cNvPicPr>
            <a:picLocks noChangeAspect="1" noChangeArrowheads="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167011" y="643080"/>
            <a:ext cx="809977" cy="809977"/>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a:extLst>
              <a:ext uri="{FF2B5EF4-FFF2-40B4-BE49-F238E27FC236}">
                <a16:creationId xmlns:a16="http://schemas.microsoft.com/office/drawing/2014/main" id="{9D6222E4-CA79-45F5-8F59-AA9BB5031940}"/>
              </a:ext>
            </a:extLst>
          </p:cNvPr>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158858" y="1044000"/>
            <a:ext cx="392183" cy="392183"/>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a:extLst>
              <a:ext uri="{FF2B5EF4-FFF2-40B4-BE49-F238E27FC236}">
                <a16:creationId xmlns:a16="http://schemas.microsoft.com/office/drawing/2014/main" id="{D5197A3C-9732-495B-AC37-C36E0D508842}"/>
              </a:ext>
            </a:extLst>
          </p:cNvPr>
          <p:cNvPicPr>
            <a:picLocks noChangeAspect="1" noChangeArrowheads="1"/>
          </p:cNvPicPr>
          <p:nvPr/>
        </p:nvPicPr>
        <p:blipFill>
          <a:blip r:embed="rId4">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0800000">
            <a:off x="6602853" y="1044000"/>
            <a:ext cx="392184" cy="392184"/>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 13">
            <a:hlinkClick r:id="rId5"/>
            <a:extLst>
              <a:ext uri="{FF2B5EF4-FFF2-40B4-BE49-F238E27FC236}">
                <a16:creationId xmlns:a16="http://schemas.microsoft.com/office/drawing/2014/main" id="{E691CC0E-F415-4D36-BA60-A7DB445A310A}"/>
              </a:ext>
            </a:extLst>
          </p:cNvPr>
          <p:cNvPicPr>
            <a:picLocks noChangeAspect="1"/>
          </p:cNvPicPr>
          <p:nvPr/>
        </p:nvPicPr>
        <p:blipFill rotWithShape="1">
          <a:blip r:embed="rId6"/>
          <a:srcRect l="5060"/>
          <a:stretch/>
        </p:blipFill>
        <p:spPr>
          <a:xfrm>
            <a:off x="8183000" y="78954"/>
            <a:ext cx="801580" cy="389078"/>
          </a:xfrm>
          <a:prstGeom prst="rect">
            <a:avLst/>
          </a:prstGeom>
        </p:spPr>
      </p:pic>
    </p:spTree>
    <p:extLst>
      <p:ext uri="{BB962C8B-B14F-4D97-AF65-F5344CB8AC3E}">
        <p14:creationId xmlns:p14="http://schemas.microsoft.com/office/powerpoint/2010/main" val="11692084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631FC4AE-8A7B-4652-A72A-586204441FBB}"/>
              </a:ext>
            </a:extLst>
          </p:cNvPr>
          <p:cNvSpPr txBox="1"/>
          <p:nvPr/>
        </p:nvSpPr>
        <p:spPr>
          <a:xfrm>
            <a:off x="2739049" y="4751489"/>
            <a:ext cx="5962869" cy="369332"/>
          </a:xfrm>
          <a:prstGeom prst="rect">
            <a:avLst/>
          </a:prstGeom>
          <a:noFill/>
        </p:spPr>
        <p:txBody>
          <a:bodyPr wrap="square" rtlCol="0">
            <a:spAutoFit/>
          </a:bodyPr>
          <a:lstStyle/>
          <a:p>
            <a:r>
              <a:rPr lang="fr-FR" sz="600">
                <a:solidFill>
                  <a:schemeClr val="bg2"/>
                </a:solidFill>
              </a:rPr>
              <a:t>Cet exercice a pour objectif de vous présenter le fonctionnement général de l’outil LEA mais ne reflétera pas toujours l’offre actuelle (portefeuilles modèles, catalogues de commercialisation…) ou les paramétrages actuellement disponibles en production dans votre établissement.</a:t>
            </a:r>
          </a:p>
          <a:p>
            <a:r>
              <a:rPr lang="fr-FR" sz="600">
                <a:solidFill>
                  <a:schemeClr val="bg2"/>
                </a:solidFill>
              </a:rPr>
              <a:t>Ainsi il conviendra de modifier l'énoncé et le corrigé le cas échéant.</a:t>
            </a:r>
          </a:p>
        </p:txBody>
      </p:sp>
      <p:sp>
        <p:nvSpPr>
          <p:cNvPr id="2" name="Titre 1">
            <a:extLst>
              <a:ext uri="{FF2B5EF4-FFF2-40B4-BE49-F238E27FC236}">
                <a16:creationId xmlns:a16="http://schemas.microsoft.com/office/drawing/2014/main" id="{0518E33F-A338-4998-BEAE-43248FEFDFA8}"/>
              </a:ext>
            </a:extLst>
          </p:cNvPr>
          <p:cNvSpPr>
            <a:spLocks noGrp="1"/>
          </p:cNvSpPr>
          <p:nvPr>
            <p:ph type="title"/>
          </p:nvPr>
        </p:nvSpPr>
        <p:spPr/>
        <p:txBody>
          <a:bodyPr/>
          <a:lstStyle/>
          <a:p>
            <a:r>
              <a:rPr lang="fr-FR" sz="1800" dirty="0"/>
              <a:t>Exercice</a:t>
            </a:r>
          </a:p>
        </p:txBody>
      </p:sp>
      <p:sp>
        <p:nvSpPr>
          <p:cNvPr id="3" name="Espace réservé du texte 2">
            <a:extLst>
              <a:ext uri="{FF2B5EF4-FFF2-40B4-BE49-F238E27FC236}">
                <a16:creationId xmlns:a16="http://schemas.microsoft.com/office/drawing/2014/main" id="{0E6E29D7-73C9-4F70-A8F6-8B17EA7BAC52}"/>
              </a:ext>
            </a:extLst>
          </p:cNvPr>
          <p:cNvSpPr>
            <a:spLocks noGrp="1"/>
          </p:cNvSpPr>
          <p:nvPr>
            <p:ph type="body" sz="quarter" idx="12"/>
          </p:nvPr>
        </p:nvSpPr>
        <p:spPr/>
        <p:txBody>
          <a:bodyPr>
            <a:normAutofit/>
          </a:bodyPr>
          <a:lstStyle/>
          <a:p>
            <a:r>
              <a:rPr lang="fr-FR" sz="1200"/>
              <a:t>Souscription d’une Assurance Vie + Versements programmés + </a:t>
            </a:r>
            <a:r>
              <a:rPr lang="fr-FR" sz="1200" err="1"/>
              <a:t>Switchs</a:t>
            </a:r>
            <a:r>
              <a:rPr lang="fr-FR" sz="1200"/>
              <a:t> 1 et 2</a:t>
            </a:r>
          </a:p>
        </p:txBody>
      </p:sp>
      <p:sp>
        <p:nvSpPr>
          <p:cNvPr id="10" name="Rectangle 9">
            <a:extLst>
              <a:ext uri="{FF2B5EF4-FFF2-40B4-BE49-F238E27FC236}">
                <a16:creationId xmlns:a16="http://schemas.microsoft.com/office/drawing/2014/main" id="{A18FD827-14A9-493F-8DD3-F5B25B7494B9}"/>
              </a:ext>
            </a:extLst>
          </p:cNvPr>
          <p:cNvSpPr/>
          <p:nvPr/>
        </p:nvSpPr>
        <p:spPr>
          <a:xfrm>
            <a:off x="1536439" y="979714"/>
            <a:ext cx="1624693" cy="15512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a:latin typeface="Montserrat SemiBold" panose="020B0604020202020204" charset="0"/>
              </a:rPr>
              <a:t>Enoncé exercice</a:t>
            </a:r>
          </a:p>
        </p:txBody>
      </p:sp>
      <p:sp>
        <p:nvSpPr>
          <p:cNvPr id="5" name="ZoneTexte 4">
            <a:extLst>
              <a:ext uri="{FF2B5EF4-FFF2-40B4-BE49-F238E27FC236}">
                <a16:creationId xmlns:a16="http://schemas.microsoft.com/office/drawing/2014/main" id="{D1E08F95-E8D6-4E54-91E5-3DE91527CDFA}"/>
              </a:ext>
            </a:extLst>
          </p:cNvPr>
          <p:cNvSpPr txBox="1"/>
          <p:nvPr/>
        </p:nvSpPr>
        <p:spPr>
          <a:xfrm>
            <a:off x="393472" y="2263160"/>
            <a:ext cx="4099665" cy="1923604"/>
          </a:xfrm>
          <a:prstGeom prst="rect">
            <a:avLst/>
          </a:prstGeom>
          <a:noFill/>
        </p:spPr>
        <p:txBody>
          <a:bodyPr wrap="square" rtlCol="0">
            <a:spAutoFit/>
          </a:bodyPr>
          <a:lstStyle/>
          <a:p>
            <a:pPr>
              <a:spcAft>
                <a:spcPts val="300"/>
              </a:spcAft>
            </a:pPr>
            <a:r>
              <a:rPr lang="fr-FR" sz="800">
                <a:solidFill>
                  <a:schemeClr val="accent6"/>
                </a:solidFill>
                <a:latin typeface="Montserrat SemiBold" panose="020B0604020202020204" charset="0"/>
              </a:rPr>
              <a:t>OBJECTIFS</a:t>
            </a:r>
            <a:r>
              <a:rPr lang="fr-FR" sz="800"/>
              <a:t> </a:t>
            </a:r>
          </a:p>
          <a:p>
            <a:pPr lvl="1">
              <a:spcAft>
                <a:spcPts val="300"/>
              </a:spcAft>
            </a:pPr>
            <a:r>
              <a:rPr lang="fr-FR" sz="800" b="1"/>
              <a:t>Epargner pour mes proches </a:t>
            </a:r>
            <a:r>
              <a:rPr lang="fr-FR" sz="800"/>
              <a:t>(à horizon </a:t>
            </a:r>
            <a:r>
              <a:rPr lang="fr-FR" sz="800" b="1"/>
              <a:t>12 ans</a:t>
            </a:r>
            <a:r>
              <a:rPr lang="fr-FR" sz="800"/>
              <a:t>)</a:t>
            </a:r>
          </a:p>
          <a:p>
            <a:pPr marL="171450" lvl="1" indent="-171450">
              <a:buFont typeface="Courier New" panose="02070309020205020404" pitchFamily="49" charset="0"/>
              <a:buChar char="o"/>
            </a:pPr>
            <a:r>
              <a:rPr lang="fr-FR" sz="800" b="1"/>
              <a:t>Souscription</a:t>
            </a:r>
            <a:r>
              <a:rPr lang="fr-FR" sz="800"/>
              <a:t> d’un nouveau contrat d’assurance vie « </a:t>
            </a:r>
            <a:r>
              <a:rPr lang="fr-FR" sz="800" b="1" err="1"/>
              <a:t>Millevie</a:t>
            </a:r>
            <a:r>
              <a:rPr lang="fr-FR" sz="800" b="1"/>
              <a:t> Essentiel »</a:t>
            </a:r>
          </a:p>
          <a:p>
            <a:pPr marL="171450" lvl="1" indent="-171450">
              <a:buFont typeface="Courier New" panose="02070309020205020404" pitchFamily="49" charset="0"/>
              <a:buChar char="o"/>
            </a:pPr>
            <a:r>
              <a:rPr lang="fr-FR" sz="800" b="1"/>
              <a:t>Versement initial </a:t>
            </a:r>
            <a:r>
              <a:rPr lang="fr-FR" sz="800"/>
              <a:t>de 2 000€</a:t>
            </a:r>
          </a:p>
          <a:p>
            <a:pPr marL="171450" lvl="1" indent="-171450">
              <a:buFont typeface="Courier New" panose="02070309020205020404" pitchFamily="49" charset="0"/>
              <a:buChar char="o"/>
            </a:pPr>
            <a:r>
              <a:rPr lang="fr-FR" sz="800" b="1"/>
              <a:t>Versements programmés </a:t>
            </a:r>
            <a:r>
              <a:rPr lang="fr-FR" sz="800"/>
              <a:t>de 50€/mois</a:t>
            </a:r>
          </a:p>
          <a:p>
            <a:endParaRPr lang="fr-FR" sz="800"/>
          </a:p>
          <a:p>
            <a:endParaRPr lang="fr-FR" sz="800"/>
          </a:p>
          <a:p>
            <a:pPr>
              <a:spcAft>
                <a:spcPts val="300"/>
              </a:spcAft>
            </a:pPr>
            <a:r>
              <a:rPr lang="fr-FR" sz="800" b="1">
                <a:solidFill>
                  <a:schemeClr val="accent6"/>
                </a:solidFill>
              </a:rPr>
              <a:t>GESTION DE L’EPARGNE</a:t>
            </a:r>
          </a:p>
          <a:p>
            <a:pPr>
              <a:spcAft>
                <a:spcPts val="300"/>
              </a:spcAft>
            </a:pPr>
            <a:r>
              <a:rPr lang="fr-FR" sz="800"/>
              <a:t>Investissement de 2 000€ depuis le Livret A</a:t>
            </a:r>
          </a:p>
          <a:p>
            <a:pPr>
              <a:spcAft>
                <a:spcPts val="300"/>
              </a:spcAft>
            </a:pPr>
            <a:endParaRPr lang="fr-FR" sz="800" b="1"/>
          </a:p>
          <a:p>
            <a:endParaRPr lang="fr-FR" sz="800"/>
          </a:p>
          <a:p>
            <a:pPr>
              <a:spcAft>
                <a:spcPts val="300"/>
              </a:spcAft>
            </a:pPr>
            <a:r>
              <a:rPr lang="fr-FR" sz="800" b="1">
                <a:solidFill>
                  <a:schemeClr val="accent6"/>
                </a:solidFill>
              </a:rPr>
              <a:t>MODIFICATION DE LA PROPOSITION </a:t>
            </a:r>
          </a:p>
          <a:p>
            <a:pPr>
              <a:spcAft>
                <a:spcPts val="300"/>
              </a:spcAft>
            </a:pPr>
            <a:r>
              <a:rPr lang="fr-FR" sz="800" b="1"/>
              <a:t>Remplacement du support </a:t>
            </a:r>
            <a:r>
              <a:rPr lang="fr-FR" sz="800"/>
              <a:t>« </a:t>
            </a:r>
            <a:r>
              <a:rPr lang="fr-FR" sz="700" b="1"/>
              <a:t>ALLOCATION PILOTÉE EQUILIBRE</a:t>
            </a:r>
            <a:r>
              <a:rPr lang="fr-FR" sz="800"/>
              <a:t> » vers « </a:t>
            </a:r>
            <a:r>
              <a:rPr lang="fr-FR" sz="700" b="1"/>
              <a:t>SELECTIZ </a:t>
            </a:r>
            <a:r>
              <a:rPr lang="fr-FR" sz="800"/>
              <a:t>»</a:t>
            </a:r>
          </a:p>
        </p:txBody>
      </p:sp>
      <p:sp>
        <p:nvSpPr>
          <p:cNvPr id="4" name="Rectangle 3">
            <a:extLst>
              <a:ext uri="{FF2B5EF4-FFF2-40B4-BE49-F238E27FC236}">
                <a16:creationId xmlns:a16="http://schemas.microsoft.com/office/drawing/2014/main" id="{29CB9718-F33C-45E0-97AD-AD6A26E51A3C}"/>
              </a:ext>
            </a:extLst>
          </p:cNvPr>
          <p:cNvSpPr/>
          <p:nvPr/>
        </p:nvSpPr>
        <p:spPr>
          <a:xfrm>
            <a:off x="363787" y="979714"/>
            <a:ext cx="4090308" cy="3714750"/>
          </a:xfrm>
          <a:prstGeom prst="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fr-FR" sz="1200">
              <a:solidFill>
                <a:schemeClr val="tx1"/>
              </a:solidFill>
            </a:endParaRPr>
          </a:p>
          <a:p>
            <a:endParaRPr lang="fr-FR" sz="1050">
              <a:solidFill>
                <a:schemeClr val="accent2"/>
              </a:solidFill>
              <a:sym typeface="Wingdings" panose="05000000000000000000" pitchFamily="2" charset="2"/>
            </a:endParaRPr>
          </a:p>
          <a:p>
            <a:endParaRPr lang="fr-FR" sz="1200">
              <a:solidFill>
                <a:schemeClr val="tx1"/>
              </a:solidFill>
              <a:sym typeface="Wingdings" panose="05000000000000000000" pitchFamily="2" charset="2"/>
            </a:endParaRPr>
          </a:p>
          <a:p>
            <a:pPr marL="285750" indent="-285750">
              <a:buFont typeface="Wingdings" panose="05000000000000000000" pitchFamily="2" charset="2"/>
              <a:buChar char="à"/>
            </a:pPr>
            <a:endParaRPr lang="fr-FR" sz="1200">
              <a:solidFill>
                <a:schemeClr val="tx1"/>
              </a:solidFill>
              <a:sym typeface="Wingdings" panose="05000000000000000000" pitchFamily="2" charset="2"/>
            </a:endParaRPr>
          </a:p>
        </p:txBody>
      </p:sp>
      <p:grpSp>
        <p:nvGrpSpPr>
          <p:cNvPr id="7" name="Groupe 6">
            <a:extLst>
              <a:ext uri="{FF2B5EF4-FFF2-40B4-BE49-F238E27FC236}">
                <a16:creationId xmlns:a16="http://schemas.microsoft.com/office/drawing/2014/main" id="{CB4E3748-A040-4898-8146-48CFCAB3FBE6}"/>
              </a:ext>
            </a:extLst>
          </p:cNvPr>
          <p:cNvGrpSpPr/>
          <p:nvPr/>
        </p:nvGrpSpPr>
        <p:grpSpPr>
          <a:xfrm>
            <a:off x="4689905" y="979714"/>
            <a:ext cx="4090308" cy="3714750"/>
            <a:chOff x="4689905" y="979714"/>
            <a:chExt cx="4090308" cy="3714750"/>
          </a:xfrm>
        </p:grpSpPr>
        <p:sp>
          <p:nvSpPr>
            <p:cNvPr id="28" name="Rectangle 27">
              <a:extLst>
                <a:ext uri="{FF2B5EF4-FFF2-40B4-BE49-F238E27FC236}">
                  <a16:creationId xmlns:a16="http://schemas.microsoft.com/office/drawing/2014/main" id="{1915FD22-2941-43E3-94C2-8BDD87DD535A}"/>
                </a:ext>
              </a:extLst>
            </p:cNvPr>
            <p:cNvSpPr/>
            <p:nvPr/>
          </p:nvSpPr>
          <p:spPr>
            <a:xfrm>
              <a:off x="4689905" y="979714"/>
              <a:ext cx="4090308" cy="3714750"/>
            </a:xfrm>
            <a:prstGeom prst="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fr-FR" sz="800" dirty="0">
                <a:solidFill>
                  <a:schemeClr val="tx1"/>
                </a:solidFill>
              </a:endParaRPr>
            </a:p>
            <a:p>
              <a:pPr marL="177800"/>
              <a:endParaRPr lang="fr-FR" sz="800" dirty="0">
                <a:solidFill>
                  <a:schemeClr val="tx1"/>
                </a:solidFill>
              </a:endParaRPr>
            </a:p>
            <a:p>
              <a:pPr marL="177800"/>
              <a:r>
                <a:rPr lang="fr-FR" sz="800" dirty="0">
                  <a:solidFill>
                    <a:schemeClr val="tx1"/>
                  </a:solidFill>
                </a:rPr>
                <a:t>Accéder à la rubrique « </a:t>
              </a:r>
              <a:r>
                <a:rPr lang="fr-FR" sz="800" b="1" dirty="0">
                  <a:solidFill>
                    <a:schemeClr val="tx1"/>
                  </a:solidFill>
                </a:rPr>
                <a:t>Renseigner mon épargne </a:t>
              </a:r>
              <a:r>
                <a:rPr lang="fr-FR" sz="800" dirty="0">
                  <a:solidFill>
                    <a:schemeClr val="tx1"/>
                  </a:solidFill>
                </a:rPr>
                <a:t>» pour investir des liquidités</a:t>
              </a:r>
              <a:r>
                <a:rPr lang="fr-FR" sz="800" b="1" dirty="0">
                  <a:solidFill>
                    <a:schemeClr val="tx1"/>
                  </a:solidFill>
                </a:rPr>
                <a:t>. Investir 2 000 € </a:t>
              </a:r>
              <a:r>
                <a:rPr lang="fr-FR" sz="800" dirty="0">
                  <a:solidFill>
                    <a:schemeClr val="tx1"/>
                  </a:solidFill>
                </a:rPr>
                <a:t>depuis le Livret A (les liquidités investies - ici 2 000€ - s’affichent alors automatiquement en haut de la page)</a:t>
              </a:r>
              <a:endParaRPr lang="fr-FR" sz="800" dirty="0">
                <a:solidFill>
                  <a:schemeClr val="tx1"/>
                </a:solidFill>
                <a:sym typeface="Wingdings" panose="05000000000000000000" pitchFamily="2" charset="2"/>
              </a:endParaRPr>
            </a:p>
            <a:p>
              <a:pPr marL="177800"/>
              <a:endParaRPr lang="fr-FR" sz="800" dirty="0">
                <a:solidFill>
                  <a:schemeClr val="tx1"/>
                </a:solidFill>
                <a:sym typeface="Wingdings" panose="05000000000000000000" pitchFamily="2" charset="2"/>
              </a:endParaRPr>
            </a:p>
            <a:p>
              <a:pPr marL="177800"/>
              <a:r>
                <a:rPr lang="fr-FR" sz="800" dirty="0">
                  <a:solidFill>
                    <a:schemeClr val="tx1"/>
                  </a:solidFill>
                </a:rPr>
                <a:t>Affecter </a:t>
              </a:r>
              <a:r>
                <a:rPr lang="fr-FR" sz="800" b="1" dirty="0">
                  <a:solidFill>
                    <a:schemeClr val="tx1"/>
                  </a:solidFill>
                </a:rPr>
                <a:t>50€</a:t>
              </a:r>
              <a:r>
                <a:rPr lang="fr-FR" sz="800" dirty="0">
                  <a:solidFill>
                    <a:schemeClr val="tx1"/>
                  </a:solidFill>
                </a:rPr>
                <a:t> en « </a:t>
              </a:r>
              <a:r>
                <a:rPr lang="fr-FR" sz="800" b="1" dirty="0">
                  <a:solidFill>
                    <a:schemeClr val="tx1"/>
                  </a:solidFill>
                </a:rPr>
                <a:t>Epargne mensuelle programmée à affecter aux projets </a:t>
              </a:r>
              <a:r>
                <a:rPr lang="fr-FR" sz="800" dirty="0">
                  <a:solidFill>
                    <a:schemeClr val="tx1"/>
                  </a:solidFill>
                </a:rPr>
                <a:t>» à l’écran « Capacité d’épargne » </a:t>
              </a:r>
            </a:p>
            <a:p>
              <a:pPr marL="177800"/>
              <a:r>
                <a:rPr lang="fr-FR" sz="700" i="1" dirty="0">
                  <a:solidFill>
                    <a:schemeClr val="accent6"/>
                  </a:solidFill>
                </a:rPr>
                <a:t>Il est important de bien dégager des liquidités à cette étape pour être en mesure de mettre en place les VP dans la suite du parcours lors de la déclaration du projet</a:t>
              </a:r>
            </a:p>
            <a:p>
              <a:pPr marL="177800"/>
              <a:endParaRPr lang="fr-FR" sz="800" dirty="0">
                <a:solidFill>
                  <a:schemeClr val="tx1"/>
                </a:solidFill>
                <a:sym typeface="Wingdings" panose="05000000000000000000" pitchFamily="2" charset="2"/>
              </a:endParaRPr>
            </a:p>
            <a:p>
              <a:pPr marL="177800"/>
              <a:r>
                <a:rPr lang="fr-FR" sz="800" dirty="0">
                  <a:solidFill>
                    <a:schemeClr val="tx1"/>
                  </a:solidFill>
                </a:rPr>
                <a:t>Accéder à la rubrique « </a:t>
              </a:r>
              <a:r>
                <a:rPr lang="fr-FR" sz="800" b="1" dirty="0">
                  <a:solidFill>
                    <a:schemeClr val="tx1"/>
                  </a:solidFill>
                </a:rPr>
                <a:t>Lister mes projets </a:t>
              </a:r>
              <a:r>
                <a:rPr lang="fr-FR" sz="800" dirty="0">
                  <a:solidFill>
                    <a:schemeClr val="tx1"/>
                  </a:solidFill>
                </a:rPr>
                <a:t>» et sélectionner le projet du client (ici « </a:t>
              </a:r>
              <a:r>
                <a:rPr lang="fr-FR" sz="800" b="1" dirty="0">
                  <a:solidFill>
                    <a:schemeClr val="tx1"/>
                  </a:solidFill>
                </a:rPr>
                <a:t>Epargner pour mes proches </a:t>
              </a:r>
              <a:r>
                <a:rPr lang="fr-FR" sz="800" dirty="0">
                  <a:solidFill>
                    <a:schemeClr val="tx1"/>
                  </a:solidFill>
                </a:rPr>
                <a:t>»)</a:t>
              </a:r>
            </a:p>
            <a:p>
              <a:pPr marL="177800">
                <a:tabLst>
                  <a:tab pos="182563" algn="l"/>
                </a:tabLst>
              </a:pPr>
              <a:r>
                <a:rPr lang="fr-FR" sz="800" dirty="0">
                  <a:solidFill>
                    <a:schemeClr val="tx1"/>
                  </a:solidFill>
                </a:rPr>
                <a:t>Sélectionner « </a:t>
              </a:r>
              <a:r>
                <a:rPr lang="fr-FR" sz="800" b="1" dirty="0">
                  <a:solidFill>
                    <a:schemeClr val="tx1"/>
                  </a:solidFill>
                </a:rPr>
                <a:t>Versement initial </a:t>
              </a:r>
              <a:r>
                <a:rPr lang="fr-FR" sz="800" dirty="0">
                  <a:solidFill>
                    <a:schemeClr val="tx1"/>
                  </a:solidFill>
                </a:rPr>
                <a:t>» et indiquer :</a:t>
              </a:r>
            </a:p>
            <a:p>
              <a:pPr marL="354013" indent="-171450">
                <a:buFont typeface="Courier New" panose="02070309020205020404" pitchFamily="49" charset="0"/>
                <a:buChar char="o"/>
                <a:tabLst>
                  <a:tab pos="182563" algn="l"/>
                </a:tabLst>
              </a:pPr>
              <a:r>
                <a:rPr lang="fr-FR" sz="800" b="1" dirty="0">
                  <a:solidFill>
                    <a:schemeClr val="tx1"/>
                  </a:solidFill>
                </a:rPr>
                <a:t>2 000€</a:t>
              </a:r>
              <a:r>
                <a:rPr lang="fr-FR" sz="800" dirty="0">
                  <a:solidFill>
                    <a:schemeClr val="tx1"/>
                  </a:solidFill>
                </a:rPr>
                <a:t> en « montant apporté »</a:t>
              </a:r>
            </a:p>
            <a:p>
              <a:pPr marL="354013" indent="-171450">
                <a:buFont typeface="Courier New" panose="02070309020205020404" pitchFamily="49" charset="0"/>
                <a:buChar char="o"/>
                <a:tabLst>
                  <a:tab pos="182563" algn="l"/>
                </a:tabLst>
              </a:pPr>
              <a:r>
                <a:rPr lang="fr-FR" sz="800" b="1" dirty="0">
                  <a:solidFill>
                    <a:schemeClr val="tx1"/>
                  </a:solidFill>
                </a:rPr>
                <a:t>50€</a:t>
              </a:r>
              <a:r>
                <a:rPr lang="fr-FR" sz="800" dirty="0">
                  <a:solidFill>
                    <a:schemeClr val="tx1"/>
                  </a:solidFill>
                </a:rPr>
                <a:t> en « mensualité apportée »</a:t>
              </a:r>
              <a:endParaRPr lang="fr-FR" sz="800" b="1" dirty="0">
                <a:solidFill>
                  <a:schemeClr val="tx1"/>
                </a:solidFill>
              </a:endParaRPr>
            </a:p>
            <a:p>
              <a:pPr marL="354013" indent="-171450">
                <a:buFont typeface="Courier New" panose="02070309020205020404" pitchFamily="49" charset="0"/>
                <a:buChar char="o"/>
                <a:tabLst>
                  <a:tab pos="182563" algn="l"/>
                </a:tabLst>
              </a:pPr>
              <a:r>
                <a:rPr lang="fr-FR" sz="800" dirty="0">
                  <a:solidFill>
                    <a:schemeClr val="tx1"/>
                  </a:solidFill>
                </a:rPr>
                <a:t>Un </a:t>
              </a:r>
              <a:r>
                <a:rPr lang="fr-FR" sz="800" b="1" dirty="0">
                  <a:solidFill>
                    <a:schemeClr val="tx1"/>
                  </a:solidFill>
                </a:rPr>
                <a:t>horizon</a:t>
              </a:r>
              <a:r>
                <a:rPr lang="fr-FR" sz="800" dirty="0">
                  <a:solidFill>
                    <a:schemeClr val="tx1"/>
                  </a:solidFill>
                </a:rPr>
                <a:t> de projet de </a:t>
              </a:r>
              <a:r>
                <a:rPr lang="fr-FR" sz="800" b="1" dirty="0">
                  <a:solidFill>
                    <a:schemeClr val="tx1"/>
                  </a:solidFill>
                </a:rPr>
                <a:t>12 ans</a:t>
              </a:r>
              <a:endParaRPr lang="fr-FR" sz="800" dirty="0">
                <a:solidFill>
                  <a:schemeClr val="tx1"/>
                </a:solidFill>
              </a:endParaRPr>
            </a:p>
            <a:p>
              <a:pPr marL="182563" indent="-4763">
                <a:tabLst>
                  <a:tab pos="182563" algn="l"/>
                </a:tabLst>
              </a:pPr>
              <a:r>
                <a:rPr lang="fr-FR" sz="800" dirty="0">
                  <a:solidFill>
                    <a:schemeClr val="tx1"/>
                  </a:solidFill>
                </a:rPr>
                <a:t>Enfin choisir le nouveau contrat « </a:t>
              </a:r>
              <a:r>
                <a:rPr lang="fr-FR" sz="800" b="1" dirty="0">
                  <a:solidFill>
                    <a:schemeClr val="tx1"/>
                  </a:solidFill>
                </a:rPr>
                <a:t>Milleville Essentiel » </a:t>
              </a:r>
              <a:r>
                <a:rPr lang="fr-FR" sz="800" dirty="0">
                  <a:solidFill>
                    <a:schemeClr val="tx1"/>
                  </a:solidFill>
                </a:rPr>
                <a:t>pour y souscrire et cliquer sur « </a:t>
              </a:r>
              <a:r>
                <a:rPr lang="fr-FR" sz="800" b="1" dirty="0">
                  <a:solidFill>
                    <a:schemeClr val="tx1"/>
                  </a:solidFill>
                </a:rPr>
                <a:t>Générer proposition </a:t>
              </a:r>
              <a:r>
                <a:rPr lang="fr-FR" sz="800" dirty="0">
                  <a:solidFill>
                    <a:schemeClr val="tx1"/>
                  </a:solidFill>
                </a:rPr>
                <a:t>»</a:t>
              </a:r>
            </a:p>
            <a:p>
              <a:pPr marL="182563" indent="-4763"/>
              <a:endParaRPr lang="fr-FR" sz="800" b="1" dirty="0">
                <a:solidFill>
                  <a:schemeClr val="tx1"/>
                </a:solidFill>
              </a:endParaRPr>
            </a:p>
            <a:p>
              <a:pPr marL="182563" indent="-4763"/>
              <a:r>
                <a:rPr lang="fr-FR" sz="800" dirty="0">
                  <a:solidFill>
                    <a:schemeClr val="tx1"/>
                  </a:solidFill>
                </a:rPr>
                <a:t>Cliquer sur « </a:t>
              </a:r>
              <a:r>
                <a:rPr lang="fr-FR" sz="800" b="1" dirty="0">
                  <a:solidFill>
                    <a:schemeClr val="tx1"/>
                  </a:solidFill>
                </a:rPr>
                <a:t>Consulter</a:t>
              </a:r>
              <a:r>
                <a:rPr lang="fr-FR" sz="800" dirty="0">
                  <a:solidFill>
                    <a:schemeClr val="tx1"/>
                  </a:solidFill>
                </a:rPr>
                <a:t> » sur le </a:t>
              </a:r>
              <a:r>
                <a:rPr lang="fr-FR" sz="800" b="1" dirty="0">
                  <a:solidFill>
                    <a:schemeClr val="tx1"/>
                  </a:solidFill>
                </a:rPr>
                <a:t>projet</a:t>
              </a:r>
              <a:r>
                <a:rPr lang="fr-FR" sz="800" dirty="0">
                  <a:solidFill>
                    <a:schemeClr val="tx1"/>
                  </a:solidFill>
                </a:rPr>
                <a:t> </a:t>
              </a:r>
              <a:r>
                <a:rPr lang="fr-FR" sz="800" b="1" dirty="0">
                  <a:solidFill>
                    <a:schemeClr val="tx1"/>
                  </a:solidFill>
                </a:rPr>
                <a:t>généré</a:t>
              </a:r>
              <a:r>
                <a:rPr lang="fr-FR" sz="800" dirty="0">
                  <a:solidFill>
                    <a:schemeClr val="tx1"/>
                  </a:solidFill>
                </a:rPr>
                <a:t> et passer la première page de proposition d’allocation</a:t>
              </a:r>
            </a:p>
            <a:p>
              <a:pPr marL="182563" indent="-4763"/>
              <a:r>
                <a:rPr lang="fr-FR" sz="800" dirty="0">
                  <a:solidFill>
                    <a:schemeClr val="tx1"/>
                  </a:solidFill>
                </a:rPr>
                <a:t>A l’onglet « Détails de mon projet » :</a:t>
              </a:r>
            </a:p>
            <a:p>
              <a:pPr marL="349250" indent="-171450">
                <a:buFont typeface="Courier New" panose="02070309020205020404" pitchFamily="49" charset="0"/>
                <a:buChar char="o"/>
              </a:pPr>
              <a:r>
                <a:rPr lang="fr-FR" sz="800" dirty="0">
                  <a:solidFill>
                    <a:schemeClr val="tx1"/>
                  </a:solidFill>
                </a:rPr>
                <a:t>Cliquer sur le </a:t>
              </a:r>
              <a:r>
                <a:rPr lang="fr-FR" sz="800" b="1" dirty="0">
                  <a:solidFill>
                    <a:schemeClr val="tx1"/>
                  </a:solidFill>
                </a:rPr>
                <a:t>crayon </a:t>
              </a:r>
              <a:r>
                <a:rPr lang="fr-FR" sz="800" dirty="0">
                  <a:solidFill>
                    <a:schemeClr val="tx1"/>
                  </a:solidFill>
                </a:rPr>
                <a:t>à droite du support « </a:t>
              </a:r>
              <a:r>
                <a:rPr lang="fr-FR" sz="700" b="1" dirty="0">
                  <a:solidFill>
                    <a:schemeClr val="tx1"/>
                  </a:solidFill>
                </a:rPr>
                <a:t>ALLOCATION PILOTÉE EQUILIBRE »</a:t>
              </a:r>
            </a:p>
            <a:p>
              <a:pPr marL="349250" indent="-171450">
                <a:buFont typeface="Courier New" panose="02070309020205020404" pitchFamily="49" charset="0"/>
                <a:buChar char="o"/>
              </a:pPr>
              <a:r>
                <a:rPr lang="fr-FR" sz="800" dirty="0">
                  <a:solidFill>
                    <a:schemeClr val="tx1"/>
                  </a:solidFill>
                </a:rPr>
                <a:t>Dans la fenêtre qui s’ouvre et choisir le support « </a:t>
              </a:r>
              <a:r>
                <a:rPr lang="fr-FR" sz="700" b="1" dirty="0">
                  <a:solidFill>
                    <a:schemeClr val="tx1"/>
                  </a:solidFill>
                </a:rPr>
                <a:t>SELECTIZ » </a:t>
              </a:r>
              <a:r>
                <a:rPr lang="fr-FR" sz="800" b="1" dirty="0">
                  <a:solidFill>
                    <a:schemeClr val="tx1"/>
                  </a:solidFill>
                  <a:sym typeface="Wingdings" panose="05000000000000000000" pitchFamily="2" charset="2"/>
                </a:rPr>
                <a:t> </a:t>
              </a:r>
              <a:r>
                <a:rPr lang="fr-FR" sz="800" dirty="0">
                  <a:solidFill>
                    <a:schemeClr val="tx1"/>
                  </a:solidFill>
                  <a:sym typeface="Wingdings" panose="05000000000000000000" pitchFamily="2" charset="2"/>
                </a:rPr>
                <a:t>L</a:t>
              </a:r>
              <a:r>
                <a:rPr lang="fr-FR" sz="800" dirty="0">
                  <a:solidFill>
                    <a:schemeClr val="tx1"/>
                  </a:solidFill>
                </a:rPr>
                <a:t>a mention « modifié » est alors indiquée sous le support</a:t>
              </a:r>
            </a:p>
            <a:p>
              <a:pPr marL="177800"/>
              <a:endParaRPr lang="fr-FR" sz="800" dirty="0">
                <a:solidFill>
                  <a:schemeClr val="tx1"/>
                </a:solidFill>
              </a:endParaRPr>
            </a:p>
            <a:p>
              <a:pPr marL="177800"/>
              <a:r>
                <a:rPr lang="fr-FR" sz="800" dirty="0">
                  <a:solidFill>
                    <a:schemeClr val="tx1"/>
                  </a:solidFill>
                </a:rPr>
                <a:t>Finaliser le parcours</a:t>
              </a:r>
            </a:p>
            <a:p>
              <a:endParaRPr lang="fr-FR" sz="800" b="1" dirty="0">
                <a:solidFill>
                  <a:schemeClr val="tx1"/>
                </a:solidFill>
              </a:endParaRPr>
            </a:p>
            <a:p>
              <a:pPr marL="171450" indent="-171450">
                <a:buFont typeface="Arial" panose="020B0604020202020204" pitchFamily="34" charset="0"/>
                <a:buChar char="•"/>
              </a:pPr>
              <a:endParaRPr lang="fr-FR" sz="800" b="1" dirty="0">
                <a:solidFill>
                  <a:schemeClr val="tx1"/>
                </a:solidFill>
              </a:endParaRPr>
            </a:p>
          </p:txBody>
        </p:sp>
        <p:sp>
          <p:nvSpPr>
            <p:cNvPr id="29" name="Rectangle 28">
              <a:extLst>
                <a:ext uri="{FF2B5EF4-FFF2-40B4-BE49-F238E27FC236}">
                  <a16:creationId xmlns:a16="http://schemas.microsoft.com/office/drawing/2014/main" id="{E62D3E2A-CB40-44EB-BCD5-50EFD751E73F}"/>
                </a:ext>
              </a:extLst>
            </p:cNvPr>
            <p:cNvSpPr/>
            <p:nvPr/>
          </p:nvSpPr>
          <p:spPr>
            <a:xfrm>
              <a:off x="5829904" y="979714"/>
              <a:ext cx="1624693" cy="15512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a:latin typeface="Montserrat SemiBold" panose="020B0604020202020204" charset="0"/>
                </a:rPr>
                <a:t>Correction</a:t>
              </a:r>
            </a:p>
          </p:txBody>
        </p:sp>
        <p:sp>
          <p:nvSpPr>
            <p:cNvPr id="32" name="Ellipse 31">
              <a:extLst>
                <a:ext uri="{FF2B5EF4-FFF2-40B4-BE49-F238E27FC236}">
                  <a16:creationId xmlns:a16="http://schemas.microsoft.com/office/drawing/2014/main" id="{E2D8025E-64BA-4E9E-8282-91F306EFCAB5}"/>
                </a:ext>
              </a:extLst>
            </p:cNvPr>
            <p:cNvSpPr/>
            <p:nvPr/>
          </p:nvSpPr>
          <p:spPr>
            <a:xfrm>
              <a:off x="4728947" y="2299037"/>
              <a:ext cx="179615" cy="1796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3</a:t>
              </a:r>
            </a:p>
          </p:txBody>
        </p:sp>
        <p:sp>
          <p:nvSpPr>
            <p:cNvPr id="34" name="Ellipse 33">
              <a:extLst>
                <a:ext uri="{FF2B5EF4-FFF2-40B4-BE49-F238E27FC236}">
                  <a16:creationId xmlns:a16="http://schemas.microsoft.com/office/drawing/2014/main" id="{5A6B9004-B47F-4442-A786-58C9301B86CF}"/>
                </a:ext>
              </a:extLst>
            </p:cNvPr>
            <p:cNvSpPr/>
            <p:nvPr/>
          </p:nvSpPr>
          <p:spPr>
            <a:xfrm>
              <a:off x="4728947" y="3414849"/>
              <a:ext cx="179615" cy="1796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4</a:t>
              </a:r>
            </a:p>
          </p:txBody>
        </p:sp>
        <p:sp>
          <p:nvSpPr>
            <p:cNvPr id="35" name="Rectangle 34">
              <a:extLst>
                <a:ext uri="{FF2B5EF4-FFF2-40B4-BE49-F238E27FC236}">
                  <a16:creationId xmlns:a16="http://schemas.microsoft.com/office/drawing/2014/main" id="{E14FA1D4-E091-4131-8D37-148AFE957B6D}"/>
                </a:ext>
              </a:extLst>
            </p:cNvPr>
            <p:cNvSpPr/>
            <p:nvPr/>
          </p:nvSpPr>
          <p:spPr>
            <a:xfrm>
              <a:off x="4761154" y="2824286"/>
              <a:ext cx="115200" cy="1551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Ellipse 18">
              <a:extLst>
                <a:ext uri="{FF2B5EF4-FFF2-40B4-BE49-F238E27FC236}">
                  <a16:creationId xmlns:a16="http://schemas.microsoft.com/office/drawing/2014/main" id="{829175D6-0403-46A6-84F9-7768971772A8}"/>
                </a:ext>
              </a:extLst>
            </p:cNvPr>
            <p:cNvSpPr/>
            <p:nvPr/>
          </p:nvSpPr>
          <p:spPr>
            <a:xfrm>
              <a:off x="4728947" y="4263798"/>
              <a:ext cx="179615" cy="1796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5</a:t>
              </a:r>
            </a:p>
          </p:txBody>
        </p:sp>
        <p:sp>
          <p:nvSpPr>
            <p:cNvPr id="21" name="Ellipse 20">
              <a:extLst>
                <a:ext uri="{FF2B5EF4-FFF2-40B4-BE49-F238E27FC236}">
                  <a16:creationId xmlns:a16="http://schemas.microsoft.com/office/drawing/2014/main" id="{A3EF9E11-F88C-4A26-B800-0DEB74FFEF91}"/>
                </a:ext>
              </a:extLst>
            </p:cNvPr>
            <p:cNvSpPr/>
            <p:nvPr/>
          </p:nvSpPr>
          <p:spPr>
            <a:xfrm>
              <a:off x="4728947" y="1240665"/>
              <a:ext cx="179615" cy="1796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1</a:t>
              </a:r>
            </a:p>
          </p:txBody>
        </p:sp>
        <p:sp>
          <p:nvSpPr>
            <p:cNvPr id="22" name="Ellipse 21">
              <a:extLst>
                <a:ext uri="{FF2B5EF4-FFF2-40B4-BE49-F238E27FC236}">
                  <a16:creationId xmlns:a16="http://schemas.microsoft.com/office/drawing/2014/main" id="{937EFEE9-3726-46AF-A2FF-6C30CF75AEFF}"/>
                </a:ext>
              </a:extLst>
            </p:cNvPr>
            <p:cNvSpPr/>
            <p:nvPr/>
          </p:nvSpPr>
          <p:spPr>
            <a:xfrm>
              <a:off x="4728947" y="1846637"/>
              <a:ext cx="179615" cy="1796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2</a:t>
              </a:r>
            </a:p>
          </p:txBody>
        </p:sp>
      </p:grpSp>
      <p:sp>
        <p:nvSpPr>
          <p:cNvPr id="27" name="ZoneTexte 26">
            <a:extLst>
              <a:ext uri="{FF2B5EF4-FFF2-40B4-BE49-F238E27FC236}">
                <a16:creationId xmlns:a16="http://schemas.microsoft.com/office/drawing/2014/main" id="{FB24627C-B096-48F3-A441-C9C99ADEC2ED}"/>
              </a:ext>
            </a:extLst>
          </p:cNvPr>
          <p:cNvSpPr txBox="1"/>
          <p:nvPr/>
        </p:nvSpPr>
        <p:spPr>
          <a:xfrm>
            <a:off x="1936517" y="1479135"/>
            <a:ext cx="1360324" cy="108363"/>
          </a:xfrm>
          <a:prstGeom prst="rect">
            <a:avLst/>
          </a:prstGeom>
          <a:noFill/>
        </p:spPr>
        <p:txBody>
          <a:bodyPr wrap="square" lIns="0" tIns="0" rIns="0" bIns="0" rtlCol="0" anchor="ctr" anchorCtr="0">
            <a:spAutoFit/>
          </a:bodyPr>
          <a:lstStyle/>
          <a:p>
            <a:pPr defTabSz="1219170">
              <a:lnSpc>
                <a:spcPct val="108000"/>
              </a:lnSpc>
            </a:pPr>
            <a:r>
              <a:rPr lang="fr-FR" sz="700" b="1" kern="0">
                <a:solidFill>
                  <a:schemeClr val="accent4">
                    <a:lumMod val="60000"/>
                    <a:lumOff val="40000"/>
                  </a:schemeClr>
                </a:solidFill>
                <a:latin typeface="Montserrat SemiBold" panose="020B0604020202020204" charset="0"/>
                <a:sym typeface="Arial"/>
              </a:rPr>
              <a:t>SEGMENT : </a:t>
            </a:r>
            <a:r>
              <a:rPr lang="fr-FR" sz="700" b="1" kern="0">
                <a:solidFill>
                  <a:schemeClr val="tx1"/>
                </a:solidFill>
                <a:latin typeface="Montserrat SemiBold" panose="020B0604020202020204" charset="0"/>
                <a:sym typeface="Arial"/>
              </a:rPr>
              <a:t>Grand Public</a:t>
            </a:r>
          </a:p>
        </p:txBody>
      </p:sp>
      <p:sp>
        <p:nvSpPr>
          <p:cNvPr id="41" name="ZoneTexte 40">
            <a:extLst>
              <a:ext uri="{FF2B5EF4-FFF2-40B4-BE49-F238E27FC236}">
                <a16:creationId xmlns:a16="http://schemas.microsoft.com/office/drawing/2014/main" id="{657B18D6-C8C3-418B-B252-A2DB2D3D992D}"/>
              </a:ext>
            </a:extLst>
          </p:cNvPr>
          <p:cNvSpPr txBox="1"/>
          <p:nvPr/>
        </p:nvSpPr>
        <p:spPr>
          <a:xfrm>
            <a:off x="1936517" y="1712367"/>
            <a:ext cx="1624693" cy="108363"/>
          </a:xfrm>
          <a:prstGeom prst="rect">
            <a:avLst/>
          </a:prstGeom>
          <a:noFill/>
        </p:spPr>
        <p:txBody>
          <a:bodyPr wrap="square" lIns="0" tIns="0" rIns="0" bIns="0" rtlCol="0" anchor="ctr" anchorCtr="0">
            <a:spAutoFit/>
          </a:bodyPr>
          <a:lstStyle/>
          <a:p>
            <a:pPr defTabSz="1219170">
              <a:lnSpc>
                <a:spcPct val="108000"/>
              </a:lnSpc>
            </a:pPr>
            <a:r>
              <a:rPr lang="fr-FR" sz="700" b="1" kern="0">
                <a:solidFill>
                  <a:schemeClr val="accent4">
                    <a:lumMod val="60000"/>
                    <a:lumOff val="40000"/>
                  </a:schemeClr>
                </a:solidFill>
                <a:latin typeface="Montserrat SemiBold" panose="020B0604020202020204" charset="0"/>
                <a:sym typeface="Arial"/>
              </a:rPr>
              <a:t>PROFIL DE RISQUE : </a:t>
            </a:r>
            <a:r>
              <a:rPr lang="fr-FR" sz="700" b="1">
                <a:solidFill>
                  <a:schemeClr val="tx1"/>
                </a:solidFill>
                <a:latin typeface="Montserrat SemiBold" panose="020B0604020202020204" charset="0"/>
              </a:rPr>
              <a:t>Prudent</a:t>
            </a:r>
            <a:endParaRPr lang="fr-FR" sz="700" b="1" kern="0">
              <a:solidFill>
                <a:schemeClr val="tx1"/>
              </a:solidFill>
              <a:latin typeface="Montserrat SemiBold" panose="020B0604020202020204" charset="0"/>
              <a:sym typeface="Arial"/>
            </a:endParaRPr>
          </a:p>
        </p:txBody>
      </p:sp>
      <p:pic>
        <p:nvPicPr>
          <p:cNvPr id="25" name="Image 1">
            <a:extLst>
              <a:ext uri="{FF2B5EF4-FFF2-40B4-BE49-F238E27FC236}">
                <a16:creationId xmlns:a16="http://schemas.microsoft.com/office/drawing/2014/main" id="{BD45A27E-E082-4F92-8655-4535E9A5FB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865" t="25821" r="59093" b="59560"/>
          <a:stretch/>
        </p:blipFill>
        <p:spPr bwMode="auto">
          <a:xfrm>
            <a:off x="483613" y="1343366"/>
            <a:ext cx="1358267" cy="613443"/>
          </a:xfrm>
          <a:prstGeom prst="rect">
            <a:avLst/>
          </a:prstGeom>
          <a:noFill/>
          <a:ln w="12700">
            <a:solidFill>
              <a:schemeClr val="bg1">
                <a:lumMod val="85000"/>
              </a:schemeClr>
            </a:solidFill>
            <a:miter lim="800000"/>
            <a:headEnd/>
            <a:tailEnd/>
          </a:ln>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38F1C8A5-1E22-4B74-B4F1-A6209BE5A750}"/>
              </a:ext>
            </a:extLst>
          </p:cNvPr>
          <p:cNvPicPr>
            <a:picLocks noChangeAspect="1" noChangeArrowheads="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553648" y="4835596"/>
            <a:ext cx="171031" cy="171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3945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1B0296-6F83-4A61-8271-7BDDAF75F8E3}"/>
              </a:ext>
            </a:extLst>
          </p:cNvPr>
          <p:cNvSpPr>
            <a:spLocks noGrp="1"/>
          </p:cNvSpPr>
          <p:nvPr>
            <p:ph type="ctrTitle"/>
          </p:nvPr>
        </p:nvSpPr>
        <p:spPr>
          <a:xfrm>
            <a:off x="412509" y="681531"/>
            <a:ext cx="5843909" cy="1159799"/>
          </a:xfrm>
        </p:spPr>
        <p:txBody>
          <a:bodyPr/>
          <a:lstStyle/>
          <a:p>
            <a:r>
              <a:rPr lang="fr-FR" sz="2800" dirty="0"/>
              <a:t>Cas d’usage</a:t>
            </a:r>
            <a:br>
              <a:rPr lang="fr-FR" sz="2800" dirty="0"/>
            </a:br>
            <a:r>
              <a:rPr lang="fr-FR" sz="2800" dirty="0"/>
              <a:t>Réaliser un versement complémentaire</a:t>
            </a:r>
          </a:p>
        </p:txBody>
      </p:sp>
      <p:sp>
        <p:nvSpPr>
          <p:cNvPr id="24" name="Rectangle 23">
            <a:extLst>
              <a:ext uri="{FF2B5EF4-FFF2-40B4-BE49-F238E27FC236}">
                <a16:creationId xmlns:a16="http://schemas.microsoft.com/office/drawing/2014/main" id="{5786C565-D64D-4800-87C6-6A144408BB7B}"/>
              </a:ext>
            </a:extLst>
          </p:cNvPr>
          <p:cNvSpPr/>
          <p:nvPr/>
        </p:nvSpPr>
        <p:spPr>
          <a:xfrm>
            <a:off x="6448752" y="1113375"/>
            <a:ext cx="2467007" cy="180000"/>
          </a:xfrm>
          <a:prstGeom prst="rect">
            <a:avLst/>
          </a:prstGeom>
          <a:solidFill>
            <a:schemeClr val="accent4"/>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a:solidFill>
                  <a:schemeClr val="bg1"/>
                </a:solidFill>
                <a:latin typeface="Montserrat SemiBold" panose="020B0604020202020204" charset="0"/>
              </a:rPr>
              <a:t>Posture du conseiller </a:t>
            </a:r>
          </a:p>
        </p:txBody>
      </p:sp>
      <p:sp>
        <p:nvSpPr>
          <p:cNvPr id="25" name="Rectangle 24">
            <a:extLst>
              <a:ext uri="{FF2B5EF4-FFF2-40B4-BE49-F238E27FC236}">
                <a16:creationId xmlns:a16="http://schemas.microsoft.com/office/drawing/2014/main" id="{F83F7EAB-E819-4F7C-AB07-9257B8B5B863}"/>
              </a:ext>
            </a:extLst>
          </p:cNvPr>
          <p:cNvSpPr/>
          <p:nvPr/>
        </p:nvSpPr>
        <p:spPr>
          <a:xfrm>
            <a:off x="6448752" y="1306285"/>
            <a:ext cx="2467007" cy="3032355"/>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pPr marL="171450" indent="-171450">
              <a:spcAft>
                <a:spcPts val="600"/>
              </a:spcAft>
              <a:buClr>
                <a:srgbClr val="9176B4"/>
              </a:buClr>
              <a:buFont typeface="Wingdings" panose="05000000000000000000" pitchFamily="2" charset="2"/>
              <a:buChar char="Ø"/>
            </a:pPr>
            <a:r>
              <a:rPr lang="fr-FR" sz="750">
                <a:solidFill>
                  <a:schemeClr val="tx1"/>
                </a:solidFill>
              </a:rPr>
              <a:t>Le conseiller indique au client qu'il est possible de lui faire une proposition d'allocation :</a:t>
            </a:r>
          </a:p>
          <a:p>
            <a:pPr marL="357188" lvl="8" indent="-171450">
              <a:spcAft>
                <a:spcPts val="600"/>
              </a:spcAft>
              <a:buClr>
                <a:srgbClr val="9176B4"/>
              </a:buClr>
              <a:buFont typeface="Courier New" panose="02070309020205020404" pitchFamily="49" charset="0"/>
              <a:buChar char="o"/>
            </a:pPr>
            <a:r>
              <a:rPr lang="fr-FR" sz="750" b="1">
                <a:solidFill>
                  <a:schemeClr val="tx1"/>
                </a:solidFill>
              </a:rPr>
              <a:t>Uniquement sur ce versement </a:t>
            </a:r>
            <a:r>
              <a:rPr lang="fr-FR" sz="750">
                <a:solidFill>
                  <a:schemeClr val="tx1"/>
                </a:solidFill>
              </a:rPr>
              <a:t>: le conseiller explique à son client que la proposition d'allocation concernera uniquement le versement réalisé</a:t>
            </a:r>
          </a:p>
          <a:p>
            <a:pPr marL="357188" lvl="8" indent="-171450">
              <a:spcAft>
                <a:spcPts val="600"/>
              </a:spcAft>
              <a:buClr>
                <a:srgbClr val="9176B4"/>
              </a:buClr>
              <a:buFont typeface="Courier New" panose="02070309020205020404" pitchFamily="49" charset="0"/>
              <a:buChar char="o"/>
            </a:pPr>
            <a:r>
              <a:rPr lang="fr-FR" sz="750" b="1">
                <a:solidFill>
                  <a:schemeClr val="tx1"/>
                </a:solidFill>
              </a:rPr>
              <a:t>Sur le versement + sur le stock initial du contrat </a:t>
            </a:r>
            <a:r>
              <a:rPr lang="fr-FR" sz="750">
                <a:solidFill>
                  <a:schemeClr val="tx1"/>
                </a:solidFill>
              </a:rPr>
              <a:t>: le conseiller explique à son client que la proposition d'allocation portera à la fois sur le stock initial et le versement complémentaire (c-à-d. que le portefeuille modèle sera poussé sur le montant total du contrat avec un arbitrage automatique du Fonds €)</a:t>
            </a:r>
          </a:p>
          <a:p>
            <a:pPr marL="171450" lvl="8" indent="-171450">
              <a:spcAft>
                <a:spcPts val="600"/>
              </a:spcAft>
              <a:buClr>
                <a:srgbClr val="9176B4"/>
              </a:buClr>
              <a:buFont typeface="Wingdings" panose="05000000000000000000" pitchFamily="2" charset="2"/>
              <a:buChar char="Ø"/>
            </a:pPr>
            <a:r>
              <a:rPr lang="fr-FR" sz="750">
                <a:solidFill>
                  <a:schemeClr val="tx1"/>
                </a:solidFill>
              </a:rPr>
              <a:t>Dans le cas où le client aurait une capacité d’épargne suffisante, son conseiller peut lui proposer de mettre en place/augmenter des VP s'il le souhaite. Cela lui permettrait d’augmenter son patrimoine et de le faire fructifier</a:t>
            </a:r>
          </a:p>
        </p:txBody>
      </p:sp>
      <p:sp>
        <p:nvSpPr>
          <p:cNvPr id="28" name="ZoneTexte 27">
            <a:extLst>
              <a:ext uri="{FF2B5EF4-FFF2-40B4-BE49-F238E27FC236}">
                <a16:creationId xmlns:a16="http://schemas.microsoft.com/office/drawing/2014/main" id="{5BF7013D-D4CF-45A5-8761-5D5C5909A3DC}"/>
              </a:ext>
            </a:extLst>
          </p:cNvPr>
          <p:cNvSpPr txBox="1"/>
          <p:nvPr/>
        </p:nvSpPr>
        <p:spPr>
          <a:xfrm>
            <a:off x="2625358" y="2796465"/>
            <a:ext cx="1729084" cy="219600"/>
          </a:xfrm>
          <a:prstGeom prst="rect">
            <a:avLst/>
          </a:prstGeom>
          <a:solidFill>
            <a:schemeClr val="bg2"/>
          </a:solidFill>
          <a:ln>
            <a:solidFill>
              <a:schemeClr val="bg2"/>
            </a:solidFill>
          </a:ln>
        </p:spPr>
        <p:txBody>
          <a:bodyPr wrap="square" lIns="96000" tIns="48000" rIns="96000" bIns="48000"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700" b="1" i="0" u="none" strike="noStrike" kern="0" cap="none" spc="0" normalizeH="0" baseline="0" noProof="0">
                <a:ln>
                  <a:noFill/>
                </a:ln>
                <a:solidFill>
                  <a:srgbClr val="FFFFFF"/>
                </a:solidFill>
                <a:effectLst/>
                <a:uLnTx/>
                <a:uFillTx/>
                <a:latin typeface="Montserrat SemiBold" panose="020B0604020202020204" charset="0"/>
                <a:cs typeface="Arial"/>
                <a:sym typeface="Arial"/>
              </a:rPr>
              <a:t>SOUHAIT(S) DU CLIENT</a:t>
            </a:r>
          </a:p>
        </p:txBody>
      </p:sp>
      <p:sp>
        <p:nvSpPr>
          <p:cNvPr id="29" name="ZoneTexte 28">
            <a:extLst>
              <a:ext uri="{FF2B5EF4-FFF2-40B4-BE49-F238E27FC236}">
                <a16:creationId xmlns:a16="http://schemas.microsoft.com/office/drawing/2014/main" id="{B51855E1-287D-45C9-B7A2-A046E4AB98AE}"/>
              </a:ext>
            </a:extLst>
          </p:cNvPr>
          <p:cNvSpPr txBox="1"/>
          <p:nvPr/>
        </p:nvSpPr>
        <p:spPr>
          <a:xfrm>
            <a:off x="2625358" y="3018043"/>
            <a:ext cx="1729084" cy="1216800"/>
          </a:xfrm>
          <a:prstGeom prst="rect">
            <a:avLst/>
          </a:prstGeom>
          <a:noFill/>
          <a:ln>
            <a:solidFill>
              <a:schemeClr val="bg2"/>
            </a:solidFill>
          </a:ln>
        </p:spPr>
        <p:txBody>
          <a:bodyPr wrap="square" lIns="96000" tIns="48000" rIns="96000" bIns="48000" rtlCol="0">
            <a:noAutofit/>
          </a:bodyPr>
          <a:lstStyle/>
          <a:p>
            <a:pPr marL="171450" indent="-171450">
              <a:buClr>
                <a:schemeClr val="bg2"/>
              </a:buClr>
              <a:buFont typeface="Wingdings" panose="05000000000000000000" pitchFamily="2" charset="2"/>
              <a:buChar char="Ø"/>
              <a:defRPr/>
            </a:pPr>
            <a:r>
              <a:rPr lang="fr-FR" sz="700">
                <a:solidFill>
                  <a:schemeClr val="tx1"/>
                </a:solidFill>
              </a:rPr>
              <a:t>Réaliser un versement exceptionnel/complémentaire sur un contrat d'assurance vie existant</a:t>
            </a:r>
            <a:endParaRPr lang="fr-FR" sz="700"/>
          </a:p>
          <a:p>
            <a:pPr marL="182563" indent="-171450">
              <a:spcBef>
                <a:spcPts val="300"/>
              </a:spcBef>
              <a:buClr>
                <a:schemeClr val="bg2"/>
              </a:buClr>
              <a:buFont typeface="Wingdings" panose="05000000000000000000" pitchFamily="2" charset="2"/>
              <a:buChar char="Ø"/>
            </a:pPr>
            <a:r>
              <a:rPr lang="fr-FR" sz="700"/>
              <a:t>Valoriser uniquement ses versements ou Valoriser l’ensemble de son contrat (stock + versement) </a:t>
            </a:r>
          </a:p>
          <a:p>
            <a:pPr marL="171450" indent="-171450">
              <a:spcBef>
                <a:spcPts val="300"/>
              </a:spcBef>
              <a:buClr>
                <a:schemeClr val="bg2"/>
              </a:buClr>
              <a:buFont typeface="Wingdings" panose="05000000000000000000" pitchFamily="2" charset="2"/>
              <a:buChar char="Ø"/>
            </a:pPr>
            <a:r>
              <a:rPr lang="fr-FR" sz="700" u="sng"/>
              <a:t>Ex de projet </a:t>
            </a:r>
            <a:r>
              <a:rPr lang="fr-FR" sz="700"/>
              <a:t>: « Constituer une épargne »</a:t>
            </a:r>
          </a:p>
          <a:p>
            <a:pPr algn="ctr">
              <a:buClr>
                <a:schemeClr val="bg2"/>
              </a:buClr>
            </a:pPr>
            <a:r>
              <a:rPr lang="fr-FR" sz="700"/>
              <a:t> </a:t>
            </a:r>
          </a:p>
        </p:txBody>
      </p:sp>
      <p:sp>
        <p:nvSpPr>
          <p:cNvPr id="31" name="ZoneTexte 30">
            <a:extLst>
              <a:ext uri="{FF2B5EF4-FFF2-40B4-BE49-F238E27FC236}">
                <a16:creationId xmlns:a16="http://schemas.microsoft.com/office/drawing/2014/main" id="{498BAE88-911D-4738-9B85-EAE63C5A367E}"/>
              </a:ext>
            </a:extLst>
          </p:cNvPr>
          <p:cNvSpPr txBox="1"/>
          <p:nvPr/>
        </p:nvSpPr>
        <p:spPr>
          <a:xfrm>
            <a:off x="4435464" y="2796465"/>
            <a:ext cx="1729082" cy="219600"/>
          </a:xfrm>
          <a:prstGeom prst="rect">
            <a:avLst/>
          </a:prstGeom>
          <a:solidFill>
            <a:schemeClr val="accent2"/>
          </a:solidFill>
          <a:ln>
            <a:solidFill>
              <a:schemeClr val="accent2"/>
            </a:solidFill>
          </a:ln>
        </p:spPr>
        <p:txBody>
          <a:bodyPr wrap="square" lIns="96000" tIns="48000" rIns="96000" bIns="48000"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700" b="1" i="0" u="none" strike="noStrike" kern="0" cap="none" spc="0" normalizeH="0" baseline="0" noProof="0">
                <a:ln>
                  <a:noFill/>
                </a:ln>
                <a:solidFill>
                  <a:srgbClr val="FFFFFF"/>
                </a:solidFill>
                <a:effectLst/>
                <a:uLnTx/>
                <a:uFillTx/>
                <a:latin typeface="Montserrat SemiBold" panose="020B0604020202020204" charset="0"/>
                <a:cs typeface="Arial"/>
                <a:sym typeface="Arial"/>
              </a:rPr>
              <a:t>OBJECTIFS DU CAS</a:t>
            </a:r>
          </a:p>
        </p:txBody>
      </p:sp>
      <p:sp>
        <p:nvSpPr>
          <p:cNvPr id="32" name="ZoneTexte 31">
            <a:extLst>
              <a:ext uri="{FF2B5EF4-FFF2-40B4-BE49-F238E27FC236}">
                <a16:creationId xmlns:a16="http://schemas.microsoft.com/office/drawing/2014/main" id="{735F5333-BFA2-48A3-A2A7-15DB58BE5C21}"/>
              </a:ext>
            </a:extLst>
          </p:cNvPr>
          <p:cNvSpPr txBox="1"/>
          <p:nvPr/>
        </p:nvSpPr>
        <p:spPr>
          <a:xfrm>
            <a:off x="4435464" y="3018043"/>
            <a:ext cx="1729082" cy="1216800"/>
          </a:xfrm>
          <a:prstGeom prst="rect">
            <a:avLst/>
          </a:prstGeom>
          <a:noFill/>
          <a:ln>
            <a:solidFill>
              <a:schemeClr val="accent2"/>
            </a:solidFill>
          </a:ln>
        </p:spPr>
        <p:txBody>
          <a:bodyPr wrap="square" lIns="96000" tIns="48000" rIns="96000" bIns="48000" rtlCol="0">
            <a:no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700" b="0" i="0" u="none" strike="noStrike" kern="0" cap="none" spc="0" normalizeH="0" baseline="0" noProof="0">
              <a:ln>
                <a:noFill/>
              </a:ln>
              <a:solidFill>
                <a:srgbClr val="000000"/>
              </a:solidFill>
              <a:effectLst/>
              <a:uLnTx/>
              <a:uFillTx/>
              <a:latin typeface="Arial"/>
              <a:cs typeface="Arial"/>
              <a:sym typeface="Arial"/>
            </a:endParaRPr>
          </a:p>
          <a:p>
            <a:pPr marL="171450" indent="-171450">
              <a:buClr>
                <a:schemeClr val="accent2"/>
              </a:buClr>
              <a:buFont typeface="Wingdings" panose="05000000000000000000" pitchFamily="2" charset="2"/>
              <a:buChar char="Ø"/>
            </a:pPr>
            <a:r>
              <a:rPr lang="fr-FR" sz="700"/>
              <a:t>Effectuer un versement complémentaire sur une assurance vie</a:t>
            </a:r>
          </a:p>
          <a:p>
            <a:pPr marL="171450" indent="-171450">
              <a:buClr>
                <a:schemeClr val="accent2"/>
              </a:buClr>
              <a:buFont typeface="Wingdings" panose="05000000000000000000" pitchFamily="2" charset="2"/>
              <a:buChar char="Ø"/>
            </a:pPr>
            <a:endParaRPr lang="fr-FR" sz="700"/>
          </a:p>
          <a:p>
            <a:pPr marL="171450" indent="-171450">
              <a:buClr>
                <a:schemeClr val="accent2"/>
              </a:buClr>
              <a:buFont typeface="Wingdings" panose="05000000000000000000" pitchFamily="2" charset="2"/>
              <a:buChar char="Ø"/>
            </a:pPr>
            <a:r>
              <a:rPr lang="fr-FR" sz="700"/>
              <a:t>Adapter la proposition en fonction de l’appétence du client</a:t>
            </a:r>
          </a:p>
        </p:txBody>
      </p:sp>
      <p:sp>
        <p:nvSpPr>
          <p:cNvPr id="22" name="Rectangle 21">
            <a:extLst>
              <a:ext uri="{FF2B5EF4-FFF2-40B4-BE49-F238E27FC236}">
                <a16:creationId xmlns:a16="http://schemas.microsoft.com/office/drawing/2014/main" id="{21C9E88F-0134-47E0-BB94-658A09C3A9EE}"/>
              </a:ext>
            </a:extLst>
          </p:cNvPr>
          <p:cNvSpPr/>
          <p:nvPr/>
        </p:nvSpPr>
        <p:spPr>
          <a:xfrm>
            <a:off x="406419" y="2667571"/>
            <a:ext cx="5849773" cy="1671069"/>
          </a:xfrm>
          <a:prstGeom prst="rect">
            <a:avLst/>
          </a:pr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3" name="Rectangle 22">
            <a:extLst>
              <a:ext uri="{FF2B5EF4-FFF2-40B4-BE49-F238E27FC236}">
                <a16:creationId xmlns:a16="http://schemas.microsoft.com/office/drawing/2014/main" id="{C7490B1D-9D64-45C5-B8C5-8C398773C37A}"/>
              </a:ext>
            </a:extLst>
          </p:cNvPr>
          <p:cNvSpPr/>
          <p:nvPr/>
        </p:nvSpPr>
        <p:spPr>
          <a:xfrm>
            <a:off x="406420" y="2475929"/>
            <a:ext cx="5849773" cy="180000"/>
          </a:xfrm>
          <a:prstGeom prst="rect">
            <a:avLst/>
          </a:prstGeom>
          <a:solidFill>
            <a:schemeClr val="accent5"/>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a:solidFill>
                  <a:schemeClr val="bg1"/>
                </a:solidFill>
                <a:latin typeface="Montserrat SemiBold" panose="020B0604020202020204" charset="0"/>
              </a:rPr>
              <a:t>Caractéristiques du cas</a:t>
            </a:r>
          </a:p>
        </p:txBody>
      </p:sp>
      <p:grpSp>
        <p:nvGrpSpPr>
          <p:cNvPr id="17" name="Groupe 16">
            <a:extLst>
              <a:ext uri="{FF2B5EF4-FFF2-40B4-BE49-F238E27FC236}">
                <a16:creationId xmlns:a16="http://schemas.microsoft.com/office/drawing/2014/main" id="{4C829042-13E1-4FAB-A22B-EF9E5547EAB3}"/>
              </a:ext>
            </a:extLst>
          </p:cNvPr>
          <p:cNvGrpSpPr/>
          <p:nvPr/>
        </p:nvGrpSpPr>
        <p:grpSpPr>
          <a:xfrm>
            <a:off x="534037" y="2796463"/>
            <a:ext cx="2001763" cy="1431160"/>
            <a:chOff x="534037" y="2796463"/>
            <a:chExt cx="2001763" cy="1431160"/>
          </a:xfrm>
        </p:grpSpPr>
        <p:sp>
          <p:nvSpPr>
            <p:cNvPr id="18" name="ZoneTexte 17">
              <a:extLst>
                <a:ext uri="{FF2B5EF4-FFF2-40B4-BE49-F238E27FC236}">
                  <a16:creationId xmlns:a16="http://schemas.microsoft.com/office/drawing/2014/main" id="{2C16DD80-D64E-4517-8950-F1ADA94BB72F}"/>
                </a:ext>
              </a:extLst>
            </p:cNvPr>
            <p:cNvSpPr txBox="1"/>
            <p:nvPr/>
          </p:nvSpPr>
          <p:spPr>
            <a:xfrm>
              <a:off x="534037" y="3017141"/>
              <a:ext cx="2001763" cy="1210482"/>
            </a:xfrm>
            <a:prstGeom prst="rect">
              <a:avLst/>
            </a:prstGeom>
            <a:noFill/>
            <a:ln>
              <a:solidFill>
                <a:schemeClr val="accent4">
                  <a:lumMod val="60000"/>
                  <a:lumOff val="40000"/>
                </a:schemeClr>
              </a:solidFill>
            </a:ln>
          </p:spPr>
          <p:txBody>
            <a:bodyPr wrap="square" lIns="96000" tIns="48000" rIns="96000" bIns="4800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a:ln>
                  <a:noFill/>
                </a:ln>
                <a:solidFill>
                  <a:srgbClr val="000000"/>
                </a:solidFill>
                <a:effectLst/>
                <a:uLnTx/>
                <a:uFillTx/>
                <a:latin typeface="Arial"/>
                <a:cs typeface="Arial"/>
                <a:sym typeface="Arial"/>
              </a:endParaRPr>
            </a:p>
          </p:txBody>
        </p:sp>
        <p:pic>
          <p:nvPicPr>
            <p:cNvPr id="19" name="Image 1">
              <a:extLst>
                <a:ext uri="{FF2B5EF4-FFF2-40B4-BE49-F238E27FC236}">
                  <a16:creationId xmlns:a16="http://schemas.microsoft.com/office/drawing/2014/main" id="{59766E55-7DF0-4408-B76D-C4957CDB8B6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865" t="25821" r="59093" b="59560"/>
            <a:stretch/>
          </p:blipFill>
          <p:spPr bwMode="auto">
            <a:xfrm>
              <a:off x="604309" y="3090133"/>
              <a:ext cx="1552295" cy="707458"/>
            </a:xfrm>
            <a:prstGeom prst="rect">
              <a:avLst/>
            </a:prstGeom>
            <a:noFill/>
            <a:ln w="12700">
              <a:solidFill>
                <a:schemeClr val="bg1">
                  <a:lumMod val="85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21" name="ZoneTexte 20">
              <a:extLst>
                <a:ext uri="{FF2B5EF4-FFF2-40B4-BE49-F238E27FC236}">
                  <a16:creationId xmlns:a16="http://schemas.microsoft.com/office/drawing/2014/main" id="{D3695C5A-C0BA-4759-8BC3-26F246E92E6F}"/>
                </a:ext>
              </a:extLst>
            </p:cNvPr>
            <p:cNvSpPr txBox="1"/>
            <p:nvPr/>
          </p:nvSpPr>
          <p:spPr>
            <a:xfrm>
              <a:off x="637215" y="3910625"/>
              <a:ext cx="585858" cy="192617"/>
            </a:xfrm>
            <a:prstGeom prst="rect">
              <a:avLst/>
            </a:prstGeom>
            <a:noFill/>
          </p:spPr>
          <p:txBody>
            <a:bodyPr wrap="square" lIns="0" tIns="0" rIns="0" bIns="0" rtlCol="0" anchor="ctr" anchorCtr="0">
              <a:spAutoFit/>
            </a:bodyPr>
            <a:lstStyle/>
            <a:p>
              <a:pPr marL="0" marR="0" lvl="0" indent="0" algn="l" defTabSz="1219170" rtl="0" eaLnBrk="1" fontAlgn="auto" latinLnBrk="0" hangingPunct="1">
                <a:lnSpc>
                  <a:spcPct val="108000"/>
                </a:lnSpc>
                <a:spcBef>
                  <a:spcPts val="0"/>
                </a:spcBef>
                <a:spcAft>
                  <a:spcPts val="0"/>
                </a:spcAft>
                <a:buClrTx/>
                <a:buSzTx/>
                <a:buFontTx/>
                <a:buNone/>
                <a:tabLst/>
                <a:defRPr/>
              </a:pPr>
              <a:r>
                <a:rPr kumimoji="0" lang="fr-FR" sz="600" b="1" i="0" u="none" strike="noStrike" kern="0" cap="none" spc="0" normalizeH="0" baseline="0" noProof="0">
                  <a:ln>
                    <a:noFill/>
                  </a:ln>
                  <a:solidFill>
                    <a:srgbClr val="9176B4">
                      <a:lumMod val="60000"/>
                      <a:lumOff val="40000"/>
                    </a:srgbClr>
                  </a:solidFill>
                  <a:effectLst/>
                  <a:uLnTx/>
                  <a:uFillTx/>
                  <a:latin typeface="Montserrat SemiBold" panose="020B0604020202020204" charset="0"/>
                  <a:cs typeface="Arial"/>
                  <a:sym typeface="Arial"/>
                </a:rPr>
                <a:t>SEGMENT</a:t>
              </a:r>
            </a:p>
            <a:p>
              <a:pPr marL="0" marR="0" lvl="0" indent="0" algn="l" defTabSz="1219170" rtl="0" eaLnBrk="1" fontAlgn="auto" latinLnBrk="0" hangingPunct="1">
                <a:lnSpc>
                  <a:spcPct val="108000"/>
                </a:lnSpc>
                <a:spcBef>
                  <a:spcPts val="0"/>
                </a:spcBef>
                <a:spcAft>
                  <a:spcPts val="0"/>
                </a:spcAft>
                <a:buClrTx/>
                <a:buSzTx/>
                <a:buFontTx/>
                <a:buNone/>
                <a:tabLst/>
                <a:defRPr/>
              </a:pPr>
              <a:r>
                <a:rPr kumimoji="0" lang="fr-FR" sz="600" b="1" i="0" u="none" strike="noStrike" kern="0" cap="none" spc="0" normalizeH="0" baseline="0" noProof="0">
                  <a:ln>
                    <a:noFill/>
                  </a:ln>
                  <a:solidFill>
                    <a:srgbClr val="000000"/>
                  </a:solidFill>
                  <a:effectLst/>
                  <a:uLnTx/>
                  <a:uFillTx/>
                  <a:latin typeface="Montserrat SemiBold" panose="020B0604020202020204" charset="0"/>
                  <a:cs typeface="Arial"/>
                  <a:sym typeface="Arial"/>
                </a:rPr>
                <a:t>Grand Public</a:t>
              </a:r>
            </a:p>
          </p:txBody>
        </p:sp>
        <p:sp>
          <p:nvSpPr>
            <p:cNvPr id="26" name="ZoneTexte 25">
              <a:extLst>
                <a:ext uri="{FF2B5EF4-FFF2-40B4-BE49-F238E27FC236}">
                  <a16:creationId xmlns:a16="http://schemas.microsoft.com/office/drawing/2014/main" id="{1D86D890-4498-4200-8EFF-577276E8B0D5}"/>
                </a:ext>
              </a:extLst>
            </p:cNvPr>
            <p:cNvSpPr txBox="1"/>
            <p:nvPr/>
          </p:nvSpPr>
          <p:spPr>
            <a:xfrm>
              <a:off x="534037" y="2796463"/>
              <a:ext cx="2001763" cy="218069"/>
            </a:xfrm>
            <a:prstGeom prst="rect">
              <a:avLst/>
            </a:prstGeom>
            <a:solidFill>
              <a:schemeClr val="accent4">
                <a:lumMod val="60000"/>
                <a:lumOff val="40000"/>
              </a:schemeClr>
            </a:solidFill>
            <a:ln>
              <a:solidFill>
                <a:schemeClr val="accent4">
                  <a:lumMod val="60000"/>
                  <a:lumOff val="40000"/>
                </a:schemeClr>
              </a:solidFill>
            </a:ln>
          </p:spPr>
          <p:txBody>
            <a:bodyPr wrap="square" lIns="96000" tIns="48000" rIns="96000" bIns="48000"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dirty="0">
                  <a:ln>
                    <a:noFill/>
                  </a:ln>
                  <a:solidFill>
                    <a:srgbClr val="FFFFFF"/>
                  </a:solidFill>
                  <a:effectLst/>
                  <a:uLnTx/>
                  <a:uFillTx/>
                  <a:latin typeface="Montserrat SemiBold" panose="020B0604020202020204" charset="0"/>
                  <a:cs typeface="Arial"/>
                  <a:sym typeface="Arial"/>
                </a:rPr>
                <a:t>PERSONA</a:t>
              </a:r>
            </a:p>
          </p:txBody>
        </p:sp>
        <p:sp>
          <p:nvSpPr>
            <p:cNvPr id="27" name="ZoneTexte 26">
              <a:extLst>
                <a:ext uri="{FF2B5EF4-FFF2-40B4-BE49-F238E27FC236}">
                  <a16:creationId xmlns:a16="http://schemas.microsoft.com/office/drawing/2014/main" id="{253DDC51-300C-4FCE-8E97-593D33522534}"/>
                </a:ext>
              </a:extLst>
            </p:cNvPr>
            <p:cNvSpPr txBox="1"/>
            <p:nvPr/>
          </p:nvSpPr>
          <p:spPr>
            <a:xfrm>
              <a:off x="1356429" y="3910624"/>
              <a:ext cx="801693" cy="192617"/>
            </a:xfrm>
            <a:prstGeom prst="rect">
              <a:avLst/>
            </a:prstGeom>
            <a:noFill/>
          </p:spPr>
          <p:txBody>
            <a:bodyPr wrap="square" lIns="0" tIns="0" rIns="0" bIns="0" rtlCol="0" anchor="ctr" anchorCtr="0">
              <a:spAutoFit/>
            </a:bodyPr>
            <a:lstStyle/>
            <a:p>
              <a:pPr marL="0" marR="0" lvl="0" indent="0" algn="l" defTabSz="1219170" rtl="0" eaLnBrk="1" fontAlgn="auto" latinLnBrk="0" hangingPunct="1">
                <a:lnSpc>
                  <a:spcPct val="108000"/>
                </a:lnSpc>
                <a:spcBef>
                  <a:spcPts val="0"/>
                </a:spcBef>
                <a:spcAft>
                  <a:spcPts val="0"/>
                </a:spcAft>
                <a:buClrTx/>
                <a:buSzTx/>
                <a:buFontTx/>
                <a:buNone/>
                <a:tabLst/>
                <a:defRPr/>
              </a:pPr>
              <a:r>
                <a:rPr kumimoji="0" lang="fr-FR" sz="600" b="1" i="0" u="none" strike="noStrike" kern="0" cap="none" spc="0" normalizeH="0" baseline="0" noProof="0">
                  <a:ln>
                    <a:noFill/>
                  </a:ln>
                  <a:solidFill>
                    <a:srgbClr val="9176B4">
                      <a:lumMod val="60000"/>
                      <a:lumOff val="40000"/>
                    </a:srgbClr>
                  </a:solidFill>
                  <a:effectLst/>
                  <a:uLnTx/>
                  <a:uFillTx/>
                  <a:latin typeface="Montserrat SemiBold" panose="020B0604020202020204" charset="0"/>
                  <a:cs typeface="Arial"/>
                  <a:sym typeface="Arial"/>
                </a:rPr>
                <a:t>PROFIL DE RISQUE</a:t>
              </a:r>
            </a:p>
            <a:p>
              <a:pPr marL="0" marR="0" lvl="0" indent="0" algn="l" defTabSz="1219170" rtl="0" eaLnBrk="1" fontAlgn="auto" latinLnBrk="0" hangingPunct="1">
                <a:lnSpc>
                  <a:spcPct val="108000"/>
                </a:lnSpc>
                <a:spcBef>
                  <a:spcPts val="0"/>
                </a:spcBef>
                <a:spcAft>
                  <a:spcPts val="0"/>
                </a:spcAft>
                <a:buClrTx/>
                <a:buSzTx/>
                <a:buFontTx/>
                <a:buNone/>
                <a:tabLst/>
                <a:defRPr/>
              </a:pPr>
              <a:r>
                <a:rPr kumimoji="0" lang="fr-FR" sz="600" b="1" i="0" u="none" strike="noStrike" kern="0" cap="none" spc="0" normalizeH="0" baseline="0" noProof="0">
                  <a:ln>
                    <a:noFill/>
                  </a:ln>
                  <a:solidFill>
                    <a:srgbClr val="000000"/>
                  </a:solidFill>
                  <a:effectLst/>
                  <a:uLnTx/>
                  <a:uFillTx/>
                  <a:latin typeface="Montserrat SemiBold" panose="020B0604020202020204" charset="0"/>
                  <a:cs typeface="Arial"/>
                  <a:sym typeface="Arial"/>
                </a:rPr>
                <a:t>Prudent</a:t>
              </a:r>
            </a:p>
          </p:txBody>
        </p:sp>
      </p:grpSp>
    </p:spTree>
    <p:extLst>
      <p:ext uri="{BB962C8B-B14F-4D97-AF65-F5344CB8AC3E}">
        <p14:creationId xmlns:p14="http://schemas.microsoft.com/office/powerpoint/2010/main" val="28430320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CB6FCB75-2082-4DA7-BAD6-F78C0C2BAE57}"/>
              </a:ext>
            </a:extLst>
          </p:cNvPr>
          <p:cNvPicPr>
            <a:picLocks noChangeAspect="1"/>
          </p:cNvPicPr>
          <p:nvPr/>
        </p:nvPicPr>
        <p:blipFill>
          <a:blip r:embed="rId3"/>
          <a:srcRect/>
          <a:stretch/>
        </p:blipFill>
        <p:spPr>
          <a:xfrm>
            <a:off x="5029492" y="978717"/>
            <a:ext cx="3774851" cy="1805768"/>
          </a:xfrm>
          <a:prstGeom prst="rect">
            <a:avLst/>
          </a:prstGeom>
          <a:ln w="12700">
            <a:solidFill>
              <a:schemeClr val="bg1">
                <a:lumMod val="85000"/>
              </a:schemeClr>
            </a:solidFill>
          </a:ln>
        </p:spPr>
      </p:pic>
      <p:pic>
        <p:nvPicPr>
          <p:cNvPr id="9" name="Image 8" descr="Une image contenant capture d’écran&#10;&#10;Description générée automatiquement">
            <a:extLst>
              <a:ext uri="{FF2B5EF4-FFF2-40B4-BE49-F238E27FC236}">
                <a16:creationId xmlns:a16="http://schemas.microsoft.com/office/drawing/2014/main" id="{015D88E4-F9D7-46AD-B3FE-7F723FBFEC76}"/>
              </a:ext>
            </a:extLst>
          </p:cNvPr>
          <p:cNvPicPr>
            <a:picLocks noChangeAspect="1"/>
          </p:cNvPicPr>
          <p:nvPr/>
        </p:nvPicPr>
        <p:blipFill>
          <a:blip r:embed="rId4"/>
          <a:stretch>
            <a:fillRect/>
          </a:stretch>
        </p:blipFill>
        <p:spPr>
          <a:xfrm>
            <a:off x="5029492" y="2856432"/>
            <a:ext cx="3774851" cy="1838032"/>
          </a:xfrm>
          <a:prstGeom prst="rect">
            <a:avLst/>
          </a:prstGeom>
          <a:ln w="12700">
            <a:solidFill>
              <a:schemeClr val="bg1">
                <a:lumMod val="85000"/>
              </a:schemeClr>
            </a:solidFill>
          </a:ln>
        </p:spPr>
      </p:pic>
      <p:sp>
        <p:nvSpPr>
          <p:cNvPr id="16" name="Rectangle 15">
            <a:extLst>
              <a:ext uri="{FF2B5EF4-FFF2-40B4-BE49-F238E27FC236}">
                <a16:creationId xmlns:a16="http://schemas.microsoft.com/office/drawing/2014/main" id="{363004E6-5D0B-4972-B740-FE08672547D7}"/>
              </a:ext>
            </a:extLst>
          </p:cNvPr>
          <p:cNvSpPr/>
          <p:nvPr/>
        </p:nvSpPr>
        <p:spPr>
          <a:xfrm>
            <a:off x="612321" y="978717"/>
            <a:ext cx="4090308" cy="3714750"/>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buFont typeface="Wingdings" panose="05000000000000000000" pitchFamily="2" charset="2"/>
              <a:buChar char="§"/>
            </a:pPr>
            <a:endParaRPr lang="fr-FR" sz="700" dirty="0">
              <a:solidFill>
                <a:schemeClr val="tx1"/>
              </a:solidFill>
            </a:endParaRPr>
          </a:p>
          <a:p>
            <a:pPr marL="171450" indent="-171450">
              <a:buFont typeface="Wingdings" panose="05000000000000000000" pitchFamily="2" charset="2"/>
              <a:buChar char="§"/>
            </a:pPr>
            <a:endParaRPr lang="fr-FR" sz="700" dirty="0">
              <a:solidFill>
                <a:schemeClr val="tx1"/>
              </a:solidFill>
            </a:endParaRPr>
          </a:p>
          <a:p>
            <a:pPr marL="171450" indent="-171450">
              <a:buFont typeface="Wingdings" panose="05000000000000000000" pitchFamily="2" charset="2"/>
              <a:buChar char="§"/>
            </a:pPr>
            <a:r>
              <a:rPr lang="fr-FR" sz="700" dirty="0">
                <a:solidFill>
                  <a:schemeClr val="tx1"/>
                </a:solidFill>
              </a:rPr>
              <a:t>Ouvrir une nouvelle session dans LEA et accéder </a:t>
            </a:r>
            <a:r>
              <a:rPr lang="fr-FR" sz="700" b="1" dirty="0">
                <a:solidFill>
                  <a:schemeClr val="tx1"/>
                </a:solidFill>
              </a:rPr>
              <a:t>en premier </a:t>
            </a:r>
            <a:r>
              <a:rPr lang="fr-FR" sz="700" dirty="0">
                <a:solidFill>
                  <a:schemeClr val="tx1"/>
                </a:solidFill>
              </a:rPr>
              <a:t>à la rubrique « </a:t>
            </a:r>
            <a:r>
              <a:rPr lang="fr-FR" sz="700" b="1" dirty="0">
                <a:solidFill>
                  <a:schemeClr val="tx1"/>
                </a:solidFill>
              </a:rPr>
              <a:t>renseigner mon épargne </a:t>
            </a:r>
            <a:r>
              <a:rPr lang="fr-FR" sz="700" dirty="0">
                <a:solidFill>
                  <a:schemeClr val="tx1"/>
                </a:solidFill>
              </a:rPr>
              <a:t>» pour investir des liquidités en</a:t>
            </a:r>
            <a:r>
              <a:rPr lang="fr-FR" sz="700" b="1" dirty="0">
                <a:solidFill>
                  <a:schemeClr val="tx1"/>
                </a:solidFill>
              </a:rPr>
              <a:t> épargne financière</a:t>
            </a:r>
            <a:endParaRPr lang="fr-FR" sz="700" dirty="0">
              <a:solidFill>
                <a:schemeClr val="tx1"/>
              </a:solidFill>
            </a:endParaRPr>
          </a:p>
          <a:p>
            <a:pPr marL="171450" indent="-171450">
              <a:buFont typeface="Wingdings" panose="05000000000000000000" pitchFamily="2" charset="2"/>
              <a:buChar char="§"/>
            </a:pPr>
            <a:endParaRPr lang="fr-FR" sz="700" dirty="0">
              <a:solidFill>
                <a:schemeClr val="tx1"/>
              </a:solidFill>
            </a:endParaRPr>
          </a:p>
          <a:p>
            <a:pPr marL="182563"/>
            <a:r>
              <a:rPr lang="fr-FR" sz="700" dirty="0">
                <a:solidFill>
                  <a:schemeClr val="tx1"/>
                </a:solidFill>
              </a:rPr>
              <a:t>Pour un projet avec un montant apporté, </a:t>
            </a:r>
            <a:r>
              <a:rPr lang="fr-FR" sz="700" b="1" dirty="0">
                <a:solidFill>
                  <a:schemeClr val="tx1"/>
                </a:solidFill>
              </a:rPr>
              <a:t>deux</a:t>
            </a:r>
            <a:r>
              <a:rPr lang="fr-FR" sz="700" dirty="0">
                <a:solidFill>
                  <a:schemeClr val="tx1"/>
                </a:solidFill>
              </a:rPr>
              <a:t> </a:t>
            </a:r>
            <a:r>
              <a:rPr lang="fr-FR" sz="700" b="1" dirty="0">
                <a:solidFill>
                  <a:schemeClr val="tx1"/>
                </a:solidFill>
              </a:rPr>
              <a:t>possibilités</a:t>
            </a:r>
            <a:r>
              <a:rPr lang="fr-FR" sz="700" dirty="0">
                <a:solidFill>
                  <a:schemeClr val="tx1"/>
                </a:solidFill>
              </a:rPr>
              <a:t> sont offertes au client </a:t>
            </a:r>
          </a:p>
          <a:p>
            <a:pPr marL="357188" indent="-177800">
              <a:buFont typeface="Courier New" panose="02070309020205020404" pitchFamily="49" charset="0"/>
              <a:buChar char="o"/>
            </a:pPr>
            <a:r>
              <a:rPr lang="fr-FR" sz="700" b="1" dirty="0">
                <a:solidFill>
                  <a:schemeClr val="tx1"/>
                </a:solidFill>
              </a:rPr>
              <a:t>Investir des liquidités</a:t>
            </a:r>
            <a:r>
              <a:rPr lang="fr-FR" sz="700" dirty="0">
                <a:solidFill>
                  <a:schemeClr val="tx1"/>
                </a:solidFill>
              </a:rPr>
              <a:t> à partir du compte à vue ou des livrets détenus par le client dans l’établissement </a:t>
            </a:r>
            <a:r>
              <a:rPr lang="fr-FR" sz="700" dirty="0">
                <a:solidFill>
                  <a:schemeClr val="tx1"/>
                </a:solidFill>
                <a:sym typeface="Wingdings" panose="05000000000000000000" pitchFamily="2" charset="2"/>
              </a:rPr>
              <a:t>depuis la page « Votre épargne de précaution »</a:t>
            </a:r>
          </a:p>
          <a:p>
            <a:pPr marL="357188" indent="-177800">
              <a:buFont typeface="Courier New" panose="02070309020205020404" pitchFamily="49" charset="0"/>
              <a:buChar char="o"/>
            </a:pPr>
            <a:r>
              <a:rPr lang="fr-FR" sz="700" dirty="0">
                <a:solidFill>
                  <a:schemeClr val="tx1"/>
                </a:solidFill>
              </a:rPr>
              <a:t>Déclarer des </a:t>
            </a:r>
            <a:r>
              <a:rPr lang="fr-FR" sz="700" b="1" dirty="0">
                <a:solidFill>
                  <a:schemeClr val="tx1"/>
                </a:solidFill>
              </a:rPr>
              <a:t>avoirs externes et indiquer la part à </a:t>
            </a:r>
            <a:r>
              <a:rPr lang="fr-FR" sz="700" dirty="0">
                <a:solidFill>
                  <a:schemeClr val="tx1"/>
                </a:solidFill>
              </a:rPr>
              <a:t>investir dans le(s) projet(s) à la page « Souhaitez-vous déclarer des avoirs dans d’autres établissements »</a:t>
            </a:r>
          </a:p>
          <a:p>
            <a:pPr marL="357188" indent="-177800">
              <a:buFont typeface="Courier New" panose="02070309020205020404" pitchFamily="49" charset="0"/>
              <a:buChar char="o"/>
            </a:pPr>
            <a:endParaRPr lang="fr-FR" sz="800" b="1" dirty="0">
              <a:solidFill>
                <a:schemeClr val="tx1"/>
              </a:solidFill>
            </a:endParaRPr>
          </a:p>
          <a:p>
            <a:pPr marL="182563"/>
            <a:r>
              <a:rPr lang="fr-FR" sz="700" dirty="0">
                <a:solidFill>
                  <a:schemeClr val="tx1"/>
                </a:solidFill>
              </a:rPr>
              <a:t>Pour mettre en place des </a:t>
            </a:r>
            <a:r>
              <a:rPr lang="fr-FR" sz="700" b="1" dirty="0">
                <a:solidFill>
                  <a:schemeClr val="tx1"/>
                </a:solidFill>
              </a:rPr>
              <a:t>versements programmés </a:t>
            </a:r>
            <a:r>
              <a:rPr lang="fr-FR" sz="700" dirty="0">
                <a:solidFill>
                  <a:schemeClr val="tx1"/>
                </a:solidFill>
              </a:rPr>
              <a:t>(ou augmenter des versements mensuels déjà en place),</a:t>
            </a:r>
            <a:r>
              <a:rPr lang="fr-FR" sz="700" b="1" dirty="0">
                <a:solidFill>
                  <a:schemeClr val="tx1"/>
                </a:solidFill>
              </a:rPr>
              <a:t> libérer des liquidités </a:t>
            </a:r>
            <a:r>
              <a:rPr lang="fr-FR" sz="700" dirty="0">
                <a:solidFill>
                  <a:schemeClr val="tx1"/>
                </a:solidFill>
              </a:rPr>
              <a:t>en renseignant la ligne </a:t>
            </a:r>
            <a:r>
              <a:rPr lang="fr-FR" sz="700" b="1" dirty="0">
                <a:solidFill>
                  <a:schemeClr val="tx1"/>
                </a:solidFill>
              </a:rPr>
              <a:t>« Epargne mensuelle programmée à affecter aux projets »</a:t>
            </a:r>
          </a:p>
          <a:p>
            <a:pPr marL="182563"/>
            <a:endParaRPr lang="fr-FR" sz="700" b="1" dirty="0">
              <a:solidFill>
                <a:schemeClr val="tx1"/>
              </a:solidFill>
            </a:endParaRPr>
          </a:p>
          <a:p>
            <a:pPr marL="182563"/>
            <a:r>
              <a:rPr lang="fr-FR" sz="700" b="1" i="1" dirty="0">
                <a:solidFill>
                  <a:schemeClr val="accent5"/>
                </a:solidFill>
              </a:rPr>
              <a:t>Note : </a:t>
            </a:r>
            <a:r>
              <a:rPr lang="fr-FR" sz="700" i="1" dirty="0">
                <a:solidFill>
                  <a:schemeClr val="accent5"/>
                </a:solidFill>
              </a:rPr>
              <a:t>Si cela n’est pas fait à cette étape, le client ne pourra pas mettre en place de versement(s) programmé(s) au sein de son (ses) projet(s)</a:t>
            </a:r>
            <a:endParaRPr lang="fr-FR" sz="700" i="1" dirty="0">
              <a:solidFill>
                <a:schemeClr val="accent5"/>
              </a:solidFill>
              <a:sym typeface="Wingdings" panose="05000000000000000000" pitchFamily="2" charset="2"/>
            </a:endParaRPr>
          </a:p>
          <a:p>
            <a:pPr marL="182563"/>
            <a:endParaRPr lang="fr-FR" sz="700" dirty="0">
              <a:solidFill>
                <a:schemeClr val="tx1"/>
              </a:solidFill>
              <a:sym typeface="Wingdings" panose="05000000000000000000" pitchFamily="2" charset="2"/>
            </a:endParaRPr>
          </a:p>
          <a:p>
            <a:pPr marL="182563"/>
            <a:r>
              <a:rPr lang="fr-FR" sz="700" dirty="0">
                <a:solidFill>
                  <a:schemeClr val="tx1"/>
                </a:solidFill>
              </a:rPr>
              <a:t>Accéder à la rubriquer « </a:t>
            </a:r>
            <a:r>
              <a:rPr lang="fr-FR" sz="700" b="1" dirty="0">
                <a:solidFill>
                  <a:schemeClr val="tx1"/>
                </a:solidFill>
              </a:rPr>
              <a:t>Lister mes projets </a:t>
            </a:r>
            <a:r>
              <a:rPr lang="fr-FR" sz="700" dirty="0">
                <a:solidFill>
                  <a:schemeClr val="tx1"/>
                </a:solidFill>
              </a:rPr>
              <a:t>». Choisissez le projet souhaité par le client dans le cadre de son versement complémentaire</a:t>
            </a:r>
          </a:p>
          <a:p>
            <a:pPr marL="182563"/>
            <a:r>
              <a:rPr lang="fr-FR" sz="700" dirty="0">
                <a:solidFill>
                  <a:schemeClr val="tx1"/>
                </a:solidFill>
              </a:rPr>
              <a:t>Dans la rubrique « Votre objectif », sélectionner « </a:t>
            </a:r>
            <a:r>
              <a:rPr lang="fr-FR" sz="700" b="1" dirty="0">
                <a:solidFill>
                  <a:schemeClr val="tx1"/>
                </a:solidFill>
              </a:rPr>
              <a:t>Versement complémentaire</a:t>
            </a:r>
            <a:r>
              <a:rPr lang="fr-FR" sz="700" dirty="0">
                <a:solidFill>
                  <a:schemeClr val="tx1"/>
                </a:solidFill>
              </a:rPr>
              <a:t> » et indiquer : </a:t>
            </a:r>
          </a:p>
          <a:p>
            <a:pPr marL="354013" indent="-171450">
              <a:buFont typeface="Courier New" panose="02070309020205020404" pitchFamily="49" charset="0"/>
              <a:buChar char="o"/>
            </a:pPr>
            <a:r>
              <a:rPr lang="fr-FR" sz="700" dirty="0">
                <a:solidFill>
                  <a:schemeClr val="tx1"/>
                </a:solidFill>
              </a:rPr>
              <a:t>Le </a:t>
            </a:r>
            <a:r>
              <a:rPr lang="fr-FR" sz="700" b="1" dirty="0">
                <a:solidFill>
                  <a:schemeClr val="tx1"/>
                </a:solidFill>
              </a:rPr>
              <a:t>montant</a:t>
            </a:r>
            <a:r>
              <a:rPr lang="fr-FR" sz="700" dirty="0">
                <a:solidFill>
                  <a:schemeClr val="tx1"/>
                </a:solidFill>
              </a:rPr>
              <a:t> apporté</a:t>
            </a:r>
          </a:p>
          <a:p>
            <a:pPr marL="354013" indent="-171450">
              <a:buFont typeface="Courier New" panose="02070309020205020404" pitchFamily="49" charset="0"/>
              <a:buChar char="o"/>
            </a:pPr>
            <a:r>
              <a:rPr lang="fr-FR" sz="700" dirty="0">
                <a:solidFill>
                  <a:schemeClr val="tx1"/>
                </a:solidFill>
              </a:rPr>
              <a:t>Les </a:t>
            </a:r>
            <a:r>
              <a:rPr lang="fr-FR" sz="700" b="1" dirty="0">
                <a:solidFill>
                  <a:schemeClr val="tx1"/>
                </a:solidFill>
              </a:rPr>
              <a:t>mensualités apportées</a:t>
            </a:r>
            <a:r>
              <a:rPr lang="fr-FR" sz="700" dirty="0">
                <a:solidFill>
                  <a:schemeClr val="tx1"/>
                </a:solidFill>
              </a:rPr>
              <a:t> (le cas échéant)</a:t>
            </a:r>
          </a:p>
          <a:p>
            <a:pPr marL="354013" indent="-171450">
              <a:buFont typeface="Courier New" panose="02070309020205020404" pitchFamily="49" charset="0"/>
              <a:buChar char="o"/>
            </a:pPr>
            <a:r>
              <a:rPr lang="fr-FR" sz="700" b="1" dirty="0">
                <a:solidFill>
                  <a:schemeClr val="tx1"/>
                </a:solidFill>
              </a:rPr>
              <a:t>L’horizon</a:t>
            </a:r>
            <a:r>
              <a:rPr lang="fr-FR" sz="700" dirty="0">
                <a:solidFill>
                  <a:schemeClr val="tx1"/>
                </a:solidFill>
              </a:rPr>
              <a:t> de placement</a:t>
            </a:r>
            <a:endParaRPr lang="fr-FR" sz="700" b="1" dirty="0">
              <a:solidFill>
                <a:schemeClr val="tx1"/>
              </a:solidFill>
            </a:endParaRPr>
          </a:p>
          <a:p>
            <a:pPr marL="354013" indent="-171450">
              <a:buFont typeface="Courier New" panose="02070309020205020404" pitchFamily="49" charset="0"/>
              <a:buChar char="o"/>
            </a:pPr>
            <a:r>
              <a:rPr lang="fr-FR" sz="700" dirty="0">
                <a:solidFill>
                  <a:schemeClr val="tx1"/>
                </a:solidFill>
              </a:rPr>
              <a:t>Le </a:t>
            </a:r>
            <a:r>
              <a:rPr lang="fr-FR" sz="700" b="1" dirty="0">
                <a:solidFill>
                  <a:schemeClr val="tx1"/>
                </a:solidFill>
              </a:rPr>
              <a:t>contrat </a:t>
            </a:r>
            <a:r>
              <a:rPr lang="fr-FR" sz="700" dirty="0">
                <a:solidFill>
                  <a:schemeClr val="tx1"/>
                </a:solidFill>
              </a:rPr>
              <a:t>à abonder</a:t>
            </a:r>
          </a:p>
          <a:p>
            <a:pPr marL="182563"/>
            <a:endParaRPr lang="fr-FR" sz="700" dirty="0">
              <a:solidFill>
                <a:schemeClr val="tx1"/>
              </a:solidFill>
            </a:endParaRPr>
          </a:p>
          <a:p>
            <a:pPr marL="182563"/>
            <a:r>
              <a:rPr lang="fr-FR" sz="700" dirty="0">
                <a:solidFill>
                  <a:schemeClr val="tx1"/>
                </a:solidFill>
              </a:rPr>
              <a:t>Enfin choisir de valoriser : </a:t>
            </a:r>
          </a:p>
          <a:p>
            <a:pPr marL="354013" indent="-171450">
              <a:buFont typeface="Courier New" panose="02070309020205020404" pitchFamily="49" charset="0"/>
              <a:buChar char="o"/>
            </a:pPr>
            <a:r>
              <a:rPr lang="fr-FR" sz="700" b="1" dirty="0">
                <a:solidFill>
                  <a:schemeClr val="accent2"/>
                </a:solidFill>
              </a:rPr>
              <a:t>« L’ensemble de mon contrat »</a:t>
            </a:r>
            <a:r>
              <a:rPr lang="fr-FR" sz="700" b="1" dirty="0">
                <a:solidFill>
                  <a:schemeClr val="tx1"/>
                </a:solidFill>
              </a:rPr>
              <a:t> </a:t>
            </a:r>
            <a:r>
              <a:rPr lang="fr-FR" sz="700" dirty="0">
                <a:solidFill>
                  <a:schemeClr val="tx1"/>
                </a:solidFill>
              </a:rPr>
              <a:t>(stock + versement) </a:t>
            </a:r>
            <a:r>
              <a:rPr lang="fr-FR" sz="700" dirty="0">
                <a:solidFill>
                  <a:schemeClr val="tx1"/>
                </a:solidFill>
                <a:sym typeface="Wingdings" panose="05000000000000000000" pitchFamily="2" charset="2"/>
              </a:rPr>
              <a:t> le portefeuille modèle sera appliqué à l’ensemble du contrat à l’étape 2 « Proposition et personnalisation »</a:t>
            </a:r>
          </a:p>
          <a:p>
            <a:pPr marL="355600"/>
            <a:r>
              <a:rPr lang="fr-FR" sz="700" i="1" dirty="0">
                <a:solidFill>
                  <a:schemeClr val="accent5"/>
                </a:solidFill>
              </a:rPr>
              <a:t>Note : il est possible de profiter de cette option pour arbitrer le stock du contrat existant</a:t>
            </a:r>
            <a:endParaRPr lang="fr-FR" sz="700" dirty="0">
              <a:solidFill>
                <a:schemeClr val="tx1"/>
              </a:solidFill>
            </a:endParaRPr>
          </a:p>
          <a:p>
            <a:pPr marL="354013" indent="-171450">
              <a:buFont typeface="Courier New" panose="02070309020205020404" pitchFamily="49" charset="0"/>
              <a:buChar char="o"/>
            </a:pPr>
            <a:r>
              <a:rPr lang="fr-FR" sz="700" b="1" dirty="0">
                <a:solidFill>
                  <a:schemeClr val="bg2"/>
                </a:solidFill>
              </a:rPr>
              <a:t>« Uniquement mes versements »</a:t>
            </a:r>
            <a:r>
              <a:rPr lang="fr-FR" sz="700" b="1" dirty="0">
                <a:solidFill>
                  <a:schemeClr val="tx1"/>
                </a:solidFill>
              </a:rPr>
              <a:t> </a:t>
            </a:r>
            <a:r>
              <a:rPr lang="fr-FR" sz="700" dirty="0">
                <a:solidFill>
                  <a:schemeClr val="tx1"/>
                </a:solidFill>
                <a:sym typeface="Wingdings" panose="05000000000000000000" pitchFamily="2" charset="2"/>
              </a:rPr>
              <a:t> le portefeuille modèle sera appliqué uniquement sur le(s) versement(s) complémentaire(s) à l’étape 2 « Proposition et personnalisation»</a:t>
            </a:r>
            <a:endParaRPr lang="fr-FR" sz="700" dirty="0">
              <a:solidFill>
                <a:schemeClr val="tx1"/>
              </a:solidFill>
            </a:endParaRPr>
          </a:p>
          <a:p>
            <a:pPr marL="171450" indent="-171450">
              <a:buFont typeface="Arial" panose="020B0604020202020204" pitchFamily="34" charset="0"/>
              <a:buChar char="•"/>
            </a:pPr>
            <a:endParaRPr lang="fr-FR" sz="700" b="1" i="1" dirty="0">
              <a:solidFill>
                <a:schemeClr val="accent5"/>
              </a:solidFill>
              <a:sym typeface="Wingdings" panose="05000000000000000000" pitchFamily="2" charset="2"/>
            </a:endParaRPr>
          </a:p>
          <a:p>
            <a:pPr marL="179388"/>
            <a:r>
              <a:rPr lang="fr-FR" sz="700" dirty="0">
                <a:solidFill>
                  <a:schemeClr val="tx1"/>
                </a:solidFill>
              </a:rPr>
              <a:t>Finaliser le parcours jusqu’à la signature de la synthèse</a:t>
            </a:r>
            <a:endParaRPr lang="fr-FR" sz="700" b="1" i="1" dirty="0">
              <a:solidFill>
                <a:schemeClr val="accent5"/>
              </a:solidFill>
              <a:sym typeface="Wingdings" panose="05000000000000000000" pitchFamily="2" charset="2"/>
            </a:endParaRPr>
          </a:p>
        </p:txBody>
      </p:sp>
      <p:sp>
        <p:nvSpPr>
          <p:cNvPr id="2" name="Titre 1">
            <a:extLst>
              <a:ext uri="{FF2B5EF4-FFF2-40B4-BE49-F238E27FC236}">
                <a16:creationId xmlns:a16="http://schemas.microsoft.com/office/drawing/2014/main" id="{0518E33F-A338-4998-BEAE-43248FEFDFA8}"/>
              </a:ext>
            </a:extLst>
          </p:cNvPr>
          <p:cNvSpPr>
            <a:spLocks noGrp="1"/>
          </p:cNvSpPr>
          <p:nvPr>
            <p:ph type="title"/>
          </p:nvPr>
        </p:nvSpPr>
        <p:spPr/>
        <p:txBody>
          <a:bodyPr/>
          <a:lstStyle/>
          <a:p>
            <a:r>
              <a:rPr lang="fr-FR" sz="1800" dirty="0"/>
              <a:t>Réaliser un versement complémentaire</a:t>
            </a:r>
          </a:p>
        </p:txBody>
      </p:sp>
      <p:sp>
        <p:nvSpPr>
          <p:cNvPr id="3" name="Espace réservé du texte 2">
            <a:extLst>
              <a:ext uri="{FF2B5EF4-FFF2-40B4-BE49-F238E27FC236}">
                <a16:creationId xmlns:a16="http://schemas.microsoft.com/office/drawing/2014/main" id="{0E6E29D7-73C9-4F70-A8F6-8B17EA7BAC52}"/>
              </a:ext>
            </a:extLst>
          </p:cNvPr>
          <p:cNvSpPr>
            <a:spLocks noGrp="1"/>
          </p:cNvSpPr>
          <p:nvPr>
            <p:ph type="body" sz="quarter" idx="12"/>
          </p:nvPr>
        </p:nvSpPr>
        <p:spPr/>
        <p:txBody>
          <a:bodyPr>
            <a:normAutofit/>
          </a:bodyPr>
          <a:lstStyle/>
          <a:p>
            <a:r>
              <a:rPr lang="fr-FR" sz="1200"/>
              <a:t>Déroulé du cas</a:t>
            </a:r>
          </a:p>
        </p:txBody>
      </p:sp>
      <p:sp>
        <p:nvSpPr>
          <p:cNvPr id="17" name="Rectangle 16">
            <a:extLst>
              <a:ext uri="{FF2B5EF4-FFF2-40B4-BE49-F238E27FC236}">
                <a16:creationId xmlns:a16="http://schemas.microsoft.com/office/drawing/2014/main" id="{9AD46BF4-3014-41D1-A012-7741242B3B18}"/>
              </a:ext>
            </a:extLst>
          </p:cNvPr>
          <p:cNvSpPr/>
          <p:nvPr/>
        </p:nvSpPr>
        <p:spPr>
          <a:xfrm>
            <a:off x="1845129" y="979714"/>
            <a:ext cx="1624693" cy="15512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a:latin typeface="Montserrat SemiBold" panose="020B0604020202020204" charset="0"/>
              </a:rPr>
              <a:t>Mode opératoire</a:t>
            </a:r>
          </a:p>
        </p:txBody>
      </p:sp>
      <p:sp>
        <p:nvSpPr>
          <p:cNvPr id="18" name="Ellipse 17">
            <a:extLst>
              <a:ext uri="{FF2B5EF4-FFF2-40B4-BE49-F238E27FC236}">
                <a16:creationId xmlns:a16="http://schemas.microsoft.com/office/drawing/2014/main" id="{DA74D911-F6B1-4565-BA16-33B3313D35FA}"/>
              </a:ext>
            </a:extLst>
          </p:cNvPr>
          <p:cNvSpPr/>
          <p:nvPr/>
        </p:nvSpPr>
        <p:spPr>
          <a:xfrm>
            <a:off x="655391" y="1228740"/>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1</a:t>
            </a:r>
          </a:p>
        </p:txBody>
      </p:sp>
      <p:sp>
        <p:nvSpPr>
          <p:cNvPr id="19" name="Ellipse 18">
            <a:extLst>
              <a:ext uri="{FF2B5EF4-FFF2-40B4-BE49-F238E27FC236}">
                <a16:creationId xmlns:a16="http://schemas.microsoft.com/office/drawing/2014/main" id="{5C7215C3-BD90-4987-87E8-A5D262FD25BA}"/>
              </a:ext>
            </a:extLst>
          </p:cNvPr>
          <p:cNvSpPr/>
          <p:nvPr/>
        </p:nvSpPr>
        <p:spPr>
          <a:xfrm>
            <a:off x="655389" y="2193145"/>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2</a:t>
            </a:r>
          </a:p>
        </p:txBody>
      </p:sp>
      <p:sp>
        <p:nvSpPr>
          <p:cNvPr id="20" name="Ellipse 19">
            <a:extLst>
              <a:ext uri="{FF2B5EF4-FFF2-40B4-BE49-F238E27FC236}">
                <a16:creationId xmlns:a16="http://schemas.microsoft.com/office/drawing/2014/main" id="{CDF9FF35-159A-4880-998C-29382CE5DB05}"/>
              </a:ext>
            </a:extLst>
          </p:cNvPr>
          <p:cNvSpPr/>
          <p:nvPr/>
        </p:nvSpPr>
        <p:spPr>
          <a:xfrm>
            <a:off x="655389" y="2935440"/>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3</a:t>
            </a:r>
          </a:p>
        </p:txBody>
      </p:sp>
      <p:sp>
        <p:nvSpPr>
          <p:cNvPr id="38" name="Rectangle 37">
            <a:extLst>
              <a:ext uri="{FF2B5EF4-FFF2-40B4-BE49-F238E27FC236}">
                <a16:creationId xmlns:a16="http://schemas.microsoft.com/office/drawing/2014/main" id="{D329C1D3-CF71-4B7D-BFE1-A6DAE26124A9}"/>
              </a:ext>
            </a:extLst>
          </p:cNvPr>
          <p:cNvSpPr/>
          <p:nvPr/>
        </p:nvSpPr>
        <p:spPr>
          <a:xfrm>
            <a:off x="687597" y="1742284"/>
            <a:ext cx="115200" cy="1551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Ellipse 24">
            <a:extLst>
              <a:ext uri="{FF2B5EF4-FFF2-40B4-BE49-F238E27FC236}">
                <a16:creationId xmlns:a16="http://schemas.microsoft.com/office/drawing/2014/main" id="{66AA6098-665C-4590-8F32-2429916BE671}"/>
              </a:ext>
            </a:extLst>
          </p:cNvPr>
          <p:cNvSpPr/>
          <p:nvPr/>
        </p:nvSpPr>
        <p:spPr>
          <a:xfrm>
            <a:off x="655389" y="3788576"/>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4</a:t>
            </a:r>
          </a:p>
        </p:txBody>
      </p:sp>
      <p:sp>
        <p:nvSpPr>
          <p:cNvPr id="29" name="Ellipse 28">
            <a:extLst>
              <a:ext uri="{FF2B5EF4-FFF2-40B4-BE49-F238E27FC236}">
                <a16:creationId xmlns:a16="http://schemas.microsoft.com/office/drawing/2014/main" id="{94E6B583-3610-493A-B8C3-10086D9E1D87}"/>
              </a:ext>
            </a:extLst>
          </p:cNvPr>
          <p:cNvSpPr/>
          <p:nvPr/>
        </p:nvSpPr>
        <p:spPr>
          <a:xfrm>
            <a:off x="655389" y="4427968"/>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5</a:t>
            </a:r>
          </a:p>
        </p:txBody>
      </p:sp>
      <p:pic>
        <p:nvPicPr>
          <p:cNvPr id="37" name="Image 36">
            <a:hlinkClick r:id="rId5"/>
            <a:extLst>
              <a:ext uri="{FF2B5EF4-FFF2-40B4-BE49-F238E27FC236}">
                <a16:creationId xmlns:a16="http://schemas.microsoft.com/office/drawing/2014/main" id="{DDA00F8A-9A84-429C-922B-A2B1658CF245}"/>
              </a:ext>
            </a:extLst>
          </p:cNvPr>
          <p:cNvPicPr>
            <a:picLocks noChangeAspect="1"/>
          </p:cNvPicPr>
          <p:nvPr/>
        </p:nvPicPr>
        <p:blipFill>
          <a:blip r:embed="rId6"/>
          <a:stretch>
            <a:fillRect/>
          </a:stretch>
        </p:blipFill>
        <p:spPr>
          <a:xfrm>
            <a:off x="8167370" y="1093"/>
            <a:ext cx="976630" cy="298734"/>
          </a:xfrm>
          <a:prstGeom prst="rect">
            <a:avLst/>
          </a:prstGeom>
        </p:spPr>
      </p:pic>
      <p:sp>
        <p:nvSpPr>
          <p:cNvPr id="47" name="Ellipse 46">
            <a:extLst>
              <a:ext uri="{FF2B5EF4-FFF2-40B4-BE49-F238E27FC236}">
                <a16:creationId xmlns:a16="http://schemas.microsoft.com/office/drawing/2014/main" id="{D225B3C6-F9CC-495A-91AB-BB4F8A803182}"/>
              </a:ext>
            </a:extLst>
          </p:cNvPr>
          <p:cNvSpPr/>
          <p:nvPr/>
        </p:nvSpPr>
        <p:spPr>
          <a:xfrm>
            <a:off x="4939681" y="1804082"/>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1</a:t>
            </a:r>
          </a:p>
        </p:txBody>
      </p:sp>
      <p:sp>
        <p:nvSpPr>
          <p:cNvPr id="48" name="Ellipse 47">
            <a:extLst>
              <a:ext uri="{FF2B5EF4-FFF2-40B4-BE49-F238E27FC236}">
                <a16:creationId xmlns:a16="http://schemas.microsoft.com/office/drawing/2014/main" id="{1E7C1A38-4DB9-431C-9683-741BD2D20B01}"/>
              </a:ext>
            </a:extLst>
          </p:cNvPr>
          <p:cNvSpPr/>
          <p:nvPr/>
        </p:nvSpPr>
        <p:spPr>
          <a:xfrm>
            <a:off x="4939681" y="3614266"/>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2</a:t>
            </a:r>
          </a:p>
        </p:txBody>
      </p:sp>
      <p:sp>
        <p:nvSpPr>
          <p:cNvPr id="53" name="Rectangle 52">
            <a:extLst>
              <a:ext uri="{FF2B5EF4-FFF2-40B4-BE49-F238E27FC236}">
                <a16:creationId xmlns:a16="http://schemas.microsoft.com/office/drawing/2014/main" id="{97E0EAD6-E1D7-4C59-8310-35CEAE93BE9D}"/>
              </a:ext>
            </a:extLst>
          </p:cNvPr>
          <p:cNvSpPr/>
          <p:nvPr/>
        </p:nvSpPr>
        <p:spPr>
          <a:xfrm>
            <a:off x="5412471" y="1493896"/>
            <a:ext cx="192539" cy="55710"/>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Rectangle 54">
            <a:extLst>
              <a:ext uri="{FF2B5EF4-FFF2-40B4-BE49-F238E27FC236}">
                <a16:creationId xmlns:a16="http://schemas.microsoft.com/office/drawing/2014/main" id="{E658A6BB-149F-4E19-9BFD-237236AD23DA}"/>
              </a:ext>
            </a:extLst>
          </p:cNvPr>
          <p:cNvSpPr/>
          <p:nvPr/>
        </p:nvSpPr>
        <p:spPr>
          <a:xfrm>
            <a:off x="5356348" y="1919605"/>
            <a:ext cx="3122172" cy="179615"/>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Flèche : droite 55">
            <a:extLst>
              <a:ext uri="{FF2B5EF4-FFF2-40B4-BE49-F238E27FC236}">
                <a16:creationId xmlns:a16="http://schemas.microsoft.com/office/drawing/2014/main" id="{1A57AA6F-1F87-4B86-BB79-A2E2F9061378}"/>
              </a:ext>
            </a:extLst>
          </p:cNvPr>
          <p:cNvSpPr/>
          <p:nvPr/>
        </p:nvSpPr>
        <p:spPr>
          <a:xfrm rot="5400000">
            <a:off x="6498957" y="2962045"/>
            <a:ext cx="146403" cy="64283"/>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 name="Rectangle 57">
            <a:extLst>
              <a:ext uri="{FF2B5EF4-FFF2-40B4-BE49-F238E27FC236}">
                <a16:creationId xmlns:a16="http://schemas.microsoft.com/office/drawing/2014/main" id="{B7FDB7E6-5860-49CA-B34E-37AE5F4B5ED6}"/>
              </a:ext>
            </a:extLst>
          </p:cNvPr>
          <p:cNvSpPr/>
          <p:nvPr/>
        </p:nvSpPr>
        <p:spPr>
          <a:xfrm>
            <a:off x="5655370" y="3262145"/>
            <a:ext cx="274724" cy="100896"/>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Rectangle 58">
            <a:extLst>
              <a:ext uri="{FF2B5EF4-FFF2-40B4-BE49-F238E27FC236}">
                <a16:creationId xmlns:a16="http://schemas.microsoft.com/office/drawing/2014/main" id="{CD2DDF12-6D61-4E49-966B-EC25805407B7}"/>
              </a:ext>
            </a:extLst>
          </p:cNvPr>
          <p:cNvSpPr/>
          <p:nvPr/>
        </p:nvSpPr>
        <p:spPr>
          <a:xfrm>
            <a:off x="8218865" y="4022438"/>
            <a:ext cx="154781" cy="145123"/>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 name="ZoneTexte 59">
            <a:extLst>
              <a:ext uri="{FF2B5EF4-FFF2-40B4-BE49-F238E27FC236}">
                <a16:creationId xmlns:a16="http://schemas.microsoft.com/office/drawing/2014/main" id="{955B60A1-7715-4BC5-81E8-DB06E8EC0DD3}"/>
              </a:ext>
            </a:extLst>
          </p:cNvPr>
          <p:cNvSpPr txBox="1"/>
          <p:nvPr/>
        </p:nvSpPr>
        <p:spPr>
          <a:xfrm>
            <a:off x="5199751" y="4412634"/>
            <a:ext cx="316610" cy="169277"/>
          </a:xfrm>
          <a:prstGeom prst="rect">
            <a:avLst/>
          </a:prstGeom>
          <a:noFill/>
        </p:spPr>
        <p:txBody>
          <a:bodyPr wrap="square" rtlCol="0">
            <a:spAutoFit/>
          </a:bodyPr>
          <a:lstStyle/>
          <a:p>
            <a:pPr algn="ctr"/>
            <a:r>
              <a:rPr lang="fr-FR" sz="500">
                <a:solidFill>
                  <a:schemeClr val="bg2"/>
                </a:solidFill>
                <a:latin typeface="Montserrat ExtraBold" panose="020B0604020202020204" charset="0"/>
              </a:rPr>
              <a:t>OU</a:t>
            </a:r>
          </a:p>
        </p:txBody>
      </p:sp>
      <p:sp>
        <p:nvSpPr>
          <p:cNvPr id="61" name="Rectangle 60">
            <a:extLst>
              <a:ext uri="{FF2B5EF4-FFF2-40B4-BE49-F238E27FC236}">
                <a16:creationId xmlns:a16="http://schemas.microsoft.com/office/drawing/2014/main" id="{328C48D6-6925-489D-9850-972635A59E9E}"/>
              </a:ext>
            </a:extLst>
          </p:cNvPr>
          <p:cNvSpPr/>
          <p:nvPr/>
        </p:nvSpPr>
        <p:spPr>
          <a:xfrm>
            <a:off x="5443791" y="4497273"/>
            <a:ext cx="756000" cy="72000"/>
          </a:xfrm>
          <a:prstGeom prst="rect">
            <a:avLst/>
          </a:prstGeom>
          <a:no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049628B2-7A60-4080-95A4-85ED2C804404}"/>
              </a:ext>
            </a:extLst>
          </p:cNvPr>
          <p:cNvSpPr/>
          <p:nvPr/>
        </p:nvSpPr>
        <p:spPr>
          <a:xfrm>
            <a:off x="5443791" y="4407925"/>
            <a:ext cx="756000" cy="72000"/>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7F650850-46AB-4CF1-85B6-34D191A64FAA}"/>
              </a:ext>
            </a:extLst>
          </p:cNvPr>
          <p:cNvSpPr/>
          <p:nvPr/>
        </p:nvSpPr>
        <p:spPr>
          <a:xfrm>
            <a:off x="5412470" y="1653709"/>
            <a:ext cx="266970" cy="55710"/>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78481674-D71B-4F6D-B0E3-5D4C19EC0EC9}"/>
              </a:ext>
            </a:extLst>
          </p:cNvPr>
          <p:cNvSpPr/>
          <p:nvPr/>
        </p:nvSpPr>
        <p:spPr>
          <a:xfrm>
            <a:off x="5413939" y="1809162"/>
            <a:ext cx="164202" cy="55710"/>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6077718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Image 23" descr="Une image contenant capture d’écran&#10;&#10;Description générée automatiquement">
            <a:extLst>
              <a:ext uri="{FF2B5EF4-FFF2-40B4-BE49-F238E27FC236}">
                <a16:creationId xmlns:a16="http://schemas.microsoft.com/office/drawing/2014/main" id="{7715EE96-1816-4E7B-9E74-7D58CBFF16A7}"/>
              </a:ext>
            </a:extLst>
          </p:cNvPr>
          <p:cNvPicPr>
            <a:picLocks noChangeAspect="1"/>
          </p:cNvPicPr>
          <p:nvPr/>
        </p:nvPicPr>
        <p:blipFill>
          <a:blip r:embed="rId2"/>
          <a:stretch>
            <a:fillRect/>
          </a:stretch>
        </p:blipFill>
        <p:spPr>
          <a:xfrm>
            <a:off x="5262273" y="2997806"/>
            <a:ext cx="3507723" cy="1771453"/>
          </a:xfrm>
          <a:prstGeom prst="rect">
            <a:avLst/>
          </a:prstGeom>
          <a:ln w="12700">
            <a:solidFill>
              <a:schemeClr val="bg1">
                <a:lumMod val="85000"/>
              </a:schemeClr>
            </a:solidFill>
          </a:ln>
        </p:spPr>
      </p:pic>
      <p:pic>
        <p:nvPicPr>
          <p:cNvPr id="23" name="Image 22" descr="Une image contenant capture d’écran&#10;&#10;Description générée automatiquement">
            <a:extLst>
              <a:ext uri="{FF2B5EF4-FFF2-40B4-BE49-F238E27FC236}">
                <a16:creationId xmlns:a16="http://schemas.microsoft.com/office/drawing/2014/main" id="{DF10FEF3-7477-4A46-8341-F4226B12D091}"/>
              </a:ext>
            </a:extLst>
          </p:cNvPr>
          <p:cNvPicPr>
            <a:picLocks noChangeAspect="1"/>
          </p:cNvPicPr>
          <p:nvPr/>
        </p:nvPicPr>
        <p:blipFill>
          <a:blip r:embed="rId3"/>
          <a:stretch>
            <a:fillRect/>
          </a:stretch>
        </p:blipFill>
        <p:spPr>
          <a:xfrm>
            <a:off x="5262275" y="829051"/>
            <a:ext cx="3507722" cy="1771453"/>
          </a:xfrm>
          <a:prstGeom prst="rect">
            <a:avLst/>
          </a:prstGeom>
          <a:ln w="12700">
            <a:solidFill>
              <a:schemeClr val="bg1">
                <a:lumMod val="85000"/>
              </a:schemeClr>
            </a:solidFill>
          </a:ln>
        </p:spPr>
      </p:pic>
      <p:sp>
        <p:nvSpPr>
          <p:cNvPr id="2" name="Titre 1">
            <a:extLst>
              <a:ext uri="{FF2B5EF4-FFF2-40B4-BE49-F238E27FC236}">
                <a16:creationId xmlns:a16="http://schemas.microsoft.com/office/drawing/2014/main" id="{0518E33F-A338-4998-BEAE-43248FEFDFA8}"/>
              </a:ext>
            </a:extLst>
          </p:cNvPr>
          <p:cNvSpPr>
            <a:spLocks noGrp="1"/>
          </p:cNvSpPr>
          <p:nvPr>
            <p:ph type="title"/>
          </p:nvPr>
        </p:nvSpPr>
        <p:spPr/>
        <p:txBody>
          <a:bodyPr/>
          <a:lstStyle/>
          <a:p>
            <a:r>
              <a:rPr lang="fr-FR" sz="1800" dirty="0"/>
              <a:t>Réaliser un versement complémentaire</a:t>
            </a:r>
            <a:br>
              <a:rPr lang="fr-FR" sz="1800" dirty="0"/>
            </a:br>
            <a:endParaRPr lang="fr-FR" sz="1800" dirty="0"/>
          </a:p>
        </p:txBody>
      </p:sp>
      <p:sp>
        <p:nvSpPr>
          <p:cNvPr id="15" name="Espace réservé du texte 14">
            <a:extLst>
              <a:ext uri="{FF2B5EF4-FFF2-40B4-BE49-F238E27FC236}">
                <a16:creationId xmlns:a16="http://schemas.microsoft.com/office/drawing/2014/main" id="{CD839DB9-4AF9-4C4F-BF8E-1808B5DC10EF}"/>
              </a:ext>
            </a:extLst>
          </p:cNvPr>
          <p:cNvSpPr>
            <a:spLocks noGrp="1"/>
          </p:cNvSpPr>
          <p:nvPr>
            <p:ph type="body" sz="quarter" idx="12"/>
          </p:nvPr>
        </p:nvSpPr>
        <p:spPr/>
        <p:txBody>
          <a:bodyPr>
            <a:normAutofit/>
          </a:bodyPr>
          <a:lstStyle/>
          <a:p>
            <a:r>
              <a:rPr lang="fr-FR" sz="1200"/>
              <a:t>Pour aller plus loin…</a:t>
            </a:r>
          </a:p>
        </p:txBody>
      </p:sp>
      <p:pic>
        <p:nvPicPr>
          <p:cNvPr id="1028" name="Picture 4">
            <a:extLst>
              <a:ext uri="{FF2B5EF4-FFF2-40B4-BE49-F238E27FC236}">
                <a16:creationId xmlns:a16="http://schemas.microsoft.com/office/drawing/2014/main" id="{43B5C397-BAD4-4EEA-A832-4E8034957247}"/>
              </a:ext>
            </a:extLst>
          </p:cNvPr>
          <p:cNvPicPr>
            <a:picLocks noChangeAspect="1" noChangeArrowheads="1"/>
          </p:cNvPicPr>
          <p:nvPr/>
        </p:nvPicPr>
        <p:blipFill>
          <a:blip r:embed="rId4">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168914" y="961207"/>
            <a:ext cx="507469" cy="507469"/>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40183604-5F8A-41B9-A1D1-E770E9BFB22B}"/>
              </a:ext>
            </a:extLst>
          </p:cNvPr>
          <p:cNvSpPr/>
          <p:nvPr/>
        </p:nvSpPr>
        <p:spPr>
          <a:xfrm>
            <a:off x="613615" y="1674277"/>
            <a:ext cx="3618069" cy="272545"/>
          </a:xfrm>
          <a:prstGeom prst="rect">
            <a:avLst/>
          </a:prstGeom>
          <a:solidFill>
            <a:schemeClr val="accent5"/>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a:solidFill>
                  <a:schemeClr val="bg1"/>
                </a:solidFill>
                <a:latin typeface="Montserrat SemiBold" panose="020B0604020202020204" charset="0"/>
              </a:rPr>
              <a:t>« Valoriser uniquement mes versements »</a:t>
            </a:r>
          </a:p>
        </p:txBody>
      </p:sp>
      <p:sp>
        <p:nvSpPr>
          <p:cNvPr id="21" name="Rectangle 20">
            <a:extLst>
              <a:ext uri="{FF2B5EF4-FFF2-40B4-BE49-F238E27FC236}">
                <a16:creationId xmlns:a16="http://schemas.microsoft.com/office/drawing/2014/main" id="{1823940A-3F5F-4753-9666-A37362E4BEE7}"/>
              </a:ext>
            </a:extLst>
          </p:cNvPr>
          <p:cNvSpPr/>
          <p:nvPr/>
        </p:nvSpPr>
        <p:spPr>
          <a:xfrm>
            <a:off x="613615" y="1943452"/>
            <a:ext cx="3618069" cy="2223881"/>
          </a:xfrm>
          <a:prstGeom prst="rect">
            <a:avLst/>
          </a:pr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t"/>
          <a:lstStyle/>
          <a:p>
            <a:pPr marL="171450" indent="-171450">
              <a:buFont typeface="Wingdings" panose="05000000000000000000" pitchFamily="2" charset="2"/>
              <a:buChar char="Ø"/>
            </a:pPr>
            <a:endParaRPr lang="fr-FR" sz="900">
              <a:solidFill>
                <a:schemeClr val="tx1"/>
              </a:solidFill>
            </a:endParaRPr>
          </a:p>
          <a:p>
            <a:pPr marL="171450" indent="-171450" algn="just">
              <a:buClr>
                <a:schemeClr val="accent5"/>
              </a:buClr>
              <a:buFont typeface="Wingdings" panose="05000000000000000000" pitchFamily="2" charset="2"/>
              <a:buChar char="Ø"/>
            </a:pPr>
            <a:endParaRPr lang="fr-FR" sz="800">
              <a:solidFill>
                <a:schemeClr val="tx1"/>
              </a:solidFill>
            </a:endParaRPr>
          </a:p>
          <a:p>
            <a:pPr marL="171450" indent="-171450" algn="just">
              <a:buClr>
                <a:schemeClr val="accent5"/>
              </a:buClr>
              <a:buFont typeface="Wingdings" panose="05000000000000000000" pitchFamily="2" charset="2"/>
              <a:buChar char="Ø"/>
            </a:pPr>
            <a:endParaRPr lang="fr-FR" sz="800">
              <a:solidFill>
                <a:schemeClr val="tx1"/>
              </a:solidFill>
            </a:endParaRPr>
          </a:p>
          <a:p>
            <a:pPr marL="171450" indent="-171450" algn="just">
              <a:buClr>
                <a:schemeClr val="accent5"/>
              </a:buClr>
              <a:buFont typeface="Wingdings" panose="05000000000000000000" pitchFamily="2" charset="2"/>
              <a:buChar char="Ø"/>
            </a:pPr>
            <a:r>
              <a:rPr lang="fr-FR" sz="800">
                <a:solidFill>
                  <a:schemeClr val="tx1"/>
                </a:solidFill>
              </a:rPr>
              <a:t>L’option « Valoriser uniquement mes versements » est désormais sélectionnable à travers </a:t>
            </a:r>
            <a:r>
              <a:rPr lang="fr-FR" sz="800" b="1">
                <a:solidFill>
                  <a:schemeClr val="tx1"/>
                </a:solidFill>
              </a:rPr>
              <a:t>les projets sans limite de montant</a:t>
            </a:r>
          </a:p>
          <a:p>
            <a:pPr marL="171450" indent="-171450" algn="just">
              <a:buClr>
                <a:schemeClr val="accent5"/>
              </a:buClr>
              <a:buFont typeface="Wingdings" panose="05000000000000000000" pitchFamily="2" charset="2"/>
              <a:buChar char="Ø"/>
            </a:pPr>
            <a:endParaRPr lang="fr-FR" sz="800">
              <a:solidFill>
                <a:schemeClr val="tx1"/>
              </a:solidFill>
            </a:endParaRPr>
          </a:p>
          <a:p>
            <a:pPr marL="171450" indent="-171450" algn="just">
              <a:buClr>
                <a:schemeClr val="accent5"/>
              </a:buClr>
              <a:buFont typeface="Wingdings" panose="05000000000000000000" pitchFamily="2" charset="2"/>
              <a:buChar char="Ø"/>
            </a:pPr>
            <a:r>
              <a:rPr lang="fr-FR" sz="800">
                <a:solidFill>
                  <a:schemeClr val="tx1"/>
                </a:solidFill>
              </a:rPr>
              <a:t>D’autre part, le projet </a:t>
            </a:r>
            <a:r>
              <a:rPr lang="fr-FR" sz="800" b="1">
                <a:solidFill>
                  <a:schemeClr val="tx1"/>
                </a:solidFill>
              </a:rPr>
              <a:t>« Valoriser uniquement mon versement » </a:t>
            </a:r>
            <a:r>
              <a:rPr lang="fr-FR" sz="800">
                <a:solidFill>
                  <a:schemeClr val="tx1"/>
                </a:solidFill>
              </a:rPr>
              <a:t>a été a été remplacé par </a:t>
            </a:r>
            <a:r>
              <a:rPr lang="fr-FR" sz="800" b="1">
                <a:solidFill>
                  <a:schemeClr val="tx1"/>
                </a:solidFill>
              </a:rPr>
              <a:t>« Valoriser mon capital » </a:t>
            </a:r>
            <a:r>
              <a:rPr lang="fr-FR" sz="800">
                <a:solidFill>
                  <a:schemeClr val="tx1"/>
                </a:solidFill>
              </a:rPr>
              <a:t>(sans limite de montant)</a:t>
            </a:r>
          </a:p>
          <a:p>
            <a:pPr marL="171450" indent="-171450" algn="just">
              <a:buClr>
                <a:schemeClr val="accent5"/>
              </a:buClr>
              <a:buFont typeface="Wingdings" panose="05000000000000000000" pitchFamily="2" charset="2"/>
              <a:buChar char="Ø"/>
            </a:pPr>
            <a:endParaRPr lang="fr-FR" sz="800">
              <a:solidFill>
                <a:schemeClr val="tx1"/>
              </a:solidFill>
            </a:endParaRPr>
          </a:p>
          <a:p>
            <a:pPr marL="179388" algn="just">
              <a:buClr>
                <a:schemeClr val="accent5"/>
              </a:buClr>
            </a:pPr>
            <a:r>
              <a:rPr lang="fr-FR" sz="800" b="1" i="1">
                <a:solidFill>
                  <a:schemeClr val="accent5"/>
                </a:solidFill>
                <a:sym typeface="Wingdings" panose="05000000000000000000" pitchFamily="2" charset="2"/>
              </a:rPr>
              <a:t>Note</a:t>
            </a:r>
            <a:r>
              <a:rPr lang="fr-FR" sz="800" i="1">
                <a:solidFill>
                  <a:schemeClr val="accent5"/>
                </a:solidFill>
                <a:sym typeface="Wingdings" panose="05000000000000000000" pitchFamily="2" charset="2"/>
              </a:rPr>
              <a:t> : Dans un cas comme dans l’autre le plafond de</a:t>
            </a:r>
          </a:p>
          <a:p>
            <a:pPr marL="179388" algn="just">
              <a:buClr>
                <a:schemeClr val="accent5"/>
              </a:buClr>
            </a:pPr>
            <a:r>
              <a:rPr lang="fr-FR" sz="800" i="1">
                <a:solidFill>
                  <a:schemeClr val="accent5"/>
                </a:solidFill>
                <a:sym typeface="Wingdings" panose="05000000000000000000" pitchFamily="2" charset="2"/>
              </a:rPr>
              <a:t>10 000€ a été supprimé</a:t>
            </a:r>
            <a:r>
              <a:rPr lang="fr-FR" sz="800" i="1">
                <a:solidFill>
                  <a:schemeClr val="accent5"/>
                </a:solidFill>
              </a:rPr>
              <a:t> </a:t>
            </a:r>
          </a:p>
          <a:p>
            <a:pPr marL="179388" algn="just">
              <a:buClr>
                <a:schemeClr val="accent5"/>
              </a:buClr>
            </a:pPr>
            <a:endParaRPr lang="fr-FR" sz="800" i="1">
              <a:solidFill>
                <a:schemeClr val="accent5"/>
              </a:solidFill>
            </a:endParaRPr>
          </a:p>
          <a:p>
            <a:pPr marL="179388" algn="just">
              <a:buClr>
                <a:schemeClr val="accent5"/>
              </a:buClr>
            </a:pPr>
            <a:r>
              <a:rPr lang="fr-FR" sz="800">
                <a:solidFill>
                  <a:schemeClr val="accent5"/>
                </a:solidFill>
              </a:rPr>
              <a:t>Exemple ci-contre : cas d’un client possédant un contrat avec 4000€. Abondement de ce contrat avec 3000€</a:t>
            </a:r>
          </a:p>
          <a:p>
            <a:pPr marL="179388" algn="just">
              <a:buClr>
                <a:schemeClr val="accent5"/>
              </a:buClr>
            </a:pPr>
            <a:endParaRPr lang="fr-FR" sz="800" i="1">
              <a:solidFill>
                <a:schemeClr val="accent5"/>
              </a:solidFill>
            </a:endParaRPr>
          </a:p>
        </p:txBody>
      </p:sp>
      <p:sp>
        <p:nvSpPr>
          <p:cNvPr id="5" name="Rectangle 4">
            <a:extLst>
              <a:ext uri="{FF2B5EF4-FFF2-40B4-BE49-F238E27FC236}">
                <a16:creationId xmlns:a16="http://schemas.microsoft.com/office/drawing/2014/main" id="{AF97FCE1-E878-4173-9D6C-97370E451230}"/>
              </a:ext>
            </a:extLst>
          </p:cNvPr>
          <p:cNvSpPr/>
          <p:nvPr/>
        </p:nvSpPr>
        <p:spPr>
          <a:xfrm>
            <a:off x="8295640" y="1049824"/>
            <a:ext cx="457739" cy="109732"/>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CCCB5276-9937-43DA-B3E9-6611FB092A49}"/>
              </a:ext>
            </a:extLst>
          </p:cNvPr>
          <p:cNvSpPr txBox="1"/>
          <p:nvPr/>
        </p:nvSpPr>
        <p:spPr>
          <a:xfrm>
            <a:off x="7196667" y="1226099"/>
            <a:ext cx="1625031" cy="307777"/>
          </a:xfrm>
          <a:prstGeom prst="rect">
            <a:avLst/>
          </a:prstGeom>
          <a:noFill/>
        </p:spPr>
        <p:txBody>
          <a:bodyPr wrap="square" rtlCol="0">
            <a:spAutoFit/>
          </a:bodyPr>
          <a:lstStyle/>
          <a:p>
            <a:pPr algn="r"/>
            <a:r>
              <a:rPr lang="fr-FR" sz="700" b="1">
                <a:solidFill>
                  <a:schemeClr val="accent2"/>
                </a:solidFill>
              </a:rPr>
              <a:t>Montant du contrat </a:t>
            </a:r>
          </a:p>
          <a:p>
            <a:pPr algn="r"/>
            <a:r>
              <a:rPr lang="fr-FR" sz="700" b="1">
                <a:solidFill>
                  <a:schemeClr val="accent2"/>
                </a:solidFill>
              </a:rPr>
              <a:t>+ versement complémentaire</a:t>
            </a:r>
          </a:p>
        </p:txBody>
      </p:sp>
      <p:sp>
        <p:nvSpPr>
          <p:cNvPr id="18" name="ZoneTexte 17">
            <a:extLst>
              <a:ext uri="{FF2B5EF4-FFF2-40B4-BE49-F238E27FC236}">
                <a16:creationId xmlns:a16="http://schemas.microsoft.com/office/drawing/2014/main" id="{01D5C1B4-6DCE-492E-8297-1A816F6D80BF}"/>
              </a:ext>
            </a:extLst>
          </p:cNvPr>
          <p:cNvSpPr txBox="1"/>
          <p:nvPr/>
        </p:nvSpPr>
        <p:spPr>
          <a:xfrm>
            <a:off x="7357534" y="3370333"/>
            <a:ext cx="1470338" cy="307777"/>
          </a:xfrm>
          <a:prstGeom prst="rect">
            <a:avLst/>
          </a:prstGeom>
          <a:noFill/>
        </p:spPr>
        <p:txBody>
          <a:bodyPr wrap="square" rtlCol="0">
            <a:spAutoFit/>
          </a:bodyPr>
          <a:lstStyle/>
          <a:p>
            <a:pPr algn="r"/>
            <a:r>
              <a:rPr lang="fr-FR" sz="700" b="1">
                <a:solidFill>
                  <a:schemeClr val="accent2"/>
                </a:solidFill>
              </a:rPr>
              <a:t>Montant du versement complémentaire uniquement</a:t>
            </a:r>
          </a:p>
        </p:txBody>
      </p:sp>
      <p:sp>
        <p:nvSpPr>
          <p:cNvPr id="7" name="Triangle isocèle 6">
            <a:extLst>
              <a:ext uri="{FF2B5EF4-FFF2-40B4-BE49-F238E27FC236}">
                <a16:creationId xmlns:a16="http://schemas.microsoft.com/office/drawing/2014/main" id="{8C0C691D-AA78-4DFE-8C85-473CA7539E75}"/>
              </a:ext>
            </a:extLst>
          </p:cNvPr>
          <p:cNvSpPr/>
          <p:nvPr/>
        </p:nvSpPr>
        <p:spPr>
          <a:xfrm rot="5400000">
            <a:off x="4317900" y="2613822"/>
            <a:ext cx="671052" cy="198015"/>
          </a:xfrm>
          <a:prstGeom prst="triangle">
            <a:avLst/>
          </a:prstGeom>
          <a:solidFill>
            <a:srgbClr val="BAB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AA76CEEE-1A9B-4BC2-A025-35C31963D117}"/>
              </a:ext>
            </a:extLst>
          </p:cNvPr>
          <p:cNvSpPr/>
          <p:nvPr/>
        </p:nvSpPr>
        <p:spPr>
          <a:xfrm>
            <a:off x="8295640" y="3183419"/>
            <a:ext cx="457739" cy="109732"/>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248C0DA6-380B-4076-A619-C08571136151}"/>
              </a:ext>
            </a:extLst>
          </p:cNvPr>
          <p:cNvSpPr/>
          <p:nvPr/>
        </p:nvSpPr>
        <p:spPr>
          <a:xfrm>
            <a:off x="4911196" y="2768913"/>
            <a:ext cx="2670924" cy="215444"/>
          </a:xfrm>
          <a:prstGeom prst="rect">
            <a:avLst/>
          </a:prstGeom>
        </p:spPr>
        <p:txBody>
          <a:bodyPr wrap="none">
            <a:spAutoFit/>
          </a:bodyPr>
          <a:lstStyle/>
          <a:p>
            <a:r>
              <a:rPr lang="fr-FR" sz="800" b="1">
                <a:solidFill>
                  <a:schemeClr val="accent3"/>
                </a:solidFill>
              </a:rPr>
              <a:t>Option « Valoriser uniquement mes versements » :</a:t>
            </a:r>
          </a:p>
        </p:txBody>
      </p:sp>
      <p:sp>
        <p:nvSpPr>
          <p:cNvPr id="17" name="Rectangle 16">
            <a:extLst>
              <a:ext uri="{FF2B5EF4-FFF2-40B4-BE49-F238E27FC236}">
                <a16:creationId xmlns:a16="http://schemas.microsoft.com/office/drawing/2014/main" id="{B47CB3E2-C895-4E3C-B471-7E3866923555}"/>
              </a:ext>
            </a:extLst>
          </p:cNvPr>
          <p:cNvSpPr/>
          <p:nvPr/>
        </p:nvSpPr>
        <p:spPr>
          <a:xfrm>
            <a:off x="5026612" y="582472"/>
            <a:ext cx="2555508" cy="215444"/>
          </a:xfrm>
          <a:prstGeom prst="rect">
            <a:avLst/>
          </a:prstGeom>
        </p:spPr>
        <p:txBody>
          <a:bodyPr wrap="none">
            <a:spAutoFit/>
          </a:bodyPr>
          <a:lstStyle/>
          <a:p>
            <a:r>
              <a:rPr lang="fr-FR" sz="800" b="1">
                <a:solidFill>
                  <a:schemeClr val="accent3"/>
                </a:solidFill>
              </a:rPr>
              <a:t>Option « Valoriser l’ensemble de mon contrat » :</a:t>
            </a:r>
          </a:p>
        </p:txBody>
      </p:sp>
    </p:spTree>
    <p:extLst>
      <p:ext uri="{BB962C8B-B14F-4D97-AF65-F5344CB8AC3E}">
        <p14:creationId xmlns:p14="http://schemas.microsoft.com/office/powerpoint/2010/main" val="35617157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D1E08F95-E8D6-4E54-91E5-3DE91527CDFA}"/>
              </a:ext>
            </a:extLst>
          </p:cNvPr>
          <p:cNvSpPr txBox="1"/>
          <p:nvPr/>
        </p:nvSpPr>
        <p:spPr>
          <a:xfrm>
            <a:off x="393472" y="2263160"/>
            <a:ext cx="4000467" cy="2208297"/>
          </a:xfrm>
          <a:prstGeom prst="rect">
            <a:avLst/>
          </a:prstGeom>
          <a:noFill/>
        </p:spPr>
        <p:txBody>
          <a:bodyPr wrap="square" rtlCol="0">
            <a:spAutoFit/>
          </a:bodyPr>
          <a:lstStyle/>
          <a:p>
            <a:pPr>
              <a:spcAft>
                <a:spcPts val="300"/>
              </a:spcAft>
            </a:pPr>
            <a:r>
              <a:rPr lang="fr-FR" sz="800">
                <a:solidFill>
                  <a:schemeClr val="accent6"/>
                </a:solidFill>
                <a:latin typeface="Montserrat SemiBold" panose="020B0604020202020204" charset="0"/>
              </a:rPr>
              <a:t>OBJECTIFS</a:t>
            </a:r>
            <a:r>
              <a:rPr lang="fr-FR" sz="800"/>
              <a:t> </a:t>
            </a:r>
          </a:p>
          <a:p>
            <a:pPr lvl="1">
              <a:spcAft>
                <a:spcPts val="300"/>
              </a:spcAft>
            </a:pPr>
            <a:r>
              <a:rPr lang="fr-FR" sz="800" b="1"/>
              <a:t>Constituer une épargne </a:t>
            </a:r>
            <a:r>
              <a:rPr lang="fr-FR" sz="800"/>
              <a:t>(à horizon </a:t>
            </a:r>
            <a:r>
              <a:rPr lang="fr-FR" sz="800" b="1"/>
              <a:t>10 ans</a:t>
            </a:r>
            <a:r>
              <a:rPr lang="fr-FR" sz="800"/>
              <a:t>)</a:t>
            </a:r>
          </a:p>
          <a:p>
            <a:pPr marL="171450" lvl="1" indent="-171450">
              <a:buFont typeface="Courier New" panose="02070309020205020404" pitchFamily="49" charset="0"/>
              <a:buChar char="o"/>
            </a:pPr>
            <a:r>
              <a:rPr lang="fr-FR" sz="800" b="1"/>
              <a:t>Versement complémentaire </a:t>
            </a:r>
            <a:r>
              <a:rPr lang="fr-FR" sz="800"/>
              <a:t>de 10 000€ sur son contrat « Nuances 3D »</a:t>
            </a:r>
          </a:p>
          <a:p>
            <a:pPr marL="171450" lvl="1" indent="-171450">
              <a:buFont typeface="Courier New" panose="02070309020205020404" pitchFamily="49" charset="0"/>
              <a:buChar char="o"/>
            </a:pPr>
            <a:r>
              <a:rPr lang="fr-FR" sz="800" b="1"/>
              <a:t>Le client souhaite au final être exposé en risque à hauteur de 55% sur son contrat </a:t>
            </a:r>
            <a:endParaRPr lang="fr-FR" sz="800"/>
          </a:p>
          <a:p>
            <a:endParaRPr lang="fr-FR" sz="800"/>
          </a:p>
          <a:p>
            <a:endParaRPr lang="fr-FR" sz="800"/>
          </a:p>
          <a:p>
            <a:pPr>
              <a:spcAft>
                <a:spcPts val="300"/>
              </a:spcAft>
            </a:pPr>
            <a:r>
              <a:rPr lang="fr-FR" sz="800" b="1">
                <a:solidFill>
                  <a:schemeClr val="accent6"/>
                </a:solidFill>
              </a:rPr>
              <a:t>GESTION DE L’EPARGNE</a:t>
            </a:r>
          </a:p>
          <a:p>
            <a:pPr>
              <a:spcAft>
                <a:spcPts val="300"/>
              </a:spcAft>
            </a:pPr>
            <a:r>
              <a:rPr lang="fr-FR" sz="800" b="1"/>
              <a:t>Investissement de 4 000€ depuis le livret A ordinaire </a:t>
            </a:r>
          </a:p>
          <a:p>
            <a:pPr>
              <a:spcAft>
                <a:spcPts val="300"/>
              </a:spcAft>
            </a:pPr>
            <a:r>
              <a:rPr lang="fr-FR" sz="800" b="1"/>
              <a:t>Investissement de 6 000€ en dépôt à vue depuis un établissement concurrent </a:t>
            </a:r>
          </a:p>
          <a:p>
            <a:pPr>
              <a:spcAft>
                <a:spcPts val="300"/>
              </a:spcAft>
            </a:pPr>
            <a:endParaRPr lang="fr-FR" sz="800" b="1"/>
          </a:p>
          <a:p>
            <a:endParaRPr lang="fr-FR" sz="800"/>
          </a:p>
          <a:p>
            <a:pPr>
              <a:spcAft>
                <a:spcPts val="300"/>
              </a:spcAft>
            </a:pPr>
            <a:r>
              <a:rPr lang="fr-FR" sz="800" b="1">
                <a:solidFill>
                  <a:schemeClr val="accent6"/>
                </a:solidFill>
              </a:rPr>
              <a:t>MODIFICATION DE LA PROPOSITION </a:t>
            </a:r>
          </a:p>
          <a:p>
            <a:pPr>
              <a:spcAft>
                <a:spcPts val="300"/>
              </a:spcAft>
            </a:pPr>
            <a:r>
              <a:rPr lang="fr-FR" sz="800" b="1"/>
              <a:t>Valorisation de l’ensemble du contrat (stock + versement) pour atteindre 55% d’actifs risqués et 45% de Fonds €</a:t>
            </a:r>
          </a:p>
        </p:txBody>
      </p:sp>
      <p:sp>
        <p:nvSpPr>
          <p:cNvPr id="2" name="Titre 1">
            <a:extLst>
              <a:ext uri="{FF2B5EF4-FFF2-40B4-BE49-F238E27FC236}">
                <a16:creationId xmlns:a16="http://schemas.microsoft.com/office/drawing/2014/main" id="{0518E33F-A338-4998-BEAE-43248FEFDFA8}"/>
              </a:ext>
            </a:extLst>
          </p:cNvPr>
          <p:cNvSpPr>
            <a:spLocks noGrp="1"/>
          </p:cNvSpPr>
          <p:nvPr>
            <p:ph type="title"/>
          </p:nvPr>
        </p:nvSpPr>
        <p:spPr/>
        <p:txBody>
          <a:bodyPr/>
          <a:lstStyle/>
          <a:p>
            <a:r>
              <a:rPr lang="fr-FR" sz="1800" dirty="0"/>
              <a:t>Exercice</a:t>
            </a:r>
          </a:p>
        </p:txBody>
      </p:sp>
      <p:sp>
        <p:nvSpPr>
          <p:cNvPr id="3" name="Espace réservé du texte 2">
            <a:extLst>
              <a:ext uri="{FF2B5EF4-FFF2-40B4-BE49-F238E27FC236}">
                <a16:creationId xmlns:a16="http://schemas.microsoft.com/office/drawing/2014/main" id="{0E6E29D7-73C9-4F70-A8F6-8B17EA7BAC52}"/>
              </a:ext>
            </a:extLst>
          </p:cNvPr>
          <p:cNvSpPr>
            <a:spLocks noGrp="1"/>
          </p:cNvSpPr>
          <p:nvPr>
            <p:ph type="body" sz="quarter" idx="12"/>
          </p:nvPr>
        </p:nvSpPr>
        <p:spPr/>
        <p:txBody>
          <a:bodyPr>
            <a:normAutofit/>
          </a:bodyPr>
          <a:lstStyle/>
          <a:p>
            <a:r>
              <a:rPr lang="fr-FR" sz="1200"/>
              <a:t>Versement complémentaire sur un contrat existant et utilisation de la jauge de risque </a:t>
            </a:r>
          </a:p>
        </p:txBody>
      </p:sp>
      <p:sp>
        <p:nvSpPr>
          <p:cNvPr id="10" name="Rectangle 9">
            <a:extLst>
              <a:ext uri="{FF2B5EF4-FFF2-40B4-BE49-F238E27FC236}">
                <a16:creationId xmlns:a16="http://schemas.microsoft.com/office/drawing/2014/main" id="{A18FD827-14A9-493F-8DD3-F5B25B7494B9}"/>
              </a:ext>
            </a:extLst>
          </p:cNvPr>
          <p:cNvSpPr/>
          <p:nvPr/>
        </p:nvSpPr>
        <p:spPr>
          <a:xfrm>
            <a:off x="1536439" y="979714"/>
            <a:ext cx="1624693" cy="15512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a:latin typeface="Montserrat SemiBold" panose="020B0604020202020204" charset="0"/>
              </a:rPr>
              <a:t>Enoncé exercice</a:t>
            </a:r>
          </a:p>
        </p:txBody>
      </p:sp>
      <p:sp>
        <p:nvSpPr>
          <p:cNvPr id="4" name="Rectangle 3">
            <a:extLst>
              <a:ext uri="{FF2B5EF4-FFF2-40B4-BE49-F238E27FC236}">
                <a16:creationId xmlns:a16="http://schemas.microsoft.com/office/drawing/2014/main" id="{29CB9718-F33C-45E0-97AD-AD6A26E51A3C}"/>
              </a:ext>
            </a:extLst>
          </p:cNvPr>
          <p:cNvSpPr/>
          <p:nvPr/>
        </p:nvSpPr>
        <p:spPr>
          <a:xfrm>
            <a:off x="363787" y="979714"/>
            <a:ext cx="4090308" cy="3714750"/>
          </a:xfrm>
          <a:prstGeom prst="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fr-FR" sz="1200">
              <a:solidFill>
                <a:schemeClr val="tx1"/>
              </a:solidFill>
            </a:endParaRPr>
          </a:p>
          <a:p>
            <a:endParaRPr lang="fr-FR" sz="1050">
              <a:solidFill>
                <a:schemeClr val="accent2"/>
              </a:solidFill>
              <a:sym typeface="Wingdings" panose="05000000000000000000" pitchFamily="2" charset="2"/>
            </a:endParaRPr>
          </a:p>
          <a:p>
            <a:endParaRPr lang="fr-FR" sz="1200">
              <a:solidFill>
                <a:schemeClr val="tx1"/>
              </a:solidFill>
              <a:sym typeface="Wingdings" panose="05000000000000000000" pitchFamily="2" charset="2"/>
            </a:endParaRPr>
          </a:p>
          <a:p>
            <a:pPr marL="285750" indent="-285750">
              <a:buFont typeface="Wingdings" panose="05000000000000000000" pitchFamily="2" charset="2"/>
              <a:buChar char="à"/>
            </a:pPr>
            <a:endParaRPr lang="fr-FR" sz="1200">
              <a:solidFill>
                <a:schemeClr val="tx1"/>
              </a:solidFill>
              <a:sym typeface="Wingdings" panose="05000000000000000000" pitchFamily="2" charset="2"/>
            </a:endParaRPr>
          </a:p>
        </p:txBody>
      </p:sp>
      <p:grpSp>
        <p:nvGrpSpPr>
          <p:cNvPr id="7" name="Groupe 6">
            <a:extLst>
              <a:ext uri="{FF2B5EF4-FFF2-40B4-BE49-F238E27FC236}">
                <a16:creationId xmlns:a16="http://schemas.microsoft.com/office/drawing/2014/main" id="{CB4E3748-A040-4898-8146-48CFCAB3FBE6}"/>
              </a:ext>
            </a:extLst>
          </p:cNvPr>
          <p:cNvGrpSpPr/>
          <p:nvPr/>
        </p:nvGrpSpPr>
        <p:grpSpPr>
          <a:xfrm>
            <a:off x="4689905" y="979714"/>
            <a:ext cx="4090308" cy="3714750"/>
            <a:chOff x="4689905" y="979714"/>
            <a:chExt cx="4090308" cy="3714750"/>
          </a:xfrm>
        </p:grpSpPr>
        <p:sp>
          <p:nvSpPr>
            <p:cNvPr id="28" name="Rectangle 27">
              <a:extLst>
                <a:ext uri="{FF2B5EF4-FFF2-40B4-BE49-F238E27FC236}">
                  <a16:creationId xmlns:a16="http://schemas.microsoft.com/office/drawing/2014/main" id="{1915FD22-2941-43E3-94C2-8BDD87DD535A}"/>
                </a:ext>
              </a:extLst>
            </p:cNvPr>
            <p:cNvSpPr/>
            <p:nvPr/>
          </p:nvSpPr>
          <p:spPr>
            <a:xfrm>
              <a:off x="4689905" y="979714"/>
              <a:ext cx="4090308" cy="3714750"/>
            </a:xfrm>
            <a:prstGeom prst="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buFont typeface="Wingdings" panose="05000000000000000000" pitchFamily="2" charset="2"/>
                <a:buChar char="§"/>
              </a:pPr>
              <a:endParaRPr lang="fr-FR" sz="800" dirty="0">
                <a:solidFill>
                  <a:schemeClr val="tx1"/>
                </a:solidFill>
              </a:endParaRPr>
            </a:p>
            <a:p>
              <a:pPr marL="171450" indent="-171450">
                <a:buFont typeface="Wingdings" panose="05000000000000000000" pitchFamily="2" charset="2"/>
                <a:buChar char="§"/>
              </a:pPr>
              <a:endParaRPr lang="fr-FR" sz="800" dirty="0">
                <a:solidFill>
                  <a:schemeClr val="tx1"/>
                </a:solidFill>
              </a:endParaRPr>
            </a:p>
            <a:p>
              <a:pPr marL="177800"/>
              <a:r>
                <a:rPr lang="fr-FR" sz="800" dirty="0">
                  <a:solidFill>
                    <a:schemeClr val="tx1"/>
                  </a:solidFill>
                </a:rPr>
                <a:t>Accéder à la rubrique « </a:t>
              </a:r>
              <a:r>
                <a:rPr lang="fr-FR" sz="800" b="1" dirty="0">
                  <a:solidFill>
                    <a:schemeClr val="tx1"/>
                  </a:solidFill>
                </a:rPr>
                <a:t>Renseigner mon épargne </a:t>
              </a:r>
              <a:r>
                <a:rPr lang="fr-FR" sz="800" dirty="0">
                  <a:solidFill>
                    <a:schemeClr val="tx1"/>
                  </a:solidFill>
                </a:rPr>
                <a:t>» pour investir des liquidités</a:t>
              </a:r>
              <a:r>
                <a:rPr lang="fr-FR" sz="800" b="1" dirty="0">
                  <a:solidFill>
                    <a:schemeClr val="tx1"/>
                  </a:solidFill>
                </a:rPr>
                <a:t>. Investir 4 000 € </a:t>
              </a:r>
              <a:r>
                <a:rPr lang="fr-FR" sz="800" dirty="0">
                  <a:solidFill>
                    <a:schemeClr val="tx1"/>
                  </a:solidFill>
                </a:rPr>
                <a:t>depuis le Livret A ordinaire du client (les liquidités investies - ici 4 000€ - s’affichent alors automatiquement en haut de la page) puis « Valider »</a:t>
              </a:r>
            </a:p>
            <a:p>
              <a:pPr marL="177800"/>
              <a:endParaRPr lang="fr-FR" sz="800" dirty="0">
                <a:solidFill>
                  <a:schemeClr val="tx1"/>
                </a:solidFill>
              </a:endParaRPr>
            </a:p>
            <a:p>
              <a:pPr marL="177800"/>
              <a:r>
                <a:rPr lang="fr-FR" sz="800" dirty="0">
                  <a:solidFill>
                    <a:schemeClr val="tx1"/>
                  </a:solidFill>
                  <a:sym typeface="Wingdings" panose="05000000000000000000" pitchFamily="2" charset="2"/>
                </a:rPr>
                <a:t>Renseigner ensuite l’onglet « </a:t>
              </a:r>
              <a:r>
                <a:rPr lang="fr-FR" sz="800" b="1" dirty="0">
                  <a:solidFill>
                    <a:schemeClr val="tx1"/>
                  </a:solidFill>
                  <a:sym typeface="Wingdings" panose="05000000000000000000" pitchFamily="2" charset="2"/>
                </a:rPr>
                <a:t>Je déclare mon épargne placée dans d’autres banques </a:t>
              </a:r>
              <a:r>
                <a:rPr lang="fr-FR" sz="800" dirty="0">
                  <a:solidFill>
                    <a:schemeClr val="tx1"/>
                  </a:solidFill>
                  <a:sym typeface="Wingdings" panose="05000000000000000000" pitchFamily="2" charset="2"/>
                </a:rPr>
                <a:t>» pour investir des liquidités dans les projets provenant d’un autre établissement. Indiquer</a:t>
              </a:r>
              <a:r>
                <a:rPr lang="fr-FR" sz="800" b="1" dirty="0">
                  <a:solidFill>
                    <a:schemeClr val="tx1"/>
                  </a:solidFill>
                  <a:sym typeface="Wingdings" panose="05000000000000000000" pitchFamily="2" charset="2"/>
                </a:rPr>
                <a:t> l’établissement</a:t>
              </a:r>
              <a:r>
                <a:rPr lang="fr-FR" sz="800" dirty="0">
                  <a:solidFill>
                    <a:schemeClr val="tx1"/>
                  </a:solidFill>
                  <a:sym typeface="Wingdings" panose="05000000000000000000" pitchFamily="2" charset="2"/>
                </a:rPr>
                <a:t> duquel seront rapatriés les fonds</a:t>
              </a:r>
              <a:r>
                <a:rPr lang="fr-FR" sz="800" b="1" dirty="0">
                  <a:solidFill>
                    <a:schemeClr val="tx1"/>
                  </a:solidFill>
                  <a:sym typeface="Wingdings" panose="05000000000000000000" pitchFamily="2" charset="2"/>
                </a:rPr>
                <a:t>, </a:t>
              </a:r>
              <a:r>
                <a:rPr lang="fr-FR" sz="800" dirty="0">
                  <a:solidFill>
                    <a:schemeClr val="tx1"/>
                  </a:solidFill>
                  <a:sym typeface="Wingdings" panose="05000000000000000000" pitchFamily="2" charset="2"/>
                </a:rPr>
                <a:t>le</a:t>
              </a:r>
              <a:r>
                <a:rPr lang="fr-FR" sz="800" b="1" dirty="0">
                  <a:solidFill>
                    <a:schemeClr val="tx1"/>
                  </a:solidFill>
                  <a:sym typeface="Wingdings" panose="05000000000000000000" pitchFamily="2" charset="2"/>
                </a:rPr>
                <a:t> type d’avoirs, </a:t>
              </a:r>
              <a:r>
                <a:rPr lang="fr-FR" sz="800" dirty="0">
                  <a:solidFill>
                    <a:schemeClr val="tx1"/>
                  </a:solidFill>
                  <a:sym typeface="Wingdings" panose="05000000000000000000" pitchFamily="2" charset="2"/>
                </a:rPr>
                <a:t>le</a:t>
              </a:r>
              <a:r>
                <a:rPr lang="fr-FR" sz="800" b="1" dirty="0">
                  <a:solidFill>
                    <a:schemeClr val="tx1"/>
                  </a:solidFill>
                  <a:sym typeface="Wingdings" panose="05000000000000000000" pitchFamily="2" charset="2"/>
                </a:rPr>
                <a:t> montant des avoirs à la concurrence </a:t>
              </a:r>
              <a:r>
                <a:rPr lang="fr-FR" sz="800" dirty="0">
                  <a:solidFill>
                    <a:schemeClr val="tx1"/>
                  </a:solidFill>
                  <a:sym typeface="Wingdings" panose="05000000000000000000" pitchFamily="2" charset="2"/>
                </a:rPr>
                <a:t>(ici 6 000€) et</a:t>
              </a:r>
              <a:r>
                <a:rPr lang="fr-FR" sz="800" b="1" dirty="0">
                  <a:solidFill>
                    <a:schemeClr val="tx1"/>
                  </a:solidFill>
                  <a:sym typeface="Wingdings" panose="05000000000000000000" pitchFamily="2" charset="2"/>
                </a:rPr>
                <a:t> la part à rapatrier / investir </a:t>
              </a:r>
              <a:r>
                <a:rPr lang="fr-FR" sz="800" dirty="0">
                  <a:solidFill>
                    <a:schemeClr val="tx1"/>
                  </a:solidFill>
                  <a:sym typeface="Wingdings" panose="05000000000000000000" pitchFamily="2" charset="2"/>
                </a:rPr>
                <a:t>(ici 6 000€) dans le(s) projet(s)</a:t>
              </a:r>
              <a:endParaRPr lang="fr-FR" sz="800" dirty="0">
                <a:solidFill>
                  <a:schemeClr val="tx1"/>
                </a:solidFill>
              </a:endParaRPr>
            </a:p>
            <a:p>
              <a:pPr marL="177800"/>
              <a:endParaRPr lang="fr-FR" sz="800" b="1" dirty="0">
                <a:solidFill>
                  <a:schemeClr val="tx1"/>
                </a:solidFill>
              </a:endParaRPr>
            </a:p>
            <a:p>
              <a:pPr marL="177800"/>
              <a:r>
                <a:rPr lang="fr-FR" sz="800" dirty="0">
                  <a:solidFill>
                    <a:schemeClr val="tx1"/>
                  </a:solidFill>
                </a:rPr>
                <a:t>Accéder ensuite à la rubrique « </a:t>
              </a:r>
              <a:r>
                <a:rPr lang="fr-FR" sz="800" b="1" dirty="0">
                  <a:solidFill>
                    <a:schemeClr val="tx1"/>
                  </a:solidFill>
                </a:rPr>
                <a:t>Lister mes projets </a:t>
              </a:r>
              <a:r>
                <a:rPr lang="fr-FR" sz="800" dirty="0">
                  <a:solidFill>
                    <a:schemeClr val="tx1"/>
                  </a:solidFill>
                </a:rPr>
                <a:t>», sélectionner ici le projet « </a:t>
              </a:r>
              <a:r>
                <a:rPr lang="fr-FR" sz="800" b="1" dirty="0">
                  <a:solidFill>
                    <a:schemeClr val="tx1"/>
                  </a:solidFill>
                </a:rPr>
                <a:t>Constituer une épargne </a:t>
              </a:r>
              <a:r>
                <a:rPr lang="fr-FR" sz="800" dirty="0">
                  <a:solidFill>
                    <a:schemeClr val="tx1"/>
                  </a:solidFill>
                </a:rPr>
                <a:t>» et indiquer : </a:t>
              </a:r>
            </a:p>
            <a:p>
              <a:pPr marL="349250" indent="-171450">
                <a:buFont typeface="Courier New" panose="02070309020205020404" pitchFamily="49" charset="0"/>
                <a:buChar char="o"/>
              </a:pPr>
              <a:r>
                <a:rPr lang="fr-FR" sz="800" dirty="0">
                  <a:solidFill>
                    <a:schemeClr val="tx1"/>
                  </a:solidFill>
                </a:rPr>
                <a:t>« </a:t>
              </a:r>
              <a:r>
                <a:rPr lang="fr-FR" sz="800" b="1" dirty="0">
                  <a:solidFill>
                    <a:schemeClr val="tx1"/>
                  </a:solidFill>
                </a:rPr>
                <a:t>Versement complémentaire </a:t>
              </a:r>
              <a:r>
                <a:rPr lang="fr-FR" sz="800" dirty="0">
                  <a:solidFill>
                    <a:schemeClr val="tx1"/>
                  </a:solidFill>
                </a:rPr>
                <a:t>» en objectif </a:t>
              </a:r>
            </a:p>
            <a:p>
              <a:pPr marL="349250" indent="-171450">
                <a:buFont typeface="Courier New" panose="02070309020205020404" pitchFamily="49" charset="0"/>
                <a:buChar char="o"/>
              </a:pPr>
              <a:r>
                <a:rPr lang="fr-FR" sz="800" b="1" dirty="0">
                  <a:solidFill>
                    <a:schemeClr val="tx1"/>
                  </a:solidFill>
                </a:rPr>
                <a:t>10 000€ </a:t>
              </a:r>
              <a:r>
                <a:rPr lang="fr-FR" sz="800" dirty="0">
                  <a:solidFill>
                    <a:schemeClr val="tx1"/>
                  </a:solidFill>
                </a:rPr>
                <a:t>de montant apporté</a:t>
              </a:r>
            </a:p>
            <a:p>
              <a:pPr marL="349250" indent="-171450">
                <a:buFont typeface="Courier New" panose="02070309020205020404" pitchFamily="49" charset="0"/>
                <a:buChar char="o"/>
              </a:pPr>
              <a:r>
                <a:rPr lang="fr-FR" sz="800" b="1" dirty="0">
                  <a:solidFill>
                    <a:schemeClr val="tx1"/>
                  </a:solidFill>
                </a:rPr>
                <a:t>0€ de mensualité </a:t>
              </a:r>
              <a:r>
                <a:rPr lang="fr-FR" sz="800" dirty="0">
                  <a:solidFill>
                    <a:schemeClr val="tx1"/>
                  </a:solidFill>
                </a:rPr>
                <a:t>(pas de mise en place de VP ici)</a:t>
              </a:r>
            </a:p>
            <a:p>
              <a:pPr marL="349250" indent="-171450">
                <a:buFont typeface="Courier New" panose="02070309020205020404" pitchFamily="49" charset="0"/>
                <a:buChar char="o"/>
              </a:pPr>
              <a:r>
                <a:rPr lang="fr-FR" sz="800" b="1" dirty="0">
                  <a:solidFill>
                    <a:schemeClr val="tx1"/>
                  </a:solidFill>
                </a:rPr>
                <a:t>Horizon</a:t>
              </a:r>
              <a:r>
                <a:rPr lang="fr-FR" sz="800" dirty="0">
                  <a:solidFill>
                    <a:schemeClr val="tx1"/>
                  </a:solidFill>
                </a:rPr>
                <a:t> de placement de </a:t>
              </a:r>
              <a:r>
                <a:rPr lang="fr-FR" sz="800" b="1" dirty="0">
                  <a:solidFill>
                    <a:schemeClr val="tx1"/>
                  </a:solidFill>
                </a:rPr>
                <a:t>10 ans</a:t>
              </a:r>
            </a:p>
            <a:p>
              <a:pPr marL="177800"/>
              <a:endParaRPr lang="fr-FR" sz="800" dirty="0">
                <a:solidFill>
                  <a:schemeClr val="tx1"/>
                </a:solidFill>
              </a:endParaRPr>
            </a:p>
            <a:p>
              <a:pPr marL="177800">
                <a:buClr>
                  <a:schemeClr val="bg1"/>
                </a:buClr>
              </a:pPr>
              <a:r>
                <a:rPr lang="fr-FR" sz="800" dirty="0">
                  <a:solidFill>
                    <a:schemeClr val="tx1"/>
                  </a:solidFill>
                </a:rPr>
                <a:t>Choisir ensuite le contrat « </a:t>
              </a:r>
              <a:r>
                <a:rPr lang="fr-FR" sz="800" b="1" dirty="0">
                  <a:solidFill>
                    <a:schemeClr val="tx1"/>
                  </a:solidFill>
                </a:rPr>
                <a:t>Nuances 3D </a:t>
              </a:r>
              <a:r>
                <a:rPr lang="fr-FR" sz="800" dirty="0">
                  <a:solidFill>
                    <a:schemeClr val="tx1"/>
                  </a:solidFill>
                </a:rPr>
                <a:t>» existant sur lequel le client souhaite faire un versement, puis cliquer sur « Valoriser l’ensemble de mon contrat », puis sur « </a:t>
              </a:r>
              <a:r>
                <a:rPr lang="fr-FR" sz="800" b="1" dirty="0">
                  <a:solidFill>
                    <a:schemeClr val="tx1"/>
                  </a:solidFill>
                </a:rPr>
                <a:t>Ajouter le projet </a:t>
              </a:r>
              <a:r>
                <a:rPr lang="fr-FR" sz="800" dirty="0">
                  <a:solidFill>
                    <a:schemeClr val="tx1"/>
                  </a:solidFill>
                </a:rPr>
                <a:t>», puis « </a:t>
              </a:r>
              <a:r>
                <a:rPr lang="fr-FR" sz="800" b="1" dirty="0">
                  <a:solidFill>
                    <a:schemeClr val="tx1"/>
                  </a:solidFill>
                </a:rPr>
                <a:t>Suivant</a:t>
              </a:r>
              <a:r>
                <a:rPr lang="fr-FR" sz="800" dirty="0">
                  <a:solidFill>
                    <a:schemeClr val="tx1"/>
                  </a:solidFill>
                </a:rPr>
                <a:t> » et « </a:t>
              </a:r>
              <a:r>
                <a:rPr lang="fr-FR" sz="800" b="1" dirty="0">
                  <a:solidFill>
                    <a:schemeClr val="tx1"/>
                  </a:solidFill>
                </a:rPr>
                <a:t>Générer un proposition</a:t>
              </a:r>
              <a:r>
                <a:rPr lang="fr-FR" sz="800" dirty="0">
                  <a:solidFill>
                    <a:schemeClr val="tx1"/>
                  </a:solidFill>
                </a:rPr>
                <a:t> »</a:t>
              </a:r>
            </a:p>
            <a:p>
              <a:pPr marL="177800"/>
              <a:endParaRPr lang="fr-FR" sz="800" dirty="0">
                <a:solidFill>
                  <a:schemeClr val="tx1"/>
                </a:solidFill>
              </a:endParaRPr>
            </a:p>
            <a:p>
              <a:pPr marL="177800"/>
              <a:r>
                <a:rPr lang="fr-FR" sz="800" dirty="0">
                  <a:solidFill>
                    <a:schemeClr val="tx1"/>
                  </a:solidFill>
                </a:rPr>
                <a:t>« </a:t>
              </a:r>
              <a:r>
                <a:rPr lang="fr-FR" sz="800" b="1" dirty="0">
                  <a:solidFill>
                    <a:schemeClr val="tx1"/>
                  </a:solidFill>
                </a:rPr>
                <a:t>Consulter le projet </a:t>
              </a:r>
              <a:r>
                <a:rPr lang="fr-FR" sz="800" dirty="0">
                  <a:solidFill>
                    <a:schemeClr val="tx1"/>
                  </a:solidFill>
                </a:rPr>
                <a:t>» créé et </a:t>
              </a:r>
              <a:r>
                <a:rPr lang="fr-FR" sz="800" b="1" dirty="0">
                  <a:solidFill>
                    <a:schemeClr val="tx1"/>
                  </a:solidFill>
                </a:rPr>
                <a:t>modifier la part de produits risqués </a:t>
              </a:r>
              <a:r>
                <a:rPr lang="fr-FR" sz="800" dirty="0">
                  <a:solidFill>
                    <a:schemeClr val="tx1"/>
                  </a:solidFill>
                </a:rPr>
                <a:t>en déplaçant le curseur de la jauge de risque de </a:t>
              </a:r>
              <a:r>
                <a:rPr lang="fr-FR" sz="800" b="1" dirty="0">
                  <a:solidFill>
                    <a:schemeClr val="tx1"/>
                  </a:solidFill>
                </a:rPr>
                <a:t>50 à 55% </a:t>
              </a:r>
              <a:r>
                <a:rPr lang="fr-FR" sz="800" dirty="0">
                  <a:solidFill>
                    <a:schemeClr val="tx1"/>
                  </a:solidFill>
                </a:rPr>
                <a:t>puis cliquer sur « </a:t>
              </a:r>
              <a:r>
                <a:rPr lang="fr-FR" sz="800" b="1" dirty="0">
                  <a:solidFill>
                    <a:schemeClr val="tx1"/>
                  </a:solidFill>
                </a:rPr>
                <a:t>Calculer</a:t>
              </a:r>
              <a:r>
                <a:rPr lang="fr-FR" sz="800" dirty="0">
                  <a:solidFill>
                    <a:schemeClr val="tx1"/>
                  </a:solidFill>
                </a:rPr>
                <a:t> ». Enfin, finaliser le parcours</a:t>
              </a:r>
            </a:p>
            <a:p>
              <a:pPr marL="177800"/>
              <a:r>
                <a:rPr lang="fr-FR" sz="800" b="1" i="1" dirty="0">
                  <a:solidFill>
                    <a:schemeClr val="accent6"/>
                  </a:solidFill>
                </a:rPr>
                <a:t>Note : </a:t>
              </a:r>
              <a:r>
                <a:rPr lang="fr-FR" sz="800" i="1" dirty="0">
                  <a:solidFill>
                    <a:schemeClr val="accent6"/>
                  </a:solidFill>
                </a:rPr>
                <a:t>Il est indiqué en haut à droite de cette page le montant de l’ensemble du contrat Nuances 3D du client après versement des 10 000€ (stock + versement)</a:t>
              </a:r>
              <a:endParaRPr lang="fr-FR" sz="800" b="1" i="1" dirty="0">
                <a:solidFill>
                  <a:schemeClr val="accent6"/>
                </a:solidFill>
              </a:endParaRPr>
            </a:p>
            <a:p>
              <a:pPr marL="171450" indent="-171450">
                <a:buFont typeface="Arial" panose="020B0604020202020204" pitchFamily="34" charset="0"/>
                <a:buChar char="•"/>
              </a:pPr>
              <a:endParaRPr lang="fr-FR" sz="800" b="1" dirty="0">
                <a:solidFill>
                  <a:schemeClr val="tx1"/>
                </a:solidFill>
              </a:endParaRPr>
            </a:p>
            <a:p>
              <a:pPr marL="171450" indent="-171450">
                <a:buFont typeface="Arial" panose="020B0604020202020204" pitchFamily="34" charset="0"/>
                <a:buChar char="•"/>
              </a:pPr>
              <a:endParaRPr lang="fr-FR" sz="800" b="1" dirty="0">
                <a:solidFill>
                  <a:schemeClr val="tx1"/>
                </a:solidFill>
              </a:endParaRPr>
            </a:p>
            <a:p>
              <a:pPr marL="171450" indent="-171450">
                <a:buFont typeface="Arial" panose="020B0604020202020204" pitchFamily="34" charset="0"/>
                <a:buChar char="•"/>
              </a:pPr>
              <a:endParaRPr lang="fr-FR" sz="800" b="1" dirty="0">
                <a:solidFill>
                  <a:schemeClr val="tx1"/>
                </a:solidFill>
              </a:endParaRPr>
            </a:p>
          </p:txBody>
        </p:sp>
        <p:sp>
          <p:nvSpPr>
            <p:cNvPr id="29" name="Rectangle 28">
              <a:extLst>
                <a:ext uri="{FF2B5EF4-FFF2-40B4-BE49-F238E27FC236}">
                  <a16:creationId xmlns:a16="http://schemas.microsoft.com/office/drawing/2014/main" id="{E62D3E2A-CB40-44EB-BCD5-50EFD751E73F}"/>
                </a:ext>
              </a:extLst>
            </p:cNvPr>
            <p:cNvSpPr/>
            <p:nvPr/>
          </p:nvSpPr>
          <p:spPr>
            <a:xfrm>
              <a:off x="5829904" y="979714"/>
              <a:ext cx="1624693" cy="15512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a:latin typeface="Montserrat SemiBold" panose="020B0604020202020204" charset="0"/>
                </a:rPr>
                <a:t>Correction</a:t>
              </a:r>
            </a:p>
          </p:txBody>
        </p:sp>
        <p:sp>
          <p:nvSpPr>
            <p:cNvPr id="30" name="Ellipse 29">
              <a:extLst>
                <a:ext uri="{FF2B5EF4-FFF2-40B4-BE49-F238E27FC236}">
                  <a16:creationId xmlns:a16="http://schemas.microsoft.com/office/drawing/2014/main" id="{BA912DFD-78E3-4010-A99B-0BE199F0BF3C}"/>
                </a:ext>
              </a:extLst>
            </p:cNvPr>
            <p:cNvSpPr/>
            <p:nvPr/>
          </p:nvSpPr>
          <p:spPr>
            <a:xfrm>
              <a:off x="4734604" y="1245208"/>
              <a:ext cx="179615" cy="1796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1</a:t>
              </a:r>
            </a:p>
          </p:txBody>
        </p:sp>
        <p:sp>
          <p:nvSpPr>
            <p:cNvPr id="31" name="Ellipse 30">
              <a:extLst>
                <a:ext uri="{FF2B5EF4-FFF2-40B4-BE49-F238E27FC236}">
                  <a16:creationId xmlns:a16="http://schemas.microsoft.com/office/drawing/2014/main" id="{5C72695E-10FF-4D0B-8D75-4C5AC15B2D33}"/>
                </a:ext>
              </a:extLst>
            </p:cNvPr>
            <p:cNvSpPr/>
            <p:nvPr/>
          </p:nvSpPr>
          <p:spPr>
            <a:xfrm>
              <a:off x="4734604" y="1751945"/>
              <a:ext cx="179615" cy="1796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2</a:t>
              </a:r>
            </a:p>
          </p:txBody>
        </p:sp>
        <p:sp>
          <p:nvSpPr>
            <p:cNvPr id="32" name="Ellipse 31">
              <a:extLst>
                <a:ext uri="{FF2B5EF4-FFF2-40B4-BE49-F238E27FC236}">
                  <a16:creationId xmlns:a16="http://schemas.microsoft.com/office/drawing/2014/main" id="{E2D8025E-64BA-4E9E-8282-91F306EFCAB5}"/>
                </a:ext>
              </a:extLst>
            </p:cNvPr>
            <p:cNvSpPr/>
            <p:nvPr/>
          </p:nvSpPr>
          <p:spPr>
            <a:xfrm>
              <a:off x="4734604" y="2472360"/>
              <a:ext cx="179615" cy="1796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3</a:t>
              </a:r>
            </a:p>
          </p:txBody>
        </p:sp>
        <p:sp>
          <p:nvSpPr>
            <p:cNvPr id="33" name="Ellipse 32">
              <a:extLst>
                <a:ext uri="{FF2B5EF4-FFF2-40B4-BE49-F238E27FC236}">
                  <a16:creationId xmlns:a16="http://schemas.microsoft.com/office/drawing/2014/main" id="{CA615D1A-4DF7-44E3-B93C-50288B92F746}"/>
                </a:ext>
              </a:extLst>
            </p:cNvPr>
            <p:cNvSpPr/>
            <p:nvPr/>
          </p:nvSpPr>
          <p:spPr>
            <a:xfrm>
              <a:off x="4734808" y="3808484"/>
              <a:ext cx="179615" cy="1796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4</a:t>
              </a:r>
            </a:p>
          </p:txBody>
        </p:sp>
      </p:grpSp>
      <p:sp>
        <p:nvSpPr>
          <p:cNvPr id="27" name="ZoneTexte 26">
            <a:extLst>
              <a:ext uri="{FF2B5EF4-FFF2-40B4-BE49-F238E27FC236}">
                <a16:creationId xmlns:a16="http://schemas.microsoft.com/office/drawing/2014/main" id="{FB24627C-B096-48F3-A441-C9C99ADEC2ED}"/>
              </a:ext>
            </a:extLst>
          </p:cNvPr>
          <p:cNvSpPr txBox="1"/>
          <p:nvPr/>
        </p:nvSpPr>
        <p:spPr>
          <a:xfrm>
            <a:off x="1936517" y="1479135"/>
            <a:ext cx="1360324" cy="108363"/>
          </a:xfrm>
          <a:prstGeom prst="rect">
            <a:avLst/>
          </a:prstGeom>
          <a:noFill/>
        </p:spPr>
        <p:txBody>
          <a:bodyPr wrap="square" lIns="0" tIns="0" rIns="0" bIns="0" rtlCol="0" anchor="ctr" anchorCtr="0">
            <a:spAutoFit/>
          </a:bodyPr>
          <a:lstStyle/>
          <a:p>
            <a:pPr defTabSz="1219170">
              <a:lnSpc>
                <a:spcPct val="108000"/>
              </a:lnSpc>
            </a:pPr>
            <a:r>
              <a:rPr lang="fr-FR" sz="700" b="1" kern="0">
                <a:solidFill>
                  <a:schemeClr val="accent4">
                    <a:lumMod val="60000"/>
                    <a:lumOff val="40000"/>
                  </a:schemeClr>
                </a:solidFill>
                <a:latin typeface="Montserrat SemiBold" panose="020B0604020202020204" charset="0"/>
                <a:sym typeface="Arial"/>
              </a:rPr>
              <a:t>SEGMENT : </a:t>
            </a:r>
            <a:r>
              <a:rPr lang="fr-FR" sz="700" b="1">
                <a:solidFill>
                  <a:schemeClr val="tx1"/>
                </a:solidFill>
                <a:latin typeface="Montserrat SemiBold" panose="020B0604020202020204" charset="0"/>
              </a:rPr>
              <a:t>Haut de gamme</a:t>
            </a:r>
            <a:endParaRPr lang="fr-FR" sz="700" b="1" kern="0">
              <a:solidFill>
                <a:schemeClr val="tx1"/>
              </a:solidFill>
              <a:latin typeface="Montserrat SemiBold" panose="020B0604020202020204" charset="0"/>
              <a:sym typeface="Arial"/>
            </a:endParaRPr>
          </a:p>
        </p:txBody>
      </p:sp>
      <p:sp>
        <p:nvSpPr>
          <p:cNvPr id="41" name="ZoneTexte 40">
            <a:extLst>
              <a:ext uri="{FF2B5EF4-FFF2-40B4-BE49-F238E27FC236}">
                <a16:creationId xmlns:a16="http://schemas.microsoft.com/office/drawing/2014/main" id="{657B18D6-C8C3-418B-B252-A2DB2D3D992D}"/>
              </a:ext>
            </a:extLst>
          </p:cNvPr>
          <p:cNvSpPr txBox="1"/>
          <p:nvPr/>
        </p:nvSpPr>
        <p:spPr>
          <a:xfrm>
            <a:off x="1936517" y="1712367"/>
            <a:ext cx="1624693" cy="108363"/>
          </a:xfrm>
          <a:prstGeom prst="rect">
            <a:avLst/>
          </a:prstGeom>
          <a:noFill/>
        </p:spPr>
        <p:txBody>
          <a:bodyPr wrap="square" lIns="0" tIns="0" rIns="0" bIns="0" rtlCol="0" anchor="ctr" anchorCtr="0">
            <a:spAutoFit/>
          </a:bodyPr>
          <a:lstStyle/>
          <a:p>
            <a:pPr defTabSz="1219170">
              <a:lnSpc>
                <a:spcPct val="108000"/>
              </a:lnSpc>
            </a:pPr>
            <a:r>
              <a:rPr lang="fr-FR" sz="700" b="1" kern="0">
                <a:solidFill>
                  <a:schemeClr val="accent4">
                    <a:lumMod val="60000"/>
                    <a:lumOff val="40000"/>
                  </a:schemeClr>
                </a:solidFill>
                <a:latin typeface="Montserrat SemiBold" panose="020B0604020202020204" charset="0"/>
                <a:sym typeface="Arial"/>
              </a:rPr>
              <a:t>PROFIL DE RISQUE : </a:t>
            </a:r>
            <a:r>
              <a:rPr lang="fr-FR" sz="700" b="1">
                <a:solidFill>
                  <a:schemeClr val="tx1"/>
                </a:solidFill>
                <a:latin typeface="Montserrat SemiBold" panose="020B0604020202020204" charset="0"/>
              </a:rPr>
              <a:t>Equilibré</a:t>
            </a:r>
            <a:endParaRPr lang="fr-FR" sz="700" b="1" kern="0">
              <a:solidFill>
                <a:schemeClr val="tx1"/>
              </a:solidFill>
              <a:latin typeface="Montserrat SemiBold" panose="020B0604020202020204" charset="0"/>
              <a:sym typeface="Arial"/>
            </a:endParaRPr>
          </a:p>
        </p:txBody>
      </p:sp>
      <p:pic>
        <p:nvPicPr>
          <p:cNvPr id="19" name="Picture 2" descr="Résultat de recherche d'images pour &quot;caisse d'épargne png&quot;">
            <a:extLst>
              <a:ext uri="{FF2B5EF4-FFF2-40B4-BE49-F238E27FC236}">
                <a16:creationId xmlns:a16="http://schemas.microsoft.com/office/drawing/2014/main" id="{ACD48BEA-8C9C-4EA7-A7A5-D5CB07E3AE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69019" y="4831633"/>
            <a:ext cx="497133" cy="243146"/>
          </a:xfrm>
          <a:prstGeom prst="rect">
            <a:avLst/>
          </a:prstGeom>
          <a:noFill/>
          <a:extLst>
            <a:ext uri="{909E8E84-426E-40DD-AFC4-6F175D3DCCD1}">
              <a14:hiddenFill xmlns:a14="http://schemas.microsoft.com/office/drawing/2010/main">
                <a:solidFill>
                  <a:srgbClr val="FFFFFF"/>
                </a:solidFill>
              </a14:hiddenFill>
            </a:ext>
          </a:extLst>
        </p:spPr>
      </p:pic>
      <p:pic>
        <p:nvPicPr>
          <p:cNvPr id="23" name="Image 1">
            <a:extLst>
              <a:ext uri="{FF2B5EF4-FFF2-40B4-BE49-F238E27FC236}">
                <a16:creationId xmlns:a16="http://schemas.microsoft.com/office/drawing/2014/main" id="{0DA54CDE-D446-4DC2-A075-AC699359575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0979" t="25821" r="40979" b="59560"/>
          <a:stretch/>
        </p:blipFill>
        <p:spPr bwMode="auto">
          <a:xfrm>
            <a:off x="483613" y="1343366"/>
            <a:ext cx="1358267" cy="613443"/>
          </a:xfrm>
          <a:prstGeom prst="rect">
            <a:avLst/>
          </a:prstGeom>
          <a:noFill/>
          <a:ln w="12700">
            <a:solidFill>
              <a:schemeClr val="bg1">
                <a:lumMod val="85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22" name="ZoneTexte 21">
            <a:extLst>
              <a:ext uri="{FF2B5EF4-FFF2-40B4-BE49-F238E27FC236}">
                <a16:creationId xmlns:a16="http://schemas.microsoft.com/office/drawing/2014/main" id="{4B4EF4DE-56BF-46BF-B191-67A169D06C43}"/>
              </a:ext>
            </a:extLst>
          </p:cNvPr>
          <p:cNvSpPr txBox="1"/>
          <p:nvPr/>
        </p:nvSpPr>
        <p:spPr>
          <a:xfrm>
            <a:off x="2739049" y="4751489"/>
            <a:ext cx="5962869" cy="369332"/>
          </a:xfrm>
          <a:prstGeom prst="rect">
            <a:avLst/>
          </a:prstGeom>
          <a:noFill/>
        </p:spPr>
        <p:txBody>
          <a:bodyPr wrap="square" rtlCol="0">
            <a:spAutoFit/>
          </a:bodyPr>
          <a:lstStyle/>
          <a:p>
            <a:r>
              <a:rPr lang="fr-FR" sz="600">
                <a:solidFill>
                  <a:schemeClr val="bg2"/>
                </a:solidFill>
              </a:rPr>
              <a:t>Cet exercice a pour objectif de vous présenter le fonctionnement général de l’outil LEA mais ne reflétera pas toujours l’offre actuelle (portefeuilles modèles, catalogues de commercialisation…) ou les paramétrages actuellement disponibles en production dans votre établissement.</a:t>
            </a:r>
          </a:p>
          <a:p>
            <a:r>
              <a:rPr lang="fr-FR" sz="600">
                <a:solidFill>
                  <a:schemeClr val="bg2"/>
                </a:solidFill>
              </a:rPr>
              <a:t>Ainsi il conviendra de modifier l'énoncé et le corrigé le cas échéant.</a:t>
            </a:r>
          </a:p>
        </p:txBody>
      </p:sp>
      <p:pic>
        <p:nvPicPr>
          <p:cNvPr id="24" name="Picture 2">
            <a:extLst>
              <a:ext uri="{FF2B5EF4-FFF2-40B4-BE49-F238E27FC236}">
                <a16:creationId xmlns:a16="http://schemas.microsoft.com/office/drawing/2014/main" id="{23870EB5-56FD-4CA6-9C54-04767E189388}"/>
              </a:ext>
            </a:extLst>
          </p:cNvPr>
          <p:cNvPicPr>
            <a:picLocks noChangeAspect="1" noChangeArrowheads="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553648" y="4835596"/>
            <a:ext cx="171031" cy="171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526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Groupe BPC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lank.potx" id="{36C52DCA-D138-48F1-BEC0-A9C77E9FC615}" vid="{DFED7096-1DC0-425B-A356-BFD06DFCFC55}"/>
    </a:ext>
  </a:extLst>
</a:theme>
</file>

<file path=ppt/theme/theme2.xml><?xml version="1.0" encoding="utf-8"?>
<a:theme xmlns:a="http://schemas.openxmlformats.org/drawingml/2006/main" name="blank">
  <a:themeElements>
    <a:clrScheme name="BCPE TRUE">
      <a:dk1>
        <a:srgbClr val="000000"/>
      </a:dk1>
      <a:lt1>
        <a:srgbClr val="FFFFFF"/>
      </a:lt1>
      <a:dk2>
        <a:srgbClr val="825D69"/>
      </a:dk2>
      <a:lt2>
        <a:srgbClr val="D6D2E3"/>
      </a:lt2>
      <a:accent1>
        <a:srgbClr val="581D74"/>
      </a:accent1>
      <a:accent2>
        <a:srgbClr val="A778AE"/>
      </a:accent2>
      <a:accent3>
        <a:srgbClr val="F47920"/>
      </a:accent3>
      <a:accent4>
        <a:srgbClr val="B0006C"/>
      </a:accent4>
      <a:accent5>
        <a:srgbClr val="BDCF41"/>
      </a:accent5>
      <a:accent6>
        <a:srgbClr val="00B2CB"/>
      </a:accent6>
      <a:hlink>
        <a:srgbClr val="976C9D"/>
      </a:hlink>
      <a:folHlink>
        <a:srgbClr val="00ABA4"/>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3EC3A945C30E244B2ABDD4455CB9ADE" ma:contentTypeVersion="7" ma:contentTypeDescription="Crée un document." ma:contentTypeScope="" ma:versionID="4b8962208e23da8807d34f27286f3903">
  <xsd:schema xmlns:xsd="http://www.w3.org/2001/XMLSchema" xmlns:xs="http://www.w3.org/2001/XMLSchema" xmlns:p="http://schemas.microsoft.com/office/2006/metadata/properties" xmlns:ns1="http://schemas.microsoft.com/sharepoint/v3" xmlns:ns3="ddb0564b-9eab-437f-9a72-cbf22f1055c7" xmlns:ns4="19f92d24-be34-4605-90bb-a71f28ba6813" targetNamespace="http://schemas.microsoft.com/office/2006/metadata/properties" ma:root="true" ma:fieldsID="9b9330050093bbe2cedf7bb45036af38" ns1:_="" ns3:_="" ns4:_="">
    <xsd:import namespace="http://schemas.microsoft.com/sharepoint/v3"/>
    <xsd:import namespace="ddb0564b-9eab-437f-9a72-cbf22f1055c7"/>
    <xsd:import namespace="19f92d24-be34-4605-90bb-a71f28ba6813"/>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3" nillable="true" ma:displayName="Propriétés de la stratégie de conformité unifiée" ma:hidden="true" ma:internalName="_ip_UnifiedCompliancePolicyProperties">
      <xsd:simpleType>
        <xsd:restriction base="dms:Note"/>
      </xsd:simpleType>
    </xsd:element>
    <xsd:element name="_ip_UnifiedCompliancePolicyUIAction" ma:index="14" nillable="true" ma:displayName="Action d’interface utilisateur de la stratégie de conformité unifiée"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db0564b-9eab-437f-9a72-cbf22f1055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9f92d24-be34-4605-90bb-a71f28ba6813"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element name="SharingHintHash" ma:index="12"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B266CB96-6B1A-4267-8545-2068148BBC78}">
  <ds:schemaRefs>
    <ds:schemaRef ds:uri="19f92d24-be34-4605-90bb-a71f28ba6813"/>
    <ds:schemaRef ds:uri="ddb0564b-9eab-437f-9a72-cbf22f1055c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E4FC8CD-5BE2-42AF-96C4-576BDAD40DC8}">
  <ds:schemaRefs>
    <ds:schemaRef ds:uri="http://schemas.microsoft.com/sharepoint/v3/contenttype/forms"/>
  </ds:schemaRefs>
</ds:datastoreItem>
</file>

<file path=customXml/itemProps3.xml><?xml version="1.0" encoding="utf-8"?>
<ds:datastoreItem xmlns:ds="http://schemas.openxmlformats.org/officeDocument/2006/customXml" ds:itemID="{4604AC50-A577-46D0-8B9F-6D3C9D53AFF5}">
  <ds:schemaRefs>
    <ds:schemaRef ds:uri="http://schemas.microsoft.com/sharepoint/v3"/>
    <ds:schemaRef ds:uri="19f92d24-be34-4605-90bb-a71f28ba6813"/>
    <ds:schemaRef ds:uri="http://purl.org/dc/terms/"/>
    <ds:schemaRef ds:uri="http://schemas.openxmlformats.org/package/2006/metadata/core-properties"/>
    <ds:schemaRef ds:uri="ddb0564b-9eab-437f-9a72-cbf22f1055c7"/>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blank</Template>
  <TotalTime>80</TotalTime>
  <Words>875</Words>
  <Application>Microsoft Office PowerPoint</Application>
  <PresentationFormat>Affichage à l'écran (16:9)</PresentationFormat>
  <Paragraphs>318</Paragraphs>
  <Slides>11</Slides>
  <Notes>7</Notes>
  <HiddenSlides>0</HiddenSlides>
  <MMClips>0</MMClips>
  <ScaleCrop>false</ScaleCrop>
  <HeadingPairs>
    <vt:vector size="6" baseType="variant">
      <vt:variant>
        <vt:lpstr>Polices utilisées</vt:lpstr>
      </vt:variant>
      <vt:variant>
        <vt:i4>10</vt:i4>
      </vt:variant>
      <vt:variant>
        <vt:lpstr>Thème</vt:lpstr>
      </vt:variant>
      <vt:variant>
        <vt:i4>2</vt:i4>
      </vt:variant>
      <vt:variant>
        <vt:lpstr>Titres des diapositives</vt:lpstr>
      </vt:variant>
      <vt:variant>
        <vt:i4>11</vt:i4>
      </vt:variant>
    </vt:vector>
  </HeadingPairs>
  <TitlesOfParts>
    <vt:vector size="23" baseType="lpstr">
      <vt:lpstr>Verdana</vt:lpstr>
      <vt:lpstr>Arial</vt:lpstr>
      <vt:lpstr>Cambria Math</vt:lpstr>
      <vt:lpstr>Cabin Condensed</vt:lpstr>
      <vt:lpstr>Courier New</vt:lpstr>
      <vt:lpstr>Montserrat SemiBold</vt:lpstr>
      <vt:lpstr>Montserrat ExtraBold</vt:lpstr>
      <vt:lpstr>Symbol</vt:lpstr>
      <vt:lpstr>Arial Narrow</vt:lpstr>
      <vt:lpstr>Wingdings</vt:lpstr>
      <vt:lpstr>Groupe BPCE</vt:lpstr>
      <vt:lpstr>blank</vt:lpstr>
      <vt:lpstr>Cas d’usage Souscription d’une Assurance vie </vt:lpstr>
      <vt:lpstr>Souscription d’une Assurance Vie </vt:lpstr>
      <vt:lpstr>Souscription d’une Assurance Vie </vt:lpstr>
      <vt:lpstr>Souscription d’une Assurance Vie </vt:lpstr>
      <vt:lpstr>Souscription d’une Assurance Vie </vt:lpstr>
      <vt:lpstr>Souscription d’une Assurance Vie </vt:lpstr>
      <vt:lpstr>Exercice</vt:lpstr>
      <vt:lpstr>Cas d’usage Réaliser un versement complémentaire</vt:lpstr>
      <vt:lpstr>Réaliser un versement complémentaire</vt:lpstr>
      <vt:lpstr>Réaliser un versement complémentaire </vt:lpstr>
      <vt:lpstr>Exercice</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Thomas Deys</dc:creator>
  <cp:lastModifiedBy>LOSSER Fabien [CEGEE]</cp:lastModifiedBy>
  <cp:revision>6</cp:revision>
  <cp:lastPrinted>2020-11-25T17:40:24Z</cp:lastPrinted>
  <dcterms:created xsi:type="dcterms:W3CDTF">2019-06-12T14:27:27Z</dcterms:created>
  <dcterms:modified xsi:type="dcterms:W3CDTF">2021-01-15T11:55:28Z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Gaelle.YOLLANT@bpce.fr</vt:lpwstr>
  </property>
  <property fmtid="{D5CDD505-2E9C-101B-9397-08002B2CF9AE}" pid="5" name="MSIP_Label_48a19f0c-bea1-442e-a475-ed109d9ec508_SetDate">
    <vt:lpwstr>2019-04-24T12:15:37.6215196Z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0x010100B3EC3A945C30E244B2ABDD4455CB9ADE</vt:lpwstr>
  </property>
</Properties>
</file>