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373" r:id="rId15"/>
    <p:sldId id="389" r:id="rId16"/>
    <p:sldId id="390" r:id="rId17"/>
    <p:sldId id="391" r:id="rId18"/>
    <p:sldId id="387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>
        <p:scale>
          <a:sx n="110" d="100"/>
          <a:sy n="110" d="100"/>
        </p:scale>
        <p:origin x="-1644" y="-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17/12/2019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21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71/bancarisation/11382/mode-operatoire-creation-pers-physique-cegee-10-2018.pdf" TargetMode="External"/><Relationship Id="rId5" Type="http://schemas.openxmlformats.org/officeDocument/2006/relationships/hyperlink" Target="http://commerciaux.celca.caisse-epargne.fr/download/371/bancarisation/11479/mode-operatoire-creation-personnes-morales-cegee-10-2018.pdf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17/12/2019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50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Rappel du 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d’ouverture de compte </a:t>
            </a:r>
            <a:endParaRPr lang="fr-FR" sz="2800" b="1" spc="3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50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Ouverture de compte / FORFAIT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77682" y="1288018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Rappel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77682" y="1790700"/>
            <a:ext cx="89663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Lors de l’ouverture d’un compte ou d’un forfait il est impératif de :</a:t>
            </a:r>
          </a:p>
          <a:p>
            <a:endParaRPr lang="fr-FR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 smtClean="0"/>
              <a:t>Choisir le barème correspondant au forfait  ou compte choisi 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Le forfait auto entrepreneur doit être rattaché au </a:t>
            </a:r>
            <a:r>
              <a:rPr lang="fr-FR" b="1" dirty="0"/>
              <a:t>barème auto </a:t>
            </a:r>
            <a:r>
              <a:rPr lang="fr-FR" b="1" dirty="0" smtClean="0"/>
              <a:t>entrepreneur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Le </a:t>
            </a:r>
            <a:r>
              <a:rPr lang="fr-FR" dirty="0" smtClean="0"/>
              <a:t>Compte courant entreprise </a:t>
            </a:r>
            <a:r>
              <a:rPr lang="fr-FR" dirty="0" smtClean="0"/>
              <a:t>ou </a:t>
            </a:r>
            <a:r>
              <a:rPr lang="fr-FR" dirty="0"/>
              <a:t>forfait Libre Convergence / Agri – </a:t>
            </a:r>
            <a:r>
              <a:rPr lang="fr-FR" dirty="0" err="1"/>
              <a:t>viti</a:t>
            </a:r>
            <a:r>
              <a:rPr lang="fr-FR" dirty="0"/>
              <a:t>/ </a:t>
            </a:r>
            <a:r>
              <a:rPr lang="fr-FR" dirty="0" err="1"/>
              <a:t>Labelis</a:t>
            </a:r>
            <a:r>
              <a:rPr lang="fr-FR" dirty="0"/>
              <a:t> / Franchise et vous </a:t>
            </a:r>
            <a:r>
              <a:rPr lang="fr-FR" b="1" dirty="0"/>
              <a:t>au barème </a:t>
            </a:r>
            <a:r>
              <a:rPr lang="fr-FR" b="1" dirty="0" smtClean="0"/>
              <a:t>Pro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Le forfait SCI </a:t>
            </a:r>
            <a:r>
              <a:rPr lang="fr-FR" b="1" dirty="0"/>
              <a:t>au barème SCI </a:t>
            </a:r>
            <a:endParaRPr lang="fr-FR" b="1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Le Compte Excèdent Pro </a:t>
            </a:r>
            <a:r>
              <a:rPr lang="fr-FR" b="1" dirty="0"/>
              <a:t>au barème </a:t>
            </a:r>
            <a:r>
              <a:rPr lang="fr-FR" b="1" dirty="0" smtClean="0"/>
              <a:t>Compte Excèdent </a:t>
            </a:r>
            <a:r>
              <a:rPr lang="fr-FR" b="1" dirty="0"/>
              <a:t>Pro </a:t>
            </a:r>
            <a:endParaRPr lang="fr-FR" b="1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Le forfait association ou compte Association </a:t>
            </a:r>
            <a:r>
              <a:rPr lang="fr-FR" b="1" dirty="0" smtClean="0"/>
              <a:t>au barème association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Ouverture de compte / FORFAIT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8" y="1174351"/>
            <a:ext cx="4434843" cy="359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36" y="2540177"/>
            <a:ext cx="4645763" cy="338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5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Ouverture de compte / FORFAIT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65772" y="1263134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Sélectionner le </a:t>
            </a:r>
            <a:r>
              <a:rPr lang="fr-FR" dirty="0" smtClean="0"/>
              <a:t>barème selon le cas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2" y="1910728"/>
            <a:ext cx="8608569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48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Ouverture de compte / FORFAIT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682" y="2299293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54057" y="1067949"/>
            <a:ext cx="8889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 smtClean="0"/>
              <a:t>Mettre </a:t>
            </a:r>
            <a:r>
              <a:rPr lang="fr-FR" dirty="0"/>
              <a:t>la tarification correspondant à la plaquette de tarification 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Pour </a:t>
            </a:r>
            <a:r>
              <a:rPr lang="fr-FR" dirty="0"/>
              <a:t>la </a:t>
            </a:r>
            <a:r>
              <a:rPr lang="fr-FR" b="1" dirty="0"/>
              <a:t>SCI PRO et le forfait « </a:t>
            </a:r>
            <a:r>
              <a:rPr lang="fr-FR" b="1" dirty="0" err="1"/>
              <a:t>Labellis</a:t>
            </a:r>
            <a:r>
              <a:rPr lang="fr-FR" b="1" dirty="0"/>
              <a:t> Santé » </a:t>
            </a:r>
            <a:r>
              <a:rPr lang="fr-FR" dirty="0"/>
              <a:t>les commissions de mouvement doivent être de 0 </a:t>
            </a:r>
            <a:r>
              <a:rPr lang="fr-FR" dirty="0" smtClean="0"/>
              <a:t>euro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96924" y="1976127"/>
            <a:ext cx="9004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Pour </a:t>
            </a:r>
            <a:r>
              <a:rPr lang="fr-FR" dirty="0"/>
              <a:t>changer ces commissions de mouvement, cliquer sur la ligne MOUVEMENT et remplacer les 100% par 0.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195" y="2632417"/>
            <a:ext cx="7744025" cy="4089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00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0047" y="436509"/>
            <a:ext cx="8186303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/>
              <a:t>Ouverture de compte / FORFAIT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930" y="6260396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S50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54058" y="1399176"/>
            <a:ext cx="8756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711080" y="1582205"/>
            <a:ext cx="79090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Pour vous aider vous trouverez sous </a:t>
            </a:r>
            <a:r>
              <a:rPr lang="fr-FR" dirty="0" smtClean="0"/>
              <a:t>la Rubrique des Commerciaux un mode opératoire pour la création de PP ou PM suivi du mode opératoire de l’ouverture du compte ou forfait </a:t>
            </a:r>
            <a:r>
              <a:rPr lang="fr-FR" dirty="0"/>
              <a:t> 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Mode opératoire CREATION PERSONNES MORALES ,</a:t>
            </a:r>
            <a:r>
              <a:rPr lang="fr-FR" dirty="0"/>
              <a:t> </a:t>
            </a:r>
            <a:r>
              <a:rPr lang="fr-FR" dirty="0" smtClean="0"/>
              <a:t>ou cliquer </a:t>
            </a:r>
            <a:r>
              <a:rPr lang="fr-FR" dirty="0" smtClean="0">
                <a:hlinkClick r:id="rId5"/>
              </a:rPr>
              <a:t>ici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Mode opératoire CREATION </a:t>
            </a:r>
            <a:r>
              <a:rPr lang="fr-FR" dirty="0" smtClean="0"/>
              <a:t>PERSONNES PHYSIQUE, </a:t>
            </a:r>
            <a:r>
              <a:rPr lang="fr-FR" dirty="0"/>
              <a:t>ou cliquer</a:t>
            </a:r>
            <a:r>
              <a:rPr lang="fr-FR" dirty="0" smtClean="0"/>
              <a:t> </a:t>
            </a:r>
            <a:r>
              <a:rPr lang="fr-FR" dirty="0" smtClean="0">
                <a:hlinkClick r:id="rId6"/>
              </a:rPr>
              <a:t>ici 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28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02ea4b1b-5614-43b2-acce-6a9ef10fff4e"/>
    <ds:schemaRef ds:uri="http://purl.org/dc/elements/1.1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8649</TotalTime>
  <Words>250</Words>
  <Application>Microsoft Office PowerPoint</Application>
  <PresentationFormat>Affichage à l'écran (4:3)</PresentationFormat>
  <Paragraphs>54</Paragraphs>
  <Slides>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Ouverture de compte / FORFAIT  </vt:lpstr>
      <vt:lpstr>Ouverture de compte / FORFAIT  </vt:lpstr>
      <vt:lpstr>Ouverture de compte / FORFAIT  </vt:lpstr>
      <vt:lpstr>Ouverture de compte / FORFAIT  </vt:lpstr>
      <vt:lpstr>Ouverture de compte / FORFAIT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376</cp:revision>
  <cp:lastPrinted>2019-12-16T14:22:44Z</cp:lastPrinted>
  <dcterms:created xsi:type="dcterms:W3CDTF">2016-06-03T08:10:53Z</dcterms:created>
  <dcterms:modified xsi:type="dcterms:W3CDTF">2019-12-17T08:42:52Z</dcterms:modified>
</cp:coreProperties>
</file>