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16"/>
  </p:notesMasterIdLst>
  <p:handoutMasterIdLst>
    <p:handoutMasterId r:id="rId17"/>
  </p:handoutMasterIdLst>
  <p:sldIdLst>
    <p:sldId id="286" r:id="rId13"/>
    <p:sldId id="289" r:id="rId14"/>
    <p:sldId id="303" r:id="rId15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9C86"/>
    <a:srgbClr val="EB0F2D"/>
    <a:srgbClr val="EA9922"/>
    <a:srgbClr val="581D41"/>
    <a:srgbClr val="DE6225"/>
    <a:srgbClr val="BFBFBF"/>
    <a:srgbClr val="FFDDED"/>
    <a:srgbClr val="FFDDDD"/>
    <a:srgbClr val="D3CEC3"/>
    <a:srgbClr val="F7DA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717" autoAdjust="0"/>
    <p:restoredTop sz="94629" autoAdjust="0"/>
  </p:normalViewPr>
  <p:slideViewPr>
    <p:cSldViewPr snapToGrid="0">
      <p:cViewPr>
        <p:scale>
          <a:sx n="100" d="100"/>
          <a:sy n="100" d="100"/>
        </p:scale>
        <p:origin x="-1992" y="-324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10" Type="http://schemas.openxmlformats.org/officeDocument/2006/relationships/slideMaster" Target="slideMasters/slideMaster7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25/06/2019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25/06/2019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3242" y="6130658"/>
            <a:ext cx="2287622" cy="51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7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0" y="6297049"/>
            <a:ext cx="2098049" cy="47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83380" y="261852"/>
            <a:ext cx="8575200" cy="5571858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1307507" y="6341202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19/06/2019 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– Semaine 2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5</a:t>
            </a:r>
            <a:endParaRPr lang="fr-FR" dirty="0">
              <a:solidFill>
                <a:schemeClr val="bg2">
                  <a:lumMod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883780"/>
            <a:ext cx="1235223" cy="8802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1495919" y="2715781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2246" y="4774032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L’ESSENTIEL DE VOS INFOS MARCHE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142" y="252264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rgbClr val="EEECE1">
                    <a:lumMod val="50000"/>
                  </a:srgbClr>
                </a:solidFill>
              </a:rPr>
              <a:t>L’HEBDO PRO – Semaine S17 2018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sommaire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0285" y="1191060"/>
            <a:ext cx="8519885" cy="49184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Votre actualité…</a:t>
            </a:r>
          </a:p>
          <a:p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Traitement des avenants sur crédits</a:t>
            </a:r>
            <a:endParaRPr lang="fr-FR" sz="2800" b="1" spc="30" dirty="0" smtClean="0">
              <a:solidFill>
                <a:schemeClr val="bg1"/>
              </a:solidFill>
            </a:endParaRPr>
          </a:p>
          <a:p>
            <a:pPr lvl="1">
              <a:defRPr/>
            </a:pPr>
            <a:endParaRPr lang="fr-FR" sz="2800" b="1" spc="30" dirty="0" smtClean="0">
              <a:solidFill>
                <a:schemeClr val="bg1"/>
              </a:solidFill>
            </a:endParaRPr>
          </a:p>
          <a:p>
            <a:pPr lvl="3"/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/>
            <a:r>
              <a:rPr lang="fr-F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		</a:t>
            </a: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74497" y="6390485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S15 2019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97291" y="372795"/>
            <a:ext cx="1410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SEMAINE </a:t>
            </a:r>
            <a:r>
              <a:rPr lang="fr-FR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25</a:t>
            </a:r>
            <a:endParaRPr lang="fr-FR" b="1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>traitement des avenants</a:t>
            </a:r>
            <a:r>
              <a:rPr lang="fr-FR" sz="2400" spc="30" dirty="0"/>
              <a:t/>
            </a:r>
            <a:br>
              <a:rPr lang="fr-FR" sz="2400" spc="30" dirty="0"/>
            </a:b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S15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958444" y="4701633"/>
            <a:ext cx="68931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>
                <a:solidFill>
                  <a:schemeClr val="bg1"/>
                </a:solidFill>
              </a:rPr>
              <a:t>RAPPEL</a:t>
            </a:r>
            <a:r>
              <a:rPr lang="fr-FR" sz="1200" dirty="0">
                <a:solidFill>
                  <a:schemeClr val="bg1"/>
                </a:solidFill>
              </a:rPr>
              <a:t> : le document « Pièces Crédit » est </a:t>
            </a:r>
            <a:r>
              <a:rPr lang="fr-FR" b="1" dirty="0">
                <a:solidFill>
                  <a:schemeClr val="bg1"/>
                </a:solidFill>
              </a:rPr>
              <a:t>obligatoire</a:t>
            </a:r>
            <a:r>
              <a:rPr lang="fr-FR" sz="1200" b="1" dirty="0">
                <a:solidFill>
                  <a:schemeClr val="bg1"/>
                </a:solidFill>
              </a:rPr>
              <a:t>, </a:t>
            </a:r>
            <a:r>
              <a:rPr lang="fr-FR" sz="1200" dirty="0">
                <a:solidFill>
                  <a:schemeClr val="bg1"/>
                </a:solidFill>
              </a:rPr>
              <a:t>il doit être déposé dans les pièces jointes du dossier sous DEFI.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est le document de base de contrôle du dosser par le Département Réalisation Pro BDR.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ne pourra être réclamé une pièce supplémentaire ne faisant pas partie de la liste. </a:t>
            </a:r>
          </a:p>
          <a:p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276224" y="1162050"/>
            <a:ext cx="834389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compter du 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25/06/2019 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avenants sur crédits Pro ne seront plus traités par la DCE mais par Ecureuil Crédit. Sont concernés</a:t>
            </a:r>
          </a:p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L’ensemble des avenants liés aux crédits MLT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Avenants de Taux	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Avenants de personnes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Avenants de Garanties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Modifications de compte de prélèvement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Les demandes de Remboursements anticipés</a:t>
            </a:r>
          </a:p>
          <a:p>
            <a:endParaRPr lang="fr-FR" dirty="0" smtClean="0"/>
          </a:p>
          <a:p>
            <a:r>
              <a:rPr lang="fr-FR" dirty="0" smtClean="0"/>
              <a:t>Un mode opératoire est disponible en cliquant sur l’icone ci-après </a:t>
            </a:r>
            <a:endParaRPr lang="fr-FR" i="1" dirty="0" smtClean="0"/>
          </a:p>
        </p:txBody>
      </p:sp>
      <p:graphicFrame>
        <p:nvGraphicFramePr>
          <p:cNvPr id="10" name="Obje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2542982"/>
              </p:ext>
            </p:extLst>
          </p:nvPr>
        </p:nvGraphicFramePr>
        <p:xfrm>
          <a:off x="6276975" y="3819241"/>
          <a:ext cx="1190626" cy="10045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Acrobat Document" showAsIcon="1" r:id="rId5" imgW="914400" imgH="771480" progId="AcroExch.Document.DC">
                  <p:embed/>
                </p:oleObj>
              </mc:Choice>
              <mc:Fallback>
                <p:oleObj name="Acrobat Document" showAsIcon="1" r:id="rId5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76975" y="3819241"/>
                        <a:ext cx="1190626" cy="10045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1566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1C925DB7-CCE4-48F1-BF80-9981159D6B98}">
  <ds:schemaRefs>
    <ds:schemaRef ds:uri="http://purl.org/dc/elements/1.1/"/>
    <ds:schemaRef ds:uri="02ea4b1b-5614-43b2-acce-6a9ef10fff4e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6339</TotalTime>
  <Words>69</Words>
  <Application>Microsoft Office PowerPoint</Application>
  <PresentationFormat>Affichage à l'écran (4:3)</PresentationFormat>
  <Paragraphs>33</Paragraphs>
  <Slides>3</Slides>
  <Notes>1</Notes>
  <HiddenSlides>0</HiddenSlides>
  <MMClips>0</MMClips>
  <ScaleCrop>false</ScaleCrop>
  <HeadingPairs>
    <vt:vector size="6" baseType="variant">
      <vt:variant>
        <vt:lpstr>Thème</vt:lpstr>
      </vt:variant>
      <vt:variant>
        <vt:i4>9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3" baseType="lpstr"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Adobe Acrobat Document</vt:lpstr>
      <vt:lpstr>Présentation PowerPoint</vt:lpstr>
      <vt:lpstr>sommaire</vt:lpstr>
      <vt:lpstr>  traitement des avenants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a5700607</cp:lastModifiedBy>
  <cp:revision>349</cp:revision>
  <cp:lastPrinted>2019-03-25T12:44:34Z</cp:lastPrinted>
  <dcterms:created xsi:type="dcterms:W3CDTF">2016-06-03T08:10:53Z</dcterms:created>
  <dcterms:modified xsi:type="dcterms:W3CDTF">2019-06-25T09:33:47Z</dcterms:modified>
</cp:coreProperties>
</file>