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25.jpg" ContentType="image/jpg"/>
  <Override PartName="/ppt/media/image26.jpg" ContentType="image/jpg"/>
  <Override PartName="/ppt/media/image27.jpg" ContentType="image/jpg"/>
  <Override PartName="/ppt/media/image28.jpg" ContentType="image/jpg"/>
  <Override PartName="/ppt/media/image29.jpg" ContentType="image/jp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34.jpg" ContentType="image/jpg"/>
  <Override PartName="/ppt/media/image35.jpg" ContentType="image/jpg"/>
  <Override PartName="/ppt/notesSlides/notesSlide11.xml" ContentType="application/vnd.openxmlformats-officedocument.presentationml.notesSlide+xml"/>
  <Override PartName="/ppt/media/image36.jpg" ContentType="image/jpg"/>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46.jpg" ContentType="image/jpg"/>
  <Override PartName="/ppt/media/image47.jpg" ContentType="image/jpg"/>
  <Override PartName="/ppt/media/image48.jpg" ContentType="image/jpg"/>
  <Override PartName="/ppt/notesSlides/notesSlide14.xml" ContentType="application/vnd.openxmlformats-officedocument.presentationml.notesSlide+xml"/>
  <Override PartName="/ppt/media/image51.jpg" ContentType="image/jpg"/>
  <Override PartName="/ppt/notesSlides/notesSlide15.xml" ContentType="application/vnd.openxmlformats-officedocument.presentationml.notesSlide+xml"/>
  <Override PartName="/ppt/media/image56.jpg" ContentType="image/jpg"/>
  <Override PartName="/ppt/media/image58.jpg" ContentType="image/jpg"/>
  <Override PartName="/ppt/notesSlides/notesSlide16.xml" ContentType="application/vnd.openxmlformats-officedocument.presentationml.notesSlide+xml"/>
  <Override PartName="/ppt/media/image61.jpg" ContentType="image/jpg"/>
  <Override PartName="/ppt/media/image64.jpg" ContentType="image/jpg"/>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2"/>
  </p:notesMasterIdLst>
  <p:handoutMasterIdLst>
    <p:handoutMasterId r:id="rId33"/>
  </p:handoutMasterIdLst>
  <p:sldIdLst>
    <p:sldId id="286" r:id="rId13"/>
    <p:sldId id="289" r:id="rId14"/>
    <p:sldId id="457" r:id="rId15"/>
    <p:sldId id="428" r:id="rId16"/>
    <p:sldId id="429" r:id="rId17"/>
    <p:sldId id="424" r:id="rId18"/>
    <p:sldId id="420" r:id="rId19"/>
    <p:sldId id="414" r:id="rId20"/>
    <p:sldId id="450" r:id="rId21"/>
    <p:sldId id="458" r:id="rId22"/>
    <p:sldId id="423" r:id="rId23"/>
    <p:sldId id="451" r:id="rId24"/>
    <p:sldId id="449" r:id="rId25"/>
    <p:sldId id="452" r:id="rId26"/>
    <p:sldId id="453" r:id="rId27"/>
    <p:sldId id="454" r:id="rId28"/>
    <p:sldId id="455" r:id="rId29"/>
    <p:sldId id="456" r:id="rId30"/>
    <p:sldId id="417" r:id="rId3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s ZINCK" initials="YZ" lastIdx="1" clrIdx="0">
    <p:extLst>
      <p:ext uri="{19B8F6BF-5375-455C-9EA6-DF929625EA0E}">
        <p15:presenceInfo xmlns:p15="http://schemas.microsoft.com/office/powerpoint/2012/main" userId="Yves ZIN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A185"/>
    <a:srgbClr val="571D74"/>
    <a:srgbClr val="A950D2"/>
    <a:srgbClr val="581D41"/>
    <a:srgbClr val="BFBFBF"/>
    <a:srgbClr val="DE6225"/>
    <a:srgbClr val="F7DAAF"/>
    <a:srgbClr val="A79C86"/>
    <a:srgbClr val="EB0F2D"/>
    <a:srgbClr val="EA9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p:scale>
          <a:sx n="70" d="100"/>
          <a:sy n="70" d="100"/>
        </p:scale>
        <p:origin x="492" y="-96"/>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21/01/2022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21/01/2022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2261587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2299750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212697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3526752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631071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952985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302690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3859258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2767489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3428388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2990021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2300337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1006881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16</a:t>
            </a:fld>
            <a:endParaRPr lang="fr-FR"/>
          </a:p>
        </p:txBody>
      </p:sp>
    </p:spTree>
    <p:extLst>
      <p:ext uri="{BB962C8B-B14F-4D97-AF65-F5344CB8AC3E}">
        <p14:creationId xmlns:p14="http://schemas.microsoft.com/office/powerpoint/2010/main" val="3633621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17</a:t>
            </a:fld>
            <a:endParaRPr lang="fr-FR"/>
          </a:p>
        </p:txBody>
      </p:sp>
    </p:spTree>
    <p:extLst>
      <p:ext uri="{BB962C8B-B14F-4D97-AF65-F5344CB8AC3E}">
        <p14:creationId xmlns:p14="http://schemas.microsoft.com/office/powerpoint/2010/main" val="1598727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18</a:t>
            </a:fld>
            <a:endParaRPr lang="fr-FR"/>
          </a:p>
        </p:txBody>
      </p:sp>
    </p:spTree>
    <p:extLst>
      <p:ext uri="{BB962C8B-B14F-4D97-AF65-F5344CB8AC3E}">
        <p14:creationId xmlns:p14="http://schemas.microsoft.com/office/powerpoint/2010/main" val="2542551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19</a:t>
            </a:fld>
            <a:endParaRPr lang="fr-FR"/>
          </a:p>
        </p:txBody>
      </p:sp>
    </p:spTree>
    <p:extLst>
      <p:ext uri="{BB962C8B-B14F-4D97-AF65-F5344CB8AC3E}">
        <p14:creationId xmlns:p14="http://schemas.microsoft.com/office/powerpoint/2010/main" val="3445890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7" name="Rectangle 6"/>
          <p:cNvSpPr/>
          <p:nvPr userDrawn="1"/>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9" name="Rectangle 8"/>
          <p:cNvSpPr/>
          <p:nvPr userDrawn="1"/>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S42 2021</a:t>
            </a: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4617334" y="6286075"/>
            <a:ext cx="2862915" cy="440108"/>
          </a:xfrm>
          <a:prstGeom prst="rect">
            <a:avLst/>
          </a:prstGeom>
          <a:solidFill>
            <a:schemeClr val="bg1"/>
          </a:solidFill>
          <a:ln>
            <a:noFill/>
          </a:ln>
          <a:effectLst/>
        </p:spPr>
      </p:pic>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userDrawn="1"/>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3.png"/><Relationship Id="rId7"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48.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commerciaux.celca.caisse-epargne.fr/download/443/easy-tpe/3097/lien-vers-easytpe.html" TargetMode="External"/><Relationship Id="rId5" Type="http://schemas.openxmlformats.org/officeDocument/2006/relationships/hyperlink" Target="https://easytpe.d.bbg/" TargetMode="External"/><Relationship Id="rId4" Type="http://schemas.openxmlformats.org/officeDocument/2006/relationships/image" Target="../media/image47.jpg"/></Relationships>
</file>

<file path=ppt/slides/_rels/slide1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7.jpg"/><Relationship Id="rId7"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1.jpg"/><Relationship Id="rId11" Type="http://schemas.openxmlformats.org/officeDocument/2006/relationships/image" Target="../media/image48.jp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64.jp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jp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commerciaux.celca.caisse-epargne.fr/download/1836/gamme-tpe/25237/gamme-ce-boost-pay-business-2022.pdf" TargetMode="External"/><Relationship Id="rId3" Type="http://schemas.openxmlformats.org/officeDocument/2006/relationships/image" Target="../media/image1.png"/><Relationship Id="rId7" Type="http://schemas.openxmlformats.org/officeDocument/2006/relationships/hyperlink" Target="http://commerciaux.celca.caisse-epargne.fr/download/1836/gamme-tpe/25240/gamme-tpe-sante-2022.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commerciaux.celca.caisse-epargne.fr/download/1836/gamme-tpe/25238/gamme-tpe-2022.pdf" TargetMode="External"/><Relationship Id="rId5" Type="http://schemas.openxmlformats.org/officeDocument/2006/relationships/hyperlink" Target="http://commerciaux.celca.caisse-epargne.fr/download/1836/gamme-tpe/25242/synthese-des-offres-de-location-2022.pdf" TargetMode="External"/><Relationship Id="rId10" Type="http://schemas.openxmlformats.org/officeDocument/2006/relationships/hyperlink" Target="http://commerciaux.celca.caisse-epargne.fr/download/443/easy-tpe/3097/lien-vers-easytpe.html" TargetMode="External"/><Relationship Id="rId4" Type="http://schemas.openxmlformats.org/officeDocument/2006/relationships/hyperlink" Target="http://commerciaux.celca.caisse-epargne.fr/download/1836/gamme-tpe/25239/catalogue-tpe-2022-metropole.pdf" TargetMode="External"/><Relationship Id="rId9" Type="http://schemas.openxmlformats.org/officeDocument/2006/relationships/hyperlink" Target="http://commerciaux.celca.caisse-epargne.fr/download/1836/gamme-tpe/25241/location-courte-duree-202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21/01</a:t>
            </a:r>
            <a:r>
              <a:rPr lang="fr-FR" sz="2000" dirty="0">
                <a:solidFill>
                  <a:schemeClr val="bg2">
                    <a:lumMod val="25000"/>
                  </a:schemeClr>
                </a:solidFill>
                <a:latin typeface="Aharoni" panose="02010803020104030203" pitchFamily="2" charset="-79"/>
                <a:cs typeface="Aharoni" panose="02010803020104030203" pitchFamily="2" charset="-79"/>
              </a:rPr>
              <a:t>/2022</a:t>
            </a:r>
            <a:r>
              <a:rPr lang="fr-FR" dirty="0">
                <a:solidFill>
                  <a:schemeClr val="bg2">
                    <a:lumMod val="25000"/>
                  </a:schemeClr>
                </a:solidFill>
                <a:latin typeface="Aharoni" panose="02010803020104030203" pitchFamily="2" charset="-79"/>
                <a:cs typeface="Aharoni" panose="02010803020104030203" pitchFamily="2" charset="-79"/>
              </a:rPr>
              <a:t> – Semaine 3 </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1" y="123420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2728" y="6279956"/>
            <a:ext cx="3023668"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
        <p:nvSpPr>
          <p:cNvPr id="8" name="Rectangle 7"/>
          <p:cNvSpPr/>
          <p:nvPr/>
        </p:nvSpPr>
        <p:spPr>
          <a:xfrm>
            <a:off x="610500" y="1656052"/>
            <a:ext cx="11173182" cy="3831818"/>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977900" lvl="3" indent="-79375">
              <a:buFont typeface="Wingdings" panose="05000000000000000000" pitchFamily="2" charset="2"/>
              <a:buChar char="Ø"/>
              <a:tabLst>
                <a:tab pos="977900" algn="l"/>
              </a:tabLst>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 Le catalogue monétique 2022 : Les nouveautés</a:t>
            </a:r>
          </a:p>
          <a:p>
            <a:pPr marL="977900" lvl="3" indent="-79375">
              <a:buFont typeface="Wingdings" panose="05000000000000000000" pitchFamily="2" charset="2"/>
              <a:buChar char="Ø"/>
              <a:tabLst>
                <a:tab pos="977900" algn="l"/>
              </a:tabLst>
              <a:defRPr/>
            </a:pPr>
            <a:endParaRPr lang="fr-FR" sz="2800" b="1" dirty="0">
              <a:solidFill>
                <a:schemeClr val="tx1">
                  <a:lumMod val="75000"/>
                  <a:lumOff val="25000"/>
                </a:schemeClr>
              </a:solidFill>
              <a:latin typeface="Arial Black" panose="020B0A04020102020204" pitchFamily="34" charset="0"/>
              <a:cs typeface="Aharoni" panose="02010803020104030203" pitchFamily="2" charset="-79"/>
            </a:endParaRPr>
          </a:p>
          <a:p>
            <a:pPr marL="977900" lvl="3" indent="-55563">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 EASY TPE : refonte ergonomique</a:t>
            </a:r>
          </a:p>
          <a:p>
            <a:pPr marL="977900" lvl="3" indent="-55563">
              <a:buFont typeface="Wingdings" panose="05000000000000000000" pitchFamily="2" charset="2"/>
              <a:buChar char="Ø"/>
              <a:defRPr/>
            </a:pPr>
            <a:endParaRPr lang="fr-FR" sz="2800" b="1" dirty="0">
              <a:solidFill>
                <a:schemeClr val="tx1">
                  <a:lumMod val="75000"/>
                  <a:lumOff val="25000"/>
                </a:schemeClr>
              </a:solidFill>
              <a:latin typeface="Arial Black" panose="020B0A04020102020204" pitchFamily="34" charset="0"/>
              <a:cs typeface="Aharoni" panose="02010803020104030203" pitchFamily="2" charset="-79"/>
            </a:endParaRPr>
          </a:p>
          <a:p>
            <a:pPr marL="977900" lvl="3">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 Changement de process commande monétique</a:t>
            </a:r>
          </a:p>
          <a:p>
            <a:pPr lvl="3">
              <a:defRPr/>
            </a:pPr>
            <a:endParaRPr lang="fr-FR" sz="2800" b="1" dirty="0">
              <a:solidFill>
                <a:schemeClr val="tx1">
                  <a:lumMod val="75000"/>
                  <a:lumOff val="25000"/>
                </a:schemeClr>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Les nouveauté dans le catalogue</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309717" y="1139679"/>
            <a:ext cx="11771447" cy="5109091"/>
          </a:xfrm>
          <a:prstGeom prst="rect">
            <a:avLst/>
          </a:prstGeom>
          <a:noFill/>
        </p:spPr>
        <p:txBody>
          <a:bodyPr wrap="square" rtlCol="0">
            <a:spAutoFit/>
          </a:bodyPr>
          <a:lstStyle/>
          <a:p>
            <a:pPr marL="285750" indent="-285750">
              <a:buClr>
                <a:srgbClr val="C00000"/>
              </a:buClr>
              <a:buFont typeface="Wingdings" panose="05000000000000000000" pitchFamily="2" charset="2"/>
              <a:buChar char="q"/>
            </a:pPr>
            <a:r>
              <a:rPr lang="fr-FR" sz="1400" dirty="0">
                <a:latin typeface="Arial" panose="020B0604020202020204" pitchFamily="34" charset="0"/>
                <a:cs typeface="Arial" panose="020B0604020202020204" pitchFamily="34" charset="0"/>
              </a:rPr>
              <a:t>Nouvelle année rime avec nouveau catalogue monétique. Mais quels sont les nouveautés/changements à intégrer ?</a:t>
            </a:r>
          </a:p>
          <a:p>
            <a:pPr>
              <a:buClr>
                <a:srgbClr val="C00000"/>
              </a:buCl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dirty="0">
                <a:latin typeface="Arial" panose="020B0604020202020204" pitchFamily="34" charset="0"/>
                <a:cs typeface="Arial" panose="020B0604020202020204" pitchFamily="34" charset="0"/>
              </a:rPr>
              <a:t>Il est arrivé en fin d’année, le voici présent dans le catalogue : il s’agit du </a:t>
            </a:r>
            <a:r>
              <a:rPr lang="fr-FR" sz="1400" b="1" dirty="0">
                <a:latin typeface="Arial" panose="020B0604020202020204" pitchFamily="34" charset="0"/>
                <a:cs typeface="Arial" panose="020B0604020202020204" pitchFamily="34" charset="0"/>
              </a:rPr>
              <a:t>GPRS Mini</a:t>
            </a:r>
          </a:p>
          <a:p>
            <a:pPr marL="285750"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dirty="0">
                <a:latin typeface="Arial" panose="020B0604020202020204" pitchFamily="34" charset="0"/>
                <a:cs typeface="Arial" panose="020B0604020202020204" pitchFamily="34" charset="0"/>
              </a:rPr>
              <a:t>Pour répondre à tous les besoins, </a:t>
            </a:r>
            <a:r>
              <a:rPr lang="fr-FR" sz="1400" b="1" dirty="0">
                <a:latin typeface="Arial" panose="020B0604020202020204" pitchFamily="34" charset="0"/>
                <a:cs typeface="Arial" panose="020B0604020202020204" pitchFamily="34" charset="0"/>
              </a:rPr>
              <a:t>de nouvelles durées de location </a:t>
            </a:r>
            <a:r>
              <a:rPr lang="fr-FR" sz="1400" dirty="0">
                <a:latin typeface="Arial" panose="020B0604020202020204" pitchFamily="34" charset="0"/>
                <a:cs typeface="Arial" panose="020B0604020202020204" pitchFamily="34" charset="0"/>
              </a:rPr>
              <a:t>apparaissent sur l’offre des TPE Premium,</a:t>
            </a:r>
          </a:p>
          <a:p>
            <a:pPr marL="742950" lvl="1"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dirty="0">
                <a:latin typeface="Arial" panose="020B0604020202020204" pitchFamily="34" charset="0"/>
                <a:cs typeface="Arial" panose="020B0604020202020204" pitchFamily="34" charset="0"/>
              </a:rPr>
              <a:t>Pour suivre son activité en temps réels, le commerçant a accès à de </a:t>
            </a:r>
            <a:r>
              <a:rPr lang="fr-FR" sz="1400" b="1" dirty="0">
                <a:latin typeface="Arial" panose="020B0604020202020204" pitchFamily="34" charset="0"/>
                <a:cs typeface="Arial" panose="020B0604020202020204" pitchFamily="34" charset="0"/>
              </a:rPr>
              <a:t>nouvelles fonctionnalités </a:t>
            </a:r>
            <a:r>
              <a:rPr lang="fr-FR" sz="1400" dirty="0">
                <a:latin typeface="Arial" panose="020B0604020202020204" pitchFamily="34" charset="0"/>
                <a:cs typeface="Arial" panose="020B0604020202020204" pitchFamily="34" charset="0"/>
              </a:rPr>
              <a:t>sur son TPE Premium</a:t>
            </a:r>
          </a:p>
          <a:p>
            <a:pPr marL="285750"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b="1" dirty="0">
                <a:latin typeface="Arial" panose="020B0604020202020204" pitchFamily="34" charset="0"/>
                <a:cs typeface="Arial" panose="020B0604020202020204" pitchFamily="34" charset="0"/>
              </a:rPr>
              <a:t>L’</a:t>
            </a:r>
            <a:r>
              <a:rPr lang="fr-FR" sz="1400" b="1" dirty="0" err="1">
                <a:latin typeface="Arial" panose="020B0604020202020204" pitchFamily="34" charset="0"/>
                <a:cs typeface="Arial" panose="020B0604020202020204" pitchFamily="34" charset="0"/>
              </a:rPr>
              <a:t>onboarding</a:t>
            </a:r>
            <a:r>
              <a:rPr lang="fr-FR" sz="1400" b="1" dirty="0">
                <a:latin typeface="Arial" panose="020B0604020202020204" pitchFamily="34" charset="0"/>
                <a:cs typeface="Arial" panose="020B0604020202020204" pitchFamily="34" charset="0"/>
              </a:rPr>
              <a:t> Ce </a:t>
            </a:r>
            <a:r>
              <a:rPr lang="fr-FR" sz="1400" b="1" dirty="0" err="1">
                <a:latin typeface="Arial" panose="020B0604020202020204" pitchFamily="34" charset="0"/>
                <a:cs typeface="Arial" panose="020B0604020202020204" pitchFamily="34" charset="0"/>
              </a:rPr>
              <a:t>Boost</a:t>
            </a:r>
            <a:r>
              <a:rPr lang="fr-FR" sz="1400" b="1" dirty="0">
                <a:latin typeface="Arial" panose="020B0604020202020204" pitchFamily="34" charset="0"/>
                <a:cs typeface="Arial" panose="020B0604020202020204" pitchFamily="34" charset="0"/>
              </a:rPr>
              <a:t> </a:t>
            </a:r>
            <a:r>
              <a:rPr lang="fr-FR" sz="1400" b="1" dirty="0" err="1">
                <a:latin typeface="Arial" panose="020B0604020202020204" pitchFamily="34" charset="0"/>
                <a:cs typeface="Arial" panose="020B0604020202020204" pitchFamily="34" charset="0"/>
              </a:rPr>
              <a:t>Fid</a:t>
            </a:r>
            <a:r>
              <a:rPr lang="fr-FR" sz="1400" dirty="0">
                <a:latin typeface="Arial" panose="020B0604020202020204" pitchFamily="34" charset="0"/>
                <a:cs typeface="Arial" panose="020B0604020202020204" pitchFamily="34" charset="0"/>
              </a:rPr>
              <a:t> est améliorée sur les TPE Premium,</a:t>
            </a:r>
            <a:endParaRPr lang="fr-FR" sz="1400" b="1" dirty="0">
              <a:latin typeface="Arial" panose="020B0604020202020204" pitchFamily="34" charset="0"/>
              <a:cs typeface="Arial" panose="020B0604020202020204" pitchFamily="34" charset="0"/>
            </a:endParaRPr>
          </a:p>
          <a:p>
            <a:pPr marL="285750"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dirty="0">
                <a:latin typeface="Arial" panose="020B0604020202020204" pitchFamily="34" charset="0"/>
                <a:cs typeface="Arial" panose="020B0604020202020204" pitchFamily="34" charset="0"/>
              </a:rPr>
              <a:t>Focus sur les avantages du TPE premium et </a:t>
            </a:r>
            <a:r>
              <a:rPr lang="fr-FR" sz="1400" b="1" dirty="0">
                <a:latin typeface="Arial" panose="020B0604020202020204" pitchFamily="34" charset="0"/>
                <a:cs typeface="Arial" panose="020B0604020202020204" pitchFamily="34" charset="0"/>
              </a:rPr>
              <a:t>2 fonctionnalités </a:t>
            </a:r>
            <a:r>
              <a:rPr lang="fr-FR" sz="1400" dirty="0">
                <a:latin typeface="Arial" panose="020B0604020202020204" pitchFamily="34" charset="0"/>
                <a:cs typeface="Arial" panose="020B0604020202020204" pitchFamily="34" charset="0"/>
              </a:rPr>
              <a:t>qui apparaissent et qui lui sont propres</a:t>
            </a:r>
          </a:p>
          <a:p>
            <a:pPr marL="742950" lvl="1"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dirty="0">
                <a:latin typeface="Arial" panose="020B0604020202020204" pitchFamily="34" charset="0"/>
                <a:cs typeface="Arial" panose="020B0604020202020204" pitchFamily="34" charset="0"/>
              </a:rPr>
              <a:t>L’offre à destination des </a:t>
            </a:r>
            <a:r>
              <a:rPr lang="fr-FR" sz="1400" b="1" dirty="0">
                <a:latin typeface="Arial" panose="020B0604020202020204" pitchFamily="34" charset="0"/>
                <a:cs typeface="Arial" panose="020B0604020202020204" pitchFamily="34" charset="0"/>
              </a:rPr>
              <a:t>Taxis </a:t>
            </a:r>
            <a:r>
              <a:rPr lang="fr-FR" sz="1400" dirty="0">
                <a:latin typeface="Arial" panose="020B0604020202020204" pitchFamily="34" charset="0"/>
                <a:cs typeface="Arial" panose="020B0604020202020204" pitchFamily="34" charset="0"/>
              </a:rPr>
              <a:t>évolue</a:t>
            </a:r>
          </a:p>
          <a:p>
            <a:pPr marL="285750"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dirty="0">
                <a:latin typeface="Arial" panose="020B0604020202020204" pitchFamily="34" charset="0"/>
                <a:cs typeface="Arial" panose="020B0604020202020204" pitchFamily="34" charset="0"/>
              </a:rPr>
              <a:t>Rationalisation de la </a:t>
            </a:r>
            <a:r>
              <a:rPr lang="fr-FR" sz="1400" b="1" dirty="0">
                <a:latin typeface="Arial" panose="020B0604020202020204" pitchFamily="34" charset="0"/>
                <a:cs typeface="Arial" panose="020B0604020202020204" pitchFamily="34" charset="0"/>
              </a:rPr>
              <a:t>gamme RTC</a:t>
            </a:r>
          </a:p>
          <a:p>
            <a:pPr marL="742950" lvl="1"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dirty="0">
                <a:latin typeface="Arial" panose="020B0604020202020204" pitchFamily="34" charset="0"/>
                <a:cs typeface="Arial" panose="020B0604020202020204" pitchFamily="34" charset="0"/>
              </a:rPr>
              <a:t>Maintien de </a:t>
            </a:r>
            <a:r>
              <a:rPr lang="fr-FR" sz="1400" b="1" dirty="0">
                <a:latin typeface="Arial" panose="020B0604020202020204" pitchFamily="34" charset="0"/>
                <a:cs typeface="Arial" panose="020B0604020202020204" pitchFamily="34" charset="0"/>
              </a:rPr>
              <a:t>l’offre « harpon » TPE IP Santé</a:t>
            </a:r>
          </a:p>
          <a:p>
            <a:pPr marL="285750"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marL="742950" lvl="1" indent="-285750">
              <a:buClr>
                <a:srgbClr val="C00000"/>
              </a:buClr>
              <a:buFont typeface="Wingdings" panose="05000000000000000000" pitchFamily="2" charset="2"/>
              <a:buChar char="§"/>
            </a:pPr>
            <a:r>
              <a:rPr lang="fr-FR" sz="1400" b="1" dirty="0">
                <a:latin typeface="Arial" panose="020B0604020202020204" pitchFamily="34" charset="0"/>
                <a:cs typeface="Arial" panose="020B0604020202020204" pitchFamily="34" charset="0"/>
              </a:rPr>
              <a:t>Les offres promotionnelles 2022</a:t>
            </a:r>
          </a:p>
          <a:p>
            <a:pPr marL="742950" lvl="1" indent="-285750">
              <a:buClr>
                <a:srgbClr val="C00000"/>
              </a:buClr>
              <a:buFont typeface="Wingdings" panose="05000000000000000000" pitchFamily="2" charset="2"/>
              <a:buChar char="§"/>
            </a:pPr>
            <a:endParaRPr lang="fr-FR" sz="1400" dirty="0">
              <a:latin typeface="Arial" panose="020B0604020202020204" pitchFamily="34" charset="0"/>
              <a:cs typeface="Arial" panose="020B0604020202020204" pitchFamily="34" charset="0"/>
            </a:endParaRPr>
          </a:p>
          <a:p>
            <a:pPr lvl="1">
              <a:buClr>
                <a:srgbClr val="C00000"/>
              </a:buClr>
            </a:pPr>
            <a:r>
              <a:rPr lang="fr-FR" sz="1400" dirty="0">
                <a:latin typeface="Arial" panose="020B0604020202020204" pitchFamily="34" charset="0"/>
                <a:cs typeface="Arial" panose="020B0604020202020204" pitchFamily="34" charset="0"/>
              </a:rPr>
              <a:t>Vous y trouverez également </a:t>
            </a:r>
            <a:r>
              <a:rPr lang="fr-FR" sz="1400" b="1" dirty="0">
                <a:latin typeface="Arial" panose="020B0604020202020204" pitchFamily="34" charset="0"/>
                <a:cs typeface="Arial" panose="020B0604020202020204" pitchFamily="34" charset="0"/>
              </a:rPr>
              <a:t>une foultitude d’informations </a:t>
            </a:r>
            <a:r>
              <a:rPr lang="fr-FR" sz="1400" dirty="0">
                <a:latin typeface="Arial" panose="020B0604020202020204" pitchFamily="34" charset="0"/>
                <a:cs typeface="Arial" panose="020B0604020202020204" pitchFamily="34" charset="0"/>
              </a:rPr>
              <a:t>plus intéressantes les unes que les autres, en résumé, une vraie bible de la monétique </a:t>
            </a:r>
            <a:r>
              <a:rPr lang="fr-FR" sz="1400" b="1" dirty="0">
                <a:latin typeface="Arial" panose="020B0604020202020204" pitchFamily="34" charset="0"/>
                <a:cs typeface="Arial" panose="020B0604020202020204" pitchFamily="34" charset="0"/>
              </a:rPr>
              <a:t>à garder sous la main</a:t>
            </a:r>
            <a:r>
              <a:rPr lang="fr-FR" sz="1400" dirty="0">
                <a:latin typeface="Arial" panose="020B0604020202020204" pitchFamily="34" charset="0"/>
                <a:cs typeface="Arial" panose="020B0604020202020204" pitchFamily="34" charset="0"/>
              </a:rPr>
              <a:t>.</a:t>
            </a:r>
          </a:p>
          <a:p>
            <a:endParaRPr lang="fr-FR" dirty="0"/>
          </a:p>
        </p:txBody>
      </p:sp>
      <p:pic>
        <p:nvPicPr>
          <p:cNvPr id="14" name="Imag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0268" y="3378979"/>
            <a:ext cx="1989522" cy="1297656"/>
          </a:xfrm>
          <a:prstGeom prst="rect">
            <a:avLst/>
          </a:prstGeom>
        </p:spPr>
      </p:pic>
    </p:spTree>
    <p:extLst>
      <p:ext uri="{BB962C8B-B14F-4D97-AF65-F5344CB8AC3E}">
        <p14:creationId xmlns:p14="http://schemas.microsoft.com/office/powerpoint/2010/main" val="227301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TPE PREMIUM</a:t>
            </a:r>
          </a:p>
        </p:txBody>
      </p:sp>
      <p:sp>
        <p:nvSpPr>
          <p:cNvPr id="2" name="ZoneTexte 1"/>
          <p:cNvSpPr txBox="1"/>
          <p:nvPr/>
        </p:nvSpPr>
        <p:spPr>
          <a:xfrm>
            <a:off x="415636" y="1454727"/>
            <a:ext cx="10861964" cy="369332"/>
          </a:xfrm>
          <a:prstGeom prst="rect">
            <a:avLst/>
          </a:prstGeom>
          <a:noFill/>
        </p:spPr>
        <p:txBody>
          <a:bodyPr wrap="square" rtlCol="0">
            <a:spAutoFit/>
          </a:bodyPr>
          <a:lstStyle/>
          <a:p>
            <a:pPr marL="298450" indent="-285750">
              <a:lnSpc>
                <a:spcPct val="100000"/>
              </a:lnSpc>
              <a:spcBef>
                <a:spcPts val="100"/>
              </a:spcBef>
              <a:buClr>
                <a:srgbClr val="C00000"/>
              </a:buClr>
              <a:buFont typeface="Wingdings" panose="05000000000000000000" pitchFamily="2" charset="2"/>
              <a:buChar char="q"/>
            </a:pPr>
            <a:r>
              <a:rPr lang="fr-FR" b="1" dirty="0">
                <a:latin typeface="Arial"/>
                <a:cs typeface="Arial"/>
              </a:rPr>
              <a:t>Intégration</a:t>
            </a:r>
            <a:r>
              <a:rPr lang="fr-FR" b="1" spc="-10" dirty="0">
                <a:latin typeface="Arial"/>
                <a:cs typeface="Arial"/>
              </a:rPr>
              <a:t> </a:t>
            </a:r>
            <a:r>
              <a:rPr lang="fr-FR" b="1" dirty="0">
                <a:latin typeface="Arial"/>
                <a:cs typeface="Arial"/>
              </a:rPr>
              <a:t>de</a:t>
            </a:r>
            <a:r>
              <a:rPr lang="fr-FR" b="1" spc="-15" dirty="0">
                <a:latin typeface="Arial"/>
                <a:cs typeface="Arial"/>
              </a:rPr>
              <a:t> </a:t>
            </a:r>
            <a:r>
              <a:rPr lang="fr-FR" b="1" dirty="0">
                <a:latin typeface="Arial"/>
                <a:cs typeface="Arial"/>
              </a:rPr>
              <a:t>l’offre</a:t>
            </a:r>
            <a:r>
              <a:rPr lang="fr-FR" b="1" spc="-20" dirty="0">
                <a:latin typeface="Arial"/>
                <a:cs typeface="Arial"/>
              </a:rPr>
              <a:t> </a:t>
            </a:r>
            <a:r>
              <a:rPr lang="fr-FR" b="1" spc="-5" dirty="0">
                <a:latin typeface="Arial"/>
                <a:cs typeface="Arial"/>
              </a:rPr>
              <a:t>Premium</a:t>
            </a:r>
            <a:r>
              <a:rPr lang="fr-FR" b="1" spc="-10" dirty="0">
                <a:latin typeface="Arial"/>
                <a:cs typeface="Arial"/>
              </a:rPr>
              <a:t> </a:t>
            </a:r>
            <a:r>
              <a:rPr lang="fr-FR" b="1" dirty="0">
                <a:latin typeface="Arial"/>
                <a:cs typeface="Arial"/>
              </a:rPr>
              <a:t>GPRS</a:t>
            </a:r>
            <a:r>
              <a:rPr lang="fr-FR" b="1" spc="-10" dirty="0">
                <a:latin typeface="Arial"/>
                <a:cs typeface="Arial"/>
              </a:rPr>
              <a:t> </a:t>
            </a:r>
            <a:r>
              <a:rPr lang="fr-FR" b="1" dirty="0">
                <a:latin typeface="Arial"/>
                <a:cs typeface="Arial"/>
              </a:rPr>
              <a:t>Mini</a:t>
            </a:r>
            <a:r>
              <a:rPr lang="fr-FR" b="1" spc="-25" dirty="0">
                <a:latin typeface="Arial"/>
                <a:cs typeface="Arial"/>
              </a:rPr>
              <a:t> </a:t>
            </a:r>
            <a:r>
              <a:rPr lang="fr-FR" b="1" spc="-5" dirty="0">
                <a:latin typeface="Arial"/>
                <a:cs typeface="Arial"/>
              </a:rPr>
              <a:t>lancée</a:t>
            </a:r>
            <a:r>
              <a:rPr lang="fr-FR" b="1" dirty="0">
                <a:latin typeface="Arial"/>
                <a:cs typeface="Arial"/>
              </a:rPr>
              <a:t> mi-octobre</a:t>
            </a:r>
            <a:endParaRPr lang="fr-FR" dirty="0">
              <a:latin typeface="Arial"/>
              <a:cs typeface="Arial"/>
            </a:endParaRPr>
          </a:p>
        </p:txBody>
      </p:sp>
      <p:grpSp>
        <p:nvGrpSpPr>
          <p:cNvPr id="43" name="object 4"/>
          <p:cNvGrpSpPr/>
          <p:nvPr/>
        </p:nvGrpSpPr>
        <p:grpSpPr>
          <a:xfrm>
            <a:off x="152400" y="2218690"/>
            <a:ext cx="2954655" cy="3095625"/>
            <a:chOff x="152400" y="2218690"/>
            <a:chExt cx="2954655" cy="3095625"/>
          </a:xfrm>
        </p:grpSpPr>
        <p:pic>
          <p:nvPicPr>
            <p:cNvPr id="46" name="object 5"/>
            <p:cNvPicPr/>
            <p:nvPr/>
          </p:nvPicPr>
          <p:blipFill>
            <a:blip r:embed="rId3" cstate="print"/>
            <a:stretch>
              <a:fillRect/>
            </a:stretch>
          </p:blipFill>
          <p:spPr>
            <a:xfrm>
              <a:off x="152400" y="2703616"/>
              <a:ext cx="1842515" cy="1784498"/>
            </a:xfrm>
            <a:prstGeom prst="rect">
              <a:avLst/>
            </a:prstGeom>
          </p:spPr>
        </p:pic>
        <p:pic>
          <p:nvPicPr>
            <p:cNvPr id="47" name="object 6"/>
            <p:cNvPicPr/>
            <p:nvPr/>
          </p:nvPicPr>
          <p:blipFill>
            <a:blip r:embed="rId4" cstate="print"/>
            <a:stretch>
              <a:fillRect/>
            </a:stretch>
          </p:blipFill>
          <p:spPr>
            <a:xfrm>
              <a:off x="363093" y="2218690"/>
              <a:ext cx="2743835" cy="3095370"/>
            </a:xfrm>
            <a:prstGeom prst="rect">
              <a:avLst/>
            </a:prstGeom>
          </p:spPr>
        </p:pic>
      </p:grpSp>
      <p:sp>
        <p:nvSpPr>
          <p:cNvPr id="48" name="object 7"/>
          <p:cNvSpPr txBox="1"/>
          <p:nvPr/>
        </p:nvSpPr>
        <p:spPr>
          <a:xfrm>
            <a:off x="2753614" y="2846324"/>
            <a:ext cx="2369820" cy="431800"/>
          </a:xfrm>
          <a:prstGeom prst="rect">
            <a:avLst/>
          </a:prstGeom>
        </p:spPr>
        <p:txBody>
          <a:bodyPr vert="horz" wrap="square" lIns="0" tIns="37465" rIns="0" bIns="0" rtlCol="0">
            <a:spAutoFit/>
          </a:bodyPr>
          <a:lstStyle/>
          <a:p>
            <a:pPr marL="332740" marR="5080" indent="-320040">
              <a:lnSpc>
                <a:spcPts val="1510"/>
              </a:lnSpc>
              <a:spcBef>
                <a:spcPts val="295"/>
              </a:spcBef>
            </a:pPr>
            <a:r>
              <a:rPr sz="1400" b="1" spc="-5" dirty="0">
                <a:solidFill>
                  <a:srgbClr val="571D74"/>
                </a:solidFill>
                <a:latin typeface="Arial"/>
                <a:cs typeface="Arial"/>
              </a:rPr>
              <a:t>Le</a:t>
            </a:r>
            <a:r>
              <a:rPr sz="1400" b="1" spc="-25" dirty="0">
                <a:solidFill>
                  <a:srgbClr val="571D74"/>
                </a:solidFill>
                <a:latin typeface="Arial"/>
                <a:cs typeface="Arial"/>
              </a:rPr>
              <a:t> </a:t>
            </a:r>
            <a:r>
              <a:rPr sz="1400" b="1" dirty="0">
                <a:solidFill>
                  <a:srgbClr val="571D74"/>
                </a:solidFill>
                <a:latin typeface="Arial"/>
                <a:cs typeface="Arial"/>
              </a:rPr>
              <a:t>terminal</a:t>
            </a:r>
            <a:r>
              <a:rPr sz="1400" b="1" spc="-50" dirty="0">
                <a:solidFill>
                  <a:srgbClr val="571D74"/>
                </a:solidFill>
                <a:latin typeface="Arial"/>
                <a:cs typeface="Arial"/>
              </a:rPr>
              <a:t> </a:t>
            </a:r>
            <a:r>
              <a:rPr sz="1400" b="1" spc="-5" dirty="0">
                <a:solidFill>
                  <a:srgbClr val="571D74"/>
                </a:solidFill>
                <a:latin typeface="Arial"/>
                <a:cs typeface="Arial"/>
              </a:rPr>
              <a:t>de</a:t>
            </a:r>
            <a:r>
              <a:rPr sz="1400" b="1" spc="-20" dirty="0">
                <a:solidFill>
                  <a:srgbClr val="571D74"/>
                </a:solidFill>
                <a:latin typeface="Arial"/>
                <a:cs typeface="Arial"/>
              </a:rPr>
              <a:t> </a:t>
            </a:r>
            <a:r>
              <a:rPr sz="1400" b="1" spc="-5" dirty="0">
                <a:solidFill>
                  <a:srgbClr val="571D74"/>
                </a:solidFill>
                <a:latin typeface="Arial"/>
                <a:cs typeface="Arial"/>
              </a:rPr>
              <a:t>paiement</a:t>
            </a:r>
            <a:r>
              <a:rPr sz="1400" b="1" spc="-40" dirty="0">
                <a:solidFill>
                  <a:srgbClr val="571D74"/>
                </a:solidFill>
                <a:latin typeface="Arial"/>
                <a:cs typeface="Arial"/>
              </a:rPr>
              <a:t> </a:t>
            </a:r>
            <a:r>
              <a:rPr sz="1400" b="1" spc="-5" dirty="0">
                <a:solidFill>
                  <a:srgbClr val="571D74"/>
                </a:solidFill>
                <a:latin typeface="Arial"/>
                <a:cs typeface="Arial"/>
              </a:rPr>
              <a:t>qui </a:t>
            </a:r>
            <a:r>
              <a:rPr sz="1400" b="1" spc="-375" dirty="0">
                <a:solidFill>
                  <a:srgbClr val="571D74"/>
                </a:solidFill>
                <a:latin typeface="Arial"/>
                <a:cs typeface="Arial"/>
              </a:rPr>
              <a:t> </a:t>
            </a:r>
            <a:r>
              <a:rPr sz="1400" b="1" spc="-5" dirty="0">
                <a:solidFill>
                  <a:srgbClr val="571D74"/>
                </a:solidFill>
                <a:latin typeface="Arial"/>
                <a:cs typeface="Arial"/>
              </a:rPr>
              <a:t>tient</a:t>
            </a:r>
            <a:r>
              <a:rPr sz="1400" b="1" spc="-35" dirty="0">
                <a:solidFill>
                  <a:srgbClr val="571D74"/>
                </a:solidFill>
                <a:latin typeface="Arial"/>
                <a:cs typeface="Arial"/>
              </a:rPr>
              <a:t> </a:t>
            </a:r>
            <a:r>
              <a:rPr sz="1400" b="1" spc="-5" dirty="0">
                <a:solidFill>
                  <a:srgbClr val="571D74"/>
                </a:solidFill>
                <a:latin typeface="Arial"/>
                <a:cs typeface="Arial"/>
              </a:rPr>
              <a:t>dans</a:t>
            </a:r>
            <a:r>
              <a:rPr sz="1400" b="1" spc="-30" dirty="0">
                <a:solidFill>
                  <a:srgbClr val="571D74"/>
                </a:solidFill>
                <a:latin typeface="Arial"/>
                <a:cs typeface="Arial"/>
              </a:rPr>
              <a:t> </a:t>
            </a:r>
            <a:r>
              <a:rPr sz="1400" b="1" dirty="0">
                <a:solidFill>
                  <a:srgbClr val="571D74"/>
                </a:solidFill>
                <a:latin typeface="Arial"/>
                <a:cs typeface="Arial"/>
              </a:rPr>
              <a:t>la</a:t>
            </a:r>
            <a:r>
              <a:rPr sz="1400" b="1" spc="-25" dirty="0">
                <a:solidFill>
                  <a:srgbClr val="571D74"/>
                </a:solidFill>
                <a:latin typeface="Arial"/>
                <a:cs typeface="Arial"/>
              </a:rPr>
              <a:t> </a:t>
            </a:r>
            <a:r>
              <a:rPr sz="1400" b="1" spc="-5" dirty="0">
                <a:solidFill>
                  <a:srgbClr val="571D74"/>
                </a:solidFill>
                <a:latin typeface="Arial"/>
                <a:cs typeface="Arial"/>
              </a:rPr>
              <a:t>poche</a:t>
            </a:r>
            <a:r>
              <a:rPr sz="1400" b="1" spc="-25" dirty="0">
                <a:solidFill>
                  <a:srgbClr val="571D74"/>
                </a:solidFill>
                <a:latin typeface="Arial"/>
                <a:cs typeface="Arial"/>
              </a:rPr>
              <a:t> </a:t>
            </a:r>
            <a:r>
              <a:rPr sz="1400" b="1" dirty="0">
                <a:solidFill>
                  <a:srgbClr val="571D74"/>
                </a:solidFill>
                <a:latin typeface="Arial"/>
                <a:cs typeface="Arial"/>
              </a:rPr>
              <a:t>!</a:t>
            </a:r>
            <a:endParaRPr sz="1400">
              <a:latin typeface="Arial"/>
              <a:cs typeface="Arial"/>
            </a:endParaRPr>
          </a:p>
        </p:txBody>
      </p:sp>
      <p:pic>
        <p:nvPicPr>
          <p:cNvPr id="49" name="object 8"/>
          <p:cNvPicPr/>
          <p:nvPr/>
        </p:nvPicPr>
        <p:blipFill>
          <a:blip r:embed="rId5" cstate="print"/>
          <a:stretch>
            <a:fillRect/>
          </a:stretch>
        </p:blipFill>
        <p:spPr>
          <a:xfrm>
            <a:off x="6896213" y="2395626"/>
            <a:ext cx="4645038" cy="3163925"/>
          </a:xfrm>
          <a:prstGeom prst="rect">
            <a:avLst/>
          </a:prstGeom>
        </p:spPr>
      </p:pic>
      <p:sp>
        <p:nvSpPr>
          <p:cNvPr id="50" name="object 9"/>
          <p:cNvSpPr txBox="1"/>
          <p:nvPr/>
        </p:nvSpPr>
        <p:spPr>
          <a:xfrm>
            <a:off x="7947659" y="1911095"/>
            <a:ext cx="2156460" cy="307975"/>
          </a:xfrm>
          <a:prstGeom prst="rect">
            <a:avLst/>
          </a:prstGeom>
          <a:solidFill>
            <a:srgbClr val="571D74"/>
          </a:solidFill>
        </p:spPr>
        <p:txBody>
          <a:bodyPr vert="horz" wrap="square" lIns="0" tIns="37465" rIns="0" bIns="0" rtlCol="0">
            <a:spAutoFit/>
          </a:bodyPr>
          <a:lstStyle/>
          <a:p>
            <a:pPr marL="92710">
              <a:lnSpc>
                <a:spcPct val="100000"/>
              </a:lnSpc>
              <a:spcBef>
                <a:spcPts val="295"/>
              </a:spcBef>
            </a:pPr>
            <a:r>
              <a:rPr sz="1400" spc="20" dirty="0">
                <a:solidFill>
                  <a:srgbClr val="FFFFFF"/>
                </a:solidFill>
                <a:latin typeface="Trebuchet MS"/>
                <a:cs typeface="Trebuchet MS"/>
              </a:rPr>
              <a:t>Rappels</a:t>
            </a:r>
            <a:r>
              <a:rPr sz="1400" spc="-100" dirty="0">
                <a:solidFill>
                  <a:srgbClr val="FFFFFF"/>
                </a:solidFill>
                <a:latin typeface="Trebuchet MS"/>
                <a:cs typeface="Trebuchet MS"/>
              </a:rPr>
              <a:t> </a:t>
            </a:r>
            <a:r>
              <a:rPr sz="1400" spc="45" dirty="0">
                <a:solidFill>
                  <a:srgbClr val="FFFFFF"/>
                </a:solidFill>
                <a:latin typeface="Trebuchet MS"/>
                <a:cs typeface="Trebuchet MS"/>
              </a:rPr>
              <a:t>des</a:t>
            </a:r>
            <a:r>
              <a:rPr sz="1400" spc="-100" dirty="0">
                <a:solidFill>
                  <a:srgbClr val="FFFFFF"/>
                </a:solidFill>
                <a:latin typeface="Trebuchet MS"/>
                <a:cs typeface="Trebuchet MS"/>
              </a:rPr>
              <a:t> </a:t>
            </a:r>
            <a:r>
              <a:rPr sz="1400" spc="70" dirty="0">
                <a:solidFill>
                  <a:srgbClr val="FFFFFF"/>
                </a:solidFill>
                <a:latin typeface="Trebuchet MS"/>
                <a:cs typeface="Trebuchet MS"/>
              </a:rPr>
              <a:t>cas</a:t>
            </a:r>
            <a:r>
              <a:rPr sz="1400" spc="-80" dirty="0">
                <a:solidFill>
                  <a:srgbClr val="FFFFFF"/>
                </a:solidFill>
                <a:latin typeface="Trebuchet MS"/>
                <a:cs typeface="Trebuchet MS"/>
              </a:rPr>
              <a:t> </a:t>
            </a:r>
            <a:r>
              <a:rPr sz="1400" dirty="0">
                <a:solidFill>
                  <a:srgbClr val="FFFFFF"/>
                </a:solidFill>
                <a:latin typeface="Trebuchet MS"/>
                <a:cs typeface="Trebuchet MS"/>
              </a:rPr>
              <a:t>d’usage</a:t>
            </a:r>
            <a:endParaRPr sz="1400">
              <a:latin typeface="Trebuchet MS"/>
              <a:cs typeface="Trebuchet MS"/>
            </a:endParaRPr>
          </a:p>
        </p:txBody>
      </p:sp>
      <p:pic>
        <p:nvPicPr>
          <p:cNvPr id="51" name="object 10"/>
          <p:cNvPicPr/>
          <p:nvPr/>
        </p:nvPicPr>
        <p:blipFill>
          <a:blip r:embed="rId6" cstate="print"/>
          <a:stretch>
            <a:fillRect/>
          </a:stretch>
        </p:blipFill>
        <p:spPr>
          <a:xfrm>
            <a:off x="2615183" y="3403091"/>
            <a:ext cx="3386328" cy="1740407"/>
          </a:xfrm>
          <a:prstGeom prst="rect">
            <a:avLst/>
          </a:prstGeom>
        </p:spPr>
      </p:pic>
    </p:spTree>
    <p:extLst>
      <p:ext uri="{BB962C8B-B14F-4D97-AF65-F5344CB8AC3E}">
        <p14:creationId xmlns:p14="http://schemas.microsoft.com/office/powerpoint/2010/main" val="207091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TPE PREMIUM</a:t>
            </a:r>
          </a:p>
        </p:txBody>
      </p:sp>
      <p:sp>
        <p:nvSpPr>
          <p:cNvPr id="39" name="ZoneTexte 38"/>
          <p:cNvSpPr txBox="1"/>
          <p:nvPr/>
        </p:nvSpPr>
        <p:spPr>
          <a:xfrm>
            <a:off x="415636" y="1454727"/>
            <a:ext cx="8987076" cy="369332"/>
          </a:xfrm>
          <a:prstGeom prst="rect">
            <a:avLst/>
          </a:prstGeom>
          <a:noFill/>
        </p:spPr>
        <p:txBody>
          <a:bodyPr wrap="none" rtlCol="0">
            <a:spAutoFit/>
          </a:bodyPr>
          <a:lstStyle/>
          <a:p>
            <a:pPr marL="298450" indent="-285750">
              <a:lnSpc>
                <a:spcPct val="100000"/>
              </a:lnSpc>
              <a:spcBef>
                <a:spcPts val="100"/>
              </a:spcBef>
              <a:buClr>
                <a:srgbClr val="C00000"/>
              </a:buClr>
              <a:buFont typeface="Wingdings" panose="05000000000000000000" pitchFamily="2" charset="2"/>
              <a:buChar char="q"/>
            </a:pPr>
            <a:r>
              <a:rPr lang="fr-FR" b="1" spc="-5" dirty="0">
                <a:latin typeface="Arial"/>
                <a:cs typeface="Arial"/>
              </a:rPr>
              <a:t>De</a:t>
            </a:r>
            <a:r>
              <a:rPr lang="fr-FR" b="1" spc="-10" dirty="0">
                <a:latin typeface="Arial"/>
                <a:cs typeface="Arial"/>
              </a:rPr>
              <a:t> nouvelles</a:t>
            </a:r>
            <a:r>
              <a:rPr lang="fr-FR" b="1" spc="35" dirty="0">
                <a:latin typeface="Arial"/>
                <a:cs typeface="Arial"/>
              </a:rPr>
              <a:t> </a:t>
            </a:r>
            <a:r>
              <a:rPr lang="fr-FR" b="1" spc="-5" dirty="0">
                <a:latin typeface="Arial"/>
                <a:cs typeface="Arial"/>
              </a:rPr>
              <a:t>offres</a:t>
            </a:r>
            <a:r>
              <a:rPr lang="fr-FR" b="1" dirty="0">
                <a:latin typeface="Arial"/>
                <a:cs typeface="Arial"/>
              </a:rPr>
              <a:t> </a:t>
            </a:r>
            <a:r>
              <a:rPr lang="fr-FR" b="1" spc="-5" dirty="0">
                <a:latin typeface="Arial"/>
                <a:cs typeface="Arial"/>
              </a:rPr>
              <a:t>Premium </a:t>
            </a:r>
            <a:r>
              <a:rPr lang="fr-FR" b="1" spc="-15" dirty="0">
                <a:latin typeface="Arial"/>
                <a:cs typeface="Arial"/>
              </a:rPr>
              <a:t>avec</a:t>
            </a:r>
            <a:r>
              <a:rPr lang="fr-FR" b="1" spc="45" dirty="0">
                <a:latin typeface="Arial"/>
                <a:cs typeface="Arial"/>
              </a:rPr>
              <a:t> </a:t>
            </a:r>
            <a:r>
              <a:rPr lang="fr-FR" b="1" dirty="0">
                <a:latin typeface="Arial"/>
                <a:cs typeface="Arial"/>
              </a:rPr>
              <a:t>des </a:t>
            </a:r>
            <a:r>
              <a:rPr lang="fr-FR" b="1" spc="-5" dirty="0">
                <a:latin typeface="Arial"/>
                <a:cs typeface="Arial"/>
              </a:rPr>
              <a:t>durées</a:t>
            </a:r>
            <a:r>
              <a:rPr lang="fr-FR" b="1" spc="5" dirty="0">
                <a:latin typeface="Arial"/>
                <a:cs typeface="Arial"/>
              </a:rPr>
              <a:t> </a:t>
            </a:r>
            <a:r>
              <a:rPr lang="fr-FR" b="1" spc="-5" dirty="0">
                <a:latin typeface="Arial"/>
                <a:cs typeface="Arial"/>
              </a:rPr>
              <a:t>d’engagement</a:t>
            </a:r>
            <a:r>
              <a:rPr lang="fr-FR" b="1" spc="5" dirty="0">
                <a:latin typeface="Arial"/>
                <a:cs typeface="Arial"/>
              </a:rPr>
              <a:t> </a:t>
            </a:r>
            <a:r>
              <a:rPr lang="fr-FR" b="1" spc="-5" dirty="0">
                <a:latin typeface="Arial"/>
                <a:cs typeface="Arial"/>
              </a:rPr>
              <a:t>sur</a:t>
            </a:r>
            <a:r>
              <a:rPr lang="fr-FR" b="1" spc="5" dirty="0">
                <a:latin typeface="Arial"/>
                <a:cs typeface="Arial"/>
              </a:rPr>
              <a:t> </a:t>
            </a:r>
            <a:r>
              <a:rPr lang="fr-FR" b="1" spc="-5" dirty="0">
                <a:latin typeface="Arial"/>
                <a:cs typeface="Arial"/>
              </a:rPr>
              <a:t>24</a:t>
            </a:r>
            <a:r>
              <a:rPr lang="fr-FR" b="1" spc="-10" dirty="0">
                <a:latin typeface="Arial"/>
                <a:cs typeface="Arial"/>
              </a:rPr>
              <a:t> </a:t>
            </a:r>
            <a:r>
              <a:rPr lang="fr-FR" b="1" spc="-5" dirty="0">
                <a:latin typeface="Arial"/>
                <a:cs typeface="Arial"/>
              </a:rPr>
              <a:t>et</a:t>
            </a:r>
            <a:r>
              <a:rPr lang="fr-FR" b="1" dirty="0">
                <a:latin typeface="Arial"/>
                <a:cs typeface="Arial"/>
              </a:rPr>
              <a:t> </a:t>
            </a:r>
            <a:r>
              <a:rPr lang="fr-FR" b="1" spc="-5" dirty="0">
                <a:latin typeface="Arial"/>
                <a:cs typeface="Arial"/>
              </a:rPr>
              <a:t>12mois</a:t>
            </a:r>
            <a:endParaRPr lang="fr-FR" dirty="0">
              <a:latin typeface="Arial"/>
              <a:cs typeface="Arial"/>
            </a:endParaRPr>
          </a:p>
        </p:txBody>
      </p:sp>
      <p:sp>
        <p:nvSpPr>
          <p:cNvPr id="40" name="object 4"/>
          <p:cNvSpPr/>
          <p:nvPr/>
        </p:nvSpPr>
        <p:spPr>
          <a:xfrm>
            <a:off x="247309" y="3936213"/>
            <a:ext cx="508000" cy="426720"/>
          </a:xfrm>
          <a:custGeom>
            <a:avLst/>
            <a:gdLst/>
            <a:ahLst/>
            <a:cxnLst/>
            <a:rect l="l" t="t" r="r" b="b"/>
            <a:pathLst>
              <a:path w="508000" h="426720">
                <a:moveTo>
                  <a:pt x="507492" y="0"/>
                </a:moveTo>
                <a:lnTo>
                  <a:pt x="0" y="0"/>
                </a:lnTo>
                <a:lnTo>
                  <a:pt x="0" y="426719"/>
                </a:lnTo>
                <a:lnTo>
                  <a:pt x="507492" y="426719"/>
                </a:lnTo>
                <a:lnTo>
                  <a:pt x="507492" y="0"/>
                </a:lnTo>
                <a:close/>
              </a:path>
            </a:pathLst>
          </a:custGeom>
          <a:solidFill>
            <a:srgbClr val="FF9933"/>
          </a:solidFill>
        </p:spPr>
        <p:txBody>
          <a:bodyPr wrap="square" lIns="0" tIns="0" rIns="0" bIns="0" rtlCol="0"/>
          <a:lstStyle/>
          <a:p>
            <a:endParaRPr/>
          </a:p>
        </p:txBody>
      </p:sp>
      <p:sp>
        <p:nvSpPr>
          <p:cNvPr id="41" name="object 5"/>
          <p:cNvSpPr txBox="1"/>
          <p:nvPr/>
        </p:nvSpPr>
        <p:spPr>
          <a:xfrm>
            <a:off x="347690" y="3978631"/>
            <a:ext cx="305435" cy="314960"/>
          </a:xfrm>
          <a:prstGeom prst="rect">
            <a:avLst/>
          </a:prstGeom>
        </p:spPr>
        <p:txBody>
          <a:bodyPr vert="horz" wrap="square" lIns="0" tIns="12065" rIns="0" bIns="0" rtlCol="0">
            <a:spAutoFit/>
          </a:bodyPr>
          <a:lstStyle/>
          <a:p>
            <a:pPr marL="79375">
              <a:lnSpc>
                <a:spcPts val="1140"/>
              </a:lnSpc>
              <a:spcBef>
                <a:spcPts val="95"/>
              </a:spcBef>
            </a:pPr>
            <a:r>
              <a:rPr sz="1000" b="1" spc="-15" dirty="0">
                <a:latin typeface="Trebuchet MS"/>
                <a:cs typeface="Trebuchet MS"/>
              </a:rPr>
              <a:t>48</a:t>
            </a:r>
            <a:endParaRPr sz="1000">
              <a:latin typeface="Trebuchet MS"/>
              <a:cs typeface="Trebuchet MS"/>
            </a:endParaRPr>
          </a:p>
          <a:p>
            <a:pPr marL="12700">
              <a:lnSpc>
                <a:spcPts val="1140"/>
              </a:lnSpc>
            </a:pPr>
            <a:r>
              <a:rPr sz="1000" b="1" spc="10" dirty="0">
                <a:latin typeface="Trebuchet MS"/>
                <a:cs typeface="Trebuchet MS"/>
              </a:rPr>
              <a:t>mois</a:t>
            </a:r>
            <a:endParaRPr sz="1000">
              <a:latin typeface="Trebuchet MS"/>
              <a:cs typeface="Trebuchet MS"/>
            </a:endParaRPr>
          </a:p>
        </p:txBody>
      </p:sp>
      <p:sp>
        <p:nvSpPr>
          <p:cNvPr id="42" name="object 6"/>
          <p:cNvSpPr/>
          <p:nvPr/>
        </p:nvSpPr>
        <p:spPr>
          <a:xfrm>
            <a:off x="238166" y="4554957"/>
            <a:ext cx="506095" cy="426720"/>
          </a:xfrm>
          <a:custGeom>
            <a:avLst/>
            <a:gdLst/>
            <a:ahLst/>
            <a:cxnLst/>
            <a:rect l="l" t="t" r="r" b="b"/>
            <a:pathLst>
              <a:path w="506095" h="426720">
                <a:moveTo>
                  <a:pt x="505968" y="0"/>
                </a:moveTo>
                <a:lnTo>
                  <a:pt x="0" y="0"/>
                </a:lnTo>
                <a:lnTo>
                  <a:pt x="0" y="426719"/>
                </a:lnTo>
                <a:lnTo>
                  <a:pt x="505968" y="426719"/>
                </a:lnTo>
                <a:lnTo>
                  <a:pt x="505968" y="0"/>
                </a:lnTo>
                <a:close/>
              </a:path>
            </a:pathLst>
          </a:custGeom>
          <a:solidFill>
            <a:srgbClr val="EF516B"/>
          </a:solidFill>
        </p:spPr>
        <p:txBody>
          <a:bodyPr wrap="square" lIns="0" tIns="0" rIns="0" bIns="0" rtlCol="0"/>
          <a:lstStyle/>
          <a:p>
            <a:endParaRPr/>
          </a:p>
        </p:txBody>
      </p:sp>
      <p:sp>
        <p:nvSpPr>
          <p:cNvPr id="43" name="object 7"/>
          <p:cNvSpPr txBox="1"/>
          <p:nvPr/>
        </p:nvSpPr>
        <p:spPr>
          <a:xfrm>
            <a:off x="337937" y="4598392"/>
            <a:ext cx="305435" cy="314960"/>
          </a:xfrm>
          <a:prstGeom prst="rect">
            <a:avLst/>
          </a:prstGeom>
        </p:spPr>
        <p:txBody>
          <a:bodyPr vert="horz" wrap="square" lIns="0" tIns="12065" rIns="0" bIns="0" rtlCol="0">
            <a:spAutoFit/>
          </a:bodyPr>
          <a:lstStyle/>
          <a:p>
            <a:pPr marL="79375">
              <a:lnSpc>
                <a:spcPts val="1140"/>
              </a:lnSpc>
              <a:spcBef>
                <a:spcPts val="95"/>
              </a:spcBef>
            </a:pPr>
            <a:r>
              <a:rPr sz="1000" b="1" spc="-15" dirty="0">
                <a:latin typeface="Trebuchet MS"/>
                <a:cs typeface="Trebuchet MS"/>
              </a:rPr>
              <a:t>24</a:t>
            </a:r>
            <a:endParaRPr sz="1000">
              <a:latin typeface="Trebuchet MS"/>
              <a:cs typeface="Trebuchet MS"/>
            </a:endParaRPr>
          </a:p>
          <a:p>
            <a:pPr marL="12700">
              <a:lnSpc>
                <a:spcPts val="1140"/>
              </a:lnSpc>
            </a:pPr>
            <a:r>
              <a:rPr sz="1000" b="1" spc="10" dirty="0">
                <a:latin typeface="Trebuchet MS"/>
                <a:cs typeface="Trebuchet MS"/>
              </a:rPr>
              <a:t>mois</a:t>
            </a:r>
            <a:endParaRPr sz="1000">
              <a:latin typeface="Trebuchet MS"/>
              <a:cs typeface="Trebuchet MS"/>
            </a:endParaRPr>
          </a:p>
        </p:txBody>
      </p:sp>
      <p:sp>
        <p:nvSpPr>
          <p:cNvPr id="44" name="object 8"/>
          <p:cNvSpPr/>
          <p:nvPr/>
        </p:nvSpPr>
        <p:spPr>
          <a:xfrm>
            <a:off x="238166" y="5228566"/>
            <a:ext cx="506095" cy="426720"/>
          </a:xfrm>
          <a:custGeom>
            <a:avLst/>
            <a:gdLst/>
            <a:ahLst/>
            <a:cxnLst/>
            <a:rect l="l" t="t" r="r" b="b"/>
            <a:pathLst>
              <a:path w="506095" h="426720">
                <a:moveTo>
                  <a:pt x="505968" y="0"/>
                </a:moveTo>
                <a:lnTo>
                  <a:pt x="0" y="0"/>
                </a:lnTo>
                <a:lnTo>
                  <a:pt x="0" y="426720"/>
                </a:lnTo>
                <a:lnTo>
                  <a:pt x="505968" y="426720"/>
                </a:lnTo>
                <a:lnTo>
                  <a:pt x="505968" y="0"/>
                </a:lnTo>
                <a:close/>
              </a:path>
            </a:pathLst>
          </a:custGeom>
          <a:solidFill>
            <a:srgbClr val="A950D2"/>
          </a:solidFill>
        </p:spPr>
        <p:txBody>
          <a:bodyPr wrap="square" lIns="0" tIns="0" rIns="0" bIns="0" rtlCol="0"/>
          <a:lstStyle/>
          <a:p>
            <a:endParaRPr/>
          </a:p>
        </p:txBody>
      </p:sp>
      <p:sp>
        <p:nvSpPr>
          <p:cNvPr id="45" name="object 9"/>
          <p:cNvSpPr txBox="1"/>
          <p:nvPr/>
        </p:nvSpPr>
        <p:spPr>
          <a:xfrm>
            <a:off x="337937" y="5272254"/>
            <a:ext cx="305435" cy="314960"/>
          </a:xfrm>
          <a:prstGeom prst="rect">
            <a:avLst/>
          </a:prstGeom>
        </p:spPr>
        <p:txBody>
          <a:bodyPr vert="horz" wrap="square" lIns="0" tIns="12065" rIns="0" bIns="0" rtlCol="0">
            <a:spAutoFit/>
          </a:bodyPr>
          <a:lstStyle/>
          <a:p>
            <a:pPr marL="79375">
              <a:lnSpc>
                <a:spcPts val="1140"/>
              </a:lnSpc>
              <a:spcBef>
                <a:spcPts val="95"/>
              </a:spcBef>
            </a:pPr>
            <a:r>
              <a:rPr sz="1000" b="1" spc="-15" dirty="0">
                <a:latin typeface="Trebuchet MS"/>
                <a:cs typeface="Trebuchet MS"/>
              </a:rPr>
              <a:t>12</a:t>
            </a:r>
            <a:endParaRPr sz="1000">
              <a:latin typeface="Trebuchet MS"/>
              <a:cs typeface="Trebuchet MS"/>
            </a:endParaRPr>
          </a:p>
          <a:p>
            <a:pPr marL="12700">
              <a:lnSpc>
                <a:spcPts val="1140"/>
              </a:lnSpc>
            </a:pPr>
            <a:r>
              <a:rPr sz="1000" b="1" spc="10" dirty="0">
                <a:latin typeface="Trebuchet MS"/>
                <a:cs typeface="Trebuchet MS"/>
              </a:rPr>
              <a:t>mois</a:t>
            </a:r>
            <a:endParaRPr sz="1000">
              <a:latin typeface="Trebuchet MS"/>
              <a:cs typeface="Trebuchet MS"/>
            </a:endParaRPr>
          </a:p>
        </p:txBody>
      </p:sp>
      <p:sp>
        <p:nvSpPr>
          <p:cNvPr id="46" name="object 10"/>
          <p:cNvSpPr/>
          <p:nvPr/>
        </p:nvSpPr>
        <p:spPr>
          <a:xfrm>
            <a:off x="881293" y="2116557"/>
            <a:ext cx="4918075" cy="3839210"/>
          </a:xfrm>
          <a:custGeom>
            <a:avLst/>
            <a:gdLst/>
            <a:ahLst/>
            <a:cxnLst/>
            <a:rect l="l" t="t" r="r" b="b"/>
            <a:pathLst>
              <a:path w="4918075" h="3839210">
                <a:moveTo>
                  <a:pt x="0" y="3838955"/>
                </a:moveTo>
                <a:lnTo>
                  <a:pt x="4917948" y="3838955"/>
                </a:lnTo>
                <a:lnTo>
                  <a:pt x="4917948" y="0"/>
                </a:lnTo>
                <a:lnTo>
                  <a:pt x="0" y="0"/>
                </a:lnTo>
                <a:lnTo>
                  <a:pt x="0" y="3838955"/>
                </a:lnTo>
                <a:close/>
              </a:path>
            </a:pathLst>
          </a:custGeom>
          <a:ln w="12700">
            <a:solidFill>
              <a:srgbClr val="571D74"/>
            </a:solidFill>
            <a:prstDash val="sysDash"/>
          </a:ln>
        </p:spPr>
        <p:txBody>
          <a:bodyPr wrap="square" lIns="0" tIns="0" rIns="0" bIns="0" rtlCol="0"/>
          <a:lstStyle/>
          <a:p>
            <a:endParaRPr/>
          </a:p>
        </p:txBody>
      </p:sp>
      <p:sp>
        <p:nvSpPr>
          <p:cNvPr id="47" name="object 11"/>
          <p:cNvSpPr txBox="1"/>
          <p:nvPr/>
        </p:nvSpPr>
        <p:spPr>
          <a:xfrm>
            <a:off x="649646" y="1938250"/>
            <a:ext cx="2522220" cy="307975"/>
          </a:xfrm>
          <a:prstGeom prst="rect">
            <a:avLst/>
          </a:prstGeom>
          <a:solidFill>
            <a:srgbClr val="571D74"/>
          </a:solidFill>
        </p:spPr>
        <p:txBody>
          <a:bodyPr vert="horz" wrap="square" lIns="0" tIns="36830" rIns="0" bIns="0" rtlCol="0">
            <a:spAutoFit/>
          </a:bodyPr>
          <a:lstStyle/>
          <a:p>
            <a:pPr marL="92075">
              <a:lnSpc>
                <a:spcPct val="100000"/>
              </a:lnSpc>
              <a:spcBef>
                <a:spcPts val="290"/>
              </a:spcBef>
            </a:pPr>
            <a:r>
              <a:rPr sz="1400" dirty="0">
                <a:solidFill>
                  <a:srgbClr val="FFFFFF"/>
                </a:solidFill>
                <a:latin typeface="Trebuchet MS"/>
                <a:cs typeface="Trebuchet MS"/>
              </a:rPr>
              <a:t>Offres</a:t>
            </a:r>
            <a:r>
              <a:rPr sz="1400" spc="-95" dirty="0">
                <a:solidFill>
                  <a:srgbClr val="FFFFFF"/>
                </a:solidFill>
                <a:latin typeface="Trebuchet MS"/>
                <a:cs typeface="Trebuchet MS"/>
              </a:rPr>
              <a:t> </a:t>
            </a:r>
            <a:r>
              <a:rPr sz="1400" spc="-5" dirty="0">
                <a:solidFill>
                  <a:srgbClr val="FFFFFF"/>
                </a:solidFill>
                <a:latin typeface="Trebuchet MS"/>
                <a:cs typeface="Trebuchet MS"/>
              </a:rPr>
              <a:t>pour</a:t>
            </a:r>
            <a:r>
              <a:rPr sz="1400" spc="-85" dirty="0">
                <a:solidFill>
                  <a:srgbClr val="FFFFFF"/>
                </a:solidFill>
                <a:latin typeface="Trebuchet MS"/>
                <a:cs typeface="Trebuchet MS"/>
              </a:rPr>
              <a:t> </a:t>
            </a:r>
            <a:r>
              <a:rPr sz="1400" spc="15" dirty="0">
                <a:solidFill>
                  <a:srgbClr val="FFFFFF"/>
                </a:solidFill>
                <a:latin typeface="Trebuchet MS"/>
                <a:cs typeface="Trebuchet MS"/>
              </a:rPr>
              <a:t>les</a:t>
            </a:r>
            <a:r>
              <a:rPr sz="1400" spc="-80" dirty="0">
                <a:solidFill>
                  <a:srgbClr val="FFFFFF"/>
                </a:solidFill>
                <a:latin typeface="Trebuchet MS"/>
                <a:cs typeface="Trebuchet MS"/>
              </a:rPr>
              <a:t> </a:t>
            </a:r>
            <a:r>
              <a:rPr sz="1400" spc="20" dirty="0">
                <a:solidFill>
                  <a:srgbClr val="FFFFFF"/>
                </a:solidFill>
                <a:latin typeface="Trebuchet MS"/>
                <a:cs typeface="Trebuchet MS"/>
              </a:rPr>
              <a:t>commerçants</a:t>
            </a:r>
            <a:endParaRPr sz="1400">
              <a:latin typeface="Trebuchet MS"/>
              <a:cs typeface="Trebuchet MS"/>
            </a:endParaRPr>
          </a:p>
        </p:txBody>
      </p:sp>
      <p:sp>
        <p:nvSpPr>
          <p:cNvPr id="48" name="object 12"/>
          <p:cNvSpPr txBox="1"/>
          <p:nvPr/>
        </p:nvSpPr>
        <p:spPr>
          <a:xfrm>
            <a:off x="2461427" y="3940278"/>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FF9933"/>
                </a:solidFill>
                <a:latin typeface="Trebuchet MS"/>
                <a:cs typeface="Trebuchet MS"/>
              </a:rPr>
              <a:t>29,90€</a:t>
            </a:r>
            <a:endParaRPr sz="1050">
              <a:latin typeface="Trebuchet MS"/>
              <a:cs typeface="Trebuchet MS"/>
            </a:endParaRPr>
          </a:p>
          <a:p>
            <a:pPr algn="ctr">
              <a:lnSpc>
                <a:spcPct val="100000"/>
              </a:lnSpc>
            </a:pPr>
            <a:r>
              <a:rPr sz="1050" b="1" spc="10" dirty="0">
                <a:solidFill>
                  <a:srgbClr val="FF9933"/>
                </a:solidFill>
                <a:latin typeface="Trebuchet MS"/>
                <a:cs typeface="Trebuchet MS"/>
              </a:rPr>
              <a:t>HT</a:t>
            </a:r>
            <a:endParaRPr sz="1050">
              <a:latin typeface="Trebuchet MS"/>
              <a:cs typeface="Trebuchet MS"/>
            </a:endParaRPr>
          </a:p>
        </p:txBody>
      </p:sp>
      <p:sp>
        <p:nvSpPr>
          <p:cNvPr id="49" name="object 13"/>
          <p:cNvSpPr txBox="1"/>
          <p:nvPr/>
        </p:nvSpPr>
        <p:spPr>
          <a:xfrm>
            <a:off x="2461427" y="4581881"/>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EF516B"/>
                </a:solidFill>
                <a:latin typeface="Trebuchet MS"/>
                <a:cs typeface="Trebuchet MS"/>
              </a:rPr>
              <a:t>34,90€</a:t>
            </a:r>
            <a:endParaRPr sz="1050">
              <a:latin typeface="Trebuchet MS"/>
              <a:cs typeface="Trebuchet MS"/>
            </a:endParaRPr>
          </a:p>
          <a:p>
            <a:pPr algn="ctr">
              <a:lnSpc>
                <a:spcPct val="100000"/>
              </a:lnSpc>
            </a:pPr>
            <a:r>
              <a:rPr sz="1050" b="1" spc="10" dirty="0">
                <a:solidFill>
                  <a:srgbClr val="EF516B"/>
                </a:solidFill>
                <a:latin typeface="Trebuchet MS"/>
                <a:cs typeface="Trebuchet MS"/>
              </a:rPr>
              <a:t>HT</a:t>
            </a:r>
            <a:endParaRPr sz="1050">
              <a:latin typeface="Trebuchet MS"/>
              <a:cs typeface="Trebuchet MS"/>
            </a:endParaRPr>
          </a:p>
        </p:txBody>
      </p:sp>
      <p:sp>
        <p:nvSpPr>
          <p:cNvPr id="50" name="object 14"/>
          <p:cNvSpPr txBox="1"/>
          <p:nvPr/>
        </p:nvSpPr>
        <p:spPr>
          <a:xfrm>
            <a:off x="2461427" y="5255743"/>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A950D2"/>
                </a:solidFill>
                <a:latin typeface="Trebuchet MS"/>
                <a:cs typeface="Trebuchet MS"/>
              </a:rPr>
              <a:t>37,40€</a:t>
            </a:r>
            <a:endParaRPr sz="1050">
              <a:latin typeface="Trebuchet MS"/>
              <a:cs typeface="Trebuchet MS"/>
            </a:endParaRPr>
          </a:p>
          <a:p>
            <a:pPr algn="ctr">
              <a:lnSpc>
                <a:spcPct val="100000"/>
              </a:lnSpc>
            </a:pPr>
            <a:r>
              <a:rPr sz="1050" b="1" spc="10" dirty="0">
                <a:solidFill>
                  <a:srgbClr val="A950D2"/>
                </a:solidFill>
                <a:latin typeface="Trebuchet MS"/>
                <a:cs typeface="Trebuchet MS"/>
              </a:rPr>
              <a:t>HT</a:t>
            </a:r>
            <a:endParaRPr sz="1050">
              <a:latin typeface="Trebuchet MS"/>
              <a:cs typeface="Trebuchet MS"/>
            </a:endParaRPr>
          </a:p>
        </p:txBody>
      </p:sp>
      <p:sp>
        <p:nvSpPr>
          <p:cNvPr id="51" name="object 15"/>
          <p:cNvSpPr txBox="1"/>
          <p:nvPr/>
        </p:nvSpPr>
        <p:spPr>
          <a:xfrm>
            <a:off x="3655354" y="3940278"/>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FF9933"/>
                </a:solidFill>
                <a:latin typeface="Trebuchet MS"/>
                <a:cs typeface="Trebuchet MS"/>
              </a:rPr>
              <a:t>35,90€</a:t>
            </a:r>
            <a:endParaRPr sz="1050">
              <a:latin typeface="Trebuchet MS"/>
              <a:cs typeface="Trebuchet MS"/>
            </a:endParaRPr>
          </a:p>
          <a:p>
            <a:pPr algn="ctr">
              <a:lnSpc>
                <a:spcPct val="100000"/>
              </a:lnSpc>
            </a:pPr>
            <a:r>
              <a:rPr sz="1050" b="1" spc="10" dirty="0">
                <a:solidFill>
                  <a:srgbClr val="FF9933"/>
                </a:solidFill>
                <a:latin typeface="Trebuchet MS"/>
                <a:cs typeface="Trebuchet MS"/>
              </a:rPr>
              <a:t>HT</a:t>
            </a:r>
            <a:endParaRPr sz="1050">
              <a:latin typeface="Trebuchet MS"/>
              <a:cs typeface="Trebuchet MS"/>
            </a:endParaRPr>
          </a:p>
        </p:txBody>
      </p:sp>
      <p:sp>
        <p:nvSpPr>
          <p:cNvPr id="52" name="object 16"/>
          <p:cNvSpPr txBox="1"/>
          <p:nvPr/>
        </p:nvSpPr>
        <p:spPr>
          <a:xfrm>
            <a:off x="3655354" y="4581881"/>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EF516B"/>
                </a:solidFill>
                <a:latin typeface="Trebuchet MS"/>
                <a:cs typeface="Trebuchet MS"/>
              </a:rPr>
              <a:t>40,90€</a:t>
            </a:r>
            <a:endParaRPr sz="1050">
              <a:latin typeface="Trebuchet MS"/>
              <a:cs typeface="Trebuchet MS"/>
            </a:endParaRPr>
          </a:p>
          <a:p>
            <a:pPr algn="ctr">
              <a:lnSpc>
                <a:spcPct val="100000"/>
              </a:lnSpc>
            </a:pPr>
            <a:r>
              <a:rPr sz="1050" b="1" spc="10" dirty="0">
                <a:solidFill>
                  <a:srgbClr val="EF516B"/>
                </a:solidFill>
                <a:latin typeface="Trebuchet MS"/>
                <a:cs typeface="Trebuchet MS"/>
              </a:rPr>
              <a:t>HT</a:t>
            </a:r>
            <a:endParaRPr sz="1050">
              <a:latin typeface="Trebuchet MS"/>
              <a:cs typeface="Trebuchet MS"/>
            </a:endParaRPr>
          </a:p>
        </p:txBody>
      </p:sp>
      <p:sp>
        <p:nvSpPr>
          <p:cNvPr id="53" name="object 17"/>
          <p:cNvSpPr txBox="1"/>
          <p:nvPr/>
        </p:nvSpPr>
        <p:spPr>
          <a:xfrm>
            <a:off x="3655354" y="5255743"/>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A950D2"/>
                </a:solidFill>
                <a:latin typeface="Trebuchet MS"/>
                <a:cs typeface="Trebuchet MS"/>
              </a:rPr>
              <a:t>43,40€</a:t>
            </a:r>
            <a:endParaRPr sz="1050">
              <a:latin typeface="Trebuchet MS"/>
              <a:cs typeface="Trebuchet MS"/>
            </a:endParaRPr>
          </a:p>
          <a:p>
            <a:pPr algn="ctr">
              <a:lnSpc>
                <a:spcPct val="100000"/>
              </a:lnSpc>
            </a:pPr>
            <a:r>
              <a:rPr sz="1050" b="1" spc="10" dirty="0">
                <a:solidFill>
                  <a:srgbClr val="A950D2"/>
                </a:solidFill>
                <a:latin typeface="Trebuchet MS"/>
                <a:cs typeface="Trebuchet MS"/>
              </a:rPr>
              <a:t>HT</a:t>
            </a:r>
            <a:endParaRPr sz="1050">
              <a:latin typeface="Trebuchet MS"/>
              <a:cs typeface="Trebuchet MS"/>
            </a:endParaRPr>
          </a:p>
        </p:txBody>
      </p:sp>
      <p:sp>
        <p:nvSpPr>
          <p:cNvPr id="54" name="object 18"/>
          <p:cNvSpPr txBox="1"/>
          <p:nvPr/>
        </p:nvSpPr>
        <p:spPr>
          <a:xfrm>
            <a:off x="4849281" y="3927197"/>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FF9933"/>
                </a:solidFill>
                <a:latin typeface="Trebuchet MS"/>
                <a:cs typeface="Trebuchet MS"/>
              </a:rPr>
              <a:t>25,90€</a:t>
            </a:r>
            <a:endParaRPr sz="1050">
              <a:latin typeface="Trebuchet MS"/>
              <a:cs typeface="Trebuchet MS"/>
            </a:endParaRPr>
          </a:p>
          <a:p>
            <a:pPr algn="ctr">
              <a:lnSpc>
                <a:spcPct val="100000"/>
              </a:lnSpc>
            </a:pPr>
            <a:r>
              <a:rPr sz="1050" b="1" spc="10" dirty="0">
                <a:solidFill>
                  <a:srgbClr val="FF9933"/>
                </a:solidFill>
                <a:latin typeface="Trebuchet MS"/>
                <a:cs typeface="Trebuchet MS"/>
              </a:rPr>
              <a:t>HT</a:t>
            </a:r>
            <a:endParaRPr sz="1050">
              <a:latin typeface="Trebuchet MS"/>
              <a:cs typeface="Trebuchet MS"/>
            </a:endParaRPr>
          </a:p>
        </p:txBody>
      </p:sp>
      <p:sp>
        <p:nvSpPr>
          <p:cNvPr id="55" name="object 19"/>
          <p:cNvSpPr txBox="1"/>
          <p:nvPr/>
        </p:nvSpPr>
        <p:spPr>
          <a:xfrm>
            <a:off x="4805721" y="4581881"/>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EF516B"/>
                </a:solidFill>
                <a:latin typeface="Trebuchet MS"/>
                <a:cs typeface="Trebuchet MS"/>
              </a:rPr>
              <a:t>30,90€</a:t>
            </a:r>
            <a:endParaRPr sz="1050">
              <a:latin typeface="Trebuchet MS"/>
              <a:cs typeface="Trebuchet MS"/>
            </a:endParaRPr>
          </a:p>
          <a:p>
            <a:pPr algn="ctr">
              <a:lnSpc>
                <a:spcPct val="100000"/>
              </a:lnSpc>
            </a:pPr>
            <a:r>
              <a:rPr sz="1050" b="1" spc="10" dirty="0">
                <a:solidFill>
                  <a:srgbClr val="EF516B"/>
                </a:solidFill>
                <a:latin typeface="Trebuchet MS"/>
                <a:cs typeface="Trebuchet MS"/>
              </a:rPr>
              <a:t>HT</a:t>
            </a:r>
            <a:endParaRPr sz="1050">
              <a:latin typeface="Trebuchet MS"/>
              <a:cs typeface="Trebuchet MS"/>
            </a:endParaRPr>
          </a:p>
        </p:txBody>
      </p:sp>
      <p:sp>
        <p:nvSpPr>
          <p:cNvPr id="56" name="object 20"/>
          <p:cNvSpPr txBox="1"/>
          <p:nvPr/>
        </p:nvSpPr>
        <p:spPr>
          <a:xfrm>
            <a:off x="4805721" y="5255743"/>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A950D2"/>
                </a:solidFill>
                <a:latin typeface="Trebuchet MS"/>
                <a:cs typeface="Trebuchet MS"/>
              </a:rPr>
              <a:t>33,40€</a:t>
            </a:r>
            <a:endParaRPr sz="1050">
              <a:latin typeface="Trebuchet MS"/>
              <a:cs typeface="Trebuchet MS"/>
            </a:endParaRPr>
          </a:p>
          <a:p>
            <a:pPr algn="ctr">
              <a:lnSpc>
                <a:spcPct val="100000"/>
              </a:lnSpc>
            </a:pPr>
            <a:r>
              <a:rPr sz="1050" b="1" spc="10" dirty="0">
                <a:solidFill>
                  <a:srgbClr val="A950D2"/>
                </a:solidFill>
                <a:latin typeface="Trebuchet MS"/>
                <a:cs typeface="Trebuchet MS"/>
              </a:rPr>
              <a:t>HT</a:t>
            </a:r>
            <a:endParaRPr sz="1050">
              <a:latin typeface="Trebuchet MS"/>
              <a:cs typeface="Trebuchet MS"/>
            </a:endParaRPr>
          </a:p>
        </p:txBody>
      </p:sp>
      <p:grpSp>
        <p:nvGrpSpPr>
          <p:cNvPr id="57" name="object 21"/>
          <p:cNvGrpSpPr/>
          <p:nvPr/>
        </p:nvGrpSpPr>
        <p:grpSpPr>
          <a:xfrm>
            <a:off x="850814" y="3155925"/>
            <a:ext cx="4747260" cy="802005"/>
            <a:chOff x="656844" y="3183635"/>
            <a:chExt cx="4747260" cy="802005"/>
          </a:xfrm>
        </p:grpSpPr>
        <p:pic>
          <p:nvPicPr>
            <p:cNvPr id="58" name="object 22"/>
            <p:cNvPicPr/>
            <p:nvPr/>
          </p:nvPicPr>
          <p:blipFill>
            <a:blip r:embed="rId3" cstate="print"/>
            <a:stretch>
              <a:fillRect/>
            </a:stretch>
          </p:blipFill>
          <p:spPr>
            <a:xfrm>
              <a:off x="2135480" y="3376205"/>
              <a:ext cx="705749" cy="401790"/>
            </a:xfrm>
            <a:prstGeom prst="rect">
              <a:avLst/>
            </a:prstGeom>
          </p:spPr>
        </p:pic>
        <p:pic>
          <p:nvPicPr>
            <p:cNvPr id="59" name="object 23"/>
            <p:cNvPicPr/>
            <p:nvPr/>
          </p:nvPicPr>
          <p:blipFill>
            <a:blip r:embed="rId4" cstate="print"/>
            <a:stretch>
              <a:fillRect/>
            </a:stretch>
          </p:blipFill>
          <p:spPr>
            <a:xfrm>
              <a:off x="3368078" y="3375908"/>
              <a:ext cx="705554" cy="402087"/>
            </a:xfrm>
            <a:prstGeom prst="rect">
              <a:avLst/>
            </a:prstGeom>
          </p:spPr>
        </p:pic>
        <p:pic>
          <p:nvPicPr>
            <p:cNvPr id="60" name="object 24"/>
            <p:cNvPicPr/>
            <p:nvPr/>
          </p:nvPicPr>
          <p:blipFill>
            <a:blip r:embed="rId5" cstate="print"/>
            <a:stretch>
              <a:fillRect/>
            </a:stretch>
          </p:blipFill>
          <p:spPr>
            <a:xfrm>
              <a:off x="4471415" y="3183635"/>
              <a:ext cx="932688" cy="688847"/>
            </a:xfrm>
            <a:prstGeom prst="rect">
              <a:avLst/>
            </a:prstGeom>
          </p:spPr>
        </p:pic>
        <p:pic>
          <p:nvPicPr>
            <p:cNvPr id="61" name="object 25"/>
            <p:cNvPicPr/>
            <p:nvPr/>
          </p:nvPicPr>
          <p:blipFill>
            <a:blip r:embed="rId6" cstate="print"/>
            <a:stretch>
              <a:fillRect/>
            </a:stretch>
          </p:blipFill>
          <p:spPr>
            <a:xfrm>
              <a:off x="656844" y="3268979"/>
              <a:ext cx="1272540" cy="716279"/>
            </a:xfrm>
            <a:prstGeom prst="rect">
              <a:avLst/>
            </a:prstGeom>
          </p:spPr>
        </p:pic>
      </p:grpSp>
      <p:sp>
        <p:nvSpPr>
          <p:cNvPr id="62" name="object 26"/>
          <p:cNvSpPr/>
          <p:nvPr/>
        </p:nvSpPr>
        <p:spPr>
          <a:xfrm>
            <a:off x="8010565" y="2122654"/>
            <a:ext cx="3842385" cy="3839210"/>
          </a:xfrm>
          <a:custGeom>
            <a:avLst/>
            <a:gdLst/>
            <a:ahLst/>
            <a:cxnLst/>
            <a:rect l="l" t="t" r="r" b="b"/>
            <a:pathLst>
              <a:path w="3842384" h="3839210">
                <a:moveTo>
                  <a:pt x="0" y="3838955"/>
                </a:moveTo>
                <a:lnTo>
                  <a:pt x="3842004" y="3838955"/>
                </a:lnTo>
                <a:lnTo>
                  <a:pt x="3842004" y="0"/>
                </a:lnTo>
                <a:lnTo>
                  <a:pt x="0" y="0"/>
                </a:lnTo>
                <a:lnTo>
                  <a:pt x="0" y="3838955"/>
                </a:lnTo>
                <a:close/>
              </a:path>
            </a:pathLst>
          </a:custGeom>
          <a:ln w="12700">
            <a:solidFill>
              <a:srgbClr val="B14387"/>
            </a:solidFill>
            <a:prstDash val="sysDash"/>
          </a:ln>
        </p:spPr>
        <p:txBody>
          <a:bodyPr wrap="square" lIns="0" tIns="0" rIns="0" bIns="0" rtlCol="0"/>
          <a:lstStyle/>
          <a:p>
            <a:endParaRPr/>
          </a:p>
        </p:txBody>
      </p:sp>
      <p:sp>
        <p:nvSpPr>
          <p:cNvPr id="63" name="object 27"/>
          <p:cNvSpPr txBox="1"/>
          <p:nvPr/>
        </p:nvSpPr>
        <p:spPr>
          <a:xfrm>
            <a:off x="8514501" y="3946373"/>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FF9933"/>
                </a:solidFill>
                <a:latin typeface="Trebuchet MS"/>
                <a:cs typeface="Trebuchet MS"/>
              </a:rPr>
              <a:t>27,90€</a:t>
            </a:r>
            <a:endParaRPr sz="1050">
              <a:latin typeface="Trebuchet MS"/>
              <a:cs typeface="Trebuchet MS"/>
            </a:endParaRPr>
          </a:p>
          <a:p>
            <a:pPr algn="ctr">
              <a:lnSpc>
                <a:spcPct val="100000"/>
              </a:lnSpc>
            </a:pPr>
            <a:r>
              <a:rPr sz="1050" b="1" spc="15" dirty="0">
                <a:solidFill>
                  <a:srgbClr val="FF9933"/>
                </a:solidFill>
                <a:latin typeface="Trebuchet MS"/>
                <a:cs typeface="Trebuchet MS"/>
              </a:rPr>
              <a:t>HT</a:t>
            </a:r>
            <a:endParaRPr sz="1050">
              <a:latin typeface="Trebuchet MS"/>
              <a:cs typeface="Trebuchet MS"/>
            </a:endParaRPr>
          </a:p>
        </p:txBody>
      </p:sp>
      <p:sp>
        <p:nvSpPr>
          <p:cNvPr id="64" name="object 28"/>
          <p:cNvSpPr txBox="1"/>
          <p:nvPr/>
        </p:nvSpPr>
        <p:spPr>
          <a:xfrm>
            <a:off x="8514501" y="4587978"/>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EF516B"/>
                </a:solidFill>
                <a:latin typeface="Trebuchet MS"/>
                <a:cs typeface="Trebuchet MS"/>
              </a:rPr>
              <a:t>32,90€</a:t>
            </a:r>
            <a:endParaRPr sz="1050">
              <a:latin typeface="Trebuchet MS"/>
              <a:cs typeface="Trebuchet MS"/>
            </a:endParaRPr>
          </a:p>
          <a:p>
            <a:pPr algn="ctr">
              <a:lnSpc>
                <a:spcPct val="100000"/>
              </a:lnSpc>
            </a:pPr>
            <a:r>
              <a:rPr sz="1050" b="1" spc="10" dirty="0">
                <a:solidFill>
                  <a:srgbClr val="EF516B"/>
                </a:solidFill>
                <a:latin typeface="Trebuchet MS"/>
                <a:cs typeface="Trebuchet MS"/>
              </a:rPr>
              <a:t>HT</a:t>
            </a:r>
            <a:endParaRPr sz="1050">
              <a:latin typeface="Trebuchet MS"/>
              <a:cs typeface="Trebuchet MS"/>
            </a:endParaRPr>
          </a:p>
        </p:txBody>
      </p:sp>
      <p:sp>
        <p:nvSpPr>
          <p:cNvPr id="65" name="object 29"/>
          <p:cNvSpPr txBox="1"/>
          <p:nvPr/>
        </p:nvSpPr>
        <p:spPr>
          <a:xfrm>
            <a:off x="8514501" y="5261840"/>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A950D2"/>
                </a:solidFill>
                <a:latin typeface="Trebuchet MS"/>
                <a:cs typeface="Trebuchet MS"/>
              </a:rPr>
              <a:t>35,40€</a:t>
            </a:r>
            <a:endParaRPr sz="1050">
              <a:latin typeface="Trebuchet MS"/>
              <a:cs typeface="Trebuchet MS"/>
            </a:endParaRPr>
          </a:p>
          <a:p>
            <a:pPr algn="ctr">
              <a:lnSpc>
                <a:spcPct val="100000"/>
              </a:lnSpc>
            </a:pPr>
            <a:r>
              <a:rPr sz="1050" b="1" spc="10" dirty="0">
                <a:solidFill>
                  <a:srgbClr val="A950D2"/>
                </a:solidFill>
                <a:latin typeface="Trebuchet MS"/>
                <a:cs typeface="Trebuchet MS"/>
              </a:rPr>
              <a:t>HT</a:t>
            </a:r>
            <a:endParaRPr sz="1050">
              <a:latin typeface="Trebuchet MS"/>
              <a:cs typeface="Trebuchet MS"/>
            </a:endParaRPr>
          </a:p>
        </p:txBody>
      </p:sp>
      <p:sp>
        <p:nvSpPr>
          <p:cNvPr id="66" name="object 30"/>
          <p:cNvSpPr txBox="1"/>
          <p:nvPr/>
        </p:nvSpPr>
        <p:spPr>
          <a:xfrm>
            <a:off x="9708428" y="3946373"/>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FF9933"/>
                </a:solidFill>
                <a:latin typeface="Trebuchet MS"/>
                <a:cs typeface="Trebuchet MS"/>
              </a:rPr>
              <a:t>33,90€</a:t>
            </a:r>
            <a:endParaRPr sz="1050">
              <a:latin typeface="Trebuchet MS"/>
              <a:cs typeface="Trebuchet MS"/>
            </a:endParaRPr>
          </a:p>
          <a:p>
            <a:pPr algn="ctr">
              <a:lnSpc>
                <a:spcPct val="100000"/>
              </a:lnSpc>
            </a:pPr>
            <a:r>
              <a:rPr sz="1050" b="1" spc="15" dirty="0">
                <a:solidFill>
                  <a:srgbClr val="FF9933"/>
                </a:solidFill>
                <a:latin typeface="Trebuchet MS"/>
                <a:cs typeface="Trebuchet MS"/>
              </a:rPr>
              <a:t>HT</a:t>
            </a:r>
            <a:endParaRPr sz="1050">
              <a:latin typeface="Trebuchet MS"/>
              <a:cs typeface="Trebuchet MS"/>
            </a:endParaRPr>
          </a:p>
        </p:txBody>
      </p:sp>
      <p:sp>
        <p:nvSpPr>
          <p:cNvPr id="67" name="object 31"/>
          <p:cNvSpPr txBox="1"/>
          <p:nvPr/>
        </p:nvSpPr>
        <p:spPr>
          <a:xfrm>
            <a:off x="9708428" y="4587978"/>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EF516B"/>
                </a:solidFill>
                <a:latin typeface="Trebuchet MS"/>
                <a:cs typeface="Trebuchet MS"/>
              </a:rPr>
              <a:t>38,90€</a:t>
            </a:r>
            <a:endParaRPr sz="1050">
              <a:latin typeface="Trebuchet MS"/>
              <a:cs typeface="Trebuchet MS"/>
            </a:endParaRPr>
          </a:p>
          <a:p>
            <a:pPr algn="ctr">
              <a:lnSpc>
                <a:spcPct val="100000"/>
              </a:lnSpc>
            </a:pPr>
            <a:r>
              <a:rPr sz="1050" b="1" spc="10" dirty="0">
                <a:solidFill>
                  <a:srgbClr val="EF516B"/>
                </a:solidFill>
                <a:latin typeface="Trebuchet MS"/>
                <a:cs typeface="Trebuchet MS"/>
              </a:rPr>
              <a:t>HT</a:t>
            </a:r>
            <a:endParaRPr sz="1050">
              <a:latin typeface="Trebuchet MS"/>
              <a:cs typeface="Trebuchet MS"/>
            </a:endParaRPr>
          </a:p>
        </p:txBody>
      </p:sp>
      <p:sp>
        <p:nvSpPr>
          <p:cNvPr id="68" name="object 32"/>
          <p:cNvSpPr txBox="1"/>
          <p:nvPr/>
        </p:nvSpPr>
        <p:spPr>
          <a:xfrm>
            <a:off x="9708428" y="5261840"/>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A950D2"/>
                </a:solidFill>
                <a:latin typeface="Trebuchet MS"/>
                <a:cs typeface="Trebuchet MS"/>
              </a:rPr>
              <a:t>41,40€</a:t>
            </a:r>
            <a:endParaRPr sz="1050">
              <a:latin typeface="Trebuchet MS"/>
              <a:cs typeface="Trebuchet MS"/>
            </a:endParaRPr>
          </a:p>
          <a:p>
            <a:pPr algn="ctr">
              <a:lnSpc>
                <a:spcPct val="100000"/>
              </a:lnSpc>
            </a:pPr>
            <a:r>
              <a:rPr sz="1050" b="1" spc="10" dirty="0">
                <a:solidFill>
                  <a:srgbClr val="A950D2"/>
                </a:solidFill>
                <a:latin typeface="Trebuchet MS"/>
                <a:cs typeface="Trebuchet MS"/>
              </a:rPr>
              <a:t>HT</a:t>
            </a:r>
            <a:endParaRPr sz="1050">
              <a:latin typeface="Trebuchet MS"/>
              <a:cs typeface="Trebuchet MS"/>
            </a:endParaRPr>
          </a:p>
        </p:txBody>
      </p:sp>
      <p:sp>
        <p:nvSpPr>
          <p:cNvPr id="69" name="object 33"/>
          <p:cNvSpPr txBox="1"/>
          <p:nvPr/>
        </p:nvSpPr>
        <p:spPr>
          <a:xfrm>
            <a:off x="10902610" y="3933292"/>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FF9933"/>
                </a:solidFill>
                <a:latin typeface="Trebuchet MS"/>
                <a:cs typeface="Trebuchet MS"/>
              </a:rPr>
              <a:t>23,90€</a:t>
            </a:r>
            <a:endParaRPr sz="1050">
              <a:latin typeface="Trebuchet MS"/>
              <a:cs typeface="Trebuchet MS"/>
            </a:endParaRPr>
          </a:p>
          <a:p>
            <a:pPr algn="ctr">
              <a:lnSpc>
                <a:spcPct val="100000"/>
              </a:lnSpc>
            </a:pPr>
            <a:r>
              <a:rPr sz="1050" b="1" spc="10" dirty="0">
                <a:solidFill>
                  <a:srgbClr val="FF9933"/>
                </a:solidFill>
                <a:latin typeface="Trebuchet MS"/>
                <a:cs typeface="Trebuchet MS"/>
              </a:rPr>
              <a:t>HT</a:t>
            </a:r>
            <a:endParaRPr sz="1050">
              <a:latin typeface="Trebuchet MS"/>
              <a:cs typeface="Trebuchet MS"/>
            </a:endParaRPr>
          </a:p>
        </p:txBody>
      </p:sp>
      <p:sp>
        <p:nvSpPr>
          <p:cNvPr id="70" name="object 34"/>
          <p:cNvSpPr txBox="1"/>
          <p:nvPr/>
        </p:nvSpPr>
        <p:spPr>
          <a:xfrm>
            <a:off x="10858667" y="4587978"/>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EF516B"/>
                </a:solidFill>
                <a:latin typeface="Trebuchet MS"/>
                <a:cs typeface="Trebuchet MS"/>
              </a:rPr>
              <a:t>28,90€</a:t>
            </a:r>
            <a:endParaRPr sz="1050">
              <a:latin typeface="Trebuchet MS"/>
              <a:cs typeface="Trebuchet MS"/>
            </a:endParaRPr>
          </a:p>
          <a:p>
            <a:pPr algn="ctr">
              <a:lnSpc>
                <a:spcPct val="100000"/>
              </a:lnSpc>
            </a:pPr>
            <a:r>
              <a:rPr sz="1050" b="1" spc="10" dirty="0">
                <a:solidFill>
                  <a:srgbClr val="EF516B"/>
                </a:solidFill>
                <a:latin typeface="Trebuchet MS"/>
                <a:cs typeface="Trebuchet MS"/>
              </a:rPr>
              <a:t>HT</a:t>
            </a:r>
            <a:endParaRPr sz="1050">
              <a:latin typeface="Trebuchet MS"/>
              <a:cs typeface="Trebuchet MS"/>
            </a:endParaRPr>
          </a:p>
        </p:txBody>
      </p:sp>
      <p:sp>
        <p:nvSpPr>
          <p:cNvPr id="71" name="object 35"/>
          <p:cNvSpPr txBox="1"/>
          <p:nvPr/>
        </p:nvSpPr>
        <p:spPr>
          <a:xfrm>
            <a:off x="10858667" y="5261840"/>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A950D2"/>
                </a:solidFill>
                <a:latin typeface="Trebuchet MS"/>
                <a:cs typeface="Trebuchet MS"/>
              </a:rPr>
              <a:t>31,40€</a:t>
            </a:r>
            <a:endParaRPr sz="1050">
              <a:latin typeface="Trebuchet MS"/>
              <a:cs typeface="Trebuchet MS"/>
            </a:endParaRPr>
          </a:p>
          <a:p>
            <a:pPr algn="ctr">
              <a:lnSpc>
                <a:spcPct val="100000"/>
              </a:lnSpc>
            </a:pPr>
            <a:r>
              <a:rPr sz="1050" b="1" spc="10" dirty="0">
                <a:solidFill>
                  <a:srgbClr val="A950D2"/>
                </a:solidFill>
                <a:latin typeface="Trebuchet MS"/>
                <a:cs typeface="Trebuchet MS"/>
              </a:rPr>
              <a:t>HT</a:t>
            </a:r>
            <a:endParaRPr sz="1050">
              <a:latin typeface="Trebuchet MS"/>
              <a:cs typeface="Trebuchet MS"/>
            </a:endParaRPr>
          </a:p>
        </p:txBody>
      </p:sp>
      <p:grpSp>
        <p:nvGrpSpPr>
          <p:cNvPr id="72" name="object 36"/>
          <p:cNvGrpSpPr/>
          <p:nvPr/>
        </p:nvGrpSpPr>
        <p:grpSpPr>
          <a:xfrm>
            <a:off x="8384022" y="3162022"/>
            <a:ext cx="3266440" cy="688975"/>
            <a:chOff x="8190052" y="3189732"/>
            <a:chExt cx="3266440" cy="688975"/>
          </a:xfrm>
        </p:grpSpPr>
        <p:pic>
          <p:nvPicPr>
            <p:cNvPr id="73" name="object 37"/>
            <p:cNvPicPr/>
            <p:nvPr/>
          </p:nvPicPr>
          <p:blipFill>
            <a:blip r:embed="rId4" cstate="print"/>
            <a:stretch>
              <a:fillRect/>
            </a:stretch>
          </p:blipFill>
          <p:spPr>
            <a:xfrm>
              <a:off x="8190052" y="3382004"/>
              <a:ext cx="707021" cy="402087"/>
            </a:xfrm>
            <a:prstGeom prst="rect">
              <a:avLst/>
            </a:prstGeom>
          </p:spPr>
        </p:pic>
        <p:pic>
          <p:nvPicPr>
            <p:cNvPr id="74" name="object 38"/>
            <p:cNvPicPr/>
            <p:nvPr/>
          </p:nvPicPr>
          <p:blipFill>
            <a:blip r:embed="rId3" cstate="print"/>
            <a:stretch>
              <a:fillRect/>
            </a:stretch>
          </p:blipFill>
          <p:spPr>
            <a:xfrm>
              <a:off x="9417152" y="3382301"/>
              <a:ext cx="705749" cy="401790"/>
            </a:xfrm>
            <a:prstGeom prst="rect">
              <a:avLst/>
            </a:prstGeom>
          </p:spPr>
        </p:pic>
        <p:pic>
          <p:nvPicPr>
            <p:cNvPr id="75" name="object 39"/>
            <p:cNvPicPr/>
            <p:nvPr/>
          </p:nvPicPr>
          <p:blipFill>
            <a:blip r:embed="rId5" cstate="print"/>
            <a:stretch>
              <a:fillRect/>
            </a:stretch>
          </p:blipFill>
          <p:spPr>
            <a:xfrm>
              <a:off x="10524743" y="3189732"/>
              <a:ext cx="931163" cy="688847"/>
            </a:xfrm>
            <a:prstGeom prst="rect">
              <a:avLst/>
            </a:prstGeom>
          </p:spPr>
        </p:pic>
      </p:grpSp>
      <p:sp>
        <p:nvSpPr>
          <p:cNvPr id="76" name="object 40"/>
          <p:cNvSpPr txBox="1"/>
          <p:nvPr/>
        </p:nvSpPr>
        <p:spPr>
          <a:xfrm>
            <a:off x="7344577" y="3936213"/>
            <a:ext cx="508000" cy="426720"/>
          </a:xfrm>
          <a:prstGeom prst="rect">
            <a:avLst/>
          </a:prstGeom>
          <a:solidFill>
            <a:srgbClr val="FF9933"/>
          </a:solidFill>
        </p:spPr>
        <p:txBody>
          <a:bodyPr vert="horz" wrap="square" lIns="0" tIns="54610" rIns="0" bIns="0" rtlCol="0">
            <a:spAutoFit/>
          </a:bodyPr>
          <a:lstStyle/>
          <a:p>
            <a:pPr marL="1905" algn="ctr">
              <a:lnSpc>
                <a:spcPts val="1140"/>
              </a:lnSpc>
              <a:spcBef>
                <a:spcPts val="430"/>
              </a:spcBef>
            </a:pPr>
            <a:r>
              <a:rPr sz="1000" b="1" spc="-15" dirty="0">
                <a:latin typeface="Trebuchet MS"/>
                <a:cs typeface="Trebuchet MS"/>
              </a:rPr>
              <a:t>48</a:t>
            </a:r>
            <a:endParaRPr sz="1000">
              <a:latin typeface="Trebuchet MS"/>
              <a:cs typeface="Trebuchet MS"/>
            </a:endParaRPr>
          </a:p>
          <a:p>
            <a:pPr marL="1270" algn="ctr">
              <a:lnSpc>
                <a:spcPts val="1140"/>
              </a:lnSpc>
            </a:pPr>
            <a:r>
              <a:rPr sz="1000" b="1" spc="10" dirty="0">
                <a:latin typeface="Trebuchet MS"/>
                <a:cs typeface="Trebuchet MS"/>
              </a:rPr>
              <a:t>mois</a:t>
            </a:r>
            <a:endParaRPr sz="1000">
              <a:latin typeface="Trebuchet MS"/>
              <a:cs typeface="Trebuchet MS"/>
            </a:endParaRPr>
          </a:p>
        </p:txBody>
      </p:sp>
      <p:sp>
        <p:nvSpPr>
          <p:cNvPr id="77" name="object 41"/>
          <p:cNvSpPr/>
          <p:nvPr/>
        </p:nvSpPr>
        <p:spPr>
          <a:xfrm>
            <a:off x="7335434" y="4554957"/>
            <a:ext cx="508000" cy="426720"/>
          </a:xfrm>
          <a:custGeom>
            <a:avLst/>
            <a:gdLst/>
            <a:ahLst/>
            <a:cxnLst/>
            <a:rect l="l" t="t" r="r" b="b"/>
            <a:pathLst>
              <a:path w="508000" h="426720">
                <a:moveTo>
                  <a:pt x="507492" y="0"/>
                </a:moveTo>
                <a:lnTo>
                  <a:pt x="0" y="0"/>
                </a:lnTo>
                <a:lnTo>
                  <a:pt x="0" y="426719"/>
                </a:lnTo>
                <a:lnTo>
                  <a:pt x="507492" y="426719"/>
                </a:lnTo>
                <a:lnTo>
                  <a:pt x="507492" y="0"/>
                </a:lnTo>
                <a:close/>
              </a:path>
            </a:pathLst>
          </a:custGeom>
          <a:solidFill>
            <a:srgbClr val="EF516B"/>
          </a:solidFill>
        </p:spPr>
        <p:txBody>
          <a:bodyPr wrap="square" lIns="0" tIns="0" rIns="0" bIns="0" rtlCol="0"/>
          <a:lstStyle/>
          <a:p>
            <a:endParaRPr/>
          </a:p>
        </p:txBody>
      </p:sp>
      <p:sp>
        <p:nvSpPr>
          <p:cNvPr id="78" name="object 42"/>
          <p:cNvSpPr txBox="1"/>
          <p:nvPr/>
        </p:nvSpPr>
        <p:spPr>
          <a:xfrm>
            <a:off x="7436779" y="4598392"/>
            <a:ext cx="305435" cy="314960"/>
          </a:xfrm>
          <a:prstGeom prst="rect">
            <a:avLst/>
          </a:prstGeom>
        </p:spPr>
        <p:txBody>
          <a:bodyPr vert="horz" wrap="square" lIns="0" tIns="12065" rIns="0" bIns="0" rtlCol="0">
            <a:spAutoFit/>
          </a:bodyPr>
          <a:lstStyle/>
          <a:p>
            <a:pPr marL="79375">
              <a:lnSpc>
                <a:spcPts val="1140"/>
              </a:lnSpc>
              <a:spcBef>
                <a:spcPts val="95"/>
              </a:spcBef>
            </a:pPr>
            <a:r>
              <a:rPr sz="1000" b="1" spc="-15" dirty="0">
                <a:latin typeface="Trebuchet MS"/>
                <a:cs typeface="Trebuchet MS"/>
              </a:rPr>
              <a:t>24</a:t>
            </a:r>
            <a:endParaRPr sz="1000">
              <a:latin typeface="Trebuchet MS"/>
              <a:cs typeface="Trebuchet MS"/>
            </a:endParaRPr>
          </a:p>
          <a:p>
            <a:pPr marL="12700">
              <a:lnSpc>
                <a:spcPts val="1140"/>
              </a:lnSpc>
            </a:pPr>
            <a:r>
              <a:rPr sz="1000" b="1" spc="10" dirty="0">
                <a:latin typeface="Trebuchet MS"/>
                <a:cs typeface="Trebuchet MS"/>
              </a:rPr>
              <a:t>mois</a:t>
            </a:r>
            <a:endParaRPr sz="1000">
              <a:latin typeface="Trebuchet MS"/>
              <a:cs typeface="Trebuchet MS"/>
            </a:endParaRPr>
          </a:p>
        </p:txBody>
      </p:sp>
      <p:sp>
        <p:nvSpPr>
          <p:cNvPr id="79" name="object 43"/>
          <p:cNvSpPr/>
          <p:nvPr/>
        </p:nvSpPr>
        <p:spPr>
          <a:xfrm>
            <a:off x="7335434" y="5228566"/>
            <a:ext cx="508000" cy="426720"/>
          </a:xfrm>
          <a:custGeom>
            <a:avLst/>
            <a:gdLst/>
            <a:ahLst/>
            <a:cxnLst/>
            <a:rect l="l" t="t" r="r" b="b"/>
            <a:pathLst>
              <a:path w="508000" h="426720">
                <a:moveTo>
                  <a:pt x="507492" y="0"/>
                </a:moveTo>
                <a:lnTo>
                  <a:pt x="0" y="0"/>
                </a:lnTo>
                <a:lnTo>
                  <a:pt x="0" y="426720"/>
                </a:lnTo>
                <a:lnTo>
                  <a:pt x="507492" y="426720"/>
                </a:lnTo>
                <a:lnTo>
                  <a:pt x="507492" y="0"/>
                </a:lnTo>
                <a:close/>
              </a:path>
            </a:pathLst>
          </a:custGeom>
          <a:solidFill>
            <a:srgbClr val="A950D2"/>
          </a:solidFill>
        </p:spPr>
        <p:txBody>
          <a:bodyPr wrap="square" lIns="0" tIns="0" rIns="0" bIns="0" rtlCol="0"/>
          <a:lstStyle/>
          <a:p>
            <a:endParaRPr/>
          </a:p>
        </p:txBody>
      </p:sp>
      <p:sp>
        <p:nvSpPr>
          <p:cNvPr id="80" name="object 44"/>
          <p:cNvSpPr txBox="1"/>
          <p:nvPr/>
        </p:nvSpPr>
        <p:spPr>
          <a:xfrm>
            <a:off x="7436779" y="5272254"/>
            <a:ext cx="305435" cy="314960"/>
          </a:xfrm>
          <a:prstGeom prst="rect">
            <a:avLst/>
          </a:prstGeom>
        </p:spPr>
        <p:txBody>
          <a:bodyPr vert="horz" wrap="square" lIns="0" tIns="12065" rIns="0" bIns="0" rtlCol="0">
            <a:spAutoFit/>
          </a:bodyPr>
          <a:lstStyle/>
          <a:p>
            <a:pPr marL="79375">
              <a:lnSpc>
                <a:spcPts val="1140"/>
              </a:lnSpc>
              <a:spcBef>
                <a:spcPts val="95"/>
              </a:spcBef>
            </a:pPr>
            <a:r>
              <a:rPr sz="1000" b="1" spc="-15" dirty="0">
                <a:latin typeface="Trebuchet MS"/>
                <a:cs typeface="Trebuchet MS"/>
              </a:rPr>
              <a:t>12</a:t>
            </a:r>
            <a:endParaRPr sz="1000">
              <a:latin typeface="Trebuchet MS"/>
              <a:cs typeface="Trebuchet MS"/>
            </a:endParaRPr>
          </a:p>
          <a:p>
            <a:pPr marL="12700">
              <a:lnSpc>
                <a:spcPts val="1140"/>
              </a:lnSpc>
            </a:pPr>
            <a:r>
              <a:rPr sz="1000" b="1" spc="10" dirty="0">
                <a:latin typeface="Trebuchet MS"/>
                <a:cs typeface="Trebuchet MS"/>
              </a:rPr>
              <a:t>mois</a:t>
            </a:r>
            <a:endParaRPr sz="1000">
              <a:latin typeface="Trebuchet MS"/>
              <a:cs typeface="Trebuchet MS"/>
            </a:endParaRPr>
          </a:p>
        </p:txBody>
      </p:sp>
      <p:sp>
        <p:nvSpPr>
          <p:cNvPr id="82" name="object 45"/>
          <p:cNvSpPr txBox="1"/>
          <p:nvPr/>
        </p:nvSpPr>
        <p:spPr>
          <a:xfrm>
            <a:off x="6672493" y="1990066"/>
            <a:ext cx="1728470" cy="307975"/>
          </a:xfrm>
          <a:prstGeom prst="rect">
            <a:avLst/>
          </a:prstGeom>
          <a:solidFill>
            <a:srgbClr val="B14387"/>
          </a:solidFill>
        </p:spPr>
        <p:txBody>
          <a:bodyPr vert="horz" wrap="square" lIns="0" tIns="37465" rIns="0" bIns="0" rtlCol="0">
            <a:spAutoFit/>
          </a:bodyPr>
          <a:lstStyle/>
          <a:p>
            <a:pPr marL="92710">
              <a:lnSpc>
                <a:spcPct val="100000"/>
              </a:lnSpc>
              <a:spcBef>
                <a:spcPts val="295"/>
              </a:spcBef>
            </a:pPr>
            <a:r>
              <a:rPr sz="1400" dirty="0">
                <a:solidFill>
                  <a:srgbClr val="FFFFFF"/>
                </a:solidFill>
                <a:latin typeface="Trebuchet MS"/>
                <a:cs typeface="Trebuchet MS"/>
              </a:rPr>
              <a:t>Offres</a:t>
            </a:r>
            <a:r>
              <a:rPr sz="1400" spc="-105" dirty="0">
                <a:solidFill>
                  <a:srgbClr val="FFFFFF"/>
                </a:solidFill>
                <a:latin typeface="Trebuchet MS"/>
                <a:cs typeface="Trebuchet MS"/>
              </a:rPr>
              <a:t> </a:t>
            </a:r>
            <a:r>
              <a:rPr sz="1400" spc="-5" dirty="0">
                <a:solidFill>
                  <a:srgbClr val="FFFFFF"/>
                </a:solidFill>
                <a:latin typeface="Trebuchet MS"/>
                <a:cs typeface="Trebuchet MS"/>
              </a:rPr>
              <a:t>pour</a:t>
            </a:r>
            <a:r>
              <a:rPr sz="1400" spc="-95" dirty="0">
                <a:solidFill>
                  <a:srgbClr val="FFFFFF"/>
                </a:solidFill>
                <a:latin typeface="Trebuchet MS"/>
                <a:cs typeface="Trebuchet MS"/>
              </a:rPr>
              <a:t> </a:t>
            </a:r>
            <a:r>
              <a:rPr sz="1400" spc="15" dirty="0">
                <a:solidFill>
                  <a:srgbClr val="FFFFFF"/>
                </a:solidFill>
                <a:latin typeface="Trebuchet MS"/>
                <a:cs typeface="Trebuchet MS"/>
              </a:rPr>
              <a:t>les</a:t>
            </a:r>
            <a:r>
              <a:rPr sz="1400" spc="-85" dirty="0">
                <a:solidFill>
                  <a:srgbClr val="FFFFFF"/>
                </a:solidFill>
                <a:latin typeface="Trebuchet MS"/>
                <a:cs typeface="Trebuchet MS"/>
              </a:rPr>
              <a:t> </a:t>
            </a:r>
            <a:r>
              <a:rPr sz="1400" spc="100" dirty="0">
                <a:solidFill>
                  <a:srgbClr val="FFFFFF"/>
                </a:solidFill>
                <a:latin typeface="Trebuchet MS"/>
                <a:cs typeface="Trebuchet MS"/>
              </a:rPr>
              <a:t>PLS</a:t>
            </a:r>
            <a:endParaRPr sz="1400">
              <a:latin typeface="Trebuchet MS"/>
              <a:cs typeface="Trebuchet MS"/>
            </a:endParaRPr>
          </a:p>
        </p:txBody>
      </p:sp>
      <p:graphicFrame>
        <p:nvGraphicFramePr>
          <p:cNvPr id="83" name="object 46"/>
          <p:cNvGraphicFramePr>
            <a:graphicFrameLocks noGrp="1"/>
          </p:cNvGraphicFramePr>
          <p:nvPr>
            <p:extLst>
              <p:ext uri="{D42A27DB-BD31-4B8C-83A1-F6EECF244321}">
                <p14:modId xmlns:p14="http://schemas.microsoft.com/office/powerpoint/2010/main" val="1275433728"/>
              </p:ext>
            </p:extLst>
          </p:nvPr>
        </p:nvGraphicFramePr>
        <p:xfrm>
          <a:off x="945301" y="2386306"/>
          <a:ext cx="10800078" cy="1009650"/>
        </p:xfrm>
        <a:graphic>
          <a:graphicData uri="http://schemas.openxmlformats.org/drawingml/2006/table">
            <a:tbl>
              <a:tblPr firstRow="1" bandRow="1">
                <a:tableStyleId>{2D5ABB26-0587-4C30-8999-92F81FD0307C}</a:tableStyleId>
              </a:tblPr>
              <a:tblGrid>
                <a:gridCol w="1104900">
                  <a:extLst>
                    <a:ext uri="{9D8B030D-6E8A-4147-A177-3AD203B41FA5}">
                      <a16:colId xmlns:a16="http://schemas.microsoft.com/office/drawing/2014/main" val="20000"/>
                    </a:ext>
                  </a:extLst>
                </a:gridCol>
                <a:gridCol w="113030">
                  <a:extLst>
                    <a:ext uri="{9D8B030D-6E8A-4147-A177-3AD203B41FA5}">
                      <a16:colId xmlns:a16="http://schemas.microsoft.com/office/drawing/2014/main" val="20001"/>
                    </a:ext>
                  </a:extLst>
                </a:gridCol>
                <a:gridCol w="1106805">
                  <a:extLst>
                    <a:ext uri="{9D8B030D-6E8A-4147-A177-3AD203B41FA5}">
                      <a16:colId xmlns:a16="http://schemas.microsoft.com/office/drawing/2014/main" val="20002"/>
                    </a:ext>
                  </a:extLst>
                </a:gridCol>
                <a:gridCol w="100964">
                  <a:extLst>
                    <a:ext uri="{9D8B030D-6E8A-4147-A177-3AD203B41FA5}">
                      <a16:colId xmlns:a16="http://schemas.microsoft.com/office/drawing/2014/main" val="20003"/>
                    </a:ext>
                  </a:extLst>
                </a:gridCol>
                <a:gridCol w="1105535">
                  <a:extLst>
                    <a:ext uri="{9D8B030D-6E8A-4147-A177-3AD203B41FA5}">
                      <a16:colId xmlns:a16="http://schemas.microsoft.com/office/drawing/2014/main" val="20004"/>
                    </a:ext>
                  </a:extLst>
                </a:gridCol>
                <a:gridCol w="102870">
                  <a:extLst>
                    <a:ext uri="{9D8B030D-6E8A-4147-A177-3AD203B41FA5}">
                      <a16:colId xmlns:a16="http://schemas.microsoft.com/office/drawing/2014/main" val="20005"/>
                    </a:ext>
                  </a:extLst>
                </a:gridCol>
                <a:gridCol w="1105535">
                  <a:extLst>
                    <a:ext uri="{9D8B030D-6E8A-4147-A177-3AD203B41FA5}">
                      <a16:colId xmlns:a16="http://schemas.microsoft.com/office/drawing/2014/main" val="20006"/>
                    </a:ext>
                  </a:extLst>
                </a:gridCol>
                <a:gridCol w="2533650">
                  <a:extLst>
                    <a:ext uri="{9D8B030D-6E8A-4147-A177-3AD203B41FA5}">
                      <a16:colId xmlns:a16="http://schemas.microsoft.com/office/drawing/2014/main" val="20007"/>
                    </a:ext>
                  </a:extLst>
                </a:gridCol>
                <a:gridCol w="1107440">
                  <a:extLst>
                    <a:ext uri="{9D8B030D-6E8A-4147-A177-3AD203B41FA5}">
                      <a16:colId xmlns:a16="http://schemas.microsoft.com/office/drawing/2014/main" val="20008"/>
                    </a:ext>
                  </a:extLst>
                </a:gridCol>
                <a:gridCol w="101600">
                  <a:extLst>
                    <a:ext uri="{9D8B030D-6E8A-4147-A177-3AD203B41FA5}">
                      <a16:colId xmlns:a16="http://schemas.microsoft.com/office/drawing/2014/main" val="20009"/>
                    </a:ext>
                  </a:extLst>
                </a:gridCol>
                <a:gridCol w="1106170">
                  <a:extLst>
                    <a:ext uri="{9D8B030D-6E8A-4147-A177-3AD203B41FA5}">
                      <a16:colId xmlns:a16="http://schemas.microsoft.com/office/drawing/2014/main" val="20010"/>
                    </a:ext>
                  </a:extLst>
                </a:gridCol>
                <a:gridCol w="103504">
                  <a:extLst>
                    <a:ext uri="{9D8B030D-6E8A-4147-A177-3AD203B41FA5}">
                      <a16:colId xmlns:a16="http://schemas.microsoft.com/office/drawing/2014/main" val="20011"/>
                    </a:ext>
                  </a:extLst>
                </a:gridCol>
                <a:gridCol w="1108075">
                  <a:extLst>
                    <a:ext uri="{9D8B030D-6E8A-4147-A177-3AD203B41FA5}">
                      <a16:colId xmlns:a16="http://schemas.microsoft.com/office/drawing/2014/main" val="20012"/>
                    </a:ext>
                  </a:extLst>
                </a:gridCol>
              </a:tblGrid>
              <a:tr h="196850">
                <a:tc>
                  <a:txBody>
                    <a:bodyPr/>
                    <a:lstStyle/>
                    <a:p>
                      <a:pPr algn="ctr">
                        <a:lnSpc>
                          <a:spcPts val="1185"/>
                        </a:lnSpc>
                        <a:spcBef>
                          <a:spcPts val="315"/>
                        </a:spcBef>
                      </a:pPr>
                      <a:r>
                        <a:rPr sz="1000" b="1" spc="-20" dirty="0">
                          <a:solidFill>
                            <a:srgbClr val="FFFFFF"/>
                          </a:solidFill>
                          <a:latin typeface="Trebuchet MS"/>
                          <a:cs typeface="Trebuchet MS"/>
                        </a:rPr>
                        <a:t>Premium</a:t>
                      </a:r>
                      <a:endParaRPr sz="1000">
                        <a:latin typeface="Trebuchet MS"/>
                        <a:cs typeface="Trebuchet MS"/>
                      </a:endParaRPr>
                    </a:p>
                  </a:txBody>
                  <a:tcPr marL="0" marR="0" marT="40005"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85"/>
                        </a:lnSpc>
                        <a:spcBef>
                          <a:spcPts val="315"/>
                        </a:spcBef>
                      </a:pPr>
                      <a:r>
                        <a:rPr sz="1000" b="1" spc="-20" dirty="0">
                          <a:solidFill>
                            <a:srgbClr val="FFFFFF"/>
                          </a:solidFill>
                          <a:latin typeface="Trebuchet MS"/>
                          <a:cs typeface="Trebuchet MS"/>
                        </a:rPr>
                        <a:t>Premium</a:t>
                      </a:r>
                      <a:endParaRPr sz="1000">
                        <a:latin typeface="Trebuchet MS"/>
                        <a:cs typeface="Trebuchet MS"/>
                      </a:endParaRPr>
                    </a:p>
                  </a:txBody>
                  <a:tcPr marL="0" marR="0" marT="40005"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85"/>
                        </a:lnSpc>
                        <a:spcBef>
                          <a:spcPts val="315"/>
                        </a:spcBef>
                      </a:pPr>
                      <a:r>
                        <a:rPr sz="1000" b="1" spc="-20" dirty="0">
                          <a:solidFill>
                            <a:srgbClr val="FFFFFF"/>
                          </a:solidFill>
                          <a:latin typeface="Trebuchet MS"/>
                          <a:cs typeface="Trebuchet MS"/>
                        </a:rPr>
                        <a:t>Premium</a:t>
                      </a:r>
                      <a:endParaRPr sz="1000">
                        <a:latin typeface="Trebuchet MS"/>
                        <a:cs typeface="Trebuchet MS"/>
                      </a:endParaRPr>
                    </a:p>
                  </a:txBody>
                  <a:tcPr marL="0" marR="0" marT="40005"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marL="1270" algn="ctr">
                        <a:lnSpc>
                          <a:spcPts val="1185"/>
                        </a:lnSpc>
                        <a:spcBef>
                          <a:spcPts val="315"/>
                        </a:spcBef>
                      </a:pPr>
                      <a:r>
                        <a:rPr sz="1000" b="1" spc="-20" dirty="0">
                          <a:solidFill>
                            <a:srgbClr val="FFFFFF"/>
                          </a:solidFill>
                          <a:latin typeface="Trebuchet MS"/>
                          <a:cs typeface="Trebuchet MS"/>
                        </a:rPr>
                        <a:t>Premium</a:t>
                      </a:r>
                      <a:endParaRPr sz="1000">
                        <a:latin typeface="Trebuchet MS"/>
                        <a:cs typeface="Trebuchet MS"/>
                      </a:endParaRPr>
                    </a:p>
                  </a:txBody>
                  <a:tcPr marL="0" marR="0" marT="40005"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marL="1270" algn="ctr">
                        <a:lnSpc>
                          <a:spcPts val="1135"/>
                        </a:lnSpc>
                        <a:spcBef>
                          <a:spcPts val="315"/>
                        </a:spcBef>
                      </a:pPr>
                      <a:r>
                        <a:rPr sz="1000" b="1" spc="-20" dirty="0">
                          <a:solidFill>
                            <a:srgbClr val="FFFFFF"/>
                          </a:solidFill>
                          <a:latin typeface="Trebuchet MS"/>
                          <a:cs typeface="Trebuchet MS"/>
                        </a:rPr>
                        <a:t>Premium</a:t>
                      </a:r>
                      <a:endParaRPr sz="1000">
                        <a:latin typeface="Trebuchet MS"/>
                        <a:cs typeface="Trebuchet MS"/>
                      </a:endParaRPr>
                    </a:p>
                  </a:txBody>
                  <a:tcPr marL="0" marR="0" marT="40005" marB="0">
                    <a:solidFill>
                      <a:srgbClr val="B14387"/>
                    </a:solidFill>
                  </a:tcPr>
                </a:tc>
                <a:tc>
                  <a:txBody>
                    <a:bodyPr/>
                    <a:lstStyle/>
                    <a:p>
                      <a:pPr>
                        <a:lnSpc>
                          <a:spcPct val="100000"/>
                        </a:lnSpc>
                      </a:pPr>
                      <a:endParaRPr sz="900">
                        <a:latin typeface="Times New Roman"/>
                        <a:cs typeface="Times New Roman"/>
                      </a:endParaRPr>
                    </a:p>
                  </a:txBody>
                  <a:tcPr marL="0" marR="0" marT="0" marB="0"/>
                </a:tc>
                <a:tc>
                  <a:txBody>
                    <a:bodyPr/>
                    <a:lstStyle/>
                    <a:p>
                      <a:pPr marL="1270" algn="ctr">
                        <a:lnSpc>
                          <a:spcPts val="1135"/>
                        </a:lnSpc>
                        <a:spcBef>
                          <a:spcPts val="315"/>
                        </a:spcBef>
                      </a:pPr>
                      <a:r>
                        <a:rPr sz="1000" b="1" spc="-20" dirty="0">
                          <a:solidFill>
                            <a:srgbClr val="FFFFFF"/>
                          </a:solidFill>
                          <a:latin typeface="Trebuchet MS"/>
                          <a:cs typeface="Trebuchet MS"/>
                        </a:rPr>
                        <a:t>Premium</a:t>
                      </a:r>
                      <a:endParaRPr sz="1000">
                        <a:latin typeface="Trebuchet MS"/>
                        <a:cs typeface="Trebuchet MS"/>
                      </a:endParaRPr>
                    </a:p>
                  </a:txBody>
                  <a:tcPr marL="0" marR="0" marT="40005" marB="0">
                    <a:solidFill>
                      <a:srgbClr val="B14387"/>
                    </a:solidFill>
                  </a:tcPr>
                </a:tc>
                <a:tc>
                  <a:txBody>
                    <a:bodyPr/>
                    <a:lstStyle/>
                    <a:p>
                      <a:pPr>
                        <a:lnSpc>
                          <a:spcPct val="100000"/>
                        </a:lnSpc>
                      </a:pPr>
                      <a:endParaRPr sz="900">
                        <a:latin typeface="Times New Roman"/>
                        <a:cs typeface="Times New Roman"/>
                      </a:endParaRPr>
                    </a:p>
                  </a:txBody>
                  <a:tcPr marL="0" marR="0" marT="0" marB="0"/>
                </a:tc>
                <a:tc>
                  <a:txBody>
                    <a:bodyPr/>
                    <a:lstStyle/>
                    <a:p>
                      <a:pPr marL="294640">
                        <a:lnSpc>
                          <a:spcPts val="1135"/>
                        </a:lnSpc>
                        <a:spcBef>
                          <a:spcPts val="315"/>
                        </a:spcBef>
                      </a:pPr>
                      <a:r>
                        <a:rPr sz="1000" b="1" spc="-20" dirty="0">
                          <a:solidFill>
                            <a:srgbClr val="FFFFFF"/>
                          </a:solidFill>
                          <a:latin typeface="Trebuchet MS"/>
                          <a:cs typeface="Trebuchet MS"/>
                        </a:rPr>
                        <a:t>Premium</a:t>
                      </a:r>
                      <a:endParaRPr sz="1000">
                        <a:latin typeface="Trebuchet MS"/>
                        <a:cs typeface="Trebuchet MS"/>
                      </a:endParaRPr>
                    </a:p>
                  </a:txBody>
                  <a:tcPr marL="0" marR="0" marT="40005" marB="0">
                    <a:solidFill>
                      <a:srgbClr val="B14387"/>
                    </a:solidFill>
                  </a:tcPr>
                </a:tc>
                <a:extLst>
                  <a:ext uri="{0D108BD9-81ED-4DB2-BD59-A6C34878D82A}">
                    <a16:rowId xmlns:a16="http://schemas.microsoft.com/office/drawing/2014/main" val="10000"/>
                  </a:ext>
                </a:extLst>
              </a:tr>
              <a:tr h="203835">
                <a:tc>
                  <a:txBody>
                    <a:bodyPr/>
                    <a:lstStyle/>
                    <a:p>
                      <a:pPr algn="ctr">
                        <a:lnSpc>
                          <a:spcPts val="1115"/>
                        </a:lnSpc>
                      </a:pPr>
                      <a:r>
                        <a:rPr sz="1000" b="1" dirty="0">
                          <a:solidFill>
                            <a:srgbClr val="FFFFFF"/>
                          </a:solidFill>
                          <a:latin typeface="Trebuchet MS"/>
                          <a:cs typeface="Trebuchet MS"/>
                        </a:rPr>
                        <a:t>IP</a:t>
                      </a:r>
                      <a:r>
                        <a:rPr sz="1000" b="1" spc="-50" dirty="0">
                          <a:solidFill>
                            <a:srgbClr val="FFFFFF"/>
                          </a:solidFill>
                          <a:latin typeface="Trebuchet MS"/>
                          <a:cs typeface="Trebuchet MS"/>
                        </a:rPr>
                        <a:t> </a:t>
                      </a:r>
                      <a:r>
                        <a:rPr sz="1000" b="1" spc="-10" dirty="0">
                          <a:solidFill>
                            <a:srgbClr val="FFFFFF"/>
                          </a:solidFill>
                          <a:latin typeface="Trebuchet MS"/>
                          <a:cs typeface="Trebuchet MS"/>
                        </a:rPr>
                        <a:t>F</a:t>
                      </a:r>
                      <a:r>
                        <a:rPr sz="1000" b="1" spc="-5" dirty="0">
                          <a:solidFill>
                            <a:srgbClr val="FFFFFF"/>
                          </a:solidFill>
                          <a:latin typeface="Trebuchet MS"/>
                          <a:cs typeface="Trebuchet MS"/>
                        </a:rPr>
                        <a:t>ixe</a:t>
                      </a:r>
                      <a:endParaRPr sz="1000">
                        <a:latin typeface="Trebuchet MS"/>
                        <a:cs typeface="Trebuchet MS"/>
                      </a:endParaRPr>
                    </a:p>
                  </a:txBody>
                  <a:tcPr marL="0" marR="0" marT="0"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sz="1000" b="1" dirty="0">
                          <a:solidFill>
                            <a:srgbClr val="FFFFFF"/>
                          </a:solidFill>
                          <a:latin typeface="Trebuchet MS"/>
                          <a:cs typeface="Trebuchet MS"/>
                        </a:rPr>
                        <a:t>IP</a:t>
                      </a:r>
                      <a:r>
                        <a:rPr sz="1000" b="1" spc="-50"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o</a:t>
                      </a:r>
                      <a:r>
                        <a:rPr sz="1000" b="1" dirty="0">
                          <a:solidFill>
                            <a:srgbClr val="FFFFFF"/>
                          </a:solidFill>
                          <a:latin typeface="Trebuchet MS"/>
                          <a:cs typeface="Trebuchet MS"/>
                        </a:rPr>
                        <a:t>b</a:t>
                      </a:r>
                      <a:r>
                        <a:rPr sz="1000" b="1" spc="-5" dirty="0">
                          <a:solidFill>
                            <a:srgbClr val="FFFFFF"/>
                          </a:solidFill>
                          <a:latin typeface="Trebuchet MS"/>
                          <a:cs typeface="Trebuchet MS"/>
                        </a:rPr>
                        <a:t>ile</a:t>
                      </a:r>
                      <a:endParaRPr sz="1000">
                        <a:latin typeface="Trebuchet MS"/>
                        <a:cs typeface="Trebuchet MS"/>
                      </a:endParaRPr>
                    </a:p>
                  </a:txBody>
                  <a:tcPr marL="0" marR="0" marT="0"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sz="1000" b="1" dirty="0">
                          <a:solidFill>
                            <a:srgbClr val="FFFFFF"/>
                          </a:solidFill>
                          <a:latin typeface="Trebuchet MS"/>
                          <a:cs typeface="Trebuchet MS"/>
                        </a:rPr>
                        <a:t>G</a:t>
                      </a:r>
                      <a:r>
                        <a:rPr sz="1000" b="1" spc="5" dirty="0">
                          <a:solidFill>
                            <a:srgbClr val="FFFFFF"/>
                          </a:solidFill>
                          <a:latin typeface="Trebuchet MS"/>
                          <a:cs typeface="Trebuchet MS"/>
                        </a:rPr>
                        <a:t>P</a:t>
                      </a:r>
                      <a:r>
                        <a:rPr sz="1000" b="1" spc="-5" dirty="0">
                          <a:solidFill>
                            <a:srgbClr val="FFFFFF"/>
                          </a:solidFill>
                          <a:latin typeface="Trebuchet MS"/>
                          <a:cs typeface="Trebuchet MS"/>
                        </a:rPr>
                        <a:t>R</a:t>
                      </a:r>
                      <a:r>
                        <a:rPr sz="1000" b="1" dirty="0">
                          <a:solidFill>
                            <a:srgbClr val="FFFFFF"/>
                          </a:solidFill>
                          <a:latin typeface="Trebuchet MS"/>
                          <a:cs typeface="Trebuchet MS"/>
                        </a:rPr>
                        <a:t>S</a:t>
                      </a:r>
                      <a:r>
                        <a:rPr sz="1000" b="1" spc="-65"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o</a:t>
                      </a:r>
                      <a:r>
                        <a:rPr sz="1000" b="1" dirty="0">
                          <a:solidFill>
                            <a:srgbClr val="FFFFFF"/>
                          </a:solidFill>
                          <a:latin typeface="Trebuchet MS"/>
                          <a:cs typeface="Trebuchet MS"/>
                        </a:rPr>
                        <a:t>b</a:t>
                      </a:r>
                      <a:r>
                        <a:rPr sz="1000" b="1" spc="-5" dirty="0">
                          <a:solidFill>
                            <a:srgbClr val="FFFFFF"/>
                          </a:solidFill>
                          <a:latin typeface="Trebuchet MS"/>
                          <a:cs typeface="Trebuchet MS"/>
                        </a:rPr>
                        <a:t>ile</a:t>
                      </a:r>
                      <a:endParaRPr sz="1000">
                        <a:latin typeface="Trebuchet MS"/>
                        <a:cs typeface="Trebuchet MS"/>
                      </a:endParaRPr>
                    </a:p>
                  </a:txBody>
                  <a:tcPr marL="0" marR="0" marT="0"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sz="1000" b="1" dirty="0">
                          <a:solidFill>
                            <a:srgbClr val="FFFFFF"/>
                          </a:solidFill>
                          <a:latin typeface="Trebuchet MS"/>
                          <a:cs typeface="Trebuchet MS"/>
                        </a:rPr>
                        <a:t>G</a:t>
                      </a:r>
                      <a:r>
                        <a:rPr sz="1000" b="1" spc="5" dirty="0">
                          <a:solidFill>
                            <a:srgbClr val="FFFFFF"/>
                          </a:solidFill>
                          <a:latin typeface="Trebuchet MS"/>
                          <a:cs typeface="Trebuchet MS"/>
                        </a:rPr>
                        <a:t>P</a:t>
                      </a:r>
                      <a:r>
                        <a:rPr sz="1000" b="1" spc="-5" dirty="0">
                          <a:solidFill>
                            <a:srgbClr val="FFFFFF"/>
                          </a:solidFill>
                          <a:latin typeface="Trebuchet MS"/>
                          <a:cs typeface="Trebuchet MS"/>
                        </a:rPr>
                        <a:t>R</a:t>
                      </a:r>
                      <a:r>
                        <a:rPr sz="1000" b="1" dirty="0">
                          <a:solidFill>
                            <a:srgbClr val="FFFFFF"/>
                          </a:solidFill>
                          <a:latin typeface="Trebuchet MS"/>
                          <a:cs typeface="Trebuchet MS"/>
                        </a:rPr>
                        <a:t>S</a:t>
                      </a:r>
                      <a:r>
                        <a:rPr sz="1000" b="1" spc="-65"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i</a:t>
                      </a:r>
                      <a:r>
                        <a:rPr sz="1000" b="1" spc="-10" dirty="0">
                          <a:solidFill>
                            <a:srgbClr val="FFFFFF"/>
                          </a:solidFill>
                          <a:latin typeface="Trebuchet MS"/>
                          <a:cs typeface="Trebuchet MS"/>
                        </a:rPr>
                        <a:t>n</a:t>
                      </a:r>
                      <a:r>
                        <a:rPr sz="1000" b="1" dirty="0">
                          <a:solidFill>
                            <a:srgbClr val="FFFFFF"/>
                          </a:solidFill>
                          <a:latin typeface="Trebuchet MS"/>
                          <a:cs typeface="Trebuchet MS"/>
                        </a:rPr>
                        <a:t>i</a:t>
                      </a:r>
                      <a:endParaRPr sz="1000">
                        <a:latin typeface="Trebuchet MS"/>
                        <a:cs typeface="Trebuchet MS"/>
                      </a:endParaRPr>
                    </a:p>
                  </a:txBody>
                  <a:tcPr marL="0" marR="0" marT="0" marB="0">
                    <a:solidFill>
                      <a:srgbClr val="571D74"/>
                    </a:solidFill>
                  </a:tcPr>
                </a:tc>
                <a:tc>
                  <a:txBody>
                    <a:bodyPr/>
                    <a:lstStyle/>
                    <a:p>
                      <a:pPr>
                        <a:lnSpc>
                          <a:spcPct val="100000"/>
                        </a:lnSpc>
                      </a:pPr>
                      <a:endParaRPr sz="900">
                        <a:latin typeface="Times New Roman"/>
                        <a:cs typeface="Times New Roman"/>
                      </a:endParaRPr>
                    </a:p>
                  </a:txBody>
                  <a:tcPr marL="0" marR="0" marT="0" marB="0"/>
                </a:tc>
                <a:tc>
                  <a:txBody>
                    <a:bodyPr/>
                    <a:lstStyle/>
                    <a:p>
                      <a:pPr marL="1270" algn="ctr">
                        <a:lnSpc>
                          <a:spcPts val="1165"/>
                        </a:lnSpc>
                      </a:pPr>
                      <a:r>
                        <a:rPr sz="1000" b="1" dirty="0">
                          <a:solidFill>
                            <a:srgbClr val="FFFFFF"/>
                          </a:solidFill>
                          <a:latin typeface="Trebuchet MS"/>
                          <a:cs typeface="Trebuchet MS"/>
                        </a:rPr>
                        <a:t>IP</a:t>
                      </a:r>
                      <a:r>
                        <a:rPr sz="1000" b="1" spc="-50"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o</a:t>
                      </a:r>
                      <a:r>
                        <a:rPr sz="1000" b="1" dirty="0">
                          <a:solidFill>
                            <a:srgbClr val="FFFFFF"/>
                          </a:solidFill>
                          <a:latin typeface="Trebuchet MS"/>
                          <a:cs typeface="Trebuchet MS"/>
                        </a:rPr>
                        <a:t>b</a:t>
                      </a:r>
                      <a:r>
                        <a:rPr sz="1000" b="1" spc="-5" dirty="0">
                          <a:solidFill>
                            <a:srgbClr val="FFFFFF"/>
                          </a:solidFill>
                          <a:latin typeface="Trebuchet MS"/>
                          <a:cs typeface="Trebuchet MS"/>
                        </a:rPr>
                        <a:t>ile</a:t>
                      </a:r>
                      <a:endParaRPr sz="1000">
                        <a:latin typeface="Trebuchet MS"/>
                        <a:cs typeface="Trebuchet MS"/>
                      </a:endParaRPr>
                    </a:p>
                  </a:txBody>
                  <a:tcPr marL="0" marR="0" marT="0" marB="0">
                    <a:solidFill>
                      <a:srgbClr val="B14387"/>
                    </a:solidFill>
                  </a:tcPr>
                </a:tc>
                <a:tc>
                  <a:txBody>
                    <a:bodyPr/>
                    <a:lstStyle/>
                    <a:p>
                      <a:pPr>
                        <a:lnSpc>
                          <a:spcPct val="100000"/>
                        </a:lnSpc>
                      </a:pPr>
                      <a:endParaRPr sz="900">
                        <a:latin typeface="Times New Roman"/>
                        <a:cs typeface="Times New Roman"/>
                      </a:endParaRPr>
                    </a:p>
                  </a:txBody>
                  <a:tcPr marL="0" marR="0" marT="0" marB="0"/>
                </a:tc>
                <a:tc>
                  <a:txBody>
                    <a:bodyPr/>
                    <a:lstStyle/>
                    <a:p>
                      <a:pPr marL="635" algn="ctr">
                        <a:lnSpc>
                          <a:spcPts val="1165"/>
                        </a:lnSpc>
                      </a:pPr>
                      <a:r>
                        <a:rPr sz="1000" b="1" dirty="0">
                          <a:solidFill>
                            <a:srgbClr val="FFFFFF"/>
                          </a:solidFill>
                          <a:latin typeface="Trebuchet MS"/>
                          <a:cs typeface="Trebuchet MS"/>
                        </a:rPr>
                        <a:t>G</a:t>
                      </a:r>
                      <a:r>
                        <a:rPr sz="1000" b="1" spc="5" dirty="0">
                          <a:solidFill>
                            <a:srgbClr val="FFFFFF"/>
                          </a:solidFill>
                          <a:latin typeface="Trebuchet MS"/>
                          <a:cs typeface="Trebuchet MS"/>
                        </a:rPr>
                        <a:t>P</a:t>
                      </a:r>
                      <a:r>
                        <a:rPr sz="1000" b="1" spc="-5" dirty="0">
                          <a:solidFill>
                            <a:srgbClr val="FFFFFF"/>
                          </a:solidFill>
                          <a:latin typeface="Trebuchet MS"/>
                          <a:cs typeface="Trebuchet MS"/>
                        </a:rPr>
                        <a:t>R</a:t>
                      </a:r>
                      <a:r>
                        <a:rPr sz="1000" b="1" dirty="0">
                          <a:solidFill>
                            <a:srgbClr val="FFFFFF"/>
                          </a:solidFill>
                          <a:latin typeface="Trebuchet MS"/>
                          <a:cs typeface="Trebuchet MS"/>
                        </a:rPr>
                        <a:t>S</a:t>
                      </a:r>
                      <a:r>
                        <a:rPr sz="1000" b="1" spc="-65"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o</a:t>
                      </a:r>
                      <a:r>
                        <a:rPr sz="1000" b="1" dirty="0">
                          <a:solidFill>
                            <a:srgbClr val="FFFFFF"/>
                          </a:solidFill>
                          <a:latin typeface="Trebuchet MS"/>
                          <a:cs typeface="Trebuchet MS"/>
                        </a:rPr>
                        <a:t>b</a:t>
                      </a:r>
                      <a:r>
                        <a:rPr sz="1000" b="1" spc="-5" dirty="0">
                          <a:solidFill>
                            <a:srgbClr val="FFFFFF"/>
                          </a:solidFill>
                          <a:latin typeface="Trebuchet MS"/>
                          <a:cs typeface="Trebuchet MS"/>
                        </a:rPr>
                        <a:t>ile</a:t>
                      </a:r>
                      <a:endParaRPr sz="1000">
                        <a:latin typeface="Trebuchet MS"/>
                        <a:cs typeface="Trebuchet MS"/>
                      </a:endParaRPr>
                    </a:p>
                  </a:txBody>
                  <a:tcPr marL="0" marR="0" marT="0" marB="0">
                    <a:solidFill>
                      <a:srgbClr val="B14387"/>
                    </a:solidFill>
                  </a:tcPr>
                </a:tc>
                <a:tc>
                  <a:txBody>
                    <a:bodyPr/>
                    <a:lstStyle/>
                    <a:p>
                      <a:pPr>
                        <a:lnSpc>
                          <a:spcPct val="100000"/>
                        </a:lnSpc>
                      </a:pPr>
                      <a:endParaRPr sz="900">
                        <a:latin typeface="Times New Roman"/>
                        <a:cs typeface="Times New Roman"/>
                      </a:endParaRPr>
                    </a:p>
                  </a:txBody>
                  <a:tcPr marL="0" marR="0" marT="0" marB="0"/>
                </a:tc>
                <a:tc>
                  <a:txBody>
                    <a:bodyPr/>
                    <a:lstStyle/>
                    <a:p>
                      <a:pPr marL="250190">
                        <a:lnSpc>
                          <a:spcPts val="1165"/>
                        </a:lnSpc>
                      </a:pPr>
                      <a:r>
                        <a:rPr sz="1000" b="1" dirty="0">
                          <a:solidFill>
                            <a:srgbClr val="FFFFFF"/>
                          </a:solidFill>
                          <a:latin typeface="Trebuchet MS"/>
                          <a:cs typeface="Trebuchet MS"/>
                        </a:rPr>
                        <a:t>G</a:t>
                      </a:r>
                      <a:r>
                        <a:rPr sz="1000" b="1" spc="5" dirty="0">
                          <a:solidFill>
                            <a:srgbClr val="FFFFFF"/>
                          </a:solidFill>
                          <a:latin typeface="Trebuchet MS"/>
                          <a:cs typeface="Trebuchet MS"/>
                        </a:rPr>
                        <a:t>P</a:t>
                      </a:r>
                      <a:r>
                        <a:rPr sz="1000" b="1" spc="-5" dirty="0">
                          <a:solidFill>
                            <a:srgbClr val="FFFFFF"/>
                          </a:solidFill>
                          <a:latin typeface="Trebuchet MS"/>
                          <a:cs typeface="Trebuchet MS"/>
                        </a:rPr>
                        <a:t>R</a:t>
                      </a:r>
                      <a:r>
                        <a:rPr sz="1000" b="1" dirty="0">
                          <a:solidFill>
                            <a:srgbClr val="FFFFFF"/>
                          </a:solidFill>
                          <a:latin typeface="Trebuchet MS"/>
                          <a:cs typeface="Trebuchet MS"/>
                        </a:rPr>
                        <a:t>S</a:t>
                      </a:r>
                      <a:r>
                        <a:rPr sz="1000" b="1" spc="-65"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i</a:t>
                      </a:r>
                      <a:r>
                        <a:rPr sz="1000" b="1" spc="-10" dirty="0">
                          <a:solidFill>
                            <a:srgbClr val="FFFFFF"/>
                          </a:solidFill>
                          <a:latin typeface="Trebuchet MS"/>
                          <a:cs typeface="Trebuchet MS"/>
                        </a:rPr>
                        <a:t>n</a:t>
                      </a:r>
                      <a:r>
                        <a:rPr sz="1000" b="1" dirty="0">
                          <a:solidFill>
                            <a:srgbClr val="FFFFFF"/>
                          </a:solidFill>
                          <a:latin typeface="Trebuchet MS"/>
                          <a:cs typeface="Trebuchet MS"/>
                        </a:rPr>
                        <a:t>i</a:t>
                      </a:r>
                      <a:endParaRPr sz="1000">
                        <a:latin typeface="Trebuchet MS"/>
                        <a:cs typeface="Trebuchet MS"/>
                      </a:endParaRPr>
                    </a:p>
                  </a:txBody>
                  <a:tcPr marL="0" marR="0" marT="0" marB="0">
                    <a:solidFill>
                      <a:srgbClr val="B14387"/>
                    </a:solidFill>
                  </a:tcPr>
                </a:tc>
                <a:extLst>
                  <a:ext uri="{0D108BD9-81ED-4DB2-BD59-A6C34878D82A}">
                    <a16:rowId xmlns:a16="http://schemas.microsoft.com/office/drawing/2014/main" val="10001"/>
                  </a:ext>
                </a:extLst>
              </a:tr>
              <a:tr h="195580">
                <a:tc>
                  <a:txBody>
                    <a:bodyPr/>
                    <a:lstStyle/>
                    <a:p>
                      <a:pPr>
                        <a:lnSpc>
                          <a:spcPct val="100000"/>
                        </a:lnSpc>
                        <a:spcBef>
                          <a:spcPts val="40"/>
                        </a:spcBef>
                      </a:pPr>
                      <a:endParaRPr sz="600">
                        <a:latin typeface="Times New Roman"/>
                        <a:cs typeface="Times New Roman"/>
                      </a:endParaRPr>
                    </a:p>
                    <a:p>
                      <a:pPr marL="51435" algn="ctr">
                        <a:lnSpc>
                          <a:spcPts val="760"/>
                        </a:lnSpc>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de</a:t>
                      </a:r>
                      <a:r>
                        <a:rPr sz="700" b="1" spc="-40" dirty="0">
                          <a:latin typeface="Trebuchet MS"/>
                          <a:cs typeface="Trebuchet MS"/>
                        </a:rPr>
                        <a:t> </a:t>
                      </a: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endParaRPr sz="700">
                        <a:latin typeface="Trebuchet MS"/>
                        <a:cs typeface="Trebuchet MS"/>
                      </a:endParaRPr>
                    </a:p>
                  </a:txBody>
                  <a:tcPr marL="0" marR="0" marT="5080"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805"/>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de</a:t>
                      </a:r>
                      <a:r>
                        <a:rPr sz="700" b="1" spc="-40" dirty="0">
                          <a:latin typeface="Trebuchet MS"/>
                          <a:cs typeface="Trebuchet MS"/>
                        </a:rPr>
                        <a:t> </a:t>
                      </a: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805"/>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spc="-5" dirty="0">
                          <a:latin typeface="Trebuchet MS"/>
                          <a:cs typeface="Trebuchet MS"/>
                        </a:rPr>
                        <a:t>4</a:t>
                      </a:r>
                      <a:r>
                        <a:rPr sz="700" b="1" dirty="0">
                          <a:latin typeface="Trebuchet MS"/>
                          <a:cs typeface="Trebuchet MS"/>
                        </a:rPr>
                        <a:t>G</a:t>
                      </a:r>
                      <a:r>
                        <a:rPr sz="700" b="1" spc="-30" dirty="0">
                          <a:latin typeface="Trebuchet MS"/>
                          <a:cs typeface="Trebuchet MS"/>
                        </a:rPr>
                        <a:t> </a:t>
                      </a:r>
                      <a:r>
                        <a:rPr sz="700" b="1" dirty="0">
                          <a:latin typeface="Trebuchet MS"/>
                          <a:cs typeface="Trebuchet MS"/>
                        </a:rPr>
                        <a:t>de</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marL="1905" algn="ctr">
                        <a:lnSpc>
                          <a:spcPts val="805"/>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G</a:t>
                      </a:r>
                      <a:r>
                        <a:rPr sz="700" b="1" spc="-40" dirty="0">
                          <a:latin typeface="Trebuchet MS"/>
                          <a:cs typeface="Trebuchet MS"/>
                        </a:rPr>
                        <a:t> </a:t>
                      </a:r>
                      <a:r>
                        <a:rPr sz="700" b="1" spc="-10" dirty="0">
                          <a:latin typeface="Trebuchet MS"/>
                          <a:cs typeface="Trebuchet MS"/>
                        </a:rPr>
                        <a:t>u</a:t>
                      </a:r>
                      <a:r>
                        <a:rPr sz="700" b="1" spc="-5" dirty="0">
                          <a:latin typeface="Trebuchet MS"/>
                          <a:cs typeface="Trebuchet MS"/>
                        </a:rPr>
                        <a:t>l</a:t>
                      </a:r>
                      <a:r>
                        <a:rPr sz="700" b="1" dirty="0">
                          <a:latin typeface="Trebuchet MS"/>
                          <a:cs typeface="Trebuchet MS"/>
                        </a:rPr>
                        <a:t>tra-</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marL="635" algn="ctr">
                        <a:lnSpc>
                          <a:spcPts val="760"/>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de</a:t>
                      </a:r>
                      <a:r>
                        <a:rPr sz="700" b="1" spc="-40" dirty="0">
                          <a:latin typeface="Trebuchet MS"/>
                          <a:cs typeface="Trebuchet MS"/>
                        </a:rPr>
                        <a:t> </a:t>
                      </a: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760"/>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spc="-5" dirty="0">
                          <a:latin typeface="Trebuchet MS"/>
                          <a:cs typeface="Trebuchet MS"/>
                        </a:rPr>
                        <a:t>4</a:t>
                      </a:r>
                      <a:r>
                        <a:rPr sz="700" b="1" dirty="0">
                          <a:latin typeface="Trebuchet MS"/>
                          <a:cs typeface="Trebuchet MS"/>
                        </a:rPr>
                        <a:t>G</a:t>
                      </a:r>
                      <a:r>
                        <a:rPr sz="700" b="1" spc="-30" dirty="0">
                          <a:latin typeface="Trebuchet MS"/>
                          <a:cs typeface="Trebuchet MS"/>
                        </a:rPr>
                        <a:t> </a:t>
                      </a:r>
                      <a:r>
                        <a:rPr sz="700" b="1" dirty="0">
                          <a:latin typeface="Trebuchet MS"/>
                          <a:cs typeface="Trebuchet MS"/>
                        </a:rPr>
                        <a:t>de</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marL="170815">
                        <a:lnSpc>
                          <a:spcPts val="760"/>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G</a:t>
                      </a:r>
                      <a:r>
                        <a:rPr sz="700" b="1" spc="-40" dirty="0">
                          <a:latin typeface="Trebuchet MS"/>
                          <a:cs typeface="Trebuchet MS"/>
                        </a:rPr>
                        <a:t> </a:t>
                      </a:r>
                      <a:r>
                        <a:rPr sz="700" b="1" spc="-10" dirty="0">
                          <a:latin typeface="Trebuchet MS"/>
                          <a:cs typeface="Trebuchet MS"/>
                        </a:rPr>
                        <a:t>u</a:t>
                      </a:r>
                      <a:r>
                        <a:rPr sz="700" b="1" spc="-5" dirty="0">
                          <a:latin typeface="Trebuchet MS"/>
                          <a:cs typeface="Trebuchet MS"/>
                        </a:rPr>
                        <a:t>l</a:t>
                      </a:r>
                      <a:r>
                        <a:rPr sz="700" b="1" dirty="0">
                          <a:latin typeface="Trebuchet MS"/>
                          <a:cs typeface="Trebuchet MS"/>
                        </a:rPr>
                        <a:t>tra-</a:t>
                      </a:r>
                      <a:endParaRPr sz="700">
                        <a:latin typeface="Trebuchet MS"/>
                        <a:cs typeface="Trebuchet MS"/>
                      </a:endParaRPr>
                    </a:p>
                  </a:txBody>
                  <a:tcPr marL="0" marR="0" marT="86995" marB="0"/>
                </a:tc>
                <a:extLst>
                  <a:ext uri="{0D108BD9-81ED-4DB2-BD59-A6C34878D82A}">
                    <a16:rowId xmlns:a16="http://schemas.microsoft.com/office/drawing/2014/main" val="10002"/>
                  </a:ext>
                </a:extLst>
              </a:tr>
              <a:tr h="106045">
                <a:tc>
                  <a:txBody>
                    <a:bodyPr/>
                    <a:lstStyle/>
                    <a:p>
                      <a:pPr marL="51435" algn="ctr">
                        <a:lnSpc>
                          <a:spcPts val="740"/>
                        </a:lnSpc>
                      </a:pP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r>
                        <a:rPr sz="700" b="1" spc="-10" dirty="0">
                          <a:latin typeface="Trebuchet MS"/>
                          <a:cs typeface="Trebuchet MS"/>
                        </a:rPr>
                        <a:t> </a:t>
                      </a: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r>
                        <a:rPr sz="700" b="1" spc="-10" dirty="0">
                          <a:latin typeface="Trebuchet MS"/>
                          <a:cs typeface="Trebuchet MS"/>
                        </a:rPr>
                        <a:t> </a:t>
                      </a: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r>
                        <a:rPr sz="700" b="1" spc="-30" dirty="0">
                          <a:latin typeface="Trebuchet MS"/>
                          <a:cs typeface="Trebuchet MS"/>
                        </a:rPr>
                        <a:t> </a:t>
                      </a: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r>
                        <a:rPr sz="700" b="1" spc="-5" dirty="0">
                          <a:latin typeface="Trebuchet MS"/>
                          <a:cs typeface="Trebuchet MS"/>
                        </a:rPr>
                        <a:t>c</a:t>
                      </a:r>
                      <a:r>
                        <a:rPr sz="700" b="1" dirty="0">
                          <a:latin typeface="Trebuchet MS"/>
                          <a:cs typeface="Trebuchet MS"/>
                        </a:rPr>
                        <a:t>o</a:t>
                      </a:r>
                      <a:r>
                        <a:rPr sz="700" b="1" spc="-5" dirty="0">
                          <a:latin typeface="Trebuchet MS"/>
                          <a:cs typeface="Trebuchet MS"/>
                        </a:rPr>
                        <a:t>m</a:t>
                      </a:r>
                      <a:r>
                        <a:rPr sz="700" b="1" dirty="0">
                          <a:latin typeface="Trebuchet MS"/>
                          <a:cs typeface="Trebuchet MS"/>
                        </a:rPr>
                        <a:t>p</a:t>
                      </a:r>
                      <a:r>
                        <a:rPr sz="700" b="1" spc="-5" dirty="0">
                          <a:latin typeface="Trebuchet MS"/>
                          <a:cs typeface="Trebuchet MS"/>
                        </a:rPr>
                        <a:t>ac</a:t>
                      </a:r>
                      <a:r>
                        <a:rPr sz="700" b="1" dirty="0">
                          <a:latin typeface="Trebuchet MS"/>
                          <a:cs typeface="Trebuchet MS"/>
                        </a:rPr>
                        <a:t>t,</a:t>
                      </a:r>
                      <a:r>
                        <a:rPr sz="700" b="1" spc="-25" dirty="0">
                          <a:latin typeface="Trebuchet MS"/>
                          <a:cs typeface="Trebuchet MS"/>
                        </a:rPr>
                        <a:t> </a:t>
                      </a:r>
                      <a:r>
                        <a:rPr sz="700" b="1" spc="-5" dirty="0">
                          <a:latin typeface="Trebuchet MS"/>
                          <a:cs typeface="Trebuchet MS"/>
                        </a:rPr>
                        <a:t>m</a:t>
                      </a:r>
                      <a:r>
                        <a:rPr sz="700" b="1" dirty="0">
                          <a:latin typeface="Trebuchet MS"/>
                          <a:cs typeface="Trebuchet MS"/>
                        </a:rPr>
                        <a:t>od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dirty="0">
                          <a:latin typeface="Trebuchet MS"/>
                          <a:cs typeface="Trebuchet MS"/>
                        </a:rPr>
                        <a:t>e</a:t>
                      </a:r>
                      <a:r>
                        <a:rPr sz="700" b="1" spc="-25" dirty="0">
                          <a:latin typeface="Trebuchet MS"/>
                          <a:cs typeface="Trebuchet MS"/>
                        </a:rPr>
                        <a:t> </a:t>
                      </a:r>
                      <a:r>
                        <a:rPr sz="700" b="1" spc="-5" dirty="0">
                          <a:latin typeface="Trebuchet MS"/>
                          <a:cs typeface="Trebuchet MS"/>
                        </a:rPr>
                        <a:t>e</a:t>
                      </a:r>
                      <a:r>
                        <a:rPr sz="700" b="1" dirty="0">
                          <a:latin typeface="Trebuchet MS"/>
                          <a:cs typeface="Trebuchet MS"/>
                        </a:rPr>
                        <a:t>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marL="635" algn="ctr">
                        <a:lnSpc>
                          <a:spcPts val="740"/>
                        </a:lnSpc>
                      </a:pP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r>
                        <a:rPr sz="700" b="1" spc="-10" dirty="0">
                          <a:latin typeface="Trebuchet MS"/>
                          <a:cs typeface="Trebuchet MS"/>
                        </a:rPr>
                        <a:t> </a:t>
                      </a: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r>
                        <a:rPr sz="700" b="1" spc="-30" dirty="0">
                          <a:latin typeface="Trebuchet MS"/>
                          <a:cs typeface="Trebuchet MS"/>
                        </a:rPr>
                        <a:t> </a:t>
                      </a: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marL="131445">
                        <a:lnSpc>
                          <a:spcPts val="740"/>
                        </a:lnSpc>
                      </a:pPr>
                      <a:r>
                        <a:rPr sz="700" b="1" spc="-5" dirty="0">
                          <a:latin typeface="Trebuchet MS"/>
                          <a:cs typeface="Trebuchet MS"/>
                        </a:rPr>
                        <a:t>c</a:t>
                      </a:r>
                      <a:r>
                        <a:rPr sz="700" b="1" dirty="0">
                          <a:latin typeface="Trebuchet MS"/>
                          <a:cs typeface="Trebuchet MS"/>
                        </a:rPr>
                        <a:t>o</a:t>
                      </a:r>
                      <a:r>
                        <a:rPr sz="700" b="1" spc="-5" dirty="0">
                          <a:latin typeface="Trebuchet MS"/>
                          <a:cs typeface="Trebuchet MS"/>
                        </a:rPr>
                        <a:t>m</a:t>
                      </a:r>
                      <a:r>
                        <a:rPr sz="700" b="1" dirty="0">
                          <a:latin typeface="Trebuchet MS"/>
                          <a:cs typeface="Trebuchet MS"/>
                        </a:rPr>
                        <a:t>p</a:t>
                      </a:r>
                      <a:r>
                        <a:rPr sz="700" b="1" spc="-5" dirty="0">
                          <a:latin typeface="Trebuchet MS"/>
                          <a:cs typeface="Trebuchet MS"/>
                        </a:rPr>
                        <a:t>ac</a:t>
                      </a:r>
                      <a:r>
                        <a:rPr sz="700" b="1" dirty="0">
                          <a:latin typeface="Trebuchet MS"/>
                          <a:cs typeface="Trebuchet MS"/>
                        </a:rPr>
                        <a:t>t,</a:t>
                      </a:r>
                      <a:r>
                        <a:rPr sz="700" b="1" spc="-25" dirty="0">
                          <a:latin typeface="Trebuchet MS"/>
                          <a:cs typeface="Trebuchet MS"/>
                        </a:rPr>
                        <a:t> </a:t>
                      </a:r>
                      <a:r>
                        <a:rPr sz="700" b="1" spc="-5" dirty="0">
                          <a:latin typeface="Trebuchet MS"/>
                          <a:cs typeface="Trebuchet MS"/>
                        </a:rPr>
                        <a:t>m</a:t>
                      </a:r>
                      <a:r>
                        <a:rPr sz="700" b="1" dirty="0">
                          <a:latin typeface="Trebuchet MS"/>
                          <a:cs typeface="Trebuchet MS"/>
                        </a:rPr>
                        <a:t>od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dirty="0">
                          <a:latin typeface="Trebuchet MS"/>
                          <a:cs typeface="Trebuchet MS"/>
                        </a:rPr>
                        <a:t>e</a:t>
                      </a:r>
                      <a:r>
                        <a:rPr sz="700" b="1" spc="-25" dirty="0">
                          <a:latin typeface="Trebuchet MS"/>
                          <a:cs typeface="Trebuchet MS"/>
                        </a:rPr>
                        <a:t> </a:t>
                      </a:r>
                      <a:r>
                        <a:rPr sz="700" b="1" spc="-5" dirty="0">
                          <a:latin typeface="Trebuchet MS"/>
                          <a:cs typeface="Trebuchet MS"/>
                        </a:rPr>
                        <a:t>e</a:t>
                      </a:r>
                      <a:r>
                        <a:rPr sz="700" b="1" dirty="0">
                          <a:latin typeface="Trebuchet MS"/>
                          <a:cs typeface="Trebuchet MS"/>
                        </a:rPr>
                        <a:t>t</a:t>
                      </a:r>
                      <a:endParaRPr sz="700">
                        <a:latin typeface="Trebuchet MS"/>
                        <a:cs typeface="Trebuchet MS"/>
                      </a:endParaRPr>
                    </a:p>
                  </a:txBody>
                  <a:tcPr marL="0" marR="0" marT="0" marB="0"/>
                </a:tc>
                <a:extLst>
                  <a:ext uri="{0D108BD9-81ED-4DB2-BD59-A6C34878D82A}">
                    <a16:rowId xmlns:a16="http://schemas.microsoft.com/office/drawing/2014/main" val="10003"/>
                  </a:ext>
                </a:extLst>
              </a:tr>
              <a:tr h="214629">
                <a:tc>
                  <a:txBody>
                    <a:bodyPr/>
                    <a:lstStyle/>
                    <a:p>
                      <a:pPr marL="411480" marR="158750" indent="-195580">
                        <a:lnSpc>
                          <a:spcPts val="840"/>
                        </a:lnSpc>
                      </a:pPr>
                      <a:r>
                        <a:rPr sz="700" b="1" spc="-5" dirty="0">
                          <a:latin typeface="Trebuchet MS"/>
                          <a:cs typeface="Trebuchet MS"/>
                        </a:rPr>
                        <a:t>e</a:t>
                      </a:r>
                      <a:r>
                        <a:rPr sz="700" b="1" dirty="0">
                          <a:latin typeface="Trebuchet MS"/>
                          <a:cs typeface="Trebuchet MS"/>
                        </a:rPr>
                        <a:t>t</a:t>
                      </a:r>
                      <a:r>
                        <a:rPr sz="700" b="1" spc="-30" dirty="0">
                          <a:latin typeface="Trebuchet MS"/>
                          <a:cs typeface="Trebuchet MS"/>
                        </a:rPr>
                        <a:t> </a:t>
                      </a:r>
                      <a:r>
                        <a:rPr sz="700" b="1" dirty="0">
                          <a:latin typeface="Trebuchet MS"/>
                          <a:cs typeface="Trebuchet MS"/>
                        </a:rPr>
                        <a:t>doté</a:t>
                      </a:r>
                      <a:r>
                        <a:rPr sz="700" b="1" spc="-40" dirty="0">
                          <a:latin typeface="Trebuchet MS"/>
                          <a:cs typeface="Trebuchet MS"/>
                        </a:rPr>
                        <a:t> </a:t>
                      </a:r>
                      <a:r>
                        <a:rPr sz="700" b="1" dirty="0">
                          <a:latin typeface="Trebuchet MS"/>
                          <a:cs typeface="Trebuchet MS"/>
                        </a:rPr>
                        <a:t>d</a:t>
                      </a:r>
                      <a:r>
                        <a:rPr sz="700" b="1" spc="-5" dirty="0">
                          <a:latin typeface="Trebuchet MS"/>
                          <a:cs typeface="Trebuchet MS"/>
                        </a:rPr>
                        <a:t>’</a:t>
                      </a:r>
                      <a:r>
                        <a:rPr sz="700" b="1" spc="-10" dirty="0">
                          <a:latin typeface="Trebuchet MS"/>
                          <a:cs typeface="Trebuchet MS"/>
                        </a:rPr>
                        <a:t>u</a:t>
                      </a:r>
                      <a:r>
                        <a:rPr sz="700" b="1" dirty="0">
                          <a:latin typeface="Trebuchet MS"/>
                          <a:cs typeface="Trebuchet MS"/>
                        </a:rPr>
                        <a:t>n</a:t>
                      </a:r>
                      <a:r>
                        <a:rPr sz="700" b="1" spc="-30" dirty="0">
                          <a:latin typeface="Trebuchet MS"/>
                          <a:cs typeface="Trebuchet MS"/>
                        </a:rPr>
                        <a:t> </a:t>
                      </a:r>
                      <a:r>
                        <a:rPr sz="700" b="1" dirty="0">
                          <a:latin typeface="Trebuchet MS"/>
                          <a:cs typeface="Trebuchet MS"/>
                        </a:rPr>
                        <a:t>g</a:t>
                      </a:r>
                      <a:r>
                        <a:rPr sz="700" b="1" spc="-5" dirty="0">
                          <a:latin typeface="Trebuchet MS"/>
                          <a:cs typeface="Trebuchet MS"/>
                        </a:rPr>
                        <a:t>ra</a:t>
                      </a:r>
                      <a:r>
                        <a:rPr sz="700" b="1" spc="-10" dirty="0">
                          <a:latin typeface="Trebuchet MS"/>
                          <a:cs typeface="Trebuchet MS"/>
                        </a:rPr>
                        <a:t>n</a:t>
                      </a:r>
                      <a:r>
                        <a:rPr sz="700" b="1" dirty="0">
                          <a:latin typeface="Trebuchet MS"/>
                          <a:cs typeface="Trebuchet MS"/>
                        </a:rPr>
                        <a:t>d  </a:t>
                      </a:r>
                      <a:r>
                        <a:rPr sz="700" b="1" spc="-5" dirty="0">
                          <a:latin typeface="Trebuchet MS"/>
                          <a:cs typeface="Trebuchet MS"/>
                        </a:rPr>
                        <a:t>éc</a:t>
                      </a:r>
                      <a:r>
                        <a:rPr sz="700" b="1" dirty="0">
                          <a:latin typeface="Trebuchet MS"/>
                          <a:cs typeface="Trebuchet MS"/>
                        </a:rPr>
                        <a:t>r</a:t>
                      </a:r>
                      <a:r>
                        <a:rPr sz="700" b="1" spc="-5" dirty="0">
                          <a:latin typeface="Trebuchet MS"/>
                          <a:cs typeface="Trebuchet MS"/>
                        </a:rPr>
                        <a:t>a</a:t>
                      </a:r>
                      <a:r>
                        <a:rPr sz="700" b="1" dirty="0">
                          <a:latin typeface="Trebuchet MS"/>
                          <a:cs typeface="Trebuchet MS"/>
                        </a:rPr>
                        <a:t>n</a:t>
                      </a:r>
                      <a:r>
                        <a:rPr sz="700" b="1" spc="-40" dirty="0">
                          <a:latin typeface="Trebuchet MS"/>
                          <a:cs typeface="Trebuchet MS"/>
                        </a:rPr>
                        <a:t> </a:t>
                      </a:r>
                      <a:r>
                        <a:rPr sz="700" b="1" spc="-5" dirty="0">
                          <a:latin typeface="Trebuchet MS"/>
                          <a:cs typeface="Trebuchet MS"/>
                        </a:rPr>
                        <a:t>8’</a:t>
                      </a:r>
                      <a:r>
                        <a:rPr sz="700" b="1" dirty="0">
                          <a:latin typeface="Trebuchet MS"/>
                          <a:cs typeface="Trebuchet MS"/>
                        </a:rPr>
                        <a:t>’</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775"/>
                        </a:lnSpc>
                      </a:pPr>
                      <a:r>
                        <a:rPr sz="700" b="1" spc="-5" dirty="0">
                          <a:latin typeface="Trebuchet MS"/>
                          <a:cs typeface="Trebuchet MS"/>
                        </a:rPr>
                        <a:t>e</a:t>
                      </a:r>
                      <a:r>
                        <a:rPr sz="700" b="1" dirty="0">
                          <a:latin typeface="Trebuchet MS"/>
                          <a:cs typeface="Trebuchet MS"/>
                        </a:rPr>
                        <a:t>t</a:t>
                      </a:r>
                      <a:r>
                        <a:rPr sz="700" b="1" spc="-30" dirty="0">
                          <a:latin typeface="Trebuchet MS"/>
                          <a:cs typeface="Trebuchet MS"/>
                        </a:rPr>
                        <a:t> </a:t>
                      </a:r>
                      <a:r>
                        <a:rPr sz="700" b="1" spc="-5" dirty="0">
                          <a:latin typeface="Trebuchet MS"/>
                          <a:cs typeface="Trebuchet MS"/>
                        </a:rPr>
                        <a:t>éc</a:t>
                      </a:r>
                      <a:r>
                        <a:rPr sz="700" b="1" dirty="0">
                          <a:latin typeface="Trebuchet MS"/>
                          <a:cs typeface="Trebuchet MS"/>
                        </a:rPr>
                        <a:t>o</a:t>
                      </a:r>
                      <a:r>
                        <a:rPr sz="700" b="1" spc="-5" dirty="0">
                          <a:latin typeface="Trebuchet MS"/>
                          <a:cs typeface="Trebuchet MS"/>
                        </a:rPr>
                        <a:t>l</a:t>
                      </a:r>
                      <a:r>
                        <a:rPr sz="700" b="1" dirty="0">
                          <a:latin typeface="Trebuchet MS"/>
                          <a:cs typeface="Trebuchet MS"/>
                        </a:rPr>
                        <a:t>og</a:t>
                      </a:r>
                      <a:r>
                        <a:rPr sz="700" b="1" spc="-10" dirty="0">
                          <a:latin typeface="Trebuchet MS"/>
                          <a:cs typeface="Trebuchet MS"/>
                        </a:rPr>
                        <a:t>i</a:t>
                      </a:r>
                      <a:r>
                        <a:rPr sz="700" b="1" dirty="0">
                          <a:latin typeface="Trebuchet MS"/>
                          <a:cs typeface="Trebuchet MS"/>
                        </a:rPr>
                        <a:t>q</a:t>
                      </a:r>
                      <a:r>
                        <a:rPr sz="700" b="1" spc="-10" dirty="0">
                          <a:latin typeface="Trebuchet MS"/>
                          <a:cs typeface="Trebuchet MS"/>
                        </a:rPr>
                        <a:t>u</a:t>
                      </a:r>
                      <a:r>
                        <a:rPr sz="700" b="1" dirty="0">
                          <a:latin typeface="Trebuchet MS"/>
                          <a:cs typeface="Trebuchet MS"/>
                        </a:rPr>
                        <a:t>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278130">
                        <a:lnSpc>
                          <a:spcPts val="775"/>
                        </a:lnSpc>
                      </a:pP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r>
                        <a:rPr sz="700" b="1" spc="-30" dirty="0">
                          <a:latin typeface="Trebuchet MS"/>
                          <a:cs typeface="Trebuchet MS"/>
                        </a:rPr>
                        <a:t> </a:t>
                      </a:r>
                      <a:r>
                        <a:rPr sz="700" b="1" spc="-5" dirty="0">
                          <a:latin typeface="Trebuchet MS"/>
                          <a:cs typeface="Trebuchet MS"/>
                        </a:rPr>
                        <a:t>e</a:t>
                      </a:r>
                      <a:r>
                        <a:rPr sz="700" b="1" dirty="0">
                          <a:latin typeface="Trebuchet MS"/>
                          <a:cs typeface="Trebuchet MS"/>
                        </a:rPr>
                        <a:t>t</a:t>
                      </a:r>
                      <a:endParaRPr sz="700">
                        <a:latin typeface="Trebuchet MS"/>
                        <a:cs typeface="Trebuchet MS"/>
                      </a:endParaRPr>
                    </a:p>
                    <a:p>
                      <a:pPr marL="333375">
                        <a:lnSpc>
                          <a:spcPts val="819"/>
                        </a:lnSpc>
                      </a:pPr>
                      <a:r>
                        <a:rPr sz="700" b="1" spc="-15" dirty="0">
                          <a:latin typeface="Trebuchet MS"/>
                          <a:cs typeface="Trebuchet MS"/>
                        </a:rPr>
                        <a:t>écologique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1270" algn="ctr">
                        <a:lnSpc>
                          <a:spcPts val="775"/>
                        </a:lnSpc>
                      </a:pPr>
                      <a:r>
                        <a:rPr sz="700" b="1" dirty="0">
                          <a:latin typeface="Trebuchet MS"/>
                          <a:cs typeface="Trebuchet MS"/>
                        </a:rPr>
                        <a:t>s</a:t>
                      </a:r>
                      <a:r>
                        <a:rPr sz="700" b="1" spc="-5" dirty="0">
                          <a:latin typeface="Trebuchet MS"/>
                          <a:cs typeface="Trebuchet MS"/>
                        </a:rPr>
                        <a:t>a</a:t>
                      </a:r>
                      <a:r>
                        <a:rPr sz="700" b="1" spc="-10" dirty="0">
                          <a:latin typeface="Trebuchet MS"/>
                          <a:cs typeface="Trebuchet MS"/>
                        </a:rPr>
                        <a:t>n</a:t>
                      </a:r>
                      <a:r>
                        <a:rPr sz="700" b="1" dirty="0">
                          <a:latin typeface="Trebuchet MS"/>
                          <a:cs typeface="Trebuchet MS"/>
                        </a:rPr>
                        <a:t>s</a:t>
                      </a:r>
                      <a:r>
                        <a:rPr sz="700" b="1" spc="-20" dirty="0">
                          <a:latin typeface="Trebuchet MS"/>
                          <a:cs typeface="Trebuchet MS"/>
                        </a:rPr>
                        <a:t> </a:t>
                      </a:r>
                      <a:r>
                        <a:rPr sz="700" b="1" spc="-5" dirty="0">
                          <a:latin typeface="Trebuchet MS"/>
                          <a:cs typeface="Trebuchet MS"/>
                        </a:rPr>
                        <a:t>im</a:t>
                      </a:r>
                      <a:r>
                        <a:rPr sz="700" b="1" dirty="0">
                          <a:latin typeface="Trebuchet MS"/>
                          <a:cs typeface="Trebuchet MS"/>
                        </a:rPr>
                        <a:t>pr</a:t>
                      </a:r>
                      <a:r>
                        <a:rPr sz="700" b="1" spc="-10" dirty="0">
                          <a:latin typeface="Trebuchet MS"/>
                          <a:cs typeface="Trebuchet MS"/>
                        </a:rPr>
                        <a:t>i</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635" algn="ctr">
                        <a:lnSpc>
                          <a:spcPts val="825"/>
                        </a:lnSpc>
                      </a:pPr>
                      <a:r>
                        <a:rPr sz="700" b="1" spc="-5" dirty="0">
                          <a:latin typeface="Trebuchet MS"/>
                          <a:cs typeface="Trebuchet MS"/>
                        </a:rPr>
                        <a:t>e</a:t>
                      </a:r>
                      <a:r>
                        <a:rPr sz="700" b="1" dirty="0">
                          <a:latin typeface="Trebuchet MS"/>
                          <a:cs typeface="Trebuchet MS"/>
                        </a:rPr>
                        <a:t>t</a:t>
                      </a:r>
                      <a:r>
                        <a:rPr sz="700" b="1" spc="-30" dirty="0">
                          <a:latin typeface="Trebuchet MS"/>
                          <a:cs typeface="Trebuchet MS"/>
                        </a:rPr>
                        <a:t> </a:t>
                      </a:r>
                      <a:r>
                        <a:rPr sz="700" b="1" spc="-5" dirty="0">
                          <a:latin typeface="Trebuchet MS"/>
                          <a:cs typeface="Trebuchet MS"/>
                        </a:rPr>
                        <a:t>éc</a:t>
                      </a:r>
                      <a:r>
                        <a:rPr sz="700" b="1" dirty="0">
                          <a:latin typeface="Trebuchet MS"/>
                          <a:cs typeface="Trebuchet MS"/>
                        </a:rPr>
                        <a:t>o</a:t>
                      </a:r>
                      <a:r>
                        <a:rPr sz="700" b="1" spc="-5" dirty="0">
                          <a:latin typeface="Trebuchet MS"/>
                          <a:cs typeface="Trebuchet MS"/>
                        </a:rPr>
                        <a:t>l</a:t>
                      </a:r>
                      <a:r>
                        <a:rPr sz="700" b="1" dirty="0">
                          <a:latin typeface="Trebuchet MS"/>
                          <a:cs typeface="Trebuchet MS"/>
                        </a:rPr>
                        <a:t>og</a:t>
                      </a:r>
                      <a:r>
                        <a:rPr sz="700" b="1" spc="-10" dirty="0">
                          <a:latin typeface="Trebuchet MS"/>
                          <a:cs typeface="Trebuchet MS"/>
                        </a:rPr>
                        <a:t>i</a:t>
                      </a:r>
                      <a:r>
                        <a:rPr sz="700" b="1" dirty="0">
                          <a:latin typeface="Trebuchet MS"/>
                          <a:cs typeface="Trebuchet MS"/>
                        </a:rPr>
                        <a:t>q</a:t>
                      </a:r>
                      <a:r>
                        <a:rPr sz="700" b="1" spc="-10" dirty="0">
                          <a:latin typeface="Trebuchet MS"/>
                          <a:cs typeface="Trebuchet MS"/>
                        </a:rPr>
                        <a:t>u</a:t>
                      </a:r>
                      <a:r>
                        <a:rPr sz="700" b="1" dirty="0">
                          <a:latin typeface="Trebuchet MS"/>
                          <a:cs typeface="Trebuchet MS"/>
                        </a:rPr>
                        <a:t>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334645" marR="270510" indent="-55244">
                        <a:lnSpc>
                          <a:spcPts val="840"/>
                        </a:lnSpc>
                      </a:pP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r>
                        <a:rPr sz="700" b="1" spc="-30" dirty="0">
                          <a:latin typeface="Trebuchet MS"/>
                          <a:cs typeface="Trebuchet MS"/>
                        </a:rPr>
                        <a:t> </a:t>
                      </a:r>
                      <a:r>
                        <a:rPr sz="700" b="1" spc="-5" dirty="0">
                          <a:latin typeface="Trebuchet MS"/>
                          <a:cs typeface="Trebuchet MS"/>
                        </a:rPr>
                        <a:t>e</a:t>
                      </a:r>
                      <a:r>
                        <a:rPr sz="700" b="1" dirty="0">
                          <a:latin typeface="Trebuchet MS"/>
                          <a:cs typeface="Trebuchet MS"/>
                        </a:rPr>
                        <a:t>t  </a:t>
                      </a:r>
                      <a:r>
                        <a:rPr sz="700" b="1" spc="-15" dirty="0">
                          <a:latin typeface="Trebuchet MS"/>
                          <a:cs typeface="Trebuchet MS"/>
                        </a:rPr>
                        <a:t>écologique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221615">
                        <a:lnSpc>
                          <a:spcPts val="825"/>
                        </a:lnSpc>
                      </a:pPr>
                      <a:r>
                        <a:rPr sz="700" b="1" dirty="0">
                          <a:latin typeface="Trebuchet MS"/>
                          <a:cs typeface="Trebuchet MS"/>
                        </a:rPr>
                        <a:t>s</a:t>
                      </a:r>
                      <a:r>
                        <a:rPr sz="700" b="1" spc="-5" dirty="0">
                          <a:latin typeface="Trebuchet MS"/>
                          <a:cs typeface="Trebuchet MS"/>
                        </a:rPr>
                        <a:t>a</a:t>
                      </a:r>
                      <a:r>
                        <a:rPr sz="700" b="1" spc="-10" dirty="0">
                          <a:latin typeface="Trebuchet MS"/>
                          <a:cs typeface="Trebuchet MS"/>
                        </a:rPr>
                        <a:t>n</a:t>
                      </a:r>
                      <a:r>
                        <a:rPr sz="700" b="1" dirty="0">
                          <a:latin typeface="Trebuchet MS"/>
                          <a:cs typeface="Trebuchet MS"/>
                        </a:rPr>
                        <a:t>s</a:t>
                      </a:r>
                      <a:r>
                        <a:rPr sz="700" b="1" spc="-20" dirty="0">
                          <a:latin typeface="Trebuchet MS"/>
                          <a:cs typeface="Trebuchet MS"/>
                        </a:rPr>
                        <a:t> </a:t>
                      </a:r>
                      <a:r>
                        <a:rPr sz="700" b="1" spc="-5" dirty="0">
                          <a:latin typeface="Trebuchet MS"/>
                          <a:cs typeface="Trebuchet MS"/>
                        </a:rPr>
                        <a:t>im</a:t>
                      </a:r>
                      <a:r>
                        <a:rPr sz="700" b="1" dirty="0">
                          <a:latin typeface="Trebuchet MS"/>
                          <a:cs typeface="Trebuchet MS"/>
                        </a:rPr>
                        <a:t>pr</a:t>
                      </a:r>
                      <a:r>
                        <a:rPr sz="700" b="1" spc="-10" dirty="0">
                          <a:latin typeface="Trebuchet MS"/>
                          <a:cs typeface="Trebuchet MS"/>
                        </a:rPr>
                        <a:t>i</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te</a:t>
                      </a:r>
                      <a:endParaRPr sz="700">
                        <a:latin typeface="Trebuchet MS"/>
                        <a:cs typeface="Trebuchet MS"/>
                      </a:endParaRPr>
                    </a:p>
                  </a:txBody>
                  <a:tcPr marL="0" marR="0" marT="0" marB="0"/>
                </a:tc>
                <a:extLst>
                  <a:ext uri="{0D108BD9-81ED-4DB2-BD59-A6C34878D82A}">
                    <a16:rowId xmlns:a16="http://schemas.microsoft.com/office/drawing/2014/main" val="10004"/>
                  </a:ext>
                </a:extLst>
              </a:tr>
            </a:tbl>
          </a:graphicData>
        </a:graphic>
      </p:graphicFrame>
      <p:sp>
        <p:nvSpPr>
          <p:cNvPr id="84" name="object 47"/>
          <p:cNvSpPr txBox="1"/>
          <p:nvPr/>
        </p:nvSpPr>
        <p:spPr>
          <a:xfrm>
            <a:off x="1267577" y="3940278"/>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FF9933"/>
                </a:solidFill>
                <a:latin typeface="Trebuchet MS"/>
                <a:cs typeface="Trebuchet MS"/>
              </a:rPr>
              <a:t>39,90€</a:t>
            </a:r>
            <a:endParaRPr sz="1050">
              <a:latin typeface="Trebuchet MS"/>
              <a:cs typeface="Trebuchet MS"/>
            </a:endParaRPr>
          </a:p>
          <a:p>
            <a:pPr algn="ctr">
              <a:lnSpc>
                <a:spcPct val="100000"/>
              </a:lnSpc>
            </a:pPr>
            <a:r>
              <a:rPr sz="1050" b="1" spc="10" dirty="0">
                <a:solidFill>
                  <a:srgbClr val="FF9933"/>
                </a:solidFill>
                <a:latin typeface="Trebuchet MS"/>
                <a:cs typeface="Trebuchet MS"/>
              </a:rPr>
              <a:t>HT</a:t>
            </a:r>
            <a:endParaRPr sz="1050">
              <a:latin typeface="Trebuchet MS"/>
              <a:cs typeface="Trebuchet MS"/>
            </a:endParaRPr>
          </a:p>
        </p:txBody>
      </p:sp>
      <p:sp>
        <p:nvSpPr>
          <p:cNvPr id="85" name="object 48"/>
          <p:cNvSpPr txBox="1"/>
          <p:nvPr/>
        </p:nvSpPr>
        <p:spPr>
          <a:xfrm>
            <a:off x="1267577" y="4581881"/>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EF516B"/>
                </a:solidFill>
                <a:latin typeface="Trebuchet MS"/>
                <a:cs typeface="Trebuchet MS"/>
              </a:rPr>
              <a:t>44,90€</a:t>
            </a:r>
            <a:endParaRPr sz="1050">
              <a:latin typeface="Trebuchet MS"/>
              <a:cs typeface="Trebuchet MS"/>
            </a:endParaRPr>
          </a:p>
          <a:p>
            <a:pPr algn="ctr">
              <a:lnSpc>
                <a:spcPct val="100000"/>
              </a:lnSpc>
            </a:pPr>
            <a:r>
              <a:rPr sz="1050" b="1" spc="10" dirty="0">
                <a:solidFill>
                  <a:srgbClr val="EF516B"/>
                </a:solidFill>
                <a:latin typeface="Trebuchet MS"/>
                <a:cs typeface="Trebuchet MS"/>
              </a:rPr>
              <a:t>HT</a:t>
            </a:r>
            <a:endParaRPr sz="1050">
              <a:latin typeface="Trebuchet MS"/>
              <a:cs typeface="Trebuchet MS"/>
            </a:endParaRPr>
          </a:p>
        </p:txBody>
      </p:sp>
      <p:sp>
        <p:nvSpPr>
          <p:cNvPr id="86" name="object 49"/>
          <p:cNvSpPr txBox="1"/>
          <p:nvPr/>
        </p:nvSpPr>
        <p:spPr>
          <a:xfrm>
            <a:off x="1267577" y="5255743"/>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A950D2"/>
                </a:solidFill>
                <a:latin typeface="Trebuchet MS"/>
                <a:cs typeface="Trebuchet MS"/>
              </a:rPr>
              <a:t>47,40€</a:t>
            </a:r>
            <a:endParaRPr sz="1050">
              <a:latin typeface="Trebuchet MS"/>
              <a:cs typeface="Trebuchet MS"/>
            </a:endParaRPr>
          </a:p>
          <a:p>
            <a:pPr algn="ctr">
              <a:lnSpc>
                <a:spcPct val="100000"/>
              </a:lnSpc>
            </a:pPr>
            <a:r>
              <a:rPr sz="1050" b="1" spc="10" dirty="0">
                <a:solidFill>
                  <a:srgbClr val="A950D2"/>
                </a:solidFill>
                <a:latin typeface="Trebuchet MS"/>
                <a:cs typeface="Trebuchet MS"/>
              </a:rPr>
              <a:t>HT</a:t>
            </a:r>
            <a:endParaRPr sz="1050">
              <a:latin typeface="Trebuchet MS"/>
              <a:cs typeface="Trebuchet MS"/>
            </a:endParaRPr>
          </a:p>
        </p:txBody>
      </p:sp>
    </p:spTree>
    <p:extLst>
      <p:ext uri="{BB962C8B-B14F-4D97-AF65-F5344CB8AC3E}">
        <p14:creationId xmlns:p14="http://schemas.microsoft.com/office/powerpoint/2010/main" val="1676166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7571" y="6280419"/>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TPE Premium</a:t>
            </a: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
        <p:nvSpPr>
          <p:cNvPr id="7" name="object 4"/>
          <p:cNvSpPr txBox="1"/>
          <p:nvPr/>
        </p:nvSpPr>
        <p:spPr>
          <a:xfrm>
            <a:off x="8220456" y="5913260"/>
            <a:ext cx="3846853" cy="217366"/>
          </a:xfrm>
          <a:prstGeom prst="rect">
            <a:avLst/>
          </a:prstGeom>
          <a:solidFill>
            <a:srgbClr val="FF9933"/>
          </a:solidFill>
        </p:spPr>
        <p:txBody>
          <a:bodyPr vert="horz" wrap="square" lIns="0" tIns="32384" rIns="0" bIns="0" rtlCol="0">
            <a:spAutoFit/>
          </a:bodyPr>
          <a:lstStyle/>
          <a:p>
            <a:pPr marL="120650">
              <a:lnSpc>
                <a:spcPct val="100000"/>
              </a:lnSpc>
              <a:spcBef>
                <a:spcPts val="254"/>
              </a:spcBef>
            </a:pPr>
            <a:r>
              <a:rPr sz="1200" b="1" dirty="0">
                <a:latin typeface="Trebuchet MS"/>
                <a:cs typeface="Trebuchet MS"/>
              </a:rPr>
              <a:t>a</a:t>
            </a:r>
            <a:r>
              <a:rPr sz="1200" b="1" spc="-15" dirty="0">
                <a:latin typeface="Trebuchet MS"/>
                <a:cs typeface="Trebuchet MS"/>
              </a:rPr>
              <a:t>cce</a:t>
            </a:r>
            <a:r>
              <a:rPr sz="1200" b="1" spc="95" dirty="0">
                <a:latin typeface="Trebuchet MS"/>
                <a:cs typeface="Trebuchet MS"/>
              </a:rPr>
              <a:t>ss</a:t>
            </a:r>
            <a:r>
              <a:rPr sz="1200" b="1" spc="-40" dirty="0">
                <a:latin typeface="Trebuchet MS"/>
                <a:cs typeface="Trebuchet MS"/>
              </a:rPr>
              <a:t>i</a:t>
            </a:r>
            <a:r>
              <a:rPr sz="1200" b="1" spc="-30" dirty="0">
                <a:latin typeface="Trebuchet MS"/>
                <a:cs typeface="Trebuchet MS"/>
              </a:rPr>
              <a:t>b</a:t>
            </a:r>
            <a:r>
              <a:rPr sz="1200" b="1" spc="-40" dirty="0">
                <a:latin typeface="Trebuchet MS"/>
                <a:cs typeface="Trebuchet MS"/>
              </a:rPr>
              <a:t>l</a:t>
            </a:r>
            <a:r>
              <a:rPr sz="1200" b="1" spc="-45" dirty="0">
                <a:latin typeface="Trebuchet MS"/>
                <a:cs typeface="Trebuchet MS"/>
              </a:rPr>
              <a:t>e</a:t>
            </a:r>
            <a:r>
              <a:rPr lang="fr-FR" sz="1200" b="1" spc="-45" dirty="0">
                <a:latin typeface="Trebuchet MS"/>
                <a:cs typeface="Trebuchet MS"/>
              </a:rPr>
              <a:t>s</a:t>
            </a:r>
            <a:r>
              <a:rPr sz="1200" b="1" spc="-90" dirty="0">
                <a:latin typeface="Trebuchet MS"/>
                <a:cs typeface="Trebuchet MS"/>
              </a:rPr>
              <a:t> </a:t>
            </a:r>
            <a:r>
              <a:rPr sz="1200" b="1" spc="-10" dirty="0">
                <a:latin typeface="Trebuchet MS"/>
                <a:cs typeface="Trebuchet MS"/>
              </a:rPr>
              <a:t>f</a:t>
            </a:r>
            <a:r>
              <a:rPr sz="1200" b="1" spc="-5" dirty="0">
                <a:latin typeface="Trebuchet MS"/>
                <a:cs typeface="Trebuchet MS"/>
              </a:rPr>
              <a:t>a</a:t>
            </a:r>
            <a:r>
              <a:rPr sz="1200" b="1" spc="-25" dirty="0">
                <a:latin typeface="Trebuchet MS"/>
                <a:cs typeface="Trebuchet MS"/>
              </a:rPr>
              <a:t>c</a:t>
            </a:r>
            <a:r>
              <a:rPr sz="1200" b="1" spc="-15" dirty="0">
                <a:latin typeface="Trebuchet MS"/>
                <a:cs typeface="Trebuchet MS"/>
              </a:rPr>
              <a:t>i</a:t>
            </a:r>
            <a:r>
              <a:rPr sz="1200" b="1" spc="-40" dirty="0">
                <a:latin typeface="Trebuchet MS"/>
                <a:cs typeface="Trebuchet MS"/>
              </a:rPr>
              <a:t>l</a:t>
            </a:r>
            <a:r>
              <a:rPr sz="1200" b="1" spc="-15" dirty="0">
                <a:latin typeface="Trebuchet MS"/>
                <a:cs typeface="Trebuchet MS"/>
              </a:rPr>
              <a:t>e</a:t>
            </a:r>
            <a:r>
              <a:rPr sz="1200" b="1" spc="-30" dirty="0">
                <a:latin typeface="Trebuchet MS"/>
                <a:cs typeface="Trebuchet MS"/>
              </a:rPr>
              <a:t>m</a:t>
            </a:r>
            <a:r>
              <a:rPr sz="1200" b="1" spc="-50" dirty="0">
                <a:latin typeface="Trebuchet MS"/>
                <a:cs typeface="Trebuchet MS"/>
              </a:rPr>
              <a:t>ent</a:t>
            </a:r>
            <a:r>
              <a:rPr sz="1200" b="1" spc="-100" dirty="0">
                <a:latin typeface="Trebuchet MS"/>
                <a:cs typeface="Trebuchet MS"/>
              </a:rPr>
              <a:t> </a:t>
            </a:r>
            <a:r>
              <a:rPr sz="1200" b="1" spc="-40" dirty="0">
                <a:latin typeface="Trebuchet MS"/>
                <a:cs typeface="Trebuchet MS"/>
              </a:rPr>
              <a:t>en</a:t>
            </a:r>
            <a:r>
              <a:rPr sz="1200" b="1" spc="-55" dirty="0">
                <a:latin typeface="Trebuchet MS"/>
                <a:cs typeface="Trebuchet MS"/>
              </a:rPr>
              <a:t> </a:t>
            </a:r>
            <a:r>
              <a:rPr sz="1200" b="1" spc="95" dirty="0" err="1">
                <a:latin typeface="Trebuchet MS"/>
                <a:cs typeface="Trebuchet MS"/>
              </a:rPr>
              <a:t>s</a:t>
            </a:r>
            <a:r>
              <a:rPr sz="1200" b="1" spc="-40" dirty="0" err="1">
                <a:latin typeface="Trebuchet MS"/>
                <a:cs typeface="Trebuchet MS"/>
              </a:rPr>
              <a:t>eulement</a:t>
            </a:r>
            <a:r>
              <a:rPr sz="1200" b="1" spc="-85" dirty="0">
                <a:latin typeface="Trebuchet MS"/>
                <a:cs typeface="Trebuchet MS"/>
              </a:rPr>
              <a:t> </a:t>
            </a:r>
            <a:r>
              <a:rPr lang="fr-FR" sz="1200" b="1" spc="-30" dirty="0">
                <a:latin typeface="Trebuchet MS"/>
                <a:cs typeface="Trebuchet MS"/>
              </a:rPr>
              <a:t>quelques</a:t>
            </a:r>
            <a:r>
              <a:rPr sz="1200" b="1" spc="-50" dirty="0">
                <a:latin typeface="Trebuchet MS"/>
                <a:cs typeface="Trebuchet MS"/>
              </a:rPr>
              <a:t> </a:t>
            </a:r>
            <a:r>
              <a:rPr sz="1200" b="1" spc="-25" dirty="0">
                <a:latin typeface="Trebuchet MS"/>
                <a:cs typeface="Trebuchet MS"/>
              </a:rPr>
              <a:t>c</a:t>
            </a:r>
            <a:r>
              <a:rPr sz="1200" b="1" spc="-10" dirty="0">
                <a:latin typeface="Trebuchet MS"/>
                <a:cs typeface="Trebuchet MS"/>
              </a:rPr>
              <a:t>l</a:t>
            </a:r>
            <a:r>
              <a:rPr sz="1200" b="1" spc="-40" dirty="0">
                <a:latin typeface="Trebuchet MS"/>
                <a:cs typeface="Trebuchet MS"/>
              </a:rPr>
              <a:t>i</a:t>
            </a:r>
            <a:r>
              <a:rPr sz="1200" b="1" spc="50" dirty="0">
                <a:latin typeface="Trebuchet MS"/>
                <a:cs typeface="Trebuchet MS"/>
              </a:rPr>
              <a:t>cs</a:t>
            </a:r>
            <a:endParaRPr sz="1200" dirty="0">
              <a:latin typeface="Trebuchet MS"/>
              <a:cs typeface="Trebuchet MS"/>
            </a:endParaRPr>
          </a:p>
        </p:txBody>
      </p:sp>
      <p:sp>
        <p:nvSpPr>
          <p:cNvPr id="27" name="object 22"/>
          <p:cNvSpPr txBox="1"/>
          <p:nvPr/>
        </p:nvSpPr>
        <p:spPr>
          <a:xfrm>
            <a:off x="823061" y="2283078"/>
            <a:ext cx="6055995" cy="391160"/>
          </a:xfrm>
          <a:prstGeom prst="rect">
            <a:avLst/>
          </a:prstGeom>
        </p:spPr>
        <p:txBody>
          <a:bodyPr vert="horz" wrap="square" lIns="0" tIns="12700" rIns="0" bIns="0" rtlCol="0">
            <a:spAutoFit/>
          </a:bodyPr>
          <a:lstStyle/>
          <a:p>
            <a:pPr marL="184785" indent="-172720">
              <a:lnSpc>
                <a:spcPct val="100000"/>
              </a:lnSpc>
              <a:spcBef>
                <a:spcPts val="100"/>
              </a:spcBef>
              <a:buSzPct val="79166"/>
              <a:buFont typeface="Wingdings"/>
              <a:buChar char=""/>
              <a:tabLst>
                <a:tab pos="185420" algn="l"/>
              </a:tabLst>
            </a:pPr>
            <a:r>
              <a:rPr sz="1200" spc="-25" dirty="0">
                <a:solidFill>
                  <a:srgbClr val="571D74"/>
                </a:solidFill>
                <a:latin typeface="Trebuchet MS"/>
                <a:cs typeface="Trebuchet MS"/>
              </a:rPr>
              <a:t>permet</a:t>
            </a:r>
            <a:r>
              <a:rPr sz="1200" spc="-70" dirty="0">
                <a:solidFill>
                  <a:srgbClr val="571D74"/>
                </a:solidFill>
                <a:latin typeface="Trebuchet MS"/>
                <a:cs typeface="Trebuchet MS"/>
              </a:rPr>
              <a:t> </a:t>
            </a:r>
            <a:r>
              <a:rPr sz="1200" spc="-10" dirty="0">
                <a:solidFill>
                  <a:srgbClr val="571D74"/>
                </a:solidFill>
                <a:latin typeface="Trebuchet MS"/>
                <a:cs typeface="Trebuchet MS"/>
              </a:rPr>
              <a:t>de</a:t>
            </a:r>
            <a:r>
              <a:rPr sz="1200" spc="-50" dirty="0">
                <a:solidFill>
                  <a:srgbClr val="571D74"/>
                </a:solidFill>
                <a:latin typeface="Trebuchet MS"/>
                <a:cs typeface="Trebuchet MS"/>
              </a:rPr>
              <a:t> </a:t>
            </a:r>
            <a:r>
              <a:rPr sz="1200" b="1" u="sng" spc="-15" dirty="0">
                <a:solidFill>
                  <a:srgbClr val="571D74"/>
                </a:solidFill>
                <a:uFill>
                  <a:solidFill>
                    <a:srgbClr val="571D74"/>
                  </a:solidFill>
                </a:uFill>
                <a:latin typeface="Trebuchet MS"/>
                <a:cs typeface="Trebuchet MS"/>
              </a:rPr>
              <a:t>visualiser</a:t>
            </a:r>
            <a:r>
              <a:rPr sz="1200" b="1" u="sng" spc="-100" dirty="0">
                <a:solidFill>
                  <a:srgbClr val="571D74"/>
                </a:solidFill>
                <a:uFill>
                  <a:solidFill>
                    <a:srgbClr val="571D74"/>
                  </a:solidFill>
                </a:uFill>
                <a:latin typeface="Trebuchet MS"/>
                <a:cs typeface="Trebuchet MS"/>
              </a:rPr>
              <a:t> </a:t>
            </a:r>
            <a:r>
              <a:rPr sz="1200" b="1" u="sng" spc="-20" dirty="0">
                <a:solidFill>
                  <a:srgbClr val="571D74"/>
                </a:solidFill>
                <a:uFill>
                  <a:solidFill>
                    <a:srgbClr val="571D74"/>
                  </a:solidFill>
                </a:uFill>
                <a:latin typeface="Trebuchet MS"/>
                <a:cs typeface="Trebuchet MS"/>
              </a:rPr>
              <a:t>simplement</a:t>
            </a:r>
            <a:r>
              <a:rPr sz="1200" b="1" spc="-75" dirty="0">
                <a:solidFill>
                  <a:srgbClr val="571D74"/>
                </a:solidFill>
                <a:latin typeface="Trebuchet MS"/>
                <a:cs typeface="Trebuchet MS"/>
              </a:rPr>
              <a:t> </a:t>
            </a:r>
            <a:r>
              <a:rPr sz="1200" spc="-45" dirty="0">
                <a:solidFill>
                  <a:srgbClr val="571D74"/>
                </a:solidFill>
                <a:latin typeface="Trebuchet MS"/>
                <a:cs typeface="Trebuchet MS"/>
              </a:rPr>
              <a:t>le</a:t>
            </a:r>
            <a:r>
              <a:rPr sz="1200" spc="-50" dirty="0">
                <a:solidFill>
                  <a:srgbClr val="571D74"/>
                </a:solidFill>
                <a:latin typeface="Trebuchet MS"/>
                <a:cs typeface="Trebuchet MS"/>
              </a:rPr>
              <a:t> </a:t>
            </a:r>
            <a:r>
              <a:rPr sz="1200" dirty="0">
                <a:solidFill>
                  <a:srgbClr val="571D74"/>
                </a:solidFill>
                <a:latin typeface="Trebuchet MS"/>
                <a:cs typeface="Trebuchet MS"/>
              </a:rPr>
              <a:t>nombre</a:t>
            </a:r>
            <a:r>
              <a:rPr sz="1200" spc="-60" dirty="0">
                <a:solidFill>
                  <a:srgbClr val="571D74"/>
                </a:solidFill>
                <a:latin typeface="Trebuchet MS"/>
                <a:cs typeface="Trebuchet MS"/>
              </a:rPr>
              <a:t> </a:t>
            </a:r>
            <a:r>
              <a:rPr sz="1200" spc="-10" dirty="0">
                <a:solidFill>
                  <a:srgbClr val="571D74"/>
                </a:solidFill>
                <a:latin typeface="Trebuchet MS"/>
                <a:cs typeface="Trebuchet MS"/>
              </a:rPr>
              <a:t>de</a:t>
            </a:r>
            <a:r>
              <a:rPr sz="1200" spc="-45" dirty="0">
                <a:solidFill>
                  <a:srgbClr val="571D74"/>
                </a:solidFill>
                <a:latin typeface="Trebuchet MS"/>
                <a:cs typeface="Trebuchet MS"/>
              </a:rPr>
              <a:t> </a:t>
            </a:r>
            <a:r>
              <a:rPr sz="1200" spc="5" dirty="0">
                <a:solidFill>
                  <a:srgbClr val="571D74"/>
                </a:solidFill>
                <a:latin typeface="Trebuchet MS"/>
                <a:cs typeface="Trebuchet MS"/>
              </a:rPr>
              <a:t>transactions</a:t>
            </a:r>
            <a:r>
              <a:rPr sz="1200" spc="-70" dirty="0">
                <a:solidFill>
                  <a:srgbClr val="571D74"/>
                </a:solidFill>
                <a:latin typeface="Trebuchet MS"/>
                <a:cs typeface="Trebuchet MS"/>
              </a:rPr>
              <a:t> </a:t>
            </a:r>
            <a:r>
              <a:rPr sz="1200" dirty="0">
                <a:solidFill>
                  <a:srgbClr val="571D74"/>
                </a:solidFill>
                <a:latin typeface="Trebuchet MS"/>
                <a:cs typeface="Trebuchet MS"/>
              </a:rPr>
              <a:t>réalisées</a:t>
            </a:r>
            <a:r>
              <a:rPr sz="1200" spc="-55" dirty="0">
                <a:solidFill>
                  <a:srgbClr val="571D74"/>
                </a:solidFill>
                <a:latin typeface="Trebuchet MS"/>
                <a:cs typeface="Trebuchet MS"/>
              </a:rPr>
              <a:t> </a:t>
            </a:r>
            <a:r>
              <a:rPr sz="1200" spc="-15" dirty="0">
                <a:solidFill>
                  <a:srgbClr val="571D74"/>
                </a:solidFill>
                <a:latin typeface="Trebuchet MS"/>
                <a:cs typeface="Trebuchet MS"/>
              </a:rPr>
              <a:t>quotidiennement</a:t>
            </a:r>
            <a:endParaRPr sz="1200" dirty="0">
              <a:latin typeface="Trebuchet MS"/>
              <a:cs typeface="Trebuchet MS"/>
            </a:endParaRPr>
          </a:p>
          <a:p>
            <a:pPr marL="184785" indent="-172720">
              <a:lnSpc>
                <a:spcPct val="100000"/>
              </a:lnSpc>
              <a:buSzPct val="79166"/>
              <a:buFont typeface="Wingdings"/>
              <a:buChar char=""/>
              <a:tabLst>
                <a:tab pos="185420" algn="l"/>
              </a:tabLst>
            </a:pPr>
            <a:r>
              <a:rPr sz="1200" spc="35" dirty="0">
                <a:solidFill>
                  <a:srgbClr val="571D74"/>
                </a:solidFill>
                <a:latin typeface="Trebuchet MS"/>
                <a:cs typeface="Trebuchet MS"/>
              </a:rPr>
              <a:t>mais</a:t>
            </a:r>
            <a:r>
              <a:rPr sz="1200" spc="-55" dirty="0">
                <a:solidFill>
                  <a:srgbClr val="571D74"/>
                </a:solidFill>
                <a:latin typeface="Trebuchet MS"/>
                <a:cs typeface="Trebuchet MS"/>
              </a:rPr>
              <a:t> </a:t>
            </a:r>
            <a:r>
              <a:rPr sz="1200" b="1" u="sng" spc="20" dirty="0">
                <a:solidFill>
                  <a:srgbClr val="571D74"/>
                </a:solidFill>
                <a:uFill>
                  <a:solidFill>
                    <a:srgbClr val="571D74"/>
                  </a:solidFill>
                </a:uFill>
                <a:latin typeface="Trebuchet MS"/>
                <a:cs typeface="Trebuchet MS"/>
              </a:rPr>
              <a:t>aussi</a:t>
            </a:r>
            <a:r>
              <a:rPr sz="1200" b="1" u="sng" spc="-85" dirty="0">
                <a:solidFill>
                  <a:srgbClr val="571D74"/>
                </a:solidFill>
                <a:uFill>
                  <a:solidFill>
                    <a:srgbClr val="571D74"/>
                  </a:solidFill>
                </a:uFill>
                <a:latin typeface="Trebuchet MS"/>
                <a:cs typeface="Trebuchet MS"/>
              </a:rPr>
              <a:t> </a:t>
            </a:r>
            <a:r>
              <a:rPr sz="1200" b="1" u="sng" spc="-35" dirty="0">
                <a:solidFill>
                  <a:srgbClr val="571D74"/>
                </a:solidFill>
                <a:uFill>
                  <a:solidFill>
                    <a:srgbClr val="571D74"/>
                  </a:solidFill>
                </a:uFill>
                <a:latin typeface="Trebuchet MS"/>
                <a:cs typeface="Trebuchet MS"/>
              </a:rPr>
              <a:t>de</a:t>
            </a:r>
            <a:r>
              <a:rPr sz="1200" b="1" u="sng" spc="-50" dirty="0">
                <a:solidFill>
                  <a:srgbClr val="571D74"/>
                </a:solidFill>
                <a:uFill>
                  <a:solidFill>
                    <a:srgbClr val="571D74"/>
                  </a:solidFill>
                </a:uFill>
                <a:latin typeface="Trebuchet MS"/>
                <a:cs typeface="Trebuchet MS"/>
              </a:rPr>
              <a:t> </a:t>
            </a:r>
            <a:r>
              <a:rPr sz="1200" b="1" u="sng" spc="-45" dirty="0">
                <a:solidFill>
                  <a:srgbClr val="571D74"/>
                </a:solidFill>
                <a:uFill>
                  <a:solidFill>
                    <a:srgbClr val="571D74"/>
                  </a:solidFill>
                </a:uFill>
                <a:latin typeface="Trebuchet MS"/>
                <a:cs typeface="Trebuchet MS"/>
              </a:rPr>
              <a:t>rechercher </a:t>
            </a:r>
            <a:r>
              <a:rPr sz="1200" spc="15" dirty="0">
                <a:solidFill>
                  <a:srgbClr val="571D74"/>
                </a:solidFill>
                <a:latin typeface="Trebuchet MS"/>
                <a:cs typeface="Trebuchet MS"/>
              </a:rPr>
              <a:t>les</a:t>
            </a:r>
            <a:r>
              <a:rPr sz="1200" spc="-60" dirty="0">
                <a:solidFill>
                  <a:srgbClr val="571D74"/>
                </a:solidFill>
                <a:latin typeface="Trebuchet MS"/>
                <a:cs typeface="Trebuchet MS"/>
              </a:rPr>
              <a:t> </a:t>
            </a:r>
            <a:r>
              <a:rPr sz="1200" spc="5" dirty="0">
                <a:solidFill>
                  <a:srgbClr val="571D74"/>
                </a:solidFill>
                <a:latin typeface="Trebuchet MS"/>
                <a:cs typeface="Trebuchet MS"/>
              </a:rPr>
              <a:t>transactions</a:t>
            </a:r>
            <a:r>
              <a:rPr sz="1200" spc="-65" dirty="0">
                <a:solidFill>
                  <a:srgbClr val="571D74"/>
                </a:solidFill>
                <a:latin typeface="Trebuchet MS"/>
                <a:cs typeface="Trebuchet MS"/>
              </a:rPr>
              <a:t> </a:t>
            </a:r>
            <a:r>
              <a:rPr sz="1200" dirty="0">
                <a:solidFill>
                  <a:srgbClr val="571D74"/>
                </a:solidFill>
                <a:latin typeface="Trebuchet MS"/>
                <a:cs typeface="Trebuchet MS"/>
              </a:rPr>
              <a:t>réalisées</a:t>
            </a:r>
            <a:r>
              <a:rPr sz="1200" spc="-70" dirty="0">
                <a:solidFill>
                  <a:srgbClr val="571D74"/>
                </a:solidFill>
                <a:latin typeface="Trebuchet MS"/>
                <a:cs typeface="Trebuchet MS"/>
              </a:rPr>
              <a:t> </a:t>
            </a:r>
            <a:r>
              <a:rPr sz="1200" spc="20" dirty="0">
                <a:solidFill>
                  <a:srgbClr val="571D74"/>
                </a:solidFill>
                <a:latin typeface="Trebuchet MS"/>
                <a:cs typeface="Trebuchet MS"/>
              </a:rPr>
              <a:t>sur</a:t>
            </a:r>
            <a:r>
              <a:rPr sz="1200" spc="-60" dirty="0">
                <a:solidFill>
                  <a:srgbClr val="571D74"/>
                </a:solidFill>
                <a:latin typeface="Trebuchet MS"/>
                <a:cs typeface="Trebuchet MS"/>
              </a:rPr>
              <a:t> </a:t>
            </a:r>
            <a:r>
              <a:rPr sz="1200" spc="15" dirty="0">
                <a:solidFill>
                  <a:srgbClr val="571D74"/>
                </a:solidFill>
                <a:latin typeface="Trebuchet MS"/>
                <a:cs typeface="Trebuchet MS"/>
              </a:rPr>
              <a:t>les</a:t>
            </a:r>
            <a:r>
              <a:rPr sz="1200" spc="-65" dirty="0">
                <a:solidFill>
                  <a:srgbClr val="571D74"/>
                </a:solidFill>
                <a:latin typeface="Trebuchet MS"/>
                <a:cs typeface="Trebuchet MS"/>
              </a:rPr>
              <a:t> </a:t>
            </a:r>
            <a:r>
              <a:rPr sz="1200" spc="40" dirty="0">
                <a:solidFill>
                  <a:srgbClr val="571D74"/>
                </a:solidFill>
                <a:latin typeface="Trebuchet MS"/>
                <a:cs typeface="Trebuchet MS"/>
              </a:rPr>
              <a:t>13</a:t>
            </a:r>
            <a:r>
              <a:rPr sz="1200" spc="-50" dirty="0">
                <a:solidFill>
                  <a:srgbClr val="571D74"/>
                </a:solidFill>
                <a:latin typeface="Trebuchet MS"/>
                <a:cs typeface="Trebuchet MS"/>
              </a:rPr>
              <a:t> </a:t>
            </a:r>
            <a:r>
              <a:rPr sz="1200" spc="-10" dirty="0">
                <a:solidFill>
                  <a:srgbClr val="571D74"/>
                </a:solidFill>
                <a:latin typeface="Trebuchet MS"/>
                <a:cs typeface="Trebuchet MS"/>
              </a:rPr>
              <a:t>derniers</a:t>
            </a:r>
            <a:r>
              <a:rPr sz="1200" spc="-75" dirty="0">
                <a:solidFill>
                  <a:srgbClr val="571D74"/>
                </a:solidFill>
                <a:latin typeface="Trebuchet MS"/>
                <a:cs typeface="Trebuchet MS"/>
              </a:rPr>
              <a:t> </a:t>
            </a:r>
            <a:r>
              <a:rPr sz="1200" spc="40" dirty="0">
                <a:solidFill>
                  <a:srgbClr val="571D74"/>
                </a:solidFill>
                <a:latin typeface="Trebuchet MS"/>
                <a:cs typeface="Trebuchet MS"/>
              </a:rPr>
              <a:t>mois</a:t>
            </a:r>
            <a:endParaRPr sz="1200" dirty="0">
              <a:latin typeface="Trebuchet MS"/>
              <a:cs typeface="Trebuchet MS"/>
            </a:endParaRPr>
          </a:p>
        </p:txBody>
      </p:sp>
      <p:sp>
        <p:nvSpPr>
          <p:cNvPr id="28" name="object 23"/>
          <p:cNvSpPr txBox="1"/>
          <p:nvPr/>
        </p:nvSpPr>
        <p:spPr>
          <a:xfrm>
            <a:off x="823061" y="2648839"/>
            <a:ext cx="6055995" cy="566822"/>
          </a:xfrm>
          <a:prstGeom prst="rect">
            <a:avLst/>
          </a:prstGeom>
        </p:spPr>
        <p:txBody>
          <a:bodyPr vert="horz" wrap="square" lIns="0" tIns="12700" rIns="0" bIns="0" rtlCol="0">
            <a:spAutoFit/>
          </a:bodyPr>
          <a:lstStyle/>
          <a:p>
            <a:pPr marL="184785" marR="5080" indent="-172720">
              <a:lnSpc>
                <a:spcPct val="100000"/>
              </a:lnSpc>
              <a:spcBef>
                <a:spcPts val="100"/>
              </a:spcBef>
              <a:buSzPct val="79166"/>
              <a:buFont typeface="Wingdings"/>
              <a:buChar char=""/>
              <a:tabLst>
                <a:tab pos="185420" algn="l"/>
              </a:tabLst>
            </a:pPr>
            <a:r>
              <a:rPr sz="1200" spc="-55" dirty="0">
                <a:solidFill>
                  <a:srgbClr val="571D74"/>
                </a:solidFill>
                <a:latin typeface="Trebuchet MS"/>
                <a:cs typeface="Trebuchet MS"/>
              </a:rPr>
              <a:t>et</a:t>
            </a:r>
            <a:r>
              <a:rPr sz="1200" spc="-65" dirty="0">
                <a:solidFill>
                  <a:srgbClr val="571D74"/>
                </a:solidFill>
                <a:latin typeface="Trebuchet MS"/>
                <a:cs typeface="Trebuchet MS"/>
              </a:rPr>
              <a:t> </a:t>
            </a:r>
            <a:r>
              <a:rPr sz="1200" b="1" u="sng" spc="-50" dirty="0">
                <a:solidFill>
                  <a:srgbClr val="571D74"/>
                </a:solidFill>
                <a:uFill>
                  <a:solidFill>
                    <a:srgbClr val="571D74"/>
                  </a:solidFill>
                </a:uFill>
                <a:latin typeface="Trebuchet MS"/>
                <a:cs typeface="Trebuchet MS"/>
              </a:rPr>
              <a:t>d’imprimer</a:t>
            </a:r>
            <a:r>
              <a:rPr sz="1200" b="1" u="sng" spc="-75" dirty="0">
                <a:solidFill>
                  <a:srgbClr val="571D74"/>
                </a:solidFill>
                <a:uFill>
                  <a:solidFill>
                    <a:srgbClr val="571D74"/>
                  </a:solidFill>
                </a:uFill>
                <a:latin typeface="Trebuchet MS"/>
                <a:cs typeface="Trebuchet MS"/>
              </a:rPr>
              <a:t> </a:t>
            </a:r>
            <a:r>
              <a:rPr sz="1200" b="1" u="sng" spc="-40" dirty="0">
                <a:solidFill>
                  <a:srgbClr val="571D74"/>
                </a:solidFill>
                <a:uFill>
                  <a:solidFill>
                    <a:srgbClr val="571D74"/>
                  </a:solidFill>
                </a:uFill>
                <a:latin typeface="Trebuchet MS"/>
                <a:cs typeface="Trebuchet MS"/>
              </a:rPr>
              <a:t>un</a:t>
            </a:r>
            <a:r>
              <a:rPr sz="1200" b="1" u="sng" spc="-60" dirty="0">
                <a:solidFill>
                  <a:srgbClr val="571D74"/>
                </a:solidFill>
                <a:uFill>
                  <a:solidFill>
                    <a:srgbClr val="571D74"/>
                  </a:solidFill>
                </a:uFill>
                <a:latin typeface="Trebuchet MS"/>
                <a:cs typeface="Trebuchet MS"/>
              </a:rPr>
              <a:t> </a:t>
            </a:r>
            <a:r>
              <a:rPr sz="1200" b="1" u="sng" spc="-30" dirty="0">
                <a:solidFill>
                  <a:srgbClr val="571D74"/>
                </a:solidFill>
                <a:uFill>
                  <a:solidFill>
                    <a:srgbClr val="571D74"/>
                  </a:solidFill>
                </a:uFill>
                <a:latin typeface="Trebuchet MS"/>
                <a:cs typeface="Trebuchet MS"/>
              </a:rPr>
              <a:t>duplicata</a:t>
            </a:r>
            <a:r>
              <a:rPr sz="1200" b="1" u="sng" spc="-85" dirty="0">
                <a:solidFill>
                  <a:srgbClr val="571D74"/>
                </a:solidFill>
                <a:uFill>
                  <a:solidFill>
                    <a:srgbClr val="571D74"/>
                  </a:solidFill>
                </a:uFill>
                <a:latin typeface="Trebuchet MS"/>
                <a:cs typeface="Trebuchet MS"/>
              </a:rPr>
              <a:t> </a:t>
            </a:r>
            <a:r>
              <a:rPr sz="1200" b="1" u="sng" spc="-35" dirty="0">
                <a:solidFill>
                  <a:srgbClr val="571D74"/>
                </a:solidFill>
                <a:uFill>
                  <a:solidFill>
                    <a:srgbClr val="571D74"/>
                  </a:solidFill>
                </a:uFill>
                <a:latin typeface="Trebuchet MS"/>
                <a:cs typeface="Trebuchet MS"/>
              </a:rPr>
              <a:t>du</a:t>
            </a:r>
            <a:r>
              <a:rPr sz="1200" b="1" u="sng" spc="-55" dirty="0">
                <a:solidFill>
                  <a:srgbClr val="571D74"/>
                </a:solidFill>
                <a:uFill>
                  <a:solidFill>
                    <a:srgbClr val="571D74"/>
                  </a:solidFill>
                </a:uFill>
                <a:latin typeface="Trebuchet MS"/>
                <a:cs typeface="Trebuchet MS"/>
              </a:rPr>
              <a:t> </a:t>
            </a:r>
            <a:r>
              <a:rPr sz="1200" b="1" u="sng" spc="-40" dirty="0">
                <a:solidFill>
                  <a:srgbClr val="571D74"/>
                </a:solidFill>
                <a:uFill>
                  <a:solidFill>
                    <a:srgbClr val="571D74"/>
                  </a:solidFill>
                </a:uFill>
                <a:latin typeface="Trebuchet MS"/>
                <a:cs typeface="Trebuchet MS"/>
              </a:rPr>
              <a:t>ticket</a:t>
            </a:r>
            <a:r>
              <a:rPr sz="1200" b="1" u="sng" spc="-70" dirty="0">
                <a:solidFill>
                  <a:srgbClr val="571D74"/>
                </a:solidFill>
                <a:uFill>
                  <a:solidFill>
                    <a:srgbClr val="571D74"/>
                  </a:solidFill>
                </a:uFill>
                <a:latin typeface="Trebuchet MS"/>
                <a:cs typeface="Trebuchet MS"/>
              </a:rPr>
              <a:t> </a:t>
            </a:r>
            <a:r>
              <a:rPr sz="1200" b="1" u="sng" spc="45" dirty="0">
                <a:solidFill>
                  <a:srgbClr val="571D74"/>
                </a:solidFill>
                <a:uFill>
                  <a:solidFill>
                    <a:srgbClr val="571D74"/>
                  </a:solidFill>
                </a:uFill>
                <a:latin typeface="Trebuchet MS"/>
                <a:cs typeface="Trebuchet MS"/>
              </a:rPr>
              <a:t>CB</a:t>
            </a:r>
            <a:r>
              <a:rPr sz="1200" b="1" u="sng" spc="-55" dirty="0">
                <a:solidFill>
                  <a:srgbClr val="571D74"/>
                </a:solidFill>
                <a:uFill>
                  <a:solidFill>
                    <a:srgbClr val="571D74"/>
                  </a:solidFill>
                </a:uFill>
                <a:latin typeface="Trebuchet MS"/>
                <a:cs typeface="Trebuchet MS"/>
              </a:rPr>
              <a:t> </a:t>
            </a:r>
            <a:r>
              <a:rPr sz="1200" b="1" u="sng" spc="-40" dirty="0">
                <a:solidFill>
                  <a:srgbClr val="571D74"/>
                </a:solidFill>
                <a:uFill>
                  <a:solidFill>
                    <a:srgbClr val="571D74"/>
                  </a:solidFill>
                </a:uFill>
                <a:latin typeface="Trebuchet MS"/>
                <a:cs typeface="Trebuchet MS"/>
              </a:rPr>
              <a:t>client</a:t>
            </a:r>
            <a:r>
              <a:rPr sz="1200" b="1" spc="-60" dirty="0">
                <a:solidFill>
                  <a:srgbClr val="571D74"/>
                </a:solidFill>
                <a:latin typeface="Trebuchet MS"/>
                <a:cs typeface="Trebuchet MS"/>
              </a:rPr>
              <a:t> </a:t>
            </a:r>
            <a:r>
              <a:rPr sz="1200" spc="-45" dirty="0">
                <a:solidFill>
                  <a:srgbClr val="571D74"/>
                </a:solidFill>
                <a:latin typeface="Trebuchet MS"/>
                <a:cs typeface="Trebuchet MS"/>
              </a:rPr>
              <a:t>d’une</a:t>
            </a:r>
            <a:r>
              <a:rPr sz="1200" spc="-60" dirty="0">
                <a:solidFill>
                  <a:srgbClr val="571D74"/>
                </a:solidFill>
                <a:latin typeface="Trebuchet MS"/>
                <a:cs typeface="Trebuchet MS"/>
              </a:rPr>
              <a:t> </a:t>
            </a:r>
            <a:r>
              <a:rPr sz="1200" spc="40" dirty="0">
                <a:solidFill>
                  <a:srgbClr val="571D74"/>
                </a:solidFill>
                <a:latin typeface="Trebuchet MS"/>
                <a:cs typeface="Trebuchet MS"/>
              </a:rPr>
              <a:t>des</a:t>
            </a:r>
            <a:r>
              <a:rPr sz="1200" spc="-40" dirty="0">
                <a:solidFill>
                  <a:srgbClr val="571D74"/>
                </a:solidFill>
                <a:latin typeface="Trebuchet MS"/>
                <a:cs typeface="Trebuchet MS"/>
              </a:rPr>
              <a:t> </a:t>
            </a:r>
            <a:r>
              <a:rPr sz="1200" spc="5" dirty="0">
                <a:solidFill>
                  <a:srgbClr val="571D74"/>
                </a:solidFill>
                <a:latin typeface="Trebuchet MS"/>
                <a:cs typeface="Trebuchet MS"/>
              </a:rPr>
              <a:t>transactions</a:t>
            </a:r>
            <a:r>
              <a:rPr sz="1200" spc="-65" dirty="0">
                <a:solidFill>
                  <a:srgbClr val="571D74"/>
                </a:solidFill>
                <a:latin typeface="Trebuchet MS"/>
                <a:cs typeface="Trebuchet MS"/>
              </a:rPr>
              <a:t> </a:t>
            </a:r>
            <a:r>
              <a:rPr sz="1200" dirty="0">
                <a:solidFill>
                  <a:srgbClr val="571D74"/>
                </a:solidFill>
                <a:latin typeface="Trebuchet MS"/>
                <a:cs typeface="Trebuchet MS"/>
              </a:rPr>
              <a:t>affichées</a:t>
            </a:r>
            <a:r>
              <a:rPr sz="1200" spc="-65" dirty="0">
                <a:solidFill>
                  <a:srgbClr val="571D74"/>
                </a:solidFill>
                <a:latin typeface="Trebuchet MS"/>
                <a:cs typeface="Trebuchet MS"/>
              </a:rPr>
              <a:t> </a:t>
            </a:r>
            <a:r>
              <a:rPr sz="1200" spc="-70" dirty="0">
                <a:solidFill>
                  <a:srgbClr val="571D74"/>
                </a:solidFill>
                <a:latin typeface="Trebuchet MS"/>
                <a:cs typeface="Trebuchet MS"/>
              </a:rPr>
              <a:t>(</a:t>
            </a:r>
            <a:r>
              <a:rPr sz="1200" i="1" spc="-70" dirty="0">
                <a:solidFill>
                  <a:srgbClr val="571D74"/>
                </a:solidFill>
                <a:latin typeface="Trebuchet MS"/>
                <a:cs typeface="Trebuchet MS"/>
              </a:rPr>
              <a:t>il</a:t>
            </a:r>
            <a:r>
              <a:rPr sz="1200" i="1" spc="-50" dirty="0">
                <a:solidFill>
                  <a:srgbClr val="571D74"/>
                </a:solidFill>
                <a:latin typeface="Trebuchet MS"/>
                <a:cs typeface="Trebuchet MS"/>
              </a:rPr>
              <a:t> </a:t>
            </a:r>
            <a:r>
              <a:rPr sz="1200" i="1" spc="-45" dirty="0">
                <a:solidFill>
                  <a:srgbClr val="571D74"/>
                </a:solidFill>
                <a:latin typeface="Trebuchet MS"/>
                <a:cs typeface="Trebuchet MS"/>
              </a:rPr>
              <a:t>suffit </a:t>
            </a:r>
            <a:r>
              <a:rPr sz="1200" i="1" spc="-50" dirty="0">
                <a:solidFill>
                  <a:srgbClr val="571D74"/>
                </a:solidFill>
                <a:latin typeface="Trebuchet MS"/>
                <a:cs typeface="Trebuchet MS"/>
              </a:rPr>
              <a:t>d’appuyer</a:t>
            </a:r>
            <a:r>
              <a:rPr sz="1200" i="1" spc="-35" dirty="0">
                <a:solidFill>
                  <a:srgbClr val="571D74"/>
                </a:solidFill>
                <a:latin typeface="Trebuchet MS"/>
                <a:cs typeface="Trebuchet MS"/>
              </a:rPr>
              <a:t> </a:t>
            </a:r>
            <a:r>
              <a:rPr sz="1200" i="1" spc="-5" dirty="0">
                <a:solidFill>
                  <a:srgbClr val="571D74"/>
                </a:solidFill>
                <a:latin typeface="Trebuchet MS"/>
                <a:cs typeface="Trebuchet MS"/>
              </a:rPr>
              <a:t>sur</a:t>
            </a:r>
            <a:r>
              <a:rPr sz="1200" i="1" spc="-60" dirty="0">
                <a:solidFill>
                  <a:srgbClr val="571D74"/>
                </a:solidFill>
                <a:latin typeface="Trebuchet MS"/>
                <a:cs typeface="Trebuchet MS"/>
              </a:rPr>
              <a:t> </a:t>
            </a:r>
            <a:r>
              <a:rPr sz="1200" i="1" spc="-50" dirty="0">
                <a:solidFill>
                  <a:srgbClr val="571D74"/>
                </a:solidFill>
                <a:latin typeface="Trebuchet MS"/>
                <a:cs typeface="Trebuchet MS"/>
              </a:rPr>
              <a:t>la</a:t>
            </a:r>
            <a:r>
              <a:rPr sz="1200" i="1" spc="-65" dirty="0">
                <a:solidFill>
                  <a:srgbClr val="571D74"/>
                </a:solidFill>
                <a:latin typeface="Trebuchet MS"/>
                <a:cs typeface="Trebuchet MS"/>
              </a:rPr>
              <a:t> </a:t>
            </a:r>
            <a:r>
              <a:rPr sz="1200" i="1" spc="-25" dirty="0">
                <a:solidFill>
                  <a:srgbClr val="571D74"/>
                </a:solidFill>
                <a:latin typeface="Trebuchet MS"/>
                <a:cs typeface="Trebuchet MS"/>
              </a:rPr>
              <a:t>transaction</a:t>
            </a:r>
            <a:r>
              <a:rPr sz="1200" i="1" spc="-30" dirty="0">
                <a:solidFill>
                  <a:srgbClr val="571D74"/>
                </a:solidFill>
                <a:latin typeface="Trebuchet MS"/>
                <a:cs typeface="Trebuchet MS"/>
              </a:rPr>
              <a:t> </a:t>
            </a:r>
            <a:r>
              <a:rPr sz="1200" i="1" spc="-70" dirty="0">
                <a:solidFill>
                  <a:srgbClr val="571D74"/>
                </a:solidFill>
                <a:latin typeface="Trebuchet MS"/>
                <a:cs typeface="Trebuchet MS"/>
              </a:rPr>
              <a:t>et</a:t>
            </a:r>
            <a:r>
              <a:rPr sz="1200" i="1" spc="-55" dirty="0">
                <a:solidFill>
                  <a:srgbClr val="571D74"/>
                </a:solidFill>
                <a:latin typeface="Trebuchet MS"/>
                <a:cs typeface="Trebuchet MS"/>
              </a:rPr>
              <a:t> </a:t>
            </a:r>
            <a:r>
              <a:rPr sz="1200" i="1" spc="-15" dirty="0">
                <a:solidFill>
                  <a:srgbClr val="571D74"/>
                </a:solidFill>
                <a:latin typeface="Trebuchet MS"/>
                <a:cs typeface="Trebuchet MS"/>
              </a:rPr>
              <a:t>de</a:t>
            </a:r>
            <a:r>
              <a:rPr sz="1200" i="1" spc="-45" dirty="0">
                <a:solidFill>
                  <a:srgbClr val="571D74"/>
                </a:solidFill>
                <a:latin typeface="Trebuchet MS"/>
                <a:cs typeface="Trebuchet MS"/>
              </a:rPr>
              <a:t> </a:t>
            </a:r>
            <a:r>
              <a:rPr sz="1200" i="1" spc="40" dirty="0">
                <a:solidFill>
                  <a:srgbClr val="571D74"/>
                </a:solidFill>
                <a:latin typeface="Trebuchet MS"/>
                <a:cs typeface="Trebuchet MS"/>
              </a:rPr>
              <a:t>se</a:t>
            </a:r>
            <a:r>
              <a:rPr sz="1200" i="1" spc="-60" dirty="0">
                <a:solidFill>
                  <a:srgbClr val="571D74"/>
                </a:solidFill>
                <a:latin typeface="Trebuchet MS"/>
                <a:cs typeface="Trebuchet MS"/>
              </a:rPr>
              <a:t> </a:t>
            </a:r>
            <a:r>
              <a:rPr sz="1200" i="1" spc="-15" dirty="0">
                <a:solidFill>
                  <a:srgbClr val="571D74"/>
                </a:solidFill>
                <a:latin typeface="Trebuchet MS"/>
                <a:cs typeface="Trebuchet MS"/>
              </a:rPr>
              <a:t>laisser</a:t>
            </a:r>
            <a:r>
              <a:rPr sz="1200" i="1" spc="-55" dirty="0">
                <a:solidFill>
                  <a:srgbClr val="571D74"/>
                </a:solidFill>
                <a:latin typeface="Trebuchet MS"/>
                <a:cs typeface="Trebuchet MS"/>
              </a:rPr>
              <a:t> </a:t>
            </a:r>
            <a:r>
              <a:rPr sz="1200" i="1" spc="-35" dirty="0">
                <a:solidFill>
                  <a:srgbClr val="571D74"/>
                </a:solidFill>
                <a:latin typeface="Trebuchet MS"/>
                <a:cs typeface="Trebuchet MS"/>
              </a:rPr>
              <a:t>guider</a:t>
            </a:r>
            <a:r>
              <a:rPr sz="1200" i="1" spc="-45" dirty="0">
                <a:solidFill>
                  <a:srgbClr val="571D74"/>
                </a:solidFill>
                <a:latin typeface="Trebuchet MS"/>
                <a:cs typeface="Trebuchet MS"/>
              </a:rPr>
              <a:t> </a:t>
            </a:r>
            <a:r>
              <a:rPr sz="1200" i="1" spc="-40" dirty="0">
                <a:solidFill>
                  <a:srgbClr val="571D74"/>
                </a:solidFill>
                <a:latin typeface="Trebuchet MS"/>
                <a:cs typeface="Trebuchet MS"/>
              </a:rPr>
              <a:t>par</a:t>
            </a:r>
            <a:r>
              <a:rPr sz="1200" i="1" spc="-50" dirty="0">
                <a:solidFill>
                  <a:srgbClr val="571D74"/>
                </a:solidFill>
                <a:latin typeface="Trebuchet MS"/>
                <a:cs typeface="Trebuchet MS"/>
              </a:rPr>
              <a:t> </a:t>
            </a:r>
            <a:r>
              <a:rPr sz="1200" i="1" spc="-5" dirty="0">
                <a:solidFill>
                  <a:srgbClr val="571D74"/>
                </a:solidFill>
                <a:latin typeface="Trebuchet MS"/>
                <a:cs typeface="Trebuchet MS"/>
              </a:rPr>
              <a:t>les</a:t>
            </a:r>
            <a:r>
              <a:rPr sz="1200" i="1" spc="-65" dirty="0">
                <a:solidFill>
                  <a:srgbClr val="571D74"/>
                </a:solidFill>
                <a:latin typeface="Trebuchet MS"/>
                <a:cs typeface="Trebuchet MS"/>
              </a:rPr>
              <a:t> </a:t>
            </a:r>
            <a:r>
              <a:rPr sz="1200" i="1" spc="-20" dirty="0">
                <a:solidFill>
                  <a:srgbClr val="571D74"/>
                </a:solidFill>
                <a:latin typeface="Trebuchet MS"/>
                <a:cs typeface="Trebuchet MS"/>
              </a:rPr>
              <a:t>instructions </a:t>
            </a:r>
            <a:r>
              <a:rPr sz="1200" i="1" spc="-15" dirty="0">
                <a:solidFill>
                  <a:srgbClr val="571D74"/>
                </a:solidFill>
                <a:latin typeface="Trebuchet MS"/>
                <a:cs typeface="Trebuchet MS"/>
              </a:rPr>
              <a:t> affichées</a:t>
            </a:r>
            <a:r>
              <a:rPr sz="1200" i="1" spc="-65" dirty="0">
                <a:solidFill>
                  <a:srgbClr val="571D74"/>
                </a:solidFill>
                <a:latin typeface="Trebuchet MS"/>
                <a:cs typeface="Trebuchet MS"/>
              </a:rPr>
              <a:t> </a:t>
            </a:r>
            <a:r>
              <a:rPr sz="1200" i="1" spc="5" dirty="0">
                <a:solidFill>
                  <a:srgbClr val="571D74"/>
                </a:solidFill>
                <a:latin typeface="Trebuchet MS"/>
                <a:cs typeface="Trebuchet MS"/>
              </a:rPr>
              <a:t>à</a:t>
            </a:r>
            <a:r>
              <a:rPr sz="1200" i="1" spc="-70" dirty="0">
                <a:solidFill>
                  <a:srgbClr val="571D74"/>
                </a:solidFill>
                <a:latin typeface="Trebuchet MS"/>
                <a:cs typeface="Trebuchet MS"/>
              </a:rPr>
              <a:t> </a:t>
            </a:r>
            <a:r>
              <a:rPr sz="1200" i="1" spc="-65" dirty="0">
                <a:solidFill>
                  <a:srgbClr val="571D74"/>
                </a:solidFill>
                <a:latin typeface="Trebuchet MS"/>
                <a:cs typeface="Trebuchet MS"/>
              </a:rPr>
              <a:t>l’écran).</a:t>
            </a:r>
            <a:endParaRPr sz="1200" dirty="0">
              <a:latin typeface="Trebuchet MS"/>
              <a:cs typeface="Trebuchet MS"/>
            </a:endParaRPr>
          </a:p>
        </p:txBody>
      </p:sp>
      <p:sp>
        <p:nvSpPr>
          <p:cNvPr id="35" name="object 29"/>
          <p:cNvSpPr txBox="1"/>
          <p:nvPr/>
        </p:nvSpPr>
        <p:spPr>
          <a:xfrm>
            <a:off x="8290052" y="2338741"/>
            <a:ext cx="2733675" cy="361315"/>
          </a:xfrm>
          <a:prstGeom prst="rect">
            <a:avLst/>
          </a:prstGeom>
        </p:spPr>
        <p:txBody>
          <a:bodyPr vert="horz" wrap="square" lIns="0" tIns="12700" rIns="0" bIns="0" rtlCol="0">
            <a:spAutoFit/>
          </a:bodyPr>
          <a:lstStyle/>
          <a:p>
            <a:pPr marL="184785" marR="5080" indent="-172720">
              <a:lnSpc>
                <a:spcPct val="100000"/>
              </a:lnSpc>
              <a:spcBef>
                <a:spcPts val="100"/>
              </a:spcBef>
              <a:buSzPct val="72727"/>
              <a:buFont typeface="Wingdings"/>
              <a:buChar char=""/>
              <a:tabLst>
                <a:tab pos="185420" algn="l"/>
              </a:tabLst>
            </a:pPr>
            <a:r>
              <a:rPr sz="1100" b="1" dirty="0">
                <a:solidFill>
                  <a:srgbClr val="EF516B"/>
                </a:solidFill>
                <a:latin typeface="Trebuchet MS"/>
                <a:cs typeface="Trebuchet MS"/>
              </a:rPr>
              <a:t>V</a:t>
            </a:r>
            <a:r>
              <a:rPr sz="1100" b="1" spc="-10" dirty="0">
                <a:solidFill>
                  <a:srgbClr val="EF516B"/>
                </a:solidFill>
                <a:latin typeface="Trebuchet MS"/>
                <a:cs typeface="Trebuchet MS"/>
              </a:rPr>
              <a:t>i</a:t>
            </a:r>
            <a:r>
              <a:rPr sz="1100" b="1" spc="85" dirty="0">
                <a:solidFill>
                  <a:srgbClr val="EF516B"/>
                </a:solidFill>
                <a:latin typeface="Trebuchet MS"/>
                <a:cs typeface="Trebuchet MS"/>
              </a:rPr>
              <a:t>s</a:t>
            </a:r>
            <a:r>
              <a:rPr sz="1100" b="1" spc="-45" dirty="0">
                <a:solidFill>
                  <a:srgbClr val="EF516B"/>
                </a:solidFill>
                <a:latin typeface="Trebuchet MS"/>
                <a:cs typeface="Trebuchet MS"/>
              </a:rPr>
              <a:t>i</a:t>
            </a:r>
            <a:r>
              <a:rPr sz="1100" b="1" spc="-20" dirty="0">
                <a:solidFill>
                  <a:srgbClr val="EF516B"/>
                </a:solidFill>
                <a:latin typeface="Trebuchet MS"/>
                <a:cs typeface="Trebuchet MS"/>
              </a:rPr>
              <a:t>o</a:t>
            </a:r>
            <a:r>
              <a:rPr sz="1100" b="1" spc="-15" dirty="0">
                <a:solidFill>
                  <a:srgbClr val="EF516B"/>
                </a:solidFill>
                <a:latin typeface="Trebuchet MS"/>
                <a:cs typeface="Trebuchet MS"/>
              </a:rPr>
              <a:t>n</a:t>
            </a:r>
            <a:r>
              <a:rPr sz="1100" b="1" spc="-65" dirty="0">
                <a:solidFill>
                  <a:srgbClr val="EF516B"/>
                </a:solidFill>
                <a:latin typeface="Trebuchet MS"/>
                <a:cs typeface="Trebuchet MS"/>
              </a:rPr>
              <a:t> </a:t>
            </a:r>
            <a:r>
              <a:rPr sz="1100" b="1" dirty="0">
                <a:solidFill>
                  <a:srgbClr val="EF516B"/>
                </a:solidFill>
                <a:latin typeface="Trebuchet MS"/>
                <a:cs typeface="Trebuchet MS"/>
              </a:rPr>
              <a:t>co</a:t>
            </a:r>
            <a:r>
              <a:rPr sz="1100" b="1" spc="10" dirty="0">
                <a:solidFill>
                  <a:srgbClr val="EF516B"/>
                </a:solidFill>
                <a:latin typeface="Trebuchet MS"/>
                <a:cs typeface="Trebuchet MS"/>
              </a:rPr>
              <a:t>m</a:t>
            </a:r>
            <a:r>
              <a:rPr sz="1100" b="1" spc="-40" dirty="0">
                <a:solidFill>
                  <a:srgbClr val="EF516B"/>
                </a:solidFill>
                <a:latin typeface="Trebuchet MS"/>
                <a:cs typeface="Trebuchet MS"/>
              </a:rPr>
              <a:t>plète</a:t>
            </a:r>
            <a:r>
              <a:rPr sz="1100" b="1" spc="-60" dirty="0">
                <a:solidFill>
                  <a:srgbClr val="EF516B"/>
                </a:solidFill>
                <a:latin typeface="Trebuchet MS"/>
                <a:cs typeface="Trebuchet MS"/>
              </a:rPr>
              <a:t> </a:t>
            </a:r>
            <a:r>
              <a:rPr sz="1100" b="1" spc="-40" dirty="0">
                <a:solidFill>
                  <a:srgbClr val="EF516B"/>
                </a:solidFill>
                <a:latin typeface="Trebuchet MS"/>
                <a:cs typeface="Trebuchet MS"/>
              </a:rPr>
              <a:t>e</a:t>
            </a:r>
            <a:r>
              <a:rPr sz="1100" b="1" spc="-65" dirty="0">
                <a:solidFill>
                  <a:srgbClr val="EF516B"/>
                </a:solidFill>
                <a:latin typeface="Trebuchet MS"/>
                <a:cs typeface="Trebuchet MS"/>
              </a:rPr>
              <a:t>t</a:t>
            </a:r>
            <a:r>
              <a:rPr sz="1100" b="1" spc="-60" dirty="0">
                <a:solidFill>
                  <a:srgbClr val="EF516B"/>
                </a:solidFill>
                <a:latin typeface="Trebuchet MS"/>
                <a:cs typeface="Trebuchet MS"/>
              </a:rPr>
              <a:t> </a:t>
            </a:r>
            <a:r>
              <a:rPr sz="1100" b="1" spc="-35" dirty="0">
                <a:solidFill>
                  <a:srgbClr val="EF516B"/>
                </a:solidFill>
                <a:latin typeface="Trebuchet MS"/>
                <a:cs typeface="Trebuchet MS"/>
              </a:rPr>
              <a:t>en</a:t>
            </a:r>
            <a:r>
              <a:rPr sz="1100" b="1" spc="-60" dirty="0">
                <a:solidFill>
                  <a:srgbClr val="EF516B"/>
                </a:solidFill>
                <a:latin typeface="Trebuchet MS"/>
                <a:cs typeface="Trebuchet MS"/>
              </a:rPr>
              <a:t> </a:t>
            </a:r>
            <a:r>
              <a:rPr sz="1100" b="1" spc="-30" dirty="0">
                <a:solidFill>
                  <a:srgbClr val="EF516B"/>
                </a:solidFill>
                <a:latin typeface="Trebuchet MS"/>
                <a:cs typeface="Trebuchet MS"/>
              </a:rPr>
              <a:t>tem</a:t>
            </a:r>
            <a:r>
              <a:rPr sz="1100" b="1" spc="35" dirty="0">
                <a:solidFill>
                  <a:srgbClr val="EF516B"/>
                </a:solidFill>
                <a:latin typeface="Trebuchet MS"/>
                <a:cs typeface="Trebuchet MS"/>
              </a:rPr>
              <a:t>ps</a:t>
            </a:r>
            <a:r>
              <a:rPr sz="1100" b="1" spc="-70" dirty="0">
                <a:solidFill>
                  <a:srgbClr val="EF516B"/>
                </a:solidFill>
                <a:latin typeface="Trebuchet MS"/>
                <a:cs typeface="Trebuchet MS"/>
              </a:rPr>
              <a:t> r</a:t>
            </a:r>
            <a:r>
              <a:rPr sz="1100" b="1" spc="-40" dirty="0">
                <a:solidFill>
                  <a:srgbClr val="EF516B"/>
                </a:solidFill>
                <a:latin typeface="Trebuchet MS"/>
                <a:cs typeface="Trebuchet MS"/>
              </a:rPr>
              <a:t>ée</a:t>
            </a:r>
            <a:r>
              <a:rPr sz="1100" b="1" spc="-35" dirty="0">
                <a:solidFill>
                  <a:srgbClr val="EF516B"/>
                </a:solidFill>
                <a:latin typeface="Trebuchet MS"/>
                <a:cs typeface="Trebuchet MS"/>
              </a:rPr>
              <a:t>l</a:t>
            </a:r>
            <a:r>
              <a:rPr sz="1100" b="1" spc="-75" dirty="0">
                <a:solidFill>
                  <a:srgbClr val="EF516B"/>
                </a:solidFill>
                <a:latin typeface="Trebuchet MS"/>
                <a:cs typeface="Trebuchet MS"/>
              </a:rPr>
              <a:t> </a:t>
            </a:r>
            <a:r>
              <a:rPr sz="1100" b="1" spc="-35" dirty="0">
                <a:solidFill>
                  <a:srgbClr val="EF516B"/>
                </a:solidFill>
                <a:latin typeface="Trebuchet MS"/>
                <a:cs typeface="Trebuchet MS"/>
              </a:rPr>
              <a:t>d</a:t>
            </a:r>
            <a:r>
              <a:rPr sz="1100" b="1" spc="-30" dirty="0">
                <a:solidFill>
                  <a:srgbClr val="EF516B"/>
                </a:solidFill>
                <a:latin typeface="Trebuchet MS"/>
                <a:cs typeface="Trebuchet MS"/>
              </a:rPr>
              <a:t>e</a:t>
            </a:r>
            <a:r>
              <a:rPr sz="1100" b="1" spc="-55" dirty="0">
                <a:solidFill>
                  <a:srgbClr val="EF516B"/>
                </a:solidFill>
                <a:latin typeface="Trebuchet MS"/>
                <a:cs typeface="Trebuchet MS"/>
              </a:rPr>
              <a:t> </a:t>
            </a:r>
            <a:r>
              <a:rPr sz="1100" b="1" spc="-40" dirty="0">
                <a:solidFill>
                  <a:srgbClr val="EF516B"/>
                </a:solidFill>
                <a:latin typeface="Trebuchet MS"/>
                <a:cs typeface="Trebuchet MS"/>
              </a:rPr>
              <a:t>l</a:t>
            </a:r>
            <a:r>
              <a:rPr sz="1100" b="1" spc="-35" dirty="0">
                <a:solidFill>
                  <a:srgbClr val="EF516B"/>
                </a:solidFill>
                <a:latin typeface="Trebuchet MS"/>
                <a:cs typeface="Trebuchet MS"/>
              </a:rPr>
              <a:t>e</a:t>
            </a:r>
            <a:r>
              <a:rPr sz="1100" b="1" spc="-40" dirty="0">
                <a:solidFill>
                  <a:srgbClr val="EF516B"/>
                </a:solidFill>
                <a:latin typeface="Trebuchet MS"/>
                <a:cs typeface="Trebuchet MS"/>
              </a:rPr>
              <a:t>u</a:t>
            </a:r>
            <a:r>
              <a:rPr sz="1100" b="1" spc="-55" dirty="0">
                <a:solidFill>
                  <a:srgbClr val="EF516B"/>
                </a:solidFill>
                <a:latin typeface="Trebuchet MS"/>
                <a:cs typeface="Trebuchet MS"/>
              </a:rPr>
              <a:t>r  </a:t>
            </a:r>
            <a:r>
              <a:rPr sz="1100" b="1" dirty="0">
                <a:solidFill>
                  <a:srgbClr val="EF516B"/>
                </a:solidFill>
                <a:latin typeface="Trebuchet MS"/>
                <a:cs typeface="Trebuchet MS"/>
              </a:rPr>
              <a:t>a</a:t>
            </a:r>
            <a:r>
              <a:rPr sz="1100" b="1" spc="-35" dirty="0">
                <a:solidFill>
                  <a:srgbClr val="EF516B"/>
                </a:solidFill>
                <a:latin typeface="Trebuchet MS"/>
                <a:cs typeface="Trebuchet MS"/>
              </a:rPr>
              <a:t>cti</a:t>
            </a:r>
            <a:r>
              <a:rPr sz="1100" b="1" spc="-20" dirty="0">
                <a:solidFill>
                  <a:srgbClr val="EF516B"/>
                </a:solidFill>
                <a:latin typeface="Trebuchet MS"/>
                <a:cs typeface="Trebuchet MS"/>
              </a:rPr>
              <a:t>v</a:t>
            </a:r>
            <a:r>
              <a:rPr sz="1100" b="1" spc="-45" dirty="0">
                <a:solidFill>
                  <a:srgbClr val="EF516B"/>
                </a:solidFill>
                <a:latin typeface="Trebuchet MS"/>
                <a:cs typeface="Trebuchet MS"/>
              </a:rPr>
              <a:t>i</a:t>
            </a:r>
            <a:r>
              <a:rPr sz="1100" b="1" spc="-50" dirty="0">
                <a:solidFill>
                  <a:srgbClr val="EF516B"/>
                </a:solidFill>
                <a:latin typeface="Trebuchet MS"/>
                <a:cs typeface="Trebuchet MS"/>
              </a:rPr>
              <a:t>té</a:t>
            </a:r>
            <a:r>
              <a:rPr sz="1100" b="1" spc="-70" dirty="0">
                <a:solidFill>
                  <a:srgbClr val="EF516B"/>
                </a:solidFill>
                <a:latin typeface="Trebuchet MS"/>
                <a:cs typeface="Trebuchet MS"/>
              </a:rPr>
              <a:t> </a:t>
            </a:r>
            <a:r>
              <a:rPr sz="1100" b="1" spc="40" dirty="0">
                <a:solidFill>
                  <a:srgbClr val="EF516B"/>
                </a:solidFill>
                <a:latin typeface="Trebuchet MS"/>
                <a:cs typeface="Trebuchet MS"/>
              </a:rPr>
              <a:t>CB</a:t>
            </a:r>
            <a:endParaRPr sz="1100" dirty="0">
              <a:latin typeface="Trebuchet MS"/>
              <a:cs typeface="Trebuchet MS"/>
            </a:endParaRPr>
          </a:p>
        </p:txBody>
      </p:sp>
      <p:sp>
        <p:nvSpPr>
          <p:cNvPr id="36" name="object 30"/>
          <p:cNvSpPr txBox="1"/>
          <p:nvPr/>
        </p:nvSpPr>
        <p:spPr>
          <a:xfrm>
            <a:off x="8290052" y="2730820"/>
            <a:ext cx="2652395" cy="361950"/>
          </a:xfrm>
          <a:prstGeom prst="rect">
            <a:avLst/>
          </a:prstGeom>
        </p:spPr>
        <p:txBody>
          <a:bodyPr vert="horz" wrap="square" lIns="0" tIns="12700" rIns="0" bIns="0" rtlCol="0">
            <a:spAutoFit/>
          </a:bodyPr>
          <a:lstStyle/>
          <a:p>
            <a:pPr marL="184785" marR="5080" indent="-172720">
              <a:lnSpc>
                <a:spcPct val="100000"/>
              </a:lnSpc>
              <a:spcBef>
                <a:spcPts val="100"/>
              </a:spcBef>
              <a:buSzPct val="72727"/>
              <a:buFont typeface="Wingdings"/>
              <a:buChar char=""/>
              <a:tabLst>
                <a:tab pos="185420" algn="l"/>
              </a:tabLst>
            </a:pPr>
            <a:r>
              <a:rPr sz="1100" b="1" spc="10" dirty="0">
                <a:solidFill>
                  <a:srgbClr val="EF516B"/>
                </a:solidFill>
                <a:latin typeface="Trebuchet MS"/>
                <a:cs typeface="Trebuchet MS"/>
              </a:rPr>
              <a:t>G</a:t>
            </a:r>
            <a:r>
              <a:rPr sz="1100" b="1" dirty="0">
                <a:solidFill>
                  <a:srgbClr val="EF516B"/>
                </a:solidFill>
                <a:latin typeface="Trebuchet MS"/>
                <a:cs typeface="Trebuchet MS"/>
              </a:rPr>
              <a:t>a</a:t>
            </a:r>
            <a:r>
              <a:rPr sz="1100" b="1" spc="-45" dirty="0">
                <a:solidFill>
                  <a:srgbClr val="EF516B"/>
                </a:solidFill>
                <a:latin typeface="Trebuchet MS"/>
                <a:cs typeface="Trebuchet MS"/>
              </a:rPr>
              <a:t>i</a:t>
            </a:r>
            <a:r>
              <a:rPr sz="1100" b="1" spc="-35" dirty="0">
                <a:solidFill>
                  <a:srgbClr val="EF516B"/>
                </a:solidFill>
                <a:latin typeface="Trebuchet MS"/>
                <a:cs typeface="Trebuchet MS"/>
              </a:rPr>
              <a:t>n</a:t>
            </a:r>
            <a:r>
              <a:rPr sz="1100" b="1" spc="-80" dirty="0">
                <a:solidFill>
                  <a:srgbClr val="EF516B"/>
                </a:solidFill>
                <a:latin typeface="Trebuchet MS"/>
                <a:cs typeface="Trebuchet MS"/>
              </a:rPr>
              <a:t> </a:t>
            </a:r>
            <a:r>
              <a:rPr sz="1100" b="1" spc="-35" dirty="0">
                <a:solidFill>
                  <a:srgbClr val="EF516B"/>
                </a:solidFill>
                <a:latin typeface="Trebuchet MS"/>
                <a:cs typeface="Trebuchet MS"/>
              </a:rPr>
              <a:t>d</a:t>
            </a:r>
            <a:r>
              <a:rPr sz="1100" b="1" spc="-30" dirty="0">
                <a:solidFill>
                  <a:srgbClr val="EF516B"/>
                </a:solidFill>
                <a:latin typeface="Trebuchet MS"/>
                <a:cs typeface="Trebuchet MS"/>
              </a:rPr>
              <a:t>e</a:t>
            </a:r>
            <a:r>
              <a:rPr sz="1100" b="1" spc="-55" dirty="0">
                <a:solidFill>
                  <a:srgbClr val="EF516B"/>
                </a:solidFill>
                <a:latin typeface="Trebuchet MS"/>
                <a:cs typeface="Trebuchet MS"/>
              </a:rPr>
              <a:t> </a:t>
            </a:r>
            <a:r>
              <a:rPr sz="1100" b="1" spc="-25" dirty="0">
                <a:solidFill>
                  <a:srgbClr val="EF516B"/>
                </a:solidFill>
                <a:latin typeface="Trebuchet MS"/>
                <a:cs typeface="Trebuchet MS"/>
              </a:rPr>
              <a:t>te</a:t>
            </a:r>
            <a:r>
              <a:rPr sz="1100" b="1" spc="-40" dirty="0">
                <a:solidFill>
                  <a:srgbClr val="EF516B"/>
                </a:solidFill>
                <a:latin typeface="Trebuchet MS"/>
                <a:cs typeface="Trebuchet MS"/>
              </a:rPr>
              <a:t>m</a:t>
            </a:r>
            <a:r>
              <a:rPr sz="1100" b="1" spc="35" dirty="0">
                <a:solidFill>
                  <a:srgbClr val="EF516B"/>
                </a:solidFill>
                <a:latin typeface="Trebuchet MS"/>
                <a:cs typeface="Trebuchet MS"/>
              </a:rPr>
              <a:t>ps</a:t>
            </a:r>
            <a:r>
              <a:rPr sz="1100" b="1" spc="-60" dirty="0">
                <a:solidFill>
                  <a:srgbClr val="EF516B"/>
                </a:solidFill>
                <a:latin typeface="Trebuchet MS"/>
                <a:cs typeface="Trebuchet MS"/>
              </a:rPr>
              <a:t> </a:t>
            </a:r>
            <a:r>
              <a:rPr sz="1100" b="1" spc="-20" dirty="0">
                <a:solidFill>
                  <a:srgbClr val="EF516B"/>
                </a:solidFill>
                <a:latin typeface="Trebuchet MS"/>
                <a:cs typeface="Trebuchet MS"/>
              </a:rPr>
              <a:t>da</a:t>
            </a:r>
            <a:r>
              <a:rPr sz="1100" b="1" spc="-15" dirty="0">
                <a:solidFill>
                  <a:srgbClr val="EF516B"/>
                </a:solidFill>
                <a:latin typeface="Trebuchet MS"/>
                <a:cs typeface="Trebuchet MS"/>
              </a:rPr>
              <a:t>n</a:t>
            </a:r>
            <a:r>
              <a:rPr sz="1100" b="1" spc="90" dirty="0">
                <a:solidFill>
                  <a:srgbClr val="EF516B"/>
                </a:solidFill>
                <a:latin typeface="Trebuchet MS"/>
                <a:cs typeface="Trebuchet MS"/>
              </a:rPr>
              <a:t>s</a:t>
            </a:r>
            <a:r>
              <a:rPr sz="1100" b="1" spc="-75" dirty="0">
                <a:solidFill>
                  <a:srgbClr val="EF516B"/>
                </a:solidFill>
                <a:latin typeface="Trebuchet MS"/>
                <a:cs typeface="Trebuchet MS"/>
              </a:rPr>
              <a:t> </a:t>
            </a:r>
            <a:r>
              <a:rPr sz="1100" b="1" spc="-40" dirty="0">
                <a:solidFill>
                  <a:srgbClr val="EF516B"/>
                </a:solidFill>
                <a:latin typeface="Trebuchet MS"/>
                <a:cs typeface="Trebuchet MS"/>
              </a:rPr>
              <a:t>l</a:t>
            </a:r>
            <a:r>
              <a:rPr sz="1100" b="1" spc="5" dirty="0">
                <a:solidFill>
                  <a:srgbClr val="EF516B"/>
                </a:solidFill>
                <a:latin typeface="Trebuchet MS"/>
                <a:cs typeface="Trebuchet MS"/>
              </a:rPr>
              <a:t>a</a:t>
            </a:r>
            <a:r>
              <a:rPr sz="1100" b="1" spc="-75" dirty="0">
                <a:solidFill>
                  <a:srgbClr val="EF516B"/>
                </a:solidFill>
                <a:latin typeface="Trebuchet MS"/>
                <a:cs typeface="Trebuchet MS"/>
              </a:rPr>
              <a:t> </a:t>
            </a:r>
            <a:r>
              <a:rPr sz="1100" b="1" spc="-70" dirty="0">
                <a:solidFill>
                  <a:srgbClr val="EF516B"/>
                </a:solidFill>
                <a:latin typeface="Trebuchet MS"/>
                <a:cs typeface="Trebuchet MS"/>
              </a:rPr>
              <a:t>r</a:t>
            </a:r>
            <a:r>
              <a:rPr sz="1100" b="1" spc="-15" dirty="0">
                <a:solidFill>
                  <a:srgbClr val="EF516B"/>
                </a:solidFill>
                <a:latin typeface="Trebuchet MS"/>
                <a:cs typeface="Trebuchet MS"/>
              </a:rPr>
              <a:t>ec</a:t>
            </a:r>
            <a:r>
              <a:rPr sz="1100" b="1" spc="-45" dirty="0">
                <a:solidFill>
                  <a:srgbClr val="EF516B"/>
                </a:solidFill>
                <a:latin typeface="Trebuchet MS"/>
                <a:cs typeface="Trebuchet MS"/>
              </a:rPr>
              <a:t>h</a:t>
            </a:r>
            <a:r>
              <a:rPr sz="1100" b="1" spc="-60" dirty="0">
                <a:solidFill>
                  <a:srgbClr val="EF516B"/>
                </a:solidFill>
                <a:latin typeface="Trebuchet MS"/>
                <a:cs typeface="Trebuchet MS"/>
              </a:rPr>
              <a:t>e</a:t>
            </a:r>
            <a:r>
              <a:rPr sz="1100" b="1" spc="-40" dirty="0">
                <a:solidFill>
                  <a:srgbClr val="EF516B"/>
                </a:solidFill>
                <a:latin typeface="Trebuchet MS"/>
                <a:cs typeface="Trebuchet MS"/>
              </a:rPr>
              <a:t>r</a:t>
            </a:r>
            <a:r>
              <a:rPr sz="1100" b="1" spc="-15" dirty="0">
                <a:solidFill>
                  <a:srgbClr val="EF516B"/>
                </a:solidFill>
                <a:latin typeface="Trebuchet MS"/>
                <a:cs typeface="Trebuchet MS"/>
              </a:rPr>
              <a:t>c</a:t>
            </a:r>
            <a:r>
              <a:rPr sz="1100" b="1" spc="-25" dirty="0">
                <a:solidFill>
                  <a:srgbClr val="EF516B"/>
                </a:solidFill>
                <a:latin typeface="Trebuchet MS"/>
                <a:cs typeface="Trebuchet MS"/>
              </a:rPr>
              <a:t>h</a:t>
            </a:r>
            <a:r>
              <a:rPr sz="1100" b="1" spc="-40" dirty="0">
                <a:solidFill>
                  <a:srgbClr val="EF516B"/>
                </a:solidFill>
                <a:latin typeface="Trebuchet MS"/>
                <a:cs typeface="Trebuchet MS"/>
              </a:rPr>
              <a:t>e</a:t>
            </a:r>
            <a:r>
              <a:rPr sz="1100" b="1" spc="-65" dirty="0">
                <a:solidFill>
                  <a:srgbClr val="EF516B"/>
                </a:solidFill>
                <a:latin typeface="Trebuchet MS"/>
                <a:cs typeface="Trebuchet MS"/>
              </a:rPr>
              <a:t> </a:t>
            </a:r>
            <a:r>
              <a:rPr sz="1100" b="1" spc="-70" dirty="0">
                <a:solidFill>
                  <a:srgbClr val="EF516B"/>
                </a:solidFill>
                <a:latin typeface="Trebuchet MS"/>
                <a:cs typeface="Trebuchet MS"/>
              </a:rPr>
              <a:t>d’</a:t>
            </a:r>
            <a:r>
              <a:rPr sz="1100" b="1" spc="-90" dirty="0">
                <a:solidFill>
                  <a:srgbClr val="EF516B"/>
                </a:solidFill>
                <a:latin typeface="Trebuchet MS"/>
                <a:cs typeface="Trebuchet MS"/>
              </a:rPr>
              <a:t>u</a:t>
            </a:r>
            <a:r>
              <a:rPr sz="1100" b="1" spc="-35" dirty="0">
                <a:solidFill>
                  <a:srgbClr val="EF516B"/>
                </a:solidFill>
                <a:latin typeface="Trebuchet MS"/>
                <a:cs typeface="Trebuchet MS"/>
              </a:rPr>
              <a:t>n</a:t>
            </a:r>
            <a:r>
              <a:rPr sz="1100" b="1" spc="-25" dirty="0">
                <a:solidFill>
                  <a:srgbClr val="EF516B"/>
                </a:solidFill>
                <a:latin typeface="Trebuchet MS"/>
                <a:cs typeface="Trebuchet MS"/>
              </a:rPr>
              <a:t>e  </a:t>
            </a:r>
            <a:r>
              <a:rPr sz="1100" b="1" spc="-20" dirty="0">
                <a:solidFill>
                  <a:srgbClr val="EF516B"/>
                </a:solidFill>
                <a:latin typeface="Trebuchet MS"/>
                <a:cs typeface="Trebuchet MS"/>
              </a:rPr>
              <a:t>transaction</a:t>
            </a:r>
            <a:r>
              <a:rPr sz="1100" b="1" spc="-80" dirty="0">
                <a:solidFill>
                  <a:srgbClr val="EF516B"/>
                </a:solidFill>
                <a:latin typeface="Trebuchet MS"/>
                <a:cs typeface="Trebuchet MS"/>
              </a:rPr>
              <a:t> </a:t>
            </a:r>
            <a:r>
              <a:rPr sz="1100" b="1" spc="-20" dirty="0">
                <a:solidFill>
                  <a:srgbClr val="EF516B"/>
                </a:solidFill>
                <a:latin typeface="Trebuchet MS"/>
                <a:cs typeface="Trebuchet MS"/>
              </a:rPr>
              <a:t>ou</a:t>
            </a:r>
            <a:r>
              <a:rPr sz="1100" b="1" spc="-65" dirty="0">
                <a:solidFill>
                  <a:srgbClr val="EF516B"/>
                </a:solidFill>
                <a:latin typeface="Trebuchet MS"/>
                <a:cs typeface="Trebuchet MS"/>
              </a:rPr>
              <a:t> d’un </a:t>
            </a:r>
            <a:r>
              <a:rPr sz="1100" b="1" spc="-40" dirty="0">
                <a:solidFill>
                  <a:srgbClr val="EF516B"/>
                </a:solidFill>
                <a:latin typeface="Trebuchet MS"/>
                <a:cs typeface="Trebuchet MS"/>
              </a:rPr>
              <a:t>ticket</a:t>
            </a:r>
            <a:r>
              <a:rPr sz="1100" b="1" spc="-55" dirty="0">
                <a:solidFill>
                  <a:srgbClr val="EF516B"/>
                </a:solidFill>
                <a:latin typeface="Trebuchet MS"/>
                <a:cs typeface="Trebuchet MS"/>
              </a:rPr>
              <a:t> </a:t>
            </a:r>
            <a:r>
              <a:rPr sz="1100" b="1" spc="-45" dirty="0">
                <a:solidFill>
                  <a:srgbClr val="EF516B"/>
                </a:solidFill>
                <a:latin typeface="Trebuchet MS"/>
                <a:cs typeface="Trebuchet MS"/>
              </a:rPr>
              <a:t>déjà</a:t>
            </a:r>
            <a:r>
              <a:rPr sz="1100" b="1" spc="-60" dirty="0">
                <a:solidFill>
                  <a:srgbClr val="EF516B"/>
                </a:solidFill>
                <a:latin typeface="Trebuchet MS"/>
                <a:cs typeface="Trebuchet MS"/>
              </a:rPr>
              <a:t> </a:t>
            </a:r>
            <a:r>
              <a:rPr sz="1100" b="1" spc="-30" dirty="0">
                <a:solidFill>
                  <a:srgbClr val="EF516B"/>
                </a:solidFill>
                <a:latin typeface="Trebuchet MS"/>
                <a:cs typeface="Trebuchet MS"/>
              </a:rPr>
              <a:t>imprimé</a:t>
            </a:r>
            <a:endParaRPr sz="1100" dirty="0">
              <a:latin typeface="Trebuchet MS"/>
              <a:cs typeface="Trebuchet MS"/>
            </a:endParaRPr>
          </a:p>
        </p:txBody>
      </p:sp>
      <p:sp>
        <p:nvSpPr>
          <p:cNvPr id="37" name="object 31"/>
          <p:cNvSpPr txBox="1"/>
          <p:nvPr/>
        </p:nvSpPr>
        <p:spPr>
          <a:xfrm>
            <a:off x="560831" y="1923288"/>
            <a:ext cx="2211705" cy="307975"/>
          </a:xfrm>
          <a:prstGeom prst="rect">
            <a:avLst/>
          </a:prstGeom>
          <a:solidFill>
            <a:srgbClr val="571D74"/>
          </a:solidFill>
        </p:spPr>
        <p:txBody>
          <a:bodyPr vert="horz" wrap="square" lIns="0" tIns="36830" rIns="0" bIns="0" rtlCol="0">
            <a:spAutoFit/>
          </a:bodyPr>
          <a:lstStyle/>
          <a:p>
            <a:pPr marL="91440">
              <a:lnSpc>
                <a:spcPct val="100000"/>
              </a:lnSpc>
              <a:spcBef>
                <a:spcPts val="290"/>
              </a:spcBef>
            </a:pPr>
            <a:r>
              <a:rPr sz="1400" spc="105" dirty="0">
                <a:solidFill>
                  <a:srgbClr val="FFFFFF"/>
                </a:solidFill>
                <a:latin typeface="Trebuchet MS"/>
                <a:cs typeface="Trebuchet MS"/>
              </a:rPr>
              <a:t>J</a:t>
            </a:r>
            <a:r>
              <a:rPr sz="1400" spc="20" dirty="0">
                <a:solidFill>
                  <a:srgbClr val="FFFFFF"/>
                </a:solidFill>
                <a:latin typeface="Trebuchet MS"/>
                <a:cs typeface="Trebuchet MS"/>
              </a:rPr>
              <a:t>o</a:t>
            </a:r>
            <a:r>
              <a:rPr sz="1400" spc="30" dirty="0">
                <a:solidFill>
                  <a:srgbClr val="FFFFFF"/>
                </a:solidFill>
                <a:latin typeface="Trebuchet MS"/>
                <a:cs typeface="Trebuchet MS"/>
              </a:rPr>
              <a:t>u</a:t>
            </a:r>
            <a:r>
              <a:rPr sz="1400" spc="-70" dirty="0">
                <a:solidFill>
                  <a:srgbClr val="FFFFFF"/>
                </a:solidFill>
                <a:latin typeface="Trebuchet MS"/>
                <a:cs typeface="Trebuchet MS"/>
              </a:rPr>
              <a:t>r</a:t>
            </a:r>
            <a:r>
              <a:rPr sz="1400" spc="5" dirty="0">
                <a:solidFill>
                  <a:srgbClr val="FFFFFF"/>
                </a:solidFill>
                <a:latin typeface="Trebuchet MS"/>
                <a:cs typeface="Trebuchet MS"/>
              </a:rPr>
              <a:t>n</a:t>
            </a:r>
            <a:r>
              <a:rPr sz="1400" spc="25" dirty="0">
                <a:solidFill>
                  <a:srgbClr val="FFFFFF"/>
                </a:solidFill>
                <a:latin typeface="Trebuchet MS"/>
                <a:cs typeface="Trebuchet MS"/>
              </a:rPr>
              <a:t>a</a:t>
            </a:r>
            <a:r>
              <a:rPr sz="1400" spc="-75" dirty="0">
                <a:solidFill>
                  <a:srgbClr val="FFFFFF"/>
                </a:solidFill>
                <a:latin typeface="Trebuchet MS"/>
                <a:cs typeface="Trebuchet MS"/>
              </a:rPr>
              <a:t>l</a:t>
            </a:r>
            <a:r>
              <a:rPr sz="1400" spc="-105" dirty="0">
                <a:solidFill>
                  <a:srgbClr val="FFFFFF"/>
                </a:solidFill>
                <a:latin typeface="Trebuchet MS"/>
                <a:cs typeface="Trebuchet MS"/>
              </a:rPr>
              <a:t> </a:t>
            </a:r>
            <a:r>
              <a:rPr sz="1400" spc="45" dirty="0">
                <a:solidFill>
                  <a:srgbClr val="FFFFFF"/>
                </a:solidFill>
                <a:latin typeface="Trebuchet MS"/>
                <a:cs typeface="Trebuchet MS"/>
              </a:rPr>
              <a:t>des</a:t>
            </a:r>
            <a:r>
              <a:rPr sz="1400" spc="-95" dirty="0">
                <a:solidFill>
                  <a:srgbClr val="FFFFFF"/>
                </a:solidFill>
                <a:latin typeface="Trebuchet MS"/>
                <a:cs typeface="Trebuchet MS"/>
              </a:rPr>
              <a:t> </a:t>
            </a:r>
            <a:r>
              <a:rPr sz="1400" spc="-45" dirty="0">
                <a:solidFill>
                  <a:srgbClr val="FFFFFF"/>
                </a:solidFill>
                <a:latin typeface="Trebuchet MS"/>
                <a:cs typeface="Trebuchet MS"/>
              </a:rPr>
              <a:t>tr</a:t>
            </a:r>
            <a:r>
              <a:rPr sz="1400" spc="-55" dirty="0">
                <a:solidFill>
                  <a:srgbClr val="FFFFFF"/>
                </a:solidFill>
                <a:latin typeface="Trebuchet MS"/>
                <a:cs typeface="Trebuchet MS"/>
              </a:rPr>
              <a:t>a</a:t>
            </a:r>
            <a:r>
              <a:rPr sz="1400" spc="5" dirty="0">
                <a:solidFill>
                  <a:srgbClr val="FFFFFF"/>
                </a:solidFill>
                <a:latin typeface="Trebuchet MS"/>
                <a:cs typeface="Trebuchet MS"/>
              </a:rPr>
              <a:t>n</a:t>
            </a:r>
            <a:r>
              <a:rPr sz="1400" spc="150" dirty="0">
                <a:solidFill>
                  <a:srgbClr val="FFFFFF"/>
                </a:solidFill>
                <a:latin typeface="Trebuchet MS"/>
                <a:cs typeface="Trebuchet MS"/>
              </a:rPr>
              <a:t>s</a:t>
            </a:r>
            <a:r>
              <a:rPr sz="1400" spc="25" dirty="0">
                <a:solidFill>
                  <a:srgbClr val="FFFFFF"/>
                </a:solidFill>
                <a:latin typeface="Trebuchet MS"/>
                <a:cs typeface="Trebuchet MS"/>
              </a:rPr>
              <a:t>a</a:t>
            </a:r>
            <a:r>
              <a:rPr sz="1400" spc="-40" dirty="0">
                <a:solidFill>
                  <a:srgbClr val="FFFFFF"/>
                </a:solidFill>
                <a:latin typeface="Trebuchet MS"/>
                <a:cs typeface="Trebuchet MS"/>
              </a:rPr>
              <a:t>c</a:t>
            </a:r>
            <a:r>
              <a:rPr sz="1400" spc="-35" dirty="0">
                <a:solidFill>
                  <a:srgbClr val="FFFFFF"/>
                </a:solidFill>
                <a:latin typeface="Trebuchet MS"/>
                <a:cs typeface="Trebuchet MS"/>
              </a:rPr>
              <a:t>t</a:t>
            </a:r>
            <a:r>
              <a:rPr sz="1400" spc="-70" dirty="0">
                <a:solidFill>
                  <a:srgbClr val="FFFFFF"/>
                </a:solidFill>
                <a:latin typeface="Trebuchet MS"/>
                <a:cs typeface="Trebuchet MS"/>
              </a:rPr>
              <a:t>i</a:t>
            </a:r>
            <a:r>
              <a:rPr sz="1400" spc="20" dirty="0">
                <a:solidFill>
                  <a:srgbClr val="FFFFFF"/>
                </a:solidFill>
                <a:latin typeface="Trebuchet MS"/>
                <a:cs typeface="Trebuchet MS"/>
              </a:rPr>
              <a:t>o</a:t>
            </a:r>
            <a:r>
              <a:rPr sz="1400" spc="30" dirty="0">
                <a:solidFill>
                  <a:srgbClr val="FFFFFF"/>
                </a:solidFill>
                <a:latin typeface="Trebuchet MS"/>
                <a:cs typeface="Trebuchet MS"/>
              </a:rPr>
              <a:t>n</a:t>
            </a:r>
            <a:r>
              <a:rPr sz="1400" spc="155" dirty="0">
                <a:solidFill>
                  <a:srgbClr val="FFFFFF"/>
                </a:solidFill>
                <a:latin typeface="Trebuchet MS"/>
                <a:cs typeface="Trebuchet MS"/>
              </a:rPr>
              <a:t>s</a:t>
            </a:r>
            <a:endParaRPr sz="1400">
              <a:latin typeface="Trebuchet MS"/>
              <a:cs typeface="Trebuchet MS"/>
            </a:endParaRPr>
          </a:p>
        </p:txBody>
      </p:sp>
      <p:sp>
        <p:nvSpPr>
          <p:cNvPr id="38" name="object 32"/>
          <p:cNvSpPr/>
          <p:nvPr/>
        </p:nvSpPr>
        <p:spPr>
          <a:xfrm>
            <a:off x="7722273" y="5801808"/>
            <a:ext cx="351790" cy="306705"/>
          </a:xfrm>
          <a:custGeom>
            <a:avLst/>
            <a:gdLst/>
            <a:ahLst/>
            <a:cxnLst/>
            <a:rect l="l" t="t" r="r" b="b"/>
            <a:pathLst>
              <a:path w="351790" h="306705">
                <a:moveTo>
                  <a:pt x="83502" y="117424"/>
                </a:moveTo>
                <a:lnTo>
                  <a:pt x="75590" y="109537"/>
                </a:lnTo>
                <a:lnTo>
                  <a:pt x="65925" y="109537"/>
                </a:lnTo>
                <a:lnTo>
                  <a:pt x="0" y="109537"/>
                </a:lnTo>
                <a:lnTo>
                  <a:pt x="0" y="293560"/>
                </a:lnTo>
                <a:lnTo>
                  <a:pt x="75590" y="293560"/>
                </a:lnTo>
                <a:lnTo>
                  <a:pt x="83502" y="285673"/>
                </a:lnTo>
                <a:lnTo>
                  <a:pt x="83502" y="117424"/>
                </a:lnTo>
                <a:close/>
              </a:path>
              <a:path w="351790" h="306705">
                <a:moveTo>
                  <a:pt x="351586" y="148971"/>
                </a:moveTo>
                <a:lnTo>
                  <a:pt x="349504" y="138772"/>
                </a:lnTo>
                <a:lnTo>
                  <a:pt x="343839" y="130416"/>
                </a:lnTo>
                <a:lnTo>
                  <a:pt x="335457" y="124764"/>
                </a:lnTo>
                <a:lnTo>
                  <a:pt x="325221" y="122682"/>
                </a:lnTo>
                <a:lnTo>
                  <a:pt x="234683" y="122682"/>
                </a:lnTo>
                <a:lnTo>
                  <a:pt x="228968" y="116992"/>
                </a:lnTo>
                <a:lnTo>
                  <a:pt x="228536" y="109982"/>
                </a:lnTo>
                <a:lnTo>
                  <a:pt x="235292" y="87693"/>
                </a:lnTo>
                <a:lnTo>
                  <a:pt x="239712" y="63588"/>
                </a:lnTo>
                <a:lnTo>
                  <a:pt x="239636" y="16090"/>
                </a:lnTo>
                <a:lnTo>
                  <a:pt x="215341" y="0"/>
                </a:lnTo>
                <a:lnTo>
                  <a:pt x="205105" y="2082"/>
                </a:lnTo>
                <a:lnTo>
                  <a:pt x="196723" y="7734"/>
                </a:lnTo>
                <a:lnTo>
                  <a:pt x="191058" y="16090"/>
                </a:lnTo>
                <a:lnTo>
                  <a:pt x="188976" y="26289"/>
                </a:lnTo>
                <a:lnTo>
                  <a:pt x="176796" y="70700"/>
                </a:lnTo>
                <a:lnTo>
                  <a:pt x="149923" y="103517"/>
                </a:lnTo>
                <a:lnTo>
                  <a:pt x="122783" y="124015"/>
                </a:lnTo>
                <a:lnTo>
                  <a:pt x="109867" y="131445"/>
                </a:lnTo>
                <a:lnTo>
                  <a:pt x="109867" y="271653"/>
                </a:lnTo>
                <a:lnTo>
                  <a:pt x="129171" y="277139"/>
                </a:lnTo>
                <a:lnTo>
                  <a:pt x="145630" y="289179"/>
                </a:lnTo>
                <a:lnTo>
                  <a:pt x="167284" y="301231"/>
                </a:lnTo>
                <a:lnTo>
                  <a:pt x="202158" y="306705"/>
                </a:lnTo>
                <a:lnTo>
                  <a:pt x="281266" y="306705"/>
                </a:lnTo>
                <a:lnTo>
                  <a:pt x="291503" y="304634"/>
                </a:lnTo>
                <a:lnTo>
                  <a:pt x="299897" y="298983"/>
                </a:lnTo>
                <a:lnTo>
                  <a:pt x="305562" y="290626"/>
                </a:lnTo>
                <a:lnTo>
                  <a:pt x="307632" y="280416"/>
                </a:lnTo>
                <a:lnTo>
                  <a:pt x="307632" y="273405"/>
                </a:lnTo>
                <a:lnTo>
                  <a:pt x="305003" y="267271"/>
                </a:lnTo>
                <a:lnTo>
                  <a:pt x="300609" y="262890"/>
                </a:lnTo>
                <a:lnTo>
                  <a:pt x="303237" y="262890"/>
                </a:lnTo>
                <a:lnTo>
                  <a:pt x="313486" y="260819"/>
                </a:lnTo>
                <a:lnTo>
                  <a:pt x="321868" y="255168"/>
                </a:lnTo>
                <a:lnTo>
                  <a:pt x="327533" y="246811"/>
                </a:lnTo>
                <a:lnTo>
                  <a:pt x="329615" y="236601"/>
                </a:lnTo>
                <a:lnTo>
                  <a:pt x="329615" y="229590"/>
                </a:lnTo>
                <a:lnTo>
                  <a:pt x="326974" y="223024"/>
                </a:lnTo>
                <a:lnTo>
                  <a:pt x="322135" y="218198"/>
                </a:lnTo>
                <a:lnTo>
                  <a:pt x="330377" y="214845"/>
                </a:lnTo>
                <a:lnTo>
                  <a:pt x="336918" y="209118"/>
                </a:lnTo>
                <a:lnTo>
                  <a:pt x="341236" y="201574"/>
                </a:lnTo>
                <a:lnTo>
                  <a:pt x="342798" y="192786"/>
                </a:lnTo>
                <a:lnTo>
                  <a:pt x="342798" y="185343"/>
                </a:lnTo>
                <a:lnTo>
                  <a:pt x="339725" y="178333"/>
                </a:lnTo>
                <a:lnTo>
                  <a:pt x="334441" y="173507"/>
                </a:lnTo>
                <a:lnTo>
                  <a:pt x="341388" y="169799"/>
                </a:lnTo>
                <a:lnTo>
                  <a:pt x="346811" y="164198"/>
                </a:lnTo>
                <a:lnTo>
                  <a:pt x="350329" y="157124"/>
                </a:lnTo>
                <a:lnTo>
                  <a:pt x="351586" y="148971"/>
                </a:lnTo>
                <a:close/>
              </a:path>
            </a:pathLst>
          </a:custGeom>
          <a:solidFill>
            <a:srgbClr val="FF9933"/>
          </a:solidFill>
        </p:spPr>
        <p:txBody>
          <a:bodyPr wrap="square" lIns="0" tIns="0" rIns="0" bIns="0" rtlCol="0"/>
          <a:lstStyle/>
          <a:p>
            <a:endParaRPr/>
          </a:p>
        </p:txBody>
      </p:sp>
      <p:sp>
        <p:nvSpPr>
          <p:cNvPr id="39" name="object 33"/>
          <p:cNvSpPr txBox="1"/>
          <p:nvPr/>
        </p:nvSpPr>
        <p:spPr>
          <a:xfrm>
            <a:off x="8110728" y="1938242"/>
            <a:ext cx="3421379" cy="264160"/>
          </a:xfrm>
          <a:prstGeom prst="rect">
            <a:avLst/>
          </a:prstGeom>
          <a:solidFill>
            <a:srgbClr val="EF516B"/>
          </a:solidFill>
        </p:spPr>
        <p:txBody>
          <a:bodyPr vert="horz" wrap="square" lIns="0" tIns="33655" rIns="0" bIns="0" rtlCol="0">
            <a:spAutoFit/>
          </a:bodyPr>
          <a:lstStyle/>
          <a:p>
            <a:pPr marL="561975">
              <a:lnSpc>
                <a:spcPct val="100000"/>
              </a:lnSpc>
              <a:spcBef>
                <a:spcPts val="265"/>
              </a:spcBef>
            </a:pPr>
            <a:r>
              <a:rPr sz="1200" b="1" spc="5" dirty="0">
                <a:latin typeface="Trebuchet MS"/>
                <a:cs typeface="Trebuchet MS"/>
              </a:rPr>
              <a:t>Av</a:t>
            </a:r>
            <a:r>
              <a:rPr sz="1200" b="1" spc="10" dirty="0">
                <a:latin typeface="Trebuchet MS"/>
                <a:cs typeface="Trebuchet MS"/>
              </a:rPr>
              <a:t>a</a:t>
            </a:r>
            <a:r>
              <a:rPr sz="1200" b="1" spc="-40" dirty="0">
                <a:latin typeface="Trebuchet MS"/>
                <a:cs typeface="Trebuchet MS"/>
              </a:rPr>
              <a:t>nt</a:t>
            </a:r>
            <a:r>
              <a:rPr sz="1200" b="1" spc="-35" dirty="0">
                <a:latin typeface="Trebuchet MS"/>
                <a:cs typeface="Trebuchet MS"/>
              </a:rPr>
              <a:t>a</a:t>
            </a:r>
            <a:r>
              <a:rPr sz="1200" b="1" spc="45" dirty="0">
                <a:latin typeface="Trebuchet MS"/>
                <a:cs typeface="Trebuchet MS"/>
              </a:rPr>
              <a:t>ges</a:t>
            </a:r>
            <a:r>
              <a:rPr sz="1200" b="1" spc="-85" dirty="0">
                <a:latin typeface="Trebuchet MS"/>
                <a:cs typeface="Trebuchet MS"/>
              </a:rPr>
              <a:t> </a:t>
            </a:r>
            <a:r>
              <a:rPr sz="1200" b="1" spc="-30" dirty="0">
                <a:latin typeface="Trebuchet MS"/>
                <a:cs typeface="Trebuchet MS"/>
              </a:rPr>
              <a:t>p</a:t>
            </a:r>
            <a:r>
              <a:rPr sz="1200" b="1" spc="-5" dirty="0">
                <a:latin typeface="Trebuchet MS"/>
                <a:cs typeface="Trebuchet MS"/>
              </a:rPr>
              <a:t>o</a:t>
            </a:r>
            <a:r>
              <a:rPr sz="1200" b="1" spc="-60" dirty="0">
                <a:latin typeface="Trebuchet MS"/>
                <a:cs typeface="Trebuchet MS"/>
              </a:rPr>
              <a:t>ur</a:t>
            </a:r>
            <a:r>
              <a:rPr sz="1200" b="1" spc="-70" dirty="0">
                <a:latin typeface="Trebuchet MS"/>
                <a:cs typeface="Trebuchet MS"/>
              </a:rPr>
              <a:t> </a:t>
            </a:r>
            <a:r>
              <a:rPr sz="1200" b="1" spc="-35" dirty="0">
                <a:latin typeface="Trebuchet MS"/>
                <a:cs typeface="Trebuchet MS"/>
              </a:rPr>
              <a:t>l</a:t>
            </a:r>
            <a:r>
              <a:rPr sz="1200" b="1" spc="25" dirty="0">
                <a:latin typeface="Trebuchet MS"/>
                <a:cs typeface="Trebuchet MS"/>
              </a:rPr>
              <a:t>es</a:t>
            </a:r>
            <a:r>
              <a:rPr sz="1200" b="1" spc="-70" dirty="0">
                <a:latin typeface="Trebuchet MS"/>
                <a:cs typeface="Trebuchet MS"/>
              </a:rPr>
              <a:t> </a:t>
            </a:r>
            <a:r>
              <a:rPr sz="1200" b="1" dirty="0">
                <a:latin typeface="Trebuchet MS"/>
                <a:cs typeface="Trebuchet MS"/>
              </a:rPr>
              <a:t>c</a:t>
            </a:r>
            <a:r>
              <a:rPr sz="1200" b="1" spc="5" dirty="0">
                <a:latin typeface="Trebuchet MS"/>
                <a:cs typeface="Trebuchet MS"/>
              </a:rPr>
              <a:t>omm</a:t>
            </a:r>
            <a:r>
              <a:rPr sz="1200" b="1" spc="-70" dirty="0">
                <a:latin typeface="Trebuchet MS"/>
                <a:cs typeface="Trebuchet MS"/>
              </a:rPr>
              <a:t>e</a:t>
            </a:r>
            <a:r>
              <a:rPr sz="1200" b="1" spc="-60" dirty="0">
                <a:latin typeface="Trebuchet MS"/>
                <a:cs typeface="Trebuchet MS"/>
              </a:rPr>
              <a:t>r</a:t>
            </a:r>
            <a:r>
              <a:rPr sz="1200" b="1" spc="-30" dirty="0">
                <a:latin typeface="Trebuchet MS"/>
                <a:cs typeface="Trebuchet MS"/>
              </a:rPr>
              <a:t>çan</a:t>
            </a:r>
            <a:r>
              <a:rPr sz="1200" b="1" spc="-20" dirty="0">
                <a:latin typeface="Trebuchet MS"/>
                <a:cs typeface="Trebuchet MS"/>
              </a:rPr>
              <a:t>t</a:t>
            </a:r>
            <a:r>
              <a:rPr sz="1200" b="1" spc="100" dirty="0">
                <a:latin typeface="Trebuchet MS"/>
                <a:cs typeface="Trebuchet MS"/>
              </a:rPr>
              <a:t>s</a:t>
            </a:r>
            <a:endParaRPr sz="1200" dirty="0">
              <a:latin typeface="Trebuchet MS"/>
              <a:cs typeface="Trebuchet MS"/>
            </a:endParaRPr>
          </a:p>
        </p:txBody>
      </p:sp>
      <p:sp>
        <p:nvSpPr>
          <p:cNvPr id="42" name="ZoneTexte 41"/>
          <p:cNvSpPr txBox="1"/>
          <p:nvPr/>
        </p:nvSpPr>
        <p:spPr>
          <a:xfrm>
            <a:off x="305908" y="1242095"/>
            <a:ext cx="11761401" cy="605294"/>
          </a:xfrm>
          <a:prstGeom prst="rect">
            <a:avLst/>
          </a:prstGeom>
          <a:noFill/>
        </p:spPr>
        <p:txBody>
          <a:bodyPr wrap="square" rtlCol="0">
            <a:spAutoFit/>
          </a:bodyPr>
          <a:lstStyle/>
          <a:p>
            <a:pPr marL="298450" marR="5080" indent="-285750">
              <a:lnSpc>
                <a:spcPts val="1950"/>
              </a:lnSpc>
              <a:spcBef>
                <a:spcPts val="340"/>
              </a:spcBef>
              <a:buClr>
                <a:srgbClr val="C00000"/>
              </a:buClr>
              <a:buFont typeface="Wingdings" panose="05000000000000000000" pitchFamily="2" charset="2"/>
              <a:buChar char="q"/>
            </a:pPr>
            <a:r>
              <a:rPr lang="fr-FR" b="1" dirty="0">
                <a:latin typeface="Arial"/>
                <a:cs typeface="Arial"/>
              </a:rPr>
              <a:t>Mise </a:t>
            </a:r>
            <a:r>
              <a:rPr lang="fr-FR" b="1" spc="-5" dirty="0">
                <a:latin typeface="Arial"/>
                <a:cs typeface="Arial"/>
              </a:rPr>
              <a:t>à </a:t>
            </a:r>
            <a:r>
              <a:rPr lang="fr-FR" b="1" dirty="0">
                <a:latin typeface="Arial"/>
                <a:cs typeface="Arial"/>
              </a:rPr>
              <a:t>disposition pour les TPE </a:t>
            </a:r>
            <a:r>
              <a:rPr lang="fr-FR" b="1" spc="-5" dirty="0">
                <a:latin typeface="Arial"/>
                <a:cs typeface="Arial"/>
              </a:rPr>
              <a:t>Premium </a:t>
            </a:r>
            <a:r>
              <a:rPr lang="fr-FR" b="1" dirty="0">
                <a:latin typeface="Arial"/>
                <a:cs typeface="Arial"/>
              </a:rPr>
              <a:t>Mobile (IP/3G) </a:t>
            </a:r>
            <a:r>
              <a:rPr lang="fr-FR" b="1" spc="-5" dirty="0">
                <a:latin typeface="Arial"/>
                <a:cs typeface="Arial"/>
              </a:rPr>
              <a:t>et Premium </a:t>
            </a:r>
            <a:r>
              <a:rPr lang="fr-FR" b="1" dirty="0">
                <a:latin typeface="Arial"/>
                <a:cs typeface="Arial"/>
              </a:rPr>
              <a:t>mini GPRS d’un journal des </a:t>
            </a:r>
            <a:r>
              <a:rPr lang="fr-FR" b="1" spc="-495" dirty="0">
                <a:latin typeface="Arial"/>
                <a:cs typeface="Arial"/>
              </a:rPr>
              <a:t> </a:t>
            </a:r>
            <a:r>
              <a:rPr lang="fr-FR" b="1" spc="-5" dirty="0">
                <a:latin typeface="Arial"/>
                <a:cs typeface="Arial"/>
              </a:rPr>
              <a:t>transactions</a:t>
            </a:r>
            <a:r>
              <a:rPr lang="fr-FR" b="1" dirty="0">
                <a:latin typeface="Arial"/>
                <a:cs typeface="Arial"/>
              </a:rPr>
              <a:t> </a:t>
            </a:r>
            <a:r>
              <a:rPr lang="fr-FR" b="1" spc="-10" dirty="0">
                <a:latin typeface="Arial"/>
                <a:cs typeface="Arial"/>
              </a:rPr>
              <a:t>et</a:t>
            </a:r>
            <a:r>
              <a:rPr lang="fr-FR" b="1" spc="5" dirty="0">
                <a:latin typeface="Arial"/>
                <a:cs typeface="Arial"/>
              </a:rPr>
              <a:t> </a:t>
            </a:r>
            <a:r>
              <a:rPr lang="fr-FR" b="1" dirty="0">
                <a:latin typeface="Arial"/>
                <a:cs typeface="Arial"/>
              </a:rPr>
              <a:t>des</a:t>
            </a:r>
            <a:r>
              <a:rPr lang="fr-FR" b="1" spc="-5" dirty="0">
                <a:latin typeface="Arial"/>
                <a:cs typeface="Arial"/>
              </a:rPr>
              <a:t> remises</a:t>
            </a:r>
            <a:r>
              <a:rPr lang="fr-FR" b="1" spc="20" dirty="0">
                <a:latin typeface="Arial"/>
                <a:cs typeface="Arial"/>
              </a:rPr>
              <a:t> </a:t>
            </a:r>
            <a:r>
              <a:rPr lang="fr-FR" b="1" spc="-5" dirty="0">
                <a:latin typeface="Arial"/>
                <a:cs typeface="Arial"/>
              </a:rPr>
              <a:t>permettant</a:t>
            </a:r>
            <a:r>
              <a:rPr lang="fr-FR" b="1" spc="10" dirty="0">
                <a:latin typeface="Arial"/>
                <a:cs typeface="Arial"/>
              </a:rPr>
              <a:t> </a:t>
            </a:r>
            <a:r>
              <a:rPr lang="fr-FR" b="1" dirty="0">
                <a:latin typeface="Arial"/>
                <a:cs typeface="Arial"/>
              </a:rPr>
              <a:t>au</a:t>
            </a:r>
            <a:r>
              <a:rPr lang="fr-FR" b="1" spc="5" dirty="0">
                <a:latin typeface="Arial"/>
                <a:cs typeface="Arial"/>
              </a:rPr>
              <a:t> </a:t>
            </a:r>
            <a:r>
              <a:rPr lang="fr-FR" b="1" spc="-5" dirty="0">
                <a:latin typeface="Arial"/>
                <a:cs typeface="Arial"/>
              </a:rPr>
              <a:t>commerçant</a:t>
            </a:r>
            <a:r>
              <a:rPr lang="fr-FR" b="1" spc="20" dirty="0">
                <a:latin typeface="Arial"/>
                <a:cs typeface="Arial"/>
              </a:rPr>
              <a:t> </a:t>
            </a:r>
            <a:r>
              <a:rPr lang="fr-FR" b="1" dirty="0">
                <a:latin typeface="Arial"/>
                <a:cs typeface="Arial"/>
              </a:rPr>
              <a:t>de </a:t>
            </a:r>
            <a:r>
              <a:rPr lang="fr-FR" b="1" spc="-10" dirty="0">
                <a:latin typeface="Arial"/>
                <a:cs typeface="Arial"/>
              </a:rPr>
              <a:t>suivre</a:t>
            </a:r>
            <a:r>
              <a:rPr lang="fr-FR" b="1" spc="30" dirty="0">
                <a:latin typeface="Arial"/>
                <a:cs typeface="Arial"/>
              </a:rPr>
              <a:t> </a:t>
            </a:r>
            <a:r>
              <a:rPr lang="fr-FR" b="1" dirty="0">
                <a:latin typeface="Arial"/>
                <a:cs typeface="Arial"/>
              </a:rPr>
              <a:t>en</a:t>
            </a:r>
            <a:r>
              <a:rPr lang="fr-FR" b="1" spc="5" dirty="0">
                <a:latin typeface="Arial"/>
                <a:cs typeface="Arial"/>
              </a:rPr>
              <a:t> </a:t>
            </a:r>
            <a:r>
              <a:rPr lang="fr-FR" b="1" spc="-5" dirty="0">
                <a:latin typeface="Arial"/>
                <a:cs typeface="Arial"/>
              </a:rPr>
              <a:t>temps réel</a:t>
            </a:r>
            <a:r>
              <a:rPr lang="fr-FR" b="1" spc="15" dirty="0">
                <a:latin typeface="Arial"/>
                <a:cs typeface="Arial"/>
              </a:rPr>
              <a:t> </a:t>
            </a:r>
            <a:r>
              <a:rPr lang="fr-FR" b="1" dirty="0">
                <a:latin typeface="Arial"/>
                <a:cs typeface="Arial"/>
              </a:rPr>
              <a:t>son</a:t>
            </a:r>
            <a:r>
              <a:rPr lang="fr-FR" b="1" spc="5" dirty="0">
                <a:latin typeface="Arial"/>
                <a:cs typeface="Arial"/>
              </a:rPr>
              <a:t> </a:t>
            </a:r>
            <a:r>
              <a:rPr lang="fr-FR" b="1" spc="-10" dirty="0">
                <a:latin typeface="Arial"/>
                <a:cs typeface="Arial"/>
              </a:rPr>
              <a:t>activité</a:t>
            </a:r>
            <a:endParaRPr lang="fr-FR" dirty="0">
              <a:latin typeface="Arial"/>
              <a:cs typeface="Arial"/>
            </a:endParaRPr>
          </a:p>
        </p:txBody>
      </p:sp>
      <p:sp>
        <p:nvSpPr>
          <p:cNvPr id="43" name="object 5"/>
          <p:cNvSpPr txBox="1"/>
          <p:nvPr/>
        </p:nvSpPr>
        <p:spPr>
          <a:xfrm>
            <a:off x="823061" y="3682399"/>
            <a:ext cx="6055995" cy="751488"/>
          </a:xfrm>
          <a:prstGeom prst="rect">
            <a:avLst/>
          </a:prstGeom>
        </p:spPr>
        <p:txBody>
          <a:bodyPr vert="horz" wrap="square" lIns="0" tIns="12700" rIns="0" bIns="0" rtlCol="0">
            <a:spAutoFit/>
          </a:bodyPr>
          <a:lstStyle/>
          <a:p>
            <a:pPr marL="184785" marR="527685" indent="-172720">
              <a:lnSpc>
                <a:spcPct val="100000"/>
              </a:lnSpc>
              <a:spcBef>
                <a:spcPts val="100"/>
              </a:spcBef>
              <a:buSzPct val="79166"/>
              <a:buFont typeface="Wingdings"/>
              <a:buChar char=""/>
              <a:tabLst>
                <a:tab pos="185420" algn="l"/>
              </a:tabLst>
            </a:pPr>
            <a:r>
              <a:rPr sz="1200" spc="-25" dirty="0">
                <a:solidFill>
                  <a:srgbClr val="A950D2"/>
                </a:solidFill>
                <a:latin typeface="Trebuchet MS"/>
                <a:cs typeface="Trebuchet MS"/>
              </a:rPr>
              <a:t>permet</a:t>
            </a:r>
            <a:r>
              <a:rPr sz="1200" spc="-75" dirty="0">
                <a:solidFill>
                  <a:srgbClr val="A950D2"/>
                </a:solidFill>
                <a:latin typeface="Trebuchet MS"/>
                <a:cs typeface="Trebuchet MS"/>
              </a:rPr>
              <a:t> </a:t>
            </a:r>
            <a:r>
              <a:rPr sz="1200" spc="-10" dirty="0">
                <a:solidFill>
                  <a:srgbClr val="A950D2"/>
                </a:solidFill>
                <a:latin typeface="Trebuchet MS"/>
                <a:cs typeface="Trebuchet MS"/>
              </a:rPr>
              <a:t>de</a:t>
            </a:r>
            <a:r>
              <a:rPr sz="1200" spc="-60" dirty="0">
                <a:solidFill>
                  <a:srgbClr val="A950D2"/>
                </a:solidFill>
                <a:latin typeface="Trebuchet MS"/>
                <a:cs typeface="Trebuchet MS"/>
              </a:rPr>
              <a:t> </a:t>
            </a:r>
            <a:r>
              <a:rPr sz="1200" spc="-5" dirty="0">
                <a:solidFill>
                  <a:srgbClr val="A950D2"/>
                </a:solidFill>
                <a:latin typeface="Trebuchet MS"/>
                <a:cs typeface="Trebuchet MS"/>
              </a:rPr>
              <a:t>consulter</a:t>
            </a:r>
            <a:r>
              <a:rPr sz="1200" spc="-55" dirty="0">
                <a:solidFill>
                  <a:srgbClr val="A950D2"/>
                </a:solidFill>
                <a:latin typeface="Trebuchet MS"/>
                <a:cs typeface="Trebuchet MS"/>
              </a:rPr>
              <a:t> </a:t>
            </a:r>
            <a:r>
              <a:rPr sz="1200" spc="15" dirty="0">
                <a:solidFill>
                  <a:srgbClr val="A950D2"/>
                </a:solidFill>
                <a:latin typeface="Trebuchet MS"/>
                <a:cs typeface="Trebuchet MS"/>
              </a:rPr>
              <a:t>les</a:t>
            </a:r>
            <a:r>
              <a:rPr sz="1200" spc="-65" dirty="0">
                <a:solidFill>
                  <a:srgbClr val="A950D2"/>
                </a:solidFill>
                <a:latin typeface="Trebuchet MS"/>
                <a:cs typeface="Trebuchet MS"/>
              </a:rPr>
              <a:t> </a:t>
            </a:r>
            <a:r>
              <a:rPr sz="1200" spc="20" dirty="0">
                <a:solidFill>
                  <a:srgbClr val="A950D2"/>
                </a:solidFill>
                <a:latin typeface="Trebuchet MS"/>
                <a:cs typeface="Trebuchet MS"/>
              </a:rPr>
              <a:t>remises</a:t>
            </a:r>
            <a:r>
              <a:rPr sz="1200" spc="-65" dirty="0">
                <a:solidFill>
                  <a:srgbClr val="A950D2"/>
                </a:solidFill>
                <a:latin typeface="Trebuchet MS"/>
                <a:cs typeface="Trebuchet MS"/>
              </a:rPr>
              <a:t> </a:t>
            </a:r>
            <a:r>
              <a:rPr sz="1200" dirty="0">
                <a:solidFill>
                  <a:srgbClr val="A950D2"/>
                </a:solidFill>
                <a:latin typeface="Trebuchet MS"/>
                <a:cs typeface="Trebuchet MS"/>
              </a:rPr>
              <a:t>réalisées</a:t>
            </a:r>
            <a:r>
              <a:rPr sz="1200" spc="-60" dirty="0">
                <a:solidFill>
                  <a:srgbClr val="A950D2"/>
                </a:solidFill>
                <a:latin typeface="Trebuchet MS"/>
                <a:cs typeface="Trebuchet MS"/>
              </a:rPr>
              <a:t> </a:t>
            </a:r>
            <a:r>
              <a:rPr sz="1200" spc="-15" dirty="0">
                <a:solidFill>
                  <a:srgbClr val="A950D2"/>
                </a:solidFill>
                <a:latin typeface="Trebuchet MS"/>
                <a:cs typeface="Trebuchet MS"/>
              </a:rPr>
              <a:t>quotidiennement</a:t>
            </a:r>
            <a:r>
              <a:rPr sz="1200" spc="-65" dirty="0">
                <a:solidFill>
                  <a:srgbClr val="A950D2"/>
                </a:solidFill>
                <a:latin typeface="Trebuchet MS"/>
                <a:cs typeface="Trebuchet MS"/>
              </a:rPr>
              <a:t> </a:t>
            </a:r>
            <a:r>
              <a:rPr sz="1200" spc="10" dirty="0">
                <a:solidFill>
                  <a:srgbClr val="A950D2"/>
                </a:solidFill>
                <a:latin typeface="Trebuchet MS"/>
                <a:cs typeface="Trebuchet MS"/>
              </a:rPr>
              <a:t>depuis</a:t>
            </a:r>
            <a:r>
              <a:rPr sz="1200" spc="-45" dirty="0">
                <a:solidFill>
                  <a:srgbClr val="A950D2"/>
                </a:solidFill>
                <a:latin typeface="Trebuchet MS"/>
                <a:cs typeface="Trebuchet MS"/>
              </a:rPr>
              <a:t> le</a:t>
            </a:r>
            <a:r>
              <a:rPr sz="1200" spc="-60" dirty="0">
                <a:solidFill>
                  <a:srgbClr val="A950D2"/>
                </a:solidFill>
                <a:latin typeface="Trebuchet MS"/>
                <a:cs typeface="Trebuchet MS"/>
              </a:rPr>
              <a:t> </a:t>
            </a:r>
            <a:r>
              <a:rPr sz="1200" spc="-25" dirty="0">
                <a:solidFill>
                  <a:srgbClr val="A950D2"/>
                </a:solidFill>
                <a:latin typeface="Trebuchet MS"/>
                <a:cs typeface="Trebuchet MS"/>
              </a:rPr>
              <a:t>terminal</a:t>
            </a:r>
            <a:r>
              <a:rPr sz="1200" spc="-85" dirty="0">
                <a:solidFill>
                  <a:srgbClr val="A950D2"/>
                </a:solidFill>
                <a:latin typeface="Trebuchet MS"/>
                <a:cs typeface="Trebuchet MS"/>
              </a:rPr>
              <a:t> </a:t>
            </a:r>
            <a:r>
              <a:rPr sz="1200" spc="20" dirty="0">
                <a:solidFill>
                  <a:srgbClr val="A950D2"/>
                </a:solidFill>
                <a:latin typeface="Trebuchet MS"/>
                <a:cs typeface="Trebuchet MS"/>
              </a:rPr>
              <a:t>sur</a:t>
            </a:r>
            <a:r>
              <a:rPr sz="1200" spc="-65" dirty="0">
                <a:solidFill>
                  <a:srgbClr val="A950D2"/>
                </a:solidFill>
                <a:latin typeface="Trebuchet MS"/>
                <a:cs typeface="Trebuchet MS"/>
              </a:rPr>
              <a:t> </a:t>
            </a:r>
            <a:r>
              <a:rPr sz="1200" spc="15" dirty="0">
                <a:solidFill>
                  <a:srgbClr val="A950D2"/>
                </a:solidFill>
                <a:latin typeface="Trebuchet MS"/>
                <a:cs typeface="Trebuchet MS"/>
              </a:rPr>
              <a:t>les</a:t>
            </a:r>
            <a:r>
              <a:rPr sz="1200" spc="-60" dirty="0">
                <a:solidFill>
                  <a:srgbClr val="A950D2"/>
                </a:solidFill>
                <a:latin typeface="Trebuchet MS"/>
                <a:cs typeface="Trebuchet MS"/>
              </a:rPr>
              <a:t> </a:t>
            </a:r>
            <a:r>
              <a:rPr sz="1200" spc="40" dirty="0">
                <a:solidFill>
                  <a:srgbClr val="A950D2"/>
                </a:solidFill>
                <a:latin typeface="Trebuchet MS"/>
                <a:cs typeface="Trebuchet MS"/>
              </a:rPr>
              <a:t>13 </a:t>
            </a:r>
            <a:r>
              <a:rPr sz="1200" spc="-345" dirty="0">
                <a:solidFill>
                  <a:srgbClr val="A950D2"/>
                </a:solidFill>
                <a:latin typeface="Trebuchet MS"/>
                <a:cs typeface="Trebuchet MS"/>
              </a:rPr>
              <a:t> </a:t>
            </a:r>
            <a:r>
              <a:rPr sz="1200" spc="-10" dirty="0">
                <a:solidFill>
                  <a:srgbClr val="A950D2"/>
                </a:solidFill>
                <a:latin typeface="Trebuchet MS"/>
                <a:cs typeface="Trebuchet MS"/>
              </a:rPr>
              <a:t>derniers</a:t>
            </a:r>
            <a:r>
              <a:rPr sz="1200" spc="-80" dirty="0">
                <a:solidFill>
                  <a:srgbClr val="A950D2"/>
                </a:solidFill>
                <a:latin typeface="Trebuchet MS"/>
                <a:cs typeface="Trebuchet MS"/>
              </a:rPr>
              <a:t> </a:t>
            </a:r>
            <a:r>
              <a:rPr sz="1200" spc="40" dirty="0">
                <a:solidFill>
                  <a:srgbClr val="A950D2"/>
                </a:solidFill>
                <a:latin typeface="Trebuchet MS"/>
                <a:cs typeface="Trebuchet MS"/>
              </a:rPr>
              <a:t>mois</a:t>
            </a:r>
            <a:endParaRPr sz="1200" dirty="0">
              <a:latin typeface="Trebuchet MS"/>
              <a:cs typeface="Trebuchet MS"/>
            </a:endParaRPr>
          </a:p>
          <a:p>
            <a:pPr marL="184785" indent="-172720">
              <a:lnSpc>
                <a:spcPct val="100000"/>
              </a:lnSpc>
              <a:buSzPct val="79166"/>
              <a:buFont typeface="Wingdings"/>
              <a:buChar char=""/>
              <a:tabLst>
                <a:tab pos="185420" algn="l"/>
              </a:tabLst>
            </a:pPr>
            <a:r>
              <a:rPr sz="1200" spc="-55" dirty="0">
                <a:solidFill>
                  <a:srgbClr val="A950D2"/>
                </a:solidFill>
                <a:latin typeface="Trebuchet MS"/>
                <a:cs typeface="Trebuchet MS"/>
              </a:rPr>
              <a:t>et</a:t>
            </a:r>
            <a:r>
              <a:rPr sz="1200" spc="-70" dirty="0">
                <a:solidFill>
                  <a:srgbClr val="A950D2"/>
                </a:solidFill>
                <a:latin typeface="Trebuchet MS"/>
                <a:cs typeface="Trebuchet MS"/>
              </a:rPr>
              <a:t> </a:t>
            </a:r>
            <a:r>
              <a:rPr sz="1200" spc="-35" dirty="0">
                <a:solidFill>
                  <a:srgbClr val="A950D2"/>
                </a:solidFill>
                <a:latin typeface="Trebuchet MS"/>
                <a:cs typeface="Trebuchet MS"/>
              </a:rPr>
              <a:t>d’imprimer</a:t>
            </a:r>
            <a:r>
              <a:rPr sz="1200" spc="-75" dirty="0">
                <a:solidFill>
                  <a:srgbClr val="A950D2"/>
                </a:solidFill>
                <a:latin typeface="Trebuchet MS"/>
                <a:cs typeface="Trebuchet MS"/>
              </a:rPr>
              <a:t> </a:t>
            </a:r>
            <a:r>
              <a:rPr sz="1200" dirty="0">
                <a:solidFill>
                  <a:srgbClr val="A950D2"/>
                </a:solidFill>
                <a:latin typeface="Trebuchet MS"/>
                <a:cs typeface="Trebuchet MS"/>
              </a:rPr>
              <a:t>un</a:t>
            </a:r>
            <a:r>
              <a:rPr sz="1200" spc="-50" dirty="0">
                <a:solidFill>
                  <a:srgbClr val="A950D2"/>
                </a:solidFill>
                <a:latin typeface="Trebuchet MS"/>
                <a:cs typeface="Trebuchet MS"/>
              </a:rPr>
              <a:t> </a:t>
            </a:r>
            <a:r>
              <a:rPr sz="1200" spc="-20" dirty="0">
                <a:solidFill>
                  <a:srgbClr val="A950D2"/>
                </a:solidFill>
                <a:latin typeface="Trebuchet MS"/>
                <a:cs typeface="Trebuchet MS"/>
              </a:rPr>
              <a:t>duplicata</a:t>
            </a:r>
            <a:r>
              <a:rPr sz="1200" spc="-60" dirty="0">
                <a:solidFill>
                  <a:srgbClr val="A950D2"/>
                </a:solidFill>
                <a:latin typeface="Trebuchet MS"/>
                <a:cs typeface="Trebuchet MS"/>
              </a:rPr>
              <a:t> </a:t>
            </a:r>
            <a:r>
              <a:rPr sz="1200" spc="5" dirty="0">
                <a:solidFill>
                  <a:srgbClr val="A950D2"/>
                </a:solidFill>
                <a:latin typeface="Trebuchet MS"/>
                <a:cs typeface="Trebuchet MS"/>
              </a:rPr>
              <a:t>du</a:t>
            </a:r>
            <a:r>
              <a:rPr sz="1200" spc="-45" dirty="0">
                <a:solidFill>
                  <a:srgbClr val="A950D2"/>
                </a:solidFill>
                <a:latin typeface="Trebuchet MS"/>
                <a:cs typeface="Trebuchet MS"/>
              </a:rPr>
              <a:t> </a:t>
            </a:r>
            <a:r>
              <a:rPr sz="1200" spc="-40" dirty="0">
                <a:solidFill>
                  <a:srgbClr val="A950D2"/>
                </a:solidFill>
                <a:latin typeface="Trebuchet MS"/>
                <a:cs typeface="Trebuchet MS"/>
              </a:rPr>
              <a:t>ticket</a:t>
            </a:r>
            <a:r>
              <a:rPr sz="1200" spc="-80" dirty="0">
                <a:solidFill>
                  <a:srgbClr val="A950D2"/>
                </a:solidFill>
                <a:latin typeface="Trebuchet MS"/>
                <a:cs typeface="Trebuchet MS"/>
              </a:rPr>
              <a:t> </a:t>
            </a:r>
            <a:r>
              <a:rPr sz="1200" spc="-10" dirty="0">
                <a:solidFill>
                  <a:srgbClr val="A950D2"/>
                </a:solidFill>
                <a:latin typeface="Trebuchet MS"/>
                <a:cs typeface="Trebuchet MS"/>
              </a:rPr>
              <a:t>de</a:t>
            </a:r>
            <a:r>
              <a:rPr sz="1200" spc="-45" dirty="0">
                <a:solidFill>
                  <a:srgbClr val="A950D2"/>
                </a:solidFill>
                <a:latin typeface="Trebuchet MS"/>
                <a:cs typeface="Trebuchet MS"/>
              </a:rPr>
              <a:t> </a:t>
            </a:r>
            <a:r>
              <a:rPr sz="1200" spc="-30" dirty="0">
                <a:solidFill>
                  <a:srgbClr val="A950D2"/>
                </a:solidFill>
                <a:latin typeface="Trebuchet MS"/>
                <a:cs typeface="Trebuchet MS"/>
              </a:rPr>
              <a:t>télécollecte</a:t>
            </a:r>
            <a:r>
              <a:rPr sz="1200" spc="-65" dirty="0">
                <a:solidFill>
                  <a:srgbClr val="A950D2"/>
                </a:solidFill>
                <a:latin typeface="Trebuchet MS"/>
                <a:cs typeface="Trebuchet MS"/>
              </a:rPr>
              <a:t> </a:t>
            </a:r>
            <a:r>
              <a:rPr sz="1200" dirty="0">
                <a:solidFill>
                  <a:srgbClr val="A950D2"/>
                </a:solidFill>
                <a:latin typeface="Trebuchet MS"/>
                <a:cs typeface="Trebuchet MS"/>
              </a:rPr>
              <a:t>du</a:t>
            </a:r>
            <a:r>
              <a:rPr sz="1200" spc="-50" dirty="0">
                <a:solidFill>
                  <a:srgbClr val="A950D2"/>
                </a:solidFill>
                <a:latin typeface="Trebuchet MS"/>
                <a:cs typeface="Trebuchet MS"/>
              </a:rPr>
              <a:t> </a:t>
            </a:r>
            <a:r>
              <a:rPr sz="1200" spc="15" dirty="0">
                <a:solidFill>
                  <a:srgbClr val="A950D2"/>
                </a:solidFill>
                <a:latin typeface="Trebuchet MS"/>
                <a:cs typeface="Trebuchet MS"/>
              </a:rPr>
              <a:t>mode</a:t>
            </a:r>
            <a:r>
              <a:rPr sz="1200" spc="-55" dirty="0">
                <a:solidFill>
                  <a:srgbClr val="A950D2"/>
                </a:solidFill>
                <a:latin typeface="Trebuchet MS"/>
                <a:cs typeface="Trebuchet MS"/>
              </a:rPr>
              <a:t> </a:t>
            </a:r>
            <a:r>
              <a:rPr sz="1200" spc="-10" dirty="0">
                <a:solidFill>
                  <a:srgbClr val="A950D2"/>
                </a:solidFill>
                <a:latin typeface="Trebuchet MS"/>
                <a:cs typeface="Trebuchet MS"/>
              </a:rPr>
              <a:t>de</a:t>
            </a:r>
            <a:r>
              <a:rPr sz="1200" spc="-55" dirty="0">
                <a:solidFill>
                  <a:srgbClr val="A950D2"/>
                </a:solidFill>
                <a:latin typeface="Trebuchet MS"/>
                <a:cs typeface="Trebuchet MS"/>
              </a:rPr>
              <a:t> </a:t>
            </a:r>
            <a:r>
              <a:rPr sz="1200" spc="-15" dirty="0">
                <a:solidFill>
                  <a:srgbClr val="A950D2"/>
                </a:solidFill>
                <a:latin typeface="Trebuchet MS"/>
                <a:cs typeface="Trebuchet MS"/>
              </a:rPr>
              <a:t>paiement</a:t>
            </a:r>
            <a:r>
              <a:rPr sz="1200" spc="-55" dirty="0">
                <a:solidFill>
                  <a:srgbClr val="A950D2"/>
                </a:solidFill>
                <a:latin typeface="Trebuchet MS"/>
                <a:cs typeface="Trebuchet MS"/>
              </a:rPr>
              <a:t> </a:t>
            </a:r>
            <a:r>
              <a:rPr sz="1200" spc="-15" dirty="0">
                <a:solidFill>
                  <a:srgbClr val="A950D2"/>
                </a:solidFill>
                <a:latin typeface="Trebuchet MS"/>
                <a:cs typeface="Trebuchet MS"/>
              </a:rPr>
              <a:t>recherché</a:t>
            </a:r>
            <a:r>
              <a:rPr sz="1200" spc="-70" dirty="0">
                <a:solidFill>
                  <a:srgbClr val="A950D2"/>
                </a:solidFill>
                <a:latin typeface="Trebuchet MS"/>
                <a:cs typeface="Trebuchet MS"/>
              </a:rPr>
              <a:t> </a:t>
            </a:r>
            <a:r>
              <a:rPr sz="1200" spc="-50" dirty="0">
                <a:solidFill>
                  <a:srgbClr val="A950D2"/>
                </a:solidFill>
                <a:latin typeface="Trebuchet MS"/>
                <a:cs typeface="Trebuchet MS"/>
              </a:rPr>
              <a:t>(ex.</a:t>
            </a:r>
            <a:r>
              <a:rPr sz="1200" spc="-45" dirty="0">
                <a:solidFill>
                  <a:srgbClr val="A950D2"/>
                </a:solidFill>
                <a:latin typeface="Trebuchet MS"/>
                <a:cs typeface="Trebuchet MS"/>
              </a:rPr>
              <a:t> </a:t>
            </a:r>
            <a:r>
              <a:rPr sz="1200" spc="-10" dirty="0">
                <a:solidFill>
                  <a:srgbClr val="A950D2"/>
                </a:solidFill>
                <a:latin typeface="Trebuchet MS"/>
                <a:cs typeface="Trebuchet MS"/>
              </a:rPr>
              <a:t>contact</a:t>
            </a:r>
            <a:r>
              <a:rPr lang="fr-FR" sz="1200" spc="-10" dirty="0">
                <a:solidFill>
                  <a:srgbClr val="A950D2"/>
                </a:solidFill>
                <a:latin typeface="Trebuchet MS"/>
                <a:cs typeface="Trebuchet MS"/>
              </a:rPr>
              <a:t> </a:t>
            </a:r>
            <a:r>
              <a:rPr sz="1200" spc="20" dirty="0" err="1">
                <a:solidFill>
                  <a:srgbClr val="A950D2"/>
                </a:solidFill>
                <a:latin typeface="Trebuchet MS"/>
                <a:cs typeface="Trebuchet MS"/>
              </a:rPr>
              <a:t>ou</a:t>
            </a:r>
            <a:r>
              <a:rPr sz="1200" spc="-65" dirty="0">
                <a:solidFill>
                  <a:srgbClr val="A950D2"/>
                </a:solidFill>
                <a:latin typeface="Trebuchet MS"/>
                <a:cs typeface="Trebuchet MS"/>
              </a:rPr>
              <a:t> </a:t>
            </a:r>
            <a:r>
              <a:rPr sz="1200" spc="5" dirty="0">
                <a:solidFill>
                  <a:srgbClr val="A950D2"/>
                </a:solidFill>
                <a:latin typeface="Trebuchet MS"/>
                <a:cs typeface="Trebuchet MS"/>
              </a:rPr>
              <a:t>sans-contact)</a:t>
            </a:r>
            <a:r>
              <a:rPr sz="1200" spc="-75" dirty="0">
                <a:solidFill>
                  <a:srgbClr val="A950D2"/>
                </a:solidFill>
                <a:latin typeface="Trebuchet MS"/>
                <a:cs typeface="Trebuchet MS"/>
              </a:rPr>
              <a:t> </a:t>
            </a:r>
            <a:r>
              <a:rPr sz="1200" spc="-55" dirty="0">
                <a:solidFill>
                  <a:srgbClr val="A950D2"/>
                </a:solidFill>
                <a:latin typeface="Trebuchet MS"/>
                <a:cs typeface="Trebuchet MS"/>
              </a:rPr>
              <a:t>et</a:t>
            </a:r>
            <a:r>
              <a:rPr sz="1200" spc="-70" dirty="0">
                <a:solidFill>
                  <a:srgbClr val="A950D2"/>
                </a:solidFill>
                <a:latin typeface="Trebuchet MS"/>
                <a:cs typeface="Trebuchet MS"/>
              </a:rPr>
              <a:t> </a:t>
            </a:r>
            <a:r>
              <a:rPr sz="1200" spc="-10" dirty="0">
                <a:solidFill>
                  <a:srgbClr val="A950D2"/>
                </a:solidFill>
                <a:latin typeface="Trebuchet MS"/>
                <a:cs typeface="Trebuchet MS"/>
              </a:rPr>
              <a:t>de</a:t>
            </a:r>
            <a:r>
              <a:rPr sz="1200" spc="-55" dirty="0">
                <a:solidFill>
                  <a:srgbClr val="A950D2"/>
                </a:solidFill>
                <a:latin typeface="Trebuchet MS"/>
                <a:cs typeface="Trebuchet MS"/>
              </a:rPr>
              <a:t> </a:t>
            </a:r>
            <a:r>
              <a:rPr sz="1200" spc="-25" dirty="0">
                <a:solidFill>
                  <a:srgbClr val="A950D2"/>
                </a:solidFill>
                <a:latin typeface="Trebuchet MS"/>
                <a:cs typeface="Trebuchet MS"/>
              </a:rPr>
              <a:t>la</a:t>
            </a:r>
            <a:r>
              <a:rPr sz="1200" spc="-65" dirty="0">
                <a:solidFill>
                  <a:srgbClr val="A950D2"/>
                </a:solidFill>
                <a:latin typeface="Trebuchet MS"/>
                <a:cs typeface="Trebuchet MS"/>
              </a:rPr>
              <a:t> </a:t>
            </a:r>
            <a:r>
              <a:rPr sz="1200" spc="-35" dirty="0">
                <a:solidFill>
                  <a:srgbClr val="A950D2"/>
                </a:solidFill>
                <a:latin typeface="Trebuchet MS"/>
                <a:cs typeface="Trebuchet MS"/>
              </a:rPr>
              <a:t>journée</a:t>
            </a:r>
            <a:r>
              <a:rPr sz="1200" spc="-65" dirty="0">
                <a:solidFill>
                  <a:srgbClr val="A950D2"/>
                </a:solidFill>
                <a:latin typeface="Trebuchet MS"/>
                <a:cs typeface="Trebuchet MS"/>
              </a:rPr>
              <a:t> </a:t>
            </a:r>
            <a:r>
              <a:rPr sz="1200" spc="-15" dirty="0">
                <a:solidFill>
                  <a:srgbClr val="A950D2"/>
                </a:solidFill>
                <a:latin typeface="Trebuchet MS"/>
                <a:cs typeface="Trebuchet MS"/>
              </a:rPr>
              <a:t>souhaitée.</a:t>
            </a:r>
            <a:endParaRPr sz="1200" dirty="0">
              <a:latin typeface="Trebuchet MS"/>
              <a:cs typeface="Trebuchet MS"/>
            </a:endParaRPr>
          </a:p>
        </p:txBody>
      </p:sp>
      <p:sp>
        <p:nvSpPr>
          <p:cNvPr id="44" name="object 8"/>
          <p:cNvSpPr txBox="1"/>
          <p:nvPr/>
        </p:nvSpPr>
        <p:spPr>
          <a:xfrm>
            <a:off x="560831" y="3322609"/>
            <a:ext cx="1847214" cy="307975"/>
          </a:xfrm>
          <a:prstGeom prst="rect">
            <a:avLst/>
          </a:prstGeom>
          <a:solidFill>
            <a:srgbClr val="A950D2"/>
          </a:solidFill>
        </p:spPr>
        <p:txBody>
          <a:bodyPr vert="horz" wrap="square" lIns="0" tIns="36830" rIns="0" bIns="0" rtlCol="0">
            <a:spAutoFit/>
          </a:bodyPr>
          <a:lstStyle/>
          <a:p>
            <a:pPr marL="91440">
              <a:lnSpc>
                <a:spcPct val="100000"/>
              </a:lnSpc>
              <a:spcBef>
                <a:spcPts val="290"/>
              </a:spcBef>
            </a:pPr>
            <a:r>
              <a:rPr sz="1400" spc="105" dirty="0">
                <a:solidFill>
                  <a:srgbClr val="FFFFFF"/>
                </a:solidFill>
                <a:latin typeface="Trebuchet MS"/>
                <a:cs typeface="Trebuchet MS"/>
              </a:rPr>
              <a:t>J</a:t>
            </a:r>
            <a:r>
              <a:rPr sz="1400" spc="20" dirty="0">
                <a:solidFill>
                  <a:srgbClr val="FFFFFF"/>
                </a:solidFill>
                <a:latin typeface="Trebuchet MS"/>
                <a:cs typeface="Trebuchet MS"/>
              </a:rPr>
              <a:t>o</a:t>
            </a:r>
            <a:r>
              <a:rPr sz="1400" spc="30" dirty="0">
                <a:solidFill>
                  <a:srgbClr val="FFFFFF"/>
                </a:solidFill>
                <a:latin typeface="Trebuchet MS"/>
                <a:cs typeface="Trebuchet MS"/>
              </a:rPr>
              <a:t>u</a:t>
            </a:r>
            <a:r>
              <a:rPr sz="1400" spc="-70" dirty="0">
                <a:solidFill>
                  <a:srgbClr val="FFFFFF"/>
                </a:solidFill>
                <a:latin typeface="Trebuchet MS"/>
                <a:cs typeface="Trebuchet MS"/>
              </a:rPr>
              <a:t>r</a:t>
            </a:r>
            <a:r>
              <a:rPr sz="1400" spc="5" dirty="0">
                <a:solidFill>
                  <a:srgbClr val="FFFFFF"/>
                </a:solidFill>
                <a:latin typeface="Trebuchet MS"/>
                <a:cs typeface="Trebuchet MS"/>
              </a:rPr>
              <a:t>n</a:t>
            </a:r>
            <a:r>
              <a:rPr sz="1400" spc="25" dirty="0">
                <a:solidFill>
                  <a:srgbClr val="FFFFFF"/>
                </a:solidFill>
                <a:latin typeface="Trebuchet MS"/>
                <a:cs typeface="Trebuchet MS"/>
              </a:rPr>
              <a:t>a</a:t>
            </a:r>
            <a:r>
              <a:rPr sz="1400" spc="-75" dirty="0">
                <a:solidFill>
                  <a:srgbClr val="FFFFFF"/>
                </a:solidFill>
                <a:latin typeface="Trebuchet MS"/>
                <a:cs typeface="Trebuchet MS"/>
              </a:rPr>
              <a:t>l</a:t>
            </a:r>
            <a:r>
              <a:rPr sz="1400" spc="-105" dirty="0">
                <a:solidFill>
                  <a:srgbClr val="FFFFFF"/>
                </a:solidFill>
                <a:latin typeface="Trebuchet MS"/>
                <a:cs typeface="Trebuchet MS"/>
              </a:rPr>
              <a:t> </a:t>
            </a:r>
            <a:r>
              <a:rPr sz="1400" spc="45" dirty="0">
                <a:solidFill>
                  <a:srgbClr val="FFFFFF"/>
                </a:solidFill>
                <a:latin typeface="Trebuchet MS"/>
                <a:cs typeface="Trebuchet MS"/>
              </a:rPr>
              <a:t>des</a:t>
            </a:r>
            <a:r>
              <a:rPr sz="1400" spc="-95" dirty="0">
                <a:solidFill>
                  <a:srgbClr val="FFFFFF"/>
                </a:solidFill>
                <a:latin typeface="Trebuchet MS"/>
                <a:cs typeface="Trebuchet MS"/>
              </a:rPr>
              <a:t> </a:t>
            </a:r>
            <a:r>
              <a:rPr sz="1400" spc="-70" dirty="0">
                <a:solidFill>
                  <a:srgbClr val="FFFFFF"/>
                </a:solidFill>
                <a:latin typeface="Trebuchet MS"/>
                <a:cs typeface="Trebuchet MS"/>
              </a:rPr>
              <a:t>r</a:t>
            </a:r>
            <a:r>
              <a:rPr sz="1400" spc="20" dirty="0">
                <a:solidFill>
                  <a:srgbClr val="FFFFFF"/>
                </a:solidFill>
                <a:latin typeface="Trebuchet MS"/>
                <a:cs typeface="Trebuchet MS"/>
              </a:rPr>
              <a:t>em</a:t>
            </a:r>
            <a:r>
              <a:rPr sz="1400" spc="-70" dirty="0">
                <a:solidFill>
                  <a:srgbClr val="FFFFFF"/>
                </a:solidFill>
                <a:latin typeface="Trebuchet MS"/>
                <a:cs typeface="Trebuchet MS"/>
              </a:rPr>
              <a:t>i</a:t>
            </a:r>
            <a:r>
              <a:rPr sz="1400" spc="150" dirty="0">
                <a:solidFill>
                  <a:srgbClr val="FFFFFF"/>
                </a:solidFill>
                <a:latin typeface="Trebuchet MS"/>
                <a:cs typeface="Trebuchet MS"/>
              </a:rPr>
              <a:t>s</a:t>
            </a:r>
            <a:r>
              <a:rPr sz="1400" spc="65" dirty="0">
                <a:solidFill>
                  <a:srgbClr val="FFFFFF"/>
                </a:solidFill>
                <a:latin typeface="Trebuchet MS"/>
                <a:cs typeface="Trebuchet MS"/>
              </a:rPr>
              <a:t>es</a:t>
            </a:r>
            <a:endParaRPr sz="1400">
              <a:latin typeface="Trebuchet MS"/>
              <a:cs typeface="Trebuchet MS"/>
            </a:endParaRPr>
          </a:p>
        </p:txBody>
      </p:sp>
      <p:sp>
        <p:nvSpPr>
          <p:cNvPr id="47" name="object 5"/>
          <p:cNvSpPr txBox="1"/>
          <p:nvPr/>
        </p:nvSpPr>
        <p:spPr>
          <a:xfrm>
            <a:off x="560831" y="4777328"/>
            <a:ext cx="2508885" cy="307975"/>
          </a:xfrm>
          <a:prstGeom prst="rect">
            <a:avLst/>
          </a:prstGeom>
          <a:solidFill>
            <a:srgbClr val="5FA185"/>
          </a:solidFill>
        </p:spPr>
        <p:txBody>
          <a:bodyPr vert="horz" wrap="square" lIns="0" tIns="36830" rIns="0" bIns="0" rtlCol="0">
            <a:spAutoFit/>
          </a:bodyPr>
          <a:lstStyle/>
          <a:p>
            <a:pPr marL="91440">
              <a:lnSpc>
                <a:spcPct val="100000"/>
              </a:lnSpc>
              <a:spcBef>
                <a:spcPts val="290"/>
              </a:spcBef>
            </a:pPr>
            <a:r>
              <a:rPr sz="1400" dirty="0">
                <a:solidFill>
                  <a:srgbClr val="FFFFFF"/>
                </a:solidFill>
                <a:latin typeface="Trebuchet MS"/>
                <a:cs typeface="Trebuchet MS"/>
              </a:rPr>
              <a:t>Un</a:t>
            </a:r>
            <a:r>
              <a:rPr sz="1400" spc="-80" dirty="0">
                <a:solidFill>
                  <a:srgbClr val="FFFFFF"/>
                </a:solidFill>
                <a:latin typeface="Trebuchet MS"/>
                <a:cs typeface="Trebuchet MS"/>
              </a:rPr>
              <a:t> </a:t>
            </a:r>
            <a:r>
              <a:rPr sz="1400" dirty="0">
                <a:solidFill>
                  <a:srgbClr val="FFFFFF"/>
                </a:solidFill>
                <a:latin typeface="Trebuchet MS"/>
                <a:cs typeface="Trebuchet MS"/>
              </a:rPr>
              <a:t>affichage</a:t>
            </a:r>
            <a:r>
              <a:rPr sz="1400" spc="-100" dirty="0">
                <a:solidFill>
                  <a:srgbClr val="FFFFFF"/>
                </a:solidFill>
                <a:latin typeface="Trebuchet MS"/>
                <a:cs typeface="Trebuchet MS"/>
              </a:rPr>
              <a:t> </a:t>
            </a:r>
            <a:r>
              <a:rPr sz="1400" spc="5" dirty="0">
                <a:solidFill>
                  <a:srgbClr val="FFFFFF"/>
                </a:solidFill>
                <a:latin typeface="Trebuchet MS"/>
                <a:cs typeface="Trebuchet MS"/>
              </a:rPr>
              <a:t>personnalisable</a:t>
            </a:r>
            <a:endParaRPr sz="1400">
              <a:latin typeface="Trebuchet MS"/>
              <a:cs typeface="Trebuchet MS"/>
            </a:endParaRPr>
          </a:p>
        </p:txBody>
      </p:sp>
      <p:sp>
        <p:nvSpPr>
          <p:cNvPr id="48" name="object 25"/>
          <p:cNvSpPr txBox="1"/>
          <p:nvPr/>
        </p:nvSpPr>
        <p:spPr>
          <a:xfrm>
            <a:off x="583488" y="5143215"/>
            <a:ext cx="6329930" cy="566822"/>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5FA185"/>
                </a:solidFill>
                <a:latin typeface="Trebuchet MS"/>
                <a:cs typeface="Trebuchet MS"/>
              </a:rPr>
              <a:t>Le</a:t>
            </a:r>
            <a:r>
              <a:rPr sz="1200" spc="40" dirty="0">
                <a:solidFill>
                  <a:srgbClr val="5FA185"/>
                </a:solidFill>
                <a:latin typeface="Trebuchet MS"/>
                <a:cs typeface="Trebuchet MS"/>
              </a:rPr>
              <a:t>s</a:t>
            </a:r>
            <a:r>
              <a:rPr sz="1200" spc="-60" dirty="0">
                <a:solidFill>
                  <a:srgbClr val="5FA185"/>
                </a:solidFill>
                <a:latin typeface="Trebuchet MS"/>
                <a:cs typeface="Trebuchet MS"/>
              </a:rPr>
              <a:t> </a:t>
            </a:r>
            <a:r>
              <a:rPr sz="1200" spc="-5" dirty="0">
                <a:solidFill>
                  <a:srgbClr val="5FA185"/>
                </a:solidFill>
                <a:latin typeface="Trebuchet MS"/>
                <a:cs typeface="Trebuchet MS"/>
              </a:rPr>
              <a:t>de</a:t>
            </a:r>
            <a:r>
              <a:rPr sz="1200" spc="-10" dirty="0">
                <a:solidFill>
                  <a:srgbClr val="5FA185"/>
                </a:solidFill>
                <a:latin typeface="Trebuchet MS"/>
                <a:cs typeface="Trebuchet MS"/>
              </a:rPr>
              <a:t>ux</a:t>
            </a:r>
            <a:r>
              <a:rPr sz="1200" spc="-50" dirty="0">
                <a:solidFill>
                  <a:srgbClr val="5FA185"/>
                </a:solidFill>
                <a:latin typeface="Trebuchet MS"/>
                <a:cs typeface="Trebuchet MS"/>
              </a:rPr>
              <a:t> </a:t>
            </a:r>
            <a:r>
              <a:rPr sz="1200" spc="-25" dirty="0">
                <a:solidFill>
                  <a:srgbClr val="5FA185"/>
                </a:solidFill>
                <a:latin typeface="Trebuchet MS"/>
                <a:cs typeface="Trebuchet MS"/>
              </a:rPr>
              <a:t>journ</a:t>
            </a:r>
            <a:r>
              <a:rPr sz="1200" spc="-35" dirty="0">
                <a:solidFill>
                  <a:srgbClr val="5FA185"/>
                </a:solidFill>
                <a:latin typeface="Trebuchet MS"/>
                <a:cs typeface="Trebuchet MS"/>
              </a:rPr>
              <a:t>a</a:t>
            </a:r>
            <a:r>
              <a:rPr sz="1200" spc="-10" dirty="0">
                <a:solidFill>
                  <a:srgbClr val="5FA185"/>
                </a:solidFill>
                <a:latin typeface="Trebuchet MS"/>
                <a:cs typeface="Trebuchet MS"/>
              </a:rPr>
              <a:t>u</a:t>
            </a:r>
            <a:r>
              <a:rPr sz="1200" spc="-5" dirty="0">
                <a:solidFill>
                  <a:srgbClr val="5FA185"/>
                </a:solidFill>
                <a:latin typeface="Trebuchet MS"/>
                <a:cs typeface="Trebuchet MS"/>
              </a:rPr>
              <a:t>x</a:t>
            </a:r>
            <a:r>
              <a:rPr sz="1200" spc="-65" dirty="0">
                <a:solidFill>
                  <a:srgbClr val="5FA185"/>
                </a:solidFill>
                <a:latin typeface="Trebuchet MS"/>
                <a:cs typeface="Trebuchet MS"/>
              </a:rPr>
              <a:t> </a:t>
            </a:r>
            <a:r>
              <a:rPr sz="1200" spc="-5" dirty="0">
                <a:solidFill>
                  <a:srgbClr val="5FA185"/>
                </a:solidFill>
                <a:latin typeface="Trebuchet MS"/>
                <a:cs typeface="Trebuchet MS"/>
              </a:rPr>
              <a:t>perm</a:t>
            </a:r>
            <a:r>
              <a:rPr sz="1200" spc="-55" dirty="0">
                <a:solidFill>
                  <a:srgbClr val="5FA185"/>
                </a:solidFill>
                <a:latin typeface="Trebuchet MS"/>
                <a:cs typeface="Trebuchet MS"/>
              </a:rPr>
              <a:t>et</a:t>
            </a:r>
            <a:r>
              <a:rPr sz="1200" spc="-85" dirty="0">
                <a:solidFill>
                  <a:srgbClr val="5FA185"/>
                </a:solidFill>
                <a:latin typeface="Trebuchet MS"/>
                <a:cs typeface="Trebuchet MS"/>
              </a:rPr>
              <a:t>t</a:t>
            </a:r>
            <a:r>
              <a:rPr sz="1200" spc="-35" dirty="0">
                <a:solidFill>
                  <a:srgbClr val="5FA185"/>
                </a:solidFill>
                <a:latin typeface="Trebuchet MS"/>
                <a:cs typeface="Trebuchet MS"/>
              </a:rPr>
              <a:t>ent</a:t>
            </a:r>
            <a:r>
              <a:rPr sz="1200" spc="-85" dirty="0">
                <a:solidFill>
                  <a:srgbClr val="5FA185"/>
                </a:solidFill>
                <a:latin typeface="Trebuchet MS"/>
                <a:cs typeface="Trebuchet MS"/>
              </a:rPr>
              <a:t> </a:t>
            </a:r>
            <a:r>
              <a:rPr sz="1200" dirty="0">
                <a:solidFill>
                  <a:srgbClr val="5FA185"/>
                </a:solidFill>
                <a:latin typeface="Trebuchet MS"/>
                <a:cs typeface="Trebuchet MS"/>
              </a:rPr>
              <a:t>d</a:t>
            </a:r>
            <a:r>
              <a:rPr sz="1200" spc="-20" dirty="0">
                <a:solidFill>
                  <a:srgbClr val="5FA185"/>
                </a:solidFill>
                <a:latin typeface="Trebuchet MS"/>
                <a:cs typeface="Trebuchet MS"/>
              </a:rPr>
              <a:t>e</a:t>
            </a:r>
            <a:r>
              <a:rPr sz="1200" spc="-65" dirty="0">
                <a:solidFill>
                  <a:srgbClr val="5FA185"/>
                </a:solidFill>
                <a:latin typeface="Trebuchet MS"/>
                <a:cs typeface="Trebuchet MS"/>
              </a:rPr>
              <a:t> </a:t>
            </a:r>
            <a:r>
              <a:rPr sz="1200" spc="135" dirty="0">
                <a:solidFill>
                  <a:srgbClr val="5FA185"/>
                </a:solidFill>
                <a:latin typeface="Trebuchet MS"/>
                <a:cs typeface="Trebuchet MS"/>
              </a:rPr>
              <a:t>s</a:t>
            </a:r>
            <a:r>
              <a:rPr sz="1200" spc="-35" dirty="0">
                <a:solidFill>
                  <a:srgbClr val="5FA185"/>
                </a:solidFill>
                <a:latin typeface="Trebuchet MS"/>
                <a:cs typeface="Trebuchet MS"/>
              </a:rPr>
              <a:t>u</a:t>
            </a:r>
            <a:r>
              <a:rPr sz="1200" spc="-30" dirty="0">
                <a:solidFill>
                  <a:srgbClr val="5FA185"/>
                </a:solidFill>
                <a:latin typeface="Trebuchet MS"/>
                <a:cs typeface="Trebuchet MS"/>
              </a:rPr>
              <a:t>i</a:t>
            </a:r>
            <a:r>
              <a:rPr sz="1200" spc="-20" dirty="0">
                <a:solidFill>
                  <a:srgbClr val="5FA185"/>
                </a:solidFill>
                <a:latin typeface="Trebuchet MS"/>
                <a:cs typeface="Trebuchet MS"/>
              </a:rPr>
              <a:t>v</a:t>
            </a:r>
            <a:r>
              <a:rPr sz="1200" spc="-110" dirty="0">
                <a:solidFill>
                  <a:srgbClr val="5FA185"/>
                </a:solidFill>
                <a:latin typeface="Trebuchet MS"/>
                <a:cs typeface="Trebuchet MS"/>
              </a:rPr>
              <a:t>re</a:t>
            </a:r>
            <a:r>
              <a:rPr sz="1200" spc="-85" dirty="0">
                <a:solidFill>
                  <a:srgbClr val="5FA185"/>
                </a:solidFill>
                <a:latin typeface="Trebuchet MS"/>
                <a:cs typeface="Trebuchet MS"/>
              </a:rPr>
              <a:t>,</a:t>
            </a:r>
            <a:r>
              <a:rPr sz="1200" spc="-50" dirty="0">
                <a:solidFill>
                  <a:srgbClr val="5FA185"/>
                </a:solidFill>
                <a:latin typeface="Trebuchet MS"/>
                <a:cs typeface="Trebuchet MS"/>
              </a:rPr>
              <a:t> </a:t>
            </a:r>
            <a:r>
              <a:rPr sz="1200" spc="15" dirty="0">
                <a:solidFill>
                  <a:srgbClr val="5FA185"/>
                </a:solidFill>
                <a:latin typeface="Trebuchet MS"/>
                <a:cs typeface="Trebuchet MS"/>
              </a:rPr>
              <a:t>a</a:t>
            </a:r>
            <a:r>
              <a:rPr sz="1200" spc="5" dirty="0">
                <a:solidFill>
                  <a:srgbClr val="5FA185"/>
                </a:solidFill>
                <a:latin typeface="Trebuchet MS"/>
                <a:cs typeface="Trebuchet MS"/>
              </a:rPr>
              <a:t>u</a:t>
            </a:r>
            <a:r>
              <a:rPr sz="1200" spc="-65" dirty="0">
                <a:solidFill>
                  <a:srgbClr val="5FA185"/>
                </a:solidFill>
                <a:latin typeface="Trebuchet MS"/>
                <a:cs typeface="Trebuchet MS"/>
              </a:rPr>
              <a:t> </a:t>
            </a:r>
            <a:r>
              <a:rPr sz="1200" spc="10" dirty="0">
                <a:solidFill>
                  <a:srgbClr val="5FA185"/>
                </a:solidFill>
                <a:latin typeface="Trebuchet MS"/>
                <a:cs typeface="Trebuchet MS"/>
              </a:rPr>
              <a:t>ch</a:t>
            </a:r>
            <a:r>
              <a:rPr sz="1200" spc="-15" dirty="0">
                <a:solidFill>
                  <a:srgbClr val="5FA185"/>
                </a:solidFill>
                <a:latin typeface="Trebuchet MS"/>
                <a:cs typeface="Trebuchet MS"/>
              </a:rPr>
              <a:t>oi</a:t>
            </a:r>
            <a:r>
              <a:rPr sz="1200" spc="-10" dirty="0">
                <a:solidFill>
                  <a:srgbClr val="5FA185"/>
                </a:solidFill>
                <a:latin typeface="Trebuchet MS"/>
                <a:cs typeface="Trebuchet MS"/>
              </a:rPr>
              <a:t>x</a:t>
            </a:r>
            <a:r>
              <a:rPr sz="1200" dirty="0">
                <a:solidFill>
                  <a:srgbClr val="5FA185"/>
                </a:solidFill>
                <a:latin typeface="Trebuchet MS"/>
                <a:cs typeface="Trebuchet MS"/>
              </a:rPr>
              <a:t> </a:t>
            </a:r>
            <a:r>
              <a:rPr sz="1200" spc="-114" dirty="0">
                <a:solidFill>
                  <a:srgbClr val="5FA185"/>
                </a:solidFill>
                <a:latin typeface="Trebuchet MS"/>
                <a:cs typeface="Trebuchet MS"/>
              </a:rPr>
              <a:t> </a:t>
            </a:r>
            <a:r>
              <a:rPr sz="1200" spc="-150" dirty="0">
                <a:solidFill>
                  <a:srgbClr val="5FA185"/>
                </a:solidFill>
                <a:latin typeface="Trebuchet MS"/>
                <a:cs typeface="Trebuchet MS"/>
              </a:rPr>
              <a:t>:</a:t>
            </a:r>
            <a:endParaRPr sz="1200" dirty="0">
              <a:latin typeface="Trebuchet MS"/>
              <a:cs typeface="Trebuchet MS"/>
            </a:endParaRPr>
          </a:p>
          <a:p>
            <a:pPr marL="184785" indent="-172720">
              <a:lnSpc>
                <a:spcPct val="100000"/>
              </a:lnSpc>
              <a:buSzPct val="79166"/>
              <a:buFont typeface="Wingdings"/>
              <a:buChar char=""/>
              <a:tabLst>
                <a:tab pos="185420" algn="l"/>
              </a:tabLst>
            </a:pPr>
            <a:r>
              <a:rPr sz="1200" spc="-70" dirty="0">
                <a:solidFill>
                  <a:srgbClr val="5FA185"/>
                </a:solidFill>
                <a:latin typeface="Trebuchet MS"/>
                <a:cs typeface="Trebuchet MS"/>
              </a:rPr>
              <a:t>l</a:t>
            </a:r>
            <a:r>
              <a:rPr sz="1200" spc="-75" dirty="0">
                <a:solidFill>
                  <a:srgbClr val="5FA185"/>
                </a:solidFill>
                <a:latin typeface="Trebuchet MS"/>
                <a:cs typeface="Trebuchet MS"/>
              </a:rPr>
              <a:t>’</a:t>
            </a:r>
            <a:r>
              <a:rPr sz="1200" spc="-114" dirty="0">
                <a:solidFill>
                  <a:srgbClr val="5FA185"/>
                </a:solidFill>
                <a:latin typeface="Trebuchet MS"/>
                <a:cs typeface="Trebuchet MS"/>
              </a:rPr>
              <a:t>a</a:t>
            </a:r>
            <a:r>
              <a:rPr sz="1200" spc="25" dirty="0">
                <a:solidFill>
                  <a:srgbClr val="5FA185"/>
                </a:solidFill>
                <a:latin typeface="Trebuchet MS"/>
                <a:cs typeface="Trebuchet MS"/>
              </a:rPr>
              <a:t>c</a:t>
            </a:r>
            <a:r>
              <a:rPr sz="1200" spc="-85" dirty="0">
                <a:solidFill>
                  <a:srgbClr val="5FA185"/>
                </a:solidFill>
                <a:latin typeface="Trebuchet MS"/>
                <a:cs typeface="Trebuchet MS"/>
              </a:rPr>
              <a:t>t</a:t>
            </a:r>
            <a:r>
              <a:rPr sz="1200" spc="-60" dirty="0">
                <a:solidFill>
                  <a:srgbClr val="5FA185"/>
                </a:solidFill>
                <a:latin typeface="Trebuchet MS"/>
                <a:cs typeface="Trebuchet MS"/>
              </a:rPr>
              <a:t>i</a:t>
            </a:r>
            <a:r>
              <a:rPr sz="1200" spc="-20" dirty="0">
                <a:solidFill>
                  <a:srgbClr val="5FA185"/>
                </a:solidFill>
                <a:latin typeface="Trebuchet MS"/>
                <a:cs typeface="Trebuchet MS"/>
              </a:rPr>
              <a:t>v</a:t>
            </a:r>
            <a:r>
              <a:rPr sz="1200" spc="-60" dirty="0">
                <a:solidFill>
                  <a:srgbClr val="5FA185"/>
                </a:solidFill>
                <a:latin typeface="Trebuchet MS"/>
                <a:cs typeface="Trebuchet MS"/>
              </a:rPr>
              <a:t>i</a:t>
            </a:r>
            <a:r>
              <a:rPr sz="1200" spc="-85" dirty="0">
                <a:solidFill>
                  <a:srgbClr val="5FA185"/>
                </a:solidFill>
                <a:latin typeface="Trebuchet MS"/>
                <a:cs typeface="Trebuchet MS"/>
              </a:rPr>
              <a:t>t</a:t>
            </a:r>
            <a:r>
              <a:rPr sz="1200" spc="-20" dirty="0">
                <a:solidFill>
                  <a:srgbClr val="5FA185"/>
                </a:solidFill>
                <a:latin typeface="Trebuchet MS"/>
                <a:cs typeface="Trebuchet MS"/>
              </a:rPr>
              <a:t>é</a:t>
            </a:r>
            <a:r>
              <a:rPr sz="1200" spc="-65" dirty="0">
                <a:solidFill>
                  <a:srgbClr val="5FA185"/>
                </a:solidFill>
                <a:latin typeface="Trebuchet MS"/>
                <a:cs typeface="Trebuchet MS"/>
              </a:rPr>
              <a:t> </a:t>
            </a:r>
            <a:r>
              <a:rPr sz="1200" spc="-60" dirty="0">
                <a:solidFill>
                  <a:srgbClr val="5FA185"/>
                </a:solidFill>
                <a:latin typeface="Trebuchet MS"/>
                <a:cs typeface="Trebuchet MS"/>
              </a:rPr>
              <a:t>d’</a:t>
            </a:r>
            <a:r>
              <a:rPr sz="1200" spc="-75" dirty="0">
                <a:solidFill>
                  <a:srgbClr val="5FA185"/>
                </a:solidFill>
                <a:latin typeface="Trebuchet MS"/>
                <a:cs typeface="Trebuchet MS"/>
              </a:rPr>
              <a:t>u</a:t>
            </a:r>
            <a:r>
              <a:rPr sz="1200" spc="5" dirty="0">
                <a:solidFill>
                  <a:srgbClr val="5FA185"/>
                </a:solidFill>
                <a:latin typeface="Trebuchet MS"/>
                <a:cs typeface="Trebuchet MS"/>
              </a:rPr>
              <a:t>n</a:t>
            </a:r>
            <a:r>
              <a:rPr sz="1200" spc="-65" dirty="0">
                <a:solidFill>
                  <a:srgbClr val="5FA185"/>
                </a:solidFill>
                <a:latin typeface="Trebuchet MS"/>
                <a:cs typeface="Trebuchet MS"/>
              </a:rPr>
              <a:t> </a:t>
            </a:r>
            <a:r>
              <a:rPr sz="1200" spc="15" dirty="0">
                <a:solidFill>
                  <a:srgbClr val="5FA185"/>
                </a:solidFill>
                <a:latin typeface="Trebuchet MS"/>
                <a:cs typeface="Trebuchet MS"/>
              </a:rPr>
              <a:t>T</a:t>
            </a:r>
            <a:r>
              <a:rPr sz="1200" spc="60" dirty="0">
                <a:solidFill>
                  <a:srgbClr val="5FA185"/>
                </a:solidFill>
                <a:latin typeface="Trebuchet MS"/>
                <a:cs typeface="Trebuchet MS"/>
              </a:rPr>
              <a:t>PE</a:t>
            </a:r>
            <a:r>
              <a:rPr sz="1200" spc="-65" dirty="0">
                <a:solidFill>
                  <a:srgbClr val="5FA185"/>
                </a:solidFill>
                <a:latin typeface="Trebuchet MS"/>
                <a:cs typeface="Trebuchet MS"/>
              </a:rPr>
              <a:t> </a:t>
            </a:r>
            <a:r>
              <a:rPr sz="1200" spc="-25" dirty="0">
                <a:solidFill>
                  <a:srgbClr val="5FA185"/>
                </a:solidFill>
                <a:latin typeface="Trebuchet MS"/>
                <a:cs typeface="Trebuchet MS"/>
              </a:rPr>
              <a:t>un</a:t>
            </a:r>
            <a:r>
              <a:rPr sz="1200" spc="-20" dirty="0">
                <a:solidFill>
                  <a:srgbClr val="5FA185"/>
                </a:solidFill>
                <a:latin typeface="Trebuchet MS"/>
                <a:cs typeface="Trebuchet MS"/>
              </a:rPr>
              <a:t>i</a:t>
            </a:r>
            <a:r>
              <a:rPr sz="1200" spc="-5" dirty="0">
                <a:solidFill>
                  <a:srgbClr val="5FA185"/>
                </a:solidFill>
                <a:latin typeface="Trebuchet MS"/>
                <a:cs typeface="Trebuchet MS"/>
              </a:rPr>
              <a:t>qu</a:t>
            </a:r>
            <a:r>
              <a:rPr sz="1200" dirty="0">
                <a:solidFill>
                  <a:srgbClr val="5FA185"/>
                </a:solidFill>
                <a:latin typeface="Trebuchet MS"/>
                <a:cs typeface="Trebuchet MS"/>
              </a:rPr>
              <a:t>e</a:t>
            </a:r>
            <a:r>
              <a:rPr sz="1200" spc="-55" dirty="0">
                <a:solidFill>
                  <a:srgbClr val="5FA185"/>
                </a:solidFill>
                <a:latin typeface="Trebuchet MS"/>
                <a:cs typeface="Trebuchet MS"/>
              </a:rPr>
              <a:t> </a:t>
            </a:r>
            <a:r>
              <a:rPr sz="1200" spc="-60" dirty="0">
                <a:solidFill>
                  <a:srgbClr val="5FA185"/>
                </a:solidFill>
                <a:latin typeface="Trebuchet MS"/>
                <a:cs typeface="Trebuchet MS"/>
              </a:rPr>
              <a:t>ou,</a:t>
            </a:r>
            <a:endParaRPr sz="1200" dirty="0">
              <a:latin typeface="Trebuchet MS"/>
              <a:cs typeface="Trebuchet MS"/>
            </a:endParaRPr>
          </a:p>
          <a:p>
            <a:pPr marL="184785" indent="-172720">
              <a:lnSpc>
                <a:spcPct val="100000"/>
              </a:lnSpc>
              <a:buSzPct val="79166"/>
              <a:buFont typeface="Wingdings"/>
              <a:buChar char=""/>
              <a:tabLst>
                <a:tab pos="185420" algn="l"/>
              </a:tabLst>
            </a:pPr>
            <a:r>
              <a:rPr sz="1200" spc="-55" dirty="0">
                <a:solidFill>
                  <a:srgbClr val="5FA185"/>
                </a:solidFill>
                <a:latin typeface="Trebuchet MS"/>
                <a:cs typeface="Trebuchet MS"/>
              </a:rPr>
              <a:t>l’activité</a:t>
            </a:r>
            <a:r>
              <a:rPr sz="1200" spc="-65" dirty="0">
                <a:solidFill>
                  <a:srgbClr val="5FA185"/>
                </a:solidFill>
                <a:latin typeface="Trebuchet MS"/>
                <a:cs typeface="Trebuchet MS"/>
              </a:rPr>
              <a:t> </a:t>
            </a:r>
            <a:r>
              <a:rPr sz="1200" spc="-10" dirty="0">
                <a:solidFill>
                  <a:srgbClr val="5FA185"/>
                </a:solidFill>
                <a:latin typeface="Trebuchet MS"/>
                <a:cs typeface="Trebuchet MS"/>
              </a:rPr>
              <a:t>de</a:t>
            </a:r>
            <a:r>
              <a:rPr sz="1200" spc="-60" dirty="0">
                <a:solidFill>
                  <a:srgbClr val="5FA185"/>
                </a:solidFill>
                <a:latin typeface="Trebuchet MS"/>
                <a:cs typeface="Trebuchet MS"/>
              </a:rPr>
              <a:t> </a:t>
            </a:r>
            <a:r>
              <a:rPr sz="1200" spc="-20" dirty="0">
                <a:solidFill>
                  <a:srgbClr val="5FA185"/>
                </a:solidFill>
                <a:latin typeface="Trebuchet MS"/>
                <a:cs typeface="Trebuchet MS"/>
              </a:rPr>
              <a:t>l’ensemble</a:t>
            </a:r>
            <a:r>
              <a:rPr sz="1200" spc="-60" dirty="0">
                <a:solidFill>
                  <a:srgbClr val="5FA185"/>
                </a:solidFill>
                <a:latin typeface="Trebuchet MS"/>
                <a:cs typeface="Trebuchet MS"/>
              </a:rPr>
              <a:t> </a:t>
            </a:r>
            <a:r>
              <a:rPr sz="1200" spc="40" dirty="0">
                <a:solidFill>
                  <a:srgbClr val="5FA185"/>
                </a:solidFill>
                <a:latin typeface="Trebuchet MS"/>
                <a:cs typeface="Trebuchet MS"/>
              </a:rPr>
              <a:t>des</a:t>
            </a:r>
            <a:r>
              <a:rPr sz="1200" spc="-45" dirty="0">
                <a:solidFill>
                  <a:srgbClr val="5FA185"/>
                </a:solidFill>
                <a:latin typeface="Trebuchet MS"/>
                <a:cs typeface="Trebuchet MS"/>
              </a:rPr>
              <a:t> </a:t>
            </a:r>
            <a:r>
              <a:rPr sz="1200" spc="45" dirty="0">
                <a:solidFill>
                  <a:srgbClr val="5FA185"/>
                </a:solidFill>
                <a:latin typeface="Trebuchet MS"/>
                <a:cs typeface="Trebuchet MS"/>
              </a:rPr>
              <a:t>TPE</a:t>
            </a:r>
            <a:r>
              <a:rPr sz="1200" spc="-60" dirty="0">
                <a:solidFill>
                  <a:srgbClr val="5FA185"/>
                </a:solidFill>
                <a:latin typeface="Trebuchet MS"/>
                <a:cs typeface="Trebuchet MS"/>
              </a:rPr>
              <a:t> </a:t>
            </a:r>
            <a:r>
              <a:rPr sz="1200" spc="30" dirty="0">
                <a:solidFill>
                  <a:srgbClr val="5FA185"/>
                </a:solidFill>
                <a:latin typeface="Trebuchet MS"/>
                <a:cs typeface="Trebuchet MS"/>
              </a:rPr>
              <a:t>(A50</a:t>
            </a:r>
            <a:r>
              <a:rPr sz="1200" spc="-50" dirty="0">
                <a:solidFill>
                  <a:srgbClr val="5FA185"/>
                </a:solidFill>
                <a:latin typeface="Trebuchet MS"/>
                <a:cs typeface="Trebuchet MS"/>
              </a:rPr>
              <a:t> </a:t>
            </a:r>
            <a:r>
              <a:rPr sz="1200" spc="20" dirty="0">
                <a:solidFill>
                  <a:srgbClr val="5FA185"/>
                </a:solidFill>
                <a:latin typeface="Trebuchet MS"/>
                <a:cs typeface="Trebuchet MS"/>
              </a:rPr>
              <a:t>ou</a:t>
            </a:r>
            <a:r>
              <a:rPr sz="1200" spc="-50" dirty="0">
                <a:solidFill>
                  <a:srgbClr val="5FA185"/>
                </a:solidFill>
                <a:latin typeface="Trebuchet MS"/>
                <a:cs typeface="Trebuchet MS"/>
              </a:rPr>
              <a:t> </a:t>
            </a:r>
            <a:r>
              <a:rPr sz="1200" spc="-10" dirty="0">
                <a:solidFill>
                  <a:srgbClr val="5FA185"/>
                </a:solidFill>
                <a:latin typeface="Trebuchet MS"/>
                <a:cs typeface="Trebuchet MS"/>
              </a:rPr>
              <a:t>A920),</a:t>
            </a:r>
            <a:r>
              <a:rPr sz="1200" spc="-55" dirty="0">
                <a:solidFill>
                  <a:srgbClr val="5FA185"/>
                </a:solidFill>
                <a:latin typeface="Trebuchet MS"/>
                <a:cs typeface="Trebuchet MS"/>
              </a:rPr>
              <a:t> </a:t>
            </a:r>
            <a:r>
              <a:rPr sz="1200" spc="-5" dirty="0">
                <a:solidFill>
                  <a:srgbClr val="5FA185"/>
                </a:solidFill>
                <a:latin typeface="Trebuchet MS"/>
                <a:cs typeface="Trebuchet MS"/>
              </a:rPr>
              <a:t>rattachés</a:t>
            </a:r>
            <a:r>
              <a:rPr sz="1200" spc="-70" dirty="0">
                <a:solidFill>
                  <a:srgbClr val="5FA185"/>
                </a:solidFill>
                <a:latin typeface="Trebuchet MS"/>
                <a:cs typeface="Trebuchet MS"/>
              </a:rPr>
              <a:t> </a:t>
            </a:r>
            <a:r>
              <a:rPr sz="1200" dirty="0">
                <a:solidFill>
                  <a:srgbClr val="5FA185"/>
                </a:solidFill>
                <a:latin typeface="Trebuchet MS"/>
                <a:cs typeface="Trebuchet MS"/>
              </a:rPr>
              <a:t>aux</a:t>
            </a:r>
            <a:r>
              <a:rPr sz="1200" spc="-60" dirty="0">
                <a:solidFill>
                  <a:srgbClr val="5FA185"/>
                </a:solidFill>
                <a:latin typeface="Trebuchet MS"/>
                <a:cs typeface="Trebuchet MS"/>
              </a:rPr>
              <a:t> </a:t>
            </a:r>
            <a:r>
              <a:rPr sz="1200" spc="40" dirty="0">
                <a:solidFill>
                  <a:srgbClr val="5FA185"/>
                </a:solidFill>
                <a:latin typeface="Trebuchet MS"/>
                <a:cs typeface="Trebuchet MS"/>
              </a:rPr>
              <a:t>mêmes</a:t>
            </a:r>
            <a:r>
              <a:rPr sz="1200" spc="-65" dirty="0">
                <a:solidFill>
                  <a:srgbClr val="5FA185"/>
                </a:solidFill>
                <a:latin typeface="Trebuchet MS"/>
                <a:cs typeface="Trebuchet MS"/>
              </a:rPr>
              <a:t> </a:t>
            </a:r>
            <a:r>
              <a:rPr sz="1200" spc="-5" dirty="0">
                <a:solidFill>
                  <a:srgbClr val="5FA185"/>
                </a:solidFill>
                <a:latin typeface="Trebuchet MS"/>
                <a:cs typeface="Trebuchet MS"/>
              </a:rPr>
              <a:t>contrats</a:t>
            </a:r>
            <a:r>
              <a:rPr sz="1200" spc="-65" dirty="0">
                <a:solidFill>
                  <a:srgbClr val="5FA185"/>
                </a:solidFill>
                <a:latin typeface="Trebuchet MS"/>
                <a:cs typeface="Trebuchet MS"/>
              </a:rPr>
              <a:t> </a:t>
            </a:r>
            <a:r>
              <a:rPr sz="1200" dirty="0">
                <a:solidFill>
                  <a:srgbClr val="5FA185"/>
                </a:solidFill>
                <a:latin typeface="Trebuchet MS"/>
                <a:cs typeface="Trebuchet MS"/>
              </a:rPr>
              <a:t>monétiques</a:t>
            </a:r>
            <a:endParaRPr sz="1200" dirty="0">
              <a:latin typeface="Trebuchet MS"/>
              <a:cs typeface="Trebuchet MS"/>
            </a:endParaRPr>
          </a:p>
        </p:txBody>
      </p:sp>
      <p:sp>
        <p:nvSpPr>
          <p:cNvPr id="49" name="object 6"/>
          <p:cNvSpPr txBox="1"/>
          <p:nvPr/>
        </p:nvSpPr>
        <p:spPr>
          <a:xfrm>
            <a:off x="8290052" y="3724204"/>
            <a:ext cx="1607185" cy="193675"/>
          </a:xfrm>
          <a:prstGeom prst="rect">
            <a:avLst/>
          </a:prstGeom>
        </p:spPr>
        <p:txBody>
          <a:bodyPr vert="horz" wrap="square" lIns="0" tIns="12700" rIns="0" bIns="0" rtlCol="0">
            <a:spAutoFit/>
          </a:bodyPr>
          <a:lstStyle/>
          <a:p>
            <a:pPr marL="184785" indent="-172720">
              <a:lnSpc>
                <a:spcPct val="100000"/>
              </a:lnSpc>
              <a:spcBef>
                <a:spcPts val="100"/>
              </a:spcBef>
              <a:buSzPct val="72727"/>
              <a:buFont typeface="Wingdings"/>
              <a:buChar char=""/>
              <a:tabLst>
                <a:tab pos="185420" algn="l"/>
              </a:tabLst>
            </a:pPr>
            <a:r>
              <a:rPr sz="1100" b="1" spc="114" dirty="0">
                <a:solidFill>
                  <a:srgbClr val="EF516B"/>
                </a:solidFill>
                <a:latin typeface="Trebuchet MS"/>
                <a:cs typeface="Trebuchet MS"/>
              </a:rPr>
              <a:t>S</a:t>
            </a:r>
            <a:r>
              <a:rPr sz="1100" b="1" spc="-45" dirty="0">
                <a:solidFill>
                  <a:srgbClr val="EF516B"/>
                </a:solidFill>
                <a:latin typeface="Trebuchet MS"/>
                <a:cs typeface="Trebuchet MS"/>
              </a:rPr>
              <a:t>ui</a:t>
            </a:r>
            <a:r>
              <a:rPr sz="1100" b="1" spc="-20" dirty="0">
                <a:solidFill>
                  <a:srgbClr val="EF516B"/>
                </a:solidFill>
                <a:latin typeface="Trebuchet MS"/>
                <a:cs typeface="Trebuchet MS"/>
              </a:rPr>
              <a:t>v</a:t>
            </a:r>
            <a:r>
              <a:rPr sz="1100" b="1" spc="-40" dirty="0">
                <a:solidFill>
                  <a:srgbClr val="EF516B"/>
                </a:solidFill>
                <a:latin typeface="Trebuchet MS"/>
                <a:cs typeface="Trebuchet MS"/>
              </a:rPr>
              <a:t>i</a:t>
            </a:r>
            <a:r>
              <a:rPr sz="1100" b="1" spc="-85" dirty="0">
                <a:solidFill>
                  <a:srgbClr val="EF516B"/>
                </a:solidFill>
                <a:latin typeface="Trebuchet MS"/>
                <a:cs typeface="Trebuchet MS"/>
              </a:rPr>
              <a:t> </a:t>
            </a:r>
            <a:r>
              <a:rPr sz="1100" b="1" spc="-35" dirty="0">
                <a:solidFill>
                  <a:srgbClr val="EF516B"/>
                </a:solidFill>
                <a:latin typeface="Trebuchet MS"/>
                <a:cs typeface="Trebuchet MS"/>
              </a:rPr>
              <a:t>d</a:t>
            </a:r>
            <a:r>
              <a:rPr sz="1100" b="1" spc="-30" dirty="0">
                <a:solidFill>
                  <a:srgbClr val="EF516B"/>
                </a:solidFill>
                <a:latin typeface="Trebuchet MS"/>
                <a:cs typeface="Trebuchet MS"/>
              </a:rPr>
              <a:t>e</a:t>
            </a:r>
            <a:r>
              <a:rPr sz="1100" b="1" spc="90" dirty="0">
                <a:solidFill>
                  <a:srgbClr val="EF516B"/>
                </a:solidFill>
                <a:latin typeface="Trebuchet MS"/>
                <a:cs typeface="Trebuchet MS"/>
              </a:rPr>
              <a:t>s</a:t>
            </a:r>
            <a:r>
              <a:rPr sz="1100" b="1" spc="-60" dirty="0">
                <a:solidFill>
                  <a:srgbClr val="EF516B"/>
                </a:solidFill>
                <a:latin typeface="Trebuchet MS"/>
                <a:cs typeface="Trebuchet MS"/>
              </a:rPr>
              <a:t> </a:t>
            </a:r>
            <a:r>
              <a:rPr sz="1100" b="1" spc="-30" dirty="0">
                <a:solidFill>
                  <a:srgbClr val="EF516B"/>
                </a:solidFill>
                <a:latin typeface="Trebuchet MS"/>
                <a:cs typeface="Trebuchet MS"/>
              </a:rPr>
              <a:t>télécoll</a:t>
            </a:r>
            <a:r>
              <a:rPr sz="1100" b="1" spc="-15" dirty="0">
                <a:solidFill>
                  <a:srgbClr val="EF516B"/>
                </a:solidFill>
                <a:latin typeface="Trebuchet MS"/>
                <a:cs typeface="Trebuchet MS"/>
              </a:rPr>
              <a:t>ec</a:t>
            </a:r>
            <a:r>
              <a:rPr sz="1100" b="1" spc="-5" dirty="0">
                <a:solidFill>
                  <a:srgbClr val="EF516B"/>
                </a:solidFill>
                <a:latin typeface="Trebuchet MS"/>
                <a:cs typeface="Trebuchet MS"/>
              </a:rPr>
              <a:t>tes</a:t>
            </a:r>
            <a:endParaRPr sz="1100" dirty="0">
              <a:latin typeface="Trebuchet MS"/>
              <a:cs typeface="Trebuchet MS"/>
            </a:endParaRPr>
          </a:p>
        </p:txBody>
      </p:sp>
      <p:sp>
        <p:nvSpPr>
          <p:cNvPr id="50" name="object 7"/>
          <p:cNvSpPr txBox="1"/>
          <p:nvPr/>
        </p:nvSpPr>
        <p:spPr>
          <a:xfrm>
            <a:off x="8290052" y="3962499"/>
            <a:ext cx="2943225" cy="361315"/>
          </a:xfrm>
          <a:prstGeom prst="rect">
            <a:avLst/>
          </a:prstGeom>
        </p:spPr>
        <p:txBody>
          <a:bodyPr vert="horz" wrap="square" lIns="0" tIns="12700" rIns="0" bIns="0" rtlCol="0">
            <a:spAutoFit/>
          </a:bodyPr>
          <a:lstStyle/>
          <a:p>
            <a:pPr marL="184785" indent="-172720">
              <a:lnSpc>
                <a:spcPct val="100000"/>
              </a:lnSpc>
              <a:spcBef>
                <a:spcPts val="100"/>
              </a:spcBef>
              <a:buSzPct val="72727"/>
              <a:buFont typeface="Wingdings"/>
              <a:buChar char=""/>
              <a:tabLst>
                <a:tab pos="185420" algn="l"/>
              </a:tabLst>
            </a:pPr>
            <a:r>
              <a:rPr sz="1100" b="1" spc="10" dirty="0">
                <a:solidFill>
                  <a:srgbClr val="EF516B"/>
                </a:solidFill>
                <a:latin typeface="Trebuchet MS"/>
                <a:cs typeface="Trebuchet MS"/>
              </a:rPr>
              <a:t>G</a:t>
            </a:r>
            <a:r>
              <a:rPr sz="1100" b="1" dirty="0">
                <a:solidFill>
                  <a:srgbClr val="EF516B"/>
                </a:solidFill>
                <a:latin typeface="Trebuchet MS"/>
                <a:cs typeface="Trebuchet MS"/>
              </a:rPr>
              <a:t>a</a:t>
            </a:r>
            <a:r>
              <a:rPr sz="1100" b="1" spc="-45" dirty="0">
                <a:solidFill>
                  <a:srgbClr val="EF516B"/>
                </a:solidFill>
                <a:latin typeface="Trebuchet MS"/>
                <a:cs typeface="Trebuchet MS"/>
              </a:rPr>
              <a:t>i</a:t>
            </a:r>
            <a:r>
              <a:rPr sz="1100" b="1" spc="-35" dirty="0">
                <a:solidFill>
                  <a:srgbClr val="EF516B"/>
                </a:solidFill>
                <a:latin typeface="Trebuchet MS"/>
                <a:cs typeface="Trebuchet MS"/>
              </a:rPr>
              <a:t>n</a:t>
            </a:r>
            <a:r>
              <a:rPr sz="1100" b="1" spc="-80" dirty="0">
                <a:solidFill>
                  <a:srgbClr val="EF516B"/>
                </a:solidFill>
                <a:latin typeface="Trebuchet MS"/>
                <a:cs typeface="Trebuchet MS"/>
              </a:rPr>
              <a:t> </a:t>
            </a:r>
            <a:r>
              <a:rPr sz="1100" b="1" spc="-35" dirty="0">
                <a:solidFill>
                  <a:srgbClr val="EF516B"/>
                </a:solidFill>
                <a:latin typeface="Trebuchet MS"/>
                <a:cs typeface="Trebuchet MS"/>
              </a:rPr>
              <a:t>d</a:t>
            </a:r>
            <a:r>
              <a:rPr sz="1100" b="1" spc="-30" dirty="0">
                <a:solidFill>
                  <a:srgbClr val="EF516B"/>
                </a:solidFill>
                <a:latin typeface="Trebuchet MS"/>
                <a:cs typeface="Trebuchet MS"/>
              </a:rPr>
              <a:t>e</a:t>
            </a:r>
            <a:r>
              <a:rPr sz="1100" b="1" spc="-55" dirty="0">
                <a:solidFill>
                  <a:srgbClr val="EF516B"/>
                </a:solidFill>
                <a:latin typeface="Trebuchet MS"/>
                <a:cs typeface="Trebuchet MS"/>
              </a:rPr>
              <a:t> </a:t>
            </a:r>
            <a:r>
              <a:rPr sz="1100" b="1" spc="-25" dirty="0">
                <a:solidFill>
                  <a:srgbClr val="EF516B"/>
                </a:solidFill>
                <a:latin typeface="Trebuchet MS"/>
                <a:cs typeface="Trebuchet MS"/>
              </a:rPr>
              <a:t>te</a:t>
            </a:r>
            <a:r>
              <a:rPr sz="1100" b="1" spc="-40" dirty="0">
                <a:solidFill>
                  <a:srgbClr val="EF516B"/>
                </a:solidFill>
                <a:latin typeface="Trebuchet MS"/>
                <a:cs typeface="Trebuchet MS"/>
              </a:rPr>
              <a:t>m</a:t>
            </a:r>
            <a:r>
              <a:rPr sz="1100" b="1" spc="35" dirty="0">
                <a:solidFill>
                  <a:srgbClr val="EF516B"/>
                </a:solidFill>
                <a:latin typeface="Trebuchet MS"/>
                <a:cs typeface="Trebuchet MS"/>
              </a:rPr>
              <a:t>ps</a:t>
            </a:r>
            <a:r>
              <a:rPr sz="1100" b="1" spc="-60" dirty="0">
                <a:solidFill>
                  <a:srgbClr val="EF516B"/>
                </a:solidFill>
                <a:latin typeface="Trebuchet MS"/>
                <a:cs typeface="Trebuchet MS"/>
              </a:rPr>
              <a:t> </a:t>
            </a:r>
            <a:r>
              <a:rPr sz="1100" b="1" spc="-20" dirty="0">
                <a:solidFill>
                  <a:srgbClr val="EF516B"/>
                </a:solidFill>
                <a:latin typeface="Trebuchet MS"/>
                <a:cs typeface="Trebuchet MS"/>
              </a:rPr>
              <a:t>da</a:t>
            </a:r>
            <a:r>
              <a:rPr sz="1100" b="1" spc="-15" dirty="0">
                <a:solidFill>
                  <a:srgbClr val="EF516B"/>
                </a:solidFill>
                <a:latin typeface="Trebuchet MS"/>
                <a:cs typeface="Trebuchet MS"/>
              </a:rPr>
              <a:t>n</a:t>
            </a:r>
            <a:r>
              <a:rPr sz="1100" b="1" spc="90" dirty="0">
                <a:solidFill>
                  <a:srgbClr val="EF516B"/>
                </a:solidFill>
                <a:latin typeface="Trebuchet MS"/>
                <a:cs typeface="Trebuchet MS"/>
              </a:rPr>
              <a:t>s</a:t>
            </a:r>
            <a:r>
              <a:rPr sz="1100" b="1" spc="-75" dirty="0">
                <a:solidFill>
                  <a:srgbClr val="EF516B"/>
                </a:solidFill>
                <a:latin typeface="Trebuchet MS"/>
                <a:cs typeface="Trebuchet MS"/>
              </a:rPr>
              <a:t> </a:t>
            </a:r>
            <a:r>
              <a:rPr sz="1100" b="1" spc="-40" dirty="0">
                <a:solidFill>
                  <a:srgbClr val="EF516B"/>
                </a:solidFill>
                <a:latin typeface="Trebuchet MS"/>
                <a:cs typeface="Trebuchet MS"/>
              </a:rPr>
              <a:t>l</a:t>
            </a:r>
            <a:r>
              <a:rPr sz="1100" b="1" spc="5" dirty="0">
                <a:solidFill>
                  <a:srgbClr val="EF516B"/>
                </a:solidFill>
                <a:latin typeface="Trebuchet MS"/>
                <a:cs typeface="Trebuchet MS"/>
              </a:rPr>
              <a:t>a</a:t>
            </a:r>
            <a:r>
              <a:rPr sz="1100" b="1" spc="-75" dirty="0">
                <a:solidFill>
                  <a:srgbClr val="EF516B"/>
                </a:solidFill>
                <a:latin typeface="Trebuchet MS"/>
                <a:cs typeface="Trebuchet MS"/>
              </a:rPr>
              <a:t> </a:t>
            </a:r>
            <a:r>
              <a:rPr sz="1100" b="1" spc="-70" dirty="0">
                <a:solidFill>
                  <a:srgbClr val="EF516B"/>
                </a:solidFill>
                <a:latin typeface="Trebuchet MS"/>
                <a:cs typeface="Trebuchet MS"/>
              </a:rPr>
              <a:t>r</a:t>
            </a:r>
            <a:r>
              <a:rPr sz="1100" b="1" spc="-15" dirty="0">
                <a:solidFill>
                  <a:srgbClr val="EF516B"/>
                </a:solidFill>
                <a:latin typeface="Trebuchet MS"/>
                <a:cs typeface="Trebuchet MS"/>
              </a:rPr>
              <a:t>ec</a:t>
            </a:r>
            <a:r>
              <a:rPr sz="1100" b="1" spc="-45" dirty="0">
                <a:solidFill>
                  <a:srgbClr val="EF516B"/>
                </a:solidFill>
                <a:latin typeface="Trebuchet MS"/>
                <a:cs typeface="Trebuchet MS"/>
              </a:rPr>
              <a:t>h</a:t>
            </a:r>
            <a:r>
              <a:rPr sz="1100" b="1" spc="-60" dirty="0">
                <a:solidFill>
                  <a:srgbClr val="EF516B"/>
                </a:solidFill>
                <a:latin typeface="Trebuchet MS"/>
                <a:cs typeface="Trebuchet MS"/>
              </a:rPr>
              <a:t>e</a:t>
            </a:r>
            <a:r>
              <a:rPr sz="1100" b="1" spc="-40" dirty="0">
                <a:solidFill>
                  <a:srgbClr val="EF516B"/>
                </a:solidFill>
                <a:latin typeface="Trebuchet MS"/>
                <a:cs typeface="Trebuchet MS"/>
              </a:rPr>
              <a:t>r</a:t>
            </a:r>
            <a:r>
              <a:rPr sz="1100" b="1" spc="-15" dirty="0">
                <a:solidFill>
                  <a:srgbClr val="EF516B"/>
                </a:solidFill>
                <a:latin typeface="Trebuchet MS"/>
                <a:cs typeface="Trebuchet MS"/>
              </a:rPr>
              <a:t>c</a:t>
            </a:r>
            <a:r>
              <a:rPr sz="1100" b="1" spc="-25" dirty="0">
                <a:solidFill>
                  <a:srgbClr val="EF516B"/>
                </a:solidFill>
                <a:latin typeface="Trebuchet MS"/>
                <a:cs typeface="Trebuchet MS"/>
              </a:rPr>
              <a:t>h</a:t>
            </a:r>
            <a:r>
              <a:rPr sz="1100" b="1" spc="-40" dirty="0">
                <a:solidFill>
                  <a:srgbClr val="EF516B"/>
                </a:solidFill>
                <a:latin typeface="Trebuchet MS"/>
                <a:cs typeface="Trebuchet MS"/>
              </a:rPr>
              <a:t>e</a:t>
            </a:r>
            <a:r>
              <a:rPr sz="1100" b="1" spc="-65" dirty="0">
                <a:solidFill>
                  <a:srgbClr val="EF516B"/>
                </a:solidFill>
                <a:latin typeface="Trebuchet MS"/>
                <a:cs typeface="Trebuchet MS"/>
              </a:rPr>
              <a:t> </a:t>
            </a:r>
            <a:r>
              <a:rPr sz="1100" b="1" spc="-70" dirty="0">
                <a:solidFill>
                  <a:srgbClr val="EF516B"/>
                </a:solidFill>
                <a:latin typeface="Trebuchet MS"/>
                <a:cs typeface="Trebuchet MS"/>
              </a:rPr>
              <a:t>d’</a:t>
            </a:r>
            <a:r>
              <a:rPr sz="1100" b="1" spc="-90" dirty="0">
                <a:solidFill>
                  <a:srgbClr val="EF516B"/>
                </a:solidFill>
                <a:latin typeface="Trebuchet MS"/>
                <a:cs typeface="Trebuchet MS"/>
              </a:rPr>
              <a:t>u</a:t>
            </a:r>
            <a:r>
              <a:rPr sz="1100" b="1" spc="-35" dirty="0">
                <a:solidFill>
                  <a:srgbClr val="EF516B"/>
                </a:solidFill>
                <a:latin typeface="Trebuchet MS"/>
                <a:cs typeface="Trebuchet MS"/>
              </a:rPr>
              <a:t>n</a:t>
            </a:r>
            <a:r>
              <a:rPr sz="1100" b="1" spc="-65" dirty="0">
                <a:solidFill>
                  <a:srgbClr val="EF516B"/>
                </a:solidFill>
                <a:latin typeface="Trebuchet MS"/>
                <a:cs typeface="Trebuchet MS"/>
              </a:rPr>
              <a:t> </a:t>
            </a:r>
            <a:r>
              <a:rPr sz="1100" b="1" spc="-60" dirty="0">
                <a:solidFill>
                  <a:srgbClr val="EF516B"/>
                </a:solidFill>
                <a:latin typeface="Trebuchet MS"/>
                <a:cs typeface="Trebuchet MS"/>
              </a:rPr>
              <a:t>t</a:t>
            </a:r>
            <a:r>
              <a:rPr sz="1100" b="1" spc="-55" dirty="0">
                <a:solidFill>
                  <a:srgbClr val="EF516B"/>
                </a:solidFill>
                <a:latin typeface="Trebuchet MS"/>
                <a:cs typeface="Trebuchet MS"/>
              </a:rPr>
              <a:t>i</a:t>
            </a:r>
            <a:r>
              <a:rPr sz="1100" b="1" spc="-30" dirty="0">
                <a:solidFill>
                  <a:srgbClr val="EF516B"/>
                </a:solidFill>
                <a:latin typeface="Trebuchet MS"/>
                <a:cs typeface="Trebuchet MS"/>
              </a:rPr>
              <a:t>cket</a:t>
            </a:r>
            <a:endParaRPr sz="1100" dirty="0">
              <a:latin typeface="Trebuchet MS"/>
              <a:cs typeface="Trebuchet MS"/>
            </a:endParaRPr>
          </a:p>
          <a:p>
            <a:pPr marL="184785">
              <a:lnSpc>
                <a:spcPct val="100000"/>
              </a:lnSpc>
            </a:pPr>
            <a:r>
              <a:rPr sz="1100" b="1" spc="-35" dirty="0">
                <a:solidFill>
                  <a:srgbClr val="EF516B"/>
                </a:solidFill>
                <a:latin typeface="Trebuchet MS"/>
                <a:cs typeface="Trebuchet MS"/>
              </a:rPr>
              <a:t>d</a:t>
            </a:r>
            <a:r>
              <a:rPr sz="1100" b="1" spc="-30" dirty="0">
                <a:solidFill>
                  <a:srgbClr val="EF516B"/>
                </a:solidFill>
                <a:latin typeface="Trebuchet MS"/>
                <a:cs typeface="Trebuchet MS"/>
              </a:rPr>
              <a:t>e</a:t>
            </a:r>
            <a:r>
              <a:rPr sz="1100" b="1" spc="-55" dirty="0">
                <a:solidFill>
                  <a:srgbClr val="EF516B"/>
                </a:solidFill>
                <a:latin typeface="Trebuchet MS"/>
                <a:cs typeface="Trebuchet MS"/>
              </a:rPr>
              <a:t> </a:t>
            </a:r>
            <a:r>
              <a:rPr sz="1100" b="1" spc="-30" dirty="0">
                <a:solidFill>
                  <a:srgbClr val="EF516B"/>
                </a:solidFill>
                <a:latin typeface="Trebuchet MS"/>
                <a:cs typeface="Trebuchet MS"/>
              </a:rPr>
              <a:t>télécoll</a:t>
            </a:r>
            <a:r>
              <a:rPr sz="1100" b="1" spc="-15" dirty="0">
                <a:solidFill>
                  <a:srgbClr val="EF516B"/>
                </a:solidFill>
                <a:latin typeface="Trebuchet MS"/>
                <a:cs typeface="Trebuchet MS"/>
              </a:rPr>
              <a:t>ec</a:t>
            </a:r>
            <a:r>
              <a:rPr sz="1100" b="1" spc="-50" dirty="0">
                <a:solidFill>
                  <a:srgbClr val="EF516B"/>
                </a:solidFill>
                <a:latin typeface="Trebuchet MS"/>
                <a:cs typeface="Trebuchet MS"/>
              </a:rPr>
              <a:t>te</a:t>
            </a:r>
            <a:endParaRPr sz="1100" dirty="0">
              <a:latin typeface="Trebuchet MS"/>
              <a:cs typeface="Trebuchet MS"/>
            </a:endParaRPr>
          </a:p>
        </p:txBody>
      </p:sp>
      <p:sp>
        <p:nvSpPr>
          <p:cNvPr id="51" name="object 31"/>
          <p:cNvSpPr txBox="1"/>
          <p:nvPr/>
        </p:nvSpPr>
        <p:spPr>
          <a:xfrm>
            <a:off x="8290052" y="5160621"/>
            <a:ext cx="2677795" cy="193675"/>
          </a:xfrm>
          <a:prstGeom prst="rect">
            <a:avLst/>
          </a:prstGeom>
        </p:spPr>
        <p:txBody>
          <a:bodyPr vert="horz" wrap="square" lIns="0" tIns="12700" rIns="0" bIns="0" rtlCol="0">
            <a:spAutoFit/>
          </a:bodyPr>
          <a:lstStyle/>
          <a:p>
            <a:pPr marL="184785" indent="-172720">
              <a:lnSpc>
                <a:spcPct val="100000"/>
              </a:lnSpc>
              <a:spcBef>
                <a:spcPts val="100"/>
              </a:spcBef>
              <a:buSzPct val="72727"/>
              <a:buFont typeface="Wingdings"/>
              <a:buChar char=""/>
              <a:tabLst>
                <a:tab pos="185420" algn="l"/>
              </a:tabLst>
            </a:pPr>
            <a:r>
              <a:rPr sz="1100" b="1" dirty="0">
                <a:solidFill>
                  <a:srgbClr val="EF516B"/>
                </a:solidFill>
                <a:latin typeface="Trebuchet MS"/>
                <a:cs typeface="Trebuchet MS"/>
              </a:rPr>
              <a:t>C</a:t>
            </a:r>
            <a:r>
              <a:rPr sz="1100" b="1" spc="-5" dirty="0">
                <a:solidFill>
                  <a:srgbClr val="EF516B"/>
                </a:solidFill>
                <a:latin typeface="Trebuchet MS"/>
                <a:cs typeface="Trebuchet MS"/>
              </a:rPr>
              <a:t>h</a:t>
            </a:r>
            <a:r>
              <a:rPr sz="1100" b="1" spc="-25" dirty="0">
                <a:solidFill>
                  <a:srgbClr val="EF516B"/>
                </a:solidFill>
                <a:latin typeface="Trebuchet MS"/>
                <a:cs typeface="Trebuchet MS"/>
              </a:rPr>
              <a:t>oi</a:t>
            </a:r>
            <a:r>
              <a:rPr sz="1100" b="1" spc="-50" dirty="0">
                <a:solidFill>
                  <a:srgbClr val="EF516B"/>
                </a:solidFill>
                <a:latin typeface="Trebuchet MS"/>
                <a:cs typeface="Trebuchet MS"/>
              </a:rPr>
              <a:t>x</a:t>
            </a:r>
            <a:r>
              <a:rPr sz="1100" b="1" spc="-60" dirty="0">
                <a:solidFill>
                  <a:srgbClr val="EF516B"/>
                </a:solidFill>
                <a:latin typeface="Trebuchet MS"/>
                <a:cs typeface="Trebuchet MS"/>
              </a:rPr>
              <a:t> </a:t>
            </a:r>
            <a:r>
              <a:rPr sz="1100" b="1" spc="-20" dirty="0">
                <a:solidFill>
                  <a:srgbClr val="EF516B"/>
                </a:solidFill>
                <a:latin typeface="Trebuchet MS"/>
                <a:cs typeface="Trebuchet MS"/>
              </a:rPr>
              <a:t>d</a:t>
            </a:r>
            <a:r>
              <a:rPr sz="1100" b="1" spc="-35" dirty="0">
                <a:solidFill>
                  <a:srgbClr val="EF516B"/>
                </a:solidFill>
                <a:latin typeface="Trebuchet MS"/>
                <a:cs typeface="Trebuchet MS"/>
              </a:rPr>
              <a:t>u</a:t>
            </a:r>
            <a:r>
              <a:rPr sz="1100" b="1" spc="-65" dirty="0">
                <a:solidFill>
                  <a:srgbClr val="EF516B"/>
                </a:solidFill>
                <a:latin typeface="Trebuchet MS"/>
                <a:cs typeface="Trebuchet MS"/>
              </a:rPr>
              <a:t> </a:t>
            </a:r>
            <a:r>
              <a:rPr sz="1100" b="1" spc="-30" dirty="0">
                <a:solidFill>
                  <a:srgbClr val="EF516B"/>
                </a:solidFill>
                <a:latin typeface="Trebuchet MS"/>
                <a:cs typeface="Trebuchet MS"/>
              </a:rPr>
              <a:t>n</a:t>
            </a:r>
            <a:r>
              <a:rPr sz="1100" b="1" spc="-45" dirty="0">
                <a:solidFill>
                  <a:srgbClr val="EF516B"/>
                </a:solidFill>
                <a:latin typeface="Trebuchet MS"/>
                <a:cs typeface="Trebuchet MS"/>
              </a:rPr>
              <a:t>i</a:t>
            </a:r>
            <a:r>
              <a:rPr sz="1100" b="1" spc="-20" dirty="0">
                <a:solidFill>
                  <a:srgbClr val="EF516B"/>
                </a:solidFill>
                <a:latin typeface="Trebuchet MS"/>
                <a:cs typeface="Trebuchet MS"/>
              </a:rPr>
              <a:t>v</a:t>
            </a:r>
            <a:r>
              <a:rPr sz="1100" b="1" spc="-25" dirty="0">
                <a:solidFill>
                  <a:srgbClr val="EF516B"/>
                </a:solidFill>
                <a:latin typeface="Trebuchet MS"/>
                <a:cs typeface="Trebuchet MS"/>
              </a:rPr>
              <a:t>eau</a:t>
            </a:r>
            <a:r>
              <a:rPr sz="1100" b="1" spc="-90" dirty="0">
                <a:solidFill>
                  <a:srgbClr val="EF516B"/>
                </a:solidFill>
                <a:latin typeface="Trebuchet MS"/>
                <a:cs typeface="Trebuchet MS"/>
              </a:rPr>
              <a:t> </a:t>
            </a:r>
            <a:r>
              <a:rPr sz="1100" b="1" spc="-35" dirty="0">
                <a:solidFill>
                  <a:srgbClr val="EF516B"/>
                </a:solidFill>
                <a:latin typeface="Trebuchet MS"/>
                <a:cs typeface="Trebuchet MS"/>
              </a:rPr>
              <a:t>d</a:t>
            </a:r>
            <a:r>
              <a:rPr sz="1100" b="1" spc="-30" dirty="0">
                <a:solidFill>
                  <a:srgbClr val="EF516B"/>
                </a:solidFill>
                <a:latin typeface="Trebuchet MS"/>
                <a:cs typeface="Trebuchet MS"/>
              </a:rPr>
              <a:t>e</a:t>
            </a:r>
            <a:r>
              <a:rPr sz="1100" b="1" spc="-55" dirty="0">
                <a:solidFill>
                  <a:srgbClr val="EF516B"/>
                </a:solidFill>
                <a:latin typeface="Trebuchet MS"/>
                <a:cs typeface="Trebuchet MS"/>
              </a:rPr>
              <a:t> </a:t>
            </a:r>
            <a:r>
              <a:rPr sz="1100" b="1" spc="80" dirty="0">
                <a:solidFill>
                  <a:srgbClr val="EF516B"/>
                </a:solidFill>
                <a:latin typeface="Trebuchet MS"/>
                <a:cs typeface="Trebuchet MS"/>
              </a:rPr>
              <a:t>g</a:t>
            </a:r>
            <a:r>
              <a:rPr sz="1100" b="1" spc="-70" dirty="0">
                <a:solidFill>
                  <a:srgbClr val="EF516B"/>
                </a:solidFill>
                <a:latin typeface="Trebuchet MS"/>
                <a:cs typeface="Trebuchet MS"/>
              </a:rPr>
              <a:t>r</a:t>
            </a:r>
            <a:r>
              <a:rPr sz="1100" b="1" dirty="0">
                <a:solidFill>
                  <a:srgbClr val="EF516B"/>
                </a:solidFill>
                <a:latin typeface="Trebuchet MS"/>
                <a:cs typeface="Trebuchet MS"/>
              </a:rPr>
              <a:t>a</a:t>
            </a:r>
            <a:r>
              <a:rPr sz="1100" b="1" spc="-35" dirty="0">
                <a:solidFill>
                  <a:srgbClr val="EF516B"/>
                </a:solidFill>
                <a:latin typeface="Trebuchet MS"/>
                <a:cs typeface="Trebuchet MS"/>
              </a:rPr>
              <a:t>n</a:t>
            </a:r>
            <a:r>
              <a:rPr sz="1100" b="1" spc="-45" dirty="0">
                <a:solidFill>
                  <a:srgbClr val="EF516B"/>
                </a:solidFill>
                <a:latin typeface="Trebuchet MS"/>
                <a:cs typeface="Trebuchet MS"/>
              </a:rPr>
              <a:t>u</a:t>
            </a:r>
            <a:r>
              <a:rPr sz="1100" b="1" spc="-40" dirty="0">
                <a:solidFill>
                  <a:srgbClr val="EF516B"/>
                </a:solidFill>
                <a:latin typeface="Trebuchet MS"/>
                <a:cs typeface="Trebuchet MS"/>
              </a:rPr>
              <a:t>l</a:t>
            </a:r>
            <a:r>
              <a:rPr sz="1100" b="1" dirty="0">
                <a:solidFill>
                  <a:srgbClr val="EF516B"/>
                </a:solidFill>
                <a:latin typeface="Trebuchet MS"/>
                <a:cs typeface="Trebuchet MS"/>
              </a:rPr>
              <a:t>a</a:t>
            </a:r>
            <a:r>
              <a:rPr sz="1100" b="1" spc="-70" dirty="0">
                <a:solidFill>
                  <a:srgbClr val="EF516B"/>
                </a:solidFill>
                <a:latin typeface="Trebuchet MS"/>
                <a:cs typeface="Trebuchet MS"/>
              </a:rPr>
              <a:t>r</a:t>
            </a:r>
            <a:r>
              <a:rPr sz="1100" b="1" spc="-45" dirty="0">
                <a:solidFill>
                  <a:srgbClr val="EF516B"/>
                </a:solidFill>
                <a:latin typeface="Trebuchet MS"/>
                <a:cs typeface="Trebuchet MS"/>
              </a:rPr>
              <a:t>i</a:t>
            </a:r>
            <a:r>
              <a:rPr sz="1100" b="1" spc="-50" dirty="0">
                <a:solidFill>
                  <a:srgbClr val="EF516B"/>
                </a:solidFill>
                <a:latin typeface="Trebuchet MS"/>
                <a:cs typeface="Trebuchet MS"/>
              </a:rPr>
              <a:t>té</a:t>
            </a:r>
            <a:r>
              <a:rPr sz="1100" b="1" spc="-90" dirty="0">
                <a:solidFill>
                  <a:srgbClr val="EF516B"/>
                </a:solidFill>
                <a:latin typeface="Trebuchet MS"/>
                <a:cs typeface="Trebuchet MS"/>
              </a:rPr>
              <a:t> </a:t>
            </a:r>
            <a:r>
              <a:rPr sz="1100" b="1" spc="85" dirty="0">
                <a:solidFill>
                  <a:srgbClr val="EF516B"/>
                </a:solidFill>
                <a:latin typeface="Trebuchet MS"/>
                <a:cs typeface="Trebuchet MS"/>
              </a:rPr>
              <a:t>s</a:t>
            </a:r>
            <a:r>
              <a:rPr sz="1100" b="1" spc="-20" dirty="0">
                <a:solidFill>
                  <a:srgbClr val="EF516B"/>
                </a:solidFill>
                <a:latin typeface="Trebuchet MS"/>
                <a:cs typeface="Trebuchet MS"/>
              </a:rPr>
              <a:t>o</a:t>
            </a:r>
            <a:r>
              <a:rPr sz="1100" b="1" spc="-30" dirty="0">
                <a:solidFill>
                  <a:srgbClr val="EF516B"/>
                </a:solidFill>
                <a:latin typeface="Trebuchet MS"/>
                <a:cs typeface="Trebuchet MS"/>
              </a:rPr>
              <a:t>u</a:t>
            </a:r>
            <a:r>
              <a:rPr sz="1100" b="1" spc="-45" dirty="0">
                <a:solidFill>
                  <a:srgbClr val="EF516B"/>
                </a:solidFill>
                <a:latin typeface="Trebuchet MS"/>
                <a:cs typeface="Trebuchet MS"/>
              </a:rPr>
              <a:t>h</a:t>
            </a:r>
            <a:r>
              <a:rPr sz="1100" b="1" dirty="0">
                <a:solidFill>
                  <a:srgbClr val="EF516B"/>
                </a:solidFill>
                <a:latin typeface="Trebuchet MS"/>
                <a:cs typeface="Trebuchet MS"/>
              </a:rPr>
              <a:t>a</a:t>
            </a:r>
            <a:r>
              <a:rPr sz="1100" b="1" spc="-45" dirty="0">
                <a:solidFill>
                  <a:srgbClr val="EF516B"/>
                </a:solidFill>
                <a:latin typeface="Trebuchet MS"/>
                <a:cs typeface="Trebuchet MS"/>
              </a:rPr>
              <a:t>i</a:t>
            </a:r>
            <a:r>
              <a:rPr sz="1100" b="1" spc="-50" dirty="0">
                <a:solidFill>
                  <a:srgbClr val="EF516B"/>
                </a:solidFill>
                <a:latin typeface="Trebuchet MS"/>
                <a:cs typeface="Trebuchet MS"/>
              </a:rPr>
              <a:t>té</a:t>
            </a:r>
            <a:endParaRPr sz="1100" dirty="0">
              <a:latin typeface="Trebuchet MS"/>
              <a:cs typeface="Trebuchet MS"/>
            </a:endParaRPr>
          </a:p>
        </p:txBody>
      </p:sp>
      <p:sp>
        <p:nvSpPr>
          <p:cNvPr id="52" name="object 32"/>
          <p:cNvSpPr txBox="1"/>
          <p:nvPr/>
        </p:nvSpPr>
        <p:spPr>
          <a:xfrm>
            <a:off x="8290052" y="5385061"/>
            <a:ext cx="2861310" cy="361315"/>
          </a:xfrm>
          <a:prstGeom prst="rect">
            <a:avLst/>
          </a:prstGeom>
        </p:spPr>
        <p:txBody>
          <a:bodyPr vert="horz" wrap="square" lIns="0" tIns="12700" rIns="0" bIns="0" rtlCol="0">
            <a:spAutoFit/>
          </a:bodyPr>
          <a:lstStyle/>
          <a:p>
            <a:pPr marL="184785" indent="-172720">
              <a:lnSpc>
                <a:spcPct val="100000"/>
              </a:lnSpc>
              <a:spcBef>
                <a:spcPts val="100"/>
              </a:spcBef>
              <a:buSzPct val="72727"/>
              <a:buFont typeface="Wingdings"/>
              <a:buChar char=""/>
              <a:tabLst>
                <a:tab pos="185420" algn="l"/>
              </a:tabLst>
            </a:pPr>
            <a:r>
              <a:rPr sz="1100" b="1" spc="-15" dirty="0">
                <a:solidFill>
                  <a:srgbClr val="EF516B"/>
                </a:solidFill>
                <a:latin typeface="Trebuchet MS"/>
                <a:cs typeface="Trebuchet MS"/>
              </a:rPr>
              <a:t>Paramétrage</a:t>
            </a:r>
            <a:r>
              <a:rPr sz="1100" b="1" spc="-85" dirty="0">
                <a:solidFill>
                  <a:srgbClr val="EF516B"/>
                </a:solidFill>
                <a:latin typeface="Trebuchet MS"/>
                <a:cs typeface="Trebuchet MS"/>
              </a:rPr>
              <a:t> </a:t>
            </a:r>
            <a:r>
              <a:rPr sz="1100" b="1" spc="-30" dirty="0">
                <a:solidFill>
                  <a:srgbClr val="EF516B"/>
                </a:solidFill>
                <a:latin typeface="Trebuchet MS"/>
                <a:cs typeface="Trebuchet MS"/>
              </a:rPr>
              <a:t>de</a:t>
            </a:r>
            <a:r>
              <a:rPr sz="1100" b="1" spc="-50" dirty="0">
                <a:solidFill>
                  <a:srgbClr val="EF516B"/>
                </a:solidFill>
                <a:latin typeface="Trebuchet MS"/>
                <a:cs typeface="Trebuchet MS"/>
              </a:rPr>
              <a:t> </a:t>
            </a:r>
            <a:r>
              <a:rPr sz="1100" b="1" spc="-25" dirty="0">
                <a:solidFill>
                  <a:srgbClr val="EF516B"/>
                </a:solidFill>
                <a:latin typeface="Trebuchet MS"/>
                <a:cs typeface="Trebuchet MS"/>
              </a:rPr>
              <a:t>l’affichage</a:t>
            </a:r>
            <a:r>
              <a:rPr sz="1100" b="1" spc="-50" dirty="0">
                <a:solidFill>
                  <a:srgbClr val="EF516B"/>
                </a:solidFill>
                <a:latin typeface="Trebuchet MS"/>
                <a:cs typeface="Trebuchet MS"/>
              </a:rPr>
              <a:t> </a:t>
            </a:r>
            <a:r>
              <a:rPr sz="1100" b="1" dirty="0">
                <a:solidFill>
                  <a:srgbClr val="EF516B"/>
                </a:solidFill>
                <a:latin typeface="Trebuchet MS"/>
                <a:cs typeface="Trebuchet MS"/>
              </a:rPr>
              <a:t>possible</a:t>
            </a:r>
            <a:r>
              <a:rPr sz="1100" b="1" spc="-65" dirty="0">
                <a:solidFill>
                  <a:srgbClr val="EF516B"/>
                </a:solidFill>
                <a:latin typeface="Trebuchet MS"/>
                <a:cs typeface="Trebuchet MS"/>
              </a:rPr>
              <a:t> </a:t>
            </a:r>
            <a:r>
              <a:rPr sz="1100" b="1" spc="5" dirty="0">
                <a:solidFill>
                  <a:srgbClr val="EF516B"/>
                </a:solidFill>
                <a:latin typeface="Trebuchet MS"/>
                <a:cs typeface="Trebuchet MS"/>
              </a:rPr>
              <a:t>à</a:t>
            </a:r>
            <a:r>
              <a:rPr sz="1100" b="1" spc="-50" dirty="0">
                <a:solidFill>
                  <a:srgbClr val="EF516B"/>
                </a:solidFill>
                <a:latin typeface="Trebuchet MS"/>
                <a:cs typeface="Trebuchet MS"/>
              </a:rPr>
              <a:t> </a:t>
            </a:r>
            <a:r>
              <a:rPr sz="1100" b="1" spc="-45" dirty="0">
                <a:solidFill>
                  <a:srgbClr val="EF516B"/>
                </a:solidFill>
                <a:latin typeface="Trebuchet MS"/>
                <a:cs typeface="Trebuchet MS"/>
              </a:rPr>
              <a:t>tout</a:t>
            </a:r>
            <a:endParaRPr sz="1100" dirty="0">
              <a:latin typeface="Trebuchet MS"/>
              <a:cs typeface="Trebuchet MS"/>
            </a:endParaRPr>
          </a:p>
          <a:p>
            <a:pPr marL="184785">
              <a:lnSpc>
                <a:spcPct val="100000"/>
              </a:lnSpc>
            </a:pPr>
            <a:r>
              <a:rPr sz="1100" b="1" spc="-20" dirty="0">
                <a:solidFill>
                  <a:srgbClr val="EF516B"/>
                </a:solidFill>
                <a:latin typeface="Trebuchet MS"/>
                <a:cs typeface="Trebuchet MS"/>
              </a:rPr>
              <a:t>moment</a:t>
            </a:r>
            <a:endParaRPr sz="1100" dirty="0">
              <a:latin typeface="Trebuchet MS"/>
              <a:cs typeface="Trebuchet MS"/>
            </a:endParaRPr>
          </a:p>
        </p:txBody>
      </p:sp>
      <p:sp>
        <p:nvSpPr>
          <p:cNvPr id="3" name="Flèche droite 2"/>
          <p:cNvSpPr/>
          <p:nvPr/>
        </p:nvSpPr>
        <p:spPr>
          <a:xfrm>
            <a:off x="7219322" y="2478607"/>
            <a:ext cx="636243" cy="340463"/>
          </a:xfrm>
          <a:prstGeom prst="rightArrow">
            <a:avLst/>
          </a:prstGeom>
          <a:solidFill>
            <a:srgbClr val="571D74"/>
          </a:solidFill>
          <a:ln>
            <a:solidFill>
              <a:srgbClr val="57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rgbClr val="571D74"/>
                </a:solidFill>
              </a:ln>
            </a:endParaRPr>
          </a:p>
        </p:txBody>
      </p:sp>
      <p:sp>
        <p:nvSpPr>
          <p:cNvPr id="53" name="Flèche droite 52"/>
          <p:cNvSpPr/>
          <p:nvPr/>
        </p:nvSpPr>
        <p:spPr>
          <a:xfrm>
            <a:off x="7219322" y="3862459"/>
            <a:ext cx="636243" cy="340463"/>
          </a:xfrm>
          <a:prstGeom prst="rightArrow">
            <a:avLst/>
          </a:prstGeom>
          <a:solidFill>
            <a:srgbClr val="A950D2"/>
          </a:solidFill>
          <a:ln>
            <a:solidFill>
              <a:srgbClr val="A95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rgbClr val="571D74"/>
                </a:solidFill>
              </a:ln>
            </a:endParaRPr>
          </a:p>
        </p:txBody>
      </p:sp>
      <p:sp>
        <p:nvSpPr>
          <p:cNvPr id="54" name="Flèche droite 53"/>
          <p:cNvSpPr/>
          <p:nvPr/>
        </p:nvSpPr>
        <p:spPr>
          <a:xfrm>
            <a:off x="7219322" y="5208076"/>
            <a:ext cx="636243" cy="340463"/>
          </a:xfrm>
          <a:prstGeom prst="rightArrow">
            <a:avLst/>
          </a:prstGeom>
          <a:solidFill>
            <a:srgbClr val="5FA185"/>
          </a:solidFill>
          <a:ln>
            <a:solidFill>
              <a:srgbClr val="5FA1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rgbClr val="571D74"/>
                </a:solidFill>
              </a:ln>
            </a:endParaRPr>
          </a:p>
        </p:txBody>
      </p:sp>
    </p:spTree>
    <p:extLst>
      <p:ext uri="{BB962C8B-B14F-4D97-AF65-F5344CB8AC3E}">
        <p14:creationId xmlns:p14="http://schemas.microsoft.com/office/powerpoint/2010/main" val="1917454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937" y="192815"/>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err="1">
                <a:latin typeface="Montserrat Black" panose="00000A00000000000000" pitchFamily="2" charset="0"/>
              </a:rPr>
              <a:t>Tpe</a:t>
            </a:r>
            <a:r>
              <a:rPr lang="fr-FR" sz="2000" spc="30" dirty="0">
                <a:latin typeface="Montserrat Black" panose="00000A00000000000000" pitchFamily="2" charset="0"/>
              </a:rPr>
              <a:t> premium</a:t>
            </a:r>
          </a:p>
        </p:txBody>
      </p:sp>
      <p:sp>
        <p:nvSpPr>
          <p:cNvPr id="7" name="ZoneTexte 6"/>
          <p:cNvSpPr txBox="1"/>
          <p:nvPr/>
        </p:nvSpPr>
        <p:spPr>
          <a:xfrm>
            <a:off x="791579" y="1383733"/>
            <a:ext cx="10818529" cy="636072"/>
          </a:xfrm>
          <a:prstGeom prst="rect">
            <a:avLst/>
          </a:prstGeom>
          <a:noFill/>
        </p:spPr>
        <p:txBody>
          <a:bodyPr wrap="square" rtlCol="0">
            <a:spAutoFit/>
          </a:bodyPr>
          <a:lstStyle/>
          <a:p>
            <a:pPr marL="285750" indent="-285750">
              <a:spcBef>
                <a:spcPts val="400"/>
              </a:spcBef>
              <a:buClr>
                <a:srgbClr val="C00000"/>
              </a:buClr>
              <a:buFont typeface="Wingdings" panose="05000000000000000000" pitchFamily="2" charset="2"/>
              <a:buChar char="q"/>
            </a:pPr>
            <a:r>
              <a:rPr lang="fr-FR" b="1" spc="-10" dirty="0">
                <a:latin typeface="Arial"/>
                <a:cs typeface="Arial"/>
              </a:rPr>
              <a:t>Amélioration</a:t>
            </a:r>
            <a:r>
              <a:rPr lang="fr-FR" b="1" spc="45" dirty="0">
                <a:latin typeface="Arial"/>
                <a:cs typeface="Arial"/>
              </a:rPr>
              <a:t> </a:t>
            </a:r>
            <a:r>
              <a:rPr lang="fr-FR" b="1" dirty="0">
                <a:latin typeface="Arial"/>
                <a:cs typeface="Arial"/>
              </a:rPr>
              <a:t>de</a:t>
            </a:r>
            <a:r>
              <a:rPr lang="fr-FR" b="1" spc="5" dirty="0">
                <a:latin typeface="Arial"/>
                <a:cs typeface="Arial"/>
              </a:rPr>
              <a:t> </a:t>
            </a:r>
            <a:r>
              <a:rPr lang="fr-FR" b="1" dirty="0">
                <a:latin typeface="Arial"/>
                <a:cs typeface="Arial"/>
              </a:rPr>
              <a:t>l’</a:t>
            </a:r>
            <a:r>
              <a:rPr lang="fr-FR" b="1" dirty="0" err="1">
                <a:latin typeface="Arial"/>
                <a:cs typeface="Arial"/>
              </a:rPr>
              <a:t>onboarding</a:t>
            </a:r>
            <a:r>
              <a:rPr lang="fr-FR" b="1" spc="-15" dirty="0">
                <a:latin typeface="Arial"/>
                <a:cs typeface="Arial"/>
              </a:rPr>
              <a:t> </a:t>
            </a:r>
            <a:r>
              <a:rPr lang="fr-FR" b="1" dirty="0">
                <a:latin typeface="Arial"/>
                <a:cs typeface="Arial"/>
              </a:rPr>
              <a:t>de</a:t>
            </a:r>
            <a:r>
              <a:rPr lang="fr-FR" b="1" spc="10" dirty="0">
                <a:latin typeface="Arial"/>
                <a:cs typeface="Arial"/>
              </a:rPr>
              <a:t> </a:t>
            </a:r>
            <a:r>
              <a:rPr lang="fr-FR" b="1" spc="-5" dirty="0" err="1">
                <a:latin typeface="Arial"/>
                <a:cs typeface="Arial"/>
              </a:rPr>
              <a:t>CEBoostFID</a:t>
            </a:r>
            <a:r>
              <a:rPr lang="fr-FR" b="1" spc="-5" dirty="0">
                <a:latin typeface="Arial"/>
                <a:cs typeface="Arial"/>
              </a:rPr>
              <a:t> </a:t>
            </a:r>
            <a:r>
              <a:rPr lang="fr-FR" b="1" dirty="0">
                <a:latin typeface="Arial"/>
                <a:cs typeface="Arial"/>
              </a:rPr>
              <a:t>pour</a:t>
            </a:r>
            <a:r>
              <a:rPr lang="fr-FR" b="1" spc="-5" dirty="0">
                <a:latin typeface="Arial"/>
                <a:cs typeface="Arial"/>
              </a:rPr>
              <a:t> </a:t>
            </a:r>
            <a:r>
              <a:rPr lang="fr-FR" b="1" dirty="0">
                <a:latin typeface="Arial"/>
                <a:cs typeface="Arial"/>
              </a:rPr>
              <a:t>les</a:t>
            </a:r>
            <a:r>
              <a:rPr lang="fr-FR" b="1" spc="-5" dirty="0">
                <a:latin typeface="Arial"/>
                <a:cs typeface="Arial"/>
              </a:rPr>
              <a:t> commerçants</a:t>
            </a:r>
            <a:endParaRPr lang="fr-FR" dirty="0">
              <a:latin typeface="+mj-lt"/>
              <a:cs typeface="Calibri Light" panose="020F0302020204030204" pitchFamily="34" charset="0"/>
            </a:endParaRPr>
          </a:p>
          <a:p>
            <a:pPr marL="742950" lvl="1" indent="-285750">
              <a:spcBef>
                <a:spcPts val="400"/>
              </a:spcBef>
              <a:buClr>
                <a:schemeClr val="tx1"/>
              </a:buClr>
              <a:buFont typeface="Wingdings" panose="05000000000000000000" pitchFamily="2" charset="2"/>
              <a:buChar char="§"/>
            </a:pPr>
            <a:r>
              <a:rPr lang="fr-FR" sz="1400" spc="-40" dirty="0">
                <a:latin typeface="Trebuchet MS"/>
                <a:cs typeface="Trebuchet MS"/>
              </a:rPr>
              <a:t>Une</a:t>
            </a:r>
            <a:r>
              <a:rPr lang="fr-FR" sz="1400" spc="-80" dirty="0">
                <a:latin typeface="Trebuchet MS"/>
                <a:cs typeface="Trebuchet MS"/>
              </a:rPr>
              <a:t> </a:t>
            </a:r>
            <a:r>
              <a:rPr lang="fr-FR" sz="1400" spc="10" dirty="0">
                <a:latin typeface="Trebuchet MS"/>
                <a:cs typeface="Trebuchet MS"/>
              </a:rPr>
              <a:t>fois</a:t>
            </a:r>
            <a:r>
              <a:rPr lang="fr-FR" sz="1400" spc="-65" dirty="0">
                <a:latin typeface="Trebuchet MS"/>
                <a:cs typeface="Trebuchet MS"/>
              </a:rPr>
              <a:t> </a:t>
            </a:r>
            <a:r>
              <a:rPr lang="fr-FR" sz="1400" spc="-50" dirty="0">
                <a:latin typeface="Trebuchet MS"/>
                <a:cs typeface="Trebuchet MS"/>
              </a:rPr>
              <a:t>le</a:t>
            </a:r>
            <a:r>
              <a:rPr lang="fr-FR" sz="1400" spc="-75" dirty="0">
                <a:latin typeface="Trebuchet MS"/>
                <a:cs typeface="Trebuchet MS"/>
              </a:rPr>
              <a:t> </a:t>
            </a:r>
            <a:r>
              <a:rPr lang="fr-FR" sz="1400" spc="-40" dirty="0">
                <a:latin typeface="Trebuchet MS"/>
                <a:cs typeface="Trebuchet MS"/>
              </a:rPr>
              <a:t>contrat</a:t>
            </a:r>
            <a:r>
              <a:rPr lang="fr-FR" sz="1400" spc="-85" dirty="0">
                <a:latin typeface="Trebuchet MS"/>
                <a:cs typeface="Trebuchet MS"/>
              </a:rPr>
              <a:t> </a:t>
            </a:r>
            <a:r>
              <a:rPr lang="fr-FR" sz="1400" spc="10" dirty="0" err="1">
                <a:latin typeface="Trebuchet MS"/>
                <a:cs typeface="Trebuchet MS"/>
              </a:rPr>
              <a:t>CEBoostFID</a:t>
            </a:r>
            <a:r>
              <a:rPr lang="fr-FR" sz="1400" spc="-90" dirty="0">
                <a:latin typeface="Trebuchet MS"/>
                <a:cs typeface="Trebuchet MS"/>
              </a:rPr>
              <a:t> </a:t>
            </a:r>
            <a:r>
              <a:rPr lang="fr-FR" sz="1400" spc="15" dirty="0">
                <a:latin typeface="Trebuchet MS"/>
                <a:cs typeface="Trebuchet MS"/>
              </a:rPr>
              <a:t>signé</a:t>
            </a:r>
            <a:r>
              <a:rPr lang="fr-FR" sz="1400" spc="-75" dirty="0">
                <a:latin typeface="Trebuchet MS"/>
                <a:cs typeface="Trebuchet MS"/>
              </a:rPr>
              <a:t> </a:t>
            </a:r>
            <a:r>
              <a:rPr lang="fr-FR" sz="1400" spc="10" dirty="0">
                <a:latin typeface="Trebuchet MS"/>
                <a:cs typeface="Trebuchet MS"/>
              </a:rPr>
              <a:t>dans</a:t>
            </a:r>
            <a:r>
              <a:rPr lang="fr-FR" sz="1400" spc="-70" dirty="0">
                <a:latin typeface="Trebuchet MS"/>
                <a:cs typeface="Trebuchet MS"/>
              </a:rPr>
              <a:t> </a:t>
            </a:r>
            <a:r>
              <a:rPr lang="fr-FR" sz="1400" dirty="0">
                <a:latin typeface="Trebuchet MS"/>
                <a:cs typeface="Trebuchet MS"/>
              </a:rPr>
              <a:t>OSC,</a:t>
            </a:r>
            <a:r>
              <a:rPr lang="fr-FR" sz="1400" spc="-110" dirty="0">
                <a:latin typeface="Trebuchet MS"/>
                <a:cs typeface="Trebuchet MS"/>
              </a:rPr>
              <a:t> </a:t>
            </a:r>
            <a:r>
              <a:rPr lang="fr-FR" sz="1400" spc="-20" dirty="0">
                <a:latin typeface="Trebuchet MS"/>
                <a:cs typeface="Trebuchet MS"/>
              </a:rPr>
              <a:t>la</a:t>
            </a:r>
            <a:r>
              <a:rPr lang="fr-FR" sz="1400" spc="-70" dirty="0">
                <a:latin typeface="Trebuchet MS"/>
                <a:cs typeface="Trebuchet MS"/>
              </a:rPr>
              <a:t> </a:t>
            </a:r>
            <a:r>
              <a:rPr lang="fr-FR" sz="1400" spc="10" dirty="0">
                <a:latin typeface="Trebuchet MS"/>
                <a:cs typeface="Trebuchet MS"/>
              </a:rPr>
              <a:t>mise</a:t>
            </a:r>
            <a:r>
              <a:rPr lang="fr-FR" sz="1400" spc="-70" dirty="0">
                <a:latin typeface="Trebuchet MS"/>
                <a:cs typeface="Trebuchet MS"/>
              </a:rPr>
              <a:t> </a:t>
            </a:r>
            <a:r>
              <a:rPr lang="fr-FR" sz="1400" spc="-45" dirty="0">
                <a:latin typeface="Trebuchet MS"/>
                <a:cs typeface="Trebuchet MS"/>
              </a:rPr>
              <a:t>en</a:t>
            </a:r>
            <a:r>
              <a:rPr lang="fr-FR" sz="1400" spc="-60" dirty="0">
                <a:latin typeface="Trebuchet MS"/>
                <a:cs typeface="Trebuchet MS"/>
              </a:rPr>
              <a:t> </a:t>
            </a:r>
            <a:r>
              <a:rPr lang="fr-FR" sz="1400" spc="-55" dirty="0">
                <a:latin typeface="Trebuchet MS"/>
                <a:cs typeface="Trebuchet MS"/>
              </a:rPr>
              <a:t>route</a:t>
            </a:r>
            <a:r>
              <a:rPr lang="fr-FR" sz="1400" spc="-70" dirty="0">
                <a:latin typeface="Trebuchet MS"/>
                <a:cs typeface="Trebuchet MS"/>
              </a:rPr>
              <a:t> </a:t>
            </a:r>
            <a:r>
              <a:rPr lang="fr-FR" sz="1400" spc="30" dirty="0">
                <a:latin typeface="Trebuchet MS"/>
                <a:cs typeface="Trebuchet MS"/>
              </a:rPr>
              <a:t>se</a:t>
            </a:r>
            <a:r>
              <a:rPr lang="fr-FR" sz="1400" spc="-65" dirty="0">
                <a:latin typeface="Trebuchet MS"/>
                <a:cs typeface="Trebuchet MS"/>
              </a:rPr>
              <a:t> </a:t>
            </a:r>
            <a:r>
              <a:rPr lang="fr-FR" sz="1400" spc="-40" dirty="0">
                <a:latin typeface="Trebuchet MS"/>
                <a:cs typeface="Trebuchet MS"/>
              </a:rPr>
              <a:t>fait</a:t>
            </a:r>
            <a:r>
              <a:rPr lang="fr-FR" sz="1400" spc="-80" dirty="0">
                <a:latin typeface="Trebuchet MS"/>
                <a:cs typeface="Trebuchet MS"/>
              </a:rPr>
              <a:t> </a:t>
            </a:r>
            <a:r>
              <a:rPr lang="fr-FR" sz="1400" dirty="0">
                <a:latin typeface="Trebuchet MS"/>
                <a:cs typeface="Trebuchet MS"/>
              </a:rPr>
              <a:t>désormais</a:t>
            </a:r>
            <a:r>
              <a:rPr lang="fr-FR" sz="1400" spc="-65" dirty="0">
                <a:latin typeface="Trebuchet MS"/>
                <a:cs typeface="Trebuchet MS"/>
              </a:rPr>
              <a:t> </a:t>
            </a:r>
            <a:r>
              <a:rPr lang="fr-FR" sz="1400" spc="-45" dirty="0">
                <a:latin typeface="Trebuchet MS"/>
                <a:cs typeface="Trebuchet MS"/>
              </a:rPr>
              <a:t>en</a:t>
            </a:r>
            <a:r>
              <a:rPr lang="fr-FR" sz="1400" spc="-70" dirty="0">
                <a:latin typeface="Trebuchet MS"/>
                <a:cs typeface="Trebuchet MS"/>
              </a:rPr>
              <a:t> </a:t>
            </a:r>
            <a:r>
              <a:rPr lang="fr-FR" sz="1400" spc="-15" dirty="0">
                <a:latin typeface="Trebuchet MS"/>
                <a:cs typeface="Trebuchet MS"/>
              </a:rPr>
              <a:t>3</a:t>
            </a:r>
            <a:r>
              <a:rPr lang="fr-FR" sz="1400" spc="-70" dirty="0">
                <a:latin typeface="Trebuchet MS"/>
                <a:cs typeface="Trebuchet MS"/>
              </a:rPr>
              <a:t> </a:t>
            </a:r>
            <a:r>
              <a:rPr lang="fr-FR" sz="1400" spc="-15" dirty="0">
                <a:latin typeface="Trebuchet MS"/>
                <a:cs typeface="Trebuchet MS"/>
              </a:rPr>
              <a:t>étapes</a:t>
            </a:r>
            <a:endParaRPr lang="fr-FR" b="1" dirty="0">
              <a:latin typeface="+mj-lt"/>
              <a:cs typeface="Calibri Light" panose="020F0302020204030204" pitchFamily="34" charset="0"/>
            </a:endParaRPr>
          </a:p>
        </p:txBody>
      </p:sp>
      <p:grpSp>
        <p:nvGrpSpPr>
          <p:cNvPr id="10" name="object 2"/>
          <p:cNvGrpSpPr/>
          <p:nvPr/>
        </p:nvGrpSpPr>
        <p:grpSpPr>
          <a:xfrm>
            <a:off x="8268969" y="2375916"/>
            <a:ext cx="3251200" cy="3564890"/>
            <a:chOff x="8268969" y="2375916"/>
            <a:chExt cx="3251200" cy="3564890"/>
          </a:xfrm>
        </p:grpSpPr>
        <p:sp>
          <p:nvSpPr>
            <p:cNvPr id="11" name="object 3"/>
            <p:cNvSpPr/>
            <p:nvPr/>
          </p:nvSpPr>
          <p:spPr>
            <a:xfrm>
              <a:off x="8275319" y="2563368"/>
              <a:ext cx="3238500" cy="3371215"/>
            </a:xfrm>
            <a:custGeom>
              <a:avLst/>
              <a:gdLst/>
              <a:ahLst/>
              <a:cxnLst/>
              <a:rect l="l" t="t" r="r" b="b"/>
              <a:pathLst>
                <a:path w="3238500" h="3371215">
                  <a:moveTo>
                    <a:pt x="0" y="3371087"/>
                  </a:moveTo>
                  <a:lnTo>
                    <a:pt x="3238500" y="3371087"/>
                  </a:lnTo>
                  <a:lnTo>
                    <a:pt x="3238500" y="0"/>
                  </a:lnTo>
                  <a:lnTo>
                    <a:pt x="0" y="0"/>
                  </a:lnTo>
                  <a:lnTo>
                    <a:pt x="0" y="3371087"/>
                  </a:lnTo>
                  <a:close/>
                </a:path>
              </a:pathLst>
            </a:custGeom>
            <a:ln w="12700">
              <a:solidFill>
                <a:srgbClr val="EF516B"/>
              </a:solidFill>
              <a:prstDash val="sysDash"/>
            </a:ln>
          </p:spPr>
          <p:txBody>
            <a:bodyPr wrap="square" lIns="0" tIns="0" rIns="0" bIns="0" rtlCol="0"/>
            <a:lstStyle/>
            <a:p>
              <a:endParaRPr/>
            </a:p>
          </p:txBody>
        </p:sp>
        <p:sp>
          <p:nvSpPr>
            <p:cNvPr id="12" name="object 4"/>
            <p:cNvSpPr/>
            <p:nvPr/>
          </p:nvSpPr>
          <p:spPr>
            <a:xfrm>
              <a:off x="8424671" y="2375916"/>
              <a:ext cx="367665" cy="365760"/>
            </a:xfrm>
            <a:custGeom>
              <a:avLst/>
              <a:gdLst/>
              <a:ahLst/>
              <a:cxnLst/>
              <a:rect l="l" t="t" r="r" b="b"/>
              <a:pathLst>
                <a:path w="367665" h="365760">
                  <a:moveTo>
                    <a:pt x="183642" y="0"/>
                  </a:moveTo>
                  <a:lnTo>
                    <a:pt x="134805" y="6535"/>
                  </a:lnTo>
                  <a:lnTo>
                    <a:pt x="90931" y="24976"/>
                  </a:lnTo>
                  <a:lnTo>
                    <a:pt x="53768" y="53578"/>
                  </a:lnTo>
                  <a:lnTo>
                    <a:pt x="25061" y="90593"/>
                  </a:lnTo>
                  <a:lnTo>
                    <a:pt x="6556" y="134276"/>
                  </a:lnTo>
                  <a:lnTo>
                    <a:pt x="0" y="182880"/>
                  </a:lnTo>
                  <a:lnTo>
                    <a:pt x="6556" y="231483"/>
                  </a:lnTo>
                  <a:lnTo>
                    <a:pt x="25061" y="275166"/>
                  </a:lnTo>
                  <a:lnTo>
                    <a:pt x="53768" y="312181"/>
                  </a:lnTo>
                  <a:lnTo>
                    <a:pt x="90932" y="340783"/>
                  </a:lnTo>
                  <a:lnTo>
                    <a:pt x="134805" y="359224"/>
                  </a:lnTo>
                  <a:lnTo>
                    <a:pt x="183642" y="365760"/>
                  </a:lnTo>
                  <a:lnTo>
                    <a:pt x="232478" y="359224"/>
                  </a:lnTo>
                  <a:lnTo>
                    <a:pt x="276351" y="340783"/>
                  </a:lnTo>
                  <a:lnTo>
                    <a:pt x="313515" y="312181"/>
                  </a:lnTo>
                  <a:lnTo>
                    <a:pt x="342222" y="275166"/>
                  </a:lnTo>
                  <a:lnTo>
                    <a:pt x="360727" y="231483"/>
                  </a:lnTo>
                  <a:lnTo>
                    <a:pt x="367283" y="182880"/>
                  </a:lnTo>
                  <a:lnTo>
                    <a:pt x="360727" y="134276"/>
                  </a:lnTo>
                  <a:lnTo>
                    <a:pt x="342222" y="90593"/>
                  </a:lnTo>
                  <a:lnTo>
                    <a:pt x="313515" y="53578"/>
                  </a:lnTo>
                  <a:lnTo>
                    <a:pt x="276351" y="24976"/>
                  </a:lnTo>
                  <a:lnTo>
                    <a:pt x="232478" y="6535"/>
                  </a:lnTo>
                  <a:lnTo>
                    <a:pt x="183642" y="0"/>
                  </a:lnTo>
                  <a:close/>
                </a:path>
              </a:pathLst>
            </a:custGeom>
            <a:solidFill>
              <a:srgbClr val="EF516B"/>
            </a:solidFill>
          </p:spPr>
          <p:txBody>
            <a:bodyPr wrap="square" lIns="0" tIns="0" rIns="0" bIns="0" rtlCol="0"/>
            <a:lstStyle/>
            <a:p>
              <a:endParaRPr/>
            </a:p>
          </p:txBody>
        </p:sp>
      </p:grpSp>
      <p:sp>
        <p:nvSpPr>
          <p:cNvPr id="13" name="object 5"/>
          <p:cNvSpPr txBox="1"/>
          <p:nvPr/>
        </p:nvSpPr>
        <p:spPr>
          <a:xfrm>
            <a:off x="8539988" y="2412873"/>
            <a:ext cx="142240" cy="269240"/>
          </a:xfrm>
          <a:prstGeom prst="rect">
            <a:avLst/>
          </a:prstGeom>
        </p:spPr>
        <p:txBody>
          <a:bodyPr vert="horz" wrap="square" lIns="0" tIns="12065" rIns="0" bIns="0" rtlCol="0">
            <a:spAutoFit/>
          </a:bodyPr>
          <a:lstStyle/>
          <a:p>
            <a:pPr marL="12700">
              <a:lnSpc>
                <a:spcPct val="100000"/>
              </a:lnSpc>
              <a:spcBef>
                <a:spcPts val="95"/>
              </a:spcBef>
            </a:pPr>
            <a:r>
              <a:rPr sz="1600" b="1" spc="-25" dirty="0">
                <a:solidFill>
                  <a:srgbClr val="FFFFFF"/>
                </a:solidFill>
                <a:latin typeface="Trebuchet MS"/>
                <a:cs typeface="Trebuchet MS"/>
              </a:rPr>
              <a:t>3</a:t>
            </a:r>
            <a:endParaRPr sz="1600">
              <a:latin typeface="Trebuchet MS"/>
              <a:cs typeface="Trebuchet MS"/>
            </a:endParaRPr>
          </a:p>
        </p:txBody>
      </p:sp>
      <p:grpSp>
        <p:nvGrpSpPr>
          <p:cNvPr id="14" name="object 8"/>
          <p:cNvGrpSpPr/>
          <p:nvPr/>
        </p:nvGrpSpPr>
        <p:grpSpPr>
          <a:xfrm>
            <a:off x="1028700" y="2375916"/>
            <a:ext cx="2293620" cy="3255645"/>
            <a:chOff x="1028700" y="2375916"/>
            <a:chExt cx="2293620" cy="3255645"/>
          </a:xfrm>
        </p:grpSpPr>
        <p:pic>
          <p:nvPicPr>
            <p:cNvPr id="15" name="object 9"/>
            <p:cNvPicPr/>
            <p:nvPr/>
          </p:nvPicPr>
          <p:blipFill>
            <a:blip r:embed="rId4" cstate="print"/>
            <a:stretch>
              <a:fillRect/>
            </a:stretch>
          </p:blipFill>
          <p:spPr>
            <a:xfrm>
              <a:off x="1028700" y="3041904"/>
              <a:ext cx="1287780" cy="2589276"/>
            </a:xfrm>
            <a:prstGeom prst="rect">
              <a:avLst/>
            </a:prstGeom>
          </p:spPr>
        </p:pic>
        <p:sp>
          <p:nvSpPr>
            <p:cNvPr id="16" name="object 10"/>
            <p:cNvSpPr/>
            <p:nvPr/>
          </p:nvSpPr>
          <p:spPr>
            <a:xfrm>
              <a:off x="1223771" y="2375916"/>
              <a:ext cx="2098675" cy="429895"/>
            </a:xfrm>
            <a:custGeom>
              <a:avLst/>
              <a:gdLst/>
              <a:ahLst/>
              <a:cxnLst/>
              <a:rect l="l" t="t" r="r" b="b"/>
              <a:pathLst>
                <a:path w="2098675" h="429894">
                  <a:moveTo>
                    <a:pt x="2098548" y="0"/>
                  </a:moveTo>
                  <a:lnTo>
                    <a:pt x="0" y="0"/>
                  </a:lnTo>
                  <a:lnTo>
                    <a:pt x="0" y="429767"/>
                  </a:lnTo>
                  <a:lnTo>
                    <a:pt x="2098548" y="429767"/>
                  </a:lnTo>
                  <a:lnTo>
                    <a:pt x="2098548" y="0"/>
                  </a:lnTo>
                  <a:close/>
                </a:path>
              </a:pathLst>
            </a:custGeom>
            <a:solidFill>
              <a:srgbClr val="5FA185"/>
            </a:solidFill>
          </p:spPr>
          <p:txBody>
            <a:bodyPr wrap="square" lIns="0" tIns="0" rIns="0" bIns="0" rtlCol="0"/>
            <a:lstStyle/>
            <a:p>
              <a:endParaRPr/>
            </a:p>
          </p:txBody>
        </p:sp>
      </p:grpSp>
      <p:sp>
        <p:nvSpPr>
          <p:cNvPr id="17" name="object 11"/>
          <p:cNvSpPr txBox="1"/>
          <p:nvPr/>
        </p:nvSpPr>
        <p:spPr>
          <a:xfrm>
            <a:off x="1302258" y="2401316"/>
            <a:ext cx="1880870" cy="193675"/>
          </a:xfrm>
          <a:prstGeom prst="rect">
            <a:avLst/>
          </a:prstGeom>
        </p:spPr>
        <p:txBody>
          <a:bodyPr vert="horz" wrap="square" lIns="0" tIns="13335" rIns="0" bIns="0" rtlCol="0">
            <a:spAutoFit/>
          </a:bodyPr>
          <a:lstStyle/>
          <a:p>
            <a:pPr marL="12700">
              <a:lnSpc>
                <a:spcPct val="100000"/>
              </a:lnSpc>
              <a:spcBef>
                <a:spcPts val="105"/>
              </a:spcBef>
            </a:pPr>
            <a:r>
              <a:rPr sz="1100" b="1" spc="-15" dirty="0">
                <a:solidFill>
                  <a:srgbClr val="FFFFFF"/>
                </a:solidFill>
                <a:latin typeface="Trebuchet MS"/>
                <a:cs typeface="Trebuchet MS"/>
              </a:rPr>
              <a:t>Té</a:t>
            </a:r>
            <a:r>
              <a:rPr sz="1100" b="1" spc="-40" dirty="0">
                <a:solidFill>
                  <a:srgbClr val="FFFFFF"/>
                </a:solidFill>
                <a:latin typeface="Trebuchet MS"/>
                <a:cs typeface="Trebuchet MS"/>
              </a:rPr>
              <a:t>l</a:t>
            </a:r>
            <a:r>
              <a:rPr sz="1100" b="1" spc="-15" dirty="0">
                <a:solidFill>
                  <a:srgbClr val="FFFFFF"/>
                </a:solidFill>
                <a:latin typeface="Trebuchet MS"/>
                <a:cs typeface="Trebuchet MS"/>
              </a:rPr>
              <a:t>éc</a:t>
            </a:r>
            <a:r>
              <a:rPr sz="1100" b="1" spc="-45" dirty="0">
                <a:solidFill>
                  <a:srgbClr val="FFFFFF"/>
                </a:solidFill>
                <a:latin typeface="Trebuchet MS"/>
                <a:cs typeface="Trebuchet MS"/>
              </a:rPr>
              <a:t>h</a:t>
            </a:r>
            <a:r>
              <a:rPr sz="1100" b="1" dirty="0">
                <a:solidFill>
                  <a:srgbClr val="FFFFFF"/>
                </a:solidFill>
                <a:latin typeface="Trebuchet MS"/>
                <a:cs typeface="Trebuchet MS"/>
              </a:rPr>
              <a:t>a</a:t>
            </a:r>
            <a:r>
              <a:rPr sz="1100" b="1" spc="-70" dirty="0">
                <a:solidFill>
                  <a:srgbClr val="FFFFFF"/>
                </a:solidFill>
                <a:latin typeface="Trebuchet MS"/>
                <a:cs typeface="Trebuchet MS"/>
              </a:rPr>
              <a:t>r</a:t>
            </a:r>
            <a:r>
              <a:rPr sz="1100" b="1" spc="75" dirty="0">
                <a:solidFill>
                  <a:srgbClr val="FFFFFF"/>
                </a:solidFill>
                <a:latin typeface="Trebuchet MS"/>
                <a:cs typeface="Trebuchet MS"/>
              </a:rPr>
              <a:t>g</a:t>
            </a:r>
            <a:r>
              <a:rPr sz="1100" b="1" spc="-10" dirty="0">
                <a:solidFill>
                  <a:srgbClr val="FFFFFF"/>
                </a:solidFill>
                <a:latin typeface="Trebuchet MS"/>
                <a:cs typeface="Trebuchet MS"/>
              </a:rPr>
              <a:t>em</a:t>
            </a:r>
            <a:r>
              <a:rPr sz="1100" b="1" spc="-35" dirty="0">
                <a:solidFill>
                  <a:srgbClr val="FFFFFF"/>
                </a:solidFill>
                <a:latin typeface="Trebuchet MS"/>
                <a:cs typeface="Trebuchet MS"/>
              </a:rPr>
              <a:t>e</a:t>
            </a:r>
            <a:r>
              <a:rPr sz="1100" b="1" spc="-40" dirty="0">
                <a:solidFill>
                  <a:srgbClr val="FFFFFF"/>
                </a:solidFill>
                <a:latin typeface="Trebuchet MS"/>
                <a:cs typeface="Trebuchet MS"/>
              </a:rPr>
              <a:t>n</a:t>
            </a:r>
            <a:r>
              <a:rPr sz="1100" b="1" spc="-65" dirty="0">
                <a:solidFill>
                  <a:srgbClr val="FFFFFF"/>
                </a:solidFill>
                <a:latin typeface="Trebuchet MS"/>
                <a:cs typeface="Trebuchet MS"/>
              </a:rPr>
              <a:t>t</a:t>
            </a:r>
            <a:r>
              <a:rPr sz="1100" b="1" spc="-95" dirty="0">
                <a:solidFill>
                  <a:srgbClr val="FFFFFF"/>
                </a:solidFill>
                <a:latin typeface="Trebuchet MS"/>
                <a:cs typeface="Trebuchet MS"/>
              </a:rPr>
              <a:t> </a:t>
            </a:r>
            <a:r>
              <a:rPr sz="1100" b="1" dirty="0">
                <a:solidFill>
                  <a:srgbClr val="FFFFFF"/>
                </a:solidFill>
                <a:latin typeface="Trebuchet MS"/>
                <a:cs typeface="Trebuchet MS"/>
              </a:rPr>
              <a:t>a</a:t>
            </a:r>
            <a:r>
              <a:rPr sz="1100" b="1" spc="-45" dirty="0">
                <a:solidFill>
                  <a:srgbClr val="FFFFFF"/>
                </a:solidFill>
                <a:latin typeface="Trebuchet MS"/>
                <a:cs typeface="Trebuchet MS"/>
              </a:rPr>
              <a:t>u</a:t>
            </a:r>
            <a:r>
              <a:rPr sz="1100" b="1" spc="-30" dirty="0">
                <a:solidFill>
                  <a:srgbClr val="FFFFFF"/>
                </a:solidFill>
                <a:latin typeface="Trebuchet MS"/>
                <a:cs typeface="Trebuchet MS"/>
              </a:rPr>
              <a:t>tomat</a:t>
            </a:r>
            <a:r>
              <a:rPr sz="1100" b="1" spc="-25" dirty="0">
                <a:solidFill>
                  <a:srgbClr val="FFFFFF"/>
                </a:solidFill>
                <a:latin typeface="Trebuchet MS"/>
                <a:cs typeface="Trebuchet MS"/>
              </a:rPr>
              <a:t>i</a:t>
            </a:r>
            <a:r>
              <a:rPr sz="1100" b="1" spc="-30" dirty="0">
                <a:solidFill>
                  <a:srgbClr val="FFFFFF"/>
                </a:solidFill>
                <a:latin typeface="Trebuchet MS"/>
                <a:cs typeface="Trebuchet MS"/>
              </a:rPr>
              <a:t>q</a:t>
            </a:r>
            <a:r>
              <a:rPr sz="1100" b="1" spc="-40" dirty="0">
                <a:solidFill>
                  <a:srgbClr val="FFFFFF"/>
                </a:solidFill>
                <a:latin typeface="Trebuchet MS"/>
                <a:cs typeface="Trebuchet MS"/>
              </a:rPr>
              <a:t>ue</a:t>
            </a:r>
            <a:endParaRPr sz="1100">
              <a:latin typeface="Trebuchet MS"/>
              <a:cs typeface="Trebuchet MS"/>
            </a:endParaRPr>
          </a:p>
        </p:txBody>
      </p:sp>
      <p:sp>
        <p:nvSpPr>
          <p:cNvPr id="18" name="object 12"/>
          <p:cNvSpPr txBox="1"/>
          <p:nvPr/>
        </p:nvSpPr>
        <p:spPr>
          <a:xfrm>
            <a:off x="1302258" y="2568956"/>
            <a:ext cx="1602740" cy="193675"/>
          </a:xfrm>
          <a:prstGeom prst="rect">
            <a:avLst/>
          </a:prstGeom>
        </p:spPr>
        <p:txBody>
          <a:bodyPr vert="horz" wrap="square" lIns="0" tIns="13335" rIns="0" bIns="0" rtlCol="0">
            <a:spAutoFit/>
          </a:bodyPr>
          <a:lstStyle/>
          <a:p>
            <a:pPr marL="12700">
              <a:lnSpc>
                <a:spcPct val="100000"/>
              </a:lnSpc>
              <a:spcBef>
                <a:spcPts val="105"/>
              </a:spcBef>
            </a:pPr>
            <a:r>
              <a:rPr sz="1100" b="1" spc="-35" dirty="0">
                <a:solidFill>
                  <a:srgbClr val="FFFFFF"/>
                </a:solidFill>
                <a:latin typeface="Trebuchet MS"/>
                <a:cs typeface="Trebuchet MS"/>
              </a:rPr>
              <a:t>d</a:t>
            </a:r>
            <a:r>
              <a:rPr sz="1100" b="1" spc="-30" dirty="0">
                <a:solidFill>
                  <a:srgbClr val="FFFFFF"/>
                </a:solidFill>
                <a:latin typeface="Trebuchet MS"/>
                <a:cs typeface="Trebuchet MS"/>
              </a:rPr>
              <a:t>e</a:t>
            </a:r>
            <a:r>
              <a:rPr sz="1100" b="1" spc="-55" dirty="0">
                <a:solidFill>
                  <a:srgbClr val="FFFFFF"/>
                </a:solidFill>
                <a:latin typeface="Trebuchet MS"/>
                <a:cs typeface="Trebuchet MS"/>
              </a:rPr>
              <a:t> </a:t>
            </a:r>
            <a:r>
              <a:rPr sz="1100" b="1" spc="-40" dirty="0">
                <a:solidFill>
                  <a:srgbClr val="FFFFFF"/>
                </a:solidFill>
                <a:latin typeface="Trebuchet MS"/>
                <a:cs typeface="Trebuchet MS"/>
              </a:rPr>
              <a:t>l</a:t>
            </a:r>
            <a:r>
              <a:rPr sz="1100" b="1" spc="-60" dirty="0">
                <a:solidFill>
                  <a:srgbClr val="FFFFFF"/>
                </a:solidFill>
                <a:latin typeface="Trebuchet MS"/>
                <a:cs typeface="Trebuchet MS"/>
              </a:rPr>
              <a:t>’</a:t>
            </a:r>
            <a:r>
              <a:rPr sz="1100" b="1" spc="-95" dirty="0">
                <a:solidFill>
                  <a:srgbClr val="FFFFFF"/>
                </a:solidFill>
                <a:latin typeface="Trebuchet MS"/>
                <a:cs typeface="Trebuchet MS"/>
              </a:rPr>
              <a:t>a</a:t>
            </a:r>
            <a:r>
              <a:rPr sz="1100" b="1" spc="-20" dirty="0">
                <a:solidFill>
                  <a:srgbClr val="FFFFFF"/>
                </a:solidFill>
                <a:latin typeface="Trebuchet MS"/>
                <a:cs typeface="Trebuchet MS"/>
              </a:rPr>
              <a:t>pp</a:t>
            </a:r>
            <a:r>
              <a:rPr sz="1100" b="1" spc="-50" dirty="0">
                <a:solidFill>
                  <a:srgbClr val="FFFFFF"/>
                </a:solidFill>
                <a:latin typeface="Trebuchet MS"/>
                <a:cs typeface="Trebuchet MS"/>
              </a:rPr>
              <a:t> </a:t>
            </a:r>
            <a:r>
              <a:rPr sz="1100" b="1" spc="-5" dirty="0">
                <a:solidFill>
                  <a:srgbClr val="FFFFFF"/>
                </a:solidFill>
                <a:latin typeface="Trebuchet MS"/>
                <a:cs typeface="Trebuchet MS"/>
              </a:rPr>
              <a:t>Iz</a:t>
            </a:r>
            <a:r>
              <a:rPr sz="1100" b="1" spc="-45" dirty="0">
                <a:solidFill>
                  <a:srgbClr val="FFFFFF"/>
                </a:solidFill>
                <a:latin typeface="Trebuchet MS"/>
                <a:cs typeface="Trebuchet MS"/>
              </a:rPr>
              <a:t>i</a:t>
            </a:r>
            <a:r>
              <a:rPr sz="1100" b="1" spc="-10" dirty="0">
                <a:solidFill>
                  <a:srgbClr val="FFFFFF"/>
                </a:solidFill>
                <a:latin typeface="Trebuchet MS"/>
                <a:cs typeface="Trebuchet MS"/>
              </a:rPr>
              <a:t>ca</a:t>
            </a:r>
            <a:r>
              <a:rPr sz="1100" b="1" spc="-5" dirty="0">
                <a:solidFill>
                  <a:srgbClr val="FFFFFF"/>
                </a:solidFill>
                <a:latin typeface="Trebuchet MS"/>
                <a:cs typeface="Trebuchet MS"/>
              </a:rPr>
              <a:t>p</a:t>
            </a:r>
            <a:r>
              <a:rPr sz="1100" b="1" spc="-55" dirty="0">
                <a:solidFill>
                  <a:srgbClr val="FFFFFF"/>
                </a:solidFill>
                <a:latin typeface="Trebuchet MS"/>
                <a:cs typeface="Trebuchet MS"/>
              </a:rPr>
              <a:t> </a:t>
            </a:r>
            <a:r>
              <a:rPr sz="1100" b="1" spc="85" dirty="0">
                <a:solidFill>
                  <a:srgbClr val="FFFFFF"/>
                </a:solidFill>
                <a:latin typeface="Trebuchet MS"/>
                <a:cs typeface="Trebuchet MS"/>
              </a:rPr>
              <a:t>s</a:t>
            </a:r>
            <a:r>
              <a:rPr sz="1100" b="1" spc="-45" dirty="0">
                <a:solidFill>
                  <a:srgbClr val="FFFFFF"/>
                </a:solidFill>
                <a:latin typeface="Trebuchet MS"/>
                <a:cs typeface="Trebuchet MS"/>
              </a:rPr>
              <a:t>u</a:t>
            </a:r>
            <a:r>
              <a:rPr sz="1100" b="1" spc="-70" dirty="0">
                <a:solidFill>
                  <a:srgbClr val="FFFFFF"/>
                </a:solidFill>
                <a:latin typeface="Trebuchet MS"/>
                <a:cs typeface="Trebuchet MS"/>
              </a:rPr>
              <a:t>r</a:t>
            </a:r>
            <a:r>
              <a:rPr sz="1100" b="1" spc="-65" dirty="0">
                <a:solidFill>
                  <a:srgbClr val="FFFFFF"/>
                </a:solidFill>
                <a:latin typeface="Trebuchet MS"/>
                <a:cs typeface="Trebuchet MS"/>
              </a:rPr>
              <a:t> </a:t>
            </a:r>
            <a:r>
              <a:rPr sz="1100" b="1" spc="-40" dirty="0">
                <a:solidFill>
                  <a:srgbClr val="FFFFFF"/>
                </a:solidFill>
                <a:latin typeface="Trebuchet MS"/>
                <a:cs typeface="Trebuchet MS"/>
              </a:rPr>
              <a:t>le</a:t>
            </a:r>
            <a:r>
              <a:rPr sz="1100" b="1" spc="-55" dirty="0">
                <a:solidFill>
                  <a:srgbClr val="FFFFFF"/>
                </a:solidFill>
                <a:latin typeface="Trebuchet MS"/>
                <a:cs typeface="Trebuchet MS"/>
              </a:rPr>
              <a:t> </a:t>
            </a:r>
            <a:r>
              <a:rPr sz="1100" b="1" spc="35" dirty="0">
                <a:solidFill>
                  <a:srgbClr val="FFFFFF"/>
                </a:solidFill>
                <a:latin typeface="Trebuchet MS"/>
                <a:cs typeface="Trebuchet MS"/>
              </a:rPr>
              <a:t>T</a:t>
            </a:r>
            <a:r>
              <a:rPr sz="1100" b="1" spc="30" dirty="0">
                <a:solidFill>
                  <a:srgbClr val="FFFFFF"/>
                </a:solidFill>
                <a:latin typeface="Trebuchet MS"/>
                <a:cs typeface="Trebuchet MS"/>
              </a:rPr>
              <a:t>P</a:t>
            </a:r>
            <a:r>
              <a:rPr sz="1100" b="1" spc="-5" dirty="0">
                <a:solidFill>
                  <a:srgbClr val="FFFFFF"/>
                </a:solidFill>
                <a:latin typeface="Trebuchet MS"/>
                <a:cs typeface="Trebuchet MS"/>
              </a:rPr>
              <a:t>E</a:t>
            </a:r>
            <a:endParaRPr sz="1100">
              <a:latin typeface="Trebuchet MS"/>
              <a:cs typeface="Trebuchet MS"/>
            </a:endParaRPr>
          </a:p>
        </p:txBody>
      </p:sp>
      <p:grpSp>
        <p:nvGrpSpPr>
          <p:cNvPr id="19" name="object 13"/>
          <p:cNvGrpSpPr/>
          <p:nvPr/>
        </p:nvGrpSpPr>
        <p:grpSpPr>
          <a:xfrm>
            <a:off x="717550" y="2363723"/>
            <a:ext cx="3251200" cy="3582035"/>
            <a:chOff x="717550" y="2363723"/>
            <a:chExt cx="3251200" cy="3582035"/>
          </a:xfrm>
        </p:grpSpPr>
        <p:sp>
          <p:nvSpPr>
            <p:cNvPr id="20" name="object 14"/>
            <p:cNvSpPr/>
            <p:nvPr/>
          </p:nvSpPr>
          <p:spPr>
            <a:xfrm>
              <a:off x="723900" y="2569463"/>
              <a:ext cx="3238500" cy="3369945"/>
            </a:xfrm>
            <a:custGeom>
              <a:avLst/>
              <a:gdLst/>
              <a:ahLst/>
              <a:cxnLst/>
              <a:rect l="l" t="t" r="r" b="b"/>
              <a:pathLst>
                <a:path w="3238500" h="3369945">
                  <a:moveTo>
                    <a:pt x="0" y="3369564"/>
                  </a:moveTo>
                  <a:lnTo>
                    <a:pt x="3238500" y="3369564"/>
                  </a:lnTo>
                  <a:lnTo>
                    <a:pt x="3238500" y="0"/>
                  </a:lnTo>
                  <a:lnTo>
                    <a:pt x="0" y="0"/>
                  </a:lnTo>
                  <a:lnTo>
                    <a:pt x="0" y="3369564"/>
                  </a:lnTo>
                  <a:close/>
                </a:path>
              </a:pathLst>
            </a:custGeom>
            <a:ln w="12699">
              <a:solidFill>
                <a:srgbClr val="5FA185"/>
              </a:solidFill>
              <a:prstDash val="sysDash"/>
            </a:ln>
          </p:spPr>
          <p:txBody>
            <a:bodyPr wrap="square" lIns="0" tIns="0" rIns="0" bIns="0" rtlCol="0"/>
            <a:lstStyle/>
            <a:p>
              <a:endParaRPr/>
            </a:p>
          </p:txBody>
        </p:sp>
        <p:sp>
          <p:nvSpPr>
            <p:cNvPr id="21" name="object 15"/>
            <p:cNvSpPr/>
            <p:nvPr/>
          </p:nvSpPr>
          <p:spPr>
            <a:xfrm>
              <a:off x="809243" y="2363723"/>
              <a:ext cx="367665" cy="364490"/>
            </a:xfrm>
            <a:custGeom>
              <a:avLst/>
              <a:gdLst/>
              <a:ahLst/>
              <a:cxnLst/>
              <a:rect l="l" t="t" r="r" b="b"/>
              <a:pathLst>
                <a:path w="367665" h="364489">
                  <a:moveTo>
                    <a:pt x="183642" y="0"/>
                  </a:moveTo>
                  <a:lnTo>
                    <a:pt x="134822" y="6505"/>
                  </a:lnTo>
                  <a:lnTo>
                    <a:pt x="90954" y="24863"/>
                  </a:lnTo>
                  <a:lnTo>
                    <a:pt x="53787" y="53339"/>
                  </a:lnTo>
                  <a:lnTo>
                    <a:pt x="25072" y="90198"/>
                  </a:lnTo>
                  <a:lnTo>
                    <a:pt x="6559" y="133702"/>
                  </a:lnTo>
                  <a:lnTo>
                    <a:pt x="0" y="182117"/>
                  </a:lnTo>
                  <a:lnTo>
                    <a:pt x="6559" y="230533"/>
                  </a:lnTo>
                  <a:lnTo>
                    <a:pt x="25072" y="274037"/>
                  </a:lnTo>
                  <a:lnTo>
                    <a:pt x="53787" y="310895"/>
                  </a:lnTo>
                  <a:lnTo>
                    <a:pt x="90954" y="339372"/>
                  </a:lnTo>
                  <a:lnTo>
                    <a:pt x="134822" y="357730"/>
                  </a:lnTo>
                  <a:lnTo>
                    <a:pt x="183642" y="364236"/>
                  </a:lnTo>
                  <a:lnTo>
                    <a:pt x="232461" y="357730"/>
                  </a:lnTo>
                  <a:lnTo>
                    <a:pt x="276329" y="339372"/>
                  </a:lnTo>
                  <a:lnTo>
                    <a:pt x="313496" y="310895"/>
                  </a:lnTo>
                  <a:lnTo>
                    <a:pt x="342211" y="274037"/>
                  </a:lnTo>
                  <a:lnTo>
                    <a:pt x="360724" y="230533"/>
                  </a:lnTo>
                  <a:lnTo>
                    <a:pt x="367284" y="182117"/>
                  </a:lnTo>
                  <a:lnTo>
                    <a:pt x="360724" y="133702"/>
                  </a:lnTo>
                  <a:lnTo>
                    <a:pt x="342211" y="90198"/>
                  </a:lnTo>
                  <a:lnTo>
                    <a:pt x="313496" y="53339"/>
                  </a:lnTo>
                  <a:lnTo>
                    <a:pt x="276329" y="24863"/>
                  </a:lnTo>
                  <a:lnTo>
                    <a:pt x="232461" y="6505"/>
                  </a:lnTo>
                  <a:lnTo>
                    <a:pt x="183642" y="0"/>
                  </a:lnTo>
                  <a:close/>
                </a:path>
              </a:pathLst>
            </a:custGeom>
            <a:solidFill>
              <a:srgbClr val="5FA185"/>
            </a:solidFill>
          </p:spPr>
          <p:txBody>
            <a:bodyPr wrap="square" lIns="0" tIns="0" rIns="0" bIns="0" rtlCol="0"/>
            <a:lstStyle/>
            <a:p>
              <a:endParaRPr/>
            </a:p>
          </p:txBody>
        </p:sp>
      </p:grpSp>
      <p:sp>
        <p:nvSpPr>
          <p:cNvPr id="22" name="object 16"/>
          <p:cNvSpPr txBox="1"/>
          <p:nvPr/>
        </p:nvSpPr>
        <p:spPr>
          <a:xfrm>
            <a:off x="919683" y="2401900"/>
            <a:ext cx="142240" cy="269240"/>
          </a:xfrm>
          <a:prstGeom prst="rect">
            <a:avLst/>
          </a:prstGeom>
        </p:spPr>
        <p:txBody>
          <a:bodyPr vert="horz" wrap="square" lIns="0" tIns="12065" rIns="0" bIns="0" rtlCol="0">
            <a:spAutoFit/>
          </a:bodyPr>
          <a:lstStyle/>
          <a:p>
            <a:pPr marL="12700">
              <a:lnSpc>
                <a:spcPct val="100000"/>
              </a:lnSpc>
              <a:spcBef>
                <a:spcPts val="95"/>
              </a:spcBef>
            </a:pPr>
            <a:r>
              <a:rPr sz="1600" b="1" spc="-25" dirty="0">
                <a:solidFill>
                  <a:srgbClr val="FFFFFF"/>
                </a:solidFill>
                <a:latin typeface="Trebuchet MS"/>
                <a:cs typeface="Trebuchet MS"/>
              </a:rPr>
              <a:t>1</a:t>
            </a:r>
            <a:endParaRPr sz="1600">
              <a:latin typeface="Trebuchet MS"/>
              <a:cs typeface="Trebuchet MS"/>
            </a:endParaRPr>
          </a:p>
        </p:txBody>
      </p:sp>
      <p:sp>
        <p:nvSpPr>
          <p:cNvPr id="23" name="object 17"/>
          <p:cNvSpPr txBox="1"/>
          <p:nvPr/>
        </p:nvSpPr>
        <p:spPr>
          <a:xfrm>
            <a:off x="2480310" y="3890264"/>
            <a:ext cx="1116965" cy="1197764"/>
          </a:xfrm>
          <a:prstGeom prst="rect">
            <a:avLst/>
          </a:prstGeom>
        </p:spPr>
        <p:txBody>
          <a:bodyPr vert="horz" wrap="square" lIns="0" tIns="12700" rIns="0" bIns="0" rtlCol="0">
            <a:spAutoFit/>
          </a:bodyPr>
          <a:lstStyle/>
          <a:p>
            <a:pPr marL="12700" marR="5080">
              <a:lnSpc>
                <a:spcPct val="100000"/>
              </a:lnSpc>
              <a:spcBef>
                <a:spcPts val="100"/>
              </a:spcBef>
            </a:pPr>
            <a:r>
              <a:rPr sz="1100" spc="70" dirty="0">
                <a:latin typeface="Trebuchet MS"/>
                <a:cs typeface="Trebuchet MS"/>
              </a:rPr>
              <a:t>A </a:t>
            </a:r>
            <a:r>
              <a:rPr sz="1100" spc="5" dirty="0">
                <a:latin typeface="Trebuchet MS"/>
                <a:cs typeface="Trebuchet MS"/>
              </a:rPr>
              <a:t>ce </a:t>
            </a:r>
            <a:r>
              <a:rPr sz="1100" spc="10" dirty="0">
                <a:latin typeface="Trebuchet MS"/>
                <a:cs typeface="Trebuchet MS"/>
              </a:rPr>
              <a:t>stade </a:t>
            </a:r>
            <a:r>
              <a:rPr sz="1100" spc="-30" dirty="0">
                <a:latin typeface="Trebuchet MS"/>
                <a:cs typeface="Trebuchet MS"/>
              </a:rPr>
              <a:t>c’est </a:t>
            </a:r>
            <a:r>
              <a:rPr sz="1100" spc="-25" dirty="0">
                <a:latin typeface="Trebuchet MS"/>
                <a:cs typeface="Trebuchet MS"/>
              </a:rPr>
              <a:t> </a:t>
            </a:r>
            <a:r>
              <a:rPr sz="1100" spc="-65" dirty="0">
                <a:latin typeface="Trebuchet MS"/>
                <a:cs typeface="Trebuchet MS"/>
              </a:rPr>
              <a:t>l</a:t>
            </a:r>
            <a:r>
              <a:rPr sz="1100" spc="-190" dirty="0">
                <a:latin typeface="Trebuchet MS"/>
                <a:cs typeface="Trebuchet MS"/>
              </a:rPr>
              <a:t>’</a:t>
            </a:r>
            <a:r>
              <a:rPr sz="1100" spc="-55" dirty="0">
                <a:latin typeface="Trebuchet MS"/>
                <a:cs typeface="Trebuchet MS"/>
              </a:rPr>
              <a:t>i</a:t>
            </a:r>
            <a:r>
              <a:rPr sz="1100" spc="25" dirty="0">
                <a:latin typeface="Trebuchet MS"/>
                <a:cs typeface="Trebuchet MS"/>
              </a:rPr>
              <a:t>cô</a:t>
            </a:r>
            <a:r>
              <a:rPr sz="1100" spc="-5" dirty="0">
                <a:latin typeface="Trebuchet MS"/>
                <a:cs typeface="Trebuchet MS"/>
              </a:rPr>
              <a:t>ne</a:t>
            </a:r>
            <a:r>
              <a:rPr sz="1100" spc="-55" dirty="0">
                <a:latin typeface="Trebuchet MS"/>
                <a:cs typeface="Trebuchet MS"/>
              </a:rPr>
              <a:t> </a:t>
            </a:r>
            <a:r>
              <a:rPr sz="1100" spc="40" dirty="0">
                <a:latin typeface="Trebuchet MS"/>
                <a:cs typeface="Trebuchet MS"/>
              </a:rPr>
              <a:t>IZICAP</a:t>
            </a:r>
            <a:r>
              <a:rPr sz="1100" spc="-60" dirty="0">
                <a:latin typeface="Trebuchet MS"/>
                <a:cs typeface="Trebuchet MS"/>
              </a:rPr>
              <a:t> </a:t>
            </a:r>
            <a:r>
              <a:rPr sz="1100" spc="-15" dirty="0">
                <a:latin typeface="Trebuchet MS"/>
                <a:cs typeface="Trebuchet MS"/>
              </a:rPr>
              <a:t>qui  apparaît</a:t>
            </a:r>
            <a:endParaRPr sz="1100" dirty="0">
              <a:latin typeface="Trebuchet MS"/>
              <a:cs typeface="Trebuchet MS"/>
            </a:endParaRPr>
          </a:p>
          <a:p>
            <a:pPr marL="12700">
              <a:lnSpc>
                <a:spcPct val="100000"/>
              </a:lnSpc>
              <a:spcBef>
                <a:spcPts val="5"/>
              </a:spcBef>
            </a:pPr>
            <a:r>
              <a:rPr sz="1100" spc="114" dirty="0">
                <a:latin typeface="Trebuchet MS"/>
                <a:cs typeface="Trebuchet MS"/>
              </a:rPr>
              <a:t>s</a:t>
            </a:r>
            <a:r>
              <a:rPr sz="1100" spc="-35" dirty="0">
                <a:latin typeface="Trebuchet MS"/>
                <a:cs typeface="Trebuchet MS"/>
              </a:rPr>
              <a:t>u</a:t>
            </a:r>
            <a:r>
              <a:rPr sz="1100" spc="-20" dirty="0">
                <a:latin typeface="Trebuchet MS"/>
                <a:cs typeface="Trebuchet MS"/>
              </a:rPr>
              <a:t>r</a:t>
            </a:r>
            <a:r>
              <a:rPr sz="1100" spc="-60" dirty="0">
                <a:latin typeface="Trebuchet MS"/>
                <a:cs typeface="Trebuchet MS"/>
              </a:rPr>
              <a:t> </a:t>
            </a:r>
            <a:r>
              <a:rPr sz="1100" spc="-35" dirty="0">
                <a:latin typeface="Trebuchet MS"/>
                <a:cs typeface="Trebuchet MS"/>
              </a:rPr>
              <a:t>le</a:t>
            </a:r>
            <a:r>
              <a:rPr sz="1100" spc="-60" dirty="0">
                <a:latin typeface="Trebuchet MS"/>
                <a:cs typeface="Trebuchet MS"/>
              </a:rPr>
              <a:t> </a:t>
            </a:r>
            <a:r>
              <a:rPr sz="1100" spc="45" dirty="0">
                <a:latin typeface="Trebuchet MS"/>
                <a:cs typeface="Trebuchet MS"/>
              </a:rPr>
              <a:t>TPE</a:t>
            </a:r>
            <a:r>
              <a:rPr lang="fr-FR" sz="1100" spc="45" dirty="0">
                <a:latin typeface="Trebuchet MS"/>
                <a:cs typeface="Trebuchet MS"/>
              </a:rPr>
              <a:t> </a:t>
            </a:r>
          </a:p>
          <a:p>
            <a:pPr marL="12700">
              <a:lnSpc>
                <a:spcPct val="100000"/>
              </a:lnSpc>
              <a:spcBef>
                <a:spcPts val="5"/>
              </a:spcBef>
            </a:pPr>
            <a:r>
              <a:rPr lang="fr-FR" sz="1100" spc="45" dirty="0">
                <a:latin typeface="Trebuchet MS"/>
                <a:cs typeface="Trebuchet MS"/>
              </a:rPr>
              <a:t>(Ici exemple avec le GPRS Mini)</a:t>
            </a:r>
            <a:endParaRPr sz="1100" dirty="0">
              <a:latin typeface="Trebuchet MS"/>
              <a:cs typeface="Trebuchet MS"/>
            </a:endParaRPr>
          </a:p>
        </p:txBody>
      </p:sp>
      <p:grpSp>
        <p:nvGrpSpPr>
          <p:cNvPr id="24" name="object 18"/>
          <p:cNvGrpSpPr/>
          <p:nvPr/>
        </p:nvGrpSpPr>
        <p:grpSpPr>
          <a:xfrm>
            <a:off x="4535170" y="2557017"/>
            <a:ext cx="3253104" cy="3383915"/>
            <a:chOff x="4535170" y="2557017"/>
            <a:chExt cx="3253104" cy="3383915"/>
          </a:xfrm>
        </p:grpSpPr>
        <p:sp>
          <p:nvSpPr>
            <p:cNvPr id="25" name="object 19"/>
            <p:cNvSpPr/>
            <p:nvPr/>
          </p:nvSpPr>
          <p:spPr>
            <a:xfrm>
              <a:off x="4541520" y="2563367"/>
              <a:ext cx="3240405" cy="3371215"/>
            </a:xfrm>
            <a:custGeom>
              <a:avLst/>
              <a:gdLst/>
              <a:ahLst/>
              <a:cxnLst/>
              <a:rect l="l" t="t" r="r" b="b"/>
              <a:pathLst>
                <a:path w="3240404" h="3371215">
                  <a:moveTo>
                    <a:pt x="0" y="3371087"/>
                  </a:moveTo>
                  <a:lnTo>
                    <a:pt x="3240024" y="3371087"/>
                  </a:lnTo>
                  <a:lnTo>
                    <a:pt x="3240024" y="0"/>
                  </a:lnTo>
                  <a:lnTo>
                    <a:pt x="0" y="0"/>
                  </a:lnTo>
                  <a:lnTo>
                    <a:pt x="0" y="3371087"/>
                  </a:lnTo>
                  <a:close/>
                </a:path>
              </a:pathLst>
            </a:custGeom>
            <a:ln w="12700">
              <a:solidFill>
                <a:srgbClr val="571D74"/>
              </a:solidFill>
              <a:prstDash val="sysDash"/>
            </a:ln>
          </p:spPr>
          <p:txBody>
            <a:bodyPr wrap="square" lIns="0" tIns="0" rIns="0" bIns="0" rtlCol="0"/>
            <a:lstStyle/>
            <a:p>
              <a:endParaRPr/>
            </a:p>
          </p:txBody>
        </p:sp>
        <p:pic>
          <p:nvPicPr>
            <p:cNvPr id="26" name="object 20"/>
            <p:cNvPicPr/>
            <p:nvPr/>
          </p:nvPicPr>
          <p:blipFill>
            <a:blip r:embed="rId5" cstate="print"/>
            <a:stretch>
              <a:fillRect/>
            </a:stretch>
          </p:blipFill>
          <p:spPr>
            <a:xfrm>
              <a:off x="4632960" y="3134867"/>
              <a:ext cx="1574291" cy="2055875"/>
            </a:xfrm>
            <a:prstGeom prst="rect">
              <a:avLst/>
            </a:prstGeom>
          </p:spPr>
        </p:pic>
        <p:sp>
          <p:nvSpPr>
            <p:cNvPr id="27" name="object 21"/>
            <p:cNvSpPr/>
            <p:nvPr/>
          </p:nvSpPr>
          <p:spPr>
            <a:xfrm>
              <a:off x="4628134" y="3130041"/>
              <a:ext cx="1584325" cy="2065655"/>
            </a:xfrm>
            <a:custGeom>
              <a:avLst/>
              <a:gdLst/>
              <a:ahLst/>
              <a:cxnLst/>
              <a:rect l="l" t="t" r="r" b="b"/>
              <a:pathLst>
                <a:path w="1584325" h="2065654">
                  <a:moveTo>
                    <a:pt x="0" y="2065400"/>
                  </a:moveTo>
                  <a:lnTo>
                    <a:pt x="1583816" y="2065400"/>
                  </a:lnTo>
                  <a:lnTo>
                    <a:pt x="1583816" y="0"/>
                  </a:lnTo>
                  <a:lnTo>
                    <a:pt x="0" y="0"/>
                  </a:lnTo>
                  <a:lnTo>
                    <a:pt x="0" y="2065400"/>
                  </a:lnTo>
                  <a:close/>
                </a:path>
              </a:pathLst>
            </a:custGeom>
            <a:ln w="9525">
              <a:solidFill>
                <a:srgbClr val="FF0000"/>
              </a:solidFill>
            </a:ln>
          </p:spPr>
          <p:txBody>
            <a:bodyPr wrap="square" lIns="0" tIns="0" rIns="0" bIns="0" rtlCol="0"/>
            <a:lstStyle/>
            <a:p>
              <a:endParaRPr/>
            </a:p>
          </p:txBody>
        </p:sp>
        <p:pic>
          <p:nvPicPr>
            <p:cNvPr id="28" name="object 22"/>
            <p:cNvPicPr/>
            <p:nvPr/>
          </p:nvPicPr>
          <p:blipFill>
            <a:blip r:embed="rId6" cstate="print"/>
            <a:stretch>
              <a:fillRect/>
            </a:stretch>
          </p:blipFill>
          <p:spPr>
            <a:xfrm>
              <a:off x="5788152" y="4181855"/>
              <a:ext cx="1638300" cy="1598676"/>
            </a:xfrm>
            <a:prstGeom prst="rect">
              <a:avLst/>
            </a:prstGeom>
          </p:spPr>
        </p:pic>
        <p:sp>
          <p:nvSpPr>
            <p:cNvPr id="29" name="object 23"/>
            <p:cNvSpPr/>
            <p:nvPr/>
          </p:nvSpPr>
          <p:spPr>
            <a:xfrm>
              <a:off x="5783326" y="4177093"/>
              <a:ext cx="1647825" cy="1608455"/>
            </a:xfrm>
            <a:custGeom>
              <a:avLst/>
              <a:gdLst/>
              <a:ahLst/>
              <a:cxnLst/>
              <a:rect l="l" t="t" r="r" b="b"/>
              <a:pathLst>
                <a:path w="1647825" h="1608454">
                  <a:moveTo>
                    <a:pt x="0" y="1608201"/>
                  </a:moveTo>
                  <a:lnTo>
                    <a:pt x="1647825" y="1608201"/>
                  </a:lnTo>
                  <a:lnTo>
                    <a:pt x="1647825" y="0"/>
                  </a:lnTo>
                  <a:lnTo>
                    <a:pt x="0" y="0"/>
                  </a:lnTo>
                  <a:lnTo>
                    <a:pt x="0" y="1608201"/>
                  </a:lnTo>
                  <a:close/>
                </a:path>
              </a:pathLst>
            </a:custGeom>
            <a:ln w="9524">
              <a:solidFill>
                <a:srgbClr val="FF0000"/>
              </a:solidFill>
            </a:ln>
          </p:spPr>
          <p:txBody>
            <a:bodyPr wrap="square" lIns="0" tIns="0" rIns="0" bIns="0" rtlCol="0"/>
            <a:lstStyle/>
            <a:p>
              <a:endParaRPr/>
            </a:p>
          </p:txBody>
        </p:sp>
      </p:grpSp>
      <p:sp>
        <p:nvSpPr>
          <p:cNvPr id="30" name="object 24"/>
          <p:cNvSpPr txBox="1"/>
          <p:nvPr/>
        </p:nvSpPr>
        <p:spPr>
          <a:xfrm>
            <a:off x="5149596" y="2363723"/>
            <a:ext cx="2592705" cy="431800"/>
          </a:xfrm>
          <a:prstGeom prst="rect">
            <a:avLst/>
          </a:prstGeom>
          <a:solidFill>
            <a:srgbClr val="571D74"/>
          </a:solidFill>
        </p:spPr>
        <p:txBody>
          <a:bodyPr vert="horz" wrap="square" lIns="0" tIns="38735" rIns="0" bIns="0" rtlCol="0">
            <a:spAutoFit/>
          </a:bodyPr>
          <a:lstStyle/>
          <a:p>
            <a:pPr marL="92075" marR="113664">
              <a:lnSpc>
                <a:spcPct val="100000"/>
              </a:lnSpc>
              <a:spcBef>
                <a:spcPts val="305"/>
              </a:spcBef>
            </a:pPr>
            <a:r>
              <a:rPr sz="1100" b="1" spc="-25" dirty="0">
                <a:solidFill>
                  <a:srgbClr val="FFFFFF"/>
                </a:solidFill>
                <a:latin typeface="Trebuchet MS"/>
                <a:cs typeface="Trebuchet MS"/>
              </a:rPr>
              <a:t>Réception</a:t>
            </a:r>
            <a:r>
              <a:rPr sz="1100" b="1" spc="-65" dirty="0">
                <a:solidFill>
                  <a:srgbClr val="FFFFFF"/>
                </a:solidFill>
                <a:latin typeface="Trebuchet MS"/>
                <a:cs typeface="Trebuchet MS"/>
              </a:rPr>
              <a:t> </a:t>
            </a:r>
            <a:r>
              <a:rPr sz="1100" b="1" spc="-30" dirty="0">
                <a:solidFill>
                  <a:srgbClr val="FFFFFF"/>
                </a:solidFill>
                <a:latin typeface="Trebuchet MS"/>
                <a:cs typeface="Trebuchet MS"/>
              </a:rPr>
              <a:t>par</a:t>
            </a:r>
            <a:r>
              <a:rPr sz="1100" b="1" spc="-70" dirty="0">
                <a:solidFill>
                  <a:srgbClr val="FFFFFF"/>
                </a:solidFill>
                <a:latin typeface="Trebuchet MS"/>
                <a:cs typeface="Trebuchet MS"/>
              </a:rPr>
              <a:t> </a:t>
            </a:r>
            <a:r>
              <a:rPr sz="1100" b="1" spc="-40" dirty="0">
                <a:solidFill>
                  <a:srgbClr val="FFFFFF"/>
                </a:solidFill>
                <a:latin typeface="Trebuchet MS"/>
                <a:cs typeface="Trebuchet MS"/>
              </a:rPr>
              <a:t>le</a:t>
            </a:r>
            <a:r>
              <a:rPr sz="1100" b="1" spc="-55" dirty="0">
                <a:solidFill>
                  <a:srgbClr val="FFFFFF"/>
                </a:solidFill>
                <a:latin typeface="Trebuchet MS"/>
                <a:cs typeface="Trebuchet MS"/>
              </a:rPr>
              <a:t> </a:t>
            </a:r>
            <a:r>
              <a:rPr sz="1100" b="1" spc="-35" dirty="0">
                <a:solidFill>
                  <a:srgbClr val="FFFFFF"/>
                </a:solidFill>
                <a:latin typeface="Trebuchet MS"/>
                <a:cs typeface="Trebuchet MS"/>
              </a:rPr>
              <a:t>client</a:t>
            </a:r>
            <a:r>
              <a:rPr sz="1100" b="1" spc="-70" dirty="0">
                <a:solidFill>
                  <a:srgbClr val="FFFFFF"/>
                </a:solidFill>
                <a:latin typeface="Trebuchet MS"/>
                <a:cs typeface="Trebuchet MS"/>
              </a:rPr>
              <a:t> </a:t>
            </a:r>
            <a:r>
              <a:rPr sz="1100" b="1" spc="-30" dirty="0">
                <a:solidFill>
                  <a:srgbClr val="FFFFFF"/>
                </a:solidFill>
                <a:latin typeface="Trebuchet MS"/>
                <a:cs typeface="Trebuchet MS"/>
              </a:rPr>
              <a:t>du</a:t>
            </a:r>
            <a:r>
              <a:rPr sz="1100" b="1" spc="-65" dirty="0">
                <a:solidFill>
                  <a:srgbClr val="FFFFFF"/>
                </a:solidFill>
                <a:latin typeface="Trebuchet MS"/>
                <a:cs typeface="Trebuchet MS"/>
              </a:rPr>
              <a:t> </a:t>
            </a:r>
            <a:r>
              <a:rPr sz="1100" b="1" spc="-20" dirty="0">
                <a:solidFill>
                  <a:srgbClr val="FFFFFF"/>
                </a:solidFill>
                <a:latin typeface="Trebuchet MS"/>
                <a:cs typeface="Trebuchet MS"/>
              </a:rPr>
              <a:t>mail</a:t>
            </a:r>
            <a:r>
              <a:rPr sz="1100" b="1" spc="-75" dirty="0">
                <a:solidFill>
                  <a:srgbClr val="FFFFFF"/>
                </a:solidFill>
                <a:latin typeface="Trebuchet MS"/>
                <a:cs typeface="Trebuchet MS"/>
              </a:rPr>
              <a:t> </a:t>
            </a:r>
            <a:r>
              <a:rPr sz="1100" b="1" spc="40" dirty="0">
                <a:solidFill>
                  <a:srgbClr val="FFFFFF"/>
                </a:solidFill>
                <a:latin typeface="Trebuchet MS"/>
                <a:cs typeface="Trebuchet MS"/>
              </a:rPr>
              <a:t>IZICAP </a:t>
            </a:r>
            <a:r>
              <a:rPr sz="1100" b="1" spc="-315" dirty="0">
                <a:solidFill>
                  <a:srgbClr val="FFFFFF"/>
                </a:solidFill>
                <a:latin typeface="Trebuchet MS"/>
                <a:cs typeface="Trebuchet MS"/>
              </a:rPr>
              <a:t> </a:t>
            </a:r>
            <a:r>
              <a:rPr sz="1100" b="1" spc="-15" dirty="0">
                <a:solidFill>
                  <a:srgbClr val="FFFFFF"/>
                </a:solidFill>
                <a:latin typeface="Trebuchet MS"/>
                <a:cs typeface="Trebuchet MS"/>
              </a:rPr>
              <a:t>co</a:t>
            </a:r>
            <a:r>
              <a:rPr sz="1100" b="1" spc="-5" dirty="0">
                <a:solidFill>
                  <a:srgbClr val="FFFFFF"/>
                </a:solidFill>
                <a:latin typeface="Trebuchet MS"/>
                <a:cs typeface="Trebuchet MS"/>
              </a:rPr>
              <a:t>n</a:t>
            </a:r>
            <a:r>
              <a:rPr sz="1100" b="1" spc="-45" dirty="0">
                <a:solidFill>
                  <a:srgbClr val="FFFFFF"/>
                </a:solidFill>
                <a:latin typeface="Trebuchet MS"/>
                <a:cs typeface="Trebuchet MS"/>
              </a:rPr>
              <a:t>ten</a:t>
            </a:r>
            <a:r>
              <a:rPr sz="1100" b="1" dirty="0">
                <a:solidFill>
                  <a:srgbClr val="FFFFFF"/>
                </a:solidFill>
                <a:latin typeface="Trebuchet MS"/>
                <a:cs typeface="Trebuchet MS"/>
              </a:rPr>
              <a:t>a</a:t>
            </a:r>
            <a:r>
              <a:rPr sz="1100" b="1" spc="-35" dirty="0">
                <a:solidFill>
                  <a:srgbClr val="FFFFFF"/>
                </a:solidFill>
                <a:latin typeface="Trebuchet MS"/>
                <a:cs typeface="Trebuchet MS"/>
              </a:rPr>
              <a:t>n</a:t>
            </a:r>
            <a:r>
              <a:rPr sz="1100" b="1" spc="-65" dirty="0">
                <a:solidFill>
                  <a:srgbClr val="FFFFFF"/>
                </a:solidFill>
                <a:latin typeface="Trebuchet MS"/>
                <a:cs typeface="Trebuchet MS"/>
              </a:rPr>
              <a:t>t</a:t>
            </a:r>
            <a:r>
              <a:rPr sz="1100" b="1" spc="-95" dirty="0">
                <a:solidFill>
                  <a:srgbClr val="FFFFFF"/>
                </a:solidFill>
                <a:latin typeface="Trebuchet MS"/>
                <a:cs typeface="Trebuchet MS"/>
              </a:rPr>
              <a:t> </a:t>
            </a:r>
            <a:r>
              <a:rPr sz="1100" b="1" spc="-40" dirty="0">
                <a:solidFill>
                  <a:srgbClr val="FFFFFF"/>
                </a:solidFill>
                <a:latin typeface="Trebuchet MS"/>
                <a:cs typeface="Trebuchet MS"/>
              </a:rPr>
              <a:t>le</a:t>
            </a:r>
            <a:r>
              <a:rPr sz="1100" b="1" spc="-55" dirty="0">
                <a:solidFill>
                  <a:srgbClr val="FFFFFF"/>
                </a:solidFill>
                <a:latin typeface="Trebuchet MS"/>
                <a:cs typeface="Trebuchet MS"/>
              </a:rPr>
              <a:t> </a:t>
            </a:r>
            <a:r>
              <a:rPr sz="1100" b="1" spc="-15" dirty="0">
                <a:solidFill>
                  <a:srgbClr val="FFFFFF"/>
                </a:solidFill>
                <a:latin typeface="Trebuchet MS"/>
                <a:cs typeface="Trebuchet MS"/>
              </a:rPr>
              <a:t>Q</a:t>
            </a:r>
            <a:r>
              <a:rPr sz="1100" b="1" spc="30" dirty="0">
                <a:solidFill>
                  <a:srgbClr val="FFFFFF"/>
                </a:solidFill>
                <a:latin typeface="Trebuchet MS"/>
                <a:cs typeface="Trebuchet MS"/>
              </a:rPr>
              <a:t>R</a:t>
            </a:r>
            <a:r>
              <a:rPr sz="1100" b="1" spc="-70" dirty="0">
                <a:solidFill>
                  <a:srgbClr val="FFFFFF"/>
                </a:solidFill>
                <a:latin typeface="Trebuchet MS"/>
                <a:cs typeface="Trebuchet MS"/>
              </a:rPr>
              <a:t> </a:t>
            </a:r>
            <a:r>
              <a:rPr sz="1100" b="1" spc="-10" dirty="0">
                <a:solidFill>
                  <a:srgbClr val="FFFFFF"/>
                </a:solidFill>
                <a:latin typeface="Trebuchet MS"/>
                <a:cs typeface="Trebuchet MS"/>
              </a:rPr>
              <a:t>co</a:t>
            </a:r>
            <a:r>
              <a:rPr sz="1100" b="1" spc="-5" dirty="0">
                <a:solidFill>
                  <a:srgbClr val="FFFFFF"/>
                </a:solidFill>
                <a:latin typeface="Trebuchet MS"/>
                <a:cs typeface="Trebuchet MS"/>
              </a:rPr>
              <a:t>d</a:t>
            </a:r>
            <a:r>
              <a:rPr sz="1100" b="1" spc="-40" dirty="0">
                <a:solidFill>
                  <a:srgbClr val="FFFFFF"/>
                </a:solidFill>
                <a:latin typeface="Trebuchet MS"/>
                <a:cs typeface="Trebuchet MS"/>
              </a:rPr>
              <a:t>e</a:t>
            </a:r>
            <a:r>
              <a:rPr sz="1100" b="1" spc="-55" dirty="0">
                <a:solidFill>
                  <a:srgbClr val="FFFFFF"/>
                </a:solidFill>
                <a:latin typeface="Trebuchet MS"/>
                <a:cs typeface="Trebuchet MS"/>
              </a:rPr>
              <a:t> </a:t>
            </a:r>
            <a:r>
              <a:rPr sz="1100" b="1" spc="5" dirty="0">
                <a:solidFill>
                  <a:srgbClr val="FFFFFF"/>
                </a:solidFill>
                <a:latin typeface="Trebuchet MS"/>
                <a:cs typeface="Trebuchet MS"/>
              </a:rPr>
              <a:t>à</a:t>
            </a:r>
            <a:r>
              <a:rPr sz="1100" b="1" spc="-60" dirty="0">
                <a:solidFill>
                  <a:srgbClr val="FFFFFF"/>
                </a:solidFill>
                <a:latin typeface="Trebuchet MS"/>
                <a:cs typeface="Trebuchet MS"/>
              </a:rPr>
              <a:t> </a:t>
            </a:r>
            <a:r>
              <a:rPr sz="1100" b="1" spc="30" dirty="0">
                <a:solidFill>
                  <a:srgbClr val="FFFFFF"/>
                </a:solidFill>
                <a:latin typeface="Trebuchet MS"/>
                <a:cs typeface="Trebuchet MS"/>
              </a:rPr>
              <a:t>sca</a:t>
            </a:r>
            <a:r>
              <a:rPr sz="1100" b="1" spc="-35" dirty="0">
                <a:solidFill>
                  <a:srgbClr val="FFFFFF"/>
                </a:solidFill>
                <a:latin typeface="Trebuchet MS"/>
                <a:cs typeface="Trebuchet MS"/>
              </a:rPr>
              <a:t>nn</a:t>
            </a:r>
            <a:r>
              <a:rPr sz="1100" b="1" spc="-55" dirty="0">
                <a:solidFill>
                  <a:srgbClr val="FFFFFF"/>
                </a:solidFill>
                <a:latin typeface="Trebuchet MS"/>
                <a:cs typeface="Trebuchet MS"/>
              </a:rPr>
              <a:t>er</a:t>
            </a:r>
            <a:endParaRPr sz="1100">
              <a:latin typeface="Trebuchet MS"/>
              <a:cs typeface="Trebuchet MS"/>
            </a:endParaRPr>
          </a:p>
        </p:txBody>
      </p:sp>
      <p:sp>
        <p:nvSpPr>
          <p:cNvPr id="31" name="object 25"/>
          <p:cNvSpPr/>
          <p:nvPr/>
        </p:nvSpPr>
        <p:spPr>
          <a:xfrm>
            <a:off x="4684776" y="2395727"/>
            <a:ext cx="367665" cy="365760"/>
          </a:xfrm>
          <a:custGeom>
            <a:avLst/>
            <a:gdLst/>
            <a:ahLst/>
            <a:cxnLst/>
            <a:rect l="l" t="t" r="r" b="b"/>
            <a:pathLst>
              <a:path w="367664" h="365760">
                <a:moveTo>
                  <a:pt x="183641" y="0"/>
                </a:moveTo>
                <a:lnTo>
                  <a:pt x="134805" y="6535"/>
                </a:lnTo>
                <a:lnTo>
                  <a:pt x="90932" y="24976"/>
                </a:lnTo>
                <a:lnTo>
                  <a:pt x="53768" y="53578"/>
                </a:lnTo>
                <a:lnTo>
                  <a:pt x="25061" y="90593"/>
                </a:lnTo>
                <a:lnTo>
                  <a:pt x="6556" y="134276"/>
                </a:lnTo>
                <a:lnTo>
                  <a:pt x="0" y="182880"/>
                </a:lnTo>
                <a:lnTo>
                  <a:pt x="6556" y="231483"/>
                </a:lnTo>
                <a:lnTo>
                  <a:pt x="25061" y="275166"/>
                </a:lnTo>
                <a:lnTo>
                  <a:pt x="53768" y="312181"/>
                </a:lnTo>
                <a:lnTo>
                  <a:pt x="90931" y="340783"/>
                </a:lnTo>
                <a:lnTo>
                  <a:pt x="134805" y="359224"/>
                </a:lnTo>
                <a:lnTo>
                  <a:pt x="183641" y="365760"/>
                </a:lnTo>
                <a:lnTo>
                  <a:pt x="232478" y="359224"/>
                </a:lnTo>
                <a:lnTo>
                  <a:pt x="276351" y="340783"/>
                </a:lnTo>
                <a:lnTo>
                  <a:pt x="313515" y="312181"/>
                </a:lnTo>
                <a:lnTo>
                  <a:pt x="342222" y="275166"/>
                </a:lnTo>
                <a:lnTo>
                  <a:pt x="360727" y="231483"/>
                </a:lnTo>
                <a:lnTo>
                  <a:pt x="367284" y="182880"/>
                </a:lnTo>
                <a:lnTo>
                  <a:pt x="360727" y="134276"/>
                </a:lnTo>
                <a:lnTo>
                  <a:pt x="342222" y="90593"/>
                </a:lnTo>
                <a:lnTo>
                  <a:pt x="313515" y="53578"/>
                </a:lnTo>
                <a:lnTo>
                  <a:pt x="276351" y="24976"/>
                </a:lnTo>
                <a:lnTo>
                  <a:pt x="232478" y="6535"/>
                </a:lnTo>
                <a:lnTo>
                  <a:pt x="183641" y="0"/>
                </a:lnTo>
                <a:close/>
              </a:path>
            </a:pathLst>
          </a:custGeom>
          <a:solidFill>
            <a:srgbClr val="571D74"/>
          </a:solidFill>
        </p:spPr>
        <p:txBody>
          <a:bodyPr wrap="square" lIns="0" tIns="0" rIns="0" bIns="0" rtlCol="0"/>
          <a:lstStyle/>
          <a:p>
            <a:endParaRPr/>
          </a:p>
        </p:txBody>
      </p:sp>
      <p:sp>
        <p:nvSpPr>
          <p:cNvPr id="32" name="object 26"/>
          <p:cNvSpPr txBox="1"/>
          <p:nvPr/>
        </p:nvSpPr>
        <p:spPr>
          <a:xfrm>
            <a:off x="4800346" y="2439669"/>
            <a:ext cx="142240" cy="269240"/>
          </a:xfrm>
          <a:prstGeom prst="rect">
            <a:avLst/>
          </a:prstGeom>
        </p:spPr>
        <p:txBody>
          <a:bodyPr vert="horz" wrap="square" lIns="0" tIns="12065" rIns="0" bIns="0" rtlCol="0">
            <a:spAutoFit/>
          </a:bodyPr>
          <a:lstStyle/>
          <a:p>
            <a:pPr marL="12700">
              <a:lnSpc>
                <a:spcPct val="100000"/>
              </a:lnSpc>
              <a:spcBef>
                <a:spcPts val="95"/>
              </a:spcBef>
            </a:pPr>
            <a:r>
              <a:rPr sz="1600" b="1" spc="-25" dirty="0">
                <a:solidFill>
                  <a:srgbClr val="FFFFFF"/>
                </a:solidFill>
                <a:latin typeface="Trebuchet MS"/>
                <a:cs typeface="Trebuchet MS"/>
              </a:rPr>
              <a:t>2</a:t>
            </a:r>
            <a:endParaRPr sz="1600">
              <a:latin typeface="Trebuchet MS"/>
              <a:cs typeface="Trebuchet MS"/>
            </a:endParaRPr>
          </a:p>
        </p:txBody>
      </p:sp>
      <p:sp>
        <p:nvSpPr>
          <p:cNvPr id="33" name="object 27"/>
          <p:cNvSpPr txBox="1"/>
          <p:nvPr/>
        </p:nvSpPr>
        <p:spPr>
          <a:xfrm>
            <a:off x="8891016" y="2363723"/>
            <a:ext cx="2098675" cy="431800"/>
          </a:xfrm>
          <a:prstGeom prst="rect">
            <a:avLst/>
          </a:prstGeom>
          <a:solidFill>
            <a:srgbClr val="EF516B"/>
          </a:solidFill>
        </p:spPr>
        <p:txBody>
          <a:bodyPr vert="horz" wrap="square" lIns="0" tIns="38735" rIns="0" bIns="0" rtlCol="0">
            <a:spAutoFit/>
          </a:bodyPr>
          <a:lstStyle/>
          <a:p>
            <a:pPr marL="92075">
              <a:lnSpc>
                <a:spcPct val="100000"/>
              </a:lnSpc>
              <a:spcBef>
                <a:spcPts val="305"/>
              </a:spcBef>
            </a:pPr>
            <a:r>
              <a:rPr sz="1100" b="1" spc="114" dirty="0">
                <a:solidFill>
                  <a:srgbClr val="FFFFFF"/>
                </a:solidFill>
                <a:latin typeface="Trebuchet MS"/>
                <a:cs typeface="Trebuchet MS"/>
              </a:rPr>
              <a:t>S</a:t>
            </a:r>
            <a:r>
              <a:rPr sz="1100" b="1" spc="-10" dirty="0">
                <a:solidFill>
                  <a:srgbClr val="FFFFFF"/>
                </a:solidFill>
                <a:latin typeface="Trebuchet MS"/>
                <a:cs typeface="Trebuchet MS"/>
              </a:rPr>
              <a:t>ca</a:t>
            </a:r>
            <a:r>
              <a:rPr sz="1100" b="1" spc="-5" dirty="0">
                <a:solidFill>
                  <a:srgbClr val="FFFFFF"/>
                </a:solidFill>
                <a:latin typeface="Trebuchet MS"/>
                <a:cs typeface="Trebuchet MS"/>
              </a:rPr>
              <a:t>n</a:t>
            </a:r>
            <a:r>
              <a:rPr sz="1100" b="1" spc="-80" dirty="0">
                <a:solidFill>
                  <a:srgbClr val="FFFFFF"/>
                </a:solidFill>
                <a:latin typeface="Trebuchet MS"/>
                <a:cs typeface="Trebuchet MS"/>
              </a:rPr>
              <a:t> </a:t>
            </a:r>
            <a:r>
              <a:rPr sz="1100" b="1" spc="-30" dirty="0">
                <a:solidFill>
                  <a:srgbClr val="FFFFFF"/>
                </a:solidFill>
                <a:latin typeface="Trebuchet MS"/>
                <a:cs typeface="Trebuchet MS"/>
              </a:rPr>
              <a:t>d</a:t>
            </a:r>
            <a:r>
              <a:rPr sz="1100" b="1" spc="-25" dirty="0">
                <a:solidFill>
                  <a:srgbClr val="FFFFFF"/>
                </a:solidFill>
                <a:latin typeface="Trebuchet MS"/>
                <a:cs typeface="Trebuchet MS"/>
              </a:rPr>
              <a:t>u</a:t>
            </a:r>
            <a:r>
              <a:rPr sz="1100" b="1" spc="-65" dirty="0">
                <a:solidFill>
                  <a:srgbClr val="FFFFFF"/>
                </a:solidFill>
                <a:latin typeface="Trebuchet MS"/>
                <a:cs typeface="Trebuchet MS"/>
              </a:rPr>
              <a:t> </a:t>
            </a:r>
            <a:r>
              <a:rPr sz="1100" b="1" spc="-15" dirty="0">
                <a:solidFill>
                  <a:srgbClr val="FFFFFF"/>
                </a:solidFill>
                <a:latin typeface="Trebuchet MS"/>
                <a:cs typeface="Trebuchet MS"/>
              </a:rPr>
              <a:t>Q</a:t>
            </a:r>
            <a:r>
              <a:rPr sz="1100" b="1" spc="30" dirty="0">
                <a:solidFill>
                  <a:srgbClr val="FFFFFF"/>
                </a:solidFill>
                <a:latin typeface="Trebuchet MS"/>
                <a:cs typeface="Trebuchet MS"/>
              </a:rPr>
              <a:t>R</a:t>
            </a:r>
            <a:r>
              <a:rPr sz="1100" b="1" spc="-70" dirty="0">
                <a:solidFill>
                  <a:srgbClr val="FFFFFF"/>
                </a:solidFill>
                <a:latin typeface="Trebuchet MS"/>
                <a:cs typeface="Trebuchet MS"/>
              </a:rPr>
              <a:t> </a:t>
            </a:r>
            <a:r>
              <a:rPr sz="1100" b="1" spc="-10" dirty="0">
                <a:solidFill>
                  <a:srgbClr val="FFFFFF"/>
                </a:solidFill>
                <a:latin typeface="Trebuchet MS"/>
                <a:cs typeface="Trebuchet MS"/>
              </a:rPr>
              <a:t>co</a:t>
            </a:r>
            <a:r>
              <a:rPr sz="1100" b="1" spc="-5" dirty="0">
                <a:solidFill>
                  <a:srgbClr val="FFFFFF"/>
                </a:solidFill>
                <a:latin typeface="Trebuchet MS"/>
                <a:cs typeface="Trebuchet MS"/>
              </a:rPr>
              <a:t>d</a:t>
            </a:r>
            <a:r>
              <a:rPr sz="1100" b="1" spc="-40" dirty="0">
                <a:solidFill>
                  <a:srgbClr val="FFFFFF"/>
                </a:solidFill>
                <a:latin typeface="Trebuchet MS"/>
                <a:cs typeface="Trebuchet MS"/>
              </a:rPr>
              <a:t>e</a:t>
            </a:r>
            <a:r>
              <a:rPr sz="1100" b="1" spc="-55" dirty="0">
                <a:solidFill>
                  <a:srgbClr val="FFFFFF"/>
                </a:solidFill>
                <a:latin typeface="Trebuchet MS"/>
                <a:cs typeface="Trebuchet MS"/>
              </a:rPr>
              <a:t> </a:t>
            </a:r>
            <a:r>
              <a:rPr sz="1100" b="1" spc="-30" dirty="0">
                <a:solidFill>
                  <a:srgbClr val="FFFFFF"/>
                </a:solidFill>
                <a:latin typeface="Trebuchet MS"/>
                <a:cs typeface="Trebuchet MS"/>
              </a:rPr>
              <a:t>par</a:t>
            </a:r>
            <a:r>
              <a:rPr sz="1100" b="1" spc="-70" dirty="0">
                <a:solidFill>
                  <a:srgbClr val="FFFFFF"/>
                </a:solidFill>
                <a:latin typeface="Trebuchet MS"/>
                <a:cs typeface="Trebuchet MS"/>
              </a:rPr>
              <a:t> </a:t>
            </a:r>
            <a:r>
              <a:rPr sz="1100" b="1" spc="-40" dirty="0">
                <a:solidFill>
                  <a:srgbClr val="FFFFFF"/>
                </a:solidFill>
                <a:latin typeface="Trebuchet MS"/>
                <a:cs typeface="Trebuchet MS"/>
              </a:rPr>
              <a:t>le</a:t>
            </a:r>
            <a:r>
              <a:rPr sz="1100" b="1" spc="-55" dirty="0">
                <a:solidFill>
                  <a:srgbClr val="FFFFFF"/>
                </a:solidFill>
                <a:latin typeface="Trebuchet MS"/>
                <a:cs typeface="Trebuchet MS"/>
              </a:rPr>
              <a:t> </a:t>
            </a:r>
            <a:r>
              <a:rPr sz="1100" b="1" spc="-15" dirty="0">
                <a:solidFill>
                  <a:srgbClr val="FFFFFF"/>
                </a:solidFill>
                <a:latin typeface="Trebuchet MS"/>
                <a:cs typeface="Trebuchet MS"/>
              </a:rPr>
              <a:t>cl</a:t>
            </a:r>
            <a:r>
              <a:rPr sz="1100" b="1" spc="-45" dirty="0">
                <a:solidFill>
                  <a:srgbClr val="FFFFFF"/>
                </a:solidFill>
                <a:latin typeface="Trebuchet MS"/>
                <a:cs typeface="Trebuchet MS"/>
              </a:rPr>
              <a:t>i</a:t>
            </a:r>
            <a:r>
              <a:rPr sz="1100" b="1" spc="-35" dirty="0">
                <a:solidFill>
                  <a:srgbClr val="FFFFFF"/>
                </a:solidFill>
                <a:latin typeface="Trebuchet MS"/>
                <a:cs typeface="Trebuchet MS"/>
              </a:rPr>
              <a:t>e</a:t>
            </a:r>
            <a:r>
              <a:rPr sz="1100" b="1" spc="-30" dirty="0">
                <a:solidFill>
                  <a:srgbClr val="FFFFFF"/>
                </a:solidFill>
                <a:latin typeface="Trebuchet MS"/>
                <a:cs typeface="Trebuchet MS"/>
              </a:rPr>
              <a:t>n</a:t>
            </a:r>
            <a:r>
              <a:rPr sz="1100" b="1" spc="-100" dirty="0">
                <a:solidFill>
                  <a:srgbClr val="FFFFFF"/>
                </a:solidFill>
                <a:latin typeface="Trebuchet MS"/>
                <a:cs typeface="Trebuchet MS"/>
              </a:rPr>
              <a:t>t,</a:t>
            </a:r>
            <a:endParaRPr sz="1100">
              <a:latin typeface="Trebuchet MS"/>
              <a:cs typeface="Trebuchet MS"/>
            </a:endParaRPr>
          </a:p>
          <a:p>
            <a:pPr marL="92075">
              <a:lnSpc>
                <a:spcPct val="100000"/>
              </a:lnSpc>
            </a:pPr>
            <a:r>
              <a:rPr sz="1100" b="1" spc="-35" dirty="0">
                <a:solidFill>
                  <a:srgbClr val="FFFFFF"/>
                </a:solidFill>
                <a:latin typeface="Trebuchet MS"/>
                <a:cs typeface="Trebuchet MS"/>
              </a:rPr>
              <a:t>d</a:t>
            </a:r>
            <a:r>
              <a:rPr sz="1100" b="1" spc="-30" dirty="0">
                <a:solidFill>
                  <a:srgbClr val="FFFFFF"/>
                </a:solidFill>
                <a:latin typeface="Trebuchet MS"/>
                <a:cs typeface="Trebuchet MS"/>
              </a:rPr>
              <a:t>ep</a:t>
            </a:r>
            <a:r>
              <a:rPr sz="1100" b="1" spc="-35" dirty="0">
                <a:solidFill>
                  <a:srgbClr val="FFFFFF"/>
                </a:solidFill>
                <a:latin typeface="Trebuchet MS"/>
                <a:cs typeface="Trebuchet MS"/>
              </a:rPr>
              <a:t>u</a:t>
            </a:r>
            <a:r>
              <a:rPr sz="1100" b="1" spc="-45" dirty="0">
                <a:solidFill>
                  <a:srgbClr val="FFFFFF"/>
                </a:solidFill>
                <a:latin typeface="Trebuchet MS"/>
                <a:cs typeface="Trebuchet MS"/>
              </a:rPr>
              <a:t>i</a:t>
            </a:r>
            <a:r>
              <a:rPr sz="1100" b="1" spc="90" dirty="0">
                <a:solidFill>
                  <a:srgbClr val="FFFFFF"/>
                </a:solidFill>
                <a:latin typeface="Trebuchet MS"/>
                <a:cs typeface="Trebuchet MS"/>
              </a:rPr>
              <a:t>s</a:t>
            </a:r>
            <a:r>
              <a:rPr sz="1100" b="1" spc="-60" dirty="0">
                <a:solidFill>
                  <a:srgbClr val="FFFFFF"/>
                </a:solidFill>
                <a:latin typeface="Trebuchet MS"/>
                <a:cs typeface="Trebuchet MS"/>
              </a:rPr>
              <a:t> </a:t>
            </a:r>
            <a:r>
              <a:rPr sz="1100" b="1" spc="-40" dirty="0">
                <a:solidFill>
                  <a:srgbClr val="FFFFFF"/>
                </a:solidFill>
                <a:latin typeface="Trebuchet MS"/>
                <a:cs typeface="Trebuchet MS"/>
              </a:rPr>
              <a:t>l</a:t>
            </a:r>
            <a:r>
              <a:rPr sz="1100" b="1" spc="-15" dirty="0">
                <a:solidFill>
                  <a:srgbClr val="FFFFFF"/>
                </a:solidFill>
                <a:latin typeface="Trebuchet MS"/>
                <a:cs typeface="Trebuchet MS"/>
              </a:rPr>
              <a:t>’A</a:t>
            </a:r>
            <a:r>
              <a:rPr sz="1100" b="1" spc="-20" dirty="0">
                <a:solidFill>
                  <a:srgbClr val="FFFFFF"/>
                </a:solidFill>
                <a:latin typeface="Trebuchet MS"/>
                <a:cs typeface="Trebuchet MS"/>
              </a:rPr>
              <a:t>P</a:t>
            </a:r>
            <a:r>
              <a:rPr sz="1100" b="1" spc="65" dirty="0">
                <a:solidFill>
                  <a:srgbClr val="FFFFFF"/>
                </a:solidFill>
                <a:latin typeface="Trebuchet MS"/>
                <a:cs typeface="Trebuchet MS"/>
              </a:rPr>
              <a:t>P</a:t>
            </a:r>
            <a:r>
              <a:rPr sz="1100" b="1" spc="-65" dirty="0">
                <a:solidFill>
                  <a:srgbClr val="FFFFFF"/>
                </a:solidFill>
                <a:latin typeface="Trebuchet MS"/>
                <a:cs typeface="Trebuchet MS"/>
              </a:rPr>
              <a:t> </a:t>
            </a:r>
            <a:r>
              <a:rPr sz="1100" b="1" spc="-20" dirty="0">
                <a:solidFill>
                  <a:srgbClr val="FFFFFF"/>
                </a:solidFill>
                <a:latin typeface="Trebuchet MS"/>
                <a:cs typeface="Trebuchet MS"/>
              </a:rPr>
              <a:t>d</a:t>
            </a:r>
            <a:r>
              <a:rPr sz="1100" b="1" spc="-35" dirty="0">
                <a:solidFill>
                  <a:srgbClr val="FFFFFF"/>
                </a:solidFill>
                <a:latin typeface="Trebuchet MS"/>
                <a:cs typeface="Trebuchet MS"/>
              </a:rPr>
              <a:t>u</a:t>
            </a:r>
            <a:r>
              <a:rPr sz="1100" b="1" spc="-65" dirty="0">
                <a:solidFill>
                  <a:srgbClr val="FFFFFF"/>
                </a:solidFill>
                <a:latin typeface="Trebuchet MS"/>
                <a:cs typeface="Trebuchet MS"/>
              </a:rPr>
              <a:t> </a:t>
            </a:r>
            <a:r>
              <a:rPr sz="1100" b="1" spc="20" dirty="0">
                <a:solidFill>
                  <a:srgbClr val="FFFFFF"/>
                </a:solidFill>
                <a:latin typeface="Trebuchet MS"/>
                <a:cs typeface="Trebuchet MS"/>
              </a:rPr>
              <a:t>TPE</a:t>
            </a:r>
            <a:endParaRPr sz="1100">
              <a:latin typeface="Trebuchet MS"/>
              <a:cs typeface="Trebuchet MS"/>
            </a:endParaRPr>
          </a:p>
        </p:txBody>
      </p:sp>
      <p:sp>
        <p:nvSpPr>
          <p:cNvPr id="34" name="object 28"/>
          <p:cNvSpPr txBox="1"/>
          <p:nvPr/>
        </p:nvSpPr>
        <p:spPr>
          <a:xfrm>
            <a:off x="6468236" y="3282188"/>
            <a:ext cx="1169670" cy="529590"/>
          </a:xfrm>
          <a:prstGeom prst="rect">
            <a:avLst/>
          </a:prstGeom>
        </p:spPr>
        <p:txBody>
          <a:bodyPr vert="horz" wrap="square" lIns="0" tIns="13335" rIns="0" bIns="0" rtlCol="0">
            <a:spAutoFit/>
          </a:bodyPr>
          <a:lstStyle/>
          <a:p>
            <a:pPr marL="12700" marR="5080" algn="just">
              <a:lnSpc>
                <a:spcPct val="100000"/>
              </a:lnSpc>
              <a:spcBef>
                <a:spcPts val="105"/>
              </a:spcBef>
            </a:pPr>
            <a:r>
              <a:rPr sz="1100" spc="175" dirty="0">
                <a:latin typeface="Trebuchet MS"/>
                <a:cs typeface="Trebuchet MS"/>
              </a:rPr>
              <a:t>M</a:t>
            </a:r>
            <a:r>
              <a:rPr sz="1100" spc="-15" dirty="0">
                <a:latin typeface="Trebuchet MS"/>
                <a:cs typeface="Trebuchet MS"/>
              </a:rPr>
              <a:t>ai</a:t>
            </a:r>
            <a:r>
              <a:rPr sz="1100" spc="-60" dirty="0">
                <a:latin typeface="Trebuchet MS"/>
                <a:cs typeface="Trebuchet MS"/>
              </a:rPr>
              <a:t>l</a:t>
            </a:r>
            <a:r>
              <a:rPr sz="1100" spc="-65" dirty="0">
                <a:latin typeface="Trebuchet MS"/>
                <a:cs typeface="Trebuchet MS"/>
              </a:rPr>
              <a:t> </a:t>
            </a:r>
            <a:r>
              <a:rPr sz="1100" spc="-20" dirty="0">
                <a:latin typeface="Trebuchet MS"/>
                <a:cs typeface="Trebuchet MS"/>
              </a:rPr>
              <a:t>e</a:t>
            </a:r>
            <a:r>
              <a:rPr sz="1100" spc="-5" dirty="0">
                <a:latin typeface="Trebuchet MS"/>
                <a:cs typeface="Trebuchet MS"/>
              </a:rPr>
              <a:t>x</a:t>
            </a:r>
            <a:r>
              <a:rPr sz="1100" spc="5" dirty="0">
                <a:latin typeface="Trebuchet MS"/>
                <a:cs typeface="Trebuchet MS"/>
              </a:rPr>
              <a:t>p</a:t>
            </a:r>
            <a:r>
              <a:rPr sz="1100" spc="-65" dirty="0">
                <a:latin typeface="Trebuchet MS"/>
                <a:cs typeface="Trebuchet MS"/>
              </a:rPr>
              <a:t>l</a:t>
            </a:r>
            <a:r>
              <a:rPr sz="1100" spc="-55" dirty="0">
                <a:latin typeface="Trebuchet MS"/>
                <a:cs typeface="Trebuchet MS"/>
              </a:rPr>
              <a:t>i</a:t>
            </a:r>
            <a:r>
              <a:rPr sz="1100" spc="-10" dirty="0">
                <a:latin typeface="Trebuchet MS"/>
                <a:cs typeface="Trebuchet MS"/>
              </a:rPr>
              <a:t>quan</a:t>
            </a:r>
            <a:r>
              <a:rPr sz="1100" spc="-5" dirty="0">
                <a:latin typeface="Trebuchet MS"/>
                <a:cs typeface="Trebuchet MS"/>
              </a:rPr>
              <a:t>t</a:t>
            </a:r>
            <a:r>
              <a:rPr sz="1100" spc="-70" dirty="0">
                <a:latin typeface="Trebuchet MS"/>
                <a:cs typeface="Trebuchet MS"/>
              </a:rPr>
              <a:t> </a:t>
            </a:r>
            <a:r>
              <a:rPr sz="1100" spc="10" dirty="0">
                <a:latin typeface="Trebuchet MS"/>
                <a:cs typeface="Trebuchet MS"/>
              </a:rPr>
              <a:t>au  </a:t>
            </a:r>
            <a:r>
              <a:rPr sz="1100" spc="-20" dirty="0">
                <a:latin typeface="Trebuchet MS"/>
                <a:cs typeface="Trebuchet MS"/>
              </a:rPr>
              <a:t>cl</a:t>
            </a:r>
            <a:r>
              <a:rPr sz="1100" spc="-55" dirty="0">
                <a:latin typeface="Trebuchet MS"/>
                <a:cs typeface="Trebuchet MS"/>
              </a:rPr>
              <a:t>i</a:t>
            </a:r>
            <a:r>
              <a:rPr sz="1100" spc="-5" dirty="0">
                <a:latin typeface="Trebuchet MS"/>
                <a:cs typeface="Trebuchet MS"/>
              </a:rPr>
              <a:t>en</a:t>
            </a:r>
            <a:r>
              <a:rPr sz="1100" spc="-80" dirty="0">
                <a:latin typeface="Trebuchet MS"/>
                <a:cs typeface="Trebuchet MS"/>
              </a:rPr>
              <a:t>t</a:t>
            </a:r>
            <a:r>
              <a:rPr sz="1100" spc="-60" dirty="0">
                <a:latin typeface="Trebuchet MS"/>
                <a:cs typeface="Trebuchet MS"/>
              </a:rPr>
              <a:t> </a:t>
            </a:r>
            <a:r>
              <a:rPr sz="1100" spc="-20" dirty="0">
                <a:latin typeface="Trebuchet MS"/>
                <a:cs typeface="Trebuchet MS"/>
              </a:rPr>
              <a:t>la</a:t>
            </a:r>
            <a:r>
              <a:rPr sz="1100" spc="-65" dirty="0">
                <a:latin typeface="Trebuchet MS"/>
                <a:cs typeface="Trebuchet MS"/>
              </a:rPr>
              <a:t> </a:t>
            </a:r>
            <a:r>
              <a:rPr sz="1100" spc="5" dirty="0">
                <a:latin typeface="Trebuchet MS"/>
                <a:cs typeface="Trebuchet MS"/>
              </a:rPr>
              <a:t>d</a:t>
            </a:r>
            <a:r>
              <a:rPr sz="1100" spc="15" dirty="0">
                <a:latin typeface="Trebuchet MS"/>
                <a:cs typeface="Trebuchet MS"/>
              </a:rPr>
              <a:t>é</a:t>
            </a:r>
            <a:r>
              <a:rPr sz="1100" spc="25" dirty="0">
                <a:latin typeface="Trebuchet MS"/>
                <a:cs typeface="Trebuchet MS"/>
              </a:rPr>
              <a:t>m</a:t>
            </a:r>
            <a:r>
              <a:rPr sz="1100" spc="-5" dirty="0">
                <a:latin typeface="Trebuchet MS"/>
                <a:cs typeface="Trebuchet MS"/>
              </a:rPr>
              <a:t>arche  </a:t>
            </a:r>
            <a:r>
              <a:rPr sz="1100" spc="20" dirty="0">
                <a:latin typeface="Trebuchet MS"/>
                <a:cs typeface="Trebuchet MS"/>
              </a:rPr>
              <a:t>à</a:t>
            </a:r>
            <a:r>
              <a:rPr sz="1100" spc="-65" dirty="0">
                <a:latin typeface="Trebuchet MS"/>
                <a:cs typeface="Trebuchet MS"/>
              </a:rPr>
              <a:t> </a:t>
            </a:r>
            <a:r>
              <a:rPr sz="1100" spc="-5" dirty="0">
                <a:latin typeface="Trebuchet MS"/>
                <a:cs typeface="Trebuchet MS"/>
              </a:rPr>
              <a:t>suivre</a:t>
            </a:r>
            <a:endParaRPr sz="1100">
              <a:latin typeface="Trebuchet MS"/>
              <a:cs typeface="Trebuchet MS"/>
            </a:endParaRPr>
          </a:p>
        </p:txBody>
      </p:sp>
      <p:grpSp>
        <p:nvGrpSpPr>
          <p:cNvPr id="35" name="object 29"/>
          <p:cNvGrpSpPr/>
          <p:nvPr/>
        </p:nvGrpSpPr>
        <p:grpSpPr>
          <a:xfrm>
            <a:off x="8404859" y="3041904"/>
            <a:ext cx="2894330" cy="2007235"/>
            <a:chOff x="8404859" y="3041904"/>
            <a:chExt cx="2894330" cy="2007235"/>
          </a:xfrm>
        </p:grpSpPr>
        <p:pic>
          <p:nvPicPr>
            <p:cNvPr id="36" name="object 30"/>
            <p:cNvPicPr/>
            <p:nvPr/>
          </p:nvPicPr>
          <p:blipFill>
            <a:blip r:embed="rId7" cstate="print"/>
            <a:stretch>
              <a:fillRect/>
            </a:stretch>
          </p:blipFill>
          <p:spPr>
            <a:xfrm>
              <a:off x="8404859" y="3276600"/>
              <a:ext cx="1219200" cy="1647444"/>
            </a:xfrm>
            <a:prstGeom prst="rect">
              <a:avLst/>
            </a:prstGeom>
          </p:spPr>
        </p:pic>
        <p:pic>
          <p:nvPicPr>
            <p:cNvPr id="37" name="object 31"/>
            <p:cNvPicPr/>
            <p:nvPr/>
          </p:nvPicPr>
          <p:blipFill>
            <a:blip r:embed="rId8" cstate="print"/>
            <a:stretch>
              <a:fillRect/>
            </a:stretch>
          </p:blipFill>
          <p:spPr>
            <a:xfrm>
              <a:off x="10302239" y="3041904"/>
              <a:ext cx="996696" cy="2007108"/>
            </a:xfrm>
            <a:prstGeom prst="rect">
              <a:avLst/>
            </a:prstGeom>
          </p:spPr>
        </p:pic>
        <p:sp>
          <p:nvSpPr>
            <p:cNvPr id="38" name="object 32"/>
            <p:cNvSpPr/>
            <p:nvPr/>
          </p:nvSpPr>
          <p:spPr>
            <a:xfrm>
              <a:off x="9893807" y="3864864"/>
              <a:ext cx="224154" cy="429895"/>
            </a:xfrm>
            <a:custGeom>
              <a:avLst/>
              <a:gdLst/>
              <a:ahLst/>
              <a:cxnLst/>
              <a:rect l="l" t="t" r="r" b="b"/>
              <a:pathLst>
                <a:path w="224154" h="429895">
                  <a:moveTo>
                    <a:pt x="112014" y="0"/>
                  </a:moveTo>
                  <a:lnTo>
                    <a:pt x="112014" y="107442"/>
                  </a:lnTo>
                  <a:lnTo>
                    <a:pt x="0" y="107442"/>
                  </a:lnTo>
                  <a:lnTo>
                    <a:pt x="0" y="322325"/>
                  </a:lnTo>
                  <a:lnTo>
                    <a:pt x="112014" y="322325"/>
                  </a:lnTo>
                  <a:lnTo>
                    <a:pt x="112014" y="429768"/>
                  </a:lnTo>
                  <a:lnTo>
                    <a:pt x="224027" y="214884"/>
                  </a:lnTo>
                  <a:lnTo>
                    <a:pt x="112014" y="0"/>
                  </a:lnTo>
                  <a:close/>
                </a:path>
              </a:pathLst>
            </a:custGeom>
            <a:solidFill>
              <a:srgbClr val="EF516B"/>
            </a:solidFill>
          </p:spPr>
          <p:txBody>
            <a:bodyPr wrap="square" lIns="0" tIns="0" rIns="0" bIns="0" rtlCol="0"/>
            <a:lstStyle/>
            <a:p>
              <a:endParaRPr/>
            </a:p>
          </p:txBody>
        </p:sp>
      </p:grpSp>
      <p:sp>
        <p:nvSpPr>
          <p:cNvPr id="39" name="object 33"/>
          <p:cNvSpPr txBox="1"/>
          <p:nvPr/>
        </p:nvSpPr>
        <p:spPr>
          <a:xfrm>
            <a:off x="8466201" y="5193029"/>
            <a:ext cx="3067685" cy="651510"/>
          </a:xfrm>
          <a:prstGeom prst="rect">
            <a:avLst/>
          </a:prstGeom>
        </p:spPr>
        <p:txBody>
          <a:bodyPr vert="horz" wrap="square" lIns="0" tIns="13335" rIns="0" bIns="0" rtlCol="0">
            <a:spAutoFit/>
          </a:bodyPr>
          <a:lstStyle/>
          <a:p>
            <a:pPr marL="12700" marR="5080">
              <a:lnSpc>
                <a:spcPct val="100000"/>
              </a:lnSpc>
              <a:spcBef>
                <a:spcPts val="105"/>
              </a:spcBef>
            </a:pPr>
            <a:r>
              <a:rPr sz="1050" spc="65" dirty="0">
                <a:latin typeface="Trebuchet MS"/>
                <a:cs typeface="Trebuchet MS"/>
              </a:rPr>
              <a:t>A</a:t>
            </a:r>
            <a:r>
              <a:rPr sz="1050" spc="-60" dirty="0">
                <a:latin typeface="Trebuchet MS"/>
                <a:cs typeface="Trebuchet MS"/>
              </a:rPr>
              <a:t> </a:t>
            </a:r>
            <a:r>
              <a:rPr sz="1050" spc="-40" dirty="0">
                <a:latin typeface="Trebuchet MS"/>
                <a:cs typeface="Trebuchet MS"/>
              </a:rPr>
              <a:t>l’i</a:t>
            </a:r>
            <a:r>
              <a:rPr sz="1050" spc="-60" dirty="0">
                <a:latin typeface="Trebuchet MS"/>
                <a:cs typeface="Trebuchet MS"/>
              </a:rPr>
              <a:t>s</a:t>
            </a:r>
            <a:r>
              <a:rPr sz="1050" spc="110" dirty="0">
                <a:latin typeface="Trebuchet MS"/>
                <a:cs typeface="Trebuchet MS"/>
              </a:rPr>
              <a:t>s</a:t>
            </a:r>
            <a:r>
              <a:rPr sz="1050" spc="10" dirty="0">
                <a:latin typeface="Trebuchet MS"/>
                <a:cs typeface="Trebuchet MS"/>
              </a:rPr>
              <a:t>u</a:t>
            </a:r>
            <a:r>
              <a:rPr sz="1050" spc="-15" dirty="0">
                <a:latin typeface="Trebuchet MS"/>
                <a:cs typeface="Trebuchet MS"/>
              </a:rPr>
              <a:t>e</a:t>
            </a:r>
            <a:r>
              <a:rPr sz="1050" spc="-75" dirty="0">
                <a:latin typeface="Trebuchet MS"/>
                <a:cs typeface="Trebuchet MS"/>
              </a:rPr>
              <a:t> </a:t>
            </a:r>
            <a:r>
              <a:rPr sz="1050" spc="10" dirty="0">
                <a:latin typeface="Trebuchet MS"/>
                <a:cs typeface="Trebuchet MS"/>
              </a:rPr>
              <a:t>d</a:t>
            </a:r>
            <a:r>
              <a:rPr sz="1050" spc="5" dirty="0">
                <a:latin typeface="Trebuchet MS"/>
                <a:cs typeface="Trebuchet MS"/>
              </a:rPr>
              <a:t>u</a:t>
            </a:r>
            <a:r>
              <a:rPr sz="1050" spc="-75" dirty="0">
                <a:latin typeface="Trebuchet MS"/>
                <a:cs typeface="Trebuchet MS"/>
              </a:rPr>
              <a:t> </a:t>
            </a:r>
            <a:r>
              <a:rPr sz="1050" spc="110" dirty="0">
                <a:latin typeface="Trebuchet MS"/>
                <a:cs typeface="Trebuchet MS"/>
              </a:rPr>
              <a:t>s</a:t>
            </a:r>
            <a:r>
              <a:rPr sz="1050" spc="15" dirty="0">
                <a:latin typeface="Trebuchet MS"/>
                <a:cs typeface="Trebuchet MS"/>
              </a:rPr>
              <a:t>ca</a:t>
            </a:r>
            <a:r>
              <a:rPr sz="1050" spc="20" dirty="0">
                <a:latin typeface="Trebuchet MS"/>
                <a:cs typeface="Trebuchet MS"/>
              </a:rPr>
              <a:t>n</a:t>
            </a:r>
            <a:r>
              <a:rPr sz="1050" spc="-75" dirty="0">
                <a:latin typeface="Trebuchet MS"/>
                <a:cs typeface="Trebuchet MS"/>
              </a:rPr>
              <a:t> </a:t>
            </a:r>
            <a:r>
              <a:rPr sz="1050" spc="10" dirty="0">
                <a:latin typeface="Trebuchet MS"/>
                <a:cs typeface="Trebuchet MS"/>
              </a:rPr>
              <a:t>d</a:t>
            </a:r>
            <a:r>
              <a:rPr sz="1050" spc="5" dirty="0">
                <a:latin typeface="Trebuchet MS"/>
                <a:cs typeface="Trebuchet MS"/>
              </a:rPr>
              <a:t>u</a:t>
            </a:r>
            <a:r>
              <a:rPr sz="1050" spc="-75" dirty="0">
                <a:latin typeface="Trebuchet MS"/>
                <a:cs typeface="Trebuchet MS"/>
              </a:rPr>
              <a:t> </a:t>
            </a:r>
            <a:r>
              <a:rPr sz="1050" spc="15" dirty="0">
                <a:latin typeface="Trebuchet MS"/>
                <a:cs typeface="Trebuchet MS"/>
              </a:rPr>
              <a:t>Q</a:t>
            </a:r>
            <a:r>
              <a:rPr sz="1050" spc="35" dirty="0">
                <a:latin typeface="Trebuchet MS"/>
                <a:cs typeface="Trebuchet MS"/>
              </a:rPr>
              <a:t>R</a:t>
            </a:r>
            <a:r>
              <a:rPr sz="1050" spc="-70" dirty="0">
                <a:latin typeface="Trebuchet MS"/>
                <a:cs typeface="Trebuchet MS"/>
              </a:rPr>
              <a:t> </a:t>
            </a:r>
            <a:r>
              <a:rPr sz="1050" spc="10" dirty="0">
                <a:latin typeface="Trebuchet MS"/>
                <a:cs typeface="Trebuchet MS"/>
              </a:rPr>
              <a:t>cod</a:t>
            </a:r>
            <a:r>
              <a:rPr sz="1050" spc="15" dirty="0">
                <a:latin typeface="Trebuchet MS"/>
                <a:cs typeface="Trebuchet MS"/>
              </a:rPr>
              <a:t>e</a:t>
            </a:r>
            <a:r>
              <a:rPr sz="1050" spc="-180" dirty="0">
                <a:latin typeface="Trebuchet MS"/>
                <a:cs typeface="Trebuchet MS"/>
              </a:rPr>
              <a:t>,</a:t>
            </a:r>
            <a:r>
              <a:rPr sz="1050" spc="-65" dirty="0">
                <a:latin typeface="Trebuchet MS"/>
                <a:cs typeface="Trebuchet MS"/>
              </a:rPr>
              <a:t> </a:t>
            </a:r>
            <a:r>
              <a:rPr sz="1050" spc="50" dirty="0">
                <a:latin typeface="Trebuchet MS"/>
                <a:cs typeface="Trebuchet MS"/>
              </a:rPr>
              <a:t>C</a:t>
            </a:r>
            <a:r>
              <a:rPr sz="1050" spc="55" dirty="0">
                <a:latin typeface="Trebuchet MS"/>
                <a:cs typeface="Trebuchet MS"/>
              </a:rPr>
              <a:t>EBoo</a:t>
            </a:r>
            <a:r>
              <a:rPr sz="1050" spc="35" dirty="0">
                <a:latin typeface="Trebuchet MS"/>
                <a:cs typeface="Trebuchet MS"/>
              </a:rPr>
              <a:t>s</a:t>
            </a:r>
            <a:r>
              <a:rPr sz="1050" spc="-20" dirty="0">
                <a:latin typeface="Trebuchet MS"/>
                <a:cs typeface="Trebuchet MS"/>
              </a:rPr>
              <a:t>tF</a:t>
            </a:r>
            <a:r>
              <a:rPr sz="1050" spc="-50" dirty="0">
                <a:latin typeface="Trebuchet MS"/>
                <a:cs typeface="Trebuchet MS"/>
              </a:rPr>
              <a:t>i</a:t>
            </a:r>
            <a:r>
              <a:rPr sz="1050" spc="10" dirty="0">
                <a:latin typeface="Trebuchet MS"/>
                <a:cs typeface="Trebuchet MS"/>
              </a:rPr>
              <a:t>d</a:t>
            </a:r>
            <a:r>
              <a:rPr sz="1050" spc="-95" dirty="0">
                <a:latin typeface="Trebuchet MS"/>
                <a:cs typeface="Trebuchet MS"/>
              </a:rPr>
              <a:t> </a:t>
            </a:r>
            <a:r>
              <a:rPr sz="1050" spc="-15" dirty="0">
                <a:latin typeface="Trebuchet MS"/>
                <a:cs typeface="Trebuchet MS"/>
              </a:rPr>
              <a:t>e</a:t>
            </a:r>
            <a:r>
              <a:rPr sz="1050" spc="110" dirty="0">
                <a:latin typeface="Trebuchet MS"/>
                <a:cs typeface="Trebuchet MS"/>
              </a:rPr>
              <a:t>s</a:t>
            </a:r>
            <a:r>
              <a:rPr sz="1050" spc="-75" dirty="0">
                <a:latin typeface="Trebuchet MS"/>
                <a:cs typeface="Trebuchet MS"/>
              </a:rPr>
              <a:t>t</a:t>
            </a:r>
            <a:r>
              <a:rPr sz="1050" spc="-65" dirty="0">
                <a:latin typeface="Trebuchet MS"/>
                <a:cs typeface="Trebuchet MS"/>
              </a:rPr>
              <a:t> </a:t>
            </a:r>
            <a:r>
              <a:rPr sz="1050" dirty="0">
                <a:latin typeface="Trebuchet MS"/>
                <a:cs typeface="Trebuchet MS"/>
              </a:rPr>
              <a:t>p</a:t>
            </a:r>
            <a:r>
              <a:rPr sz="1050" spc="-35" dirty="0">
                <a:latin typeface="Trebuchet MS"/>
                <a:cs typeface="Trebuchet MS"/>
              </a:rPr>
              <a:t>rê</a:t>
            </a:r>
            <a:r>
              <a:rPr sz="1050" spc="-75" dirty="0">
                <a:latin typeface="Trebuchet MS"/>
                <a:cs typeface="Trebuchet MS"/>
              </a:rPr>
              <a:t>t </a:t>
            </a:r>
            <a:r>
              <a:rPr sz="1050" spc="15" dirty="0">
                <a:latin typeface="Trebuchet MS"/>
                <a:cs typeface="Trebuchet MS"/>
              </a:rPr>
              <a:t>à  </a:t>
            </a:r>
            <a:r>
              <a:rPr sz="1050" spc="-25" dirty="0">
                <a:latin typeface="Trebuchet MS"/>
                <a:cs typeface="Trebuchet MS"/>
              </a:rPr>
              <a:t>fonctionner:</a:t>
            </a:r>
            <a:endParaRPr sz="1050">
              <a:latin typeface="Trebuchet MS"/>
              <a:cs typeface="Trebuchet MS"/>
            </a:endParaRPr>
          </a:p>
          <a:p>
            <a:pPr marL="184785" indent="-172720">
              <a:lnSpc>
                <a:spcPct val="100000"/>
              </a:lnSpc>
              <a:buSzPct val="70000"/>
              <a:buFont typeface="Wingdings"/>
              <a:buChar char=""/>
              <a:tabLst>
                <a:tab pos="185420" algn="l"/>
              </a:tabLst>
            </a:pPr>
            <a:r>
              <a:rPr sz="1000" spc="-55" dirty="0">
                <a:latin typeface="Trebuchet MS"/>
                <a:cs typeface="Trebuchet MS"/>
              </a:rPr>
              <a:t>l’i</a:t>
            </a:r>
            <a:r>
              <a:rPr sz="1000" spc="-90" dirty="0">
                <a:latin typeface="Trebuchet MS"/>
                <a:cs typeface="Trebuchet MS"/>
              </a:rPr>
              <a:t>c</a:t>
            </a:r>
            <a:r>
              <a:rPr sz="1000" spc="25" dirty="0">
                <a:latin typeface="Trebuchet MS"/>
                <a:cs typeface="Trebuchet MS"/>
              </a:rPr>
              <a:t>ô</a:t>
            </a:r>
            <a:r>
              <a:rPr sz="1000" spc="-10" dirty="0">
                <a:latin typeface="Trebuchet MS"/>
                <a:cs typeface="Trebuchet MS"/>
              </a:rPr>
              <a:t>ne</a:t>
            </a:r>
            <a:r>
              <a:rPr sz="1000" spc="-50" dirty="0">
                <a:latin typeface="Trebuchet MS"/>
                <a:cs typeface="Trebuchet MS"/>
              </a:rPr>
              <a:t> </a:t>
            </a:r>
            <a:r>
              <a:rPr sz="1000" spc="35" dirty="0">
                <a:latin typeface="Trebuchet MS"/>
                <a:cs typeface="Trebuchet MS"/>
              </a:rPr>
              <a:t>CEBo</a:t>
            </a:r>
            <a:r>
              <a:rPr sz="1000" spc="25" dirty="0">
                <a:latin typeface="Trebuchet MS"/>
                <a:cs typeface="Trebuchet MS"/>
              </a:rPr>
              <a:t>o</a:t>
            </a:r>
            <a:r>
              <a:rPr sz="1000" spc="15" dirty="0">
                <a:latin typeface="Trebuchet MS"/>
                <a:cs typeface="Trebuchet MS"/>
              </a:rPr>
              <a:t>st</a:t>
            </a:r>
            <a:r>
              <a:rPr sz="1000" spc="-25" dirty="0">
                <a:latin typeface="Trebuchet MS"/>
                <a:cs typeface="Trebuchet MS"/>
              </a:rPr>
              <a:t> </a:t>
            </a:r>
            <a:r>
              <a:rPr sz="1000" spc="10" dirty="0">
                <a:latin typeface="Trebuchet MS"/>
                <a:cs typeface="Trebuchet MS"/>
              </a:rPr>
              <a:t>FI</a:t>
            </a:r>
            <a:r>
              <a:rPr sz="1000" spc="35" dirty="0">
                <a:latin typeface="Trebuchet MS"/>
                <a:cs typeface="Trebuchet MS"/>
              </a:rPr>
              <a:t>D</a:t>
            </a:r>
            <a:r>
              <a:rPr sz="1000" spc="-55" dirty="0">
                <a:latin typeface="Trebuchet MS"/>
                <a:cs typeface="Trebuchet MS"/>
              </a:rPr>
              <a:t> </a:t>
            </a:r>
            <a:r>
              <a:rPr sz="1000" spc="15" dirty="0">
                <a:latin typeface="Trebuchet MS"/>
                <a:cs typeface="Trebuchet MS"/>
              </a:rPr>
              <a:t>a</a:t>
            </a:r>
            <a:r>
              <a:rPr sz="1000" spc="-55" dirty="0">
                <a:latin typeface="Trebuchet MS"/>
                <a:cs typeface="Trebuchet MS"/>
              </a:rPr>
              <a:t> </a:t>
            </a:r>
            <a:r>
              <a:rPr sz="1000" spc="-15" dirty="0">
                <a:latin typeface="Trebuchet MS"/>
                <a:cs typeface="Trebuchet MS"/>
              </a:rPr>
              <a:t>rem</a:t>
            </a:r>
            <a:r>
              <a:rPr sz="1000" spc="-5" dirty="0">
                <a:latin typeface="Trebuchet MS"/>
                <a:cs typeface="Trebuchet MS"/>
              </a:rPr>
              <a:t>p</a:t>
            </a:r>
            <a:r>
              <a:rPr sz="1000" spc="-15" dirty="0">
                <a:latin typeface="Trebuchet MS"/>
                <a:cs typeface="Trebuchet MS"/>
              </a:rPr>
              <a:t>l</a:t>
            </a:r>
            <a:r>
              <a:rPr sz="1000" spc="-30" dirty="0">
                <a:latin typeface="Trebuchet MS"/>
                <a:cs typeface="Trebuchet MS"/>
              </a:rPr>
              <a:t>a</a:t>
            </a:r>
            <a:r>
              <a:rPr sz="1000" spc="15" dirty="0">
                <a:latin typeface="Trebuchet MS"/>
                <a:cs typeface="Trebuchet MS"/>
              </a:rPr>
              <a:t>c</a:t>
            </a:r>
            <a:r>
              <a:rPr sz="1000" spc="-20" dirty="0">
                <a:latin typeface="Trebuchet MS"/>
                <a:cs typeface="Trebuchet MS"/>
              </a:rPr>
              <a:t>é</a:t>
            </a:r>
            <a:r>
              <a:rPr sz="1000" spc="-40" dirty="0">
                <a:latin typeface="Trebuchet MS"/>
                <a:cs typeface="Trebuchet MS"/>
              </a:rPr>
              <a:t> </a:t>
            </a:r>
            <a:r>
              <a:rPr sz="1000" spc="-55" dirty="0">
                <a:latin typeface="Trebuchet MS"/>
                <a:cs typeface="Trebuchet MS"/>
              </a:rPr>
              <a:t>l’i</a:t>
            </a:r>
            <a:r>
              <a:rPr sz="1000" spc="-90" dirty="0">
                <a:latin typeface="Trebuchet MS"/>
                <a:cs typeface="Trebuchet MS"/>
              </a:rPr>
              <a:t>c</a:t>
            </a:r>
            <a:r>
              <a:rPr sz="1000" spc="25" dirty="0">
                <a:latin typeface="Trebuchet MS"/>
                <a:cs typeface="Trebuchet MS"/>
              </a:rPr>
              <a:t>ô</a:t>
            </a:r>
            <a:r>
              <a:rPr sz="1000" spc="-10" dirty="0">
                <a:latin typeface="Trebuchet MS"/>
                <a:cs typeface="Trebuchet MS"/>
              </a:rPr>
              <a:t>ne</a:t>
            </a:r>
            <a:r>
              <a:rPr sz="1000" spc="-50" dirty="0">
                <a:latin typeface="Trebuchet MS"/>
                <a:cs typeface="Trebuchet MS"/>
              </a:rPr>
              <a:t> </a:t>
            </a:r>
            <a:r>
              <a:rPr sz="1000" spc="-10" dirty="0">
                <a:latin typeface="Trebuchet MS"/>
                <a:cs typeface="Trebuchet MS"/>
              </a:rPr>
              <a:t>I</a:t>
            </a:r>
            <a:r>
              <a:rPr sz="1000" spc="45" dirty="0">
                <a:latin typeface="Trebuchet MS"/>
                <a:cs typeface="Trebuchet MS"/>
              </a:rPr>
              <a:t>Z</a:t>
            </a:r>
            <a:r>
              <a:rPr sz="1000" spc="-10" dirty="0">
                <a:latin typeface="Trebuchet MS"/>
                <a:cs typeface="Trebuchet MS"/>
              </a:rPr>
              <a:t>I</a:t>
            </a:r>
            <a:r>
              <a:rPr sz="1000" spc="60" dirty="0">
                <a:latin typeface="Trebuchet MS"/>
                <a:cs typeface="Trebuchet MS"/>
              </a:rPr>
              <a:t>CAP</a:t>
            </a:r>
            <a:endParaRPr sz="1000">
              <a:latin typeface="Trebuchet MS"/>
              <a:cs typeface="Trebuchet MS"/>
            </a:endParaRPr>
          </a:p>
          <a:p>
            <a:pPr marL="184785" indent="-172720">
              <a:lnSpc>
                <a:spcPct val="100000"/>
              </a:lnSpc>
              <a:buSzPct val="70000"/>
              <a:buFont typeface="Wingdings"/>
              <a:buChar char=""/>
              <a:tabLst>
                <a:tab pos="185420" algn="l"/>
              </a:tabLst>
            </a:pPr>
            <a:r>
              <a:rPr sz="1000" spc="5" dirty="0">
                <a:latin typeface="Trebuchet MS"/>
                <a:cs typeface="Trebuchet MS"/>
              </a:rPr>
              <a:t>Le</a:t>
            </a:r>
            <a:r>
              <a:rPr sz="1000" spc="-70" dirty="0">
                <a:latin typeface="Trebuchet MS"/>
                <a:cs typeface="Trebuchet MS"/>
              </a:rPr>
              <a:t> </a:t>
            </a:r>
            <a:r>
              <a:rPr sz="1000" spc="25" dirty="0">
                <a:latin typeface="Trebuchet MS"/>
                <a:cs typeface="Trebuchet MS"/>
              </a:rPr>
              <a:t>nom</a:t>
            </a:r>
            <a:r>
              <a:rPr sz="1000" spc="-45" dirty="0">
                <a:latin typeface="Trebuchet MS"/>
                <a:cs typeface="Trebuchet MS"/>
              </a:rPr>
              <a:t> </a:t>
            </a:r>
            <a:r>
              <a:rPr sz="1000" spc="-10" dirty="0">
                <a:latin typeface="Trebuchet MS"/>
                <a:cs typeface="Trebuchet MS"/>
              </a:rPr>
              <a:t>de</a:t>
            </a:r>
            <a:r>
              <a:rPr sz="1000" spc="-60" dirty="0">
                <a:latin typeface="Trebuchet MS"/>
                <a:cs typeface="Trebuchet MS"/>
              </a:rPr>
              <a:t> </a:t>
            </a:r>
            <a:r>
              <a:rPr sz="1000" spc="-20" dirty="0">
                <a:latin typeface="Trebuchet MS"/>
                <a:cs typeface="Trebuchet MS"/>
              </a:rPr>
              <a:t>la</a:t>
            </a:r>
            <a:r>
              <a:rPr sz="1000" spc="-50" dirty="0">
                <a:latin typeface="Trebuchet MS"/>
                <a:cs typeface="Trebuchet MS"/>
              </a:rPr>
              <a:t> </a:t>
            </a:r>
            <a:r>
              <a:rPr sz="1000" spc="-15" dirty="0">
                <a:latin typeface="Trebuchet MS"/>
                <a:cs typeface="Trebuchet MS"/>
              </a:rPr>
              <a:t>boutique</a:t>
            </a:r>
            <a:r>
              <a:rPr sz="1000" spc="-55" dirty="0">
                <a:latin typeface="Trebuchet MS"/>
                <a:cs typeface="Trebuchet MS"/>
              </a:rPr>
              <a:t> </a:t>
            </a:r>
            <a:r>
              <a:rPr sz="1000" spc="-15" dirty="0">
                <a:latin typeface="Trebuchet MS"/>
                <a:cs typeface="Trebuchet MS"/>
              </a:rPr>
              <a:t>apparait</a:t>
            </a:r>
            <a:r>
              <a:rPr sz="1000" spc="-30" dirty="0">
                <a:latin typeface="Trebuchet MS"/>
                <a:cs typeface="Trebuchet MS"/>
              </a:rPr>
              <a:t> </a:t>
            </a:r>
            <a:r>
              <a:rPr sz="1000" spc="30" dirty="0">
                <a:latin typeface="Trebuchet MS"/>
                <a:cs typeface="Trebuchet MS"/>
              </a:rPr>
              <a:t>dans</a:t>
            </a:r>
            <a:r>
              <a:rPr sz="1000" spc="-55" dirty="0">
                <a:latin typeface="Trebuchet MS"/>
                <a:cs typeface="Trebuchet MS"/>
              </a:rPr>
              <a:t> </a:t>
            </a:r>
            <a:r>
              <a:rPr sz="1000" spc="-30" dirty="0">
                <a:latin typeface="Trebuchet MS"/>
                <a:cs typeface="Trebuchet MS"/>
              </a:rPr>
              <a:t>l’application</a:t>
            </a:r>
            <a:endParaRPr sz="1000">
              <a:latin typeface="Trebuchet MS"/>
              <a:cs typeface="Trebuchet MS"/>
            </a:endParaRPr>
          </a:p>
        </p:txBody>
      </p:sp>
    </p:spTree>
    <p:extLst>
      <p:ext uri="{BB962C8B-B14F-4D97-AF65-F5344CB8AC3E}">
        <p14:creationId xmlns:p14="http://schemas.microsoft.com/office/powerpoint/2010/main" val="3062591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err="1">
                <a:latin typeface="Montserrat Black" panose="00000A00000000000000" pitchFamily="2" charset="0"/>
              </a:rPr>
              <a:t>Tpe</a:t>
            </a:r>
            <a:r>
              <a:rPr lang="fr-FR" sz="2000" spc="30" dirty="0">
                <a:latin typeface="Montserrat Black" panose="00000A00000000000000" pitchFamily="2" charset="0"/>
              </a:rPr>
              <a:t> premium</a:t>
            </a:r>
          </a:p>
        </p:txBody>
      </p:sp>
      <p:sp>
        <p:nvSpPr>
          <p:cNvPr id="4" name="ZoneTexte 3"/>
          <p:cNvSpPr txBox="1"/>
          <p:nvPr/>
        </p:nvSpPr>
        <p:spPr>
          <a:xfrm>
            <a:off x="471056" y="1164835"/>
            <a:ext cx="11346872" cy="369845"/>
          </a:xfrm>
          <a:prstGeom prst="rect">
            <a:avLst/>
          </a:prstGeom>
          <a:noFill/>
        </p:spPr>
        <p:txBody>
          <a:bodyPr wrap="square" rtlCol="0">
            <a:spAutoFit/>
          </a:bodyPr>
          <a:lstStyle/>
          <a:p>
            <a:pPr marL="298450" indent="-285750">
              <a:lnSpc>
                <a:spcPts val="2405"/>
              </a:lnSpc>
              <a:spcBef>
                <a:spcPts val="135"/>
              </a:spcBef>
              <a:buClr>
                <a:srgbClr val="C00000"/>
              </a:buClr>
              <a:buFont typeface="Wingdings" panose="05000000000000000000" pitchFamily="2" charset="2"/>
              <a:buChar char="q"/>
              <a:tabLst>
                <a:tab pos="8990965" algn="l"/>
              </a:tabLst>
            </a:pPr>
            <a:r>
              <a:rPr lang="fr-FR" sz="1600" b="1" spc="20" dirty="0">
                <a:latin typeface="Arial"/>
                <a:cs typeface="Arial"/>
              </a:rPr>
              <a:t>Ces</a:t>
            </a:r>
            <a:r>
              <a:rPr lang="fr-FR" sz="1600" b="1" spc="5" dirty="0">
                <a:latin typeface="Arial"/>
                <a:cs typeface="Arial"/>
              </a:rPr>
              <a:t> </a:t>
            </a:r>
            <a:r>
              <a:rPr lang="fr-FR" sz="1600" b="1" spc="15" dirty="0">
                <a:latin typeface="Arial"/>
                <a:cs typeface="Arial"/>
              </a:rPr>
              <a:t>évolutions</a:t>
            </a:r>
            <a:r>
              <a:rPr lang="fr-FR" sz="1600" b="1" spc="-20" dirty="0">
                <a:latin typeface="Arial"/>
                <a:cs typeface="Arial"/>
              </a:rPr>
              <a:t> </a:t>
            </a:r>
            <a:r>
              <a:rPr lang="fr-FR" sz="1600" b="1" spc="20" dirty="0">
                <a:latin typeface="Arial"/>
                <a:cs typeface="Arial"/>
              </a:rPr>
              <a:t>viennent</a:t>
            </a:r>
            <a:r>
              <a:rPr lang="fr-FR" sz="1600" b="1" spc="-5" dirty="0">
                <a:latin typeface="Arial"/>
                <a:cs typeface="Arial"/>
              </a:rPr>
              <a:t> </a:t>
            </a:r>
            <a:r>
              <a:rPr lang="fr-FR" sz="1600" b="1" spc="15" dirty="0">
                <a:latin typeface="Arial"/>
                <a:cs typeface="Arial"/>
              </a:rPr>
              <a:t>enrichir</a:t>
            </a:r>
            <a:r>
              <a:rPr lang="fr-FR" sz="1600" b="1" spc="-20" dirty="0">
                <a:latin typeface="Arial"/>
                <a:cs typeface="Arial"/>
              </a:rPr>
              <a:t> </a:t>
            </a:r>
            <a:r>
              <a:rPr lang="fr-FR" sz="1600" b="1" spc="10" dirty="0">
                <a:latin typeface="Arial"/>
                <a:cs typeface="Arial"/>
              </a:rPr>
              <a:t>la</a:t>
            </a:r>
            <a:r>
              <a:rPr lang="fr-FR" sz="1600" b="1" spc="5" dirty="0">
                <a:latin typeface="Arial"/>
                <a:cs typeface="Arial"/>
              </a:rPr>
              <a:t> </a:t>
            </a:r>
            <a:r>
              <a:rPr lang="fr-FR" sz="1600" b="1" spc="15" dirty="0">
                <a:latin typeface="Arial"/>
                <a:cs typeface="Arial"/>
              </a:rPr>
              <a:t>proposition</a:t>
            </a:r>
            <a:r>
              <a:rPr lang="fr-FR" sz="1600" b="1" spc="-30" dirty="0">
                <a:latin typeface="Arial"/>
                <a:cs typeface="Arial"/>
              </a:rPr>
              <a:t> </a:t>
            </a:r>
            <a:r>
              <a:rPr lang="fr-FR" sz="1600" b="1" spc="20" dirty="0">
                <a:latin typeface="Arial"/>
                <a:cs typeface="Arial"/>
              </a:rPr>
              <a:t>de </a:t>
            </a:r>
            <a:r>
              <a:rPr lang="fr-FR" sz="1600" b="1" spc="15" dirty="0">
                <a:latin typeface="Arial"/>
                <a:cs typeface="Arial"/>
              </a:rPr>
              <a:t>valeur</a:t>
            </a:r>
            <a:r>
              <a:rPr lang="fr-FR" sz="1600" b="1" dirty="0">
                <a:latin typeface="Arial"/>
                <a:cs typeface="Arial"/>
              </a:rPr>
              <a:t> </a:t>
            </a:r>
            <a:r>
              <a:rPr lang="fr-FR" sz="1600" b="1" spc="20" dirty="0">
                <a:latin typeface="Arial"/>
                <a:cs typeface="Arial"/>
              </a:rPr>
              <a:t>de</a:t>
            </a:r>
            <a:r>
              <a:rPr lang="fr-FR" sz="1600" b="1" spc="5" dirty="0">
                <a:latin typeface="Arial"/>
                <a:cs typeface="Arial"/>
              </a:rPr>
              <a:t> </a:t>
            </a:r>
            <a:r>
              <a:rPr lang="fr-FR" sz="1600" b="1" spc="20" dirty="0">
                <a:latin typeface="Arial"/>
                <a:cs typeface="Arial"/>
              </a:rPr>
              <a:t>ces </a:t>
            </a:r>
            <a:r>
              <a:rPr lang="fr-FR" sz="1600" b="1" spc="25" dirty="0">
                <a:latin typeface="Arial"/>
                <a:cs typeface="Arial"/>
              </a:rPr>
              <a:t>TPE </a:t>
            </a:r>
            <a:r>
              <a:rPr lang="fr-FR" sz="1600" b="1" spc="20" dirty="0">
                <a:latin typeface="Arial"/>
                <a:cs typeface="Arial"/>
              </a:rPr>
              <a:t>de</a:t>
            </a:r>
            <a:r>
              <a:rPr lang="fr-FR" sz="1600" b="1" spc="-45" dirty="0">
                <a:latin typeface="Arial"/>
                <a:cs typeface="Arial"/>
              </a:rPr>
              <a:t> </a:t>
            </a:r>
            <a:r>
              <a:rPr lang="fr-FR" sz="1600" b="1" spc="15" dirty="0">
                <a:latin typeface="Arial"/>
                <a:cs typeface="Arial"/>
              </a:rPr>
              <a:t>dernière génération</a:t>
            </a:r>
            <a:endParaRPr lang="fr-FR" sz="1600" dirty="0">
              <a:latin typeface="Arial"/>
              <a:cs typeface="Arial"/>
            </a:endParaRPr>
          </a:p>
        </p:txBody>
      </p:sp>
      <p:sp>
        <p:nvSpPr>
          <p:cNvPr id="5" name="object 7"/>
          <p:cNvSpPr txBox="1"/>
          <p:nvPr/>
        </p:nvSpPr>
        <p:spPr>
          <a:xfrm>
            <a:off x="275336" y="3185449"/>
            <a:ext cx="2609850" cy="838200"/>
          </a:xfrm>
          <a:prstGeom prst="rect">
            <a:avLst/>
          </a:prstGeom>
        </p:spPr>
        <p:txBody>
          <a:bodyPr vert="horz" wrap="square" lIns="0" tIns="138430" rIns="0" bIns="0" rtlCol="0">
            <a:spAutoFit/>
          </a:bodyPr>
          <a:lstStyle/>
          <a:p>
            <a:pPr algn="ctr">
              <a:lnSpc>
                <a:spcPct val="100000"/>
              </a:lnSpc>
              <a:spcBef>
                <a:spcPts val="1090"/>
              </a:spcBef>
            </a:pPr>
            <a:r>
              <a:rPr sz="1400" b="1" spc="-40" dirty="0">
                <a:solidFill>
                  <a:srgbClr val="006FC0"/>
                </a:solidFill>
                <a:latin typeface="Trebuchet MS"/>
                <a:cs typeface="Trebuchet MS"/>
              </a:rPr>
              <a:t>U</a:t>
            </a:r>
            <a:r>
              <a:rPr sz="1400" b="1" spc="-35" dirty="0">
                <a:solidFill>
                  <a:srgbClr val="006FC0"/>
                </a:solidFill>
                <a:latin typeface="Trebuchet MS"/>
                <a:cs typeface="Trebuchet MS"/>
              </a:rPr>
              <a:t>n</a:t>
            </a:r>
            <a:r>
              <a:rPr sz="1400" b="1" spc="-70" dirty="0">
                <a:solidFill>
                  <a:srgbClr val="006FC0"/>
                </a:solidFill>
                <a:latin typeface="Trebuchet MS"/>
                <a:cs typeface="Trebuchet MS"/>
              </a:rPr>
              <a:t> </a:t>
            </a:r>
            <a:r>
              <a:rPr sz="1400" b="1" dirty="0">
                <a:solidFill>
                  <a:srgbClr val="006FC0"/>
                </a:solidFill>
                <a:latin typeface="Trebuchet MS"/>
                <a:cs typeface="Trebuchet MS"/>
              </a:rPr>
              <a:t>T</a:t>
            </a:r>
            <a:r>
              <a:rPr sz="1400" b="1" spc="70" dirty="0">
                <a:solidFill>
                  <a:srgbClr val="006FC0"/>
                </a:solidFill>
                <a:latin typeface="Trebuchet MS"/>
                <a:cs typeface="Trebuchet MS"/>
              </a:rPr>
              <a:t>P</a:t>
            </a:r>
            <a:r>
              <a:rPr sz="1400" b="1" spc="-10" dirty="0">
                <a:solidFill>
                  <a:srgbClr val="006FC0"/>
                </a:solidFill>
                <a:latin typeface="Trebuchet MS"/>
                <a:cs typeface="Trebuchet MS"/>
              </a:rPr>
              <a:t>E</a:t>
            </a:r>
            <a:r>
              <a:rPr sz="1400" b="1" spc="-75" dirty="0">
                <a:solidFill>
                  <a:srgbClr val="006FC0"/>
                </a:solidFill>
                <a:latin typeface="Trebuchet MS"/>
                <a:cs typeface="Trebuchet MS"/>
              </a:rPr>
              <a:t> </a:t>
            </a:r>
            <a:r>
              <a:rPr sz="1400" b="1" spc="-35" dirty="0">
                <a:solidFill>
                  <a:srgbClr val="006FC0"/>
                </a:solidFill>
                <a:latin typeface="Trebuchet MS"/>
                <a:cs typeface="Trebuchet MS"/>
              </a:rPr>
              <a:t>pl</a:t>
            </a:r>
            <a:r>
              <a:rPr sz="1400" b="1" spc="-50" dirty="0">
                <a:solidFill>
                  <a:srgbClr val="006FC0"/>
                </a:solidFill>
                <a:latin typeface="Trebuchet MS"/>
                <a:cs typeface="Trebuchet MS"/>
              </a:rPr>
              <a:t>u</a:t>
            </a:r>
            <a:r>
              <a:rPr sz="1400" b="1" spc="114" dirty="0">
                <a:solidFill>
                  <a:srgbClr val="006FC0"/>
                </a:solidFill>
                <a:latin typeface="Trebuchet MS"/>
                <a:cs typeface="Trebuchet MS"/>
              </a:rPr>
              <a:t>s</a:t>
            </a:r>
            <a:r>
              <a:rPr sz="1400" b="1" spc="-70" dirty="0">
                <a:solidFill>
                  <a:srgbClr val="006FC0"/>
                </a:solidFill>
                <a:latin typeface="Trebuchet MS"/>
                <a:cs typeface="Trebuchet MS"/>
              </a:rPr>
              <a:t> </a:t>
            </a:r>
            <a:r>
              <a:rPr sz="1400" b="1" spc="-45" dirty="0">
                <a:solidFill>
                  <a:srgbClr val="006FC0"/>
                </a:solidFill>
                <a:latin typeface="Trebuchet MS"/>
                <a:cs typeface="Trebuchet MS"/>
              </a:rPr>
              <a:t>perfor</a:t>
            </a:r>
            <a:r>
              <a:rPr sz="1400" b="1" spc="-10" dirty="0">
                <a:solidFill>
                  <a:srgbClr val="006FC0"/>
                </a:solidFill>
                <a:latin typeface="Trebuchet MS"/>
                <a:cs typeface="Trebuchet MS"/>
              </a:rPr>
              <a:t>man</a:t>
            </a:r>
            <a:r>
              <a:rPr sz="1400" b="1" spc="-85" dirty="0">
                <a:solidFill>
                  <a:srgbClr val="006FC0"/>
                </a:solidFill>
                <a:latin typeface="Trebuchet MS"/>
                <a:cs typeface="Trebuchet MS"/>
              </a:rPr>
              <a:t>t</a:t>
            </a:r>
            <a:endParaRPr sz="1400">
              <a:latin typeface="Trebuchet MS"/>
              <a:cs typeface="Trebuchet MS"/>
            </a:endParaRPr>
          </a:p>
          <a:p>
            <a:pPr marL="12700" marR="5080" algn="ctr">
              <a:lnSpc>
                <a:spcPct val="100000"/>
              </a:lnSpc>
              <a:spcBef>
                <a:spcPts val="844"/>
              </a:spcBef>
            </a:pPr>
            <a:r>
              <a:rPr sz="1200" b="1" spc="65" dirty="0">
                <a:latin typeface="Trebuchet MS"/>
                <a:cs typeface="Trebuchet MS"/>
              </a:rPr>
              <a:t>P</a:t>
            </a:r>
            <a:r>
              <a:rPr sz="1200" b="1" spc="-40" dirty="0">
                <a:latin typeface="Trebuchet MS"/>
                <a:cs typeface="Trebuchet MS"/>
              </a:rPr>
              <a:t>l</a:t>
            </a:r>
            <a:r>
              <a:rPr sz="1200" b="1" spc="30" dirty="0">
                <a:latin typeface="Trebuchet MS"/>
                <a:cs typeface="Trebuchet MS"/>
              </a:rPr>
              <a:t>us</a:t>
            </a:r>
            <a:r>
              <a:rPr sz="1200" b="1" spc="-80" dirty="0">
                <a:latin typeface="Trebuchet MS"/>
                <a:cs typeface="Trebuchet MS"/>
              </a:rPr>
              <a:t> </a:t>
            </a:r>
            <a:r>
              <a:rPr sz="1200" b="1" spc="-30" dirty="0">
                <a:latin typeface="Trebuchet MS"/>
                <a:cs typeface="Trebuchet MS"/>
              </a:rPr>
              <a:t>d</a:t>
            </a:r>
            <a:r>
              <a:rPr sz="1200" b="1" spc="-45" dirty="0">
                <a:latin typeface="Trebuchet MS"/>
                <a:cs typeface="Trebuchet MS"/>
              </a:rPr>
              <a:t>e</a:t>
            </a:r>
            <a:r>
              <a:rPr sz="1200" b="1" spc="-65" dirty="0">
                <a:latin typeface="Trebuchet MS"/>
                <a:cs typeface="Trebuchet MS"/>
              </a:rPr>
              <a:t> </a:t>
            </a:r>
            <a:r>
              <a:rPr sz="1200" b="1" dirty="0">
                <a:latin typeface="Trebuchet MS"/>
                <a:cs typeface="Trebuchet MS"/>
              </a:rPr>
              <a:t>c</a:t>
            </a:r>
            <a:r>
              <a:rPr sz="1200" b="1" spc="5" dirty="0">
                <a:latin typeface="Trebuchet MS"/>
                <a:cs typeface="Trebuchet MS"/>
              </a:rPr>
              <a:t>o</a:t>
            </a:r>
            <a:r>
              <a:rPr sz="1200" b="1" spc="-25" dirty="0">
                <a:latin typeface="Trebuchet MS"/>
                <a:cs typeface="Trebuchet MS"/>
              </a:rPr>
              <a:t>nf</a:t>
            </a:r>
            <a:r>
              <a:rPr sz="1200" b="1" spc="-15" dirty="0">
                <a:latin typeface="Trebuchet MS"/>
                <a:cs typeface="Trebuchet MS"/>
              </a:rPr>
              <a:t>o</a:t>
            </a:r>
            <a:r>
              <a:rPr sz="1200" b="1" spc="-85" dirty="0">
                <a:latin typeface="Trebuchet MS"/>
                <a:cs typeface="Trebuchet MS"/>
              </a:rPr>
              <a:t>r</a:t>
            </a:r>
            <a:r>
              <a:rPr sz="1200" b="1" spc="-75" dirty="0">
                <a:latin typeface="Trebuchet MS"/>
                <a:cs typeface="Trebuchet MS"/>
              </a:rPr>
              <a:t>t</a:t>
            </a:r>
            <a:r>
              <a:rPr sz="1200" b="1" spc="-85" dirty="0">
                <a:latin typeface="Trebuchet MS"/>
                <a:cs typeface="Trebuchet MS"/>
              </a:rPr>
              <a:t> </a:t>
            </a:r>
            <a:r>
              <a:rPr sz="1200" b="1" spc="-30" dirty="0">
                <a:latin typeface="Trebuchet MS"/>
                <a:cs typeface="Trebuchet MS"/>
              </a:rPr>
              <a:t>d</a:t>
            </a:r>
            <a:r>
              <a:rPr sz="1200" b="1" dirty="0">
                <a:latin typeface="Trebuchet MS"/>
                <a:cs typeface="Trebuchet MS"/>
              </a:rPr>
              <a:t>a</a:t>
            </a:r>
            <a:r>
              <a:rPr sz="1200" b="1" spc="30" dirty="0">
                <a:latin typeface="Trebuchet MS"/>
                <a:cs typeface="Trebuchet MS"/>
              </a:rPr>
              <a:t>n</a:t>
            </a:r>
            <a:r>
              <a:rPr sz="1200" b="1" spc="25" dirty="0">
                <a:latin typeface="Trebuchet MS"/>
                <a:cs typeface="Trebuchet MS"/>
              </a:rPr>
              <a:t>s</a:t>
            </a:r>
            <a:r>
              <a:rPr sz="1200" b="1" spc="-70" dirty="0">
                <a:latin typeface="Trebuchet MS"/>
                <a:cs typeface="Trebuchet MS"/>
              </a:rPr>
              <a:t> </a:t>
            </a:r>
            <a:r>
              <a:rPr sz="1200" b="1" spc="95" dirty="0">
                <a:latin typeface="Trebuchet MS"/>
                <a:cs typeface="Trebuchet MS"/>
              </a:rPr>
              <a:t>s</a:t>
            </a:r>
            <a:r>
              <a:rPr sz="1200" b="1" spc="-5" dirty="0">
                <a:latin typeface="Trebuchet MS"/>
                <a:cs typeface="Trebuchet MS"/>
              </a:rPr>
              <a:t>o</a:t>
            </a:r>
            <a:r>
              <a:rPr sz="1200" b="1" spc="-40" dirty="0">
                <a:latin typeface="Trebuchet MS"/>
                <a:cs typeface="Trebuchet MS"/>
              </a:rPr>
              <a:t>n</a:t>
            </a:r>
            <a:r>
              <a:rPr sz="1200" b="1" spc="-65" dirty="0">
                <a:latin typeface="Trebuchet MS"/>
                <a:cs typeface="Trebuchet MS"/>
              </a:rPr>
              <a:t> </a:t>
            </a:r>
            <a:r>
              <a:rPr sz="1200" b="1" spc="-55" dirty="0">
                <a:latin typeface="Trebuchet MS"/>
                <a:cs typeface="Trebuchet MS"/>
              </a:rPr>
              <a:t>ut</a:t>
            </a:r>
            <a:r>
              <a:rPr sz="1200" b="1" spc="-40" dirty="0">
                <a:latin typeface="Trebuchet MS"/>
                <a:cs typeface="Trebuchet MS"/>
              </a:rPr>
              <a:t>il</a:t>
            </a:r>
            <a:r>
              <a:rPr sz="1200" b="1" spc="-50" dirty="0">
                <a:latin typeface="Trebuchet MS"/>
                <a:cs typeface="Trebuchet MS"/>
              </a:rPr>
              <a:t>i</a:t>
            </a:r>
            <a:r>
              <a:rPr sz="1200" b="1" spc="95" dirty="0">
                <a:latin typeface="Trebuchet MS"/>
                <a:cs typeface="Trebuchet MS"/>
              </a:rPr>
              <a:t>s</a:t>
            </a:r>
            <a:r>
              <a:rPr sz="1200" b="1" spc="-10" dirty="0">
                <a:latin typeface="Trebuchet MS"/>
                <a:cs typeface="Trebuchet MS"/>
              </a:rPr>
              <a:t>a</a:t>
            </a:r>
            <a:r>
              <a:rPr sz="1200" b="1" spc="-35" dirty="0">
                <a:latin typeface="Trebuchet MS"/>
                <a:cs typeface="Trebuchet MS"/>
              </a:rPr>
              <a:t>ti</a:t>
            </a:r>
            <a:r>
              <a:rPr sz="1200" b="1" spc="-60" dirty="0">
                <a:latin typeface="Trebuchet MS"/>
                <a:cs typeface="Trebuchet MS"/>
              </a:rPr>
              <a:t>o</a:t>
            </a:r>
            <a:r>
              <a:rPr sz="1200" b="1" spc="-40" dirty="0">
                <a:latin typeface="Trebuchet MS"/>
                <a:cs typeface="Trebuchet MS"/>
              </a:rPr>
              <a:t>n</a:t>
            </a:r>
            <a:r>
              <a:rPr sz="1200" b="1" spc="-100" dirty="0">
                <a:latin typeface="Trebuchet MS"/>
                <a:cs typeface="Trebuchet MS"/>
              </a:rPr>
              <a:t> </a:t>
            </a:r>
            <a:r>
              <a:rPr sz="1200" b="1" spc="-50" dirty="0">
                <a:latin typeface="Trebuchet MS"/>
                <a:cs typeface="Trebuchet MS"/>
              </a:rPr>
              <a:t>et  </a:t>
            </a:r>
            <a:r>
              <a:rPr sz="1200" b="1" spc="-40" dirty="0">
                <a:latin typeface="Trebuchet MS"/>
                <a:cs typeface="Trebuchet MS"/>
              </a:rPr>
              <a:t>un</a:t>
            </a:r>
            <a:r>
              <a:rPr sz="1200" b="1" spc="-65" dirty="0">
                <a:latin typeface="Trebuchet MS"/>
                <a:cs typeface="Trebuchet MS"/>
              </a:rPr>
              <a:t> </a:t>
            </a:r>
            <a:r>
              <a:rPr sz="1200" b="1" spc="40" dirty="0">
                <a:latin typeface="Trebuchet MS"/>
                <a:cs typeface="Trebuchet MS"/>
              </a:rPr>
              <a:t>ga</a:t>
            </a:r>
            <a:r>
              <a:rPr sz="1200" b="1" spc="-40" dirty="0">
                <a:latin typeface="Trebuchet MS"/>
                <a:cs typeface="Trebuchet MS"/>
              </a:rPr>
              <a:t>in</a:t>
            </a:r>
            <a:r>
              <a:rPr sz="1200" b="1" spc="-75" dirty="0">
                <a:latin typeface="Trebuchet MS"/>
                <a:cs typeface="Trebuchet MS"/>
              </a:rPr>
              <a:t> </a:t>
            </a:r>
            <a:r>
              <a:rPr sz="1200" b="1" spc="-30" dirty="0">
                <a:latin typeface="Trebuchet MS"/>
                <a:cs typeface="Trebuchet MS"/>
              </a:rPr>
              <a:t>d</a:t>
            </a:r>
            <a:r>
              <a:rPr sz="1200" b="1" spc="-45" dirty="0">
                <a:latin typeface="Trebuchet MS"/>
                <a:cs typeface="Trebuchet MS"/>
              </a:rPr>
              <a:t>e</a:t>
            </a:r>
            <a:r>
              <a:rPr sz="1200" b="1" spc="-55" dirty="0">
                <a:latin typeface="Trebuchet MS"/>
                <a:cs typeface="Trebuchet MS"/>
              </a:rPr>
              <a:t> </a:t>
            </a:r>
            <a:r>
              <a:rPr sz="1200" b="1" spc="-35" dirty="0">
                <a:latin typeface="Trebuchet MS"/>
                <a:cs typeface="Trebuchet MS"/>
              </a:rPr>
              <a:t>tem</a:t>
            </a:r>
            <a:r>
              <a:rPr sz="1200" b="1" spc="-30" dirty="0">
                <a:latin typeface="Trebuchet MS"/>
                <a:cs typeface="Trebuchet MS"/>
              </a:rPr>
              <a:t>p</a:t>
            </a:r>
            <a:r>
              <a:rPr sz="1200" b="1" spc="100" dirty="0">
                <a:latin typeface="Trebuchet MS"/>
                <a:cs typeface="Trebuchet MS"/>
              </a:rPr>
              <a:t>s</a:t>
            </a:r>
            <a:r>
              <a:rPr sz="1200" b="1" spc="-80" dirty="0">
                <a:latin typeface="Trebuchet MS"/>
                <a:cs typeface="Trebuchet MS"/>
              </a:rPr>
              <a:t> </a:t>
            </a:r>
            <a:r>
              <a:rPr sz="1200" b="1" dirty="0">
                <a:latin typeface="Trebuchet MS"/>
                <a:cs typeface="Trebuchet MS"/>
              </a:rPr>
              <a:t>a</a:t>
            </a:r>
            <a:r>
              <a:rPr sz="1200" b="1" spc="-30" dirty="0">
                <a:latin typeface="Trebuchet MS"/>
                <a:cs typeface="Trebuchet MS"/>
              </a:rPr>
              <a:t>pp</a:t>
            </a:r>
            <a:r>
              <a:rPr sz="1200" b="1" spc="-85" dirty="0">
                <a:latin typeface="Trebuchet MS"/>
                <a:cs typeface="Trebuchet MS"/>
              </a:rPr>
              <a:t>r</a:t>
            </a:r>
            <a:r>
              <a:rPr sz="1200" b="1" spc="-20" dirty="0">
                <a:latin typeface="Trebuchet MS"/>
                <a:cs typeface="Trebuchet MS"/>
              </a:rPr>
              <a:t>éci</a:t>
            </a:r>
            <a:r>
              <a:rPr sz="1200" b="1" spc="-15" dirty="0">
                <a:latin typeface="Trebuchet MS"/>
                <a:cs typeface="Trebuchet MS"/>
              </a:rPr>
              <a:t>a</a:t>
            </a:r>
            <a:r>
              <a:rPr sz="1200" b="1" spc="-30" dirty="0">
                <a:latin typeface="Trebuchet MS"/>
                <a:cs typeface="Trebuchet MS"/>
              </a:rPr>
              <a:t>b</a:t>
            </a:r>
            <a:r>
              <a:rPr sz="1200" b="1" spc="-40" dirty="0">
                <a:latin typeface="Trebuchet MS"/>
                <a:cs typeface="Trebuchet MS"/>
              </a:rPr>
              <a:t>l</a:t>
            </a:r>
            <a:r>
              <a:rPr sz="1200" b="1" spc="-45" dirty="0">
                <a:latin typeface="Trebuchet MS"/>
                <a:cs typeface="Trebuchet MS"/>
              </a:rPr>
              <a:t>e</a:t>
            </a:r>
            <a:endParaRPr sz="1200">
              <a:latin typeface="Trebuchet MS"/>
              <a:cs typeface="Trebuchet MS"/>
            </a:endParaRPr>
          </a:p>
        </p:txBody>
      </p:sp>
      <p:sp>
        <p:nvSpPr>
          <p:cNvPr id="6" name="object 8"/>
          <p:cNvSpPr txBox="1"/>
          <p:nvPr/>
        </p:nvSpPr>
        <p:spPr>
          <a:xfrm>
            <a:off x="3674109" y="3310254"/>
            <a:ext cx="1805939" cy="740410"/>
          </a:xfrm>
          <a:prstGeom prst="rect">
            <a:avLst/>
          </a:prstGeom>
        </p:spPr>
        <p:txBody>
          <a:bodyPr vert="horz" wrap="square" lIns="0" tIns="13335" rIns="0" bIns="0" rtlCol="0">
            <a:spAutoFit/>
          </a:bodyPr>
          <a:lstStyle/>
          <a:p>
            <a:pPr algn="ctr">
              <a:lnSpc>
                <a:spcPct val="100000"/>
              </a:lnSpc>
              <a:spcBef>
                <a:spcPts val="105"/>
              </a:spcBef>
            </a:pPr>
            <a:r>
              <a:rPr sz="1400" b="1" spc="-40" dirty="0">
                <a:solidFill>
                  <a:srgbClr val="00AF50"/>
                </a:solidFill>
                <a:latin typeface="Trebuchet MS"/>
                <a:cs typeface="Trebuchet MS"/>
              </a:rPr>
              <a:t>U</a:t>
            </a:r>
            <a:r>
              <a:rPr sz="1400" b="1" spc="-35" dirty="0">
                <a:solidFill>
                  <a:srgbClr val="00AF50"/>
                </a:solidFill>
                <a:latin typeface="Trebuchet MS"/>
                <a:cs typeface="Trebuchet MS"/>
              </a:rPr>
              <a:t>n</a:t>
            </a:r>
            <a:r>
              <a:rPr sz="1400" b="1" spc="-70" dirty="0">
                <a:solidFill>
                  <a:srgbClr val="00AF50"/>
                </a:solidFill>
                <a:latin typeface="Trebuchet MS"/>
                <a:cs typeface="Trebuchet MS"/>
              </a:rPr>
              <a:t> </a:t>
            </a:r>
            <a:r>
              <a:rPr sz="1400" b="1" dirty="0">
                <a:solidFill>
                  <a:srgbClr val="00AF50"/>
                </a:solidFill>
                <a:latin typeface="Trebuchet MS"/>
                <a:cs typeface="Trebuchet MS"/>
              </a:rPr>
              <a:t>T</a:t>
            </a:r>
            <a:r>
              <a:rPr sz="1400" b="1" spc="70" dirty="0">
                <a:solidFill>
                  <a:srgbClr val="00AF50"/>
                </a:solidFill>
                <a:latin typeface="Trebuchet MS"/>
                <a:cs typeface="Trebuchet MS"/>
              </a:rPr>
              <a:t>P</a:t>
            </a:r>
            <a:r>
              <a:rPr sz="1400" b="1" spc="-10" dirty="0">
                <a:solidFill>
                  <a:srgbClr val="00AF50"/>
                </a:solidFill>
                <a:latin typeface="Trebuchet MS"/>
                <a:cs typeface="Trebuchet MS"/>
              </a:rPr>
              <a:t>E</a:t>
            </a:r>
            <a:r>
              <a:rPr sz="1400" b="1" spc="-75" dirty="0">
                <a:solidFill>
                  <a:srgbClr val="00AF50"/>
                </a:solidFill>
                <a:latin typeface="Trebuchet MS"/>
                <a:cs typeface="Trebuchet MS"/>
              </a:rPr>
              <a:t> </a:t>
            </a:r>
            <a:r>
              <a:rPr sz="1400" b="1" spc="-120" dirty="0">
                <a:solidFill>
                  <a:srgbClr val="00AF50"/>
                </a:solidFill>
                <a:latin typeface="Trebuchet MS"/>
                <a:cs typeface="Trebuchet MS"/>
              </a:rPr>
              <a:t>«</a:t>
            </a:r>
            <a:r>
              <a:rPr sz="1400" b="1" spc="-75" dirty="0">
                <a:solidFill>
                  <a:srgbClr val="00AF50"/>
                </a:solidFill>
                <a:latin typeface="Trebuchet MS"/>
                <a:cs typeface="Trebuchet MS"/>
              </a:rPr>
              <a:t> </a:t>
            </a:r>
            <a:r>
              <a:rPr sz="1400" b="1" spc="5" dirty="0">
                <a:solidFill>
                  <a:srgbClr val="00AF50"/>
                </a:solidFill>
                <a:latin typeface="Trebuchet MS"/>
                <a:cs typeface="Trebuchet MS"/>
              </a:rPr>
              <a:t>gr</a:t>
            </a:r>
            <a:r>
              <a:rPr sz="1400" b="1" spc="-50" dirty="0">
                <a:solidFill>
                  <a:srgbClr val="00AF50"/>
                </a:solidFill>
                <a:latin typeface="Trebuchet MS"/>
                <a:cs typeface="Trebuchet MS"/>
              </a:rPr>
              <a:t>e</a:t>
            </a:r>
            <a:r>
              <a:rPr sz="1400" b="1" spc="-60" dirty="0">
                <a:solidFill>
                  <a:srgbClr val="00AF50"/>
                </a:solidFill>
                <a:latin typeface="Trebuchet MS"/>
                <a:cs typeface="Trebuchet MS"/>
              </a:rPr>
              <a:t>e</a:t>
            </a:r>
            <a:r>
              <a:rPr sz="1400" b="1" spc="-45" dirty="0">
                <a:solidFill>
                  <a:srgbClr val="00AF50"/>
                </a:solidFill>
                <a:latin typeface="Trebuchet MS"/>
                <a:cs typeface="Trebuchet MS"/>
              </a:rPr>
              <a:t>n</a:t>
            </a:r>
            <a:r>
              <a:rPr sz="1400" b="1" spc="-120" dirty="0">
                <a:solidFill>
                  <a:srgbClr val="00AF50"/>
                </a:solidFill>
                <a:latin typeface="Trebuchet MS"/>
                <a:cs typeface="Trebuchet MS"/>
              </a:rPr>
              <a:t>»</a:t>
            </a:r>
            <a:endParaRPr sz="1400">
              <a:latin typeface="Trebuchet MS"/>
              <a:cs typeface="Trebuchet MS"/>
            </a:endParaRPr>
          </a:p>
          <a:p>
            <a:pPr marL="12065" marR="5080" algn="ctr">
              <a:lnSpc>
                <a:spcPct val="100000"/>
              </a:lnSpc>
              <a:spcBef>
                <a:spcPts val="1065"/>
              </a:spcBef>
            </a:pPr>
            <a:r>
              <a:rPr sz="1200" b="1" spc="-40" dirty="0">
                <a:latin typeface="Trebuchet MS"/>
                <a:cs typeface="Trebuchet MS"/>
              </a:rPr>
              <a:t>Un</a:t>
            </a:r>
            <a:r>
              <a:rPr sz="1200" b="1" spc="-35" dirty="0">
                <a:latin typeface="Trebuchet MS"/>
                <a:cs typeface="Trebuchet MS"/>
              </a:rPr>
              <a:t>e</a:t>
            </a:r>
            <a:r>
              <a:rPr sz="1200" b="1" spc="-65" dirty="0">
                <a:latin typeface="Trebuchet MS"/>
                <a:cs typeface="Trebuchet MS"/>
              </a:rPr>
              <a:t> </a:t>
            </a:r>
            <a:r>
              <a:rPr sz="1200" b="1" spc="-20" dirty="0">
                <a:latin typeface="Trebuchet MS"/>
                <a:cs typeface="Trebuchet MS"/>
              </a:rPr>
              <a:t>dém</a:t>
            </a:r>
            <a:r>
              <a:rPr sz="1200" b="1" spc="-10" dirty="0">
                <a:latin typeface="Trebuchet MS"/>
                <a:cs typeface="Trebuchet MS"/>
              </a:rPr>
              <a:t>a</a:t>
            </a:r>
            <a:r>
              <a:rPr sz="1200" b="1" spc="-65" dirty="0">
                <a:latin typeface="Trebuchet MS"/>
                <a:cs typeface="Trebuchet MS"/>
              </a:rPr>
              <a:t>tér</a:t>
            </a:r>
            <a:r>
              <a:rPr sz="1200" b="1" spc="-40" dirty="0">
                <a:latin typeface="Trebuchet MS"/>
                <a:cs typeface="Trebuchet MS"/>
              </a:rPr>
              <a:t>i</a:t>
            </a:r>
            <a:r>
              <a:rPr sz="1200" b="1" dirty="0">
                <a:latin typeface="Trebuchet MS"/>
                <a:cs typeface="Trebuchet MS"/>
              </a:rPr>
              <a:t>a</a:t>
            </a:r>
            <a:r>
              <a:rPr sz="1200" b="1" spc="-50" dirty="0">
                <a:latin typeface="Trebuchet MS"/>
                <a:cs typeface="Trebuchet MS"/>
              </a:rPr>
              <a:t>li</a:t>
            </a:r>
            <a:r>
              <a:rPr sz="1200" b="1" spc="95" dirty="0">
                <a:latin typeface="Trebuchet MS"/>
                <a:cs typeface="Trebuchet MS"/>
              </a:rPr>
              <a:t>s</a:t>
            </a:r>
            <a:r>
              <a:rPr sz="1200" b="1" spc="-10" dirty="0">
                <a:latin typeface="Trebuchet MS"/>
                <a:cs typeface="Trebuchet MS"/>
              </a:rPr>
              <a:t>a</a:t>
            </a:r>
            <a:r>
              <a:rPr sz="1200" b="1" spc="-35" dirty="0">
                <a:latin typeface="Trebuchet MS"/>
                <a:cs typeface="Trebuchet MS"/>
              </a:rPr>
              <a:t>ti</a:t>
            </a:r>
            <a:r>
              <a:rPr sz="1200" b="1" spc="-60" dirty="0">
                <a:latin typeface="Trebuchet MS"/>
                <a:cs typeface="Trebuchet MS"/>
              </a:rPr>
              <a:t>o</a:t>
            </a:r>
            <a:r>
              <a:rPr sz="1200" b="1" spc="-40" dirty="0">
                <a:latin typeface="Trebuchet MS"/>
                <a:cs typeface="Trebuchet MS"/>
              </a:rPr>
              <a:t>n</a:t>
            </a:r>
            <a:r>
              <a:rPr sz="1200" b="1" spc="-100" dirty="0">
                <a:latin typeface="Trebuchet MS"/>
                <a:cs typeface="Trebuchet MS"/>
              </a:rPr>
              <a:t> </a:t>
            </a:r>
            <a:r>
              <a:rPr sz="1200" b="1" spc="-30" dirty="0">
                <a:latin typeface="Trebuchet MS"/>
                <a:cs typeface="Trebuchet MS"/>
              </a:rPr>
              <a:t>d</a:t>
            </a:r>
            <a:r>
              <a:rPr sz="1200" b="1" spc="20" dirty="0">
                <a:latin typeface="Trebuchet MS"/>
                <a:cs typeface="Trebuchet MS"/>
              </a:rPr>
              <a:t>es  </a:t>
            </a:r>
            <a:r>
              <a:rPr sz="1200" b="1" spc="-65" dirty="0">
                <a:latin typeface="Trebuchet MS"/>
                <a:cs typeface="Trebuchet MS"/>
              </a:rPr>
              <a:t>t</a:t>
            </a:r>
            <a:r>
              <a:rPr sz="1200" b="1" spc="-45" dirty="0">
                <a:latin typeface="Trebuchet MS"/>
                <a:cs typeface="Trebuchet MS"/>
              </a:rPr>
              <a:t>i</a:t>
            </a:r>
            <a:r>
              <a:rPr sz="1200" b="1" spc="-10" dirty="0">
                <a:latin typeface="Trebuchet MS"/>
                <a:cs typeface="Trebuchet MS"/>
              </a:rPr>
              <a:t>c</a:t>
            </a:r>
            <a:r>
              <a:rPr sz="1200" b="1" spc="-15" dirty="0">
                <a:latin typeface="Trebuchet MS"/>
                <a:cs typeface="Trebuchet MS"/>
              </a:rPr>
              <a:t>k</a:t>
            </a:r>
            <a:r>
              <a:rPr sz="1200" b="1" spc="-5" dirty="0">
                <a:latin typeface="Trebuchet MS"/>
                <a:cs typeface="Trebuchet MS"/>
              </a:rPr>
              <a:t>ets</a:t>
            </a:r>
            <a:r>
              <a:rPr sz="1200" b="1" spc="-90" dirty="0">
                <a:latin typeface="Trebuchet MS"/>
                <a:cs typeface="Trebuchet MS"/>
              </a:rPr>
              <a:t> </a:t>
            </a:r>
            <a:r>
              <a:rPr sz="1200" b="1" spc="-40" dirty="0">
                <a:latin typeface="Trebuchet MS"/>
                <a:cs typeface="Trebuchet MS"/>
              </a:rPr>
              <a:t>en</a:t>
            </a:r>
            <a:r>
              <a:rPr sz="1200" b="1" spc="-55" dirty="0">
                <a:latin typeface="Trebuchet MS"/>
                <a:cs typeface="Trebuchet MS"/>
              </a:rPr>
              <a:t> </a:t>
            </a:r>
            <a:r>
              <a:rPr sz="1200" b="1" spc="-25" dirty="0">
                <a:latin typeface="Trebuchet MS"/>
                <a:cs typeface="Trebuchet MS"/>
              </a:rPr>
              <a:t>n</a:t>
            </a:r>
            <a:r>
              <a:rPr sz="1200" b="1" spc="-20" dirty="0">
                <a:latin typeface="Trebuchet MS"/>
                <a:cs typeface="Trebuchet MS"/>
              </a:rPr>
              <a:t>a</a:t>
            </a:r>
            <a:r>
              <a:rPr sz="1200" b="1" spc="-65" dirty="0">
                <a:latin typeface="Trebuchet MS"/>
                <a:cs typeface="Trebuchet MS"/>
              </a:rPr>
              <a:t>t</a:t>
            </a:r>
            <a:r>
              <a:rPr sz="1200" b="1" spc="-45" dirty="0">
                <a:latin typeface="Trebuchet MS"/>
                <a:cs typeface="Trebuchet MS"/>
              </a:rPr>
              <a:t>i</a:t>
            </a:r>
            <a:r>
              <a:rPr sz="1200" b="1" spc="-15" dirty="0">
                <a:latin typeface="Trebuchet MS"/>
                <a:cs typeface="Trebuchet MS"/>
              </a:rPr>
              <a:t>f</a:t>
            </a:r>
            <a:endParaRPr sz="1200">
              <a:latin typeface="Trebuchet MS"/>
              <a:cs typeface="Trebuchet MS"/>
            </a:endParaRPr>
          </a:p>
        </p:txBody>
      </p:sp>
      <p:sp>
        <p:nvSpPr>
          <p:cNvPr id="7" name="object 9"/>
          <p:cNvSpPr txBox="1"/>
          <p:nvPr/>
        </p:nvSpPr>
        <p:spPr>
          <a:xfrm>
            <a:off x="6238747" y="3292220"/>
            <a:ext cx="2533015" cy="731520"/>
          </a:xfrm>
          <a:prstGeom prst="rect">
            <a:avLst/>
          </a:prstGeom>
        </p:spPr>
        <p:txBody>
          <a:bodyPr vert="horz" wrap="square" lIns="0" tIns="13335" rIns="0" bIns="0" rtlCol="0">
            <a:spAutoFit/>
          </a:bodyPr>
          <a:lstStyle/>
          <a:p>
            <a:pPr algn="ctr">
              <a:lnSpc>
                <a:spcPct val="100000"/>
              </a:lnSpc>
              <a:spcBef>
                <a:spcPts val="105"/>
              </a:spcBef>
            </a:pPr>
            <a:r>
              <a:rPr sz="1400" b="1" spc="-40" dirty="0">
                <a:solidFill>
                  <a:srgbClr val="A950D2"/>
                </a:solidFill>
                <a:latin typeface="Trebuchet MS"/>
                <a:cs typeface="Trebuchet MS"/>
              </a:rPr>
              <a:t>U</a:t>
            </a:r>
            <a:r>
              <a:rPr sz="1400" b="1" spc="-35" dirty="0">
                <a:solidFill>
                  <a:srgbClr val="A950D2"/>
                </a:solidFill>
                <a:latin typeface="Trebuchet MS"/>
                <a:cs typeface="Trebuchet MS"/>
              </a:rPr>
              <a:t>n</a:t>
            </a:r>
            <a:r>
              <a:rPr sz="1400" b="1" spc="-70" dirty="0">
                <a:solidFill>
                  <a:srgbClr val="A950D2"/>
                </a:solidFill>
                <a:latin typeface="Trebuchet MS"/>
                <a:cs typeface="Trebuchet MS"/>
              </a:rPr>
              <a:t> </a:t>
            </a:r>
            <a:r>
              <a:rPr sz="1400" b="1" dirty="0">
                <a:solidFill>
                  <a:srgbClr val="A950D2"/>
                </a:solidFill>
                <a:latin typeface="Trebuchet MS"/>
                <a:cs typeface="Trebuchet MS"/>
              </a:rPr>
              <a:t>T</a:t>
            </a:r>
            <a:r>
              <a:rPr sz="1400" b="1" spc="70" dirty="0">
                <a:solidFill>
                  <a:srgbClr val="A950D2"/>
                </a:solidFill>
                <a:latin typeface="Trebuchet MS"/>
                <a:cs typeface="Trebuchet MS"/>
              </a:rPr>
              <a:t>P</a:t>
            </a:r>
            <a:r>
              <a:rPr sz="1400" b="1" spc="-10" dirty="0">
                <a:solidFill>
                  <a:srgbClr val="A950D2"/>
                </a:solidFill>
                <a:latin typeface="Trebuchet MS"/>
                <a:cs typeface="Trebuchet MS"/>
              </a:rPr>
              <a:t>E</a:t>
            </a:r>
            <a:r>
              <a:rPr sz="1400" b="1" spc="-75" dirty="0">
                <a:solidFill>
                  <a:srgbClr val="A950D2"/>
                </a:solidFill>
                <a:latin typeface="Trebuchet MS"/>
                <a:cs typeface="Trebuchet MS"/>
              </a:rPr>
              <a:t> </a:t>
            </a:r>
            <a:r>
              <a:rPr sz="1400" b="1" spc="-50" dirty="0">
                <a:solidFill>
                  <a:srgbClr val="A950D2"/>
                </a:solidFill>
                <a:latin typeface="Trebuchet MS"/>
                <a:cs typeface="Trebuchet MS"/>
              </a:rPr>
              <a:t>2.0</a:t>
            </a:r>
            <a:endParaRPr sz="1400">
              <a:latin typeface="Trebuchet MS"/>
              <a:cs typeface="Trebuchet MS"/>
            </a:endParaRPr>
          </a:p>
          <a:p>
            <a:pPr marL="12700" marR="5080" algn="ctr">
              <a:lnSpc>
                <a:spcPct val="100000"/>
              </a:lnSpc>
              <a:spcBef>
                <a:spcPts val="990"/>
              </a:spcBef>
            </a:pPr>
            <a:r>
              <a:rPr sz="1200" b="1" spc="20" dirty="0">
                <a:latin typeface="Trebuchet MS"/>
                <a:cs typeface="Trebuchet MS"/>
              </a:rPr>
              <a:t>Des</a:t>
            </a:r>
            <a:r>
              <a:rPr sz="1200" b="1" spc="-70" dirty="0">
                <a:latin typeface="Trebuchet MS"/>
                <a:cs typeface="Trebuchet MS"/>
              </a:rPr>
              <a:t> </a:t>
            </a:r>
            <a:r>
              <a:rPr sz="1200" b="1" spc="95" dirty="0">
                <a:latin typeface="Trebuchet MS"/>
                <a:cs typeface="Trebuchet MS"/>
              </a:rPr>
              <a:t>s</a:t>
            </a:r>
            <a:r>
              <a:rPr sz="1200" b="1" spc="-70" dirty="0">
                <a:latin typeface="Trebuchet MS"/>
                <a:cs typeface="Trebuchet MS"/>
              </a:rPr>
              <a:t>e</a:t>
            </a:r>
            <a:r>
              <a:rPr sz="1200" b="1" spc="-60" dirty="0">
                <a:latin typeface="Trebuchet MS"/>
                <a:cs typeface="Trebuchet MS"/>
              </a:rPr>
              <a:t>r</a:t>
            </a:r>
            <a:r>
              <a:rPr sz="1200" b="1" spc="-30" dirty="0">
                <a:latin typeface="Trebuchet MS"/>
                <a:cs typeface="Trebuchet MS"/>
              </a:rPr>
              <a:t>v</a:t>
            </a:r>
            <a:r>
              <a:rPr sz="1200" b="1" spc="-40" dirty="0">
                <a:latin typeface="Trebuchet MS"/>
                <a:cs typeface="Trebuchet MS"/>
              </a:rPr>
              <a:t>i</a:t>
            </a:r>
            <a:r>
              <a:rPr sz="1200" b="1" spc="20" dirty="0">
                <a:latin typeface="Trebuchet MS"/>
                <a:cs typeface="Trebuchet MS"/>
              </a:rPr>
              <a:t>ces</a:t>
            </a:r>
            <a:r>
              <a:rPr sz="1200" b="1" spc="-75" dirty="0">
                <a:latin typeface="Trebuchet MS"/>
                <a:cs typeface="Trebuchet MS"/>
              </a:rPr>
              <a:t> </a:t>
            </a:r>
            <a:r>
              <a:rPr sz="1200" b="1" dirty="0">
                <a:latin typeface="Trebuchet MS"/>
                <a:cs typeface="Trebuchet MS"/>
              </a:rPr>
              <a:t>à</a:t>
            </a:r>
            <a:r>
              <a:rPr sz="1200" b="1" spc="-70" dirty="0">
                <a:latin typeface="Trebuchet MS"/>
                <a:cs typeface="Trebuchet MS"/>
              </a:rPr>
              <a:t> </a:t>
            </a:r>
            <a:r>
              <a:rPr sz="1200" b="1" spc="-30" dirty="0">
                <a:latin typeface="Trebuchet MS"/>
                <a:cs typeface="Trebuchet MS"/>
              </a:rPr>
              <a:t>v</a:t>
            </a:r>
            <a:r>
              <a:rPr sz="1200" b="1" dirty="0">
                <a:latin typeface="Trebuchet MS"/>
                <a:cs typeface="Trebuchet MS"/>
              </a:rPr>
              <a:t>a</a:t>
            </a:r>
            <a:r>
              <a:rPr sz="1200" b="1" spc="-40" dirty="0">
                <a:latin typeface="Trebuchet MS"/>
                <a:cs typeface="Trebuchet MS"/>
              </a:rPr>
              <a:t>l</a:t>
            </a:r>
            <a:r>
              <a:rPr sz="1200" b="1" spc="-55" dirty="0">
                <a:latin typeface="Trebuchet MS"/>
                <a:cs typeface="Trebuchet MS"/>
              </a:rPr>
              <a:t>eur</a:t>
            </a:r>
            <a:r>
              <a:rPr sz="1200" b="1" spc="-85" dirty="0">
                <a:latin typeface="Trebuchet MS"/>
                <a:cs typeface="Trebuchet MS"/>
              </a:rPr>
              <a:t> </a:t>
            </a:r>
            <a:r>
              <a:rPr sz="1200" b="1" dirty="0">
                <a:latin typeface="Trebuchet MS"/>
                <a:cs typeface="Trebuchet MS"/>
              </a:rPr>
              <a:t>a</a:t>
            </a:r>
            <a:r>
              <a:rPr sz="1200" b="1" spc="-55" dirty="0">
                <a:latin typeface="Trebuchet MS"/>
                <a:cs typeface="Trebuchet MS"/>
              </a:rPr>
              <a:t>j</a:t>
            </a:r>
            <a:r>
              <a:rPr sz="1200" b="1" spc="-75" dirty="0">
                <a:latin typeface="Trebuchet MS"/>
                <a:cs typeface="Trebuchet MS"/>
              </a:rPr>
              <a:t>o</a:t>
            </a:r>
            <a:r>
              <a:rPr sz="1200" b="1" spc="-50" dirty="0">
                <a:latin typeface="Trebuchet MS"/>
                <a:cs typeface="Trebuchet MS"/>
              </a:rPr>
              <a:t>utée</a:t>
            </a:r>
            <a:r>
              <a:rPr sz="1200" b="1" spc="-85" dirty="0">
                <a:latin typeface="Trebuchet MS"/>
                <a:cs typeface="Trebuchet MS"/>
              </a:rPr>
              <a:t> </a:t>
            </a:r>
            <a:r>
              <a:rPr sz="1200" b="1" spc="-30" dirty="0">
                <a:latin typeface="Trebuchet MS"/>
                <a:cs typeface="Trebuchet MS"/>
              </a:rPr>
              <a:t>p</a:t>
            </a:r>
            <a:r>
              <a:rPr sz="1200" b="1" spc="-5" dirty="0">
                <a:latin typeface="Trebuchet MS"/>
                <a:cs typeface="Trebuchet MS"/>
              </a:rPr>
              <a:t>o</a:t>
            </a:r>
            <a:r>
              <a:rPr sz="1200" b="1" spc="-60" dirty="0">
                <a:latin typeface="Trebuchet MS"/>
                <a:cs typeface="Trebuchet MS"/>
              </a:rPr>
              <a:t>ur </a:t>
            </a:r>
            <a:r>
              <a:rPr sz="1200" b="1" spc="-40" dirty="0">
                <a:latin typeface="Trebuchet MS"/>
                <a:cs typeface="Trebuchet MS"/>
              </a:rPr>
              <a:t>l</a:t>
            </a:r>
            <a:r>
              <a:rPr sz="1200" b="1" spc="-30" dirty="0">
                <a:latin typeface="Trebuchet MS"/>
                <a:cs typeface="Trebuchet MS"/>
              </a:rPr>
              <a:t>e  </a:t>
            </a:r>
            <a:r>
              <a:rPr sz="1200" b="1" dirty="0">
                <a:latin typeface="Trebuchet MS"/>
                <a:cs typeface="Trebuchet MS"/>
              </a:rPr>
              <a:t>c</a:t>
            </a:r>
            <a:r>
              <a:rPr sz="1200" b="1" spc="5" dirty="0">
                <a:latin typeface="Trebuchet MS"/>
                <a:cs typeface="Trebuchet MS"/>
              </a:rPr>
              <a:t>omm</a:t>
            </a:r>
            <a:r>
              <a:rPr sz="1200" b="1" spc="-70" dirty="0">
                <a:latin typeface="Trebuchet MS"/>
                <a:cs typeface="Trebuchet MS"/>
              </a:rPr>
              <a:t>e</a:t>
            </a:r>
            <a:r>
              <a:rPr sz="1200" b="1" spc="-60" dirty="0">
                <a:latin typeface="Trebuchet MS"/>
                <a:cs typeface="Trebuchet MS"/>
              </a:rPr>
              <a:t>r</a:t>
            </a:r>
            <a:r>
              <a:rPr sz="1200" b="1" spc="-30" dirty="0">
                <a:latin typeface="Trebuchet MS"/>
                <a:cs typeface="Trebuchet MS"/>
              </a:rPr>
              <a:t>çan</a:t>
            </a:r>
            <a:r>
              <a:rPr sz="1200" b="1" spc="-20" dirty="0">
                <a:latin typeface="Trebuchet MS"/>
                <a:cs typeface="Trebuchet MS"/>
              </a:rPr>
              <a:t>t</a:t>
            </a:r>
            <a:r>
              <a:rPr sz="1200" b="1" spc="-85" dirty="0">
                <a:latin typeface="Trebuchet MS"/>
                <a:cs typeface="Trebuchet MS"/>
              </a:rPr>
              <a:t> </a:t>
            </a:r>
            <a:r>
              <a:rPr sz="1200" b="1" spc="-60" dirty="0">
                <a:latin typeface="Trebuchet MS"/>
                <a:cs typeface="Trebuchet MS"/>
              </a:rPr>
              <a:t>et</a:t>
            </a:r>
            <a:r>
              <a:rPr sz="1200" b="1" spc="-75" dirty="0">
                <a:latin typeface="Trebuchet MS"/>
                <a:cs typeface="Trebuchet MS"/>
              </a:rPr>
              <a:t> </a:t>
            </a:r>
            <a:r>
              <a:rPr sz="1200" b="1" spc="95" dirty="0">
                <a:latin typeface="Trebuchet MS"/>
                <a:cs typeface="Trebuchet MS"/>
              </a:rPr>
              <a:t>s</a:t>
            </a:r>
            <a:r>
              <a:rPr sz="1200" b="1" spc="25" dirty="0">
                <a:latin typeface="Trebuchet MS"/>
                <a:cs typeface="Trebuchet MS"/>
              </a:rPr>
              <a:t>es</a:t>
            </a:r>
            <a:r>
              <a:rPr sz="1200" b="1" spc="-70" dirty="0">
                <a:latin typeface="Trebuchet MS"/>
                <a:cs typeface="Trebuchet MS"/>
              </a:rPr>
              <a:t> </a:t>
            </a:r>
            <a:r>
              <a:rPr sz="1200" b="1" spc="-25" dirty="0">
                <a:latin typeface="Trebuchet MS"/>
                <a:cs typeface="Trebuchet MS"/>
              </a:rPr>
              <a:t>c</a:t>
            </a:r>
            <a:r>
              <a:rPr sz="1200" b="1" spc="-10" dirty="0">
                <a:latin typeface="Trebuchet MS"/>
                <a:cs typeface="Trebuchet MS"/>
              </a:rPr>
              <a:t>l</a:t>
            </a:r>
            <a:r>
              <a:rPr sz="1200" b="1" spc="-40" dirty="0">
                <a:latin typeface="Trebuchet MS"/>
                <a:cs typeface="Trebuchet MS"/>
              </a:rPr>
              <a:t>i</a:t>
            </a:r>
            <a:r>
              <a:rPr sz="1200" b="1" spc="-15" dirty="0">
                <a:latin typeface="Trebuchet MS"/>
                <a:cs typeface="Trebuchet MS"/>
              </a:rPr>
              <a:t>ents</a:t>
            </a:r>
            <a:endParaRPr sz="1200">
              <a:latin typeface="Trebuchet MS"/>
              <a:cs typeface="Trebuchet MS"/>
            </a:endParaRPr>
          </a:p>
        </p:txBody>
      </p:sp>
      <p:sp>
        <p:nvSpPr>
          <p:cNvPr id="8" name="object 10"/>
          <p:cNvSpPr/>
          <p:nvPr/>
        </p:nvSpPr>
        <p:spPr>
          <a:xfrm>
            <a:off x="294893" y="4784597"/>
            <a:ext cx="2573020" cy="1036319"/>
          </a:xfrm>
          <a:custGeom>
            <a:avLst/>
            <a:gdLst/>
            <a:ahLst/>
            <a:cxnLst/>
            <a:rect l="l" t="t" r="r" b="b"/>
            <a:pathLst>
              <a:path w="2573020" h="1036320">
                <a:moveTo>
                  <a:pt x="0" y="115188"/>
                </a:moveTo>
                <a:lnTo>
                  <a:pt x="9050" y="70348"/>
                </a:lnTo>
                <a:lnTo>
                  <a:pt x="33729" y="33734"/>
                </a:lnTo>
                <a:lnTo>
                  <a:pt x="70332" y="9050"/>
                </a:lnTo>
                <a:lnTo>
                  <a:pt x="115150" y="0"/>
                </a:lnTo>
                <a:lnTo>
                  <a:pt x="2457323" y="0"/>
                </a:lnTo>
                <a:lnTo>
                  <a:pt x="2502163" y="9050"/>
                </a:lnTo>
                <a:lnTo>
                  <a:pt x="2538777" y="33734"/>
                </a:lnTo>
                <a:lnTo>
                  <a:pt x="2563461" y="70348"/>
                </a:lnTo>
                <a:lnTo>
                  <a:pt x="2572512" y="115188"/>
                </a:lnTo>
                <a:lnTo>
                  <a:pt x="2572512" y="921169"/>
                </a:lnTo>
                <a:lnTo>
                  <a:pt x="2563461" y="965987"/>
                </a:lnTo>
                <a:lnTo>
                  <a:pt x="2538777" y="1002590"/>
                </a:lnTo>
                <a:lnTo>
                  <a:pt x="2502163" y="1027269"/>
                </a:lnTo>
                <a:lnTo>
                  <a:pt x="2457323" y="1036319"/>
                </a:lnTo>
                <a:lnTo>
                  <a:pt x="115150" y="1036319"/>
                </a:lnTo>
                <a:lnTo>
                  <a:pt x="70332" y="1027269"/>
                </a:lnTo>
                <a:lnTo>
                  <a:pt x="33729" y="1002590"/>
                </a:lnTo>
                <a:lnTo>
                  <a:pt x="9050" y="965987"/>
                </a:lnTo>
                <a:lnTo>
                  <a:pt x="0" y="921169"/>
                </a:lnTo>
                <a:lnTo>
                  <a:pt x="0" y="115188"/>
                </a:lnTo>
                <a:close/>
              </a:path>
            </a:pathLst>
          </a:custGeom>
          <a:ln w="28575">
            <a:solidFill>
              <a:srgbClr val="006FC0"/>
            </a:solidFill>
          </a:ln>
        </p:spPr>
        <p:txBody>
          <a:bodyPr wrap="square" lIns="0" tIns="0" rIns="0" bIns="0" rtlCol="0"/>
          <a:lstStyle/>
          <a:p>
            <a:endParaRPr/>
          </a:p>
        </p:txBody>
      </p:sp>
      <p:sp>
        <p:nvSpPr>
          <p:cNvPr id="10" name="object 11"/>
          <p:cNvSpPr txBox="1"/>
          <p:nvPr/>
        </p:nvSpPr>
        <p:spPr>
          <a:xfrm>
            <a:off x="506983" y="4841240"/>
            <a:ext cx="2144395" cy="756920"/>
          </a:xfrm>
          <a:prstGeom prst="rect">
            <a:avLst/>
          </a:prstGeom>
        </p:spPr>
        <p:txBody>
          <a:bodyPr vert="horz" wrap="square" lIns="0" tIns="12700" rIns="0" bIns="0" rtlCol="0">
            <a:spAutoFit/>
          </a:bodyPr>
          <a:lstStyle/>
          <a:p>
            <a:pPr marL="12700" marR="5080" algn="ctr">
              <a:lnSpc>
                <a:spcPct val="100000"/>
              </a:lnSpc>
              <a:spcBef>
                <a:spcPts val="100"/>
              </a:spcBef>
            </a:pPr>
            <a:r>
              <a:rPr sz="1200" spc="-20" dirty="0">
                <a:solidFill>
                  <a:srgbClr val="006FC0"/>
                </a:solidFill>
                <a:latin typeface="Trebuchet MS"/>
                <a:cs typeface="Trebuchet MS"/>
              </a:rPr>
              <a:t>E</a:t>
            </a:r>
            <a:r>
              <a:rPr sz="1200" spc="-10" dirty="0">
                <a:solidFill>
                  <a:srgbClr val="006FC0"/>
                </a:solidFill>
                <a:latin typeface="Trebuchet MS"/>
                <a:cs typeface="Trebuchet MS"/>
              </a:rPr>
              <a:t>r</a:t>
            </a:r>
            <a:r>
              <a:rPr sz="1200" spc="35" dirty="0">
                <a:solidFill>
                  <a:srgbClr val="006FC0"/>
                </a:solidFill>
                <a:latin typeface="Trebuchet MS"/>
                <a:cs typeface="Trebuchet MS"/>
              </a:rPr>
              <a:t>gon</a:t>
            </a:r>
            <a:r>
              <a:rPr sz="1200" spc="30" dirty="0">
                <a:solidFill>
                  <a:srgbClr val="006FC0"/>
                </a:solidFill>
                <a:latin typeface="Trebuchet MS"/>
                <a:cs typeface="Trebuchet MS"/>
              </a:rPr>
              <a:t>o</a:t>
            </a:r>
            <a:r>
              <a:rPr sz="1200" spc="55" dirty="0">
                <a:solidFill>
                  <a:srgbClr val="006FC0"/>
                </a:solidFill>
                <a:latin typeface="Trebuchet MS"/>
                <a:cs typeface="Trebuchet MS"/>
              </a:rPr>
              <a:t>m</a:t>
            </a:r>
            <a:r>
              <a:rPr sz="1200" spc="-60" dirty="0">
                <a:solidFill>
                  <a:srgbClr val="006FC0"/>
                </a:solidFill>
                <a:latin typeface="Trebuchet MS"/>
                <a:cs typeface="Trebuchet MS"/>
              </a:rPr>
              <a:t>i</a:t>
            </a:r>
            <a:r>
              <a:rPr sz="1200" spc="-20" dirty="0">
                <a:solidFill>
                  <a:srgbClr val="006FC0"/>
                </a:solidFill>
                <a:latin typeface="Trebuchet MS"/>
                <a:cs typeface="Trebuchet MS"/>
              </a:rPr>
              <a:t>e</a:t>
            </a:r>
            <a:r>
              <a:rPr sz="1200" spc="-65" dirty="0">
                <a:solidFill>
                  <a:srgbClr val="006FC0"/>
                </a:solidFill>
                <a:latin typeface="Trebuchet MS"/>
                <a:cs typeface="Trebuchet MS"/>
              </a:rPr>
              <a:t> </a:t>
            </a:r>
            <a:r>
              <a:rPr sz="1200" spc="-10" dirty="0">
                <a:solidFill>
                  <a:srgbClr val="006FC0"/>
                </a:solidFill>
                <a:latin typeface="Trebuchet MS"/>
                <a:cs typeface="Trebuchet MS"/>
              </a:rPr>
              <a:t>de</a:t>
            </a:r>
            <a:r>
              <a:rPr sz="1200" spc="-55" dirty="0">
                <a:solidFill>
                  <a:srgbClr val="006FC0"/>
                </a:solidFill>
                <a:latin typeface="Trebuchet MS"/>
                <a:cs typeface="Trebuchet MS"/>
              </a:rPr>
              <a:t> </a:t>
            </a:r>
            <a:r>
              <a:rPr sz="1200" spc="-85" dirty="0">
                <a:solidFill>
                  <a:srgbClr val="006FC0"/>
                </a:solidFill>
                <a:latin typeface="Trebuchet MS"/>
                <a:cs typeface="Trebuchet MS"/>
              </a:rPr>
              <a:t>t</a:t>
            </a:r>
            <a:r>
              <a:rPr sz="1200" spc="-15" dirty="0">
                <a:solidFill>
                  <a:srgbClr val="006FC0"/>
                </a:solidFill>
                <a:latin typeface="Trebuchet MS"/>
                <a:cs typeface="Trebuchet MS"/>
              </a:rPr>
              <a:t>yp</a:t>
            </a:r>
            <a:r>
              <a:rPr sz="1200" spc="-20" dirty="0">
                <a:solidFill>
                  <a:srgbClr val="006FC0"/>
                </a:solidFill>
                <a:latin typeface="Trebuchet MS"/>
                <a:cs typeface="Trebuchet MS"/>
              </a:rPr>
              <a:t>e</a:t>
            </a:r>
            <a:r>
              <a:rPr sz="1200" spc="-75" dirty="0">
                <a:solidFill>
                  <a:srgbClr val="006FC0"/>
                </a:solidFill>
                <a:latin typeface="Trebuchet MS"/>
                <a:cs typeface="Trebuchet MS"/>
              </a:rPr>
              <a:t> </a:t>
            </a:r>
            <a:r>
              <a:rPr sz="1200" spc="130" dirty="0">
                <a:solidFill>
                  <a:srgbClr val="006FC0"/>
                </a:solidFill>
                <a:latin typeface="Trebuchet MS"/>
                <a:cs typeface="Trebuchet MS"/>
              </a:rPr>
              <a:t>s</a:t>
            </a:r>
            <a:r>
              <a:rPr sz="1200" spc="55" dirty="0">
                <a:solidFill>
                  <a:srgbClr val="006FC0"/>
                </a:solidFill>
                <a:latin typeface="Trebuchet MS"/>
                <a:cs typeface="Trebuchet MS"/>
              </a:rPr>
              <a:t>m</a:t>
            </a:r>
            <a:r>
              <a:rPr sz="1200" spc="15" dirty="0">
                <a:solidFill>
                  <a:srgbClr val="006FC0"/>
                </a:solidFill>
                <a:latin typeface="Trebuchet MS"/>
                <a:cs typeface="Trebuchet MS"/>
              </a:rPr>
              <a:t>a</a:t>
            </a:r>
            <a:r>
              <a:rPr sz="1200" spc="-80" dirty="0">
                <a:solidFill>
                  <a:srgbClr val="006FC0"/>
                </a:solidFill>
                <a:latin typeface="Trebuchet MS"/>
                <a:cs typeface="Trebuchet MS"/>
              </a:rPr>
              <a:t>r</a:t>
            </a:r>
            <a:r>
              <a:rPr sz="1200" spc="-75" dirty="0">
                <a:solidFill>
                  <a:srgbClr val="006FC0"/>
                </a:solidFill>
                <a:latin typeface="Trebuchet MS"/>
                <a:cs typeface="Trebuchet MS"/>
              </a:rPr>
              <a:t>t</a:t>
            </a:r>
            <a:r>
              <a:rPr sz="1200" spc="10" dirty="0">
                <a:solidFill>
                  <a:srgbClr val="006FC0"/>
                </a:solidFill>
                <a:latin typeface="Trebuchet MS"/>
                <a:cs typeface="Trebuchet MS"/>
              </a:rPr>
              <a:t>pho</a:t>
            </a:r>
            <a:r>
              <a:rPr sz="1200" spc="5" dirty="0">
                <a:solidFill>
                  <a:srgbClr val="006FC0"/>
                </a:solidFill>
                <a:latin typeface="Trebuchet MS"/>
                <a:cs typeface="Trebuchet MS"/>
              </a:rPr>
              <a:t>n</a:t>
            </a:r>
            <a:r>
              <a:rPr sz="1200" spc="-15" dirty="0">
                <a:solidFill>
                  <a:srgbClr val="006FC0"/>
                </a:solidFill>
                <a:latin typeface="Trebuchet MS"/>
                <a:cs typeface="Trebuchet MS"/>
              </a:rPr>
              <a:t>e  </a:t>
            </a:r>
            <a:r>
              <a:rPr sz="1200" spc="50" dirty="0">
                <a:solidFill>
                  <a:srgbClr val="006FC0"/>
                </a:solidFill>
                <a:latin typeface="Trebuchet MS"/>
                <a:cs typeface="Trebuchet MS"/>
              </a:rPr>
              <a:t>D</a:t>
            </a:r>
            <a:r>
              <a:rPr sz="1200" spc="15" dirty="0">
                <a:solidFill>
                  <a:srgbClr val="006FC0"/>
                </a:solidFill>
                <a:latin typeface="Trebuchet MS"/>
                <a:cs typeface="Trebuchet MS"/>
              </a:rPr>
              <a:t>a</a:t>
            </a:r>
            <a:r>
              <a:rPr sz="1200" spc="-70" dirty="0">
                <a:solidFill>
                  <a:srgbClr val="006FC0"/>
                </a:solidFill>
                <a:latin typeface="Trebuchet MS"/>
                <a:cs typeface="Trebuchet MS"/>
              </a:rPr>
              <a:t>ll</a:t>
            </a:r>
            <a:r>
              <a:rPr sz="1200" spc="-20" dirty="0">
                <a:solidFill>
                  <a:srgbClr val="006FC0"/>
                </a:solidFill>
                <a:latin typeface="Trebuchet MS"/>
                <a:cs typeface="Trebuchet MS"/>
              </a:rPr>
              <a:t>e</a:t>
            </a:r>
            <a:r>
              <a:rPr sz="1200" spc="-65" dirty="0">
                <a:solidFill>
                  <a:srgbClr val="006FC0"/>
                </a:solidFill>
                <a:latin typeface="Trebuchet MS"/>
                <a:cs typeface="Trebuchet MS"/>
              </a:rPr>
              <a:t> </a:t>
            </a:r>
            <a:r>
              <a:rPr sz="1200" spc="-80" dirty="0">
                <a:solidFill>
                  <a:srgbClr val="006FC0"/>
                </a:solidFill>
                <a:latin typeface="Trebuchet MS"/>
                <a:cs typeface="Trebuchet MS"/>
              </a:rPr>
              <a:t>t</a:t>
            </a:r>
            <a:r>
              <a:rPr sz="1200" spc="15" dirty="0">
                <a:solidFill>
                  <a:srgbClr val="006FC0"/>
                </a:solidFill>
                <a:latin typeface="Trebuchet MS"/>
                <a:cs typeface="Trebuchet MS"/>
              </a:rPr>
              <a:t>a</a:t>
            </a:r>
            <a:r>
              <a:rPr sz="1200" spc="25" dirty="0">
                <a:solidFill>
                  <a:srgbClr val="006FC0"/>
                </a:solidFill>
                <a:latin typeface="Trebuchet MS"/>
                <a:cs typeface="Trebuchet MS"/>
              </a:rPr>
              <a:t>c</a:t>
            </a:r>
            <a:r>
              <a:rPr sz="1200" spc="-85" dirty="0">
                <a:solidFill>
                  <a:srgbClr val="006FC0"/>
                </a:solidFill>
                <a:latin typeface="Trebuchet MS"/>
                <a:cs typeface="Trebuchet MS"/>
              </a:rPr>
              <a:t>t</a:t>
            </a:r>
            <a:r>
              <a:rPr sz="1200" spc="-60" dirty="0">
                <a:solidFill>
                  <a:srgbClr val="006FC0"/>
                </a:solidFill>
                <a:latin typeface="Trebuchet MS"/>
                <a:cs typeface="Trebuchet MS"/>
              </a:rPr>
              <a:t>i</a:t>
            </a:r>
            <a:r>
              <a:rPr sz="1200" spc="-70" dirty="0">
                <a:solidFill>
                  <a:srgbClr val="006FC0"/>
                </a:solidFill>
                <a:latin typeface="Trebuchet MS"/>
                <a:cs typeface="Trebuchet MS"/>
              </a:rPr>
              <a:t>l</a:t>
            </a:r>
            <a:r>
              <a:rPr sz="1200" spc="-20" dirty="0">
                <a:solidFill>
                  <a:srgbClr val="006FC0"/>
                </a:solidFill>
                <a:latin typeface="Trebuchet MS"/>
                <a:cs typeface="Trebuchet MS"/>
              </a:rPr>
              <a:t>e</a:t>
            </a:r>
            <a:r>
              <a:rPr sz="1200" spc="-75" dirty="0">
                <a:solidFill>
                  <a:srgbClr val="006FC0"/>
                </a:solidFill>
                <a:latin typeface="Trebuchet MS"/>
                <a:cs typeface="Trebuchet MS"/>
              </a:rPr>
              <a:t> </a:t>
            </a:r>
            <a:r>
              <a:rPr sz="1200" spc="-15" dirty="0">
                <a:solidFill>
                  <a:srgbClr val="006FC0"/>
                </a:solidFill>
                <a:latin typeface="Trebuchet MS"/>
                <a:cs typeface="Trebuchet MS"/>
              </a:rPr>
              <a:t>réa</a:t>
            </a:r>
            <a:r>
              <a:rPr sz="1200" spc="-20" dirty="0">
                <a:solidFill>
                  <a:srgbClr val="006FC0"/>
                </a:solidFill>
                <a:latin typeface="Trebuchet MS"/>
                <a:cs typeface="Trebuchet MS"/>
              </a:rPr>
              <a:t>c</a:t>
            </a:r>
            <a:r>
              <a:rPr sz="1200" spc="-85" dirty="0">
                <a:solidFill>
                  <a:srgbClr val="006FC0"/>
                </a:solidFill>
                <a:latin typeface="Trebuchet MS"/>
                <a:cs typeface="Trebuchet MS"/>
              </a:rPr>
              <a:t>t</a:t>
            </a:r>
            <a:r>
              <a:rPr sz="1200" spc="-60" dirty="0">
                <a:solidFill>
                  <a:srgbClr val="006FC0"/>
                </a:solidFill>
                <a:latin typeface="Trebuchet MS"/>
                <a:cs typeface="Trebuchet MS"/>
              </a:rPr>
              <a:t>i</a:t>
            </a:r>
            <a:r>
              <a:rPr sz="1200" spc="-20" dirty="0">
                <a:solidFill>
                  <a:srgbClr val="006FC0"/>
                </a:solidFill>
                <a:latin typeface="Trebuchet MS"/>
                <a:cs typeface="Trebuchet MS"/>
              </a:rPr>
              <a:t>ve</a:t>
            </a:r>
            <a:endParaRPr sz="1200">
              <a:latin typeface="Trebuchet MS"/>
              <a:cs typeface="Trebuchet MS"/>
            </a:endParaRPr>
          </a:p>
          <a:p>
            <a:pPr marL="198120" marR="189865" indent="1270" algn="ctr">
              <a:lnSpc>
                <a:spcPct val="100000"/>
              </a:lnSpc>
            </a:pPr>
            <a:r>
              <a:rPr sz="1200" spc="60" dirty="0">
                <a:solidFill>
                  <a:srgbClr val="006FC0"/>
                </a:solidFill>
                <a:latin typeface="Trebuchet MS"/>
                <a:cs typeface="Trebuchet MS"/>
              </a:rPr>
              <a:t>B</a:t>
            </a:r>
            <a:r>
              <a:rPr sz="1200" spc="15" dirty="0">
                <a:solidFill>
                  <a:srgbClr val="006FC0"/>
                </a:solidFill>
                <a:latin typeface="Trebuchet MS"/>
                <a:cs typeface="Trebuchet MS"/>
              </a:rPr>
              <a:t>a</a:t>
            </a:r>
            <a:r>
              <a:rPr sz="1200" spc="-85" dirty="0">
                <a:solidFill>
                  <a:srgbClr val="006FC0"/>
                </a:solidFill>
                <a:latin typeface="Trebuchet MS"/>
                <a:cs typeface="Trebuchet MS"/>
              </a:rPr>
              <a:t>tt</a:t>
            </a:r>
            <a:r>
              <a:rPr sz="1200" spc="-40" dirty="0">
                <a:solidFill>
                  <a:srgbClr val="006FC0"/>
                </a:solidFill>
                <a:latin typeface="Trebuchet MS"/>
                <a:cs typeface="Trebuchet MS"/>
              </a:rPr>
              <a:t>erie</a:t>
            </a:r>
            <a:r>
              <a:rPr sz="1200" spc="-75" dirty="0">
                <a:solidFill>
                  <a:srgbClr val="006FC0"/>
                </a:solidFill>
                <a:latin typeface="Trebuchet MS"/>
                <a:cs typeface="Trebuchet MS"/>
              </a:rPr>
              <a:t> </a:t>
            </a:r>
            <a:r>
              <a:rPr sz="1200" spc="-40" dirty="0">
                <a:solidFill>
                  <a:srgbClr val="006FC0"/>
                </a:solidFill>
                <a:latin typeface="Trebuchet MS"/>
                <a:cs typeface="Trebuchet MS"/>
              </a:rPr>
              <a:t>p</a:t>
            </a:r>
            <a:r>
              <a:rPr sz="1200" spc="-30" dirty="0">
                <a:solidFill>
                  <a:srgbClr val="006FC0"/>
                </a:solidFill>
                <a:latin typeface="Trebuchet MS"/>
                <a:cs typeface="Trebuchet MS"/>
              </a:rPr>
              <a:t>l</a:t>
            </a:r>
            <a:r>
              <a:rPr sz="1200" spc="70" dirty="0">
                <a:solidFill>
                  <a:srgbClr val="006FC0"/>
                </a:solidFill>
                <a:latin typeface="Trebuchet MS"/>
                <a:cs typeface="Trebuchet MS"/>
              </a:rPr>
              <a:t>u</a:t>
            </a:r>
            <a:r>
              <a:rPr sz="1200" spc="55" dirty="0">
                <a:solidFill>
                  <a:srgbClr val="006FC0"/>
                </a:solidFill>
                <a:latin typeface="Trebuchet MS"/>
                <a:cs typeface="Trebuchet MS"/>
              </a:rPr>
              <a:t>s</a:t>
            </a:r>
            <a:r>
              <a:rPr sz="1200" spc="-65" dirty="0">
                <a:solidFill>
                  <a:srgbClr val="006FC0"/>
                </a:solidFill>
                <a:latin typeface="Trebuchet MS"/>
                <a:cs typeface="Trebuchet MS"/>
              </a:rPr>
              <a:t> </a:t>
            </a:r>
            <a:r>
              <a:rPr sz="1200" spc="-20" dirty="0">
                <a:solidFill>
                  <a:srgbClr val="006FC0"/>
                </a:solidFill>
                <a:latin typeface="Trebuchet MS"/>
                <a:cs typeface="Trebuchet MS"/>
              </a:rPr>
              <a:t>pu</a:t>
            </a:r>
            <a:r>
              <a:rPr sz="1200" spc="-15" dirty="0">
                <a:solidFill>
                  <a:srgbClr val="006FC0"/>
                </a:solidFill>
                <a:latin typeface="Trebuchet MS"/>
                <a:cs typeface="Trebuchet MS"/>
              </a:rPr>
              <a:t>i</a:t>
            </a:r>
            <a:r>
              <a:rPr sz="1200" spc="130" dirty="0">
                <a:solidFill>
                  <a:srgbClr val="006FC0"/>
                </a:solidFill>
                <a:latin typeface="Trebuchet MS"/>
                <a:cs typeface="Trebuchet MS"/>
              </a:rPr>
              <a:t>ss</a:t>
            </a:r>
            <a:r>
              <a:rPr sz="1200" spc="15" dirty="0">
                <a:solidFill>
                  <a:srgbClr val="006FC0"/>
                </a:solidFill>
                <a:latin typeface="Trebuchet MS"/>
                <a:cs typeface="Trebuchet MS"/>
              </a:rPr>
              <a:t>a</a:t>
            </a:r>
            <a:r>
              <a:rPr sz="1200" spc="-30" dirty="0">
                <a:solidFill>
                  <a:srgbClr val="006FC0"/>
                </a:solidFill>
                <a:latin typeface="Trebuchet MS"/>
                <a:cs typeface="Trebuchet MS"/>
              </a:rPr>
              <a:t>nte  </a:t>
            </a:r>
            <a:r>
              <a:rPr sz="1200" spc="10" dirty="0">
                <a:solidFill>
                  <a:srgbClr val="006FC0"/>
                </a:solidFill>
                <a:latin typeface="Trebuchet MS"/>
                <a:cs typeface="Trebuchet MS"/>
              </a:rPr>
              <a:t>Transactions</a:t>
            </a:r>
            <a:r>
              <a:rPr sz="1200" spc="-85" dirty="0">
                <a:solidFill>
                  <a:srgbClr val="006FC0"/>
                </a:solidFill>
                <a:latin typeface="Trebuchet MS"/>
                <a:cs typeface="Trebuchet MS"/>
              </a:rPr>
              <a:t> </a:t>
            </a:r>
            <a:r>
              <a:rPr sz="1200" spc="15" dirty="0">
                <a:solidFill>
                  <a:srgbClr val="006FC0"/>
                </a:solidFill>
                <a:latin typeface="Trebuchet MS"/>
                <a:cs typeface="Trebuchet MS"/>
              </a:rPr>
              <a:t>plus</a:t>
            </a:r>
            <a:r>
              <a:rPr sz="1200" spc="-60" dirty="0">
                <a:solidFill>
                  <a:srgbClr val="006FC0"/>
                </a:solidFill>
                <a:latin typeface="Trebuchet MS"/>
                <a:cs typeface="Trebuchet MS"/>
              </a:rPr>
              <a:t> </a:t>
            </a:r>
            <a:r>
              <a:rPr sz="1200" dirty="0">
                <a:solidFill>
                  <a:srgbClr val="006FC0"/>
                </a:solidFill>
                <a:latin typeface="Trebuchet MS"/>
                <a:cs typeface="Trebuchet MS"/>
              </a:rPr>
              <a:t>rapides</a:t>
            </a:r>
            <a:endParaRPr sz="1200">
              <a:latin typeface="Trebuchet MS"/>
              <a:cs typeface="Trebuchet MS"/>
            </a:endParaRPr>
          </a:p>
        </p:txBody>
      </p:sp>
      <p:sp>
        <p:nvSpPr>
          <p:cNvPr id="11" name="object 12"/>
          <p:cNvSpPr txBox="1"/>
          <p:nvPr/>
        </p:nvSpPr>
        <p:spPr>
          <a:xfrm>
            <a:off x="3480053" y="4959222"/>
            <a:ext cx="2260600" cy="574040"/>
          </a:xfrm>
          <a:prstGeom prst="rect">
            <a:avLst/>
          </a:prstGeom>
        </p:spPr>
        <p:txBody>
          <a:bodyPr vert="horz" wrap="square" lIns="0" tIns="12700" rIns="0" bIns="0" rtlCol="0">
            <a:spAutoFit/>
          </a:bodyPr>
          <a:lstStyle/>
          <a:p>
            <a:pPr marL="12700" marR="5080" indent="-635" algn="ctr">
              <a:lnSpc>
                <a:spcPct val="100000"/>
              </a:lnSpc>
              <a:spcBef>
                <a:spcPts val="100"/>
              </a:spcBef>
            </a:pPr>
            <a:r>
              <a:rPr sz="1200" spc="5" dirty="0">
                <a:solidFill>
                  <a:srgbClr val="00AF50"/>
                </a:solidFill>
                <a:latin typeface="Trebuchet MS"/>
                <a:cs typeface="Trebuchet MS"/>
              </a:rPr>
              <a:t>Démarche  </a:t>
            </a:r>
            <a:r>
              <a:rPr sz="1200" dirty="0">
                <a:solidFill>
                  <a:srgbClr val="00AF50"/>
                </a:solidFill>
                <a:latin typeface="Trebuchet MS"/>
                <a:cs typeface="Trebuchet MS"/>
              </a:rPr>
              <a:t>écologique </a:t>
            </a:r>
            <a:r>
              <a:rPr sz="1200" spc="5" dirty="0">
                <a:solidFill>
                  <a:srgbClr val="00AF50"/>
                </a:solidFill>
                <a:latin typeface="Trebuchet MS"/>
                <a:cs typeface="Trebuchet MS"/>
              </a:rPr>
              <a:t> </a:t>
            </a:r>
            <a:r>
              <a:rPr sz="1200" spc="25" dirty="0">
                <a:solidFill>
                  <a:srgbClr val="00AF50"/>
                </a:solidFill>
                <a:latin typeface="Trebuchet MS"/>
                <a:cs typeface="Trebuchet MS"/>
              </a:rPr>
              <a:t>Economies </a:t>
            </a:r>
            <a:r>
              <a:rPr sz="1200" spc="-10" dirty="0">
                <a:solidFill>
                  <a:srgbClr val="00AF50"/>
                </a:solidFill>
                <a:latin typeface="Trebuchet MS"/>
                <a:cs typeface="Trebuchet MS"/>
              </a:rPr>
              <a:t>financières </a:t>
            </a:r>
            <a:r>
              <a:rPr sz="1200" spc="-5" dirty="0">
                <a:solidFill>
                  <a:srgbClr val="00AF50"/>
                </a:solidFill>
                <a:latin typeface="Trebuchet MS"/>
                <a:cs typeface="Trebuchet MS"/>
              </a:rPr>
              <a:t> </a:t>
            </a:r>
            <a:r>
              <a:rPr sz="1200" spc="-20" dirty="0">
                <a:solidFill>
                  <a:srgbClr val="00AF50"/>
                </a:solidFill>
                <a:latin typeface="Trebuchet MS"/>
                <a:cs typeface="Trebuchet MS"/>
              </a:rPr>
              <a:t>Anticipation</a:t>
            </a:r>
            <a:r>
              <a:rPr sz="1200" spc="-60" dirty="0">
                <a:solidFill>
                  <a:srgbClr val="00AF50"/>
                </a:solidFill>
                <a:latin typeface="Trebuchet MS"/>
                <a:cs typeface="Trebuchet MS"/>
              </a:rPr>
              <a:t> </a:t>
            </a:r>
            <a:r>
              <a:rPr sz="1200" spc="-10" dirty="0">
                <a:solidFill>
                  <a:srgbClr val="00AF50"/>
                </a:solidFill>
                <a:latin typeface="Trebuchet MS"/>
                <a:cs typeface="Trebuchet MS"/>
              </a:rPr>
              <a:t>de</a:t>
            </a:r>
            <a:r>
              <a:rPr sz="1200" spc="-45" dirty="0">
                <a:solidFill>
                  <a:srgbClr val="00AF50"/>
                </a:solidFill>
                <a:latin typeface="Trebuchet MS"/>
                <a:cs typeface="Trebuchet MS"/>
              </a:rPr>
              <a:t> </a:t>
            </a:r>
            <a:r>
              <a:rPr sz="1200" spc="-25" dirty="0">
                <a:solidFill>
                  <a:srgbClr val="00AF50"/>
                </a:solidFill>
                <a:latin typeface="Trebuchet MS"/>
                <a:cs typeface="Trebuchet MS"/>
              </a:rPr>
              <a:t>la</a:t>
            </a:r>
            <a:r>
              <a:rPr sz="1200" spc="-60" dirty="0">
                <a:solidFill>
                  <a:srgbClr val="00AF50"/>
                </a:solidFill>
                <a:latin typeface="Trebuchet MS"/>
                <a:cs typeface="Trebuchet MS"/>
              </a:rPr>
              <a:t> </a:t>
            </a:r>
            <a:r>
              <a:rPr sz="1200" spc="-20" dirty="0">
                <a:solidFill>
                  <a:srgbClr val="00AF50"/>
                </a:solidFill>
                <a:latin typeface="Trebuchet MS"/>
                <a:cs typeface="Trebuchet MS"/>
              </a:rPr>
              <a:t>réglementation</a:t>
            </a:r>
            <a:endParaRPr sz="1200">
              <a:latin typeface="Trebuchet MS"/>
              <a:cs typeface="Trebuchet MS"/>
            </a:endParaRPr>
          </a:p>
        </p:txBody>
      </p:sp>
      <p:sp>
        <p:nvSpPr>
          <p:cNvPr id="12" name="object 13"/>
          <p:cNvSpPr/>
          <p:nvPr/>
        </p:nvSpPr>
        <p:spPr>
          <a:xfrm>
            <a:off x="1293875" y="4160520"/>
            <a:ext cx="573405" cy="492759"/>
          </a:xfrm>
          <a:custGeom>
            <a:avLst/>
            <a:gdLst/>
            <a:ahLst/>
            <a:cxnLst/>
            <a:rect l="l" t="t" r="r" b="b"/>
            <a:pathLst>
              <a:path w="573405" h="492760">
                <a:moveTo>
                  <a:pt x="429768" y="0"/>
                </a:moveTo>
                <a:lnTo>
                  <a:pt x="143256" y="0"/>
                </a:lnTo>
                <a:lnTo>
                  <a:pt x="143256" y="246125"/>
                </a:lnTo>
                <a:lnTo>
                  <a:pt x="0" y="246125"/>
                </a:lnTo>
                <a:lnTo>
                  <a:pt x="286512" y="492251"/>
                </a:lnTo>
                <a:lnTo>
                  <a:pt x="573024" y="246125"/>
                </a:lnTo>
                <a:lnTo>
                  <a:pt x="429768" y="246125"/>
                </a:lnTo>
                <a:lnTo>
                  <a:pt x="429768" y="0"/>
                </a:lnTo>
                <a:close/>
              </a:path>
            </a:pathLst>
          </a:custGeom>
          <a:solidFill>
            <a:srgbClr val="006FC0"/>
          </a:solidFill>
        </p:spPr>
        <p:txBody>
          <a:bodyPr wrap="square" lIns="0" tIns="0" rIns="0" bIns="0" rtlCol="0"/>
          <a:lstStyle/>
          <a:p>
            <a:endParaRPr/>
          </a:p>
        </p:txBody>
      </p:sp>
      <p:pic>
        <p:nvPicPr>
          <p:cNvPr id="13" name="object 14"/>
          <p:cNvPicPr/>
          <p:nvPr/>
        </p:nvPicPr>
        <p:blipFill>
          <a:blip r:embed="rId3" cstate="print"/>
          <a:stretch>
            <a:fillRect/>
          </a:stretch>
        </p:blipFill>
        <p:spPr>
          <a:xfrm>
            <a:off x="1161288" y="2645720"/>
            <a:ext cx="779472" cy="563033"/>
          </a:xfrm>
          <a:prstGeom prst="rect">
            <a:avLst/>
          </a:prstGeom>
        </p:spPr>
      </p:pic>
      <p:pic>
        <p:nvPicPr>
          <p:cNvPr id="14" name="object 15"/>
          <p:cNvPicPr/>
          <p:nvPr/>
        </p:nvPicPr>
        <p:blipFill>
          <a:blip r:embed="rId4" cstate="print"/>
          <a:stretch>
            <a:fillRect/>
          </a:stretch>
        </p:blipFill>
        <p:spPr>
          <a:xfrm>
            <a:off x="7151007" y="2634304"/>
            <a:ext cx="782935" cy="565458"/>
          </a:xfrm>
          <a:prstGeom prst="rect">
            <a:avLst/>
          </a:prstGeom>
        </p:spPr>
      </p:pic>
      <p:pic>
        <p:nvPicPr>
          <p:cNvPr id="15" name="object 16"/>
          <p:cNvPicPr/>
          <p:nvPr/>
        </p:nvPicPr>
        <p:blipFill>
          <a:blip r:embed="rId5" cstate="print"/>
          <a:stretch>
            <a:fillRect/>
          </a:stretch>
        </p:blipFill>
        <p:spPr>
          <a:xfrm>
            <a:off x="4174313" y="2653936"/>
            <a:ext cx="781580" cy="559188"/>
          </a:xfrm>
          <a:prstGeom prst="rect">
            <a:avLst/>
          </a:prstGeom>
        </p:spPr>
      </p:pic>
      <p:sp>
        <p:nvSpPr>
          <p:cNvPr id="16" name="object 17"/>
          <p:cNvSpPr txBox="1"/>
          <p:nvPr/>
        </p:nvSpPr>
        <p:spPr>
          <a:xfrm>
            <a:off x="9316973" y="4783328"/>
            <a:ext cx="2494915" cy="940435"/>
          </a:xfrm>
          <a:prstGeom prst="rect">
            <a:avLst/>
          </a:prstGeom>
        </p:spPr>
        <p:txBody>
          <a:bodyPr vert="horz" wrap="square" lIns="0" tIns="12700" rIns="0" bIns="0" rtlCol="0">
            <a:spAutoFit/>
          </a:bodyPr>
          <a:lstStyle/>
          <a:p>
            <a:pPr algn="ctr">
              <a:lnSpc>
                <a:spcPct val="100000"/>
              </a:lnSpc>
              <a:spcBef>
                <a:spcPts val="100"/>
              </a:spcBef>
            </a:pPr>
            <a:r>
              <a:rPr sz="1200" spc="15" dirty="0">
                <a:solidFill>
                  <a:srgbClr val="C00000"/>
                </a:solidFill>
                <a:latin typeface="Trebuchet MS"/>
                <a:cs typeface="Trebuchet MS"/>
              </a:rPr>
              <a:t>P</a:t>
            </a:r>
            <a:r>
              <a:rPr sz="1200" dirty="0">
                <a:solidFill>
                  <a:srgbClr val="C00000"/>
                </a:solidFill>
                <a:latin typeface="Trebuchet MS"/>
                <a:cs typeface="Trebuchet MS"/>
              </a:rPr>
              <a:t>l</a:t>
            </a:r>
            <a:r>
              <a:rPr sz="1200" spc="70" dirty="0">
                <a:solidFill>
                  <a:srgbClr val="C00000"/>
                </a:solidFill>
                <a:latin typeface="Trebuchet MS"/>
                <a:cs typeface="Trebuchet MS"/>
              </a:rPr>
              <a:t>u</a:t>
            </a:r>
            <a:r>
              <a:rPr sz="1200" spc="55" dirty="0">
                <a:solidFill>
                  <a:srgbClr val="C00000"/>
                </a:solidFill>
                <a:latin typeface="Trebuchet MS"/>
                <a:cs typeface="Trebuchet MS"/>
              </a:rPr>
              <a:t>s</a:t>
            </a:r>
            <a:r>
              <a:rPr sz="1200" spc="-50" dirty="0">
                <a:solidFill>
                  <a:srgbClr val="C00000"/>
                </a:solidFill>
                <a:latin typeface="Trebuchet MS"/>
                <a:cs typeface="Trebuchet MS"/>
              </a:rPr>
              <a:t> </a:t>
            </a:r>
            <a:r>
              <a:rPr sz="1200" dirty="0">
                <a:solidFill>
                  <a:srgbClr val="C00000"/>
                </a:solidFill>
                <a:latin typeface="Trebuchet MS"/>
                <a:cs typeface="Trebuchet MS"/>
              </a:rPr>
              <a:t>d</a:t>
            </a:r>
            <a:r>
              <a:rPr sz="1200" spc="-20" dirty="0">
                <a:solidFill>
                  <a:srgbClr val="C00000"/>
                </a:solidFill>
                <a:latin typeface="Trebuchet MS"/>
                <a:cs typeface="Trebuchet MS"/>
              </a:rPr>
              <a:t>e</a:t>
            </a:r>
            <a:r>
              <a:rPr sz="1200" spc="-65" dirty="0">
                <a:solidFill>
                  <a:srgbClr val="C00000"/>
                </a:solidFill>
                <a:latin typeface="Trebuchet MS"/>
                <a:cs typeface="Trebuchet MS"/>
              </a:rPr>
              <a:t> </a:t>
            </a:r>
            <a:r>
              <a:rPr sz="1200" spc="-80" dirty="0">
                <a:solidFill>
                  <a:srgbClr val="C00000"/>
                </a:solidFill>
                <a:latin typeface="Trebuchet MS"/>
                <a:cs typeface="Trebuchet MS"/>
              </a:rPr>
              <a:t>t</a:t>
            </a:r>
            <a:r>
              <a:rPr sz="1200" spc="-55" dirty="0">
                <a:solidFill>
                  <a:srgbClr val="C00000"/>
                </a:solidFill>
                <a:latin typeface="Trebuchet MS"/>
                <a:cs typeface="Trebuchet MS"/>
              </a:rPr>
              <a:t>é</a:t>
            </a:r>
            <a:r>
              <a:rPr sz="1200" spc="-35" dirty="0">
                <a:solidFill>
                  <a:srgbClr val="C00000"/>
                </a:solidFill>
                <a:latin typeface="Trebuchet MS"/>
                <a:cs typeface="Trebuchet MS"/>
              </a:rPr>
              <a:t>l</a:t>
            </a:r>
            <a:r>
              <a:rPr sz="1200" spc="5" dirty="0">
                <a:solidFill>
                  <a:srgbClr val="C00000"/>
                </a:solidFill>
                <a:latin typeface="Trebuchet MS"/>
                <a:cs typeface="Trebuchet MS"/>
              </a:rPr>
              <a:t>é</a:t>
            </a:r>
            <a:r>
              <a:rPr sz="1200" dirty="0">
                <a:solidFill>
                  <a:srgbClr val="C00000"/>
                </a:solidFill>
                <a:latin typeface="Trebuchet MS"/>
                <a:cs typeface="Trebuchet MS"/>
              </a:rPr>
              <a:t>c</a:t>
            </a:r>
            <a:r>
              <a:rPr sz="1200" spc="-40" dirty="0">
                <a:solidFill>
                  <a:srgbClr val="C00000"/>
                </a:solidFill>
                <a:latin typeface="Trebuchet MS"/>
                <a:cs typeface="Trebuchet MS"/>
              </a:rPr>
              <a:t>ol</a:t>
            </a:r>
            <a:r>
              <a:rPr sz="1200" spc="-35" dirty="0">
                <a:solidFill>
                  <a:srgbClr val="C00000"/>
                </a:solidFill>
                <a:latin typeface="Trebuchet MS"/>
                <a:cs typeface="Trebuchet MS"/>
              </a:rPr>
              <a:t>l</a:t>
            </a:r>
            <a:r>
              <a:rPr sz="1200" spc="5" dirty="0">
                <a:solidFill>
                  <a:srgbClr val="C00000"/>
                </a:solidFill>
                <a:latin typeface="Trebuchet MS"/>
                <a:cs typeface="Trebuchet MS"/>
              </a:rPr>
              <a:t>e</a:t>
            </a:r>
            <a:r>
              <a:rPr sz="1200" dirty="0">
                <a:solidFill>
                  <a:srgbClr val="C00000"/>
                </a:solidFill>
                <a:latin typeface="Trebuchet MS"/>
                <a:cs typeface="Trebuchet MS"/>
              </a:rPr>
              <a:t>c</a:t>
            </a:r>
            <a:r>
              <a:rPr sz="1200" spc="-85" dirty="0">
                <a:solidFill>
                  <a:srgbClr val="C00000"/>
                </a:solidFill>
                <a:latin typeface="Trebuchet MS"/>
                <a:cs typeface="Trebuchet MS"/>
              </a:rPr>
              <a:t>t</a:t>
            </a:r>
            <a:r>
              <a:rPr sz="1200" spc="-20" dirty="0">
                <a:solidFill>
                  <a:srgbClr val="C00000"/>
                </a:solidFill>
                <a:latin typeface="Trebuchet MS"/>
                <a:cs typeface="Trebuchet MS"/>
              </a:rPr>
              <a:t>e</a:t>
            </a:r>
            <a:endParaRPr sz="1200">
              <a:latin typeface="Trebuchet MS"/>
              <a:cs typeface="Trebuchet MS"/>
            </a:endParaRPr>
          </a:p>
          <a:p>
            <a:pPr marL="12700" marR="5080" algn="ctr">
              <a:lnSpc>
                <a:spcPct val="100000"/>
              </a:lnSpc>
            </a:pPr>
            <a:r>
              <a:rPr sz="1200" spc="-10" dirty="0">
                <a:solidFill>
                  <a:srgbClr val="C00000"/>
                </a:solidFill>
                <a:latin typeface="Trebuchet MS"/>
                <a:cs typeface="Trebuchet MS"/>
              </a:rPr>
              <a:t>Une</a:t>
            </a:r>
            <a:r>
              <a:rPr sz="1200" spc="-70" dirty="0">
                <a:solidFill>
                  <a:srgbClr val="C00000"/>
                </a:solidFill>
                <a:latin typeface="Trebuchet MS"/>
                <a:cs typeface="Trebuchet MS"/>
              </a:rPr>
              <a:t> </a:t>
            </a:r>
            <a:r>
              <a:rPr sz="1200" dirty="0">
                <a:solidFill>
                  <a:srgbClr val="C00000"/>
                </a:solidFill>
                <a:latin typeface="Trebuchet MS"/>
                <a:cs typeface="Trebuchet MS"/>
              </a:rPr>
              <a:t>prise</a:t>
            </a:r>
            <a:r>
              <a:rPr sz="1200" spc="-70" dirty="0">
                <a:solidFill>
                  <a:srgbClr val="C00000"/>
                </a:solidFill>
                <a:latin typeface="Trebuchet MS"/>
                <a:cs typeface="Trebuchet MS"/>
              </a:rPr>
              <a:t> </a:t>
            </a:r>
            <a:r>
              <a:rPr sz="1200" spc="-10" dirty="0">
                <a:solidFill>
                  <a:srgbClr val="C00000"/>
                </a:solidFill>
                <a:latin typeface="Trebuchet MS"/>
                <a:cs typeface="Trebuchet MS"/>
              </a:rPr>
              <a:t>en</a:t>
            </a:r>
            <a:r>
              <a:rPr sz="1200" spc="-70" dirty="0">
                <a:solidFill>
                  <a:srgbClr val="C00000"/>
                </a:solidFill>
                <a:latin typeface="Trebuchet MS"/>
                <a:cs typeface="Trebuchet MS"/>
              </a:rPr>
              <a:t> </a:t>
            </a:r>
            <a:r>
              <a:rPr sz="1200" spc="5" dirty="0">
                <a:solidFill>
                  <a:srgbClr val="C00000"/>
                </a:solidFill>
                <a:latin typeface="Trebuchet MS"/>
                <a:cs typeface="Trebuchet MS"/>
              </a:rPr>
              <a:t>main</a:t>
            </a:r>
            <a:r>
              <a:rPr sz="1200" spc="-65" dirty="0">
                <a:solidFill>
                  <a:srgbClr val="C00000"/>
                </a:solidFill>
                <a:latin typeface="Trebuchet MS"/>
                <a:cs typeface="Trebuchet MS"/>
              </a:rPr>
              <a:t> </a:t>
            </a:r>
            <a:r>
              <a:rPr sz="1200" spc="20" dirty="0">
                <a:solidFill>
                  <a:srgbClr val="C00000"/>
                </a:solidFill>
                <a:latin typeface="Trebuchet MS"/>
                <a:cs typeface="Trebuchet MS"/>
              </a:rPr>
              <a:t>à</a:t>
            </a:r>
            <a:r>
              <a:rPr sz="1200" spc="-75" dirty="0">
                <a:solidFill>
                  <a:srgbClr val="C00000"/>
                </a:solidFill>
                <a:latin typeface="Trebuchet MS"/>
                <a:cs typeface="Trebuchet MS"/>
              </a:rPr>
              <a:t> </a:t>
            </a:r>
            <a:r>
              <a:rPr sz="1200" dirty="0">
                <a:solidFill>
                  <a:srgbClr val="C00000"/>
                </a:solidFill>
                <a:latin typeface="Trebuchet MS"/>
                <a:cs typeface="Trebuchet MS"/>
              </a:rPr>
              <a:t>distance</a:t>
            </a:r>
            <a:r>
              <a:rPr sz="1200" spc="-70" dirty="0">
                <a:solidFill>
                  <a:srgbClr val="C00000"/>
                </a:solidFill>
                <a:latin typeface="Trebuchet MS"/>
                <a:cs typeface="Trebuchet MS"/>
              </a:rPr>
              <a:t> </a:t>
            </a:r>
            <a:r>
              <a:rPr sz="1200" spc="5" dirty="0">
                <a:solidFill>
                  <a:srgbClr val="C00000"/>
                </a:solidFill>
                <a:latin typeface="Trebuchet MS"/>
                <a:cs typeface="Trebuchet MS"/>
              </a:rPr>
              <a:t>du</a:t>
            </a:r>
            <a:r>
              <a:rPr sz="1200" spc="-55" dirty="0">
                <a:solidFill>
                  <a:srgbClr val="C00000"/>
                </a:solidFill>
                <a:latin typeface="Trebuchet MS"/>
                <a:cs typeface="Trebuchet MS"/>
              </a:rPr>
              <a:t> </a:t>
            </a:r>
            <a:r>
              <a:rPr sz="1200" spc="45" dirty="0">
                <a:solidFill>
                  <a:srgbClr val="C00000"/>
                </a:solidFill>
                <a:latin typeface="Trebuchet MS"/>
                <a:cs typeface="Trebuchet MS"/>
              </a:rPr>
              <a:t>TPE </a:t>
            </a:r>
            <a:r>
              <a:rPr sz="1200" spc="-350" dirty="0">
                <a:solidFill>
                  <a:srgbClr val="C00000"/>
                </a:solidFill>
                <a:latin typeface="Trebuchet MS"/>
                <a:cs typeface="Trebuchet MS"/>
              </a:rPr>
              <a:t> </a:t>
            </a:r>
            <a:r>
              <a:rPr sz="1200" spc="-10" dirty="0">
                <a:solidFill>
                  <a:srgbClr val="C00000"/>
                </a:solidFill>
                <a:latin typeface="Trebuchet MS"/>
                <a:cs typeface="Trebuchet MS"/>
              </a:rPr>
              <a:t>en</a:t>
            </a:r>
            <a:r>
              <a:rPr sz="1200" spc="-70" dirty="0">
                <a:solidFill>
                  <a:srgbClr val="C00000"/>
                </a:solidFill>
                <a:latin typeface="Trebuchet MS"/>
                <a:cs typeface="Trebuchet MS"/>
              </a:rPr>
              <a:t> </a:t>
            </a:r>
            <a:r>
              <a:rPr sz="1200" spc="55" dirty="0">
                <a:solidFill>
                  <a:srgbClr val="C00000"/>
                </a:solidFill>
                <a:latin typeface="Trebuchet MS"/>
                <a:cs typeface="Trebuchet MS"/>
              </a:rPr>
              <a:t>cas</a:t>
            </a:r>
            <a:r>
              <a:rPr sz="1200" spc="-50" dirty="0">
                <a:solidFill>
                  <a:srgbClr val="C00000"/>
                </a:solidFill>
                <a:latin typeface="Trebuchet MS"/>
                <a:cs typeface="Trebuchet MS"/>
              </a:rPr>
              <a:t> </a:t>
            </a:r>
            <a:r>
              <a:rPr sz="1200" spc="-10" dirty="0">
                <a:solidFill>
                  <a:srgbClr val="C00000"/>
                </a:solidFill>
                <a:latin typeface="Trebuchet MS"/>
                <a:cs typeface="Trebuchet MS"/>
              </a:rPr>
              <a:t>de</a:t>
            </a:r>
            <a:r>
              <a:rPr sz="1200" spc="-65" dirty="0">
                <a:solidFill>
                  <a:srgbClr val="C00000"/>
                </a:solidFill>
                <a:latin typeface="Trebuchet MS"/>
                <a:cs typeface="Trebuchet MS"/>
              </a:rPr>
              <a:t> </a:t>
            </a:r>
            <a:r>
              <a:rPr sz="1200" dirty="0">
                <a:solidFill>
                  <a:srgbClr val="C00000"/>
                </a:solidFill>
                <a:latin typeface="Trebuchet MS"/>
                <a:cs typeface="Trebuchet MS"/>
              </a:rPr>
              <a:t>panne</a:t>
            </a:r>
            <a:endParaRPr sz="1200">
              <a:latin typeface="Trebuchet MS"/>
              <a:cs typeface="Trebuchet MS"/>
            </a:endParaRPr>
          </a:p>
          <a:p>
            <a:pPr marL="269875" marR="262255" algn="ctr">
              <a:lnSpc>
                <a:spcPct val="100000"/>
              </a:lnSpc>
            </a:pPr>
            <a:r>
              <a:rPr sz="1200" spc="-5" dirty="0">
                <a:solidFill>
                  <a:srgbClr val="C00000"/>
                </a:solidFill>
                <a:latin typeface="Trebuchet MS"/>
                <a:cs typeface="Trebuchet MS"/>
              </a:rPr>
              <a:t>U</a:t>
            </a:r>
            <a:r>
              <a:rPr sz="1200" dirty="0">
                <a:solidFill>
                  <a:srgbClr val="C00000"/>
                </a:solidFill>
                <a:latin typeface="Trebuchet MS"/>
                <a:cs typeface="Trebuchet MS"/>
              </a:rPr>
              <a:t>n</a:t>
            </a:r>
            <a:r>
              <a:rPr sz="1200" spc="-65" dirty="0">
                <a:solidFill>
                  <a:srgbClr val="C00000"/>
                </a:solidFill>
                <a:latin typeface="Trebuchet MS"/>
                <a:cs typeface="Trebuchet MS"/>
              </a:rPr>
              <a:t> </a:t>
            </a:r>
            <a:r>
              <a:rPr sz="1200" spc="-5" dirty="0">
                <a:solidFill>
                  <a:srgbClr val="C00000"/>
                </a:solidFill>
                <a:latin typeface="Trebuchet MS"/>
                <a:cs typeface="Trebuchet MS"/>
              </a:rPr>
              <a:t>dé</a:t>
            </a:r>
            <a:r>
              <a:rPr sz="1200" spc="-10" dirty="0">
                <a:solidFill>
                  <a:srgbClr val="C00000"/>
                </a:solidFill>
                <a:latin typeface="Trebuchet MS"/>
                <a:cs typeface="Trebuchet MS"/>
              </a:rPr>
              <a:t>p</a:t>
            </a:r>
            <a:r>
              <a:rPr sz="1200" spc="-70" dirty="0">
                <a:solidFill>
                  <a:srgbClr val="C00000"/>
                </a:solidFill>
                <a:latin typeface="Trebuchet MS"/>
                <a:cs typeface="Trebuchet MS"/>
              </a:rPr>
              <a:t>l</a:t>
            </a:r>
            <a:r>
              <a:rPr sz="1200" spc="-15" dirty="0">
                <a:solidFill>
                  <a:srgbClr val="C00000"/>
                </a:solidFill>
                <a:latin typeface="Trebuchet MS"/>
                <a:cs typeface="Trebuchet MS"/>
              </a:rPr>
              <a:t>oie</a:t>
            </a:r>
            <a:r>
              <a:rPr sz="1200" spc="55" dirty="0">
                <a:solidFill>
                  <a:srgbClr val="C00000"/>
                </a:solidFill>
                <a:latin typeface="Trebuchet MS"/>
                <a:cs typeface="Trebuchet MS"/>
              </a:rPr>
              <a:t>m</a:t>
            </a:r>
            <a:r>
              <a:rPr sz="1200" spc="-35" dirty="0">
                <a:solidFill>
                  <a:srgbClr val="C00000"/>
                </a:solidFill>
                <a:latin typeface="Trebuchet MS"/>
                <a:cs typeface="Trebuchet MS"/>
              </a:rPr>
              <a:t>ent</a:t>
            </a:r>
            <a:r>
              <a:rPr sz="1200" spc="-65" dirty="0">
                <a:solidFill>
                  <a:srgbClr val="C00000"/>
                </a:solidFill>
                <a:latin typeface="Trebuchet MS"/>
                <a:cs typeface="Trebuchet MS"/>
              </a:rPr>
              <a:t> </a:t>
            </a:r>
            <a:r>
              <a:rPr sz="1200" spc="25" dirty="0">
                <a:solidFill>
                  <a:srgbClr val="C00000"/>
                </a:solidFill>
                <a:latin typeface="Trebuchet MS"/>
                <a:cs typeface="Trebuchet MS"/>
              </a:rPr>
              <a:t>a</a:t>
            </a:r>
            <a:r>
              <a:rPr sz="1200" spc="20" dirty="0">
                <a:solidFill>
                  <a:srgbClr val="C00000"/>
                </a:solidFill>
                <a:latin typeface="Trebuchet MS"/>
                <a:cs typeface="Trebuchet MS"/>
              </a:rPr>
              <a:t>c</a:t>
            </a:r>
            <a:r>
              <a:rPr sz="1200" spc="25" dirty="0">
                <a:solidFill>
                  <a:srgbClr val="C00000"/>
                </a:solidFill>
                <a:latin typeface="Trebuchet MS"/>
                <a:cs typeface="Trebuchet MS"/>
              </a:rPr>
              <a:t>c</a:t>
            </a:r>
            <a:r>
              <a:rPr sz="1200" spc="-55" dirty="0">
                <a:solidFill>
                  <a:srgbClr val="C00000"/>
                </a:solidFill>
                <a:latin typeface="Trebuchet MS"/>
                <a:cs typeface="Trebuchet MS"/>
              </a:rPr>
              <a:t>é</a:t>
            </a:r>
            <a:r>
              <a:rPr sz="1200" spc="-35" dirty="0">
                <a:solidFill>
                  <a:srgbClr val="C00000"/>
                </a:solidFill>
                <a:latin typeface="Trebuchet MS"/>
                <a:cs typeface="Trebuchet MS"/>
              </a:rPr>
              <a:t>léré</a:t>
            </a:r>
            <a:r>
              <a:rPr sz="1200" spc="-60" dirty="0">
                <a:solidFill>
                  <a:srgbClr val="C00000"/>
                </a:solidFill>
                <a:latin typeface="Trebuchet MS"/>
                <a:cs typeface="Trebuchet MS"/>
              </a:rPr>
              <a:t> </a:t>
            </a:r>
            <a:r>
              <a:rPr sz="1200" dirty="0">
                <a:solidFill>
                  <a:srgbClr val="C00000"/>
                </a:solidFill>
                <a:latin typeface="Trebuchet MS"/>
                <a:cs typeface="Trebuchet MS"/>
              </a:rPr>
              <a:t>d</a:t>
            </a:r>
            <a:r>
              <a:rPr sz="1200" spc="45" dirty="0">
                <a:solidFill>
                  <a:srgbClr val="C00000"/>
                </a:solidFill>
                <a:latin typeface="Trebuchet MS"/>
                <a:cs typeface="Trebuchet MS"/>
              </a:rPr>
              <a:t>es  </a:t>
            </a:r>
            <a:r>
              <a:rPr sz="1200" dirty="0">
                <a:solidFill>
                  <a:srgbClr val="C00000"/>
                </a:solidFill>
                <a:latin typeface="Trebuchet MS"/>
                <a:cs typeface="Trebuchet MS"/>
              </a:rPr>
              <a:t>nouveaux</a:t>
            </a:r>
            <a:r>
              <a:rPr sz="1200" spc="-45" dirty="0">
                <a:solidFill>
                  <a:srgbClr val="C00000"/>
                </a:solidFill>
                <a:latin typeface="Trebuchet MS"/>
                <a:cs typeface="Trebuchet MS"/>
              </a:rPr>
              <a:t> </a:t>
            </a:r>
            <a:r>
              <a:rPr sz="1200" spc="-5" dirty="0">
                <a:solidFill>
                  <a:srgbClr val="C00000"/>
                </a:solidFill>
                <a:latin typeface="Trebuchet MS"/>
                <a:cs typeface="Trebuchet MS"/>
              </a:rPr>
              <a:t>service</a:t>
            </a:r>
            <a:endParaRPr sz="1200">
              <a:latin typeface="Trebuchet MS"/>
              <a:cs typeface="Trebuchet MS"/>
            </a:endParaRPr>
          </a:p>
        </p:txBody>
      </p:sp>
      <p:sp>
        <p:nvSpPr>
          <p:cNvPr id="17" name="object 18"/>
          <p:cNvSpPr txBox="1"/>
          <p:nvPr/>
        </p:nvSpPr>
        <p:spPr>
          <a:xfrm>
            <a:off x="9589134" y="3278251"/>
            <a:ext cx="1952625" cy="722630"/>
          </a:xfrm>
          <a:prstGeom prst="rect">
            <a:avLst/>
          </a:prstGeom>
        </p:spPr>
        <p:txBody>
          <a:bodyPr vert="horz" wrap="square" lIns="0" tIns="13335" rIns="0" bIns="0" rtlCol="0">
            <a:spAutoFit/>
          </a:bodyPr>
          <a:lstStyle/>
          <a:p>
            <a:pPr marL="1270" algn="ctr">
              <a:lnSpc>
                <a:spcPct val="100000"/>
              </a:lnSpc>
              <a:spcBef>
                <a:spcPts val="105"/>
              </a:spcBef>
            </a:pPr>
            <a:r>
              <a:rPr sz="1400" b="1" spc="-40" dirty="0">
                <a:solidFill>
                  <a:srgbClr val="C00000"/>
                </a:solidFill>
                <a:latin typeface="Trebuchet MS"/>
                <a:cs typeface="Trebuchet MS"/>
              </a:rPr>
              <a:t>U</a:t>
            </a:r>
            <a:r>
              <a:rPr sz="1400" b="1" spc="-35" dirty="0">
                <a:solidFill>
                  <a:srgbClr val="C00000"/>
                </a:solidFill>
                <a:latin typeface="Trebuchet MS"/>
                <a:cs typeface="Trebuchet MS"/>
              </a:rPr>
              <a:t>n</a:t>
            </a:r>
            <a:r>
              <a:rPr sz="1400" b="1" spc="-70" dirty="0">
                <a:solidFill>
                  <a:srgbClr val="C00000"/>
                </a:solidFill>
                <a:latin typeface="Trebuchet MS"/>
                <a:cs typeface="Trebuchet MS"/>
              </a:rPr>
              <a:t> </a:t>
            </a:r>
            <a:r>
              <a:rPr sz="1400" b="1" dirty="0">
                <a:solidFill>
                  <a:srgbClr val="C00000"/>
                </a:solidFill>
                <a:latin typeface="Trebuchet MS"/>
                <a:cs typeface="Trebuchet MS"/>
              </a:rPr>
              <a:t>m</a:t>
            </a:r>
            <a:r>
              <a:rPr sz="1400" b="1" spc="-50" dirty="0">
                <a:solidFill>
                  <a:srgbClr val="C00000"/>
                </a:solidFill>
                <a:latin typeface="Trebuchet MS"/>
                <a:cs typeface="Trebuchet MS"/>
              </a:rPr>
              <a:t>a</a:t>
            </a:r>
            <a:r>
              <a:rPr sz="1400" b="1" spc="-30" dirty="0">
                <a:solidFill>
                  <a:srgbClr val="C00000"/>
                </a:solidFill>
                <a:latin typeface="Trebuchet MS"/>
                <a:cs typeface="Trebuchet MS"/>
              </a:rPr>
              <a:t>t</a:t>
            </a:r>
            <a:r>
              <a:rPr sz="1400" b="1" spc="-55" dirty="0">
                <a:solidFill>
                  <a:srgbClr val="C00000"/>
                </a:solidFill>
                <a:latin typeface="Trebuchet MS"/>
                <a:cs typeface="Trebuchet MS"/>
              </a:rPr>
              <a:t>ériel</a:t>
            </a:r>
            <a:r>
              <a:rPr sz="1400" b="1" spc="-80" dirty="0">
                <a:solidFill>
                  <a:srgbClr val="C00000"/>
                </a:solidFill>
                <a:latin typeface="Trebuchet MS"/>
                <a:cs typeface="Trebuchet MS"/>
              </a:rPr>
              <a:t> </a:t>
            </a:r>
            <a:r>
              <a:rPr sz="1400" b="1" spc="-15" dirty="0">
                <a:solidFill>
                  <a:srgbClr val="C00000"/>
                </a:solidFill>
                <a:latin typeface="Trebuchet MS"/>
                <a:cs typeface="Trebuchet MS"/>
              </a:rPr>
              <a:t>co</a:t>
            </a:r>
            <a:r>
              <a:rPr sz="1400" b="1" spc="-10" dirty="0">
                <a:solidFill>
                  <a:srgbClr val="C00000"/>
                </a:solidFill>
                <a:latin typeface="Trebuchet MS"/>
                <a:cs typeface="Trebuchet MS"/>
              </a:rPr>
              <a:t>n</a:t>
            </a:r>
            <a:r>
              <a:rPr sz="1400" b="1" spc="-45" dirty="0">
                <a:solidFill>
                  <a:srgbClr val="C00000"/>
                </a:solidFill>
                <a:latin typeface="Trebuchet MS"/>
                <a:cs typeface="Trebuchet MS"/>
              </a:rPr>
              <a:t>n</a:t>
            </a:r>
            <a:r>
              <a:rPr sz="1400" b="1" spc="-40" dirty="0">
                <a:solidFill>
                  <a:srgbClr val="C00000"/>
                </a:solidFill>
                <a:latin typeface="Trebuchet MS"/>
                <a:cs typeface="Trebuchet MS"/>
              </a:rPr>
              <a:t>ecté</a:t>
            </a:r>
            <a:endParaRPr sz="1400">
              <a:latin typeface="Trebuchet MS"/>
              <a:cs typeface="Trebuchet MS"/>
            </a:endParaRPr>
          </a:p>
          <a:p>
            <a:pPr algn="ctr">
              <a:lnSpc>
                <a:spcPct val="100000"/>
              </a:lnSpc>
              <a:spcBef>
                <a:spcPts val="919"/>
              </a:spcBef>
            </a:pPr>
            <a:r>
              <a:rPr sz="1200" b="1" spc="-40" dirty="0">
                <a:latin typeface="Trebuchet MS"/>
                <a:cs typeface="Trebuchet MS"/>
              </a:rPr>
              <a:t>U</a:t>
            </a:r>
            <a:r>
              <a:rPr sz="1200" b="1" spc="-30" dirty="0">
                <a:latin typeface="Trebuchet MS"/>
                <a:cs typeface="Trebuchet MS"/>
              </a:rPr>
              <a:t>n</a:t>
            </a:r>
            <a:r>
              <a:rPr sz="1200" b="1" spc="-65" dirty="0">
                <a:latin typeface="Trebuchet MS"/>
                <a:cs typeface="Trebuchet MS"/>
              </a:rPr>
              <a:t> </a:t>
            </a:r>
            <a:r>
              <a:rPr sz="1200" b="1" spc="-35" dirty="0">
                <a:latin typeface="Trebuchet MS"/>
                <a:cs typeface="Trebuchet MS"/>
              </a:rPr>
              <a:t>ch</a:t>
            </a:r>
            <a:r>
              <a:rPr sz="1200" b="1" spc="-15" dirty="0">
                <a:latin typeface="Trebuchet MS"/>
                <a:cs typeface="Trebuchet MS"/>
              </a:rPr>
              <a:t>i</a:t>
            </a:r>
            <a:r>
              <a:rPr sz="1200" b="1" spc="-20" dirty="0">
                <a:latin typeface="Trebuchet MS"/>
                <a:cs typeface="Trebuchet MS"/>
              </a:rPr>
              <a:t>f</a:t>
            </a:r>
            <a:r>
              <a:rPr sz="1200" b="1" spc="-15" dirty="0">
                <a:latin typeface="Trebuchet MS"/>
                <a:cs typeface="Trebuchet MS"/>
              </a:rPr>
              <a:t>f</a:t>
            </a:r>
            <a:r>
              <a:rPr sz="1200" b="1" spc="-85" dirty="0">
                <a:latin typeface="Trebuchet MS"/>
                <a:cs typeface="Trebuchet MS"/>
              </a:rPr>
              <a:t>r</a:t>
            </a:r>
            <a:r>
              <a:rPr sz="1200" b="1" spc="-45" dirty="0">
                <a:latin typeface="Trebuchet MS"/>
                <a:cs typeface="Trebuchet MS"/>
              </a:rPr>
              <a:t>e</a:t>
            </a:r>
            <a:r>
              <a:rPr sz="1200" b="1" spc="-75" dirty="0">
                <a:latin typeface="Trebuchet MS"/>
                <a:cs typeface="Trebuchet MS"/>
              </a:rPr>
              <a:t> </a:t>
            </a:r>
            <a:r>
              <a:rPr sz="1200" b="1" spc="-30" dirty="0">
                <a:latin typeface="Trebuchet MS"/>
                <a:cs typeface="Trebuchet MS"/>
              </a:rPr>
              <a:t>d</a:t>
            </a:r>
            <a:r>
              <a:rPr sz="1200" b="1" spc="-85" dirty="0">
                <a:latin typeface="Trebuchet MS"/>
                <a:cs typeface="Trebuchet MS"/>
              </a:rPr>
              <a:t>’a</a:t>
            </a:r>
            <a:r>
              <a:rPr sz="1200" b="1" spc="-20" dirty="0">
                <a:latin typeface="Trebuchet MS"/>
                <a:cs typeface="Trebuchet MS"/>
              </a:rPr>
              <a:t>f</a:t>
            </a:r>
            <a:r>
              <a:rPr sz="1200" b="1" spc="-15" dirty="0">
                <a:latin typeface="Trebuchet MS"/>
                <a:cs typeface="Trebuchet MS"/>
              </a:rPr>
              <a:t>f</a:t>
            </a:r>
            <a:r>
              <a:rPr sz="1200" b="1" dirty="0">
                <a:latin typeface="Trebuchet MS"/>
                <a:cs typeface="Trebuchet MS"/>
              </a:rPr>
              <a:t>a</a:t>
            </a:r>
            <a:r>
              <a:rPr sz="1200" b="1" spc="-50" dirty="0">
                <a:latin typeface="Trebuchet MS"/>
                <a:cs typeface="Trebuchet MS"/>
              </a:rPr>
              <a:t>i</a:t>
            </a:r>
            <a:r>
              <a:rPr sz="1200" b="1" spc="-85" dirty="0">
                <a:latin typeface="Trebuchet MS"/>
                <a:cs typeface="Trebuchet MS"/>
              </a:rPr>
              <a:t>r</a:t>
            </a:r>
            <a:r>
              <a:rPr sz="1200" b="1" spc="25" dirty="0">
                <a:latin typeface="Trebuchet MS"/>
                <a:cs typeface="Trebuchet MS"/>
              </a:rPr>
              <a:t>es</a:t>
            </a:r>
            <a:r>
              <a:rPr sz="1200" b="1" spc="-95" dirty="0">
                <a:latin typeface="Trebuchet MS"/>
                <a:cs typeface="Trebuchet MS"/>
              </a:rPr>
              <a:t> </a:t>
            </a:r>
            <a:r>
              <a:rPr sz="1200" b="1" spc="-30" dirty="0">
                <a:latin typeface="Trebuchet MS"/>
                <a:cs typeface="Trebuchet MS"/>
              </a:rPr>
              <a:t>p</a:t>
            </a:r>
            <a:r>
              <a:rPr sz="1200" b="1" spc="-85" dirty="0">
                <a:latin typeface="Trebuchet MS"/>
                <a:cs typeface="Trebuchet MS"/>
              </a:rPr>
              <a:t>r</a:t>
            </a:r>
            <a:r>
              <a:rPr sz="1200" b="1" spc="-5" dirty="0">
                <a:latin typeface="Trebuchet MS"/>
                <a:cs typeface="Trebuchet MS"/>
              </a:rPr>
              <a:t>o</a:t>
            </a:r>
            <a:r>
              <a:rPr sz="1200" b="1" spc="-20" dirty="0">
                <a:latin typeface="Trebuchet MS"/>
                <a:cs typeface="Trebuchet MS"/>
              </a:rPr>
              <a:t>tégé</a:t>
            </a:r>
            <a:endParaRPr sz="1200">
              <a:latin typeface="Trebuchet MS"/>
              <a:cs typeface="Trebuchet MS"/>
            </a:endParaRPr>
          </a:p>
          <a:p>
            <a:pPr marL="635" algn="ctr">
              <a:lnSpc>
                <a:spcPct val="100000"/>
              </a:lnSpc>
            </a:pPr>
            <a:r>
              <a:rPr sz="1200" b="1" spc="-40" dirty="0">
                <a:latin typeface="Trebuchet MS"/>
                <a:cs typeface="Trebuchet MS"/>
              </a:rPr>
              <a:t>U</a:t>
            </a:r>
            <a:r>
              <a:rPr sz="1200" b="1" spc="-30" dirty="0">
                <a:latin typeface="Trebuchet MS"/>
                <a:cs typeface="Trebuchet MS"/>
              </a:rPr>
              <a:t>n</a:t>
            </a:r>
            <a:r>
              <a:rPr sz="1200" b="1" spc="-65" dirty="0">
                <a:latin typeface="Trebuchet MS"/>
                <a:cs typeface="Trebuchet MS"/>
              </a:rPr>
              <a:t> </a:t>
            </a:r>
            <a:r>
              <a:rPr sz="1200" b="1" spc="110" dirty="0">
                <a:latin typeface="Trebuchet MS"/>
                <a:cs typeface="Trebuchet MS"/>
              </a:rPr>
              <a:t>S</a:t>
            </a:r>
            <a:r>
              <a:rPr sz="1200" b="1" spc="40" dirty="0">
                <a:latin typeface="Trebuchet MS"/>
                <a:cs typeface="Trebuchet MS"/>
              </a:rPr>
              <a:t>AV</a:t>
            </a:r>
            <a:r>
              <a:rPr sz="1200" b="1" spc="-50" dirty="0">
                <a:latin typeface="Trebuchet MS"/>
                <a:cs typeface="Trebuchet MS"/>
              </a:rPr>
              <a:t> </a:t>
            </a:r>
            <a:r>
              <a:rPr sz="1200" b="1" spc="-5" dirty="0">
                <a:latin typeface="Trebuchet MS"/>
                <a:cs typeface="Trebuchet MS"/>
              </a:rPr>
              <a:t>o</a:t>
            </a:r>
            <a:r>
              <a:rPr sz="1200" b="1" spc="-30" dirty="0">
                <a:latin typeface="Trebuchet MS"/>
                <a:cs typeface="Trebuchet MS"/>
              </a:rPr>
              <a:t>p</a:t>
            </a:r>
            <a:r>
              <a:rPr sz="1200" b="1" spc="-65" dirty="0">
                <a:latin typeface="Trebuchet MS"/>
                <a:cs typeface="Trebuchet MS"/>
              </a:rPr>
              <a:t>t</a:t>
            </a:r>
            <a:r>
              <a:rPr sz="1200" b="1" spc="-45" dirty="0">
                <a:latin typeface="Trebuchet MS"/>
                <a:cs typeface="Trebuchet MS"/>
              </a:rPr>
              <a:t>i</a:t>
            </a:r>
            <a:r>
              <a:rPr sz="1200" b="1" spc="5" dirty="0">
                <a:latin typeface="Trebuchet MS"/>
                <a:cs typeface="Trebuchet MS"/>
              </a:rPr>
              <a:t>m</a:t>
            </a:r>
            <a:r>
              <a:rPr sz="1200" b="1" spc="-50" dirty="0">
                <a:latin typeface="Trebuchet MS"/>
                <a:cs typeface="Trebuchet MS"/>
              </a:rPr>
              <a:t>i</a:t>
            </a:r>
            <a:r>
              <a:rPr sz="1200" b="1" spc="95" dirty="0">
                <a:latin typeface="Trebuchet MS"/>
                <a:cs typeface="Trebuchet MS"/>
              </a:rPr>
              <a:t>s</a:t>
            </a:r>
            <a:r>
              <a:rPr sz="1200" b="1" spc="-45" dirty="0">
                <a:latin typeface="Trebuchet MS"/>
                <a:cs typeface="Trebuchet MS"/>
              </a:rPr>
              <a:t>é</a:t>
            </a:r>
            <a:endParaRPr sz="1200">
              <a:latin typeface="Trebuchet MS"/>
              <a:cs typeface="Trebuchet MS"/>
            </a:endParaRPr>
          </a:p>
        </p:txBody>
      </p:sp>
      <p:pic>
        <p:nvPicPr>
          <p:cNvPr id="18" name="object 19"/>
          <p:cNvPicPr/>
          <p:nvPr/>
        </p:nvPicPr>
        <p:blipFill>
          <a:blip r:embed="rId6" cstate="print"/>
          <a:stretch>
            <a:fillRect/>
          </a:stretch>
        </p:blipFill>
        <p:spPr>
          <a:xfrm>
            <a:off x="10185654" y="2623586"/>
            <a:ext cx="778763" cy="566145"/>
          </a:xfrm>
          <a:prstGeom prst="rect">
            <a:avLst/>
          </a:prstGeom>
        </p:spPr>
      </p:pic>
      <p:sp>
        <p:nvSpPr>
          <p:cNvPr id="19" name="object 20"/>
          <p:cNvSpPr/>
          <p:nvPr/>
        </p:nvSpPr>
        <p:spPr>
          <a:xfrm>
            <a:off x="10277856" y="4131564"/>
            <a:ext cx="573405" cy="490855"/>
          </a:xfrm>
          <a:custGeom>
            <a:avLst/>
            <a:gdLst/>
            <a:ahLst/>
            <a:cxnLst/>
            <a:rect l="l" t="t" r="r" b="b"/>
            <a:pathLst>
              <a:path w="573404" h="490854">
                <a:moveTo>
                  <a:pt x="429768" y="0"/>
                </a:moveTo>
                <a:lnTo>
                  <a:pt x="143255" y="0"/>
                </a:lnTo>
                <a:lnTo>
                  <a:pt x="143255" y="245363"/>
                </a:lnTo>
                <a:lnTo>
                  <a:pt x="0" y="245363"/>
                </a:lnTo>
                <a:lnTo>
                  <a:pt x="286512" y="490728"/>
                </a:lnTo>
                <a:lnTo>
                  <a:pt x="573024" y="245363"/>
                </a:lnTo>
                <a:lnTo>
                  <a:pt x="429768" y="245363"/>
                </a:lnTo>
                <a:lnTo>
                  <a:pt x="429768" y="0"/>
                </a:lnTo>
                <a:close/>
              </a:path>
            </a:pathLst>
          </a:custGeom>
          <a:solidFill>
            <a:srgbClr val="C00000"/>
          </a:solidFill>
        </p:spPr>
        <p:txBody>
          <a:bodyPr wrap="square" lIns="0" tIns="0" rIns="0" bIns="0" rtlCol="0"/>
          <a:lstStyle/>
          <a:p>
            <a:endParaRPr/>
          </a:p>
        </p:txBody>
      </p:sp>
      <p:sp>
        <p:nvSpPr>
          <p:cNvPr id="20" name="object 21"/>
          <p:cNvSpPr/>
          <p:nvPr/>
        </p:nvSpPr>
        <p:spPr>
          <a:xfrm>
            <a:off x="9278873" y="4773929"/>
            <a:ext cx="2573020" cy="1047115"/>
          </a:xfrm>
          <a:custGeom>
            <a:avLst/>
            <a:gdLst/>
            <a:ahLst/>
            <a:cxnLst/>
            <a:rect l="l" t="t" r="r" b="b"/>
            <a:pathLst>
              <a:path w="2573020" h="1047114">
                <a:moveTo>
                  <a:pt x="0" y="116332"/>
                </a:moveTo>
                <a:lnTo>
                  <a:pt x="9140" y="71044"/>
                </a:lnTo>
                <a:lnTo>
                  <a:pt x="34067" y="34067"/>
                </a:lnTo>
                <a:lnTo>
                  <a:pt x="71044" y="9140"/>
                </a:lnTo>
                <a:lnTo>
                  <a:pt x="116331" y="0"/>
                </a:lnTo>
                <a:lnTo>
                  <a:pt x="2456179" y="0"/>
                </a:lnTo>
                <a:lnTo>
                  <a:pt x="2501467" y="9140"/>
                </a:lnTo>
                <a:lnTo>
                  <a:pt x="2538444" y="34067"/>
                </a:lnTo>
                <a:lnTo>
                  <a:pt x="2563371" y="71044"/>
                </a:lnTo>
                <a:lnTo>
                  <a:pt x="2572511" y="116332"/>
                </a:lnTo>
                <a:lnTo>
                  <a:pt x="2572511" y="930643"/>
                </a:lnTo>
                <a:lnTo>
                  <a:pt x="2563371" y="975932"/>
                </a:lnTo>
                <a:lnTo>
                  <a:pt x="2538444" y="1012913"/>
                </a:lnTo>
                <a:lnTo>
                  <a:pt x="2501467" y="1037845"/>
                </a:lnTo>
                <a:lnTo>
                  <a:pt x="2456179" y="1046988"/>
                </a:lnTo>
                <a:lnTo>
                  <a:pt x="116331" y="1046988"/>
                </a:lnTo>
                <a:lnTo>
                  <a:pt x="71044" y="1037845"/>
                </a:lnTo>
                <a:lnTo>
                  <a:pt x="34067" y="1012913"/>
                </a:lnTo>
                <a:lnTo>
                  <a:pt x="9140" y="975932"/>
                </a:lnTo>
                <a:lnTo>
                  <a:pt x="0" y="930643"/>
                </a:lnTo>
                <a:lnTo>
                  <a:pt x="0" y="116332"/>
                </a:lnTo>
                <a:close/>
              </a:path>
            </a:pathLst>
          </a:custGeom>
          <a:ln w="28574">
            <a:solidFill>
              <a:srgbClr val="C00000"/>
            </a:solidFill>
          </a:ln>
        </p:spPr>
        <p:txBody>
          <a:bodyPr wrap="square" lIns="0" tIns="0" rIns="0" bIns="0" rtlCol="0"/>
          <a:lstStyle/>
          <a:p>
            <a:endParaRPr/>
          </a:p>
        </p:txBody>
      </p:sp>
      <p:sp>
        <p:nvSpPr>
          <p:cNvPr id="21" name="object 22"/>
          <p:cNvSpPr/>
          <p:nvPr/>
        </p:nvSpPr>
        <p:spPr>
          <a:xfrm>
            <a:off x="4290059" y="4160520"/>
            <a:ext cx="573405" cy="492759"/>
          </a:xfrm>
          <a:custGeom>
            <a:avLst/>
            <a:gdLst/>
            <a:ahLst/>
            <a:cxnLst/>
            <a:rect l="l" t="t" r="r" b="b"/>
            <a:pathLst>
              <a:path w="573404" h="492760">
                <a:moveTo>
                  <a:pt x="429767" y="0"/>
                </a:moveTo>
                <a:lnTo>
                  <a:pt x="143255" y="0"/>
                </a:lnTo>
                <a:lnTo>
                  <a:pt x="143255" y="246125"/>
                </a:lnTo>
                <a:lnTo>
                  <a:pt x="0" y="246125"/>
                </a:lnTo>
                <a:lnTo>
                  <a:pt x="286512" y="492251"/>
                </a:lnTo>
                <a:lnTo>
                  <a:pt x="573024" y="246125"/>
                </a:lnTo>
                <a:lnTo>
                  <a:pt x="429767" y="246125"/>
                </a:lnTo>
                <a:lnTo>
                  <a:pt x="429767" y="0"/>
                </a:lnTo>
                <a:close/>
              </a:path>
            </a:pathLst>
          </a:custGeom>
          <a:solidFill>
            <a:srgbClr val="00AF50"/>
          </a:solidFill>
        </p:spPr>
        <p:txBody>
          <a:bodyPr wrap="square" lIns="0" tIns="0" rIns="0" bIns="0" rtlCol="0"/>
          <a:lstStyle/>
          <a:p>
            <a:endParaRPr/>
          </a:p>
        </p:txBody>
      </p:sp>
      <p:sp>
        <p:nvSpPr>
          <p:cNvPr id="22" name="object 23"/>
          <p:cNvSpPr txBox="1"/>
          <p:nvPr/>
        </p:nvSpPr>
        <p:spPr>
          <a:xfrm>
            <a:off x="6387210" y="4824221"/>
            <a:ext cx="2233295" cy="939800"/>
          </a:xfrm>
          <a:prstGeom prst="rect">
            <a:avLst/>
          </a:prstGeom>
        </p:spPr>
        <p:txBody>
          <a:bodyPr vert="horz" wrap="square" lIns="0" tIns="12700" rIns="0" bIns="0" rtlCol="0">
            <a:spAutoFit/>
          </a:bodyPr>
          <a:lstStyle/>
          <a:p>
            <a:pPr marL="12065" marR="5080" indent="2540" algn="ctr">
              <a:lnSpc>
                <a:spcPct val="100000"/>
              </a:lnSpc>
              <a:spcBef>
                <a:spcPts val="100"/>
              </a:spcBef>
            </a:pPr>
            <a:r>
              <a:rPr sz="1200" spc="10" dirty="0">
                <a:solidFill>
                  <a:srgbClr val="A950D2"/>
                </a:solidFill>
                <a:latin typeface="Trebuchet MS"/>
                <a:cs typeface="Trebuchet MS"/>
              </a:rPr>
              <a:t>Nouveaux </a:t>
            </a:r>
            <a:r>
              <a:rPr sz="1200" spc="30" dirty="0">
                <a:solidFill>
                  <a:srgbClr val="A950D2"/>
                </a:solidFill>
                <a:latin typeface="Trebuchet MS"/>
                <a:cs typeface="Trebuchet MS"/>
              </a:rPr>
              <a:t>moyens </a:t>
            </a:r>
            <a:r>
              <a:rPr sz="1200" spc="-10" dirty="0">
                <a:solidFill>
                  <a:srgbClr val="A950D2"/>
                </a:solidFill>
                <a:latin typeface="Trebuchet MS"/>
                <a:cs typeface="Trebuchet MS"/>
              </a:rPr>
              <a:t>de </a:t>
            </a:r>
            <a:r>
              <a:rPr sz="1200" spc="-15" dirty="0">
                <a:solidFill>
                  <a:srgbClr val="A950D2"/>
                </a:solidFill>
                <a:latin typeface="Trebuchet MS"/>
                <a:cs typeface="Trebuchet MS"/>
              </a:rPr>
              <a:t>paiement </a:t>
            </a:r>
            <a:r>
              <a:rPr sz="1200" spc="-10" dirty="0">
                <a:solidFill>
                  <a:srgbClr val="A950D2"/>
                </a:solidFill>
                <a:latin typeface="Trebuchet MS"/>
                <a:cs typeface="Trebuchet MS"/>
              </a:rPr>
              <a:t> </a:t>
            </a:r>
            <a:r>
              <a:rPr sz="1200" spc="15" dirty="0">
                <a:solidFill>
                  <a:srgbClr val="A950D2"/>
                </a:solidFill>
                <a:latin typeface="Trebuchet MS"/>
                <a:cs typeface="Trebuchet MS"/>
              </a:rPr>
              <a:t>(Chèques </a:t>
            </a:r>
            <a:r>
              <a:rPr sz="1200" spc="20" dirty="0">
                <a:solidFill>
                  <a:srgbClr val="A950D2"/>
                </a:solidFill>
                <a:latin typeface="Trebuchet MS"/>
                <a:cs typeface="Trebuchet MS"/>
              </a:rPr>
              <a:t>vacances </a:t>
            </a:r>
            <a:r>
              <a:rPr sz="1200" spc="-25" dirty="0">
                <a:solidFill>
                  <a:srgbClr val="A950D2"/>
                </a:solidFill>
                <a:latin typeface="Trebuchet MS"/>
                <a:cs typeface="Trebuchet MS"/>
              </a:rPr>
              <a:t>Connect), </a:t>
            </a:r>
            <a:r>
              <a:rPr sz="1200" spc="-20" dirty="0">
                <a:solidFill>
                  <a:srgbClr val="A950D2"/>
                </a:solidFill>
                <a:latin typeface="Trebuchet MS"/>
                <a:cs typeface="Trebuchet MS"/>
              </a:rPr>
              <a:t> </a:t>
            </a:r>
            <a:r>
              <a:rPr sz="1200" spc="60" dirty="0">
                <a:solidFill>
                  <a:srgbClr val="A950D2"/>
                </a:solidFill>
                <a:latin typeface="Trebuchet MS"/>
                <a:cs typeface="Trebuchet MS"/>
              </a:rPr>
              <a:t>Su</a:t>
            </a:r>
            <a:r>
              <a:rPr sz="1200" spc="-60" dirty="0">
                <a:solidFill>
                  <a:srgbClr val="A950D2"/>
                </a:solidFill>
                <a:latin typeface="Trebuchet MS"/>
                <a:cs typeface="Trebuchet MS"/>
              </a:rPr>
              <a:t>i</a:t>
            </a:r>
            <a:r>
              <a:rPr sz="1200" spc="-20" dirty="0">
                <a:solidFill>
                  <a:srgbClr val="A950D2"/>
                </a:solidFill>
                <a:latin typeface="Trebuchet MS"/>
                <a:cs typeface="Trebuchet MS"/>
              </a:rPr>
              <a:t>v</a:t>
            </a:r>
            <a:r>
              <a:rPr sz="1200" spc="-55" dirty="0">
                <a:solidFill>
                  <a:srgbClr val="A950D2"/>
                </a:solidFill>
                <a:latin typeface="Trebuchet MS"/>
                <a:cs typeface="Trebuchet MS"/>
              </a:rPr>
              <a:t>i </a:t>
            </a:r>
            <a:r>
              <a:rPr sz="1200" dirty="0">
                <a:solidFill>
                  <a:srgbClr val="A950D2"/>
                </a:solidFill>
                <a:latin typeface="Trebuchet MS"/>
                <a:cs typeface="Trebuchet MS"/>
              </a:rPr>
              <a:t>d</a:t>
            </a:r>
            <a:r>
              <a:rPr sz="1200" spc="55" dirty="0">
                <a:solidFill>
                  <a:srgbClr val="A950D2"/>
                </a:solidFill>
                <a:latin typeface="Trebuchet MS"/>
                <a:cs typeface="Trebuchet MS"/>
              </a:rPr>
              <a:t>es</a:t>
            </a:r>
            <a:r>
              <a:rPr sz="1200" spc="-50" dirty="0">
                <a:solidFill>
                  <a:srgbClr val="A950D2"/>
                </a:solidFill>
                <a:latin typeface="Trebuchet MS"/>
                <a:cs typeface="Trebuchet MS"/>
              </a:rPr>
              <a:t> </a:t>
            </a:r>
            <a:r>
              <a:rPr sz="1200" spc="-85" dirty="0">
                <a:solidFill>
                  <a:srgbClr val="A950D2"/>
                </a:solidFill>
                <a:latin typeface="Trebuchet MS"/>
                <a:cs typeface="Trebuchet MS"/>
              </a:rPr>
              <a:t>t</a:t>
            </a:r>
            <a:r>
              <a:rPr sz="1200" spc="-15" dirty="0">
                <a:solidFill>
                  <a:srgbClr val="A950D2"/>
                </a:solidFill>
                <a:latin typeface="Trebuchet MS"/>
                <a:cs typeface="Trebuchet MS"/>
              </a:rPr>
              <a:t>ra</a:t>
            </a:r>
            <a:r>
              <a:rPr sz="1200" spc="-25" dirty="0">
                <a:solidFill>
                  <a:srgbClr val="A950D2"/>
                </a:solidFill>
                <a:latin typeface="Trebuchet MS"/>
                <a:cs typeface="Trebuchet MS"/>
              </a:rPr>
              <a:t>n</a:t>
            </a:r>
            <a:r>
              <a:rPr sz="1200" spc="130" dirty="0">
                <a:solidFill>
                  <a:srgbClr val="A950D2"/>
                </a:solidFill>
                <a:latin typeface="Trebuchet MS"/>
                <a:cs typeface="Trebuchet MS"/>
              </a:rPr>
              <a:t>s</a:t>
            </a:r>
            <a:r>
              <a:rPr sz="1200" spc="15" dirty="0">
                <a:solidFill>
                  <a:srgbClr val="A950D2"/>
                </a:solidFill>
                <a:latin typeface="Trebuchet MS"/>
                <a:cs typeface="Trebuchet MS"/>
              </a:rPr>
              <a:t>a</a:t>
            </a:r>
            <a:r>
              <a:rPr sz="1200" spc="25" dirty="0">
                <a:solidFill>
                  <a:srgbClr val="A950D2"/>
                </a:solidFill>
                <a:latin typeface="Trebuchet MS"/>
                <a:cs typeface="Trebuchet MS"/>
              </a:rPr>
              <a:t>c</a:t>
            </a:r>
            <a:r>
              <a:rPr sz="1200" spc="-85" dirty="0">
                <a:solidFill>
                  <a:srgbClr val="A950D2"/>
                </a:solidFill>
                <a:latin typeface="Trebuchet MS"/>
                <a:cs typeface="Trebuchet MS"/>
              </a:rPr>
              <a:t>t</a:t>
            </a:r>
            <a:r>
              <a:rPr sz="1200" spc="-60" dirty="0">
                <a:solidFill>
                  <a:srgbClr val="A950D2"/>
                </a:solidFill>
                <a:latin typeface="Trebuchet MS"/>
                <a:cs typeface="Trebuchet MS"/>
              </a:rPr>
              <a:t>i</a:t>
            </a:r>
            <a:r>
              <a:rPr sz="1200" spc="60" dirty="0">
                <a:solidFill>
                  <a:srgbClr val="A950D2"/>
                </a:solidFill>
                <a:latin typeface="Trebuchet MS"/>
                <a:cs typeface="Trebuchet MS"/>
              </a:rPr>
              <a:t>on</a:t>
            </a:r>
            <a:r>
              <a:rPr sz="1200" spc="45" dirty="0">
                <a:solidFill>
                  <a:srgbClr val="A950D2"/>
                </a:solidFill>
                <a:latin typeface="Trebuchet MS"/>
                <a:cs typeface="Trebuchet MS"/>
              </a:rPr>
              <a:t>s</a:t>
            </a:r>
            <a:r>
              <a:rPr sz="1200" spc="-75" dirty="0">
                <a:solidFill>
                  <a:srgbClr val="A950D2"/>
                </a:solidFill>
                <a:latin typeface="Trebuchet MS"/>
                <a:cs typeface="Trebuchet MS"/>
              </a:rPr>
              <a:t> </a:t>
            </a:r>
            <a:r>
              <a:rPr sz="1200" spc="130" dirty="0">
                <a:solidFill>
                  <a:srgbClr val="A950D2"/>
                </a:solidFill>
                <a:latin typeface="Trebuchet MS"/>
                <a:cs typeface="Trebuchet MS"/>
              </a:rPr>
              <a:t>s</a:t>
            </a:r>
            <a:r>
              <a:rPr sz="1200" spc="-40" dirty="0">
                <a:solidFill>
                  <a:srgbClr val="A950D2"/>
                </a:solidFill>
                <a:latin typeface="Trebuchet MS"/>
                <a:cs typeface="Trebuchet MS"/>
              </a:rPr>
              <a:t>u</a:t>
            </a:r>
            <a:r>
              <a:rPr sz="1200" spc="-25" dirty="0">
                <a:solidFill>
                  <a:srgbClr val="A950D2"/>
                </a:solidFill>
                <a:latin typeface="Trebuchet MS"/>
                <a:cs typeface="Trebuchet MS"/>
              </a:rPr>
              <a:t>r</a:t>
            </a:r>
            <a:r>
              <a:rPr sz="1200" spc="-65" dirty="0">
                <a:solidFill>
                  <a:srgbClr val="A950D2"/>
                </a:solidFill>
                <a:latin typeface="Trebuchet MS"/>
                <a:cs typeface="Trebuchet MS"/>
              </a:rPr>
              <a:t> </a:t>
            </a:r>
            <a:r>
              <a:rPr sz="1200" spc="-70" dirty="0">
                <a:solidFill>
                  <a:srgbClr val="A950D2"/>
                </a:solidFill>
                <a:latin typeface="Trebuchet MS"/>
                <a:cs typeface="Trebuchet MS"/>
              </a:rPr>
              <a:t>l</a:t>
            </a:r>
            <a:r>
              <a:rPr sz="1200" spc="-20" dirty="0">
                <a:solidFill>
                  <a:srgbClr val="A950D2"/>
                </a:solidFill>
                <a:latin typeface="Trebuchet MS"/>
                <a:cs typeface="Trebuchet MS"/>
              </a:rPr>
              <a:t>e</a:t>
            </a:r>
            <a:r>
              <a:rPr sz="1200" spc="-65" dirty="0">
                <a:solidFill>
                  <a:srgbClr val="A950D2"/>
                </a:solidFill>
                <a:latin typeface="Trebuchet MS"/>
                <a:cs typeface="Trebuchet MS"/>
              </a:rPr>
              <a:t> </a:t>
            </a:r>
            <a:r>
              <a:rPr sz="1200" spc="20" dirty="0">
                <a:solidFill>
                  <a:srgbClr val="A950D2"/>
                </a:solidFill>
                <a:latin typeface="Trebuchet MS"/>
                <a:cs typeface="Trebuchet MS"/>
              </a:rPr>
              <a:t>T</a:t>
            </a:r>
            <a:r>
              <a:rPr sz="1200" spc="45" dirty="0">
                <a:solidFill>
                  <a:srgbClr val="A950D2"/>
                </a:solidFill>
                <a:latin typeface="Trebuchet MS"/>
                <a:cs typeface="Trebuchet MS"/>
              </a:rPr>
              <a:t>PE  </a:t>
            </a:r>
            <a:r>
              <a:rPr sz="1200" spc="40" dirty="0">
                <a:solidFill>
                  <a:srgbClr val="A950D2"/>
                </a:solidFill>
                <a:latin typeface="Trebuchet MS"/>
                <a:cs typeface="Trebuchet MS"/>
              </a:rPr>
              <a:t>Caisse</a:t>
            </a:r>
            <a:r>
              <a:rPr sz="1200" spc="-70" dirty="0">
                <a:solidFill>
                  <a:srgbClr val="A950D2"/>
                </a:solidFill>
                <a:latin typeface="Trebuchet MS"/>
                <a:cs typeface="Trebuchet MS"/>
              </a:rPr>
              <a:t> </a:t>
            </a:r>
            <a:r>
              <a:rPr sz="1200" spc="-25" dirty="0">
                <a:solidFill>
                  <a:srgbClr val="A950D2"/>
                </a:solidFill>
                <a:latin typeface="Trebuchet MS"/>
                <a:cs typeface="Trebuchet MS"/>
              </a:rPr>
              <a:t>digitale</a:t>
            </a:r>
            <a:endParaRPr sz="1200" dirty="0">
              <a:latin typeface="Trebuchet MS"/>
              <a:cs typeface="Trebuchet MS"/>
            </a:endParaRPr>
          </a:p>
          <a:p>
            <a:pPr marL="1905" algn="ctr">
              <a:lnSpc>
                <a:spcPct val="100000"/>
              </a:lnSpc>
            </a:pPr>
            <a:r>
              <a:rPr sz="1200" spc="10" dirty="0">
                <a:solidFill>
                  <a:srgbClr val="A950D2"/>
                </a:solidFill>
                <a:latin typeface="Trebuchet MS"/>
                <a:cs typeface="Trebuchet MS"/>
              </a:rPr>
              <a:t>Applis</a:t>
            </a:r>
            <a:r>
              <a:rPr sz="1200" spc="-60" dirty="0">
                <a:solidFill>
                  <a:srgbClr val="A950D2"/>
                </a:solidFill>
                <a:latin typeface="Trebuchet MS"/>
                <a:cs typeface="Trebuchet MS"/>
              </a:rPr>
              <a:t> </a:t>
            </a:r>
            <a:r>
              <a:rPr sz="1200" spc="-10" dirty="0">
                <a:solidFill>
                  <a:srgbClr val="A950D2"/>
                </a:solidFill>
                <a:latin typeface="Trebuchet MS"/>
                <a:cs typeface="Trebuchet MS"/>
              </a:rPr>
              <a:t>android</a:t>
            </a:r>
            <a:r>
              <a:rPr sz="1200" spc="-70" dirty="0">
                <a:solidFill>
                  <a:srgbClr val="A950D2"/>
                </a:solidFill>
                <a:latin typeface="Trebuchet MS"/>
                <a:cs typeface="Trebuchet MS"/>
              </a:rPr>
              <a:t> </a:t>
            </a:r>
            <a:r>
              <a:rPr sz="1200" spc="10" dirty="0">
                <a:solidFill>
                  <a:srgbClr val="A950D2"/>
                </a:solidFill>
                <a:latin typeface="Trebuchet MS"/>
                <a:cs typeface="Trebuchet MS"/>
              </a:rPr>
              <a:t>(Tac</a:t>
            </a:r>
            <a:r>
              <a:rPr sz="1200" spc="-80" dirty="0">
                <a:solidFill>
                  <a:srgbClr val="A950D2"/>
                </a:solidFill>
                <a:latin typeface="Trebuchet MS"/>
                <a:cs typeface="Trebuchet MS"/>
              </a:rPr>
              <a:t> </a:t>
            </a:r>
            <a:r>
              <a:rPr sz="1200" spc="-40" dirty="0">
                <a:solidFill>
                  <a:srgbClr val="A950D2"/>
                </a:solidFill>
                <a:latin typeface="Trebuchet MS"/>
                <a:cs typeface="Trebuchet MS"/>
              </a:rPr>
              <a:t>verif…)</a:t>
            </a:r>
            <a:endParaRPr sz="1200" dirty="0">
              <a:latin typeface="Trebuchet MS"/>
              <a:cs typeface="Trebuchet MS"/>
            </a:endParaRPr>
          </a:p>
        </p:txBody>
      </p:sp>
      <p:sp>
        <p:nvSpPr>
          <p:cNvPr id="23" name="object 24"/>
          <p:cNvSpPr/>
          <p:nvPr/>
        </p:nvSpPr>
        <p:spPr>
          <a:xfrm>
            <a:off x="3291078" y="4784597"/>
            <a:ext cx="2573020" cy="1047115"/>
          </a:xfrm>
          <a:custGeom>
            <a:avLst/>
            <a:gdLst/>
            <a:ahLst/>
            <a:cxnLst/>
            <a:rect l="l" t="t" r="r" b="b"/>
            <a:pathLst>
              <a:path w="2573020" h="1047114">
                <a:moveTo>
                  <a:pt x="0" y="116331"/>
                </a:moveTo>
                <a:lnTo>
                  <a:pt x="9140" y="71044"/>
                </a:lnTo>
                <a:lnTo>
                  <a:pt x="34067" y="34067"/>
                </a:lnTo>
                <a:lnTo>
                  <a:pt x="71044" y="9140"/>
                </a:lnTo>
                <a:lnTo>
                  <a:pt x="116332" y="0"/>
                </a:lnTo>
                <a:lnTo>
                  <a:pt x="2456180" y="0"/>
                </a:lnTo>
                <a:lnTo>
                  <a:pt x="2501467" y="9140"/>
                </a:lnTo>
                <a:lnTo>
                  <a:pt x="2538444" y="34067"/>
                </a:lnTo>
                <a:lnTo>
                  <a:pt x="2563371" y="71044"/>
                </a:lnTo>
                <a:lnTo>
                  <a:pt x="2572512" y="116331"/>
                </a:lnTo>
                <a:lnTo>
                  <a:pt x="2572512" y="930643"/>
                </a:lnTo>
                <a:lnTo>
                  <a:pt x="2563371" y="975932"/>
                </a:lnTo>
                <a:lnTo>
                  <a:pt x="2538444" y="1012913"/>
                </a:lnTo>
                <a:lnTo>
                  <a:pt x="2501467" y="1037845"/>
                </a:lnTo>
                <a:lnTo>
                  <a:pt x="2456180" y="1046988"/>
                </a:lnTo>
                <a:lnTo>
                  <a:pt x="116332" y="1046988"/>
                </a:lnTo>
                <a:lnTo>
                  <a:pt x="71044" y="1037845"/>
                </a:lnTo>
                <a:lnTo>
                  <a:pt x="34067" y="1012913"/>
                </a:lnTo>
                <a:lnTo>
                  <a:pt x="9140" y="975932"/>
                </a:lnTo>
                <a:lnTo>
                  <a:pt x="0" y="930643"/>
                </a:lnTo>
                <a:lnTo>
                  <a:pt x="0" y="116331"/>
                </a:lnTo>
                <a:close/>
              </a:path>
            </a:pathLst>
          </a:custGeom>
          <a:ln w="28575">
            <a:solidFill>
              <a:srgbClr val="00AF50"/>
            </a:solidFill>
          </a:ln>
        </p:spPr>
        <p:txBody>
          <a:bodyPr wrap="square" lIns="0" tIns="0" rIns="0" bIns="0" rtlCol="0"/>
          <a:lstStyle/>
          <a:p>
            <a:endParaRPr/>
          </a:p>
        </p:txBody>
      </p:sp>
      <p:sp>
        <p:nvSpPr>
          <p:cNvPr id="24" name="object 25"/>
          <p:cNvSpPr/>
          <p:nvPr/>
        </p:nvSpPr>
        <p:spPr>
          <a:xfrm>
            <a:off x="6218682" y="4758690"/>
            <a:ext cx="2574290" cy="1047115"/>
          </a:xfrm>
          <a:custGeom>
            <a:avLst/>
            <a:gdLst/>
            <a:ahLst/>
            <a:cxnLst/>
            <a:rect l="l" t="t" r="r" b="b"/>
            <a:pathLst>
              <a:path w="2574290" h="1047114">
                <a:moveTo>
                  <a:pt x="0" y="116332"/>
                </a:moveTo>
                <a:lnTo>
                  <a:pt x="9140" y="71044"/>
                </a:lnTo>
                <a:lnTo>
                  <a:pt x="34067" y="34067"/>
                </a:lnTo>
                <a:lnTo>
                  <a:pt x="71044" y="9140"/>
                </a:lnTo>
                <a:lnTo>
                  <a:pt x="116331" y="0"/>
                </a:lnTo>
                <a:lnTo>
                  <a:pt x="2457703" y="0"/>
                </a:lnTo>
                <a:lnTo>
                  <a:pt x="2502991" y="9140"/>
                </a:lnTo>
                <a:lnTo>
                  <a:pt x="2539968" y="34067"/>
                </a:lnTo>
                <a:lnTo>
                  <a:pt x="2564895" y="71044"/>
                </a:lnTo>
                <a:lnTo>
                  <a:pt x="2574036" y="116332"/>
                </a:lnTo>
                <a:lnTo>
                  <a:pt x="2574036" y="930643"/>
                </a:lnTo>
                <a:lnTo>
                  <a:pt x="2564895" y="975932"/>
                </a:lnTo>
                <a:lnTo>
                  <a:pt x="2539968" y="1012913"/>
                </a:lnTo>
                <a:lnTo>
                  <a:pt x="2502991" y="1037845"/>
                </a:lnTo>
                <a:lnTo>
                  <a:pt x="2457703" y="1046988"/>
                </a:lnTo>
                <a:lnTo>
                  <a:pt x="116331" y="1046988"/>
                </a:lnTo>
                <a:lnTo>
                  <a:pt x="71044" y="1037845"/>
                </a:lnTo>
                <a:lnTo>
                  <a:pt x="34067" y="1012913"/>
                </a:lnTo>
                <a:lnTo>
                  <a:pt x="9140" y="975932"/>
                </a:lnTo>
                <a:lnTo>
                  <a:pt x="0" y="930643"/>
                </a:lnTo>
                <a:lnTo>
                  <a:pt x="0" y="116332"/>
                </a:lnTo>
                <a:close/>
              </a:path>
            </a:pathLst>
          </a:custGeom>
          <a:ln w="28575">
            <a:solidFill>
              <a:srgbClr val="A950D2"/>
            </a:solidFill>
          </a:ln>
        </p:spPr>
        <p:txBody>
          <a:bodyPr wrap="square" lIns="0" tIns="0" rIns="0" bIns="0" rtlCol="0"/>
          <a:lstStyle/>
          <a:p>
            <a:endParaRPr/>
          </a:p>
        </p:txBody>
      </p:sp>
      <p:sp>
        <p:nvSpPr>
          <p:cNvPr id="25" name="object 26"/>
          <p:cNvSpPr/>
          <p:nvPr/>
        </p:nvSpPr>
        <p:spPr>
          <a:xfrm>
            <a:off x="7217664" y="4160520"/>
            <a:ext cx="574675" cy="492759"/>
          </a:xfrm>
          <a:custGeom>
            <a:avLst/>
            <a:gdLst/>
            <a:ahLst/>
            <a:cxnLst/>
            <a:rect l="l" t="t" r="r" b="b"/>
            <a:pathLst>
              <a:path w="574675" h="492760">
                <a:moveTo>
                  <a:pt x="430910" y="0"/>
                </a:moveTo>
                <a:lnTo>
                  <a:pt x="143636" y="0"/>
                </a:lnTo>
                <a:lnTo>
                  <a:pt x="143636" y="246125"/>
                </a:lnTo>
                <a:lnTo>
                  <a:pt x="0" y="246125"/>
                </a:lnTo>
                <a:lnTo>
                  <a:pt x="287274" y="492251"/>
                </a:lnTo>
                <a:lnTo>
                  <a:pt x="574547" y="246125"/>
                </a:lnTo>
                <a:lnTo>
                  <a:pt x="430910" y="246125"/>
                </a:lnTo>
                <a:lnTo>
                  <a:pt x="430910" y="0"/>
                </a:lnTo>
                <a:close/>
              </a:path>
            </a:pathLst>
          </a:custGeom>
          <a:solidFill>
            <a:srgbClr val="A950D2"/>
          </a:solidFill>
        </p:spPr>
        <p:txBody>
          <a:bodyPr wrap="square" lIns="0" tIns="0" rIns="0" bIns="0" rtlCol="0"/>
          <a:lstStyle/>
          <a:p>
            <a:endParaRPr/>
          </a:p>
        </p:txBody>
      </p:sp>
      <p:sp>
        <p:nvSpPr>
          <p:cNvPr id="2" name="ZoneTexte 1"/>
          <p:cNvSpPr txBox="1"/>
          <p:nvPr/>
        </p:nvSpPr>
        <p:spPr>
          <a:xfrm>
            <a:off x="6645433" y="2105672"/>
            <a:ext cx="1862626" cy="307777"/>
          </a:xfrm>
          <a:prstGeom prst="rect">
            <a:avLst/>
          </a:prstGeom>
          <a:noFill/>
          <a:ln w="12700">
            <a:solidFill>
              <a:srgbClr val="C00000"/>
            </a:solidFill>
          </a:ln>
        </p:spPr>
        <p:txBody>
          <a:bodyPr wrap="none" rtlCol="0">
            <a:spAutoFit/>
          </a:bodyPr>
          <a:lstStyle/>
          <a:p>
            <a:r>
              <a:rPr lang="fr-FR" sz="1400" b="1" dirty="0">
                <a:latin typeface="Trebuchet MS" panose="020B0603020202020204" pitchFamily="34" charset="0"/>
              </a:rPr>
              <a:t>Focus page suivante</a:t>
            </a:r>
          </a:p>
        </p:txBody>
      </p:sp>
    </p:spTree>
    <p:extLst>
      <p:ext uri="{BB962C8B-B14F-4D97-AF65-F5344CB8AC3E}">
        <p14:creationId xmlns:p14="http://schemas.microsoft.com/office/powerpoint/2010/main" val="1886047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TPE PREMIUM</a:t>
            </a:r>
          </a:p>
        </p:txBody>
      </p:sp>
      <p:sp>
        <p:nvSpPr>
          <p:cNvPr id="4" name="ZoneTexte 3"/>
          <p:cNvSpPr txBox="1"/>
          <p:nvPr/>
        </p:nvSpPr>
        <p:spPr>
          <a:xfrm>
            <a:off x="471056" y="1164835"/>
            <a:ext cx="11346872" cy="369332"/>
          </a:xfrm>
          <a:prstGeom prst="rect">
            <a:avLst/>
          </a:prstGeom>
          <a:noFill/>
        </p:spPr>
        <p:txBody>
          <a:bodyPr wrap="square" rtlCol="0">
            <a:spAutoFit/>
          </a:bodyPr>
          <a:lstStyle/>
          <a:p>
            <a:pPr marL="285750" indent="-285750">
              <a:buClr>
                <a:srgbClr val="C00000"/>
              </a:buClr>
              <a:buFont typeface="Wingdings" panose="05000000000000000000" pitchFamily="2" charset="2"/>
              <a:buChar char="q"/>
            </a:pPr>
            <a:r>
              <a:rPr lang="fr-FR" b="1" dirty="0">
                <a:latin typeface="Arial" panose="020B0604020202020204" pitchFamily="34" charset="0"/>
                <a:cs typeface="Arial" panose="020B0604020202020204" pitchFamily="34" charset="0"/>
              </a:rPr>
              <a:t>Un TPE 2.0 avec 2 nouvelles fonctionnalités dans l’air du temps !!!</a:t>
            </a:r>
          </a:p>
        </p:txBody>
      </p:sp>
      <p:sp>
        <p:nvSpPr>
          <p:cNvPr id="5" name="object 22"/>
          <p:cNvSpPr txBox="1"/>
          <p:nvPr/>
        </p:nvSpPr>
        <p:spPr>
          <a:xfrm>
            <a:off x="560831" y="2461450"/>
            <a:ext cx="11257097" cy="751488"/>
          </a:xfrm>
          <a:prstGeom prst="rect">
            <a:avLst/>
          </a:prstGeom>
        </p:spPr>
        <p:txBody>
          <a:bodyPr vert="horz" wrap="square" lIns="0" tIns="12700" rIns="0" bIns="0" rtlCol="0">
            <a:spAutoFit/>
          </a:bodyPr>
          <a:lstStyle/>
          <a:p>
            <a:pPr marL="184785" indent="-172720" algn="just">
              <a:lnSpc>
                <a:spcPct val="100000"/>
              </a:lnSpc>
              <a:spcBef>
                <a:spcPts val="100"/>
              </a:spcBef>
              <a:buSzPct val="79166"/>
              <a:buFont typeface="Wingdings"/>
              <a:buChar char=""/>
              <a:tabLst>
                <a:tab pos="185420" algn="l"/>
              </a:tabLst>
            </a:pPr>
            <a:r>
              <a:rPr lang="fr-FR" sz="1600" dirty="0">
                <a:solidFill>
                  <a:srgbClr val="571D74"/>
                </a:solidFill>
                <a:latin typeface="Trebuchet MS" panose="020B0603020202020204" pitchFamily="34" charset="0"/>
              </a:rPr>
              <a:t>Depuis 2021, l’ANCV diffuse l’ANCV </a:t>
            </a:r>
            <a:r>
              <a:rPr lang="fr-FR" sz="1600" dirty="0" err="1">
                <a:solidFill>
                  <a:srgbClr val="571D74"/>
                </a:solidFill>
                <a:latin typeface="Trebuchet MS" panose="020B0603020202020204" pitchFamily="34" charset="0"/>
              </a:rPr>
              <a:t>Connect</a:t>
            </a:r>
            <a:r>
              <a:rPr lang="fr-FR" sz="1600" dirty="0">
                <a:solidFill>
                  <a:srgbClr val="571D74"/>
                </a:solidFill>
                <a:latin typeface="Trebuchet MS" panose="020B0603020202020204" pitchFamily="34" charset="0"/>
              </a:rPr>
              <a:t> qui est la version 100% dématérialisée du Chèque-Vacances « papier ». </a:t>
            </a:r>
            <a:endParaRPr sz="1600" dirty="0">
              <a:solidFill>
                <a:srgbClr val="571D74"/>
              </a:solidFill>
              <a:latin typeface="Trebuchet MS" panose="020B0603020202020204" pitchFamily="34" charset="0"/>
              <a:cs typeface="Trebuchet MS"/>
            </a:endParaRPr>
          </a:p>
          <a:p>
            <a:pPr marL="184785" indent="-172720" algn="just">
              <a:lnSpc>
                <a:spcPct val="100000"/>
              </a:lnSpc>
              <a:buSzPct val="79166"/>
              <a:buFont typeface="Wingdings"/>
              <a:buChar char=""/>
              <a:tabLst>
                <a:tab pos="185420" algn="l"/>
              </a:tabLst>
            </a:pPr>
            <a:r>
              <a:rPr lang="fr-FR" sz="1600" dirty="0">
                <a:solidFill>
                  <a:srgbClr val="571D74"/>
                </a:solidFill>
                <a:latin typeface="Trebuchet MS" panose="020B0603020202020204" pitchFamily="34" charset="0"/>
              </a:rPr>
              <a:t>Depuis mars 2021, les commerçants peuvent accepter simplement et facilement l’ANCV </a:t>
            </a:r>
            <a:r>
              <a:rPr lang="fr-FR" sz="1600" dirty="0" err="1">
                <a:solidFill>
                  <a:srgbClr val="571D74"/>
                </a:solidFill>
                <a:latin typeface="Trebuchet MS" panose="020B0603020202020204" pitchFamily="34" charset="0"/>
              </a:rPr>
              <a:t>Connect</a:t>
            </a:r>
            <a:r>
              <a:rPr lang="fr-FR" sz="1600" dirty="0">
                <a:solidFill>
                  <a:srgbClr val="571D74"/>
                </a:solidFill>
                <a:latin typeface="Trebuchet MS" panose="020B0603020202020204" pitchFamily="34" charset="0"/>
              </a:rPr>
              <a:t> directement depuis leurs terminaux A920, E600 ou A50, sans surcoût supplémentaire. </a:t>
            </a:r>
            <a:endParaRPr sz="1600" dirty="0">
              <a:solidFill>
                <a:srgbClr val="571D74"/>
              </a:solidFill>
              <a:latin typeface="Trebuchet MS" panose="020B0603020202020204" pitchFamily="34" charset="0"/>
              <a:cs typeface="Trebuchet MS"/>
            </a:endParaRPr>
          </a:p>
        </p:txBody>
      </p:sp>
      <p:sp>
        <p:nvSpPr>
          <p:cNvPr id="6" name="object 31"/>
          <p:cNvSpPr txBox="1"/>
          <p:nvPr/>
        </p:nvSpPr>
        <p:spPr>
          <a:xfrm>
            <a:off x="560831" y="1923288"/>
            <a:ext cx="2211705" cy="283411"/>
          </a:xfrm>
          <a:prstGeom prst="rect">
            <a:avLst/>
          </a:prstGeom>
          <a:solidFill>
            <a:srgbClr val="571D74"/>
          </a:solidFill>
        </p:spPr>
        <p:txBody>
          <a:bodyPr vert="horz" wrap="square" lIns="0" tIns="36830" rIns="0" bIns="0" rtlCol="0">
            <a:spAutoFit/>
          </a:bodyPr>
          <a:lstStyle/>
          <a:p>
            <a:pPr marL="91440">
              <a:lnSpc>
                <a:spcPct val="100000"/>
              </a:lnSpc>
              <a:spcBef>
                <a:spcPts val="290"/>
              </a:spcBef>
            </a:pPr>
            <a:r>
              <a:rPr lang="fr-FR" sz="1600" spc="105" dirty="0">
                <a:solidFill>
                  <a:srgbClr val="FFFFFF"/>
                </a:solidFill>
                <a:latin typeface="Trebuchet MS"/>
                <a:cs typeface="Trebuchet MS"/>
              </a:rPr>
              <a:t>ANCV</a:t>
            </a:r>
            <a:endParaRPr sz="1600" dirty="0">
              <a:latin typeface="Trebuchet MS"/>
              <a:cs typeface="Trebuchet MS"/>
            </a:endParaRPr>
          </a:p>
        </p:txBody>
      </p:sp>
      <p:sp>
        <p:nvSpPr>
          <p:cNvPr id="7" name="object 5"/>
          <p:cNvSpPr txBox="1"/>
          <p:nvPr/>
        </p:nvSpPr>
        <p:spPr>
          <a:xfrm>
            <a:off x="560831" y="3724388"/>
            <a:ext cx="2508885" cy="283411"/>
          </a:xfrm>
          <a:prstGeom prst="rect">
            <a:avLst/>
          </a:prstGeom>
          <a:solidFill>
            <a:srgbClr val="5FA185"/>
          </a:solidFill>
        </p:spPr>
        <p:txBody>
          <a:bodyPr vert="horz" wrap="square" lIns="0" tIns="36830" rIns="0" bIns="0" rtlCol="0">
            <a:spAutoFit/>
          </a:bodyPr>
          <a:lstStyle/>
          <a:p>
            <a:pPr marL="91440">
              <a:lnSpc>
                <a:spcPct val="100000"/>
              </a:lnSpc>
              <a:spcBef>
                <a:spcPts val="290"/>
              </a:spcBef>
            </a:pPr>
            <a:r>
              <a:rPr lang="fr-FR" sz="1600" dirty="0">
                <a:solidFill>
                  <a:srgbClr val="FFFFFF"/>
                </a:solidFill>
                <a:latin typeface="Trebuchet MS"/>
                <a:cs typeface="Trebuchet MS"/>
              </a:rPr>
              <a:t>Tac vérif.</a:t>
            </a:r>
            <a:endParaRPr sz="1600" dirty="0">
              <a:latin typeface="Trebuchet MS"/>
              <a:cs typeface="Trebuchet MS"/>
            </a:endParaRPr>
          </a:p>
        </p:txBody>
      </p:sp>
      <p:sp>
        <p:nvSpPr>
          <p:cNvPr id="8" name="object 25"/>
          <p:cNvSpPr txBox="1"/>
          <p:nvPr/>
        </p:nvSpPr>
        <p:spPr>
          <a:xfrm>
            <a:off x="560831" y="4298823"/>
            <a:ext cx="10818802" cy="1243930"/>
          </a:xfrm>
          <a:prstGeom prst="rect">
            <a:avLst/>
          </a:prstGeom>
        </p:spPr>
        <p:txBody>
          <a:bodyPr vert="horz" wrap="square" lIns="0" tIns="12700" rIns="0" bIns="0" rtlCol="0">
            <a:spAutoFit/>
          </a:bodyPr>
          <a:lstStyle/>
          <a:p>
            <a:pPr marL="184785" indent="-172720" algn="just">
              <a:lnSpc>
                <a:spcPct val="100000"/>
              </a:lnSpc>
              <a:buSzPct val="79166"/>
              <a:buFont typeface="Wingdings"/>
              <a:buChar char=""/>
              <a:tabLst>
                <a:tab pos="185420" algn="l"/>
              </a:tabLst>
            </a:pPr>
            <a:r>
              <a:rPr lang="fr-FR" sz="1600" dirty="0">
                <a:solidFill>
                  <a:srgbClr val="5FA185"/>
                </a:solidFill>
                <a:latin typeface="Trebuchet MS" panose="020B0603020202020204" pitchFamily="34" charset="0"/>
              </a:rPr>
              <a:t>L’application </a:t>
            </a:r>
            <a:r>
              <a:rPr lang="fr-FR" sz="1600" dirty="0" err="1">
                <a:solidFill>
                  <a:srgbClr val="5FA185"/>
                </a:solidFill>
                <a:latin typeface="Trebuchet MS" panose="020B0603020202020204" pitchFamily="34" charset="0"/>
              </a:rPr>
              <a:t>android</a:t>
            </a:r>
            <a:r>
              <a:rPr lang="fr-FR" sz="1600" dirty="0">
                <a:solidFill>
                  <a:srgbClr val="5FA185"/>
                </a:solidFill>
                <a:latin typeface="Trebuchet MS" panose="020B0603020202020204" pitchFamily="34" charset="0"/>
              </a:rPr>
              <a:t> TAC </a:t>
            </a:r>
            <a:r>
              <a:rPr lang="fr-FR" sz="1600" dirty="0" err="1">
                <a:solidFill>
                  <a:srgbClr val="5FA185"/>
                </a:solidFill>
                <a:latin typeface="Trebuchet MS" panose="020B0603020202020204" pitchFamily="34" charset="0"/>
              </a:rPr>
              <a:t>Verif</a:t>
            </a:r>
            <a:r>
              <a:rPr lang="fr-FR" sz="1600" dirty="0">
                <a:solidFill>
                  <a:srgbClr val="5FA185"/>
                </a:solidFill>
                <a:latin typeface="Trebuchet MS" panose="020B0603020202020204" pitchFamily="34" charset="0"/>
              </a:rPr>
              <a:t>, éditée par l’Imprimerie Nationale, permet de réaliser des vérifications de </a:t>
            </a:r>
            <a:r>
              <a:rPr lang="fr-FR" sz="1600" dirty="0" err="1">
                <a:solidFill>
                  <a:srgbClr val="5FA185"/>
                </a:solidFill>
                <a:latin typeface="Trebuchet MS" panose="020B0603020202020204" pitchFamily="34" charset="0"/>
              </a:rPr>
              <a:t>Pass</a:t>
            </a:r>
            <a:r>
              <a:rPr lang="fr-FR" sz="1600" dirty="0">
                <a:solidFill>
                  <a:srgbClr val="5FA185"/>
                </a:solidFill>
                <a:latin typeface="Trebuchet MS" panose="020B0603020202020204" pitchFamily="34" charset="0"/>
              </a:rPr>
              <a:t> Sanitaire. </a:t>
            </a:r>
          </a:p>
          <a:p>
            <a:pPr marL="184785" indent="-172720">
              <a:lnSpc>
                <a:spcPct val="100000"/>
              </a:lnSpc>
              <a:buSzPct val="79166"/>
              <a:buFont typeface="Wingdings"/>
              <a:buChar char=""/>
              <a:tabLst>
                <a:tab pos="185420" algn="l"/>
              </a:tabLst>
            </a:pPr>
            <a:r>
              <a:rPr lang="fr-FR" sz="1600" dirty="0">
                <a:solidFill>
                  <a:srgbClr val="5FA185"/>
                </a:solidFill>
                <a:latin typeface="Trebuchet MS" panose="020B0603020202020204" pitchFamily="34" charset="0"/>
              </a:rPr>
              <a:t>La lecture des QR-code peut désormais s’effectuer directement depuis les terminaux PAX qui sont équipés de caméra vidéo et les commerçants n’ont plus besoin de télécharger cette application sur leur téléphone personnel ou de demander à leurs salariés de le faire sur leur propre smartphone. </a:t>
            </a:r>
            <a:endParaRPr sz="1600" dirty="0">
              <a:solidFill>
                <a:srgbClr val="5FA185"/>
              </a:solidFill>
              <a:latin typeface="Trebuchet MS" panose="020B0603020202020204" pitchFamily="34" charset="0"/>
              <a:cs typeface="Trebuchet MS"/>
            </a:endParaRPr>
          </a:p>
        </p:txBody>
      </p:sp>
    </p:spTree>
    <p:extLst>
      <p:ext uri="{BB962C8B-B14F-4D97-AF65-F5344CB8AC3E}">
        <p14:creationId xmlns:p14="http://schemas.microsoft.com/office/powerpoint/2010/main" val="3796738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Evolution des offres a destination des taxis</a:t>
            </a:r>
          </a:p>
        </p:txBody>
      </p:sp>
      <p:sp>
        <p:nvSpPr>
          <p:cNvPr id="2" name="Rectangle 1"/>
          <p:cNvSpPr/>
          <p:nvPr/>
        </p:nvSpPr>
        <p:spPr>
          <a:xfrm>
            <a:off x="189781" y="818232"/>
            <a:ext cx="11706045" cy="5155257"/>
          </a:xfrm>
          <a:prstGeom prst="rect">
            <a:avLst/>
          </a:prstGeom>
        </p:spPr>
        <p:txBody>
          <a:bodyPr wrap="square">
            <a:spAutoFit/>
          </a:bodyPr>
          <a:lstStyle/>
          <a:p>
            <a:endParaRPr lang="fr-FR" sz="2800" dirty="0">
              <a:solidFill>
                <a:srgbClr val="000000"/>
              </a:solidFill>
              <a:latin typeface="Arial" panose="020B0604020202020204" pitchFamily="34" charset="0"/>
            </a:endParaRPr>
          </a:p>
          <a:p>
            <a:pPr marL="285750" indent="-285750">
              <a:buClr>
                <a:srgbClr val="C00000"/>
              </a:buClr>
              <a:buFont typeface="Wingdings" panose="05000000000000000000" pitchFamily="2" charset="2"/>
              <a:buChar char="q"/>
            </a:pPr>
            <a:r>
              <a:rPr lang="fr-FR" sz="1500" dirty="0">
                <a:solidFill>
                  <a:srgbClr val="000000"/>
                </a:solidFill>
                <a:latin typeface="Arial" panose="020B0604020202020204" pitchFamily="34" charset="0"/>
                <a:cs typeface="Arial" panose="020B0604020202020204" pitchFamily="34" charset="0"/>
              </a:rPr>
              <a:t>Jusqu’à présent, les Taxis Conventionnés souhaitant un TPE pour créer et télétransmettre leurs factures de transport dans l’exercice de leur activité de transport sanitaire étaient dotés d’un </a:t>
            </a:r>
            <a:r>
              <a:rPr lang="fr-FR" sz="1500" b="1" dirty="0">
                <a:solidFill>
                  <a:srgbClr val="000000"/>
                </a:solidFill>
                <a:latin typeface="Arial" panose="020B0604020202020204" pitchFamily="34" charset="0"/>
                <a:cs typeface="Arial" panose="020B0604020202020204" pitchFamily="34" charset="0"/>
              </a:rPr>
              <a:t>TPE Santé </a:t>
            </a:r>
            <a:r>
              <a:rPr lang="fr-FR" sz="1500" dirty="0">
                <a:solidFill>
                  <a:srgbClr val="000000"/>
                </a:solidFill>
                <a:latin typeface="Arial" panose="020B0604020202020204" pitchFamily="34" charset="0"/>
                <a:cs typeface="Arial" panose="020B0604020202020204" pitchFamily="34" charset="0"/>
              </a:rPr>
              <a:t>avec le logiciel </a:t>
            </a:r>
            <a:r>
              <a:rPr lang="fr-FR" sz="1500" b="1" dirty="0" err="1">
                <a:solidFill>
                  <a:srgbClr val="000000"/>
                </a:solidFill>
                <a:latin typeface="Arial" panose="020B0604020202020204" pitchFamily="34" charset="0"/>
                <a:cs typeface="Arial" panose="020B0604020202020204" pitchFamily="34" charset="0"/>
              </a:rPr>
              <a:t>Vit@plus</a:t>
            </a:r>
            <a:r>
              <a:rPr lang="fr-FR" sz="1500" b="1" dirty="0">
                <a:solidFill>
                  <a:srgbClr val="000000"/>
                </a:solidFill>
                <a:latin typeface="Arial" panose="020B0604020202020204" pitchFamily="34" charset="0"/>
                <a:cs typeface="Arial" panose="020B0604020202020204" pitchFamily="34" charset="0"/>
              </a:rPr>
              <a:t> Taxi </a:t>
            </a:r>
            <a:r>
              <a:rPr lang="fr-FR" sz="1500" dirty="0">
                <a:solidFill>
                  <a:srgbClr val="000000"/>
                </a:solidFill>
                <a:latin typeface="Arial" panose="020B0604020202020204" pitchFamily="34" charset="0"/>
                <a:cs typeface="Arial" panose="020B0604020202020204" pitchFamily="34" charset="0"/>
              </a:rPr>
              <a:t>de </a:t>
            </a:r>
            <a:r>
              <a:rPr lang="fr-FR" sz="1500" dirty="0" err="1">
                <a:solidFill>
                  <a:srgbClr val="000000"/>
                </a:solidFill>
                <a:latin typeface="Arial" panose="020B0604020202020204" pitchFamily="34" charset="0"/>
                <a:cs typeface="Arial" panose="020B0604020202020204" pitchFamily="34" charset="0"/>
              </a:rPr>
              <a:t>Saficard</a:t>
            </a:r>
            <a:r>
              <a:rPr lang="fr-FR" sz="1500" dirty="0">
                <a:solidFill>
                  <a:srgbClr val="000000"/>
                </a:solidFill>
                <a:latin typeface="Arial" panose="020B0604020202020204" pitchFamily="34" charset="0"/>
                <a:cs typeface="Arial" panose="020B0604020202020204" pitchFamily="34" charset="0"/>
              </a:rPr>
              <a:t>. </a:t>
            </a:r>
          </a:p>
          <a:p>
            <a:endParaRPr lang="fr-FR" sz="1500" dirty="0">
              <a:solidFill>
                <a:srgbClr val="000000"/>
              </a:solidFill>
              <a:latin typeface="Arial" panose="020B0604020202020204" pitchFamily="34" charset="0"/>
              <a:cs typeface="Arial" panose="020B0604020202020204" pitchFamily="34" charset="0"/>
            </a:endParaRPr>
          </a:p>
          <a:p>
            <a:pPr marL="285750" indent="-285750">
              <a:buClr>
                <a:srgbClr val="C00000"/>
              </a:buClr>
              <a:buFont typeface="Wingdings" panose="05000000000000000000" pitchFamily="2" charset="2"/>
              <a:buChar char="q"/>
            </a:pPr>
            <a:r>
              <a:rPr lang="fr-FR" sz="1500" dirty="0">
                <a:solidFill>
                  <a:srgbClr val="000000"/>
                </a:solidFill>
                <a:latin typeface="Arial" panose="020B0604020202020204" pitchFamily="34" charset="0"/>
                <a:cs typeface="Arial" panose="020B0604020202020204" pitchFamily="34" charset="0"/>
              </a:rPr>
              <a:t>Cependant, les Taxis Conventionnés ne sont pas des professionnels de la santé et ne sont pas munis d’une carte CPS (Carte de Professionnel de Santé). A ce titre, nous avons retiré, dans nos offres et dans l’OSC, ce professionnel du catalogue Santé pour le faire figurer dans le catalogue des commerçants/artisans. Par ailleurs, ce changement va permettre l’édition d’un contrat de location TPE sans la mention faisant référence aux Professionnels de Santé. </a:t>
            </a:r>
          </a:p>
          <a:p>
            <a:endParaRPr lang="fr-FR" sz="1500" dirty="0">
              <a:solidFill>
                <a:srgbClr val="000000"/>
              </a:solidFill>
              <a:latin typeface="Arial" panose="020B0604020202020204" pitchFamily="34" charset="0"/>
              <a:cs typeface="Arial" panose="020B0604020202020204" pitchFamily="34" charset="0"/>
            </a:endParaRPr>
          </a:p>
          <a:p>
            <a:pPr marL="285750" indent="-285750">
              <a:buClr>
                <a:srgbClr val="C00000"/>
              </a:buClr>
              <a:buFont typeface="Wingdings" panose="05000000000000000000" pitchFamily="2" charset="2"/>
              <a:buChar char="q"/>
            </a:pPr>
            <a:r>
              <a:rPr lang="fr-FR" sz="1500" dirty="0">
                <a:solidFill>
                  <a:srgbClr val="000000"/>
                </a:solidFill>
                <a:latin typeface="Arial" panose="020B0604020202020204" pitchFamily="34" charset="0"/>
                <a:cs typeface="Arial" panose="020B0604020202020204" pitchFamily="34" charset="0"/>
              </a:rPr>
              <a:t>En conclusion, le </a:t>
            </a:r>
            <a:r>
              <a:rPr lang="fr-FR" sz="1500" b="1" dirty="0">
                <a:solidFill>
                  <a:srgbClr val="000000"/>
                </a:solidFill>
                <a:latin typeface="Arial" panose="020B0604020202020204" pitchFamily="34" charset="0"/>
                <a:cs typeface="Arial" panose="020B0604020202020204" pitchFamily="34" charset="0"/>
              </a:rPr>
              <a:t>TPE Santé Taxi GPRS </a:t>
            </a:r>
            <a:r>
              <a:rPr lang="fr-FR" sz="1500" dirty="0">
                <a:solidFill>
                  <a:srgbClr val="000000"/>
                </a:solidFill>
                <a:latin typeface="Arial" panose="020B0604020202020204" pitchFamily="34" charset="0"/>
                <a:cs typeface="Arial" panose="020B0604020202020204" pitchFamily="34" charset="0"/>
              </a:rPr>
              <a:t>avec le logiciel </a:t>
            </a:r>
            <a:r>
              <a:rPr lang="fr-FR" sz="1500" b="1" dirty="0" err="1">
                <a:solidFill>
                  <a:srgbClr val="000000"/>
                </a:solidFill>
                <a:latin typeface="Arial" panose="020B0604020202020204" pitchFamily="34" charset="0"/>
                <a:cs typeface="Arial" panose="020B0604020202020204" pitchFamily="34" charset="0"/>
              </a:rPr>
              <a:t>Vit@plus</a:t>
            </a:r>
            <a:r>
              <a:rPr lang="fr-FR" sz="1500" b="1" dirty="0">
                <a:solidFill>
                  <a:srgbClr val="000000"/>
                </a:solidFill>
                <a:latin typeface="Arial" panose="020B0604020202020204" pitchFamily="34" charset="0"/>
                <a:cs typeface="Arial" panose="020B0604020202020204" pitchFamily="34" charset="0"/>
              </a:rPr>
              <a:t> Taxi </a:t>
            </a:r>
            <a:r>
              <a:rPr lang="fr-FR" sz="1500" dirty="0">
                <a:solidFill>
                  <a:srgbClr val="000000"/>
                </a:solidFill>
                <a:latin typeface="Arial" panose="020B0604020202020204" pitchFamily="34" charset="0"/>
                <a:cs typeface="Arial" panose="020B0604020202020204" pitchFamily="34" charset="0"/>
              </a:rPr>
              <a:t>est remplacé par le </a:t>
            </a:r>
            <a:r>
              <a:rPr lang="fr-FR" sz="1500" b="1" dirty="0">
                <a:solidFill>
                  <a:srgbClr val="000000"/>
                </a:solidFill>
                <a:latin typeface="Arial" panose="020B0604020202020204" pitchFamily="34" charset="0"/>
                <a:cs typeface="Arial" panose="020B0604020202020204" pitchFamily="34" charset="0"/>
              </a:rPr>
              <a:t>TPE Taxi Conventionné Premium GPRS </a:t>
            </a:r>
            <a:r>
              <a:rPr lang="fr-FR" sz="1500" dirty="0">
                <a:solidFill>
                  <a:srgbClr val="000000"/>
                </a:solidFill>
                <a:latin typeface="Arial" panose="020B0604020202020204" pitchFamily="34" charset="0"/>
                <a:cs typeface="Arial" panose="020B0604020202020204" pitchFamily="34" charset="0"/>
              </a:rPr>
              <a:t>avec le logiciel </a:t>
            </a:r>
            <a:r>
              <a:rPr lang="fr-FR" sz="1500" b="1" dirty="0" err="1">
                <a:solidFill>
                  <a:srgbClr val="000000"/>
                </a:solidFill>
                <a:latin typeface="Arial" panose="020B0604020202020204" pitchFamily="34" charset="0"/>
                <a:cs typeface="Arial" panose="020B0604020202020204" pitchFamily="34" charset="0"/>
              </a:rPr>
              <a:t>Vit@xi</a:t>
            </a:r>
            <a:r>
              <a:rPr lang="fr-FR" sz="1500" dirty="0">
                <a:solidFill>
                  <a:srgbClr val="000000"/>
                </a:solidFill>
                <a:latin typeface="Arial" panose="020B0604020202020204" pitchFamily="34" charset="0"/>
                <a:cs typeface="Arial" panose="020B0604020202020204" pitchFamily="34" charset="0"/>
              </a:rPr>
              <a:t>. Ce logiciel, dont les fonctionnalités sont à l’identique du logiciel </a:t>
            </a:r>
            <a:r>
              <a:rPr lang="fr-FR" sz="1500" dirty="0" err="1">
                <a:solidFill>
                  <a:srgbClr val="000000"/>
                </a:solidFill>
                <a:latin typeface="Arial" panose="020B0604020202020204" pitchFamily="34" charset="0"/>
                <a:cs typeface="Arial" panose="020B0604020202020204" pitchFamily="34" charset="0"/>
              </a:rPr>
              <a:t>Vit@plus</a:t>
            </a:r>
            <a:r>
              <a:rPr lang="fr-FR" sz="1500" dirty="0">
                <a:solidFill>
                  <a:srgbClr val="000000"/>
                </a:solidFill>
                <a:latin typeface="Arial" panose="020B0604020202020204" pitchFamily="34" charset="0"/>
                <a:cs typeface="Arial" panose="020B0604020202020204" pitchFamily="34" charset="0"/>
              </a:rPr>
              <a:t> Taxi (consultation et mise à jour des cartes vitale ainsi que création et télétransmission des factures de transport vers les caisses d’assurances maladie), est uniquement disponible sur le TPE Premium GPRS PAX A920. </a:t>
            </a:r>
          </a:p>
          <a:p>
            <a:endParaRPr lang="fr-FR" sz="1500" dirty="0">
              <a:solidFill>
                <a:srgbClr val="000000"/>
              </a:solidFill>
              <a:latin typeface="Arial" panose="020B0604020202020204" pitchFamily="34" charset="0"/>
              <a:cs typeface="Arial" panose="020B0604020202020204" pitchFamily="34" charset="0"/>
            </a:endParaRPr>
          </a:p>
          <a:p>
            <a:pPr marL="342900" indent="-342900">
              <a:buClr>
                <a:srgbClr val="C00000"/>
              </a:buClr>
              <a:buFont typeface="Wingdings" panose="05000000000000000000" pitchFamily="2" charset="2"/>
              <a:buChar char="q"/>
            </a:pPr>
            <a:r>
              <a:rPr lang="fr-FR" sz="1500" dirty="0">
                <a:solidFill>
                  <a:srgbClr val="000000"/>
                </a:solidFill>
                <a:latin typeface="Arial" panose="020B0604020202020204" pitchFamily="34" charset="0"/>
                <a:cs typeface="Arial" panose="020B0604020202020204" pitchFamily="34" charset="0"/>
              </a:rPr>
              <a:t>Ce logiciel fonctionne après la contractualisation avec </a:t>
            </a:r>
            <a:r>
              <a:rPr lang="fr-FR" sz="1500" dirty="0" err="1">
                <a:solidFill>
                  <a:srgbClr val="000000"/>
                </a:solidFill>
                <a:latin typeface="Arial" panose="020B0604020202020204" pitchFamily="34" charset="0"/>
                <a:cs typeface="Arial" panose="020B0604020202020204" pitchFamily="34" charset="0"/>
              </a:rPr>
              <a:t>Saficard</a:t>
            </a:r>
            <a:r>
              <a:rPr lang="fr-FR" sz="1500" dirty="0">
                <a:solidFill>
                  <a:srgbClr val="000000"/>
                </a:solidFill>
                <a:latin typeface="Arial" panose="020B0604020202020204" pitchFamily="34" charset="0"/>
                <a:cs typeface="Arial" panose="020B0604020202020204" pitchFamily="34" charset="0"/>
              </a:rPr>
              <a:t> dont le contrat se trouve dans la base documentaire de l’OSC. </a:t>
            </a:r>
          </a:p>
          <a:p>
            <a:pPr>
              <a:buClr>
                <a:srgbClr val="C00000"/>
              </a:buClr>
            </a:pPr>
            <a:endParaRPr lang="fr-FR" sz="1500" dirty="0">
              <a:solidFill>
                <a:srgbClr val="000000"/>
              </a:solidFill>
              <a:latin typeface="Arial" panose="020B0604020202020204" pitchFamily="34" charset="0"/>
              <a:cs typeface="Arial" panose="020B0604020202020204" pitchFamily="34" charset="0"/>
            </a:endParaRPr>
          </a:p>
          <a:p>
            <a:pPr marL="285750" indent="-285750">
              <a:buClr>
                <a:srgbClr val="C00000"/>
              </a:buClr>
              <a:buFont typeface="Wingdings" panose="05000000000000000000" pitchFamily="2" charset="2"/>
              <a:buChar char="q"/>
            </a:pPr>
            <a:r>
              <a:rPr lang="fr-FR" sz="1500" b="1" dirty="0">
                <a:solidFill>
                  <a:srgbClr val="000000"/>
                </a:solidFill>
                <a:latin typeface="Arial" panose="020B0604020202020204" pitchFamily="34" charset="0"/>
                <a:cs typeface="Arial" panose="020B0604020202020204" pitchFamily="34" charset="0"/>
              </a:rPr>
              <a:t>Pour exercer son activité dans le cadre du transport sanitaire, le professionnel doit obligatoirement signer la convention de la Caisse Primaire d’Assurance Maladie de son lieu d'exercice</a:t>
            </a:r>
            <a:r>
              <a:rPr lang="fr-FR" sz="1500" dirty="0">
                <a:solidFill>
                  <a:srgbClr val="000000"/>
                </a:solidFill>
                <a:latin typeface="Arial" panose="020B0604020202020204" pitchFamily="34" charset="0"/>
                <a:cs typeface="Arial" panose="020B0604020202020204" pitchFamily="34" charset="0"/>
              </a:rPr>
              <a:t>. Avant toute finalisation contractuelle relative à l’offre « Taxi Conventionné », Il faut donc inciter le professionnel à se renseigner auprès de sa CPAM (ou consulter le site AMELI (www.ameli-sante.fr) afin qu’il vérifie s’il remplit bien les conditions préalables à l’obtention de ce conventionnement. </a:t>
            </a:r>
          </a:p>
          <a:p>
            <a:endParaRPr lang="fr-FR" sz="1600" dirty="0">
              <a:solidFill>
                <a:srgbClr val="000000"/>
              </a:solidFill>
              <a:latin typeface="Arial Narrow" panose="020B0606020202030204" pitchFamily="34" charset="0"/>
            </a:endParaRPr>
          </a:p>
        </p:txBody>
      </p:sp>
    </p:spTree>
    <p:extLst>
      <p:ext uri="{BB962C8B-B14F-4D97-AF65-F5344CB8AC3E}">
        <p14:creationId xmlns:p14="http://schemas.microsoft.com/office/powerpoint/2010/main" val="2477125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Rationalisation de la gamme RTC</a:t>
            </a:r>
          </a:p>
        </p:txBody>
      </p:sp>
      <p:sp>
        <p:nvSpPr>
          <p:cNvPr id="2" name="ZoneTexte 1"/>
          <p:cNvSpPr txBox="1"/>
          <p:nvPr/>
        </p:nvSpPr>
        <p:spPr>
          <a:xfrm>
            <a:off x="443345" y="1330037"/>
            <a:ext cx="11305310" cy="369332"/>
          </a:xfrm>
          <a:prstGeom prst="rect">
            <a:avLst/>
          </a:prstGeom>
          <a:noFill/>
        </p:spPr>
        <p:txBody>
          <a:bodyPr wrap="square" rtlCol="0">
            <a:spAutoFit/>
          </a:bodyPr>
          <a:lstStyle/>
          <a:p>
            <a:pPr marL="298450" indent="-285750">
              <a:lnSpc>
                <a:spcPct val="100000"/>
              </a:lnSpc>
              <a:spcBef>
                <a:spcPts val="100"/>
              </a:spcBef>
              <a:buClr>
                <a:srgbClr val="C00000"/>
              </a:buClr>
              <a:buFont typeface="Wingdings" panose="05000000000000000000" pitchFamily="2" charset="2"/>
              <a:buChar char="q"/>
            </a:pPr>
            <a:r>
              <a:rPr lang="fr-FR" b="1" spc="-5" dirty="0">
                <a:latin typeface="Arial"/>
                <a:cs typeface="Arial"/>
              </a:rPr>
              <a:t>Le </a:t>
            </a:r>
            <a:r>
              <a:rPr lang="fr-FR" b="1" dirty="0">
                <a:latin typeface="Arial"/>
                <a:cs typeface="Arial"/>
              </a:rPr>
              <a:t>RTC,</a:t>
            </a:r>
            <a:r>
              <a:rPr lang="fr-FR" b="1" spc="15" dirty="0">
                <a:latin typeface="Arial"/>
                <a:cs typeface="Arial"/>
              </a:rPr>
              <a:t> une </a:t>
            </a:r>
            <a:r>
              <a:rPr lang="fr-FR" b="1" dirty="0">
                <a:latin typeface="Arial"/>
                <a:cs typeface="Arial"/>
              </a:rPr>
              <a:t>technologie</a:t>
            </a:r>
            <a:r>
              <a:rPr lang="fr-FR" b="1" spc="-15" dirty="0">
                <a:latin typeface="Arial"/>
                <a:cs typeface="Arial"/>
              </a:rPr>
              <a:t> </a:t>
            </a:r>
            <a:r>
              <a:rPr lang="fr-FR" b="1" dirty="0">
                <a:latin typeface="Arial"/>
                <a:cs typeface="Arial"/>
              </a:rPr>
              <a:t>en fin de</a:t>
            </a:r>
            <a:r>
              <a:rPr lang="fr-FR" b="1" spc="-10" dirty="0">
                <a:latin typeface="Arial"/>
                <a:cs typeface="Arial"/>
              </a:rPr>
              <a:t> </a:t>
            </a:r>
            <a:r>
              <a:rPr lang="fr-FR" b="1" spc="-20" dirty="0">
                <a:latin typeface="Arial"/>
                <a:cs typeface="Arial"/>
              </a:rPr>
              <a:t>vie !</a:t>
            </a:r>
            <a:endParaRPr lang="fr-FR" dirty="0">
              <a:latin typeface="Arial"/>
              <a:cs typeface="Arial"/>
            </a:endParaRPr>
          </a:p>
        </p:txBody>
      </p:sp>
      <p:sp>
        <p:nvSpPr>
          <p:cNvPr id="5" name="object 4"/>
          <p:cNvSpPr txBox="1"/>
          <p:nvPr/>
        </p:nvSpPr>
        <p:spPr>
          <a:xfrm>
            <a:off x="630732" y="2364032"/>
            <a:ext cx="1419860" cy="208279"/>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171717"/>
                </a:solidFill>
                <a:latin typeface="Trebuchet MS"/>
                <a:cs typeface="Trebuchet MS"/>
              </a:rPr>
              <a:t>R</a:t>
            </a:r>
            <a:r>
              <a:rPr sz="1200" b="1" spc="20" dirty="0">
                <a:solidFill>
                  <a:srgbClr val="171717"/>
                </a:solidFill>
                <a:latin typeface="Trebuchet MS"/>
                <a:cs typeface="Trebuchet MS"/>
              </a:rPr>
              <a:t>a</a:t>
            </a:r>
            <a:r>
              <a:rPr sz="1200" b="1" spc="-30" dirty="0">
                <a:solidFill>
                  <a:srgbClr val="171717"/>
                </a:solidFill>
                <a:latin typeface="Trebuchet MS"/>
                <a:cs typeface="Trebuchet MS"/>
              </a:rPr>
              <a:t>pp</a:t>
            </a:r>
            <a:r>
              <a:rPr sz="1200" b="1" spc="-40" dirty="0">
                <a:solidFill>
                  <a:srgbClr val="171717"/>
                </a:solidFill>
                <a:latin typeface="Trebuchet MS"/>
                <a:cs typeface="Trebuchet MS"/>
              </a:rPr>
              <a:t>el</a:t>
            </a:r>
            <a:r>
              <a:rPr sz="1200" b="1" spc="-85" dirty="0">
                <a:solidFill>
                  <a:srgbClr val="171717"/>
                </a:solidFill>
                <a:latin typeface="Trebuchet MS"/>
                <a:cs typeface="Trebuchet MS"/>
              </a:rPr>
              <a:t> </a:t>
            </a:r>
            <a:r>
              <a:rPr sz="1200" b="1" spc="-30" dirty="0">
                <a:solidFill>
                  <a:srgbClr val="171717"/>
                </a:solidFill>
                <a:latin typeface="Trebuchet MS"/>
                <a:cs typeface="Trebuchet MS"/>
              </a:rPr>
              <a:t>d</a:t>
            </a:r>
            <a:r>
              <a:rPr sz="1200" b="1" spc="-40" dirty="0">
                <a:solidFill>
                  <a:srgbClr val="171717"/>
                </a:solidFill>
                <a:latin typeface="Trebuchet MS"/>
                <a:cs typeface="Trebuchet MS"/>
              </a:rPr>
              <a:t>u</a:t>
            </a:r>
            <a:r>
              <a:rPr sz="1200" b="1" spc="-50" dirty="0">
                <a:solidFill>
                  <a:srgbClr val="171717"/>
                </a:solidFill>
                <a:latin typeface="Trebuchet MS"/>
                <a:cs typeface="Trebuchet MS"/>
              </a:rPr>
              <a:t> </a:t>
            </a:r>
            <a:r>
              <a:rPr sz="1200" b="1" dirty="0">
                <a:solidFill>
                  <a:srgbClr val="171717"/>
                </a:solidFill>
                <a:latin typeface="Trebuchet MS"/>
                <a:cs typeface="Trebuchet MS"/>
              </a:rPr>
              <a:t>c</a:t>
            </a:r>
            <a:r>
              <a:rPr sz="1200" b="1" spc="5" dirty="0">
                <a:solidFill>
                  <a:srgbClr val="171717"/>
                </a:solidFill>
                <a:latin typeface="Trebuchet MS"/>
                <a:cs typeface="Trebuchet MS"/>
              </a:rPr>
              <a:t>o</a:t>
            </a:r>
            <a:r>
              <a:rPr sz="1200" b="1" spc="-65" dirty="0">
                <a:solidFill>
                  <a:srgbClr val="171717"/>
                </a:solidFill>
                <a:latin typeface="Trebuchet MS"/>
                <a:cs typeface="Trebuchet MS"/>
              </a:rPr>
              <a:t>ntex</a:t>
            </a:r>
            <a:r>
              <a:rPr sz="1200" b="1" spc="-45" dirty="0">
                <a:solidFill>
                  <a:srgbClr val="171717"/>
                </a:solidFill>
                <a:latin typeface="Trebuchet MS"/>
                <a:cs typeface="Trebuchet MS"/>
              </a:rPr>
              <a:t>te</a:t>
            </a:r>
            <a:r>
              <a:rPr sz="1200" b="1" spc="-90" dirty="0">
                <a:solidFill>
                  <a:srgbClr val="171717"/>
                </a:solidFill>
                <a:latin typeface="Trebuchet MS"/>
                <a:cs typeface="Trebuchet MS"/>
              </a:rPr>
              <a:t> </a:t>
            </a:r>
            <a:r>
              <a:rPr sz="1200" b="1" spc="-105" dirty="0">
                <a:solidFill>
                  <a:srgbClr val="171717"/>
                </a:solidFill>
                <a:latin typeface="Trebuchet MS"/>
                <a:cs typeface="Trebuchet MS"/>
              </a:rPr>
              <a:t>:</a:t>
            </a:r>
            <a:endParaRPr sz="1200">
              <a:latin typeface="Trebuchet MS"/>
              <a:cs typeface="Trebuchet MS"/>
            </a:endParaRPr>
          </a:p>
        </p:txBody>
      </p:sp>
      <p:pic>
        <p:nvPicPr>
          <p:cNvPr id="6" name="object 5"/>
          <p:cNvPicPr/>
          <p:nvPr/>
        </p:nvPicPr>
        <p:blipFill>
          <a:blip r:embed="rId3" cstate="print"/>
          <a:stretch>
            <a:fillRect/>
          </a:stretch>
        </p:blipFill>
        <p:spPr>
          <a:xfrm>
            <a:off x="304800" y="2761028"/>
            <a:ext cx="7093527" cy="2950039"/>
          </a:xfrm>
          <a:prstGeom prst="rect">
            <a:avLst/>
          </a:prstGeom>
        </p:spPr>
      </p:pic>
      <p:sp>
        <p:nvSpPr>
          <p:cNvPr id="8" name="object 7"/>
          <p:cNvSpPr/>
          <p:nvPr/>
        </p:nvSpPr>
        <p:spPr>
          <a:xfrm>
            <a:off x="9468611" y="3979727"/>
            <a:ext cx="894715" cy="448309"/>
          </a:xfrm>
          <a:custGeom>
            <a:avLst/>
            <a:gdLst/>
            <a:ahLst/>
            <a:cxnLst/>
            <a:rect l="l" t="t" r="r" b="b"/>
            <a:pathLst>
              <a:path w="894715" h="448310">
                <a:moveTo>
                  <a:pt x="670941" y="0"/>
                </a:moveTo>
                <a:lnTo>
                  <a:pt x="223647" y="0"/>
                </a:lnTo>
                <a:lnTo>
                  <a:pt x="223647" y="224027"/>
                </a:lnTo>
                <a:lnTo>
                  <a:pt x="0" y="224027"/>
                </a:lnTo>
                <a:lnTo>
                  <a:pt x="447294" y="448056"/>
                </a:lnTo>
                <a:lnTo>
                  <a:pt x="894588" y="224027"/>
                </a:lnTo>
                <a:lnTo>
                  <a:pt x="670941" y="224027"/>
                </a:lnTo>
                <a:lnTo>
                  <a:pt x="670941" y="0"/>
                </a:lnTo>
                <a:close/>
              </a:path>
            </a:pathLst>
          </a:custGeom>
          <a:solidFill>
            <a:srgbClr val="C00000"/>
          </a:solidFill>
          <a:ln>
            <a:solidFill>
              <a:srgbClr val="C00000"/>
            </a:solidFill>
          </a:ln>
        </p:spPr>
        <p:txBody>
          <a:bodyPr wrap="square" lIns="0" tIns="0" rIns="0" bIns="0" rtlCol="0"/>
          <a:lstStyle/>
          <a:p>
            <a:endParaRPr/>
          </a:p>
        </p:txBody>
      </p:sp>
      <p:pic>
        <p:nvPicPr>
          <p:cNvPr id="10" name="object 8"/>
          <p:cNvPicPr/>
          <p:nvPr/>
        </p:nvPicPr>
        <p:blipFill>
          <a:blip r:embed="rId4" cstate="print"/>
          <a:stretch>
            <a:fillRect/>
          </a:stretch>
        </p:blipFill>
        <p:spPr>
          <a:xfrm>
            <a:off x="8255330" y="5025191"/>
            <a:ext cx="518337" cy="504444"/>
          </a:xfrm>
          <a:prstGeom prst="rect">
            <a:avLst/>
          </a:prstGeom>
        </p:spPr>
      </p:pic>
      <p:sp>
        <p:nvSpPr>
          <p:cNvPr id="11" name="object 9"/>
          <p:cNvSpPr txBox="1"/>
          <p:nvPr/>
        </p:nvSpPr>
        <p:spPr>
          <a:xfrm>
            <a:off x="7759700" y="4638552"/>
            <a:ext cx="3787775" cy="1072515"/>
          </a:xfrm>
          <a:prstGeom prst="rect">
            <a:avLst/>
          </a:prstGeom>
        </p:spPr>
        <p:txBody>
          <a:bodyPr vert="horz" wrap="square" lIns="0" tIns="12065" rIns="0" bIns="0" rtlCol="0">
            <a:spAutoFit/>
          </a:bodyPr>
          <a:lstStyle/>
          <a:p>
            <a:pPr marL="12700">
              <a:lnSpc>
                <a:spcPct val="100000"/>
              </a:lnSpc>
              <a:spcBef>
                <a:spcPts val="95"/>
              </a:spcBef>
            </a:pPr>
            <a:r>
              <a:rPr sz="1600" b="1" spc="-35" dirty="0">
                <a:solidFill>
                  <a:srgbClr val="C00000"/>
                </a:solidFill>
                <a:latin typeface="Trebuchet MS"/>
                <a:cs typeface="Trebuchet MS"/>
              </a:rPr>
              <a:t>En</a:t>
            </a:r>
            <a:r>
              <a:rPr sz="1600" b="1" spc="-85" dirty="0">
                <a:solidFill>
                  <a:srgbClr val="C00000"/>
                </a:solidFill>
                <a:latin typeface="Trebuchet MS"/>
                <a:cs typeface="Trebuchet MS"/>
              </a:rPr>
              <a:t> </a:t>
            </a:r>
            <a:r>
              <a:rPr sz="1600" b="1" spc="-60" dirty="0">
                <a:solidFill>
                  <a:srgbClr val="C00000"/>
                </a:solidFill>
                <a:latin typeface="Trebuchet MS"/>
                <a:cs typeface="Trebuchet MS"/>
              </a:rPr>
              <a:t>2022,</a:t>
            </a:r>
            <a:r>
              <a:rPr sz="1600" b="1" spc="-85" dirty="0">
                <a:solidFill>
                  <a:srgbClr val="C00000"/>
                </a:solidFill>
                <a:latin typeface="Trebuchet MS"/>
                <a:cs typeface="Trebuchet MS"/>
              </a:rPr>
              <a:t> </a:t>
            </a:r>
            <a:r>
              <a:rPr sz="1600" b="1" spc="-25" dirty="0">
                <a:solidFill>
                  <a:srgbClr val="C00000"/>
                </a:solidFill>
                <a:latin typeface="Trebuchet MS"/>
                <a:cs typeface="Trebuchet MS"/>
              </a:rPr>
              <a:t>1</a:t>
            </a:r>
            <a:r>
              <a:rPr sz="1600" b="1" spc="-90" dirty="0">
                <a:solidFill>
                  <a:srgbClr val="C00000"/>
                </a:solidFill>
                <a:latin typeface="Trebuchet MS"/>
                <a:cs typeface="Trebuchet MS"/>
              </a:rPr>
              <a:t> </a:t>
            </a:r>
            <a:r>
              <a:rPr sz="1600" b="1" spc="-25" dirty="0">
                <a:solidFill>
                  <a:srgbClr val="C00000"/>
                </a:solidFill>
                <a:latin typeface="Trebuchet MS"/>
                <a:cs typeface="Trebuchet MS"/>
              </a:rPr>
              <a:t>seule</a:t>
            </a:r>
            <a:r>
              <a:rPr sz="1600" b="1" spc="-60" dirty="0">
                <a:solidFill>
                  <a:srgbClr val="C00000"/>
                </a:solidFill>
                <a:latin typeface="Trebuchet MS"/>
                <a:cs typeface="Trebuchet MS"/>
              </a:rPr>
              <a:t> </a:t>
            </a:r>
            <a:r>
              <a:rPr sz="1600" b="1" spc="-45" dirty="0">
                <a:solidFill>
                  <a:srgbClr val="C00000"/>
                </a:solidFill>
                <a:latin typeface="Trebuchet MS"/>
                <a:cs typeface="Trebuchet MS"/>
              </a:rPr>
              <a:t>offre</a:t>
            </a:r>
            <a:r>
              <a:rPr sz="1600" b="1" spc="-85" dirty="0">
                <a:solidFill>
                  <a:srgbClr val="C00000"/>
                </a:solidFill>
                <a:latin typeface="Trebuchet MS"/>
                <a:cs typeface="Trebuchet MS"/>
              </a:rPr>
              <a:t> </a:t>
            </a:r>
            <a:r>
              <a:rPr sz="1600" b="1" spc="30" dirty="0">
                <a:solidFill>
                  <a:srgbClr val="C00000"/>
                </a:solidFill>
                <a:latin typeface="Trebuchet MS"/>
                <a:cs typeface="Trebuchet MS"/>
              </a:rPr>
              <a:t>RTC</a:t>
            </a:r>
            <a:r>
              <a:rPr sz="1600" b="1" spc="-80" dirty="0">
                <a:solidFill>
                  <a:srgbClr val="C00000"/>
                </a:solidFill>
                <a:latin typeface="Trebuchet MS"/>
                <a:cs typeface="Trebuchet MS"/>
              </a:rPr>
              <a:t> </a:t>
            </a:r>
            <a:r>
              <a:rPr sz="1600" b="1" spc="-10" dirty="0">
                <a:solidFill>
                  <a:srgbClr val="C00000"/>
                </a:solidFill>
                <a:latin typeface="Trebuchet MS"/>
                <a:cs typeface="Trebuchet MS"/>
              </a:rPr>
              <a:t>est</a:t>
            </a:r>
            <a:r>
              <a:rPr sz="1600" b="1" spc="-80" dirty="0">
                <a:solidFill>
                  <a:srgbClr val="C00000"/>
                </a:solidFill>
                <a:latin typeface="Trebuchet MS"/>
                <a:cs typeface="Trebuchet MS"/>
              </a:rPr>
              <a:t> </a:t>
            </a:r>
            <a:r>
              <a:rPr sz="1600" b="1" spc="-30" dirty="0">
                <a:solidFill>
                  <a:srgbClr val="C00000"/>
                </a:solidFill>
                <a:latin typeface="Trebuchet MS"/>
                <a:cs typeface="Trebuchet MS"/>
              </a:rPr>
              <a:t>conservée</a:t>
            </a:r>
            <a:endParaRPr sz="1600" dirty="0">
              <a:solidFill>
                <a:srgbClr val="C00000"/>
              </a:solidFill>
              <a:latin typeface="Trebuchet MS"/>
              <a:cs typeface="Trebuchet MS"/>
            </a:endParaRPr>
          </a:p>
          <a:p>
            <a:pPr marL="522605" algn="ctr">
              <a:lnSpc>
                <a:spcPct val="100000"/>
              </a:lnSpc>
              <a:spcBef>
                <a:spcPts val="1295"/>
              </a:spcBef>
            </a:pPr>
            <a:r>
              <a:rPr sz="1200" spc="-10" dirty="0">
                <a:solidFill>
                  <a:srgbClr val="C00000"/>
                </a:solidFill>
                <a:latin typeface="Trebuchet MS"/>
                <a:cs typeface="Trebuchet MS"/>
              </a:rPr>
              <a:t>of</a:t>
            </a:r>
            <a:r>
              <a:rPr sz="1200" dirty="0">
                <a:solidFill>
                  <a:srgbClr val="C00000"/>
                </a:solidFill>
                <a:latin typeface="Trebuchet MS"/>
                <a:cs typeface="Trebuchet MS"/>
              </a:rPr>
              <a:t>f</a:t>
            </a:r>
            <a:r>
              <a:rPr sz="1200" spc="-40" dirty="0">
                <a:solidFill>
                  <a:srgbClr val="C00000"/>
                </a:solidFill>
                <a:latin typeface="Trebuchet MS"/>
                <a:cs typeface="Trebuchet MS"/>
              </a:rPr>
              <a:t>r</a:t>
            </a:r>
            <a:r>
              <a:rPr sz="1200" spc="-50" dirty="0">
                <a:solidFill>
                  <a:srgbClr val="C00000"/>
                </a:solidFill>
                <a:latin typeface="Trebuchet MS"/>
                <a:cs typeface="Trebuchet MS"/>
              </a:rPr>
              <a:t>e</a:t>
            </a:r>
            <a:r>
              <a:rPr sz="1200" spc="-85" dirty="0">
                <a:solidFill>
                  <a:srgbClr val="C00000"/>
                </a:solidFill>
                <a:latin typeface="Trebuchet MS"/>
                <a:cs typeface="Trebuchet MS"/>
              </a:rPr>
              <a:t> </a:t>
            </a:r>
            <a:r>
              <a:rPr sz="1200" spc="40" dirty="0">
                <a:solidFill>
                  <a:srgbClr val="C00000"/>
                </a:solidFill>
                <a:latin typeface="Trebuchet MS"/>
                <a:cs typeface="Trebuchet MS"/>
              </a:rPr>
              <a:t>R</a:t>
            </a:r>
            <a:r>
              <a:rPr sz="1200" spc="15" dirty="0">
                <a:solidFill>
                  <a:srgbClr val="C00000"/>
                </a:solidFill>
                <a:latin typeface="Trebuchet MS"/>
                <a:cs typeface="Trebuchet MS"/>
              </a:rPr>
              <a:t>T</a:t>
            </a:r>
            <a:r>
              <a:rPr sz="1200" spc="60" dirty="0">
                <a:solidFill>
                  <a:srgbClr val="C00000"/>
                </a:solidFill>
                <a:latin typeface="Trebuchet MS"/>
                <a:cs typeface="Trebuchet MS"/>
              </a:rPr>
              <a:t>C</a:t>
            </a:r>
            <a:r>
              <a:rPr sz="1200" spc="-75" dirty="0">
                <a:solidFill>
                  <a:srgbClr val="C00000"/>
                </a:solidFill>
                <a:latin typeface="Trebuchet MS"/>
                <a:cs typeface="Trebuchet MS"/>
              </a:rPr>
              <a:t> </a:t>
            </a:r>
            <a:r>
              <a:rPr sz="1200" spc="190" dirty="0">
                <a:solidFill>
                  <a:srgbClr val="C00000"/>
                </a:solidFill>
                <a:latin typeface="Trebuchet MS"/>
                <a:cs typeface="Trebuchet MS"/>
              </a:rPr>
              <a:t>M</a:t>
            </a:r>
            <a:r>
              <a:rPr sz="1200" spc="-10" dirty="0">
                <a:solidFill>
                  <a:srgbClr val="C00000"/>
                </a:solidFill>
                <a:latin typeface="Trebuchet MS"/>
                <a:cs typeface="Trebuchet MS"/>
              </a:rPr>
              <a:t>ob</a:t>
            </a:r>
            <a:r>
              <a:rPr sz="1200" spc="-15" dirty="0">
                <a:solidFill>
                  <a:srgbClr val="C00000"/>
                </a:solidFill>
                <a:latin typeface="Trebuchet MS"/>
                <a:cs typeface="Trebuchet MS"/>
              </a:rPr>
              <a:t>i</a:t>
            </a:r>
            <a:r>
              <a:rPr sz="1200" spc="-70" dirty="0">
                <a:solidFill>
                  <a:srgbClr val="C00000"/>
                </a:solidFill>
                <a:latin typeface="Trebuchet MS"/>
                <a:cs typeface="Trebuchet MS"/>
              </a:rPr>
              <a:t>l</a:t>
            </a:r>
            <a:r>
              <a:rPr sz="1200" spc="-20" dirty="0">
                <a:solidFill>
                  <a:srgbClr val="C00000"/>
                </a:solidFill>
                <a:latin typeface="Trebuchet MS"/>
                <a:cs typeface="Trebuchet MS"/>
              </a:rPr>
              <a:t>e</a:t>
            </a:r>
            <a:r>
              <a:rPr sz="1200" spc="-55" dirty="0">
                <a:solidFill>
                  <a:srgbClr val="C00000"/>
                </a:solidFill>
                <a:latin typeface="Trebuchet MS"/>
                <a:cs typeface="Trebuchet MS"/>
              </a:rPr>
              <a:t> </a:t>
            </a:r>
            <a:r>
              <a:rPr sz="1200" spc="15" dirty="0">
                <a:solidFill>
                  <a:srgbClr val="C00000"/>
                </a:solidFill>
                <a:latin typeface="Trebuchet MS"/>
                <a:cs typeface="Trebuchet MS"/>
              </a:rPr>
              <a:t>a</a:t>
            </a:r>
            <a:r>
              <a:rPr sz="1200" spc="-20" dirty="0">
                <a:solidFill>
                  <a:srgbClr val="C00000"/>
                </a:solidFill>
                <a:latin typeface="Trebuchet MS"/>
                <a:cs typeface="Trebuchet MS"/>
              </a:rPr>
              <a:t>v</a:t>
            </a:r>
            <a:r>
              <a:rPr sz="1200" spc="5" dirty="0">
                <a:solidFill>
                  <a:srgbClr val="C00000"/>
                </a:solidFill>
                <a:latin typeface="Trebuchet MS"/>
                <a:cs typeface="Trebuchet MS"/>
              </a:rPr>
              <a:t>ec</a:t>
            </a:r>
            <a:r>
              <a:rPr sz="1200" spc="-55" dirty="0">
                <a:solidFill>
                  <a:srgbClr val="C00000"/>
                </a:solidFill>
                <a:latin typeface="Trebuchet MS"/>
                <a:cs typeface="Trebuchet MS"/>
              </a:rPr>
              <a:t> </a:t>
            </a:r>
            <a:r>
              <a:rPr sz="1200" spc="-10" dirty="0">
                <a:solidFill>
                  <a:srgbClr val="C00000"/>
                </a:solidFill>
                <a:latin typeface="Trebuchet MS"/>
                <a:cs typeface="Trebuchet MS"/>
              </a:rPr>
              <a:t>un</a:t>
            </a:r>
            <a:r>
              <a:rPr sz="1200" spc="-5" dirty="0">
                <a:solidFill>
                  <a:srgbClr val="C00000"/>
                </a:solidFill>
                <a:latin typeface="Trebuchet MS"/>
                <a:cs typeface="Trebuchet MS"/>
              </a:rPr>
              <a:t>e</a:t>
            </a:r>
            <a:r>
              <a:rPr sz="1200" spc="-55" dirty="0">
                <a:solidFill>
                  <a:srgbClr val="C00000"/>
                </a:solidFill>
                <a:latin typeface="Trebuchet MS"/>
                <a:cs typeface="Trebuchet MS"/>
              </a:rPr>
              <a:t> </a:t>
            </a:r>
            <a:r>
              <a:rPr sz="1200" dirty="0">
                <a:solidFill>
                  <a:srgbClr val="C00000"/>
                </a:solidFill>
                <a:latin typeface="Trebuchet MS"/>
                <a:cs typeface="Trebuchet MS"/>
              </a:rPr>
              <a:t>d</a:t>
            </a:r>
            <a:r>
              <a:rPr sz="1200" spc="-30" dirty="0">
                <a:solidFill>
                  <a:srgbClr val="C00000"/>
                </a:solidFill>
                <a:latin typeface="Trebuchet MS"/>
                <a:cs typeface="Trebuchet MS"/>
              </a:rPr>
              <a:t>urée</a:t>
            </a:r>
            <a:endParaRPr sz="1200" dirty="0">
              <a:solidFill>
                <a:srgbClr val="C00000"/>
              </a:solidFill>
              <a:latin typeface="Trebuchet MS"/>
              <a:cs typeface="Trebuchet MS"/>
            </a:endParaRPr>
          </a:p>
          <a:p>
            <a:pPr marL="525145" algn="ctr">
              <a:lnSpc>
                <a:spcPct val="100000"/>
              </a:lnSpc>
            </a:pPr>
            <a:r>
              <a:rPr sz="1200" dirty="0">
                <a:solidFill>
                  <a:srgbClr val="C00000"/>
                </a:solidFill>
                <a:latin typeface="Trebuchet MS"/>
                <a:cs typeface="Trebuchet MS"/>
              </a:rPr>
              <a:t>d</a:t>
            </a:r>
            <a:r>
              <a:rPr sz="1200" spc="-40" dirty="0">
                <a:solidFill>
                  <a:srgbClr val="C00000"/>
                </a:solidFill>
                <a:latin typeface="Trebuchet MS"/>
                <a:cs typeface="Trebuchet MS"/>
              </a:rPr>
              <a:t>’en</a:t>
            </a:r>
            <a:r>
              <a:rPr sz="1200" spc="-45" dirty="0">
                <a:solidFill>
                  <a:srgbClr val="C00000"/>
                </a:solidFill>
                <a:latin typeface="Trebuchet MS"/>
                <a:cs typeface="Trebuchet MS"/>
              </a:rPr>
              <a:t>g</a:t>
            </a:r>
            <a:r>
              <a:rPr sz="1200" spc="15" dirty="0">
                <a:solidFill>
                  <a:srgbClr val="C00000"/>
                </a:solidFill>
                <a:latin typeface="Trebuchet MS"/>
                <a:cs typeface="Trebuchet MS"/>
              </a:rPr>
              <a:t>a</a:t>
            </a:r>
            <a:r>
              <a:rPr sz="1200" dirty="0">
                <a:solidFill>
                  <a:srgbClr val="C00000"/>
                </a:solidFill>
                <a:latin typeface="Trebuchet MS"/>
                <a:cs typeface="Trebuchet MS"/>
              </a:rPr>
              <a:t>gement</a:t>
            </a:r>
            <a:r>
              <a:rPr sz="1200" spc="-65" dirty="0">
                <a:solidFill>
                  <a:srgbClr val="C00000"/>
                </a:solidFill>
                <a:latin typeface="Trebuchet MS"/>
                <a:cs typeface="Trebuchet MS"/>
              </a:rPr>
              <a:t> </a:t>
            </a:r>
            <a:r>
              <a:rPr sz="1200" spc="135" dirty="0">
                <a:solidFill>
                  <a:srgbClr val="C00000"/>
                </a:solidFill>
                <a:latin typeface="Trebuchet MS"/>
                <a:cs typeface="Trebuchet MS"/>
              </a:rPr>
              <a:t>s</a:t>
            </a:r>
            <a:r>
              <a:rPr sz="1200" spc="-40" dirty="0">
                <a:solidFill>
                  <a:srgbClr val="C00000"/>
                </a:solidFill>
                <a:latin typeface="Trebuchet MS"/>
                <a:cs typeface="Trebuchet MS"/>
              </a:rPr>
              <a:t>u</a:t>
            </a:r>
            <a:r>
              <a:rPr sz="1200" spc="-25" dirty="0">
                <a:solidFill>
                  <a:srgbClr val="C00000"/>
                </a:solidFill>
                <a:latin typeface="Trebuchet MS"/>
                <a:cs typeface="Trebuchet MS"/>
              </a:rPr>
              <a:t>r</a:t>
            </a:r>
            <a:r>
              <a:rPr sz="1200" spc="-65" dirty="0">
                <a:solidFill>
                  <a:srgbClr val="C00000"/>
                </a:solidFill>
                <a:latin typeface="Trebuchet MS"/>
                <a:cs typeface="Trebuchet MS"/>
              </a:rPr>
              <a:t> </a:t>
            </a:r>
            <a:r>
              <a:rPr sz="1200" spc="40" dirty="0">
                <a:solidFill>
                  <a:srgbClr val="C00000"/>
                </a:solidFill>
                <a:latin typeface="Trebuchet MS"/>
                <a:cs typeface="Trebuchet MS"/>
              </a:rPr>
              <a:t>12</a:t>
            </a:r>
            <a:r>
              <a:rPr sz="1200" spc="-70" dirty="0">
                <a:solidFill>
                  <a:srgbClr val="C00000"/>
                </a:solidFill>
                <a:latin typeface="Trebuchet MS"/>
                <a:cs typeface="Trebuchet MS"/>
              </a:rPr>
              <a:t> </a:t>
            </a:r>
            <a:r>
              <a:rPr sz="1200" spc="60" dirty="0">
                <a:solidFill>
                  <a:srgbClr val="C00000"/>
                </a:solidFill>
                <a:latin typeface="Trebuchet MS"/>
                <a:cs typeface="Trebuchet MS"/>
              </a:rPr>
              <a:t>m</a:t>
            </a:r>
            <a:r>
              <a:rPr sz="1200" spc="35" dirty="0">
                <a:solidFill>
                  <a:srgbClr val="C00000"/>
                </a:solidFill>
                <a:latin typeface="Trebuchet MS"/>
                <a:cs typeface="Trebuchet MS"/>
              </a:rPr>
              <a:t>ois</a:t>
            </a:r>
            <a:endParaRPr sz="1200" dirty="0">
              <a:solidFill>
                <a:srgbClr val="C00000"/>
              </a:solidFill>
              <a:latin typeface="Trebuchet MS"/>
              <a:cs typeface="Trebuchet MS"/>
            </a:endParaRPr>
          </a:p>
          <a:p>
            <a:pPr marL="156210" algn="ctr">
              <a:lnSpc>
                <a:spcPct val="100000"/>
              </a:lnSpc>
              <a:spcBef>
                <a:spcPts val="710"/>
              </a:spcBef>
            </a:pPr>
            <a:r>
              <a:rPr sz="1200" spc="-35" dirty="0">
                <a:solidFill>
                  <a:srgbClr val="C00000"/>
                </a:solidFill>
                <a:latin typeface="Trebuchet MS"/>
                <a:cs typeface="Trebuchet MS"/>
              </a:rPr>
              <a:t>(</a:t>
            </a:r>
            <a:r>
              <a:rPr sz="1200" spc="-65" dirty="0">
                <a:solidFill>
                  <a:srgbClr val="C00000"/>
                </a:solidFill>
                <a:latin typeface="Trebuchet MS"/>
                <a:cs typeface="Trebuchet MS"/>
              </a:rPr>
              <a:t> </a:t>
            </a:r>
            <a:r>
              <a:rPr sz="1200" spc="40" dirty="0">
                <a:solidFill>
                  <a:srgbClr val="C00000"/>
                </a:solidFill>
                <a:latin typeface="Trebuchet MS"/>
                <a:cs typeface="Trebuchet MS"/>
              </a:rPr>
              <a:t>2</a:t>
            </a:r>
            <a:r>
              <a:rPr sz="1200" spc="35" dirty="0">
                <a:solidFill>
                  <a:srgbClr val="C00000"/>
                </a:solidFill>
                <a:latin typeface="Trebuchet MS"/>
                <a:cs typeface="Trebuchet MS"/>
              </a:rPr>
              <a:t>8</a:t>
            </a:r>
            <a:r>
              <a:rPr sz="1200" spc="-210" dirty="0">
                <a:solidFill>
                  <a:srgbClr val="C00000"/>
                </a:solidFill>
                <a:latin typeface="Trebuchet MS"/>
                <a:cs typeface="Trebuchet MS"/>
              </a:rPr>
              <a:t>,</a:t>
            </a:r>
            <a:r>
              <a:rPr sz="1200" spc="40" dirty="0">
                <a:solidFill>
                  <a:srgbClr val="C00000"/>
                </a:solidFill>
                <a:latin typeface="Trebuchet MS"/>
                <a:cs typeface="Trebuchet MS"/>
              </a:rPr>
              <a:t>5</a:t>
            </a:r>
            <a:r>
              <a:rPr sz="1200" spc="35" dirty="0">
                <a:solidFill>
                  <a:srgbClr val="C00000"/>
                </a:solidFill>
                <a:latin typeface="Trebuchet MS"/>
                <a:cs typeface="Trebuchet MS"/>
              </a:rPr>
              <a:t>0</a:t>
            </a:r>
            <a:r>
              <a:rPr sz="1200" spc="50" dirty="0">
                <a:solidFill>
                  <a:srgbClr val="C00000"/>
                </a:solidFill>
                <a:latin typeface="Trebuchet MS"/>
                <a:cs typeface="Trebuchet MS"/>
              </a:rPr>
              <a:t>€H</a:t>
            </a:r>
            <a:r>
              <a:rPr sz="1200" spc="15" dirty="0">
                <a:solidFill>
                  <a:srgbClr val="C00000"/>
                </a:solidFill>
                <a:latin typeface="Trebuchet MS"/>
                <a:cs typeface="Trebuchet MS"/>
              </a:rPr>
              <a:t>T</a:t>
            </a:r>
            <a:r>
              <a:rPr sz="1200" spc="-135" dirty="0">
                <a:solidFill>
                  <a:srgbClr val="C00000"/>
                </a:solidFill>
                <a:latin typeface="Trebuchet MS"/>
                <a:cs typeface="Trebuchet MS"/>
              </a:rPr>
              <a:t>/</a:t>
            </a:r>
            <a:r>
              <a:rPr sz="1200" spc="-55" dirty="0">
                <a:solidFill>
                  <a:srgbClr val="C00000"/>
                </a:solidFill>
                <a:latin typeface="Trebuchet MS"/>
                <a:cs typeface="Trebuchet MS"/>
              </a:rPr>
              <a:t> </a:t>
            </a:r>
            <a:r>
              <a:rPr sz="1200" spc="55" dirty="0">
                <a:solidFill>
                  <a:srgbClr val="C00000"/>
                </a:solidFill>
                <a:latin typeface="Trebuchet MS"/>
                <a:cs typeface="Trebuchet MS"/>
              </a:rPr>
              <a:t>m</a:t>
            </a:r>
            <a:r>
              <a:rPr sz="1200" spc="15" dirty="0">
                <a:solidFill>
                  <a:srgbClr val="C00000"/>
                </a:solidFill>
                <a:latin typeface="Trebuchet MS"/>
                <a:cs typeface="Trebuchet MS"/>
              </a:rPr>
              <a:t>ois)</a:t>
            </a:r>
            <a:endParaRPr sz="1200" dirty="0">
              <a:solidFill>
                <a:srgbClr val="C00000"/>
              </a:solidFill>
              <a:latin typeface="Trebuchet MS"/>
              <a:cs typeface="Trebuchet MS"/>
            </a:endParaRPr>
          </a:p>
        </p:txBody>
      </p:sp>
      <p:sp>
        <p:nvSpPr>
          <p:cNvPr id="3" name="Rectangle 2">
            <a:extLst>
              <a:ext uri="{FF2B5EF4-FFF2-40B4-BE49-F238E27FC236}">
                <a16:creationId xmlns:a16="http://schemas.microsoft.com/office/drawing/2014/main" id="{A01AA515-0B03-4BF1-B193-F16823BF98B7}"/>
              </a:ext>
            </a:extLst>
          </p:cNvPr>
          <p:cNvSpPr/>
          <p:nvPr/>
        </p:nvSpPr>
        <p:spPr>
          <a:xfrm>
            <a:off x="8255330" y="2555501"/>
            <a:ext cx="32131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B050"/>
                </a:solidFill>
                <a:latin typeface="Trebuchet MS" panose="020B0603020202020204" pitchFamily="34" charset="0"/>
              </a:rPr>
              <a:t>En 2021, les 4 offres RTC représentent 0,26% des ventes en CEGEE</a:t>
            </a:r>
          </a:p>
        </p:txBody>
      </p:sp>
    </p:spTree>
    <p:extLst>
      <p:ext uri="{BB962C8B-B14F-4D97-AF65-F5344CB8AC3E}">
        <p14:creationId xmlns:p14="http://schemas.microsoft.com/office/powerpoint/2010/main" val="3660328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Verticale sante</a:t>
            </a:r>
          </a:p>
        </p:txBody>
      </p:sp>
      <p:sp>
        <p:nvSpPr>
          <p:cNvPr id="2" name="ZoneTexte 1"/>
          <p:cNvSpPr txBox="1"/>
          <p:nvPr/>
        </p:nvSpPr>
        <p:spPr>
          <a:xfrm>
            <a:off x="443345" y="1330037"/>
            <a:ext cx="11305310" cy="369332"/>
          </a:xfrm>
          <a:prstGeom prst="rect">
            <a:avLst/>
          </a:prstGeom>
          <a:noFill/>
        </p:spPr>
        <p:txBody>
          <a:bodyPr wrap="square" rtlCol="0">
            <a:spAutoFit/>
          </a:bodyPr>
          <a:lstStyle/>
          <a:p>
            <a:pPr marL="298450" indent="-285750">
              <a:lnSpc>
                <a:spcPct val="100000"/>
              </a:lnSpc>
              <a:spcBef>
                <a:spcPts val="100"/>
              </a:spcBef>
              <a:buClr>
                <a:srgbClr val="C00000"/>
              </a:buClr>
              <a:buFont typeface="Wingdings" panose="05000000000000000000" pitchFamily="2" charset="2"/>
              <a:buChar char="q"/>
            </a:pPr>
            <a:r>
              <a:rPr lang="fr-FR" b="1" dirty="0">
                <a:latin typeface="Arial"/>
                <a:cs typeface="Arial"/>
              </a:rPr>
              <a:t>Maintien</a:t>
            </a:r>
            <a:r>
              <a:rPr lang="fr-FR" b="1" spc="-20" dirty="0">
                <a:latin typeface="Arial"/>
                <a:cs typeface="Arial"/>
              </a:rPr>
              <a:t> </a:t>
            </a:r>
            <a:r>
              <a:rPr lang="fr-FR" b="1" spc="-5" dirty="0">
                <a:latin typeface="Arial"/>
                <a:cs typeface="Arial"/>
              </a:rPr>
              <a:t>sur</a:t>
            </a:r>
            <a:r>
              <a:rPr lang="fr-FR" b="1" spc="-10" dirty="0">
                <a:latin typeface="Arial"/>
                <a:cs typeface="Arial"/>
              </a:rPr>
              <a:t> 2022</a:t>
            </a:r>
            <a:r>
              <a:rPr lang="fr-FR" b="1" dirty="0">
                <a:latin typeface="Arial"/>
                <a:cs typeface="Arial"/>
              </a:rPr>
              <a:t> de</a:t>
            </a:r>
            <a:r>
              <a:rPr lang="fr-FR" b="1" spc="-5" dirty="0">
                <a:latin typeface="Arial"/>
                <a:cs typeface="Arial"/>
              </a:rPr>
              <a:t> </a:t>
            </a:r>
            <a:r>
              <a:rPr lang="fr-FR" b="1" dirty="0">
                <a:latin typeface="Arial"/>
                <a:cs typeface="Arial"/>
              </a:rPr>
              <a:t>l’offre</a:t>
            </a:r>
            <a:r>
              <a:rPr lang="fr-FR" b="1" spc="-25" dirty="0">
                <a:latin typeface="Arial"/>
                <a:cs typeface="Arial"/>
              </a:rPr>
              <a:t> </a:t>
            </a:r>
            <a:r>
              <a:rPr lang="fr-FR" b="1" dirty="0">
                <a:latin typeface="Arial"/>
                <a:cs typeface="Arial"/>
              </a:rPr>
              <a:t>«</a:t>
            </a:r>
            <a:r>
              <a:rPr lang="fr-FR" b="1" spc="-10" dirty="0">
                <a:latin typeface="Arial"/>
                <a:cs typeface="Arial"/>
              </a:rPr>
              <a:t> </a:t>
            </a:r>
            <a:r>
              <a:rPr lang="fr-FR" b="1" spc="-5" dirty="0">
                <a:latin typeface="Arial"/>
                <a:cs typeface="Arial"/>
              </a:rPr>
              <a:t>harpon </a:t>
            </a:r>
            <a:r>
              <a:rPr lang="fr-FR" b="1" dirty="0">
                <a:latin typeface="Arial"/>
                <a:cs typeface="Arial"/>
              </a:rPr>
              <a:t>»</a:t>
            </a:r>
            <a:endParaRPr lang="fr-FR" dirty="0">
              <a:latin typeface="Arial"/>
              <a:cs typeface="Arial"/>
            </a:endParaRPr>
          </a:p>
        </p:txBody>
      </p:sp>
      <p:sp>
        <p:nvSpPr>
          <p:cNvPr id="12" name="object 4"/>
          <p:cNvSpPr/>
          <p:nvPr/>
        </p:nvSpPr>
        <p:spPr>
          <a:xfrm>
            <a:off x="2357627" y="2374392"/>
            <a:ext cx="1510665" cy="492759"/>
          </a:xfrm>
          <a:custGeom>
            <a:avLst/>
            <a:gdLst/>
            <a:ahLst/>
            <a:cxnLst/>
            <a:rect l="l" t="t" r="r" b="b"/>
            <a:pathLst>
              <a:path w="1510664" h="492760">
                <a:moveTo>
                  <a:pt x="1428242" y="0"/>
                </a:moveTo>
                <a:lnTo>
                  <a:pt x="82042" y="0"/>
                </a:lnTo>
                <a:lnTo>
                  <a:pt x="50095" y="6443"/>
                </a:lnTo>
                <a:lnTo>
                  <a:pt x="24018" y="24018"/>
                </a:lnTo>
                <a:lnTo>
                  <a:pt x="6443" y="50095"/>
                </a:lnTo>
                <a:lnTo>
                  <a:pt x="0" y="82042"/>
                </a:lnTo>
                <a:lnTo>
                  <a:pt x="0" y="410210"/>
                </a:lnTo>
                <a:lnTo>
                  <a:pt x="6443" y="442156"/>
                </a:lnTo>
                <a:lnTo>
                  <a:pt x="24018" y="468233"/>
                </a:lnTo>
                <a:lnTo>
                  <a:pt x="50095" y="485808"/>
                </a:lnTo>
                <a:lnTo>
                  <a:pt x="82042" y="492252"/>
                </a:lnTo>
                <a:lnTo>
                  <a:pt x="1428242" y="492252"/>
                </a:lnTo>
                <a:lnTo>
                  <a:pt x="1460188" y="485808"/>
                </a:lnTo>
                <a:lnTo>
                  <a:pt x="1486265" y="468233"/>
                </a:lnTo>
                <a:lnTo>
                  <a:pt x="1503840" y="442156"/>
                </a:lnTo>
                <a:lnTo>
                  <a:pt x="1510284" y="410210"/>
                </a:lnTo>
                <a:lnTo>
                  <a:pt x="1510284" y="82042"/>
                </a:lnTo>
                <a:lnTo>
                  <a:pt x="1503840" y="50095"/>
                </a:lnTo>
                <a:lnTo>
                  <a:pt x="1486265" y="24018"/>
                </a:lnTo>
                <a:lnTo>
                  <a:pt x="1460188" y="6443"/>
                </a:lnTo>
                <a:lnTo>
                  <a:pt x="1428242" y="0"/>
                </a:lnTo>
                <a:close/>
              </a:path>
            </a:pathLst>
          </a:custGeom>
          <a:solidFill>
            <a:srgbClr val="571D74"/>
          </a:solidFill>
        </p:spPr>
        <p:txBody>
          <a:bodyPr wrap="square" lIns="0" tIns="0" rIns="0" bIns="0" rtlCol="0"/>
          <a:lstStyle/>
          <a:p>
            <a:endParaRPr/>
          </a:p>
        </p:txBody>
      </p:sp>
      <p:sp>
        <p:nvSpPr>
          <p:cNvPr id="13" name="object 5"/>
          <p:cNvSpPr txBox="1"/>
          <p:nvPr/>
        </p:nvSpPr>
        <p:spPr>
          <a:xfrm>
            <a:off x="4259579" y="2375357"/>
            <a:ext cx="1054100" cy="269240"/>
          </a:xfrm>
          <a:prstGeom prst="rect">
            <a:avLst/>
          </a:prstGeom>
        </p:spPr>
        <p:txBody>
          <a:bodyPr vert="horz" wrap="square" lIns="0" tIns="12065" rIns="0" bIns="0" rtlCol="0">
            <a:spAutoFit/>
          </a:bodyPr>
          <a:lstStyle/>
          <a:p>
            <a:pPr>
              <a:lnSpc>
                <a:spcPct val="100000"/>
              </a:lnSpc>
              <a:spcBef>
                <a:spcPts val="95"/>
              </a:spcBef>
            </a:pPr>
            <a:r>
              <a:rPr sz="1600" b="1" dirty="0">
                <a:solidFill>
                  <a:srgbClr val="571D74"/>
                </a:solidFill>
                <a:latin typeface="Trebuchet MS"/>
                <a:cs typeface="Trebuchet MS"/>
              </a:rPr>
              <a:t>T</a:t>
            </a:r>
            <a:r>
              <a:rPr sz="1600" b="1" spc="35" dirty="0">
                <a:solidFill>
                  <a:srgbClr val="571D74"/>
                </a:solidFill>
                <a:latin typeface="Trebuchet MS"/>
                <a:cs typeface="Trebuchet MS"/>
              </a:rPr>
              <a:t>PE</a:t>
            </a:r>
            <a:r>
              <a:rPr sz="1600" b="1" spc="-75" dirty="0">
                <a:solidFill>
                  <a:srgbClr val="571D74"/>
                </a:solidFill>
                <a:latin typeface="Trebuchet MS"/>
                <a:cs typeface="Trebuchet MS"/>
              </a:rPr>
              <a:t> </a:t>
            </a:r>
            <a:r>
              <a:rPr sz="1600" b="1" spc="55" dirty="0">
                <a:solidFill>
                  <a:srgbClr val="571D74"/>
                </a:solidFill>
                <a:latin typeface="Trebuchet MS"/>
                <a:cs typeface="Trebuchet MS"/>
              </a:rPr>
              <a:t>IP</a:t>
            </a:r>
            <a:r>
              <a:rPr sz="1600" b="1" spc="-85" dirty="0">
                <a:solidFill>
                  <a:srgbClr val="571D74"/>
                </a:solidFill>
                <a:latin typeface="Trebuchet MS"/>
                <a:cs typeface="Trebuchet MS"/>
              </a:rPr>
              <a:t> </a:t>
            </a:r>
            <a:r>
              <a:rPr sz="1600" b="1" spc="-60" dirty="0">
                <a:solidFill>
                  <a:srgbClr val="571D74"/>
                </a:solidFill>
                <a:latin typeface="Trebuchet MS"/>
                <a:cs typeface="Trebuchet MS"/>
              </a:rPr>
              <a:t>Fixe</a:t>
            </a:r>
            <a:endParaRPr sz="1600">
              <a:latin typeface="Trebuchet MS"/>
              <a:cs typeface="Trebuchet MS"/>
            </a:endParaRPr>
          </a:p>
        </p:txBody>
      </p:sp>
      <p:sp>
        <p:nvSpPr>
          <p:cNvPr id="14" name="object 6"/>
          <p:cNvSpPr txBox="1"/>
          <p:nvPr/>
        </p:nvSpPr>
        <p:spPr>
          <a:xfrm>
            <a:off x="2314701" y="2228794"/>
            <a:ext cx="1483995" cy="824865"/>
          </a:xfrm>
          <a:prstGeom prst="rect">
            <a:avLst/>
          </a:prstGeom>
        </p:spPr>
        <p:txBody>
          <a:bodyPr vert="horz" wrap="square" lIns="0" tIns="194310" rIns="0" bIns="0" rtlCol="0">
            <a:spAutoFit/>
          </a:bodyPr>
          <a:lstStyle/>
          <a:p>
            <a:pPr marL="165735">
              <a:lnSpc>
                <a:spcPct val="100000"/>
              </a:lnSpc>
              <a:spcBef>
                <a:spcPts val="1530"/>
              </a:spcBef>
            </a:pPr>
            <a:r>
              <a:rPr sz="2400" b="1" spc="-120" dirty="0">
                <a:solidFill>
                  <a:srgbClr val="FFFFFF"/>
                </a:solidFill>
                <a:latin typeface="Trebuchet MS"/>
                <a:cs typeface="Trebuchet MS"/>
              </a:rPr>
              <a:t>9,9</a:t>
            </a:r>
            <a:r>
              <a:rPr sz="1400" b="1" spc="-15" dirty="0">
                <a:solidFill>
                  <a:srgbClr val="FFFFFF"/>
                </a:solidFill>
                <a:latin typeface="Trebuchet MS"/>
                <a:cs typeface="Trebuchet MS"/>
              </a:rPr>
              <a:t>€</a:t>
            </a:r>
            <a:r>
              <a:rPr sz="1400" b="1" spc="-90" dirty="0">
                <a:solidFill>
                  <a:srgbClr val="FFFFFF"/>
                </a:solidFill>
                <a:latin typeface="Trebuchet MS"/>
                <a:cs typeface="Trebuchet MS"/>
              </a:rPr>
              <a:t> </a:t>
            </a:r>
            <a:r>
              <a:rPr sz="1400" spc="5" dirty="0">
                <a:solidFill>
                  <a:srgbClr val="FFFFFF"/>
                </a:solidFill>
                <a:latin typeface="Trebuchet MS"/>
                <a:cs typeface="Trebuchet MS"/>
              </a:rPr>
              <a:t>HT/m</a:t>
            </a:r>
            <a:r>
              <a:rPr sz="1400" spc="10" dirty="0">
                <a:solidFill>
                  <a:srgbClr val="FFFFFF"/>
                </a:solidFill>
                <a:latin typeface="Trebuchet MS"/>
                <a:cs typeface="Trebuchet MS"/>
              </a:rPr>
              <a:t>o</a:t>
            </a:r>
            <a:r>
              <a:rPr sz="1400" spc="20" dirty="0">
                <a:solidFill>
                  <a:srgbClr val="FFFFFF"/>
                </a:solidFill>
                <a:latin typeface="Trebuchet MS"/>
                <a:cs typeface="Trebuchet MS"/>
              </a:rPr>
              <a:t>is</a:t>
            </a:r>
            <a:endParaRPr sz="1400">
              <a:latin typeface="Trebuchet MS"/>
              <a:cs typeface="Trebuchet MS"/>
            </a:endParaRPr>
          </a:p>
          <a:p>
            <a:pPr>
              <a:lnSpc>
                <a:spcPct val="100000"/>
              </a:lnSpc>
              <a:spcBef>
                <a:spcPts val="660"/>
              </a:spcBef>
            </a:pPr>
            <a:r>
              <a:rPr sz="1100" spc="-60" dirty="0">
                <a:latin typeface="Trebuchet MS"/>
                <a:cs typeface="Trebuchet MS"/>
              </a:rPr>
              <a:t>(</a:t>
            </a:r>
            <a:r>
              <a:rPr sz="1100" spc="50" dirty="0">
                <a:latin typeface="Trebuchet MS"/>
                <a:cs typeface="Trebuchet MS"/>
              </a:rPr>
              <a:t>vs</a:t>
            </a:r>
            <a:r>
              <a:rPr sz="1100" spc="-65" dirty="0">
                <a:latin typeface="Trebuchet MS"/>
                <a:cs typeface="Trebuchet MS"/>
              </a:rPr>
              <a:t> </a:t>
            </a:r>
            <a:r>
              <a:rPr sz="1100" spc="30" dirty="0">
                <a:latin typeface="Trebuchet MS"/>
                <a:cs typeface="Trebuchet MS"/>
              </a:rPr>
              <a:t>16</a:t>
            </a:r>
            <a:r>
              <a:rPr sz="1100" spc="35" dirty="0">
                <a:latin typeface="Trebuchet MS"/>
                <a:cs typeface="Trebuchet MS"/>
              </a:rPr>
              <a:t>€</a:t>
            </a:r>
            <a:r>
              <a:rPr sz="1100" spc="-70" dirty="0">
                <a:latin typeface="Trebuchet MS"/>
                <a:cs typeface="Trebuchet MS"/>
              </a:rPr>
              <a:t> </a:t>
            </a:r>
            <a:r>
              <a:rPr sz="1100" spc="40" dirty="0">
                <a:latin typeface="Trebuchet MS"/>
                <a:cs typeface="Trebuchet MS"/>
              </a:rPr>
              <a:t>HT</a:t>
            </a:r>
            <a:r>
              <a:rPr sz="1100" spc="-80" dirty="0">
                <a:latin typeface="Trebuchet MS"/>
                <a:cs typeface="Trebuchet MS"/>
              </a:rPr>
              <a:t> </a:t>
            </a:r>
            <a:r>
              <a:rPr sz="1100" spc="-30" dirty="0">
                <a:latin typeface="Trebuchet MS"/>
                <a:cs typeface="Trebuchet MS"/>
              </a:rPr>
              <a:t>e</a:t>
            </a:r>
            <a:r>
              <a:rPr sz="1100" spc="5" dirty="0">
                <a:latin typeface="Trebuchet MS"/>
                <a:cs typeface="Trebuchet MS"/>
              </a:rPr>
              <a:t>n</a:t>
            </a:r>
            <a:r>
              <a:rPr sz="1100" spc="-90" dirty="0">
                <a:latin typeface="Trebuchet MS"/>
                <a:cs typeface="Trebuchet MS"/>
              </a:rPr>
              <a:t> </a:t>
            </a:r>
            <a:r>
              <a:rPr sz="1100" spc="110" dirty="0">
                <a:latin typeface="Trebuchet MS"/>
                <a:cs typeface="Trebuchet MS"/>
              </a:rPr>
              <a:t>s</a:t>
            </a:r>
            <a:r>
              <a:rPr sz="1100" spc="-85" dirty="0">
                <a:latin typeface="Trebuchet MS"/>
                <a:cs typeface="Trebuchet MS"/>
              </a:rPr>
              <a:t>t</a:t>
            </a:r>
            <a:r>
              <a:rPr sz="1100" spc="5" dirty="0">
                <a:latin typeface="Trebuchet MS"/>
                <a:cs typeface="Trebuchet MS"/>
              </a:rPr>
              <a:t>and</a:t>
            </a:r>
            <a:r>
              <a:rPr sz="1100" spc="-5" dirty="0">
                <a:latin typeface="Trebuchet MS"/>
                <a:cs typeface="Trebuchet MS"/>
              </a:rPr>
              <a:t>a</a:t>
            </a:r>
            <a:r>
              <a:rPr sz="1100" spc="-40" dirty="0">
                <a:latin typeface="Trebuchet MS"/>
                <a:cs typeface="Trebuchet MS"/>
              </a:rPr>
              <a:t>rd)</a:t>
            </a:r>
            <a:endParaRPr sz="1100">
              <a:latin typeface="Trebuchet MS"/>
              <a:cs typeface="Trebuchet MS"/>
            </a:endParaRPr>
          </a:p>
        </p:txBody>
      </p:sp>
      <p:pic>
        <p:nvPicPr>
          <p:cNvPr id="15" name="object 7"/>
          <p:cNvPicPr/>
          <p:nvPr/>
        </p:nvPicPr>
        <p:blipFill>
          <a:blip r:embed="rId3" cstate="print"/>
          <a:stretch>
            <a:fillRect/>
          </a:stretch>
        </p:blipFill>
        <p:spPr>
          <a:xfrm>
            <a:off x="4111752" y="2818048"/>
            <a:ext cx="1665731" cy="918713"/>
          </a:xfrm>
          <a:prstGeom prst="rect">
            <a:avLst/>
          </a:prstGeom>
        </p:spPr>
      </p:pic>
      <p:sp>
        <p:nvSpPr>
          <p:cNvPr id="16" name="object 8"/>
          <p:cNvSpPr txBox="1"/>
          <p:nvPr/>
        </p:nvSpPr>
        <p:spPr>
          <a:xfrm>
            <a:off x="6352880" y="2427398"/>
            <a:ext cx="2998182" cy="1383071"/>
          </a:xfrm>
          <a:prstGeom prst="rect">
            <a:avLst/>
          </a:prstGeom>
        </p:spPr>
        <p:txBody>
          <a:bodyPr vert="horz" wrap="square" lIns="0" tIns="13335" rIns="0" bIns="0" rtlCol="0">
            <a:spAutoFit/>
          </a:bodyPr>
          <a:lstStyle/>
          <a:p>
            <a:pPr marR="1905" algn="ctr">
              <a:lnSpc>
                <a:spcPct val="100000"/>
              </a:lnSpc>
              <a:spcBef>
                <a:spcPts val="105"/>
              </a:spcBef>
            </a:pPr>
            <a:r>
              <a:rPr sz="1200" b="1" spc="-5" dirty="0">
                <a:latin typeface="Trebuchet MS"/>
                <a:cs typeface="Trebuchet MS"/>
              </a:rPr>
              <a:t>E</a:t>
            </a:r>
            <a:r>
              <a:rPr sz="1200" b="1" spc="-25" dirty="0">
                <a:latin typeface="Trebuchet MS"/>
                <a:cs typeface="Trebuchet MS"/>
              </a:rPr>
              <a:t>n</a:t>
            </a:r>
            <a:r>
              <a:rPr sz="1200" b="1" spc="50" dirty="0">
                <a:latin typeface="Trebuchet MS"/>
                <a:cs typeface="Trebuchet MS"/>
              </a:rPr>
              <a:t>g</a:t>
            </a:r>
            <a:r>
              <a:rPr sz="1200" b="1" spc="5" dirty="0">
                <a:latin typeface="Trebuchet MS"/>
                <a:cs typeface="Trebuchet MS"/>
              </a:rPr>
              <a:t>age</a:t>
            </a:r>
            <a:r>
              <a:rPr sz="1200" b="1" spc="-10" dirty="0">
                <a:latin typeface="Trebuchet MS"/>
                <a:cs typeface="Trebuchet MS"/>
              </a:rPr>
              <a:t>m</a:t>
            </a:r>
            <a:r>
              <a:rPr sz="1200" b="1" spc="-15" dirty="0">
                <a:latin typeface="Trebuchet MS"/>
                <a:cs typeface="Trebuchet MS"/>
              </a:rPr>
              <a:t>e</a:t>
            </a:r>
            <a:r>
              <a:rPr sz="1200" b="1" spc="-25" dirty="0">
                <a:latin typeface="Trebuchet MS"/>
                <a:cs typeface="Trebuchet MS"/>
              </a:rPr>
              <a:t>n</a:t>
            </a:r>
            <a:r>
              <a:rPr sz="1200" b="1" spc="-50" dirty="0">
                <a:latin typeface="Trebuchet MS"/>
                <a:cs typeface="Trebuchet MS"/>
              </a:rPr>
              <a:t>t </a:t>
            </a:r>
            <a:r>
              <a:rPr sz="1200" b="1" spc="-20" dirty="0">
                <a:latin typeface="Trebuchet MS"/>
                <a:cs typeface="Trebuchet MS"/>
              </a:rPr>
              <a:t>4</a:t>
            </a:r>
            <a:r>
              <a:rPr sz="1200" b="1" spc="-10" dirty="0">
                <a:latin typeface="Trebuchet MS"/>
                <a:cs typeface="Trebuchet MS"/>
              </a:rPr>
              <a:t>8</a:t>
            </a:r>
            <a:r>
              <a:rPr sz="1200" b="1" spc="-35" dirty="0">
                <a:latin typeface="Trebuchet MS"/>
                <a:cs typeface="Trebuchet MS"/>
              </a:rPr>
              <a:t> </a:t>
            </a:r>
            <a:r>
              <a:rPr sz="1200" b="1" spc="-5" dirty="0">
                <a:latin typeface="Trebuchet MS"/>
                <a:cs typeface="Trebuchet MS"/>
              </a:rPr>
              <a:t>moi</a:t>
            </a:r>
            <a:r>
              <a:rPr sz="1200" b="1" spc="65" dirty="0">
                <a:latin typeface="Trebuchet MS"/>
                <a:cs typeface="Trebuchet MS"/>
              </a:rPr>
              <a:t>s</a:t>
            </a:r>
            <a:endParaRPr sz="1200" dirty="0">
              <a:latin typeface="Trebuchet MS"/>
              <a:cs typeface="Trebuchet MS"/>
            </a:endParaRPr>
          </a:p>
          <a:p>
            <a:pPr>
              <a:lnSpc>
                <a:spcPct val="100000"/>
              </a:lnSpc>
              <a:spcBef>
                <a:spcPts val="30"/>
              </a:spcBef>
            </a:pPr>
            <a:endParaRPr sz="1200" dirty="0">
              <a:latin typeface="Trebuchet MS"/>
              <a:cs typeface="Trebuchet MS"/>
            </a:endParaRPr>
          </a:p>
          <a:p>
            <a:pPr marL="111125" marR="115570" algn="ctr">
              <a:lnSpc>
                <a:spcPct val="100000"/>
              </a:lnSpc>
            </a:pPr>
            <a:r>
              <a:rPr sz="1200" b="1" spc="25" dirty="0">
                <a:latin typeface="Trebuchet MS"/>
                <a:cs typeface="Trebuchet MS"/>
              </a:rPr>
              <a:t>N</a:t>
            </a:r>
            <a:r>
              <a:rPr sz="1200" b="1" spc="-15" dirty="0">
                <a:latin typeface="Trebuchet MS"/>
                <a:cs typeface="Trebuchet MS"/>
              </a:rPr>
              <a:t>on</a:t>
            </a:r>
            <a:r>
              <a:rPr sz="1200" b="1" spc="-45" dirty="0">
                <a:latin typeface="Trebuchet MS"/>
                <a:cs typeface="Trebuchet MS"/>
              </a:rPr>
              <a:t> </a:t>
            </a:r>
            <a:r>
              <a:rPr sz="1200" b="1" spc="-15" dirty="0">
                <a:latin typeface="Trebuchet MS"/>
                <a:cs typeface="Trebuchet MS"/>
              </a:rPr>
              <a:t>v</a:t>
            </a:r>
            <a:r>
              <a:rPr sz="1200" b="1" spc="-10" dirty="0">
                <a:latin typeface="Trebuchet MS"/>
                <a:cs typeface="Trebuchet MS"/>
              </a:rPr>
              <a:t>a</a:t>
            </a:r>
            <a:r>
              <a:rPr sz="1200" b="1" spc="-25" dirty="0">
                <a:latin typeface="Trebuchet MS"/>
                <a:cs typeface="Trebuchet MS"/>
              </a:rPr>
              <a:t>l</a:t>
            </a:r>
            <a:r>
              <a:rPr sz="1200" b="1" spc="-10" dirty="0">
                <a:latin typeface="Trebuchet MS"/>
                <a:cs typeface="Trebuchet MS"/>
              </a:rPr>
              <a:t>a</a:t>
            </a:r>
            <a:r>
              <a:rPr sz="1200" b="1" spc="-5" dirty="0">
                <a:latin typeface="Trebuchet MS"/>
                <a:cs typeface="Trebuchet MS"/>
              </a:rPr>
              <a:t>b</a:t>
            </a:r>
            <a:r>
              <a:rPr sz="1200" b="1" spc="-25" dirty="0">
                <a:latin typeface="Trebuchet MS"/>
                <a:cs typeface="Trebuchet MS"/>
              </a:rPr>
              <a:t>l</a:t>
            </a:r>
            <a:r>
              <a:rPr sz="1200" b="1" spc="-30" dirty="0">
                <a:latin typeface="Trebuchet MS"/>
                <a:cs typeface="Trebuchet MS"/>
              </a:rPr>
              <a:t>e</a:t>
            </a:r>
            <a:r>
              <a:rPr sz="1200" b="1" spc="-80" dirty="0">
                <a:latin typeface="Trebuchet MS"/>
                <a:cs typeface="Trebuchet MS"/>
              </a:rPr>
              <a:t> </a:t>
            </a:r>
            <a:r>
              <a:rPr sz="1200" b="1" spc="-15" dirty="0">
                <a:latin typeface="Trebuchet MS"/>
                <a:cs typeface="Trebuchet MS"/>
              </a:rPr>
              <a:t>p</a:t>
            </a:r>
            <a:r>
              <a:rPr sz="1200" b="1" spc="-20" dirty="0">
                <a:latin typeface="Trebuchet MS"/>
                <a:cs typeface="Trebuchet MS"/>
              </a:rPr>
              <a:t>o</a:t>
            </a:r>
            <a:r>
              <a:rPr sz="1200" b="1" spc="-25" dirty="0">
                <a:latin typeface="Trebuchet MS"/>
                <a:cs typeface="Trebuchet MS"/>
              </a:rPr>
              <a:t>u</a:t>
            </a:r>
            <a:r>
              <a:rPr sz="1200" b="1" spc="-50" dirty="0">
                <a:latin typeface="Trebuchet MS"/>
                <a:cs typeface="Trebuchet MS"/>
              </a:rPr>
              <a:t>r</a:t>
            </a:r>
            <a:r>
              <a:rPr sz="1200" b="1" spc="-55" dirty="0">
                <a:latin typeface="Trebuchet MS"/>
                <a:cs typeface="Trebuchet MS"/>
              </a:rPr>
              <a:t> </a:t>
            </a:r>
            <a:r>
              <a:rPr sz="1200" b="1" spc="-35" dirty="0">
                <a:latin typeface="Trebuchet MS"/>
                <a:cs typeface="Trebuchet MS"/>
              </a:rPr>
              <a:t>u</a:t>
            </a:r>
            <a:r>
              <a:rPr sz="1200" b="1" spc="-25" dirty="0">
                <a:latin typeface="Trebuchet MS"/>
                <a:cs typeface="Trebuchet MS"/>
              </a:rPr>
              <a:t>n</a:t>
            </a:r>
            <a:r>
              <a:rPr sz="1200" b="1" spc="-35" dirty="0">
                <a:latin typeface="Trebuchet MS"/>
                <a:cs typeface="Trebuchet MS"/>
              </a:rPr>
              <a:t> </a:t>
            </a:r>
            <a:r>
              <a:rPr sz="1200" b="1" spc="-15" dirty="0">
                <a:latin typeface="Trebuchet MS"/>
                <a:cs typeface="Trebuchet MS"/>
              </a:rPr>
              <a:t>c</a:t>
            </a:r>
            <a:r>
              <a:rPr sz="1200" b="1" spc="-20" dirty="0">
                <a:latin typeface="Trebuchet MS"/>
                <a:cs typeface="Trebuchet MS"/>
              </a:rPr>
              <a:t>h</a:t>
            </a:r>
            <a:r>
              <a:rPr sz="1200" b="1" spc="-15" dirty="0">
                <a:latin typeface="Trebuchet MS"/>
                <a:cs typeface="Trebuchet MS"/>
              </a:rPr>
              <a:t>a</a:t>
            </a:r>
            <a:r>
              <a:rPr sz="1200" b="1" spc="-5" dirty="0">
                <a:latin typeface="Trebuchet MS"/>
                <a:cs typeface="Trebuchet MS"/>
              </a:rPr>
              <a:t>n</a:t>
            </a:r>
            <a:r>
              <a:rPr sz="1200" b="1" spc="50" dirty="0">
                <a:latin typeface="Trebuchet MS"/>
                <a:cs typeface="Trebuchet MS"/>
              </a:rPr>
              <a:t>g</a:t>
            </a:r>
            <a:r>
              <a:rPr sz="1200" b="1" spc="-35" dirty="0">
                <a:latin typeface="Trebuchet MS"/>
                <a:cs typeface="Trebuchet MS"/>
              </a:rPr>
              <a:t>e</a:t>
            </a:r>
            <a:r>
              <a:rPr sz="1200" b="1" spc="-10" dirty="0">
                <a:latin typeface="Trebuchet MS"/>
                <a:cs typeface="Trebuchet MS"/>
              </a:rPr>
              <a:t>m</a:t>
            </a:r>
            <a:r>
              <a:rPr sz="1200" b="1" spc="-15" dirty="0">
                <a:latin typeface="Trebuchet MS"/>
                <a:cs typeface="Trebuchet MS"/>
              </a:rPr>
              <a:t>e</a:t>
            </a:r>
            <a:r>
              <a:rPr sz="1200" b="1" spc="-25" dirty="0">
                <a:latin typeface="Trebuchet MS"/>
                <a:cs typeface="Trebuchet MS"/>
              </a:rPr>
              <a:t>n</a:t>
            </a:r>
            <a:r>
              <a:rPr sz="1200" b="1" spc="-50" dirty="0">
                <a:latin typeface="Trebuchet MS"/>
                <a:cs typeface="Trebuchet MS"/>
              </a:rPr>
              <a:t>t</a:t>
            </a:r>
            <a:r>
              <a:rPr sz="1200" b="1" spc="-60" dirty="0">
                <a:latin typeface="Trebuchet MS"/>
                <a:cs typeface="Trebuchet MS"/>
              </a:rPr>
              <a:t> </a:t>
            </a:r>
            <a:r>
              <a:rPr sz="1200" b="1" spc="-20" dirty="0">
                <a:latin typeface="Trebuchet MS"/>
                <a:cs typeface="Trebuchet MS"/>
              </a:rPr>
              <a:t>o</a:t>
            </a:r>
            <a:r>
              <a:rPr sz="1200" b="1" spc="-15" dirty="0">
                <a:latin typeface="Trebuchet MS"/>
                <a:cs typeface="Trebuchet MS"/>
              </a:rPr>
              <a:t>u</a:t>
            </a:r>
            <a:r>
              <a:rPr sz="1200" b="1" spc="-45" dirty="0">
                <a:latin typeface="Trebuchet MS"/>
                <a:cs typeface="Trebuchet MS"/>
              </a:rPr>
              <a:t> </a:t>
            </a:r>
            <a:r>
              <a:rPr sz="1200" b="1" spc="-35" dirty="0">
                <a:latin typeface="Trebuchet MS"/>
                <a:cs typeface="Trebuchet MS"/>
              </a:rPr>
              <a:t>u</a:t>
            </a:r>
            <a:r>
              <a:rPr sz="1200" b="1" spc="-15" dirty="0">
                <a:latin typeface="Trebuchet MS"/>
                <a:cs typeface="Trebuchet MS"/>
              </a:rPr>
              <a:t>n  </a:t>
            </a:r>
            <a:r>
              <a:rPr sz="1200" b="1" spc="-30" dirty="0">
                <a:latin typeface="Trebuchet MS"/>
                <a:cs typeface="Trebuchet MS"/>
              </a:rPr>
              <a:t>renouvellement</a:t>
            </a:r>
            <a:endParaRPr sz="1200" dirty="0">
              <a:latin typeface="Trebuchet MS"/>
              <a:cs typeface="Trebuchet MS"/>
            </a:endParaRPr>
          </a:p>
          <a:p>
            <a:pPr marR="5080" algn="ctr">
              <a:lnSpc>
                <a:spcPct val="100000"/>
              </a:lnSpc>
              <a:spcBef>
                <a:spcPts val="645"/>
              </a:spcBef>
            </a:pPr>
            <a:r>
              <a:rPr sz="1200" b="1" spc="25" dirty="0">
                <a:latin typeface="Trebuchet MS"/>
                <a:cs typeface="Trebuchet MS"/>
              </a:rPr>
              <a:t>N</a:t>
            </a:r>
            <a:r>
              <a:rPr sz="1200" b="1" spc="-15" dirty="0">
                <a:latin typeface="Trebuchet MS"/>
                <a:cs typeface="Trebuchet MS"/>
              </a:rPr>
              <a:t>on</a:t>
            </a:r>
            <a:r>
              <a:rPr sz="1200" b="1" spc="-45" dirty="0">
                <a:latin typeface="Trebuchet MS"/>
                <a:cs typeface="Trebuchet MS"/>
              </a:rPr>
              <a:t> </a:t>
            </a:r>
            <a:r>
              <a:rPr sz="1200" b="1" spc="-15" dirty="0">
                <a:latin typeface="Trebuchet MS"/>
                <a:cs typeface="Trebuchet MS"/>
              </a:rPr>
              <a:t>c</a:t>
            </a:r>
            <a:r>
              <a:rPr sz="1200" b="1" spc="-20" dirty="0">
                <a:latin typeface="Trebuchet MS"/>
                <a:cs typeface="Trebuchet MS"/>
              </a:rPr>
              <a:t>u</a:t>
            </a:r>
            <a:r>
              <a:rPr sz="1200" b="1" spc="-10" dirty="0">
                <a:latin typeface="Trebuchet MS"/>
                <a:cs typeface="Trebuchet MS"/>
              </a:rPr>
              <a:t>m</a:t>
            </a:r>
            <a:r>
              <a:rPr sz="1200" b="1" spc="-20" dirty="0">
                <a:latin typeface="Trebuchet MS"/>
                <a:cs typeface="Trebuchet MS"/>
              </a:rPr>
              <a:t>u</a:t>
            </a:r>
            <a:r>
              <a:rPr sz="1200" b="1" spc="-25" dirty="0">
                <a:latin typeface="Trebuchet MS"/>
                <a:cs typeface="Trebuchet MS"/>
              </a:rPr>
              <a:t>l</a:t>
            </a:r>
            <a:r>
              <a:rPr sz="1200" b="1" spc="-10" dirty="0">
                <a:latin typeface="Trebuchet MS"/>
                <a:cs typeface="Trebuchet MS"/>
              </a:rPr>
              <a:t>a</a:t>
            </a:r>
            <a:r>
              <a:rPr sz="1200" b="1" spc="-5" dirty="0">
                <a:latin typeface="Trebuchet MS"/>
                <a:cs typeface="Trebuchet MS"/>
              </a:rPr>
              <a:t>b</a:t>
            </a:r>
            <a:r>
              <a:rPr sz="1200" b="1" spc="-25" dirty="0">
                <a:latin typeface="Trebuchet MS"/>
                <a:cs typeface="Trebuchet MS"/>
              </a:rPr>
              <a:t>l</a:t>
            </a:r>
            <a:r>
              <a:rPr sz="1200" b="1" spc="-30" dirty="0">
                <a:latin typeface="Trebuchet MS"/>
                <a:cs typeface="Trebuchet MS"/>
              </a:rPr>
              <a:t>e</a:t>
            </a:r>
            <a:r>
              <a:rPr sz="1200" b="1" spc="-65" dirty="0">
                <a:latin typeface="Trebuchet MS"/>
                <a:cs typeface="Trebuchet MS"/>
              </a:rPr>
              <a:t> </a:t>
            </a:r>
            <a:r>
              <a:rPr sz="1200" b="1" spc="-15" dirty="0">
                <a:latin typeface="Trebuchet MS"/>
                <a:cs typeface="Trebuchet MS"/>
              </a:rPr>
              <a:t>a</a:t>
            </a:r>
            <a:r>
              <a:rPr sz="1200" b="1" spc="-10" dirty="0">
                <a:latin typeface="Trebuchet MS"/>
                <a:cs typeface="Trebuchet MS"/>
              </a:rPr>
              <a:t>v</a:t>
            </a:r>
            <a:r>
              <a:rPr sz="1200" b="1" spc="-35" dirty="0">
                <a:latin typeface="Trebuchet MS"/>
                <a:cs typeface="Trebuchet MS"/>
              </a:rPr>
              <a:t>e</a:t>
            </a:r>
            <a:r>
              <a:rPr sz="1200" b="1" spc="5" dirty="0">
                <a:latin typeface="Trebuchet MS"/>
                <a:cs typeface="Trebuchet MS"/>
              </a:rPr>
              <a:t>c</a:t>
            </a:r>
            <a:r>
              <a:rPr sz="1200" b="1" spc="-65" dirty="0">
                <a:latin typeface="Trebuchet MS"/>
                <a:cs typeface="Trebuchet MS"/>
              </a:rPr>
              <a:t> </a:t>
            </a:r>
            <a:r>
              <a:rPr sz="1200" b="1" spc="-25" dirty="0">
                <a:latin typeface="Trebuchet MS"/>
                <a:cs typeface="Trebuchet MS"/>
              </a:rPr>
              <a:t>l</a:t>
            </a:r>
            <a:r>
              <a:rPr sz="1200" b="1" spc="-114" dirty="0">
                <a:latin typeface="Trebuchet MS"/>
                <a:cs typeface="Trebuchet MS"/>
              </a:rPr>
              <a:t>’</a:t>
            </a:r>
            <a:r>
              <a:rPr sz="1200" b="1" spc="-25" dirty="0">
                <a:latin typeface="Trebuchet MS"/>
                <a:cs typeface="Trebuchet MS"/>
              </a:rPr>
              <a:t>offr</a:t>
            </a:r>
            <a:r>
              <a:rPr sz="1200" b="1" spc="-30" dirty="0">
                <a:latin typeface="Trebuchet MS"/>
                <a:cs typeface="Trebuchet MS"/>
              </a:rPr>
              <a:t>e</a:t>
            </a:r>
            <a:r>
              <a:rPr sz="1200" b="1" spc="-45" dirty="0">
                <a:latin typeface="Trebuchet MS"/>
                <a:cs typeface="Trebuchet MS"/>
              </a:rPr>
              <a:t> </a:t>
            </a:r>
            <a:r>
              <a:rPr sz="1200" b="1" spc="-15" dirty="0">
                <a:latin typeface="Trebuchet MS"/>
                <a:cs typeface="Trebuchet MS"/>
              </a:rPr>
              <a:t>d</a:t>
            </a:r>
            <a:r>
              <a:rPr sz="1200" b="1" spc="-30" dirty="0">
                <a:latin typeface="Trebuchet MS"/>
                <a:cs typeface="Trebuchet MS"/>
              </a:rPr>
              <a:t>e</a:t>
            </a:r>
            <a:r>
              <a:rPr sz="1200" b="1" spc="-55" dirty="0">
                <a:latin typeface="Trebuchet MS"/>
                <a:cs typeface="Trebuchet MS"/>
              </a:rPr>
              <a:t> </a:t>
            </a:r>
            <a:r>
              <a:rPr sz="1200" b="1" spc="35" dirty="0">
                <a:latin typeface="Trebuchet MS"/>
                <a:cs typeface="Trebuchet MS"/>
              </a:rPr>
              <a:t>B</a:t>
            </a:r>
            <a:r>
              <a:rPr sz="1200" b="1" spc="-30" dirty="0">
                <a:latin typeface="Trebuchet MS"/>
                <a:cs typeface="Trebuchet MS"/>
              </a:rPr>
              <a:t>i</a:t>
            </a:r>
            <a:r>
              <a:rPr sz="1200" b="1" spc="-35" dirty="0">
                <a:latin typeface="Trebuchet MS"/>
                <a:cs typeface="Trebuchet MS"/>
              </a:rPr>
              <a:t>e</a:t>
            </a:r>
            <a:r>
              <a:rPr sz="1200" b="1" spc="-25" dirty="0">
                <a:latin typeface="Trebuchet MS"/>
                <a:cs typeface="Trebuchet MS"/>
              </a:rPr>
              <a:t>n</a:t>
            </a:r>
            <a:r>
              <a:rPr sz="1200" b="1" spc="-30" dirty="0">
                <a:latin typeface="Trebuchet MS"/>
                <a:cs typeface="Trebuchet MS"/>
              </a:rPr>
              <a:t>ve</a:t>
            </a:r>
            <a:r>
              <a:rPr sz="1200" b="1" spc="-25" dirty="0">
                <a:latin typeface="Trebuchet MS"/>
                <a:cs typeface="Trebuchet MS"/>
              </a:rPr>
              <a:t>n</a:t>
            </a:r>
            <a:r>
              <a:rPr sz="1200" b="1" spc="-35" dirty="0">
                <a:latin typeface="Trebuchet MS"/>
                <a:cs typeface="Trebuchet MS"/>
              </a:rPr>
              <a:t>u</a:t>
            </a:r>
            <a:r>
              <a:rPr sz="1200" b="1" spc="-30" dirty="0">
                <a:latin typeface="Trebuchet MS"/>
                <a:cs typeface="Trebuchet MS"/>
              </a:rPr>
              <a:t>e</a:t>
            </a:r>
            <a:r>
              <a:rPr sz="1200" b="1" spc="-45" dirty="0">
                <a:latin typeface="Trebuchet MS"/>
                <a:cs typeface="Trebuchet MS"/>
              </a:rPr>
              <a:t> </a:t>
            </a:r>
            <a:r>
              <a:rPr sz="1200" b="1" spc="-15" dirty="0">
                <a:latin typeface="Trebuchet MS"/>
                <a:cs typeface="Trebuchet MS"/>
              </a:rPr>
              <a:t>d</a:t>
            </a:r>
            <a:r>
              <a:rPr sz="1200" b="1" spc="-30" dirty="0">
                <a:latin typeface="Trebuchet MS"/>
                <a:cs typeface="Trebuchet MS"/>
              </a:rPr>
              <a:t>e</a:t>
            </a:r>
            <a:endParaRPr sz="1200" dirty="0">
              <a:latin typeface="Trebuchet MS"/>
              <a:cs typeface="Trebuchet MS"/>
            </a:endParaRPr>
          </a:p>
          <a:p>
            <a:pPr marR="3810" algn="ctr">
              <a:lnSpc>
                <a:spcPct val="100000"/>
              </a:lnSpc>
            </a:pPr>
            <a:r>
              <a:rPr sz="1200" b="1" spc="-10" dirty="0">
                <a:latin typeface="Trebuchet MS"/>
                <a:cs typeface="Trebuchet MS"/>
              </a:rPr>
              <a:t>1</a:t>
            </a:r>
            <a:r>
              <a:rPr sz="1200" b="1" spc="-45" dirty="0">
                <a:latin typeface="Trebuchet MS"/>
                <a:cs typeface="Trebuchet MS"/>
              </a:rPr>
              <a:t> </a:t>
            </a:r>
            <a:r>
              <a:rPr sz="1200" b="1" spc="-5" dirty="0">
                <a:latin typeface="Trebuchet MS"/>
                <a:cs typeface="Trebuchet MS"/>
              </a:rPr>
              <a:t>moi</a:t>
            </a:r>
            <a:r>
              <a:rPr sz="1200" b="1" spc="65" dirty="0">
                <a:latin typeface="Trebuchet MS"/>
                <a:cs typeface="Trebuchet MS"/>
              </a:rPr>
              <a:t>s</a:t>
            </a:r>
            <a:r>
              <a:rPr sz="1200" b="1" spc="-55" dirty="0">
                <a:latin typeface="Trebuchet MS"/>
                <a:cs typeface="Trebuchet MS"/>
              </a:rPr>
              <a:t> </a:t>
            </a:r>
            <a:r>
              <a:rPr sz="1200" b="1" spc="-25" dirty="0">
                <a:latin typeface="Trebuchet MS"/>
                <a:cs typeface="Trebuchet MS"/>
              </a:rPr>
              <a:t>offe</a:t>
            </a:r>
            <a:r>
              <a:rPr sz="1200" b="1" spc="-30" dirty="0">
                <a:latin typeface="Trebuchet MS"/>
                <a:cs typeface="Trebuchet MS"/>
              </a:rPr>
              <a:t>r</a:t>
            </a:r>
            <a:r>
              <a:rPr sz="1200" b="1" spc="-50" dirty="0">
                <a:latin typeface="Trebuchet MS"/>
                <a:cs typeface="Trebuchet MS"/>
              </a:rPr>
              <a:t>t</a:t>
            </a:r>
            <a:endParaRPr sz="1200" dirty="0">
              <a:latin typeface="Trebuchet MS"/>
              <a:cs typeface="Trebuchet MS"/>
            </a:endParaRPr>
          </a:p>
        </p:txBody>
      </p:sp>
      <p:sp>
        <p:nvSpPr>
          <p:cNvPr id="17" name="object 9"/>
          <p:cNvSpPr/>
          <p:nvPr/>
        </p:nvSpPr>
        <p:spPr>
          <a:xfrm>
            <a:off x="1795272" y="1956815"/>
            <a:ext cx="7667383" cy="2324239"/>
          </a:xfrm>
          <a:custGeom>
            <a:avLst/>
            <a:gdLst/>
            <a:ahLst/>
            <a:cxnLst/>
            <a:rect l="l" t="t" r="r" b="b"/>
            <a:pathLst>
              <a:path w="6259195" h="2025650">
                <a:moveTo>
                  <a:pt x="0" y="2025395"/>
                </a:moveTo>
                <a:lnTo>
                  <a:pt x="6259068" y="2025395"/>
                </a:lnTo>
                <a:lnTo>
                  <a:pt x="6259068" y="0"/>
                </a:lnTo>
                <a:lnTo>
                  <a:pt x="0" y="0"/>
                </a:lnTo>
                <a:lnTo>
                  <a:pt x="0" y="2025395"/>
                </a:lnTo>
                <a:close/>
              </a:path>
            </a:pathLst>
          </a:custGeom>
          <a:ln w="12699">
            <a:solidFill>
              <a:srgbClr val="A950D2"/>
            </a:solidFill>
            <a:prstDash val="sysDash"/>
          </a:ln>
        </p:spPr>
        <p:txBody>
          <a:bodyPr wrap="square" lIns="0" tIns="0" rIns="0" bIns="0" rtlCol="0"/>
          <a:lstStyle/>
          <a:p>
            <a:endParaRPr/>
          </a:p>
        </p:txBody>
      </p:sp>
      <p:sp>
        <p:nvSpPr>
          <p:cNvPr id="18" name="object 10"/>
          <p:cNvSpPr txBox="1"/>
          <p:nvPr/>
        </p:nvSpPr>
        <p:spPr>
          <a:xfrm>
            <a:off x="1923033" y="4688285"/>
            <a:ext cx="77089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a:cs typeface="Arial"/>
              </a:rPr>
              <a:t>Maintien</a:t>
            </a:r>
            <a:r>
              <a:rPr sz="1800" b="1" spc="-10" dirty="0">
                <a:latin typeface="Arial"/>
                <a:cs typeface="Arial"/>
              </a:rPr>
              <a:t> </a:t>
            </a:r>
            <a:r>
              <a:rPr sz="1800" b="1" dirty="0">
                <a:latin typeface="Arial"/>
                <a:cs typeface="Arial"/>
              </a:rPr>
              <a:t>des</a:t>
            </a:r>
            <a:r>
              <a:rPr sz="1800" b="1" spc="-5" dirty="0">
                <a:latin typeface="Arial"/>
                <a:cs typeface="Arial"/>
              </a:rPr>
              <a:t> tarifs préférentiels</a:t>
            </a:r>
            <a:r>
              <a:rPr sz="1800" b="1" spc="15" dirty="0">
                <a:latin typeface="Arial"/>
                <a:cs typeface="Arial"/>
              </a:rPr>
              <a:t> </a:t>
            </a:r>
            <a:r>
              <a:rPr sz="1800" b="1" dirty="0">
                <a:latin typeface="Arial"/>
                <a:cs typeface="Arial"/>
              </a:rPr>
              <a:t>pour</a:t>
            </a:r>
            <a:r>
              <a:rPr sz="1800" b="1" spc="-5" dirty="0">
                <a:latin typeface="Arial"/>
                <a:cs typeface="Arial"/>
              </a:rPr>
              <a:t> </a:t>
            </a:r>
            <a:r>
              <a:rPr sz="1800" b="1" dirty="0">
                <a:latin typeface="Arial"/>
                <a:cs typeface="Arial"/>
              </a:rPr>
              <a:t>les</a:t>
            </a:r>
            <a:r>
              <a:rPr sz="1800" b="1" spc="15" dirty="0">
                <a:latin typeface="Arial"/>
                <a:cs typeface="Arial"/>
              </a:rPr>
              <a:t> </a:t>
            </a:r>
            <a:r>
              <a:rPr sz="1800" b="1" dirty="0">
                <a:latin typeface="Arial"/>
                <a:cs typeface="Arial"/>
              </a:rPr>
              <a:t>PLS</a:t>
            </a:r>
            <a:r>
              <a:rPr sz="1800" b="1" spc="-5" dirty="0">
                <a:latin typeface="Arial"/>
                <a:cs typeface="Arial"/>
              </a:rPr>
              <a:t> </a:t>
            </a:r>
            <a:r>
              <a:rPr sz="1800" b="1" dirty="0">
                <a:latin typeface="Arial"/>
                <a:cs typeface="Arial"/>
              </a:rPr>
              <a:t>sur la</a:t>
            </a:r>
            <a:r>
              <a:rPr sz="1800" b="1" spc="5" dirty="0">
                <a:latin typeface="Arial"/>
                <a:cs typeface="Arial"/>
              </a:rPr>
              <a:t> </a:t>
            </a:r>
            <a:r>
              <a:rPr sz="1800" b="1" spc="-5" dirty="0">
                <a:latin typeface="Arial"/>
                <a:cs typeface="Arial"/>
              </a:rPr>
              <a:t>majorité</a:t>
            </a:r>
            <a:r>
              <a:rPr sz="1800" b="1" spc="5" dirty="0">
                <a:latin typeface="Arial"/>
                <a:cs typeface="Arial"/>
              </a:rPr>
              <a:t> </a:t>
            </a:r>
            <a:r>
              <a:rPr sz="1800" b="1" dirty="0">
                <a:latin typeface="Arial"/>
                <a:cs typeface="Arial"/>
              </a:rPr>
              <a:t>des</a:t>
            </a:r>
            <a:r>
              <a:rPr sz="1800" b="1" spc="-5" dirty="0">
                <a:latin typeface="Arial"/>
                <a:cs typeface="Arial"/>
              </a:rPr>
              <a:t> offres</a:t>
            </a:r>
            <a:endParaRPr sz="1800" dirty="0">
              <a:latin typeface="Arial"/>
              <a:cs typeface="Arial"/>
            </a:endParaRPr>
          </a:p>
        </p:txBody>
      </p:sp>
    </p:spTree>
    <p:extLst>
      <p:ext uri="{BB962C8B-B14F-4D97-AF65-F5344CB8AC3E}">
        <p14:creationId xmlns:p14="http://schemas.microsoft.com/office/powerpoint/2010/main" val="3340438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object 30"/>
          <p:cNvGrpSpPr/>
          <p:nvPr/>
        </p:nvGrpSpPr>
        <p:grpSpPr>
          <a:xfrm>
            <a:off x="4096511" y="2450170"/>
            <a:ext cx="4291965" cy="3852074"/>
            <a:chOff x="4096511" y="2602574"/>
            <a:chExt cx="4291965" cy="3852074"/>
          </a:xfrm>
        </p:grpSpPr>
        <p:pic>
          <p:nvPicPr>
            <p:cNvPr id="42" name="object 31"/>
            <p:cNvPicPr/>
            <p:nvPr/>
          </p:nvPicPr>
          <p:blipFill>
            <a:blip r:embed="rId3" cstate="print"/>
            <a:stretch>
              <a:fillRect/>
            </a:stretch>
          </p:blipFill>
          <p:spPr>
            <a:xfrm>
              <a:off x="4326635" y="4919472"/>
              <a:ext cx="673608" cy="419099"/>
            </a:xfrm>
            <a:prstGeom prst="rect">
              <a:avLst/>
            </a:prstGeom>
          </p:spPr>
        </p:pic>
        <p:pic>
          <p:nvPicPr>
            <p:cNvPr id="43" name="object 32"/>
            <p:cNvPicPr/>
            <p:nvPr/>
          </p:nvPicPr>
          <p:blipFill>
            <a:blip r:embed="rId4" cstate="print"/>
            <a:stretch>
              <a:fillRect/>
            </a:stretch>
          </p:blipFill>
          <p:spPr>
            <a:xfrm>
              <a:off x="4241291" y="2602574"/>
              <a:ext cx="640079" cy="583691"/>
            </a:xfrm>
            <a:prstGeom prst="rect">
              <a:avLst/>
            </a:prstGeom>
          </p:spPr>
        </p:pic>
        <p:sp>
          <p:nvSpPr>
            <p:cNvPr id="44" name="object 33"/>
            <p:cNvSpPr/>
            <p:nvPr/>
          </p:nvSpPr>
          <p:spPr>
            <a:xfrm>
              <a:off x="4549139" y="2788919"/>
              <a:ext cx="234950" cy="195580"/>
            </a:xfrm>
            <a:custGeom>
              <a:avLst/>
              <a:gdLst/>
              <a:ahLst/>
              <a:cxnLst/>
              <a:rect l="l" t="t" r="r" b="b"/>
              <a:pathLst>
                <a:path w="234950" h="195580">
                  <a:moveTo>
                    <a:pt x="153797" y="0"/>
                  </a:moveTo>
                  <a:lnTo>
                    <a:pt x="0" y="25018"/>
                  </a:lnTo>
                  <a:lnTo>
                    <a:pt x="76835" y="195071"/>
                  </a:lnTo>
                  <a:lnTo>
                    <a:pt x="234696" y="170052"/>
                  </a:lnTo>
                  <a:lnTo>
                    <a:pt x="153797" y="0"/>
                  </a:lnTo>
                  <a:close/>
                </a:path>
              </a:pathLst>
            </a:custGeom>
            <a:solidFill>
              <a:srgbClr val="000000"/>
            </a:solidFill>
          </p:spPr>
          <p:txBody>
            <a:bodyPr wrap="square" lIns="0" tIns="0" rIns="0" bIns="0" rtlCol="0"/>
            <a:lstStyle/>
            <a:p>
              <a:endParaRPr/>
            </a:p>
          </p:txBody>
        </p:sp>
        <p:sp>
          <p:nvSpPr>
            <p:cNvPr id="45" name="object 34"/>
            <p:cNvSpPr/>
            <p:nvPr/>
          </p:nvSpPr>
          <p:spPr>
            <a:xfrm>
              <a:off x="4096511" y="5504688"/>
              <a:ext cx="4291965" cy="949960"/>
            </a:xfrm>
            <a:custGeom>
              <a:avLst/>
              <a:gdLst/>
              <a:ahLst/>
              <a:cxnLst/>
              <a:rect l="l" t="t" r="r" b="b"/>
              <a:pathLst>
                <a:path w="4291965" h="949960">
                  <a:moveTo>
                    <a:pt x="4291584" y="0"/>
                  </a:moveTo>
                  <a:lnTo>
                    <a:pt x="0" y="0"/>
                  </a:lnTo>
                  <a:lnTo>
                    <a:pt x="0" y="949452"/>
                  </a:lnTo>
                  <a:lnTo>
                    <a:pt x="4291584" y="949452"/>
                  </a:lnTo>
                  <a:lnTo>
                    <a:pt x="4291584" y="0"/>
                  </a:lnTo>
                  <a:close/>
                </a:path>
              </a:pathLst>
            </a:custGeom>
            <a:solidFill>
              <a:srgbClr val="DFEBE7">
                <a:alpha val="61175"/>
              </a:srgbClr>
            </a:solidFill>
          </p:spPr>
          <p:txBody>
            <a:bodyPr wrap="square" lIns="0" tIns="0" rIns="0" bIns="0" rtlCol="0"/>
            <a:lstStyle/>
            <a:p>
              <a:endParaRPr/>
            </a:p>
          </p:txBody>
        </p:sp>
      </p:grpSp>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Les offres promotionnelles 2022</a:t>
            </a:r>
          </a:p>
        </p:txBody>
      </p:sp>
      <p:grpSp>
        <p:nvGrpSpPr>
          <p:cNvPr id="14" name="object 2"/>
          <p:cNvGrpSpPr/>
          <p:nvPr/>
        </p:nvGrpSpPr>
        <p:grpSpPr>
          <a:xfrm>
            <a:off x="382460" y="1115138"/>
            <a:ext cx="3324225" cy="4939294"/>
            <a:chOff x="381000" y="1281441"/>
            <a:chExt cx="3323844" cy="5448542"/>
          </a:xfrm>
        </p:grpSpPr>
        <p:pic>
          <p:nvPicPr>
            <p:cNvPr id="15" name="object 3"/>
            <p:cNvPicPr/>
            <p:nvPr/>
          </p:nvPicPr>
          <p:blipFill>
            <a:blip r:embed="rId5" cstate="print"/>
            <a:stretch>
              <a:fillRect/>
            </a:stretch>
          </p:blipFill>
          <p:spPr>
            <a:xfrm>
              <a:off x="390131" y="1281441"/>
              <a:ext cx="3305581" cy="731871"/>
            </a:xfrm>
            <a:prstGeom prst="rect">
              <a:avLst/>
            </a:prstGeom>
          </p:spPr>
        </p:pic>
        <p:pic>
          <p:nvPicPr>
            <p:cNvPr id="16" name="object 4"/>
            <p:cNvPicPr/>
            <p:nvPr/>
          </p:nvPicPr>
          <p:blipFill>
            <a:blip r:embed="rId6" cstate="print"/>
            <a:stretch>
              <a:fillRect/>
            </a:stretch>
          </p:blipFill>
          <p:spPr>
            <a:xfrm>
              <a:off x="381000" y="1915667"/>
              <a:ext cx="3323844" cy="4814316"/>
            </a:xfrm>
            <a:prstGeom prst="rect">
              <a:avLst/>
            </a:prstGeom>
          </p:spPr>
        </p:pic>
        <p:sp>
          <p:nvSpPr>
            <p:cNvPr id="17" name="object 5"/>
            <p:cNvSpPr/>
            <p:nvPr/>
          </p:nvSpPr>
          <p:spPr>
            <a:xfrm>
              <a:off x="406908" y="3994416"/>
              <a:ext cx="3221990" cy="2659380"/>
            </a:xfrm>
            <a:custGeom>
              <a:avLst/>
              <a:gdLst/>
              <a:ahLst/>
              <a:cxnLst/>
              <a:rect l="l" t="t" r="r" b="b"/>
              <a:pathLst>
                <a:path w="3221990" h="2659379">
                  <a:moveTo>
                    <a:pt x="3221736" y="1839455"/>
                  </a:moveTo>
                  <a:lnTo>
                    <a:pt x="0" y="1839455"/>
                  </a:lnTo>
                  <a:lnTo>
                    <a:pt x="0" y="2659380"/>
                  </a:lnTo>
                  <a:lnTo>
                    <a:pt x="3221736" y="2659380"/>
                  </a:lnTo>
                  <a:lnTo>
                    <a:pt x="3221736" y="1839455"/>
                  </a:lnTo>
                  <a:close/>
                </a:path>
                <a:path w="3221990" h="2659379">
                  <a:moveTo>
                    <a:pt x="3221736" y="0"/>
                  </a:moveTo>
                  <a:lnTo>
                    <a:pt x="0" y="0"/>
                  </a:lnTo>
                  <a:lnTo>
                    <a:pt x="0" y="251447"/>
                  </a:lnTo>
                  <a:lnTo>
                    <a:pt x="3221736" y="251447"/>
                  </a:lnTo>
                  <a:lnTo>
                    <a:pt x="3221736" y="0"/>
                  </a:lnTo>
                  <a:close/>
                </a:path>
              </a:pathLst>
            </a:custGeom>
            <a:solidFill>
              <a:srgbClr val="FFFFFF"/>
            </a:solidFill>
          </p:spPr>
          <p:txBody>
            <a:bodyPr wrap="square" lIns="0" tIns="0" rIns="0" bIns="0" rtlCol="0"/>
            <a:lstStyle/>
            <a:p>
              <a:endParaRPr/>
            </a:p>
          </p:txBody>
        </p:sp>
      </p:grpSp>
      <p:sp>
        <p:nvSpPr>
          <p:cNvPr id="18" name="object 7"/>
          <p:cNvSpPr txBox="1"/>
          <p:nvPr/>
        </p:nvSpPr>
        <p:spPr>
          <a:xfrm>
            <a:off x="406908" y="1136899"/>
            <a:ext cx="3221990" cy="657225"/>
          </a:xfrm>
          <a:prstGeom prst="rect">
            <a:avLst/>
          </a:prstGeom>
          <a:solidFill>
            <a:srgbClr val="786A94"/>
          </a:solidFill>
        </p:spPr>
        <p:txBody>
          <a:bodyPr vert="horz" wrap="square" lIns="0" tIns="107950" rIns="0" bIns="0" rtlCol="0">
            <a:spAutoFit/>
          </a:bodyPr>
          <a:lstStyle/>
          <a:p>
            <a:pPr marL="1189990" marR="1183640" indent="635" algn="ctr">
              <a:lnSpc>
                <a:spcPct val="100000"/>
              </a:lnSpc>
              <a:spcBef>
                <a:spcPts val="850"/>
              </a:spcBef>
            </a:pPr>
            <a:r>
              <a:rPr sz="1400" b="1" spc="-25" dirty="0">
                <a:solidFill>
                  <a:srgbClr val="FFFFFF"/>
                </a:solidFill>
                <a:latin typeface="Trebuchet MS"/>
                <a:cs typeface="Trebuchet MS"/>
              </a:rPr>
              <a:t>O</a:t>
            </a:r>
            <a:r>
              <a:rPr sz="1400" b="1" spc="-15" dirty="0">
                <a:solidFill>
                  <a:srgbClr val="FFFFFF"/>
                </a:solidFill>
                <a:latin typeface="Trebuchet MS"/>
                <a:cs typeface="Trebuchet MS"/>
              </a:rPr>
              <a:t>f</a:t>
            </a:r>
            <a:r>
              <a:rPr sz="1400" b="1" spc="-55" dirty="0">
                <a:solidFill>
                  <a:srgbClr val="FFFFFF"/>
                </a:solidFill>
                <a:latin typeface="Trebuchet MS"/>
                <a:cs typeface="Trebuchet MS"/>
              </a:rPr>
              <a:t>fr</a:t>
            </a:r>
            <a:r>
              <a:rPr sz="1400" b="1" spc="-50" dirty="0">
                <a:solidFill>
                  <a:srgbClr val="FFFFFF"/>
                </a:solidFill>
                <a:latin typeface="Trebuchet MS"/>
                <a:cs typeface="Trebuchet MS"/>
              </a:rPr>
              <a:t>e</a:t>
            </a:r>
            <a:r>
              <a:rPr sz="1400" b="1" spc="-90" dirty="0">
                <a:solidFill>
                  <a:srgbClr val="FFFFFF"/>
                </a:solidFill>
                <a:latin typeface="Trebuchet MS"/>
                <a:cs typeface="Trebuchet MS"/>
              </a:rPr>
              <a:t> </a:t>
            </a:r>
            <a:r>
              <a:rPr sz="1400" b="1" spc="-35" dirty="0">
                <a:solidFill>
                  <a:srgbClr val="FFFFFF"/>
                </a:solidFill>
                <a:latin typeface="Trebuchet MS"/>
                <a:cs typeface="Trebuchet MS"/>
              </a:rPr>
              <a:t>de  </a:t>
            </a:r>
            <a:r>
              <a:rPr sz="1400" b="1" spc="60" dirty="0">
                <a:solidFill>
                  <a:srgbClr val="FFFFFF"/>
                </a:solidFill>
                <a:latin typeface="Trebuchet MS"/>
                <a:cs typeface="Trebuchet MS"/>
              </a:rPr>
              <a:t>B</a:t>
            </a:r>
            <a:r>
              <a:rPr sz="1400" b="1" spc="-50" dirty="0">
                <a:solidFill>
                  <a:srgbClr val="FFFFFF"/>
                </a:solidFill>
                <a:latin typeface="Trebuchet MS"/>
                <a:cs typeface="Trebuchet MS"/>
              </a:rPr>
              <a:t>ienvenue</a:t>
            </a:r>
            <a:endParaRPr sz="1400" dirty="0">
              <a:latin typeface="Trebuchet MS"/>
              <a:cs typeface="Trebuchet MS"/>
            </a:endParaRPr>
          </a:p>
        </p:txBody>
      </p:sp>
      <p:grpSp>
        <p:nvGrpSpPr>
          <p:cNvPr id="19" name="object 8"/>
          <p:cNvGrpSpPr/>
          <p:nvPr/>
        </p:nvGrpSpPr>
        <p:grpSpPr>
          <a:xfrm>
            <a:off x="4082796" y="1129037"/>
            <a:ext cx="4381500" cy="4925395"/>
            <a:chOff x="4082796" y="1281441"/>
            <a:chExt cx="4381500" cy="5448542"/>
          </a:xfrm>
        </p:grpSpPr>
        <p:pic>
          <p:nvPicPr>
            <p:cNvPr id="20" name="object 9"/>
            <p:cNvPicPr/>
            <p:nvPr/>
          </p:nvPicPr>
          <p:blipFill>
            <a:blip r:embed="rId7" cstate="print"/>
            <a:stretch>
              <a:fillRect/>
            </a:stretch>
          </p:blipFill>
          <p:spPr>
            <a:xfrm>
              <a:off x="4093445" y="1281441"/>
              <a:ext cx="4361726" cy="731871"/>
            </a:xfrm>
            <a:prstGeom prst="rect">
              <a:avLst/>
            </a:prstGeom>
          </p:spPr>
        </p:pic>
        <p:pic>
          <p:nvPicPr>
            <p:cNvPr id="21" name="object 10"/>
            <p:cNvPicPr/>
            <p:nvPr/>
          </p:nvPicPr>
          <p:blipFill>
            <a:blip r:embed="rId8" cstate="print"/>
            <a:stretch>
              <a:fillRect/>
            </a:stretch>
          </p:blipFill>
          <p:spPr>
            <a:xfrm>
              <a:off x="4082796" y="1915667"/>
              <a:ext cx="4381500" cy="4814316"/>
            </a:xfrm>
            <a:prstGeom prst="rect">
              <a:avLst/>
            </a:prstGeom>
          </p:spPr>
        </p:pic>
        <p:sp>
          <p:nvSpPr>
            <p:cNvPr id="22" name="object 11"/>
            <p:cNvSpPr/>
            <p:nvPr/>
          </p:nvSpPr>
          <p:spPr>
            <a:xfrm>
              <a:off x="4108704" y="1941575"/>
              <a:ext cx="4279900" cy="4712335"/>
            </a:xfrm>
            <a:custGeom>
              <a:avLst/>
              <a:gdLst/>
              <a:ahLst/>
              <a:cxnLst/>
              <a:rect l="l" t="t" r="r" b="b"/>
              <a:pathLst>
                <a:path w="4279900" h="4712334">
                  <a:moveTo>
                    <a:pt x="4279392" y="0"/>
                  </a:moveTo>
                  <a:lnTo>
                    <a:pt x="0" y="0"/>
                  </a:lnTo>
                  <a:lnTo>
                    <a:pt x="0" y="4712208"/>
                  </a:lnTo>
                  <a:lnTo>
                    <a:pt x="4279392" y="4712208"/>
                  </a:lnTo>
                  <a:lnTo>
                    <a:pt x="4279392" y="0"/>
                  </a:lnTo>
                  <a:close/>
                </a:path>
              </a:pathLst>
            </a:custGeom>
            <a:solidFill>
              <a:srgbClr val="FFFFFF"/>
            </a:solidFill>
          </p:spPr>
          <p:txBody>
            <a:bodyPr wrap="square" lIns="0" tIns="0" rIns="0" bIns="0" rtlCol="0"/>
            <a:lstStyle/>
            <a:p>
              <a:endParaRPr/>
            </a:p>
          </p:txBody>
        </p:sp>
      </p:grpSp>
      <p:grpSp>
        <p:nvGrpSpPr>
          <p:cNvPr id="24" name="object 13"/>
          <p:cNvGrpSpPr/>
          <p:nvPr/>
        </p:nvGrpSpPr>
        <p:grpSpPr>
          <a:xfrm>
            <a:off x="8727947" y="1129037"/>
            <a:ext cx="3324225" cy="3983343"/>
            <a:chOff x="8727947" y="1281441"/>
            <a:chExt cx="3324225" cy="4250690"/>
          </a:xfrm>
        </p:grpSpPr>
        <p:pic>
          <p:nvPicPr>
            <p:cNvPr id="25" name="object 14"/>
            <p:cNvPicPr/>
            <p:nvPr/>
          </p:nvPicPr>
          <p:blipFill>
            <a:blip r:embed="rId5" cstate="print"/>
            <a:stretch>
              <a:fillRect/>
            </a:stretch>
          </p:blipFill>
          <p:spPr>
            <a:xfrm>
              <a:off x="8737079" y="1281441"/>
              <a:ext cx="3305581" cy="731871"/>
            </a:xfrm>
            <a:prstGeom prst="rect">
              <a:avLst/>
            </a:prstGeom>
          </p:spPr>
        </p:pic>
        <p:pic>
          <p:nvPicPr>
            <p:cNvPr id="26" name="object 15"/>
            <p:cNvPicPr/>
            <p:nvPr/>
          </p:nvPicPr>
          <p:blipFill>
            <a:blip r:embed="rId9" cstate="print"/>
            <a:stretch>
              <a:fillRect/>
            </a:stretch>
          </p:blipFill>
          <p:spPr>
            <a:xfrm>
              <a:off x="8727947" y="1915667"/>
              <a:ext cx="3323844" cy="3616452"/>
            </a:xfrm>
            <a:prstGeom prst="rect">
              <a:avLst/>
            </a:prstGeom>
          </p:spPr>
        </p:pic>
        <p:sp>
          <p:nvSpPr>
            <p:cNvPr id="27" name="object 16"/>
            <p:cNvSpPr/>
            <p:nvPr/>
          </p:nvSpPr>
          <p:spPr>
            <a:xfrm>
              <a:off x="8753855" y="4654296"/>
              <a:ext cx="3221990" cy="802005"/>
            </a:xfrm>
            <a:custGeom>
              <a:avLst/>
              <a:gdLst/>
              <a:ahLst/>
              <a:cxnLst/>
              <a:rect l="l" t="t" r="r" b="b"/>
              <a:pathLst>
                <a:path w="3221990" h="802004">
                  <a:moveTo>
                    <a:pt x="0" y="801623"/>
                  </a:moveTo>
                  <a:lnTo>
                    <a:pt x="3221736" y="801623"/>
                  </a:lnTo>
                  <a:lnTo>
                    <a:pt x="3221736" y="0"/>
                  </a:lnTo>
                  <a:lnTo>
                    <a:pt x="0" y="0"/>
                  </a:lnTo>
                  <a:lnTo>
                    <a:pt x="0" y="801623"/>
                  </a:lnTo>
                  <a:close/>
                </a:path>
              </a:pathLst>
            </a:custGeom>
            <a:solidFill>
              <a:srgbClr val="FFFFFF"/>
            </a:solidFill>
          </p:spPr>
          <p:txBody>
            <a:bodyPr wrap="square" lIns="0" tIns="0" rIns="0" bIns="0" rtlCol="0"/>
            <a:lstStyle/>
            <a:p>
              <a:endParaRPr/>
            </a:p>
          </p:txBody>
        </p:sp>
      </p:grpSp>
      <p:sp>
        <p:nvSpPr>
          <p:cNvPr id="28" name="object 17"/>
          <p:cNvSpPr txBox="1"/>
          <p:nvPr/>
        </p:nvSpPr>
        <p:spPr>
          <a:xfrm>
            <a:off x="8753856" y="1136899"/>
            <a:ext cx="3221990" cy="657225"/>
          </a:xfrm>
          <a:prstGeom prst="rect">
            <a:avLst/>
          </a:prstGeom>
          <a:solidFill>
            <a:srgbClr val="717171"/>
          </a:solidFill>
        </p:spPr>
        <p:txBody>
          <a:bodyPr vert="horz" wrap="square" lIns="0" tIns="104139" rIns="0" bIns="0" rtlCol="0">
            <a:spAutoFit/>
          </a:bodyPr>
          <a:lstStyle/>
          <a:p>
            <a:pPr marL="1034415" marR="1026160" indent="27305">
              <a:lnSpc>
                <a:spcPct val="100000"/>
              </a:lnSpc>
              <a:spcBef>
                <a:spcPts val="819"/>
              </a:spcBef>
            </a:pPr>
            <a:r>
              <a:rPr sz="1400" b="1" spc="-25" dirty="0">
                <a:solidFill>
                  <a:srgbClr val="FFFFFF"/>
                </a:solidFill>
                <a:latin typeface="Trebuchet MS"/>
                <a:cs typeface="Trebuchet MS"/>
              </a:rPr>
              <a:t>O</a:t>
            </a:r>
            <a:r>
              <a:rPr sz="1400" b="1" spc="-15" dirty="0">
                <a:solidFill>
                  <a:srgbClr val="FFFFFF"/>
                </a:solidFill>
                <a:latin typeface="Trebuchet MS"/>
                <a:cs typeface="Trebuchet MS"/>
              </a:rPr>
              <a:t>f</a:t>
            </a:r>
            <a:r>
              <a:rPr sz="1400" b="1" spc="-55" dirty="0">
                <a:solidFill>
                  <a:srgbClr val="FFFFFF"/>
                </a:solidFill>
                <a:latin typeface="Trebuchet MS"/>
                <a:cs typeface="Trebuchet MS"/>
              </a:rPr>
              <a:t>fr</a:t>
            </a:r>
            <a:r>
              <a:rPr sz="1400" b="1" spc="-50" dirty="0">
                <a:solidFill>
                  <a:srgbClr val="FFFFFF"/>
                </a:solidFill>
                <a:latin typeface="Trebuchet MS"/>
                <a:cs typeface="Trebuchet MS"/>
              </a:rPr>
              <a:t>e</a:t>
            </a:r>
            <a:r>
              <a:rPr sz="1400" b="1" spc="-90" dirty="0">
                <a:solidFill>
                  <a:srgbClr val="FFFFFF"/>
                </a:solidFill>
                <a:latin typeface="Trebuchet MS"/>
                <a:cs typeface="Trebuchet MS"/>
              </a:rPr>
              <a:t> </a:t>
            </a:r>
            <a:r>
              <a:rPr sz="1400" b="1" spc="-25" dirty="0">
                <a:solidFill>
                  <a:srgbClr val="FFFFFF"/>
                </a:solidFill>
                <a:latin typeface="Trebuchet MS"/>
                <a:cs typeface="Trebuchet MS"/>
              </a:rPr>
              <a:t>po</a:t>
            </a:r>
            <a:r>
              <a:rPr sz="1400" b="1" spc="-35" dirty="0">
                <a:solidFill>
                  <a:srgbClr val="FFFFFF"/>
                </a:solidFill>
                <a:latin typeface="Trebuchet MS"/>
                <a:cs typeface="Trebuchet MS"/>
              </a:rPr>
              <a:t>u</a:t>
            </a:r>
            <a:r>
              <a:rPr sz="1400" b="1" spc="-90" dirty="0">
                <a:solidFill>
                  <a:srgbClr val="FFFFFF"/>
                </a:solidFill>
                <a:latin typeface="Trebuchet MS"/>
                <a:cs typeface="Trebuchet MS"/>
              </a:rPr>
              <a:t>r</a:t>
            </a:r>
            <a:r>
              <a:rPr sz="1400" b="1" spc="-75" dirty="0">
                <a:solidFill>
                  <a:srgbClr val="FFFFFF"/>
                </a:solidFill>
                <a:latin typeface="Trebuchet MS"/>
                <a:cs typeface="Trebuchet MS"/>
              </a:rPr>
              <a:t> </a:t>
            </a:r>
            <a:r>
              <a:rPr sz="1400" b="1" dirty="0">
                <a:solidFill>
                  <a:srgbClr val="FFFFFF"/>
                </a:solidFill>
                <a:latin typeface="Trebuchet MS"/>
                <a:cs typeface="Trebuchet MS"/>
              </a:rPr>
              <a:t>les  T</a:t>
            </a:r>
            <a:r>
              <a:rPr sz="1400" b="1" spc="70" dirty="0">
                <a:solidFill>
                  <a:srgbClr val="FFFFFF"/>
                </a:solidFill>
                <a:latin typeface="Trebuchet MS"/>
                <a:cs typeface="Trebuchet MS"/>
              </a:rPr>
              <a:t>P</a:t>
            </a:r>
            <a:r>
              <a:rPr sz="1400" b="1" spc="-10" dirty="0">
                <a:solidFill>
                  <a:srgbClr val="FFFFFF"/>
                </a:solidFill>
                <a:latin typeface="Trebuchet MS"/>
                <a:cs typeface="Trebuchet MS"/>
              </a:rPr>
              <a:t>E</a:t>
            </a:r>
            <a:r>
              <a:rPr sz="1400" b="1" spc="-75" dirty="0">
                <a:solidFill>
                  <a:srgbClr val="FFFFFF"/>
                </a:solidFill>
                <a:latin typeface="Trebuchet MS"/>
                <a:cs typeface="Trebuchet MS"/>
              </a:rPr>
              <a:t> </a:t>
            </a:r>
            <a:r>
              <a:rPr sz="1400" b="1" spc="-5" dirty="0">
                <a:solidFill>
                  <a:srgbClr val="FFFFFF"/>
                </a:solidFill>
                <a:latin typeface="Trebuchet MS"/>
                <a:cs typeface="Trebuchet MS"/>
              </a:rPr>
              <a:t>obsol</a:t>
            </a:r>
            <a:r>
              <a:rPr sz="1400" b="1" spc="-10" dirty="0">
                <a:solidFill>
                  <a:srgbClr val="FFFFFF"/>
                </a:solidFill>
                <a:latin typeface="Trebuchet MS"/>
                <a:cs typeface="Trebuchet MS"/>
              </a:rPr>
              <a:t>è</a:t>
            </a:r>
            <a:r>
              <a:rPr sz="1400" b="1" spc="-85" dirty="0">
                <a:solidFill>
                  <a:srgbClr val="FFFFFF"/>
                </a:solidFill>
                <a:latin typeface="Trebuchet MS"/>
                <a:cs typeface="Trebuchet MS"/>
              </a:rPr>
              <a:t>t</a:t>
            </a:r>
            <a:r>
              <a:rPr sz="1400" b="1" spc="35" dirty="0">
                <a:solidFill>
                  <a:srgbClr val="FFFFFF"/>
                </a:solidFill>
                <a:latin typeface="Trebuchet MS"/>
                <a:cs typeface="Trebuchet MS"/>
              </a:rPr>
              <a:t>es</a:t>
            </a:r>
            <a:endParaRPr sz="1400">
              <a:latin typeface="Trebuchet MS"/>
              <a:cs typeface="Trebuchet MS"/>
            </a:endParaRPr>
          </a:p>
        </p:txBody>
      </p:sp>
      <p:sp>
        <p:nvSpPr>
          <p:cNvPr id="29" name="object 18"/>
          <p:cNvSpPr txBox="1"/>
          <p:nvPr/>
        </p:nvSpPr>
        <p:spPr>
          <a:xfrm>
            <a:off x="8753856" y="1793744"/>
            <a:ext cx="3221990" cy="931544"/>
          </a:xfrm>
          <a:prstGeom prst="rect">
            <a:avLst/>
          </a:prstGeom>
          <a:solidFill>
            <a:srgbClr val="FFFFFF"/>
          </a:solidFill>
        </p:spPr>
        <p:txBody>
          <a:bodyPr vert="horz" wrap="square" lIns="0" tIns="4445" rIns="0" bIns="0" rtlCol="0">
            <a:spAutoFit/>
          </a:bodyPr>
          <a:lstStyle/>
          <a:p>
            <a:pPr>
              <a:lnSpc>
                <a:spcPct val="100000"/>
              </a:lnSpc>
              <a:spcBef>
                <a:spcPts val="35"/>
              </a:spcBef>
            </a:pPr>
            <a:endParaRPr sz="1400">
              <a:latin typeface="Times New Roman"/>
              <a:cs typeface="Times New Roman"/>
            </a:endParaRPr>
          </a:p>
          <a:p>
            <a:pPr marL="127000" marR="123825" indent="1905" algn="ctr">
              <a:lnSpc>
                <a:spcPct val="100000"/>
              </a:lnSpc>
            </a:pPr>
            <a:r>
              <a:rPr sz="1100" spc="10" dirty="0">
                <a:latin typeface="Trebuchet MS"/>
                <a:cs typeface="Trebuchet MS"/>
              </a:rPr>
              <a:t>Pour</a:t>
            </a:r>
            <a:r>
              <a:rPr sz="1100" spc="-105" dirty="0">
                <a:latin typeface="Trebuchet MS"/>
                <a:cs typeface="Trebuchet MS"/>
              </a:rPr>
              <a:t> </a:t>
            </a:r>
            <a:r>
              <a:rPr sz="1100" spc="50" dirty="0">
                <a:latin typeface="Trebuchet MS"/>
                <a:cs typeface="Trebuchet MS"/>
              </a:rPr>
              <a:t>nos</a:t>
            </a:r>
            <a:r>
              <a:rPr sz="1100" spc="-85" dirty="0">
                <a:latin typeface="Trebuchet MS"/>
                <a:cs typeface="Trebuchet MS"/>
              </a:rPr>
              <a:t> </a:t>
            </a:r>
            <a:r>
              <a:rPr sz="1100" spc="-20" dirty="0">
                <a:latin typeface="Trebuchet MS"/>
                <a:cs typeface="Trebuchet MS"/>
              </a:rPr>
              <a:t>clients</a:t>
            </a:r>
            <a:r>
              <a:rPr sz="1100" spc="-100" dirty="0">
                <a:latin typeface="Trebuchet MS"/>
                <a:cs typeface="Trebuchet MS"/>
              </a:rPr>
              <a:t> </a:t>
            </a:r>
            <a:r>
              <a:rPr sz="1100" spc="-20" dirty="0">
                <a:latin typeface="Trebuchet MS"/>
                <a:cs typeface="Trebuchet MS"/>
              </a:rPr>
              <a:t>locataires</a:t>
            </a:r>
            <a:r>
              <a:rPr sz="1100" spc="-100" dirty="0">
                <a:latin typeface="Trebuchet MS"/>
                <a:cs typeface="Trebuchet MS"/>
              </a:rPr>
              <a:t> </a:t>
            </a:r>
            <a:r>
              <a:rPr sz="1100" spc="-10" dirty="0">
                <a:latin typeface="Trebuchet MS"/>
                <a:cs typeface="Trebuchet MS"/>
              </a:rPr>
              <a:t>souhaitant</a:t>
            </a:r>
            <a:r>
              <a:rPr sz="1100" spc="-110" dirty="0">
                <a:latin typeface="Trebuchet MS"/>
                <a:cs typeface="Trebuchet MS"/>
              </a:rPr>
              <a:t> </a:t>
            </a:r>
            <a:r>
              <a:rPr sz="1100" spc="-20" dirty="0">
                <a:latin typeface="Trebuchet MS"/>
                <a:cs typeface="Trebuchet MS"/>
              </a:rPr>
              <a:t>remplacer </a:t>
            </a:r>
            <a:r>
              <a:rPr sz="1100" spc="-15" dirty="0">
                <a:latin typeface="Trebuchet MS"/>
                <a:cs typeface="Trebuchet MS"/>
              </a:rPr>
              <a:t> </a:t>
            </a:r>
            <a:r>
              <a:rPr sz="1100" spc="-80" dirty="0">
                <a:latin typeface="Trebuchet MS"/>
                <a:cs typeface="Trebuchet MS"/>
              </a:rPr>
              <a:t>l</a:t>
            </a:r>
            <a:r>
              <a:rPr sz="1100" spc="-30" dirty="0">
                <a:latin typeface="Trebuchet MS"/>
                <a:cs typeface="Trebuchet MS"/>
              </a:rPr>
              <a:t>e</a:t>
            </a:r>
            <a:r>
              <a:rPr sz="1100" spc="5" dirty="0">
                <a:latin typeface="Trebuchet MS"/>
                <a:cs typeface="Trebuchet MS"/>
              </a:rPr>
              <a:t>u</a:t>
            </a:r>
            <a:r>
              <a:rPr sz="1100" spc="-60" dirty="0">
                <a:latin typeface="Trebuchet MS"/>
                <a:cs typeface="Trebuchet MS"/>
              </a:rPr>
              <a:t>r</a:t>
            </a:r>
            <a:r>
              <a:rPr sz="1100" spc="-95" dirty="0">
                <a:latin typeface="Trebuchet MS"/>
                <a:cs typeface="Trebuchet MS"/>
              </a:rPr>
              <a:t> </a:t>
            </a:r>
            <a:r>
              <a:rPr sz="1100" spc="35" dirty="0">
                <a:latin typeface="Trebuchet MS"/>
                <a:cs typeface="Trebuchet MS"/>
              </a:rPr>
              <a:t>T</a:t>
            </a:r>
            <a:r>
              <a:rPr sz="1100" spc="40" dirty="0">
                <a:latin typeface="Trebuchet MS"/>
                <a:cs typeface="Trebuchet MS"/>
              </a:rPr>
              <a:t>P</a:t>
            </a:r>
            <a:r>
              <a:rPr sz="1100" spc="35" dirty="0">
                <a:latin typeface="Trebuchet MS"/>
                <a:cs typeface="Trebuchet MS"/>
              </a:rPr>
              <a:t>E</a:t>
            </a:r>
            <a:r>
              <a:rPr sz="1100" spc="-85" dirty="0">
                <a:latin typeface="Trebuchet MS"/>
                <a:cs typeface="Trebuchet MS"/>
              </a:rPr>
              <a:t> </a:t>
            </a:r>
            <a:r>
              <a:rPr sz="1100" spc="5" dirty="0">
                <a:latin typeface="Trebuchet MS"/>
                <a:cs typeface="Trebuchet MS"/>
              </a:rPr>
              <a:t>n</a:t>
            </a:r>
            <a:r>
              <a:rPr sz="1100" spc="25" dirty="0">
                <a:latin typeface="Trebuchet MS"/>
                <a:cs typeface="Trebuchet MS"/>
              </a:rPr>
              <a:t>o</a:t>
            </a:r>
            <a:r>
              <a:rPr sz="1100" spc="5" dirty="0">
                <a:latin typeface="Trebuchet MS"/>
                <a:cs typeface="Trebuchet MS"/>
              </a:rPr>
              <a:t>n</a:t>
            </a:r>
            <a:r>
              <a:rPr sz="1100" spc="-100" dirty="0">
                <a:latin typeface="Trebuchet MS"/>
                <a:cs typeface="Trebuchet MS"/>
              </a:rPr>
              <a:t> </a:t>
            </a:r>
            <a:r>
              <a:rPr sz="1100" spc="15" dirty="0">
                <a:latin typeface="Trebuchet MS"/>
                <a:cs typeface="Trebuchet MS"/>
              </a:rPr>
              <a:t>c</a:t>
            </a:r>
            <a:r>
              <a:rPr sz="1100" spc="25" dirty="0">
                <a:latin typeface="Trebuchet MS"/>
                <a:cs typeface="Trebuchet MS"/>
              </a:rPr>
              <a:t>o</a:t>
            </a:r>
            <a:r>
              <a:rPr sz="1100" spc="65" dirty="0">
                <a:latin typeface="Trebuchet MS"/>
                <a:cs typeface="Trebuchet MS"/>
              </a:rPr>
              <a:t>m</a:t>
            </a:r>
            <a:r>
              <a:rPr sz="1100" dirty="0">
                <a:latin typeface="Trebuchet MS"/>
                <a:cs typeface="Trebuchet MS"/>
              </a:rPr>
              <a:t>pa</a:t>
            </a:r>
            <a:r>
              <a:rPr sz="1100" spc="-85" dirty="0">
                <a:latin typeface="Trebuchet MS"/>
                <a:cs typeface="Trebuchet MS"/>
              </a:rPr>
              <a:t>t</a:t>
            </a:r>
            <a:r>
              <a:rPr sz="1100" spc="-70" dirty="0">
                <a:latin typeface="Trebuchet MS"/>
                <a:cs typeface="Trebuchet MS"/>
              </a:rPr>
              <a:t>i</a:t>
            </a:r>
            <a:r>
              <a:rPr sz="1100" spc="-60" dirty="0">
                <a:latin typeface="Trebuchet MS"/>
                <a:cs typeface="Trebuchet MS"/>
              </a:rPr>
              <a:t>b</a:t>
            </a:r>
            <a:r>
              <a:rPr sz="1100" spc="-30" dirty="0">
                <a:latin typeface="Trebuchet MS"/>
                <a:cs typeface="Trebuchet MS"/>
              </a:rPr>
              <a:t>le</a:t>
            </a:r>
            <a:r>
              <a:rPr sz="1100" spc="-110" dirty="0">
                <a:latin typeface="Trebuchet MS"/>
                <a:cs typeface="Trebuchet MS"/>
              </a:rPr>
              <a:t> </a:t>
            </a:r>
            <a:r>
              <a:rPr sz="1100" spc="110" dirty="0">
                <a:latin typeface="Trebuchet MS"/>
                <a:cs typeface="Trebuchet MS"/>
              </a:rPr>
              <a:t>S</a:t>
            </a:r>
            <a:r>
              <a:rPr sz="1100" spc="5" dirty="0">
                <a:latin typeface="Trebuchet MS"/>
                <a:cs typeface="Trebuchet MS"/>
              </a:rPr>
              <a:t>an</a:t>
            </a:r>
            <a:r>
              <a:rPr sz="1100" spc="110" dirty="0">
                <a:latin typeface="Trebuchet MS"/>
                <a:cs typeface="Trebuchet MS"/>
              </a:rPr>
              <a:t>s</a:t>
            </a:r>
            <a:r>
              <a:rPr sz="1100" spc="-80" dirty="0">
                <a:latin typeface="Trebuchet MS"/>
                <a:cs typeface="Trebuchet MS"/>
              </a:rPr>
              <a:t> </a:t>
            </a:r>
            <a:r>
              <a:rPr sz="1100" spc="55" dirty="0">
                <a:latin typeface="Trebuchet MS"/>
                <a:cs typeface="Trebuchet MS"/>
              </a:rPr>
              <a:t>C</a:t>
            </a:r>
            <a:r>
              <a:rPr sz="1100" spc="25" dirty="0">
                <a:latin typeface="Trebuchet MS"/>
                <a:cs typeface="Trebuchet MS"/>
              </a:rPr>
              <a:t>o</a:t>
            </a:r>
            <a:r>
              <a:rPr sz="1100" spc="5" dirty="0">
                <a:latin typeface="Trebuchet MS"/>
                <a:cs typeface="Trebuchet MS"/>
              </a:rPr>
              <a:t>n</a:t>
            </a:r>
            <a:r>
              <a:rPr sz="1100" spc="-95" dirty="0">
                <a:latin typeface="Trebuchet MS"/>
                <a:cs typeface="Trebuchet MS"/>
              </a:rPr>
              <a:t>t</a:t>
            </a:r>
            <a:r>
              <a:rPr sz="1100" spc="5" dirty="0">
                <a:latin typeface="Trebuchet MS"/>
                <a:cs typeface="Trebuchet MS"/>
              </a:rPr>
              <a:t>a</a:t>
            </a:r>
            <a:r>
              <a:rPr sz="1100" spc="15" dirty="0">
                <a:latin typeface="Trebuchet MS"/>
                <a:cs typeface="Trebuchet MS"/>
              </a:rPr>
              <a:t>c</a:t>
            </a:r>
            <a:r>
              <a:rPr sz="1100" spc="-85" dirty="0">
                <a:latin typeface="Trebuchet MS"/>
                <a:cs typeface="Trebuchet MS"/>
              </a:rPr>
              <a:t>t</a:t>
            </a:r>
            <a:r>
              <a:rPr sz="1100" spc="-110" dirty="0">
                <a:latin typeface="Trebuchet MS"/>
                <a:cs typeface="Trebuchet MS"/>
              </a:rPr>
              <a:t> </a:t>
            </a:r>
            <a:r>
              <a:rPr sz="1100" spc="-30" dirty="0">
                <a:latin typeface="Trebuchet MS"/>
                <a:cs typeface="Trebuchet MS"/>
              </a:rPr>
              <a:t>e</a:t>
            </a:r>
            <a:r>
              <a:rPr sz="1100" spc="-85" dirty="0">
                <a:latin typeface="Trebuchet MS"/>
                <a:cs typeface="Trebuchet MS"/>
              </a:rPr>
              <a:t>t</a:t>
            </a:r>
            <a:r>
              <a:rPr sz="1100" spc="-140" dirty="0">
                <a:latin typeface="Trebuchet MS"/>
                <a:cs typeface="Trebuchet MS"/>
              </a:rPr>
              <a:t>/</a:t>
            </a:r>
            <a:r>
              <a:rPr sz="1100" spc="25" dirty="0">
                <a:latin typeface="Trebuchet MS"/>
                <a:cs typeface="Trebuchet MS"/>
              </a:rPr>
              <a:t>o</a:t>
            </a:r>
            <a:r>
              <a:rPr sz="1100" spc="5" dirty="0">
                <a:latin typeface="Trebuchet MS"/>
                <a:cs typeface="Trebuchet MS"/>
              </a:rPr>
              <a:t>u</a:t>
            </a:r>
            <a:r>
              <a:rPr sz="1100" spc="-110" dirty="0">
                <a:latin typeface="Trebuchet MS"/>
                <a:cs typeface="Trebuchet MS"/>
              </a:rPr>
              <a:t> </a:t>
            </a:r>
            <a:r>
              <a:rPr sz="1100" spc="5" dirty="0">
                <a:latin typeface="Trebuchet MS"/>
                <a:cs typeface="Trebuchet MS"/>
              </a:rPr>
              <a:t>n</a:t>
            </a:r>
            <a:r>
              <a:rPr sz="1100" spc="25" dirty="0">
                <a:latin typeface="Trebuchet MS"/>
                <a:cs typeface="Trebuchet MS"/>
              </a:rPr>
              <a:t>o</a:t>
            </a:r>
            <a:r>
              <a:rPr sz="1100" dirty="0">
                <a:latin typeface="Trebuchet MS"/>
                <a:cs typeface="Trebuchet MS"/>
              </a:rPr>
              <a:t>n  </a:t>
            </a:r>
            <a:r>
              <a:rPr sz="1100" spc="5" dirty="0">
                <a:latin typeface="Trebuchet MS"/>
                <a:cs typeface="Trebuchet MS"/>
              </a:rPr>
              <a:t>CB5.5</a:t>
            </a:r>
            <a:r>
              <a:rPr sz="1100" spc="-170" dirty="0">
                <a:latin typeface="Trebuchet MS"/>
                <a:cs typeface="Trebuchet MS"/>
              </a:rPr>
              <a:t> </a:t>
            </a:r>
            <a:r>
              <a:rPr sz="1050" spc="-7" baseline="27777" dirty="0">
                <a:latin typeface="Trebuchet MS"/>
                <a:cs typeface="Trebuchet MS"/>
              </a:rPr>
              <a:t>(4)</a:t>
            </a:r>
            <a:endParaRPr sz="1050" baseline="27777">
              <a:latin typeface="Trebuchet MS"/>
              <a:cs typeface="Trebuchet MS"/>
            </a:endParaRPr>
          </a:p>
        </p:txBody>
      </p:sp>
      <p:sp>
        <p:nvSpPr>
          <p:cNvPr id="30" name="object 19"/>
          <p:cNvSpPr txBox="1"/>
          <p:nvPr/>
        </p:nvSpPr>
        <p:spPr>
          <a:xfrm>
            <a:off x="406908" y="1793744"/>
            <a:ext cx="3221990" cy="617220"/>
          </a:xfrm>
          <a:prstGeom prst="rect">
            <a:avLst/>
          </a:prstGeom>
          <a:solidFill>
            <a:srgbClr val="FFFFFF"/>
          </a:solidFill>
        </p:spPr>
        <p:txBody>
          <a:bodyPr vert="horz" wrap="square" lIns="0" tIns="6350" rIns="0" bIns="0" rtlCol="0">
            <a:spAutoFit/>
          </a:bodyPr>
          <a:lstStyle/>
          <a:p>
            <a:pPr>
              <a:lnSpc>
                <a:spcPct val="100000"/>
              </a:lnSpc>
              <a:spcBef>
                <a:spcPts val="50"/>
              </a:spcBef>
            </a:pPr>
            <a:endParaRPr sz="1450">
              <a:latin typeface="Times New Roman"/>
              <a:cs typeface="Times New Roman"/>
            </a:endParaRPr>
          </a:p>
          <a:p>
            <a:pPr marL="640715">
              <a:lnSpc>
                <a:spcPct val="100000"/>
              </a:lnSpc>
            </a:pPr>
            <a:r>
              <a:rPr sz="1100" spc="65" dirty="0">
                <a:latin typeface="Trebuchet MS"/>
                <a:cs typeface="Trebuchet MS"/>
              </a:rPr>
              <a:t>P</a:t>
            </a:r>
            <a:r>
              <a:rPr sz="1100" spc="25" dirty="0">
                <a:latin typeface="Trebuchet MS"/>
                <a:cs typeface="Trebuchet MS"/>
              </a:rPr>
              <a:t>o</a:t>
            </a:r>
            <a:r>
              <a:rPr sz="1100" spc="5" dirty="0">
                <a:latin typeface="Trebuchet MS"/>
                <a:cs typeface="Trebuchet MS"/>
              </a:rPr>
              <a:t>u</a:t>
            </a:r>
            <a:r>
              <a:rPr sz="1100" spc="-60" dirty="0">
                <a:latin typeface="Trebuchet MS"/>
                <a:cs typeface="Trebuchet MS"/>
              </a:rPr>
              <a:t>r</a:t>
            </a:r>
            <a:r>
              <a:rPr sz="1100" spc="-105" dirty="0">
                <a:latin typeface="Trebuchet MS"/>
                <a:cs typeface="Trebuchet MS"/>
              </a:rPr>
              <a:t> </a:t>
            </a:r>
            <a:r>
              <a:rPr sz="1100" spc="-85" dirty="0">
                <a:latin typeface="Trebuchet MS"/>
                <a:cs typeface="Trebuchet MS"/>
              </a:rPr>
              <a:t>t</a:t>
            </a:r>
            <a:r>
              <a:rPr sz="1100" spc="25" dirty="0">
                <a:latin typeface="Trebuchet MS"/>
                <a:cs typeface="Trebuchet MS"/>
              </a:rPr>
              <a:t>o</a:t>
            </a:r>
            <a:r>
              <a:rPr sz="1100" spc="5" dirty="0">
                <a:latin typeface="Trebuchet MS"/>
                <a:cs typeface="Trebuchet MS"/>
              </a:rPr>
              <a:t>u</a:t>
            </a:r>
            <a:r>
              <a:rPr sz="1100" spc="-85" dirty="0">
                <a:latin typeface="Trebuchet MS"/>
                <a:cs typeface="Trebuchet MS"/>
              </a:rPr>
              <a:t>t</a:t>
            </a:r>
            <a:r>
              <a:rPr sz="1100" spc="-30" dirty="0">
                <a:latin typeface="Trebuchet MS"/>
                <a:cs typeface="Trebuchet MS"/>
              </a:rPr>
              <a:t>e</a:t>
            </a:r>
            <a:r>
              <a:rPr sz="1100" spc="-110" dirty="0">
                <a:latin typeface="Trebuchet MS"/>
                <a:cs typeface="Trebuchet MS"/>
              </a:rPr>
              <a:t> </a:t>
            </a:r>
            <a:r>
              <a:rPr sz="1100" spc="15" dirty="0">
                <a:latin typeface="Trebuchet MS"/>
                <a:cs typeface="Trebuchet MS"/>
              </a:rPr>
              <a:t>c</a:t>
            </a:r>
            <a:r>
              <a:rPr sz="1100" spc="25" dirty="0">
                <a:latin typeface="Trebuchet MS"/>
                <a:cs typeface="Trebuchet MS"/>
              </a:rPr>
              <a:t>o</a:t>
            </a:r>
            <a:r>
              <a:rPr sz="1100" spc="65" dirty="0">
                <a:latin typeface="Trebuchet MS"/>
                <a:cs typeface="Trebuchet MS"/>
              </a:rPr>
              <a:t>mm</a:t>
            </a:r>
            <a:r>
              <a:rPr sz="1100" spc="5" dirty="0">
                <a:latin typeface="Trebuchet MS"/>
                <a:cs typeface="Trebuchet MS"/>
              </a:rPr>
              <a:t>a</a:t>
            </a:r>
            <a:r>
              <a:rPr sz="1100" spc="-5" dirty="0">
                <a:latin typeface="Trebuchet MS"/>
                <a:cs typeface="Trebuchet MS"/>
              </a:rPr>
              <a:t>n</a:t>
            </a:r>
            <a:r>
              <a:rPr sz="1100" spc="-15" dirty="0">
                <a:latin typeface="Trebuchet MS"/>
                <a:cs typeface="Trebuchet MS"/>
              </a:rPr>
              <a:t>de</a:t>
            </a:r>
            <a:r>
              <a:rPr sz="1100" spc="-114" dirty="0">
                <a:latin typeface="Trebuchet MS"/>
                <a:cs typeface="Trebuchet MS"/>
              </a:rPr>
              <a:t> </a:t>
            </a:r>
            <a:r>
              <a:rPr sz="1100" spc="-125" dirty="0">
                <a:latin typeface="Trebuchet MS"/>
                <a:cs typeface="Trebuchet MS"/>
              </a:rPr>
              <a:t>d</a:t>
            </a:r>
            <a:r>
              <a:rPr sz="1100" spc="-95" dirty="0">
                <a:latin typeface="Trebuchet MS"/>
                <a:cs typeface="Trebuchet MS"/>
              </a:rPr>
              <a:t>’</a:t>
            </a:r>
            <a:r>
              <a:rPr sz="1100" spc="5" dirty="0">
                <a:latin typeface="Trebuchet MS"/>
                <a:cs typeface="Trebuchet MS"/>
              </a:rPr>
              <a:t>un</a:t>
            </a:r>
            <a:r>
              <a:rPr sz="1100" spc="-90" dirty="0">
                <a:latin typeface="Trebuchet MS"/>
                <a:cs typeface="Trebuchet MS"/>
              </a:rPr>
              <a:t> </a:t>
            </a:r>
            <a:r>
              <a:rPr sz="1100" spc="35" dirty="0">
                <a:latin typeface="Trebuchet MS"/>
                <a:cs typeface="Trebuchet MS"/>
              </a:rPr>
              <a:t>T</a:t>
            </a:r>
            <a:r>
              <a:rPr sz="1100" spc="40" dirty="0">
                <a:latin typeface="Trebuchet MS"/>
                <a:cs typeface="Trebuchet MS"/>
              </a:rPr>
              <a:t>P</a:t>
            </a:r>
            <a:r>
              <a:rPr sz="1100" spc="35" dirty="0">
                <a:latin typeface="Trebuchet MS"/>
                <a:cs typeface="Trebuchet MS"/>
              </a:rPr>
              <a:t>E</a:t>
            </a:r>
            <a:endParaRPr sz="1100">
              <a:latin typeface="Trebuchet MS"/>
              <a:cs typeface="Trebuchet MS"/>
            </a:endParaRPr>
          </a:p>
        </p:txBody>
      </p:sp>
      <p:sp>
        <p:nvSpPr>
          <p:cNvPr id="32" name="object 21"/>
          <p:cNvSpPr/>
          <p:nvPr/>
        </p:nvSpPr>
        <p:spPr>
          <a:xfrm>
            <a:off x="4082796" y="2007965"/>
            <a:ext cx="4279900" cy="917817"/>
          </a:xfrm>
          <a:custGeom>
            <a:avLst/>
            <a:gdLst/>
            <a:ahLst/>
            <a:cxnLst/>
            <a:rect l="l" t="t" r="r" b="b"/>
            <a:pathLst>
              <a:path w="4279900" h="949960">
                <a:moveTo>
                  <a:pt x="4279392" y="0"/>
                </a:moveTo>
                <a:lnTo>
                  <a:pt x="0" y="0"/>
                </a:lnTo>
                <a:lnTo>
                  <a:pt x="0" y="949451"/>
                </a:lnTo>
                <a:lnTo>
                  <a:pt x="4279392" y="949451"/>
                </a:lnTo>
                <a:lnTo>
                  <a:pt x="4279392" y="0"/>
                </a:lnTo>
                <a:close/>
              </a:path>
            </a:pathLst>
          </a:custGeom>
          <a:solidFill>
            <a:srgbClr val="DFEBE7">
              <a:alpha val="61175"/>
            </a:srgbClr>
          </a:solidFill>
        </p:spPr>
        <p:txBody>
          <a:bodyPr wrap="square" lIns="0" tIns="0" rIns="0" bIns="0" rtlCol="0"/>
          <a:lstStyle/>
          <a:p>
            <a:endParaRPr/>
          </a:p>
        </p:txBody>
      </p:sp>
      <p:sp>
        <p:nvSpPr>
          <p:cNvPr id="33" name="object 22"/>
          <p:cNvSpPr txBox="1"/>
          <p:nvPr/>
        </p:nvSpPr>
        <p:spPr>
          <a:xfrm>
            <a:off x="5263515" y="2174073"/>
            <a:ext cx="2946400" cy="882015"/>
          </a:xfrm>
          <a:prstGeom prst="rect">
            <a:avLst/>
          </a:prstGeom>
        </p:spPr>
        <p:txBody>
          <a:bodyPr vert="horz" wrap="square" lIns="0" tIns="13335" rIns="0" bIns="0" rtlCol="0">
            <a:spAutoFit/>
          </a:bodyPr>
          <a:lstStyle/>
          <a:p>
            <a:pPr marR="3810" algn="ctr">
              <a:lnSpc>
                <a:spcPct val="100000"/>
              </a:lnSpc>
              <a:spcBef>
                <a:spcPts val="105"/>
              </a:spcBef>
            </a:pPr>
            <a:r>
              <a:rPr sz="1400" b="1" spc="-55" dirty="0">
                <a:solidFill>
                  <a:srgbClr val="FF0000"/>
                </a:solidFill>
                <a:latin typeface="Trebuchet MS"/>
                <a:cs typeface="Trebuchet MS"/>
              </a:rPr>
              <a:t>9,90</a:t>
            </a:r>
            <a:r>
              <a:rPr sz="1400" b="1" spc="-100" dirty="0">
                <a:solidFill>
                  <a:srgbClr val="FF0000"/>
                </a:solidFill>
                <a:latin typeface="Trebuchet MS"/>
                <a:cs typeface="Trebuchet MS"/>
              </a:rPr>
              <a:t> </a:t>
            </a:r>
            <a:r>
              <a:rPr sz="1400" b="1" spc="-1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HT</a:t>
            </a:r>
            <a:r>
              <a:rPr sz="1400" b="1" spc="-95" dirty="0">
                <a:solidFill>
                  <a:srgbClr val="FF0000"/>
                </a:solidFill>
                <a:latin typeface="Trebuchet MS"/>
                <a:cs typeface="Trebuchet MS"/>
              </a:rPr>
              <a:t> </a:t>
            </a:r>
            <a:r>
              <a:rPr sz="1400" b="1" spc="-2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mois</a:t>
            </a:r>
            <a:endParaRPr sz="1400" dirty="0">
              <a:latin typeface="Trebuchet MS"/>
              <a:cs typeface="Trebuchet MS"/>
            </a:endParaRPr>
          </a:p>
          <a:p>
            <a:pPr marR="3810" algn="ctr">
              <a:lnSpc>
                <a:spcPct val="100000"/>
              </a:lnSpc>
              <a:spcBef>
                <a:spcPts val="25"/>
              </a:spcBef>
            </a:pPr>
            <a:r>
              <a:rPr sz="700" spc="-35" dirty="0">
                <a:latin typeface="Trebuchet MS"/>
                <a:cs typeface="Trebuchet MS"/>
              </a:rPr>
              <a:t>(</a:t>
            </a:r>
            <a:r>
              <a:rPr sz="700" dirty="0">
                <a:latin typeface="Trebuchet MS"/>
                <a:cs typeface="Trebuchet MS"/>
              </a:rPr>
              <a:t>au</a:t>
            </a:r>
            <a:r>
              <a:rPr sz="700" spc="-35" dirty="0">
                <a:latin typeface="Trebuchet MS"/>
                <a:cs typeface="Trebuchet MS"/>
              </a:rPr>
              <a:t> lie</a:t>
            </a:r>
            <a:r>
              <a:rPr sz="700" spc="-40" dirty="0">
                <a:latin typeface="Trebuchet MS"/>
                <a:cs typeface="Trebuchet MS"/>
              </a:rPr>
              <a:t>u</a:t>
            </a:r>
            <a:r>
              <a:rPr sz="700" spc="-20" dirty="0">
                <a:latin typeface="Trebuchet MS"/>
                <a:cs typeface="Trebuchet MS"/>
              </a:rPr>
              <a:t> </a:t>
            </a:r>
            <a:r>
              <a:rPr sz="700" spc="-10" dirty="0">
                <a:latin typeface="Trebuchet MS"/>
                <a:cs typeface="Trebuchet MS"/>
              </a:rPr>
              <a:t>d</a:t>
            </a:r>
            <a:r>
              <a:rPr sz="700" spc="-25" dirty="0">
                <a:latin typeface="Trebuchet MS"/>
                <a:cs typeface="Trebuchet MS"/>
              </a:rPr>
              <a:t>e</a:t>
            </a:r>
            <a:r>
              <a:rPr sz="700" spc="-35" dirty="0">
                <a:latin typeface="Trebuchet MS"/>
                <a:cs typeface="Trebuchet MS"/>
              </a:rPr>
              <a:t> </a:t>
            </a:r>
            <a:r>
              <a:rPr sz="700" spc="10" dirty="0">
                <a:latin typeface="Trebuchet MS"/>
                <a:cs typeface="Trebuchet MS"/>
              </a:rPr>
              <a:t>16</a:t>
            </a:r>
            <a:r>
              <a:rPr sz="700" spc="15" dirty="0">
                <a:latin typeface="Trebuchet MS"/>
                <a:cs typeface="Trebuchet MS"/>
              </a:rPr>
              <a:t>€</a:t>
            </a:r>
            <a:r>
              <a:rPr sz="700" spc="-25" dirty="0">
                <a:latin typeface="Trebuchet MS"/>
                <a:cs typeface="Trebuchet MS"/>
              </a:rPr>
              <a:t> </a:t>
            </a:r>
            <a:r>
              <a:rPr sz="700" spc="20" dirty="0">
                <a:latin typeface="Trebuchet MS"/>
                <a:cs typeface="Trebuchet MS"/>
              </a:rPr>
              <a:t>HT</a:t>
            </a:r>
            <a:r>
              <a:rPr sz="700" spc="-40" dirty="0">
                <a:latin typeface="Trebuchet MS"/>
                <a:cs typeface="Trebuchet MS"/>
              </a:rPr>
              <a:t> </a:t>
            </a:r>
            <a:r>
              <a:rPr sz="700" spc="-10" dirty="0">
                <a:latin typeface="Trebuchet MS"/>
                <a:cs typeface="Trebuchet MS"/>
              </a:rPr>
              <a:t>p</a:t>
            </a:r>
            <a:r>
              <a:rPr sz="700" spc="-20" dirty="0">
                <a:latin typeface="Trebuchet MS"/>
                <a:cs typeface="Trebuchet MS"/>
              </a:rPr>
              <a:t>ar</a:t>
            </a:r>
            <a:r>
              <a:rPr sz="700" spc="-30" dirty="0">
                <a:latin typeface="Trebuchet MS"/>
                <a:cs typeface="Trebuchet MS"/>
              </a:rPr>
              <a:t> </a:t>
            </a:r>
            <a:r>
              <a:rPr sz="700" spc="30" dirty="0">
                <a:latin typeface="Trebuchet MS"/>
                <a:cs typeface="Trebuchet MS"/>
              </a:rPr>
              <a:t>m</a:t>
            </a:r>
            <a:r>
              <a:rPr sz="700" dirty="0">
                <a:latin typeface="Trebuchet MS"/>
                <a:cs typeface="Trebuchet MS"/>
              </a:rPr>
              <a:t>o</a:t>
            </a:r>
            <a:r>
              <a:rPr sz="700" spc="5" dirty="0">
                <a:latin typeface="Trebuchet MS"/>
                <a:cs typeface="Trebuchet MS"/>
              </a:rPr>
              <a:t>is</a:t>
            </a:r>
            <a:r>
              <a:rPr sz="700" spc="-35" dirty="0">
                <a:latin typeface="Trebuchet MS"/>
                <a:cs typeface="Trebuchet MS"/>
              </a:rPr>
              <a:t>)</a:t>
            </a:r>
            <a:endParaRPr sz="700" dirty="0">
              <a:latin typeface="Trebuchet MS"/>
              <a:cs typeface="Trebuchet MS"/>
            </a:endParaRPr>
          </a:p>
          <a:p>
            <a:pPr marR="4445" algn="ctr">
              <a:lnSpc>
                <a:spcPct val="100000"/>
              </a:lnSpc>
              <a:spcBef>
                <a:spcPts val="355"/>
              </a:spcBef>
            </a:pPr>
            <a:r>
              <a:rPr sz="900" spc="25" dirty="0">
                <a:latin typeface="Trebuchet MS"/>
                <a:cs typeface="Trebuchet MS"/>
              </a:rPr>
              <a:t>E</a:t>
            </a:r>
            <a:r>
              <a:rPr sz="900" spc="20" dirty="0">
                <a:latin typeface="Trebuchet MS"/>
                <a:cs typeface="Trebuchet MS"/>
              </a:rPr>
              <a:t>nga</a:t>
            </a:r>
            <a:r>
              <a:rPr sz="900" spc="25" dirty="0">
                <a:latin typeface="Trebuchet MS"/>
                <a:cs typeface="Trebuchet MS"/>
              </a:rPr>
              <a:t>g</a:t>
            </a:r>
            <a:r>
              <a:rPr sz="900" spc="5" dirty="0">
                <a:latin typeface="Trebuchet MS"/>
                <a:cs typeface="Trebuchet MS"/>
              </a:rPr>
              <a:t>em</a:t>
            </a:r>
            <a:r>
              <a:rPr sz="900" spc="-35" dirty="0">
                <a:latin typeface="Trebuchet MS"/>
                <a:cs typeface="Trebuchet MS"/>
              </a:rPr>
              <a:t>ent</a:t>
            </a:r>
            <a:r>
              <a:rPr sz="900" spc="-45" dirty="0">
                <a:latin typeface="Trebuchet MS"/>
                <a:cs typeface="Trebuchet MS"/>
              </a:rPr>
              <a:t> </a:t>
            </a:r>
            <a:r>
              <a:rPr sz="900" spc="25" dirty="0">
                <a:latin typeface="Trebuchet MS"/>
                <a:cs typeface="Trebuchet MS"/>
              </a:rPr>
              <a:t>48</a:t>
            </a:r>
            <a:r>
              <a:rPr sz="900" spc="-40" dirty="0">
                <a:latin typeface="Trebuchet MS"/>
                <a:cs typeface="Trebuchet MS"/>
              </a:rPr>
              <a:t> </a:t>
            </a:r>
            <a:r>
              <a:rPr sz="900" spc="40" dirty="0">
                <a:latin typeface="Trebuchet MS"/>
                <a:cs typeface="Trebuchet MS"/>
              </a:rPr>
              <a:t>m</a:t>
            </a:r>
            <a:r>
              <a:rPr sz="900" spc="10" dirty="0">
                <a:latin typeface="Trebuchet MS"/>
                <a:cs typeface="Trebuchet MS"/>
              </a:rPr>
              <a:t>ois</a:t>
            </a:r>
            <a:endParaRPr sz="900" dirty="0">
              <a:latin typeface="Trebuchet MS"/>
              <a:cs typeface="Trebuchet MS"/>
            </a:endParaRPr>
          </a:p>
          <a:p>
            <a:pPr marR="5080" algn="ctr">
              <a:lnSpc>
                <a:spcPct val="100000"/>
              </a:lnSpc>
              <a:spcBef>
                <a:spcPts val="355"/>
              </a:spcBef>
            </a:pPr>
            <a:r>
              <a:rPr sz="900" spc="25" dirty="0">
                <a:latin typeface="Trebuchet MS"/>
                <a:cs typeface="Trebuchet MS"/>
              </a:rPr>
              <a:t>Non</a:t>
            </a:r>
            <a:r>
              <a:rPr sz="900" spc="-50" dirty="0">
                <a:latin typeface="Trebuchet MS"/>
                <a:cs typeface="Trebuchet MS"/>
              </a:rPr>
              <a:t> </a:t>
            </a:r>
            <a:r>
              <a:rPr sz="900" spc="-25" dirty="0">
                <a:latin typeface="Trebuchet MS"/>
                <a:cs typeface="Trebuchet MS"/>
              </a:rPr>
              <a:t>valable</a:t>
            </a:r>
            <a:r>
              <a:rPr sz="900" spc="-40" dirty="0">
                <a:latin typeface="Trebuchet MS"/>
                <a:cs typeface="Trebuchet MS"/>
              </a:rPr>
              <a:t> </a:t>
            </a:r>
            <a:r>
              <a:rPr sz="900" spc="-10" dirty="0">
                <a:latin typeface="Trebuchet MS"/>
                <a:cs typeface="Trebuchet MS"/>
              </a:rPr>
              <a:t>pour</a:t>
            </a:r>
            <a:r>
              <a:rPr sz="900" spc="-50" dirty="0">
                <a:latin typeface="Trebuchet MS"/>
                <a:cs typeface="Trebuchet MS"/>
              </a:rPr>
              <a:t> </a:t>
            </a:r>
            <a:r>
              <a:rPr sz="900" dirty="0">
                <a:latin typeface="Trebuchet MS"/>
                <a:cs typeface="Trebuchet MS"/>
              </a:rPr>
              <a:t>un</a:t>
            </a:r>
            <a:r>
              <a:rPr sz="900" spc="-40" dirty="0">
                <a:latin typeface="Trebuchet MS"/>
                <a:cs typeface="Trebuchet MS"/>
              </a:rPr>
              <a:t> </a:t>
            </a:r>
            <a:r>
              <a:rPr sz="900" spc="-5" dirty="0">
                <a:latin typeface="Trebuchet MS"/>
                <a:cs typeface="Trebuchet MS"/>
              </a:rPr>
              <a:t>changement</a:t>
            </a:r>
            <a:r>
              <a:rPr sz="900" spc="-30" dirty="0">
                <a:latin typeface="Trebuchet MS"/>
                <a:cs typeface="Trebuchet MS"/>
              </a:rPr>
              <a:t> </a:t>
            </a:r>
            <a:r>
              <a:rPr sz="900" spc="5" dirty="0">
                <a:latin typeface="Trebuchet MS"/>
                <a:cs typeface="Trebuchet MS"/>
              </a:rPr>
              <a:t>ou</a:t>
            </a:r>
            <a:r>
              <a:rPr sz="900" spc="-50" dirty="0">
                <a:latin typeface="Trebuchet MS"/>
                <a:cs typeface="Trebuchet MS"/>
              </a:rPr>
              <a:t> </a:t>
            </a:r>
            <a:r>
              <a:rPr sz="900" dirty="0">
                <a:latin typeface="Trebuchet MS"/>
                <a:cs typeface="Trebuchet MS"/>
              </a:rPr>
              <a:t>un</a:t>
            </a:r>
            <a:r>
              <a:rPr sz="900" spc="-25" dirty="0">
                <a:latin typeface="Trebuchet MS"/>
                <a:cs typeface="Trebuchet MS"/>
              </a:rPr>
              <a:t> renouvellement</a:t>
            </a:r>
            <a:r>
              <a:rPr sz="900" spc="-114" dirty="0">
                <a:latin typeface="Trebuchet MS"/>
                <a:cs typeface="Trebuchet MS"/>
              </a:rPr>
              <a:t> </a:t>
            </a:r>
            <a:r>
              <a:rPr sz="900" spc="-22" baseline="27777" dirty="0">
                <a:latin typeface="Trebuchet MS"/>
                <a:cs typeface="Trebuchet MS"/>
              </a:rPr>
              <a:t>(1)</a:t>
            </a:r>
            <a:endParaRPr sz="900" baseline="27777" dirty="0">
              <a:latin typeface="Trebuchet MS"/>
              <a:cs typeface="Trebuchet MS"/>
            </a:endParaRPr>
          </a:p>
          <a:p>
            <a:pPr marR="5080" algn="ctr">
              <a:lnSpc>
                <a:spcPct val="100000"/>
              </a:lnSpc>
              <a:spcBef>
                <a:spcPts val="244"/>
              </a:spcBef>
            </a:pPr>
            <a:r>
              <a:rPr sz="900" spc="25" dirty="0">
                <a:latin typeface="Trebuchet MS"/>
                <a:cs typeface="Trebuchet MS"/>
              </a:rPr>
              <a:t>Non</a:t>
            </a:r>
            <a:r>
              <a:rPr sz="900" spc="-50" dirty="0">
                <a:latin typeface="Trebuchet MS"/>
                <a:cs typeface="Trebuchet MS"/>
              </a:rPr>
              <a:t> </a:t>
            </a:r>
            <a:r>
              <a:rPr sz="900" spc="-15" dirty="0">
                <a:latin typeface="Trebuchet MS"/>
                <a:cs typeface="Trebuchet MS"/>
              </a:rPr>
              <a:t>cumulable</a:t>
            </a:r>
            <a:r>
              <a:rPr sz="900" spc="-25" dirty="0">
                <a:latin typeface="Trebuchet MS"/>
                <a:cs typeface="Trebuchet MS"/>
              </a:rPr>
              <a:t> </a:t>
            </a:r>
            <a:r>
              <a:rPr sz="900" spc="-5" dirty="0">
                <a:latin typeface="Trebuchet MS"/>
                <a:cs typeface="Trebuchet MS"/>
              </a:rPr>
              <a:t>avec</a:t>
            </a:r>
            <a:r>
              <a:rPr sz="900" spc="-35" dirty="0">
                <a:latin typeface="Trebuchet MS"/>
                <a:cs typeface="Trebuchet MS"/>
              </a:rPr>
              <a:t> </a:t>
            </a:r>
            <a:r>
              <a:rPr sz="900" spc="-60" dirty="0">
                <a:latin typeface="Trebuchet MS"/>
                <a:cs typeface="Trebuchet MS"/>
              </a:rPr>
              <a:t>l’offre</a:t>
            </a:r>
            <a:r>
              <a:rPr sz="900" spc="-55" dirty="0">
                <a:latin typeface="Trebuchet MS"/>
                <a:cs typeface="Trebuchet MS"/>
              </a:rPr>
              <a:t> </a:t>
            </a:r>
            <a:r>
              <a:rPr sz="900" spc="-15" dirty="0">
                <a:latin typeface="Trebuchet MS"/>
                <a:cs typeface="Trebuchet MS"/>
              </a:rPr>
              <a:t>de</a:t>
            </a:r>
            <a:r>
              <a:rPr sz="900" spc="-50" dirty="0">
                <a:latin typeface="Trebuchet MS"/>
                <a:cs typeface="Trebuchet MS"/>
              </a:rPr>
              <a:t> </a:t>
            </a:r>
            <a:r>
              <a:rPr sz="900" spc="-15" dirty="0">
                <a:latin typeface="Trebuchet MS"/>
                <a:cs typeface="Trebuchet MS"/>
              </a:rPr>
              <a:t>Bienvenue</a:t>
            </a:r>
            <a:endParaRPr sz="900" dirty="0">
              <a:latin typeface="Trebuchet MS"/>
              <a:cs typeface="Trebuchet MS"/>
            </a:endParaRPr>
          </a:p>
        </p:txBody>
      </p:sp>
      <p:sp>
        <p:nvSpPr>
          <p:cNvPr id="34" name="object 23"/>
          <p:cNvSpPr/>
          <p:nvPr/>
        </p:nvSpPr>
        <p:spPr>
          <a:xfrm>
            <a:off x="4178808" y="2206747"/>
            <a:ext cx="948055" cy="859489"/>
          </a:xfrm>
          <a:custGeom>
            <a:avLst/>
            <a:gdLst/>
            <a:ahLst/>
            <a:cxnLst/>
            <a:rect l="l" t="t" r="r" b="b"/>
            <a:pathLst>
              <a:path w="948054" h="911860">
                <a:moveTo>
                  <a:pt x="473963" y="0"/>
                </a:moveTo>
                <a:lnTo>
                  <a:pt x="425506" y="2352"/>
                </a:lnTo>
                <a:lnTo>
                  <a:pt x="378448" y="9255"/>
                </a:lnTo>
                <a:lnTo>
                  <a:pt x="333027" y="20481"/>
                </a:lnTo>
                <a:lnTo>
                  <a:pt x="289482" y="35802"/>
                </a:lnTo>
                <a:lnTo>
                  <a:pt x="248051" y="54987"/>
                </a:lnTo>
                <a:lnTo>
                  <a:pt x="208973" y="77808"/>
                </a:lnTo>
                <a:lnTo>
                  <a:pt x="172485" y="104037"/>
                </a:lnTo>
                <a:lnTo>
                  <a:pt x="138826" y="133445"/>
                </a:lnTo>
                <a:lnTo>
                  <a:pt x="108235" y="165802"/>
                </a:lnTo>
                <a:lnTo>
                  <a:pt x="80949" y="200880"/>
                </a:lnTo>
                <a:lnTo>
                  <a:pt x="57208" y="238451"/>
                </a:lnTo>
                <a:lnTo>
                  <a:pt x="37248" y="278284"/>
                </a:lnTo>
                <a:lnTo>
                  <a:pt x="21309" y="320152"/>
                </a:lnTo>
                <a:lnTo>
                  <a:pt x="9629" y="363826"/>
                </a:lnTo>
                <a:lnTo>
                  <a:pt x="2447" y="409077"/>
                </a:lnTo>
                <a:lnTo>
                  <a:pt x="0" y="455675"/>
                </a:lnTo>
                <a:lnTo>
                  <a:pt x="2447" y="502274"/>
                </a:lnTo>
                <a:lnTo>
                  <a:pt x="9629" y="547525"/>
                </a:lnTo>
                <a:lnTo>
                  <a:pt x="21309" y="591199"/>
                </a:lnTo>
                <a:lnTo>
                  <a:pt x="37248" y="633067"/>
                </a:lnTo>
                <a:lnTo>
                  <a:pt x="57208" y="672900"/>
                </a:lnTo>
                <a:lnTo>
                  <a:pt x="80949" y="710471"/>
                </a:lnTo>
                <a:lnTo>
                  <a:pt x="108235" y="745549"/>
                </a:lnTo>
                <a:lnTo>
                  <a:pt x="138826" y="777906"/>
                </a:lnTo>
                <a:lnTo>
                  <a:pt x="172485" y="807314"/>
                </a:lnTo>
                <a:lnTo>
                  <a:pt x="208973" y="833543"/>
                </a:lnTo>
                <a:lnTo>
                  <a:pt x="248051" y="856364"/>
                </a:lnTo>
                <a:lnTo>
                  <a:pt x="289482" y="875549"/>
                </a:lnTo>
                <a:lnTo>
                  <a:pt x="333027" y="890870"/>
                </a:lnTo>
                <a:lnTo>
                  <a:pt x="378448" y="902096"/>
                </a:lnTo>
                <a:lnTo>
                  <a:pt x="425506" y="908999"/>
                </a:lnTo>
                <a:lnTo>
                  <a:pt x="473963" y="911351"/>
                </a:lnTo>
                <a:lnTo>
                  <a:pt x="522421" y="908999"/>
                </a:lnTo>
                <a:lnTo>
                  <a:pt x="569479" y="902096"/>
                </a:lnTo>
                <a:lnTo>
                  <a:pt x="614900" y="890870"/>
                </a:lnTo>
                <a:lnTo>
                  <a:pt x="658445" y="875549"/>
                </a:lnTo>
                <a:lnTo>
                  <a:pt x="699876" y="856364"/>
                </a:lnTo>
                <a:lnTo>
                  <a:pt x="738954" y="833543"/>
                </a:lnTo>
                <a:lnTo>
                  <a:pt x="775442" y="807314"/>
                </a:lnTo>
                <a:lnTo>
                  <a:pt x="809101" y="777906"/>
                </a:lnTo>
                <a:lnTo>
                  <a:pt x="839692" y="745549"/>
                </a:lnTo>
                <a:lnTo>
                  <a:pt x="866978" y="710471"/>
                </a:lnTo>
                <a:lnTo>
                  <a:pt x="890719" y="672900"/>
                </a:lnTo>
                <a:lnTo>
                  <a:pt x="910679" y="633067"/>
                </a:lnTo>
                <a:lnTo>
                  <a:pt x="926618" y="591199"/>
                </a:lnTo>
                <a:lnTo>
                  <a:pt x="938298" y="547525"/>
                </a:lnTo>
                <a:lnTo>
                  <a:pt x="945480" y="502274"/>
                </a:lnTo>
                <a:lnTo>
                  <a:pt x="947927" y="455675"/>
                </a:lnTo>
                <a:lnTo>
                  <a:pt x="945480" y="409077"/>
                </a:lnTo>
                <a:lnTo>
                  <a:pt x="938298" y="363826"/>
                </a:lnTo>
                <a:lnTo>
                  <a:pt x="926618" y="320152"/>
                </a:lnTo>
                <a:lnTo>
                  <a:pt x="910679" y="278284"/>
                </a:lnTo>
                <a:lnTo>
                  <a:pt x="890719" y="238451"/>
                </a:lnTo>
                <a:lnTo>
                  <a:pt x="866978" y="200880"/>
                </a:lnTo>
                <a:lnTo>
                  <a:pt x="839692" y="165802"/>
                </a:lnTo>
                <a:lnTo>
                  <a:pt x="809101" y="133445"/>
                </a:lnTo>
                <a:lnTo>
                  <a:pt x="775442" y="104037"/>
                </a:lnTo>
                <a:lnTo>
                  <a:pt x="738954" y="77808"/>
                </a:lnTo>
                <a:lnTo>
                  <a:pt x="699876" y="54987"/>
                </a:lnTo>
                <a:lnTo>
                  <a:pt x="658445" y="35802"/>
                </a:lnTo>
                <a:lnTo>
                  <a:pt x="614900" y="20481"/>
                </a:lnTo>
                <a:lnTo>
                  <a:pt x="569479" y="9255"/>
                </a:lnTo>
                <a:lnTo>
                  <a:pt x="522421" y="2352"/>
                </a:lnTo>
                <a:lnTo>
                  <a:pt x="473963" y="0"/>
                </a:lnTo>
                <a:close/>
              </a:path>
            </a:pathLst>
          </a:custGeom>
          <a:solidFill>
            <a:srgbClr val="FFFFFF"/>
          </a:solidFill>
        </p:spPr>
        <p:txBody>
          <a:bodyPr wrap="square" lIns="0" tIns="0" rIns="0" bIns="0" rtlCol="0"/>
          <a:lstStyle/>
          <a:p>
            <a:endParaRPr/>
          </a:p>
        </p:txBody>
      </p:sp>
      <p:sp>
        <p:nvSpPr>
          <p:cNvPr id="35" name="object 24"/>
          <p:cNvSpPr txBox="1"/>
          <p:nvPr/>
        </p:nvSpPr>
        <p:spPr>
          <a:xfrm>
            <a:off x="4465320" y="2262210"/>
            <a:ext cx="361315" cy="162560"/>
          </a:xfrm>
          <a:prstGeom prst="rect">
            <a:avLst/>
          </a:prstGeom>
        </p:spPr>
        <p:txBody>
          <a:bodyPr vert="horz" wrap="square" lIns="0" tIns="12700" rIns="0" bIns="0" rtlCol="0">
            <a:spAutoFit/>
          </a:bodyPr>
          <a:lstStyle/>
          <a:p>
            <a:pPr>
              <a:lnSpc>
                <a:spcPct val="100000"/>
              </a:lnSpc>
              <a:spcBef>
                <a:spcPts val="100"/>
              </a:spcBef>
            </a:pPr>
            <a:r>
              <a:rPr sz="900" b="1" spc="30" dirty="0">
                <a:latin typeface="Trebuchet MS"/>
                <a:cs typeface="Trebuchet MS"/>
              </a:rPr>
              <a:t>IP</a:t>
            </a:r>
            <a:r>
              <a:rPr sz="900" b="1" spc="-50" dirty="0">
                <a:latin typeface="Trebuchet MS"/>
                <a:cs typeface="Trebuchet MS"/>
              </a:rPr>
              <a:t> </a:t>
            </a:r>
            <a:r>
              <a:rPr sz="900" b="1" spc="-35" dirty="0">
                <a:latin typeface="Trebuchet MS"/>
                <a:cs typeface="Trebuchet MS"/>
              </a:rPr>
              <a:t>Fixe</a:t>
            </a:r>
            <a:endParaRPr sz="900">
              <a:latin typeface="Trebuchet MS"/>
              <a:cs typeface="Trebuchet MS"/>
            </a:endParaRPr>
          </a:p>
        </p:txBody>
      </p:sp>
      <p:grpSp>
        <p:nvGrpSpPr>
          <p:cNvPr id="36" name="object 25"/>
          <p:cNvGrpSpPr/>
          <p:nvPr/>
        </p:nvGrpSpPr>
        <p:grpSpPr>
          <a:xfrm>
            <a:off x="4096511" y="4243779"/>
            <a:ext cx="4291965" cy="949960"/>
            <a:chOff x="4096511" y="4451603"/>
            <a:chExt cx="4291965" cy="949960"/>
          </a:xfrm>
        </p:grpSpPr>
        <p:sp>
          <p:nvSpPr>
            <p:cNvPr id="37" name="object 26"/>
            <p:cNvSpPr/>
            <p:nvPr/>
          </p:nvSpPr>
          <p:spPr>
            <a:xfrm>
              <a:off x="4096511" y="4451603"/>
              <a:ext cx="4291965" cy="949960"/>
            </a:xfrm>
            <a:custGeom>
              <a:avLst/>
              <a:gdLst/>
              <a:ahLst/>
              <a:cxnLst/>
              <a:rect l="l" t="t" r="r" b="b"/>
              <a:pathLst>
                <a:path w="4291965" h="949960">
                  <a:moveTo>
                    <a:pt x="4291584" y="0"/>
                  </a:moveTo>
                  <a:lnTo>
                    <a:pt x="0" y="0"/>
                  </a:lnTo>
                  <a:lnTo>
                    <a:pt x="0" y="949452"/>
                  </a:lnTo>
                  <a:lnTo>
                    <a:pt x="4291584" y="949452"/>
                  </a:lnTo>
                  <a:lnTo>
                    <a:pt x="4291584" y="0"/>
                  </a:lnTo>
                  <a:close/>
                </a:path>
              </a:pathLst>
            </a:custGeom>
            <a:solidFill>
              <a:srgbClr val="DFEBE7">
                <a:alpha val="61175"/>
              </a:srgbClr>
            </a:solidFill>
          </p:spPr>
          <p:txBody>
            <a:bodyPr wrap="square" lIns="0" tIns="0" rIns="0" bIns="0" rtlCol="0"/>
            <a:lstStyle/>
            <a:p>
              <a:endParaRPr/>
            </a:p>
          </p:txBody>
        </p:sp>
        <p:sp>
          <p:nvSpPr>
            <p:cNvPr id="38" name="object 27"/>
            <p:cNvSpPr/>
            <p:nvPr/>
          </p:nvSpPr>
          <p:spPr>
            <a:xfrm>
              <a:off x="4189475" y="4468367"/>
              <a:ext cx="948055" cy="909955"/>
            </a:xfrm>
            <a:custGeom>
              <a:avLst/>
              <a:gdLst/>
              <a:ahLst/>
              <a:cxnLst/>
              <a:rect l="l" t="t" r="r" b="b"/>
              <a:pathLst>
                <a:path w="948054" h="909954">
                  <a:moveTo>
                    <a:pt x="473963" y="0"/>
                  </a:moveTo>
                  <a:lnTo>
                    <a:pt x="425506" y="2349"/>
                  </a:lnTo>
                  <a:lnTo>
                    <a:pt x="378448" y="9243"/>
                  </a:lnTo>
                  <a:lnTo>
                    <a:pt x="333027" y="20455"/>
                  </a:lnTo>
                  <a:lnTo>
                    <a:pt x="289482" y="35754"/>
                  </a:lnTo>
                  <a:lnTo>
                    <a:pt x="248051" y="54912"/>
                  </a:lnTo>
                  <a:lnTo>
                    <a:pt x="208973" y="77701"/>
                  </a:lnTo>
                  <a:lnTo>
                    <a:pt x="172485" y="103891"/>
                  </a:lnTo>
                  <a:lnTo>
                    <a:pt x="138826" y="133254"/>
                  </a:lnTo>
                  <a:lnTo>
                    <a:pt x="108235" y="165561"/>
                  </a:lnTo>
                  <a:lnTo>
                    <a:pt x="80949" y="200583"/>
                  </a:lnTo>
                  <a:lnTo>
                    <a:pt x="57208" y="238090"/>
                  </a:lnTo>
                  <a:lnTo>
                    <a:pt x="37248" y="277856"/>
                  </a:lnTo>
                  <a:lnTo>
                    <a:pt x="21309" y="319649"/>
                  </a:lnTo>
                  <a:lnTo>
                    <a:pt x="9629" y="363243"/>
                  </a:lnTo>
                  <a:lnTo>
                    <a:pt x="2447" y="408407"/>
                  </a:lnTo>
                  <a:lnTo>
                    <a:pt x="0" y="454913"/>
                  </a:lnTo>
                  <a:lnTo>
                    <a:pt x="2447" y="501420"/>
                  </a:lnTo>
                  <a:lnTo>
                    <a:pt x="9629" y="546584"/>
                  </a:lnTo>
                  <a:lnTo>
                    <a:pt x="21309" y="590178"/>
                  </a:lnTo>
                  <a:lnTo>
                    <a:pt x="37248" y="631971"/>
                  </a:lnTo>
                  <a:lnTo>
                    <a:pt x="57208" y="671737"/>
                  </a:lnTo>
                  <a:lnTo>
                    <a:pt x="80949" y="709244"/>
                  </a:lnTo>
                  <a:lnTo>
                    <a:pt x="108235" y="744266"/>
                  </a:lnTo>
                  <a:lnTo>
                    <a:pt x="138826" y="776573"/>
                  </a:lnTo>
                  <a:lnTo>
                    <a:pt x="172485" y="805936"/>
                  </a:lnTo>
                  <a:lnTo>
                    <a:pt x="208973" y="832126"/>
                  </a:lnTo>
                  <a:lnTo>
                    <a:pt x="248051" y="854915"/>
                  </a:lnTo>
                  <a:lnTo>
                    <a:pt x="289482" y="874073"/>
                  </a:lnTo>
                  <a:lnTo>
                    <a:pt x="333027" y="889372"/>
                  </a:lnTo>
                  <a:lnTo>
                    <a:pt x="378448" y="900584"/>
                  </a:lnTo>
                  <a:lnTo>
                    <a:pt x="425506" y="907478"/>
                  </a:lnTo>
                  <a:lnTo>
                    <a:pt x="473963" y="909827"/>
                  </a:lnTo>
                  <a:lnTo>
                    <a:pt x="522421" y="907478"/>
                  </a:lnTo>
                  <a:lnTo>
                    <a:pt x="569479" y="900584"/>
                  </a:lnTo>
                  <a:lnTo>
                    <a:pt x="614900" y="889372"/>
                  </a:lnTo>
                  <a:lnTo>
                    <a:pt x="658445" y="874073"/>
                  </a:lnTo>
                  <a:lnTo>
                    <a:pt x="699876" y="854915"/>
                  </a:lnTo>
                  <a:lnTo>
                    <a:pt x="738954" y="832126"/>
                  </a:lnTo>
                  <a:lnTo>
                    <a:pt x="775442" y="805936"/>
                  </a:lnTo>
                  <a:lnTo>
                    <a:pt x="809101" y="776573"/>
                  </a:lnTo>
                  <a:lnTo>
                    <a:pt x="839692" y="744266"/>
                  </a:lnTo>
                  <a:lnTo>
                    <a:pt x="866978" y="709244"/>
                  </a:lnTo>
                  <a:lnTo>
                    <a:pt x="890719" y="671737"/>
                  </a:lnTo>
                  <a:lnTo>
                    <a:pt x="910679" y="631971"/>
                  </a:lnTo>
                  <a:lnTo>
                    <a:pt x="926618" y="590178"/>
                  </a:lnTo>
                  <a:lnTo>
                    <a:pt x="938298" y="546584"/>
                  </a:lnTo>
                  <a:lnTo>
                    <a:pt x="945480" y="501420"/>
                  </a:lnTo>
                  <a:lnTo>
                    <a:pt x="947927" y="454913"/>
                  </a:lnTo>
                  <a:lnTo>
                    <a:pt x="945480" y="408407"/>
                  </a:lnTo>
                  <a:lnTo>
                    <a:pt x="938298" y="363243"/>
                  </a:lnTo>
                  <a:lnTo>
                    <a:pt x="926618" y="319649"/>
                  </a:lnTo>
                  <a:lnTo>
                    <a:pt x="910679" y="277856"/>
                  </a:lnTo>
                  <a:lnTo>
                    <a:pt x="890719" y="238090"/>
                  </a:lnTo>
                  <a:lnTo>
                    <a:pt x="866978" y="200583"/>
                  </a:lnTo>
                  <a:lnTo>
                    <a:pt x="839692" y="165561"/>
                  </a:lnTo>
                  <a:lnTo>
                    <a:pt x="809101" y="133254"/>
                  </a:lnTo>
                  <a:lnTo>
                    <a:pt x="775442" y="103891"/>
                  </a:lnTo>
                  <a:lnTo>
                    <a:pt x="738954" y="77701"/>
                  </a:lnTo>
                  <a:lnTo>
                    <a:pt x="699876" y="54912"/>
                  </a:lnTo>
                  <a:lnTo>
                    <a:pt x="658445" y="35754"/>
                  </a:lnTo>
                  <a:lnTo>
                    <a:pt x="614900" y="20455"/>
                  </a:lnTo>
                  <a:lnTo>
                    <a:pt x="569479" y="9243"/>
                  </a:lnTo>
                  <a:lnTo>
                    <a:pt x="522421" y="2349"/>
                  </a:lnTo>
                  <a:lnTo>
                    <a:pt x="473963" y="0"/>
                  </a:lnTo>
                  <a:close/>
                </a:path>
              </a:pathLst>
            </a:custGeom>
            <a:solidFill>
              <a:srgbClr val="FFFFFF"/>
            </a:solidFill>
          </p:spPr>
          <p:txBody>
            <a:bodyPr wrap="square" lIns="0" tIns="0" rIns="0" bIns="0" rtlCol="0"/>
            <a:lstStyle/>
            <a:p>
              <a:endParaRPr/>
            </a:p>
          </p:txBody>
        </p:sp>
      </p:grpSp>
      <p:sp>
        <p:nvSpPr>
          <p:cNvPr id="39" name="object 28"/>
          <p:cNvSpPr txBox="1"/>
          <p:nvPr/>
        </p:nvSpPr>
        <p:spPr>
          <a:xfrm>
            <a:off x="5393690" y="4254193"/>
            <a:ext cx="2734310" cy="903605"/>
          </a:xfrm>
          <a:prstGeom prst="rect">
            <a:avLst/>
          </a:prstGeom>
        </p:spPr>
        <p:txBody>
          <a:bodyPr vert="horz" wrap="square" lIns="0" tIns="12700" rIns="0" bIns="0" rtlCol="0">
            <a:spAutoFit/>
          </a:bodyPr>
          <a:lstStyle/>
          <a:p>
            <a:pPr marR="3810" algn="ctr">
              <a:lnSpc>
                <a:spcPct val="100000"/>
              </a:lnSpc>
              <a:spcBef>
                <a:spcPts val="100"/>
              </a:spcBef>
            </a:pPr>
            <a:r>
              <a:rPr sz="1400" b="1" spc="-50" dirty="0">
                <a:solidFill>
                  <a:srgbClr val="FF0000"/>
                </a:solidFill>
                <a:latin typeface="Trebuchet MS"/>
                <a:cs typeface="Trebuchet MS"/>
              </a:rPr>
              <a:t>27,90</a:t>
            </a:r>
            <a:r>
              <a:rPr sz="1400" b="1" spc="-100" dirty="0">
                <a:solidFill>
                  <a:srgbClr val="FF0000"/>
                </a:solidFill>
                <a:latin typeface="Trebuchet MS"/>
                <a:cs typeface="Trebuchet MS"/>
              </a:rPr>
              <a:t> </a:t>
            </a:r>
            <a:r>
              <a:rPr sz="1400" b="1" spc="-1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HT</a:t>
            </a:r>
            <a:r>
              <a:rPr sz="1400" b="1" spc="-95" dirty="0">
                <a:solidFill>
                  <a:srgbClr val="FF0000"/>
                </a:solidFill>
                <a:latin typeface="Trebuchet MS"/>
                <a:cs typeface="Trebuchet MS"/>
              </a:rPr>
              <a:t> </a:t>
            </a:r>
            <a:r>
              <a:rPr sz="1400" b="1" spc="-2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mois</a:t>
            </a:r>
            <a:endParaRPr sz="1400">
              <a:latin typeface="Trebuchet MS"/>
              <a:cs typeface="Trebuchet MS"/>
            </a:endParaRPr>
          </a:p>
          <a:p>
            <a:pPr marR="6350" algn="ctr">
              <a:lnSpc>
                <a:spcPct val="100000"/>
              </a:lnSpc>
              <a:spcBef>
                <a:spcPts val="30"/>
              </a:spcBef>
            </a:pPr>
            <a:r>
              <a:rPr sz="700" spc="-35" dirty="0">
                <a:latin typeface="Trebuchet MS"/>
                <a:cs typeface="Trebuchet MS"/>
              </a:rPr>
              <a:t>(</a:t>
            </a:r>
            <a:r>
              <a:rPr sz="700" dirty="0">
                <a:latin typeface="Trebuchet MS"/>
                <a:cs typeface="Trebuchet MS"/>
              </a:rPr>
              <a:t>au</a:t>
            </a:r>
            <a:r>
              <a:rPr sz="700" spc="-35" dirty="0">
                <a:latin typeface="Trebuchet MS"/>
                <a:cs typeface="Trebuchet MS"/>
              </a:rPr>
              <a:t> lie</a:t>
            </a:r>
            <a:r>
              <a:rPr sz="700" spc="-40" dirty="0">
                <a:latin typeface="Trebuchet MS"/>
                <a:cs typeface="Trebuchet MS"/>
              </a:rPr>
              <a:t>u</a:t>
            </a:r>
            <a:r>
              <a:rPr sz="700" spc="-20" dirty="0">
                <a:latin typeface="Trebuchet MS"/>
                <a:cs typeface="Trebuchet MS"/>
              </a:rPr>
              <a:t> </a:t>
            </a:r>
            <a:r>
              <a:rPr sz="700" spc="-10" dirty="0">
                <a:latin typeface="Trebuchet MS"/>
                <a:cs typeface="Trebuchet MS"/>
              </a:rPr>
              <a:t>d</a:t>
            </a:r>
            <a:r>
              <a:rPr sz="700" spc="-25" dirty="0">
                <a:latin typeface="Trebuchet MS"/>
                <a:cs typeface="Trebuchet MS"/>
              </a:rPr>
              <a:t>e</a:t>
            </a:r>
            <a:r>
              <a:rPr sz="700" spc="-35" dirty="0">
                <a:latin typeface="Trebuchet MS"/>
                <a:cs typeface="Trebuchet MS"/>
              </a:rPr>
              <a:t> </a:t>
            </a:r>
            <a:r>
              <a:rPr sz="700" spc="10" dirty="0">
                <a:latin typeface="Trebuchet MS"/>
                <a:cs typeface="Trebuchet MS"/>
              </a:rPr>
              <a:t>29</a:t>
            </a:r>
            <a:r>
              <a:rPr sz="700" spc="-60" dirty="0">
                <a:latin typeface="Trebuchet MS"/>
                <a:cs typeface="Trebuchet MS"/>
              </a:rPr>
              <a:t>,9</a:t>
            </a:r>
            <a:r>
              <a:rPr sz="700" spc="10" dirty="0">
                <a:latin typeface="Trebuchet MS"/>
                <a:cs typeface="Trebuchet MS"/>
              </a:rPr>
              <a:t>0</a:t>
            </a:r>
            <a:r>
              <a:rPr sz="700" spc="15" dirty="0">
                <a:latin typeface="Trebuchet MS"/>
                <a:cs typeface="Trebuchet MS"/>
              </a:rPr>
              <a:t>€</a:t>
            </a:r>
            <a:r>
              <a:rPr sz="700" spc="-15" dirty="0">
                <a:latin typeface="Trebuchet MS"/>
                <a:cs typeface="Trebuchet MS"/>
              </a:rPr>
              <a:t> </a:t>
            </a:r>
            <a:r>
              <a:rPr sz="700" spc="20" dirty="0">
                <a:latin typeface="Trebuchet MS"/>
                <a:cs typeface="Trebuchet MS"/>
              </a:rPr>
              <a:t>HT</a:t>
            </a:r>
            <a:r>
              <a:rPr sz="700" spc="-40" dirty="0">
                <a:latin typeface="Trebuchet MS"/>
                <a:cs typeface="Trebuchet MS"/>
              </a:rPr>
              <a:t> </a:t>
            </a:r>
            <a:r>
              <a:rPr sz="700" spc="-10" dirty="0">
                <a:latin typeface="Trebuchet MS"/>
                <a:cs typeface="Trebuchet MS"/>
              </a:rPr>
              <a:t>p</a:t>
            </a:r>
            <a:r>
              <a:rPr sz="700" spc="-20" dirty="0">
                <a:latin typeface="Trebuchet MS"/>
                <a:cs typeface="Trebuchet MS"/>
              </a:rPr>
              <a:t>ar</a:t>
            </a:r>
            <a:r>
              <a:rPr sz="700" spc="-30" dirty="0">
                <a:latin typeface="Trebuchet MS"/>
                <a:cs typeface="Trebuchet MS"/>
              </a:rPr>
              <a:t> </a:t>
            </a:r>
            <a:r>
              <a:rPr sz="700" spc="30" dirty="0">
                <a:latin typeface="Trebuchet MS"/>
                <a:cs typeface="Trebuchet MS"/>
              </a:rPr>
              <a:t>m</a:t>
            </a:r>
            <a:r>
              <a:rPr sz="700" dirty="0">
                <a:latin typeface="Trebuchet MS"/>
                <a:cs typeface="Trebuchet MS"/>
              </a:rPr>
              <a:t>o</a:t>
            </a:r>
            <a:r>
              <a:rPr sz="700" spc="5" dirty="0">
                <a:latin typeface="Trebuchet MS"/>
                <a:cs typeface="Trebuchet MS"/>
              </a:rPr>
              <a:t>is</a:t>
            </a:r>
            <a:r>
              <a:rPr sz="700" spc="-35" dirty="0">
                <a:latin typeface="Trebuchet MS"/>
                <a:cs typeface="Trebuchet MS"/>
              </a:rPr>
              <a:t>)</a:t>
            </a:r>
            <a:endParaRPr sz="700">
              <a:latin typeface="Trebuchet MS"/>
              <a:cs typeface="Trebuchet MS"/>
            </a:endParaRPr>
          </a:p>
          <a:p>
            <a:pPr marR="5715" algn="ctr">
              <a:lnSpc>
                <a:spcPct val="100000"/>
              </a:lnSpc>
              <a:spcBef>
                <a:spcPts val="350"/>
              </a:spcBef>
            </a:pPr>
            <a:r>
              <a:rPr sz="900" spc="15" dirty="0">
                <a:latin typeface="Trebuchet MS"/>
                <a:cs typeface="Trebuchet MS"/>
              </a:rPr>
              <a:t>Engage</a:t>
            </a:r>
            <a:r>
              <a:rPr sz="900" spc="40" dirty="0">
                <a:latin typeface="Trebuchet MS"/>
                <a:cs typeface="Trebuchet MS"/>
              </a:rPr>
              <a:t>m</a:t>
            </a:r>
            <a:r>
              <a:rPr sz="900" spc="-30" dirty="0">
                <a:latin typeface="Trebuchet MS"/>
                <a:cs typeface="Trebuchet MS"/>
              </a:rPr>
              <a:t>ent</a:t>
            </a:r>
            <a:r>
              <a:rPr sz="900" spc="-50" dirty="0">
                <a:latin typeface="Trebuchet MS"/>
                <a:cs typeface="Trebuchet MS"/>
              </a:rPr>
              <a:t> </a:t>
            </a:r>
            <a:r>
              <a:rPr sz="900" spc="25" dirty="0">
                <a:latin typeface="Trebuchet MS"/>
                <a:cs typeface="Trebuchet MS"/>
              </a:rPr>
              <a:t>48</a:t>
            </a:r>
            <a:r>
              <a:rPr sz="900" spc="-45" dirty="0">
                <a:latin typeface="Trebuchet MS"/>
                <a:cs typeface="Trebuchet MS"/>
              </a:rPr>
              <a:t> </a:t>
            </a:r>
            <a:r>
              <a:rPr sz="900" spc="40" dirty="0">
                <a:latin typeface="Trebuchet MS"/>
                <a:cs typeface="Trebuchet MS"/>
              </a:rPr>
              <a:t>m</a:t>
            </a:r>
            <a:r>
              <a:rPr sz="900" spc="15" dirty="0">
                <a:latin typeface="Trebuchet MS"/>
                <a:cs typeface="Trebuchet MS"/>
              </a:rPr>
              <a:t>ois</a:t>
            </a:r>
            <a:endParaRPr sz="900">
              <a:latin typeface="Trebuchet MS"/>
              <a:cs typeface="Trebuchet MS"/>
            </a:endParaRPr>
          </a:p>
          <a:p>
            <a:pPr marR="5080" algn="ctr">
              <a:lnSpc>
                <a:spcPct val="100000"/>
              </a:lnSpc>
              <a:spcBef>
                <a:spcPts val="365"/>
              </a:spcBef>
            </a:pPr>
            <a:r>
              <a:rPr sz="900" spc="-20" dirty="0">
                <a:latin typeface="Trebuchet MS"/>
                <a:cs typeface="Trebuchet MS"/>
              </a:rPr>
              <a:t>Valable</a:t>
            </a:r>
            <a:r>
              <a:rPr sz="900" spc="-55" dirty="0">
                <a:latin typeface="Trebuchet MS"/>
                <a:cs typeface="Trebuchet MS"/>
              </a:rPr>
              <a:t> </a:t>
            </a:r>
            <a:r>
              <a:rPr sz="900" spc="-10" dirty="0">
                <a:latin typeface="Trebuchet MS"/>
                <a:cs typeface="Trebuchet MS"/>
              </a:rPr>
              <a:t>pour</a:t>
            </a:r>
            <a:r>
              <a:rPr sz="900" spc="-50" dirty="0">
                <a:latin typeface="Trebuchet MS"/>
                <a:cs typeface="Trebuchet MS"/>
              </a:rPr>
              <a:t> </a:t>
            </a:r>
            <a:r>
              <a:rPr sz="900" dirty="0">
                <a:latin typeface="Trebuchet MS"/>
                <a:cs typeface="Trebuchet MS"/>
              </a:rPr>
              <a:t>un</a:t>
            </a:r>
            <a:r>
              <a:rPr sz="900" spc="-35" dirty="0">
                <a:latin typeface="Trebuchet MS"/>
                <a:cs typeface="Trebuchet MS"/>
              </a:rPr>
              <a:t> </a:t>
            </a:r>
            <a:r>
              <a:rPr sz="900" spc="-5" dirty="0">
                <a:latin typeface="Trebuchet MS"/>
                <a:cs typeface="Trebuchet MS"/>
              </a:rPr>
              <a:t>changement</a:t>
            </a:r>
            <a:r>
              <a:rPr sz="900" spc="-35" dirty="0">
                <a:latin typeface="Trebuchet MS"/>
                <a:cs typeface="Trebuchet MS"/>
              </a:rPr>
              <a:t> </a:t>
            </a:r>
            <a:r>
              <a:rPr sz="900" spc="5" dirty="0">
                <a:latin typeface="Trebuchet MS"/>
                <a:cs typeface="Trebuchet MS"/>
              </a:rPr>
              <a:t>ou</a:t>
            </a:r>
            <a:r>
              <a:rPr sz="900" spc="-35" dirty="0">
                <a:latin typeface="Trebuchet MS"/>
                <a:cs typeface="Trebuchet MS"/>
              </a:rPr>
              <a:t> </a:t>
            </a:r>
            <a:r>
              <a:rPr sz="900" dirty="0">
                <a:latin typeface="Trebuchet MS"/>
                <a:cs typeface="Trebuchet MS"/>
              </a:rPr>
              <a:t>un</a:t>
            </a:r>
            <a:r>
              <a:rPr sz="900" spc="-35" dirty="0">
                <a:latin typeface="Trebuchet MS"/>
                <a:cs typeface="Trebuchet MS"/>
              </a:rPr>
              <a:t> </a:t>
            </a:r>
            <a:r>
              <a:rPr sz="900" spc="-25" dirty="0">
                <a:latin typeface="Trebuchet MS"/>
                <a:cs typeface="Trebuchet MS"/>
              </a:rPr>
              <a:t>renouvellement</a:t>
            </a:r>
            <a:r>
              <a:rPr sz="900" spc="-35" dirty="0">
                <a:latin typeface="Trebuchet MS"/>
                <a:cs typeface="Trebuchet MS"/>
              </a:rPr>
              <a:t> </a:t>
            </a:r>
            <a:r>
              <a:rPr sz="900" spc="-22" baseline="27777" dirty="0">
                <a:latin typeface="Trebuchet MS"/>
                <a:cs typeface="Trebuchet MS"/>
              </a:rPr>
              <a:t>(1)</a:t>
            </a:r>
            <a:endParaRPr sz="900" baseline="27777">
              <a:latin typeface="Trebuchet MS"/>
              <a:cs typeface="Trebuchet MS"/>
            </a:endParaRPr>
          </a:p>
          <a:p>
            <a:pPr marR="7620" algn="ctr">
              <a:lnSpc>
                <a:spcPct val="100000"/>
              </a:lnSpc>
              <a:spcBef>
                <a:spcPts val="409"/>
              </a:spcBef>
            </a:pPr>
            <a:r>
              <a:rPr sz="900" spc="-10" dirty="0">
                <a:latin typeface="Trebuchet MS"/>
                <a:cs typeface="Trebuchet MS"/>
              </a:rPr>
              <a:t>Cumulable</a:t>
            </a:r>
            <a:r>
              <a:rPr sz="900" spc="-30" dirty="0">
                <a:latin typeface="Trebuchet MS"/>
                <a:cs typeface="Trebuchet MS"/>
              </a:rPr>
              <a:t> </a:t>
            </a:r>
            <a:r>
              <a:rPr sz="900" spc="-5" dirty="0">
                <a:latin typeface="Trebuchet MS"/>
                <a:cs typeface="Trebuchet MS"/>
              </a:rPr>
              <a:t>avec</a:t>
            </a:r>
            <a:r>
              <a:rPr sz="900" spc="-40" dirty="0">
                <a:latin typeface="Trebuchet MS"/>
                <a:cs typeface="Trebuchet MS"/>
              </a:rPr>
              <a:t> </a:t>
            </a:r>
            <a:r>
              <a:rPr sz="900" spc="-60" dirty="0">
                <a:latin typeface="Trebuchet MS"/>
                <a:cs typeface="Trebuchet MS"/>
              </a:rPr>
              <a:t>l’offre</a:t>
            </a:r>
            <a:r>
              <a:rPr sz="900" spc="-55" dirty="0">
                <a:latin typeface="Trebuchet MS"/>
                <a:cs typeface="Trebuchet MS"/>
              </a:rPr>
              <a:t> </a:t>
            </a:r>
            <a:r>
              <a:rPr sz="900" spc="-15" dirty="0">
                <a:latin typeface="Trebuchet MS"/>
                <a:cs typeface="Trebuchet MS"/>
              </a:rPr>
              <a:t>de</a:t>
            </a:r>
            <a:r>
              <a:rPr sz="900" spc="-55" dirty="0">
                <a:latin typeface="Trebuchet MS"/>
                <a:cs typeface="Trebuchet MS"/>
              </a:rPr>
              <a:t> </a:t>
            </a:r>
            <a:r>
              <a:rPr sz="900" spc="-15" dirty="0">
                <a:latin typeface="Trebuchet MS"/>
                <a:cs typeface="Trebuchet MS"/>
              </a:rPr>
              <a:t>Bienvenue</a:t>
            </a:r>
            <a:endParaRPr sz="900">
              <a:latin typeface="Trebuchet MS"/>
              <a:cs typeface="Trebuchet MS"/>
            </a:endParaRPr>
          </a:p>
        </p:txBody>
      </p:sp>
      <p:sp>
        <p:nvSpPr>
          <p:cNvPr id="40" name="object 29"/>
          <p:cNvSpPr txBox="1"/>
          <p:nvPr/>
        </p:nvSpPr>
        <p:spPr>
          <a:xfrm>
            <a:off x="4416552" y="4356936"/>
            <a:ext cx="499745" cy="299720"/>
          </a:xfrm>
          <a:prstGeom prst="rect">
            <a:avLst/>
          </a:prstGeom>
        </p:spPr>
        <p:txBody>
          <a:bodyPr vert="horz" wrap="square" lIns="0" tIns="12700" rIns="0" bIns="0" rtlCol="0">
            <a:spAutoFit/>
          </a:bodyPr>
          <a:lstStyle/>
          <a:p>
            <a:pPr marR="5080" indent="8890">
              <a:lnSpc>
                <a:spcPct val="100000"/>
              </a:lnSpc>
              <a:spcBef>
                <a:spcPts val="100"/>
              </a:spcBef>
            </a:pPr>
            <a:r>
              <a:rPr sz="900" b="1" spc="45" dirty="0">
                <a:latin typeface="Trebuchet MS"/>
                <a:cs typeface="Trebuchet MS"/>
              </a:rPr>
              <a:t>P</a:t>
            </a:r>
            <a:r>
              <a:rPr sz="900" b="1" spc="-65" dirty="0">
                <a:latin typeface="Trebuchet MS"/>
                <a:cs typeface="Trebuchet MS"/>
              </a:rPr>
              <a:t>r</a:t>
            </a:r>
            <a:r>
              <a:rPr sz="900" b="1" spc="-35" dirty="0">
                <a:latin typeface="Trebuchet MS"/>
                <a:cs typeface="Trebuchet MS"/>
              </a:rPr>
              <a:t>e</a:t>
            </a:r>
            <a:r>
              <a:rPr sz="900" b="1" spc="-10" dirty="0">
                <a:latin typeface="Trebuchet MS"/>
                <a:cs typeface="Trebuchet MS"/>
              </a:rPr>
              <a:t>mium  </a:t>
            </a:r>
            <a:r>
              <a:rPr sz="900" b="1" spc="30" dirty="0">
                <a:latin typeface="Trebuchet MS"/>
                <a:cs typeface="Trebuchet MS"/>
              </a:rPr>
              <a:t>IP</a:t>
            </a:r>
            <a:r>
              <a:rPr sz="900" b="1" spc="-50" dirty="0">
                <a:latin typeface="Trebuchet MS"/>
                <a:cs typeface="Trebuchet MS"/>
              </a:rPr>
              <a:t> </a:t>
            </a:r>
            <a:r>
              <a:rPr sz="900" b="1" spc="114" dirty="0">
                <a:latin typeface="Trebuchet MS"/>
                <a:cs typeface="Trebuchet MS"/>
              </a:rPr>
              <a:t>M</a:t>
            </a:r>
            <a:r>
              <a:rPr sz="900" b="1" spc="-10" dirty="0">
                <a:latin typeface="Trebuchet MS"/>
                <a:cs typeface="Trebuchet MS"/>
              </a:rPr>
              <a:t>o</a:t>
            </a:r>
            <a:r>
              <a:rPr sz="900" b="1" spc="-25" dirty="0">
                <a:latin typeface="Trebuchet MS"/>
                <a:cs typeface="Trebuchet MS"/>
              </a:rPr>
              <a:t>b</a:t>
            </a:r>
            <a:r>
              <a:rPr sz="900" b="1" spc="-35" dirty="0">
                <a:latin typeface="Trebuchet MS"/>
                <a:cs typeface="Trebuchet MS"/>
              </a:rPr>
              <a:t>i</a:t>
            </a:r>
            <a:r>
              <a:rPr sz="900" b="1" spc="-30" dirty="0">
                <a:latin typeface="Trebuchet MS"/>
                <a:cs typeface="Trebuchet MS"/>
              </a:rPr>
              <a:t>l</a:t>
            </a:r>
            <a:r>
              <a:rPr sz="900" b="1" spc="-35" dirty="0">
                <a:latin typeface="Trebuchet MS"/>
                <a:cs typeface="Trebuchet MS"/>
              </a:rPr>
              <a:t>e</a:t>
            </a:r>
            <a:endParaRPr sz="900">
              <a:latin typeface="Trebuchet MS"/>
              <a:cs typeface="Trebuchet MS"/>
            </a:endParaRPr>
          </a:p>
        </p:txBody>
      </p:sp>
      <p:sp>
        <p:nvSpPr>
          <p:cNvPr id="46" name="object 35"/>
          <p:cNvSpPr txBox="1"/>
          <p:nvPr/>
        </p:nvSpPr>
        <p:spPr>
          <a:xfrm>
            <a:off x="5459476" y="5303366"/>
            <a:ext cx="2734945" cy="903605"/>
          </a:xfrm>
          <a:prstGeom prst="rect">
            <a:avLst/>
          </a:prstGeom>
        </p:spPr>
        <p:txBody>
          <a:bodyPr vert="horz" wrap="square" lIns="0" tIns="12700" rIns="0" bIns="0" rtlCol="0">
            <a:spAutoFit/>
          </a:bodyPr>
          <a:lstStyle/>
          <a:p>
            <a:pPr marR="3810" algn="ctr">
              <a:lnSpc>
                <a:spcPct val="100000"/>
              </a:lnSpc>
              <a:spcBef>
                <a:spcPts val="100"/>
              </a:spcBef>
            </a:pPr>
            <a:r>
              <a:rPr sz="1400" b="1" spc="-50" dirty="0">
                <a:solidFill>
                  <a:srgbClr val="FF0000"/>
                </a:solidFill>
                <a:latin typeface="Trebuchet MS"/>
                <a:cs typeface="Trebuchet MS"/>
              </a:rPr>
              <a:t>33,90</a:t>
            </a:r>
            <a:r>
              <a:rPr sz="1400" b="1" spc="-100" dirty="0">
                <a:solidFill>
                  <a:srgbClr val="FF0000"/>
                </a:solidFill>
                <a:latin typeface="Trebuchet MS"/>
                <a:cs typeface="Trebuchet MS"/>
              </a:rPr>
              <a:t> </a:t>
            </a:r>
            <a:r>
              <a:rPr sz="1400" b="1" spc="-1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HT</a:t>
            </a:r>
            <a:r>
              <a:rPr sz="1400" b="1" spc="-95" dirty="0">
                <a:solidFill>
                  <a:srgbClr val="FF0000"/>
                </a:solidFill>
                <a:latin typeface="Trebuchet MS"/>
                <a:cs typeface="Trebuchet MS"/>
              </a:rPr>
              <a:t> </a:t>
            </a:r>
            <a:r>
              <a:rPr sz="1400" b="1" spc="-2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mois</a:t>
            </a:r>
            <a:endParaRPr sz="1400" dirty="0">
              <a:latin typeface="Trebuchet MS"/>
              <a:cs typeface="Trebuchet MS"/>
            </a:endParaRPr>
          </a:p>
          <a:p>
            <a:pPr marR="6350" algn="ctr">
              <a:lnSpc>
                <a:spcPct val="100000"/>
              </a:lnSpc>
              <a:spcBef>
                <a:spcPts val="30"/>
              </a:spcBef>
            </a:pPr>
            <a:r>
              <a:rPr sz="700" spc="-35" dirty="0">
                <a:latin typeface="Trebuchet MS"/>
                <a:cs typeface="Trebuchet MS"/>
              </a:rPr>
              <a:t>(</a:t>
            </a:r>
            <a:r>
              <a:rPr sz="700" dirty="0">
                <a:latin typeface="Trebuchet MS"/>
                <a:cs typeface="Trebuchet MS"/>
              </a:rPr>
              <a:t>au</a:t>
            </a:r>
            <a:r>
              <a:rPr sz="700" spc="-35" dirty="0">
                <a:latin typeface="Trebuchet MS"/>
                <a:cs typeface="Trebuchet MS"/>
              </a:rPr>
              <a:t> lie</a:t>
            </a:r>
            <a:r>
              <a:rPr sz="700" spc="-40" dirty="0">
                <a:latin typeface="Trebuchet MS"/>
                <a:cs typeface="Trebuchet MS"/>
              </a:rPr>
              <a:t>u</a:t>
            </a:r>
            <a:r>
              <a:rPr sz="700" spc="-20" dirty="0">
                <a:latin typeface="Trebuchet MS"/>
                <a:cs typeface="Trebuchet MS"/>
              </a:rPr>
              <a:t> </a:t>
            </a:r>
            <a:r>
              <a:rPr sz="700" spc="-10" dirty="0">
                <a:latin typeface="Trebuchet MS"/>
                <a:cs typeface="Trebuchet MS"/>
              </a:rPr>
              <a:t>d</a:t>
            </a:r>
            <a:r>
              <a:rPr sz="700" spc="-25" dirty="0">
                <a:latin typeface="Trebuchet MS"/>
                <a:cs typeface="Trebuchet MS"/>
              </a:rPr>
              <a:t>e</a:t>
            </a:r>
            <a:r>
              <a:rPr sz="700" spc="-35" dirty="0">
                <a:latin typeface="Trebuchet MS"/>
                <a:cs typeface="Trebuchet MS"/>
              </a:rPr>
              <a:t> </a:t>
            </a:r>
            <a:r>
              <a:rPr sz="700" spc="10" dirty="0">
                <a:latin typeface="Trebuchet MS"/>
                <a:cs typeface="Trebuchet MS"/>
              </a:rPr>
              <a:t>35</a:t>
            </a:r>
            <a:r>
              <a:rPr sz="700" spc="-60" dirty="0">
                <a:latin typeface="Trebuchet MS"/>
                <a:cs typeface="Trebuchet MS"/>
              </a:rPr>
              <a:t>,9</a:t>
            </a:r>
            <a:r>
              <a:rPr sz="700" spc="10" dirty="0">
                <a:latin typeface="Trebuchet MS"/>
                <a:cs typeface="Trebuchet MS"/>
              </a:rPr>
              <a:t>0</a:t>
            </a:r>
            <a:r>
              <a:rPr sz="700" spc="15" dirty="0">
                <a:latin typeface="Trebuchet MS"/>
                <a:cs typeface="Trebuchet MS"/>
              </a:rPr>
              <a:t>€</a:t>
            </a:r>
            <a:r>
              <a:rPr sz="700" spc="-15" dirty="0">
                <a:latin typeface="Trebuchet MS"/>
                <a:cs typeface="Trebuchet MS"/>
              </a:rPr>
              <a:t> </a:t>
            </a:r>
            <a:r>
              <a:rPr sz="700" spc="20" dirty="0">
                <a:latin typeface="Trebuchet MS"/>
                <a:cs typeface="Trebuchet MS"/>
              </a:rPr>
              <a:t>HT</a:t>
            </a:r>
            <a:r>
              <a:rPr sz="700" spc="-40" dirty="0">
                <a:latin typeface="Trebuchet MS"/>
                <a:cs typeface="Trebuchet MS"/>
              </a:rPr>
              <a:t> </a:t>
            </a:r>
            <a:r>
              <a:rPr sz="700" spc="-10" dirty="0">
                <a:latin typeface="Trebuchet MS"/>
                <a:cs typeface="Trebuchet MS"/>
              </a:rPr>
              <a:t>p</a:t>
            </a:r>
            <a:r>
              <a:rPr sz="700" spc="-20" dirty="0">
                <a:latin typeface="Trebuchet MS"/>
                <a:cs typeface="Trebuchet MS"/>
              </a:rPr>
              <a:t>ar</a:t>
            </a:r>
            <a:r>
              <a:rPr sz="700" spc="-30" dirty="0">
                <a:latin typeface="Trebuchet MS"/>
                <a:cs typeface="Trebuchet MS"/>
              </a:rPr>
              <a:t> </a:t>
            </a:r>
            <a:r>
              <a:rPr sz="700" spc="30" dirty="0">
                <a:latin typeface="Trebuchet MS"/>
                <a:cs typeface="Trebuchet MS"/>
              </a:rPr>
              <a:t>m</a:t>
            </a:r>
            <a:r>
              <a:rPr sz="700" dirty="0">
                <a:latin typeface="Trebuchet MS"/>
                <a:cs typeface="Trebuchet MS"/>
              </a:rPr>
              <a:t>o</a:t>
            </a:r>
            <a:r>
              <a:rPr sz="700" spc="5" dirty="0">
                <a:latin typeface="Trebuchet MS"/>
                <a:cs typeface="Trebuchet MS"/>
              </a:rPr>
              <a:t>is</a:t>
            </a:r>
            <a:r>
              <a:rPr sz="700" spc="-35" dirty="0">
                <a:latin typeface="Trebuchet MS"/>
                <a:cs typeface="Trebuchet MS"/>
              </a:rPr>
              <a:t>)</a:t>
            </a:r>
            <a:endParaRPr sz="700" dirty="0">
              <a:latin typeface="Trebuchet MS"/>
              <a:cs typeface="Trebuchet MS"/>
            </a:endParaRPr>
          </a:p>
          <a:p>
            <a:pPr marR="6350" algn="ctr">
              <a:lnSpc>
                <a:spcPct val="100000"/>
              </a:lnSpc>
              <a:spcBef>
                <a:spcPts val="350"/>
              </a:spcBef>
            </a:pPr>
            <a:r>
              <a:rPr sz="900" spc="25" dirty="0">
                <a:latin typeface="Trebuchet MS"/>
                <a:cs typeface="Trebuchet MS"/>
              </a:rPr>
              <a:t>E</a:t>
            </a:r>
            <a:r>
              <a:rPr sz="900" spc="20" dirty="0">
                <a:latin typeface="Trebuchet MS"/>
                <a:cs typeface="Trebuchet MS"/>
              </a:rPr>
              <a:t>nga</a:t>
            </a:r>
            <a:r>
              <a:rPr sz="900" spc="25" dirty="0">
                <a:latin typeface="Trebuchet MS"/>
                <a:cs typeface="Trebuchet MS"/>
              </a:rPr>
              <a:t>g</a:t>
            </a:r>
            <a:r>
              <a:rPr sz="900" spc="5" dirty="0">
                <a:latin typeface="Trebuchet MS"/>
                <a:cs typeface="Trebuchet MS"/>
              </a:rPr>
              <a:t>em</a:t>
            </a:r>
            <a:r>
              <a:rPr sz="900" spc="-35" dirty="0">
                <a:latin typeface="Trebuchet MS"/>
                <a:cs typeface="Trebuchet MS"/>
              </a:rPr>
              <a:t>ent</a:t>
            </a:r>
            <a:r>
              <a:rPr sz="900" spc="-45" dirty="0">
                <a:latin typeface="Trebuchet MS"/>
                <a:cs typeface="Trebuchet MS"/>
              </a:rPr>
              <a:t> </a:t>
            </a:r>
            <a:r>
              <a:rPr sz="900" spc="25" dirty="0">
                <a:latin typeface="Trebuchet MS"/>
                <a:cs typeface="Trebuchet MS"/>
              </a:rPr>
              <a:t>48</a:t>
            </a:r>
            <a:r>
              <a:rPr sz="900" spc="-40" dirty="0">
                <a:latin typeface="Trebuchet MS"/>
                <a:cs typeface="Trebuchet MS"/>
              </a:rPr>
              <a:t> </a:t>
            </a:r>
            <a:r>
              <a:rPr sz="900" spc="40" dirty="0">
                <a:latin typeface="Trebuchet MS"/>
                <a:cs typeface="Trebuchet MS"/>
              </a:rPr>
              <a:t>m</a:t>
            </a:r>
            <a:r>
              <a:rPr sz="900" spc="10" dirty="0">
                <a:latin typeface="Trebuchet MS"/>
                <a:cs typeface="Trebuchet MS"/>
              </a:rPr>
              <a:t>ois</a:t>
            </a:r>
            <a:endParaRPr sz="900" dirty="0">
              <a:latin typeface="Trebuchet MS"/>
              <a:cs typeface="Trebuchet MS"/>
            </a:endParaRPr>
          </a:p>
          <a:p>
            <a:pPr marR="5080" algn="ctr">
              <a:lnSpc>
                <a:spcPct val="100000"/>
              </a:lnSpc>
              <a:spcBef>
                <a:spcPts val="365"/>
              </a:spcBef>
            </a:pPr>
            <a:r>
              <a:rPr sz="900" spc="-20" dirty="0">
                <a:latin typeface="Trebuchet MS"/>
                <a:cs typeface="Trebuchet MS"/>
              </a:rPr>
              <a:t>Valable</a:t>
            </a:r>
            <a:r>
              <a:rPr sz="900" spc="-55" dirty="0">
                <a:latin typeface="Trebuchet MS"/>
                <a:cs typeface="Trebuchet MS"/>
              </a:rPr>
              <a:t> </a:t>
            </a:r>
            <a:r>
              <a:rPr sz="900" spc="-10" dirty="0">
                <a:latin typeface="Trebuchet MS"/>
                <a:cs typeface="Trebuchet MS"/>
              </a:rPr>
              <a:t>pour</a:t>
            </a:r>
            <a:r>
              <a:rPr sz="900" spc="-50" dirty="0">
                <a:latin typeface="Trebuchet MS"/>
                <a:cs typeface="Trebuchet MS"/>
              </a:rPr>
              <a:t> </a:t>
            </a:r>
            <a:r>
              <a:rPr sz="900" dirty="0">
                <a:latin typeface="Trebuchet MS"/>
                <a:cs typeface="Trebuchet MS"/>
              </a:rPr>
              <a:t>un</a:t>
            </a:r>
            <a:r>
              <a:rPr sz="900" spc="-35" dirty="0">
                <a:latin typeface="Trebuchet MS"/>
                <a:cs typeface="Trebuchet MS"/>
              </a:rPr>
              <a:t> </a:t>
            </a:r>
            <a:r>
              <a:rPr sz="900" spc="-5" dirty="0">
                <a:latin typeface="Trebuchet MS"/>
                <a:cs typeface="Trebuchet MS"/>
              </a:rPr>
              <a:t>changement</a:t>
            </a:r>
            <a:r>
              <a:rPr sz="900" spc="-35" dirty="0">
                <a:latin typeface="Trebuchet MS"/>
                <a:cs typeface="Trebuchet MS"/>
              </a:rPr>
              <a:t> </a:t>
            </a:r>
            <a:r>
              <a:rPr sz="900" spc="5" dirty="0">
                <a:latin typeface="Trebuchet MS"/>
                <a:cs typeface="Trebuchet MS"/>
              </a:rPr>
              <a:t>ou</a:t>
            </a:r>
            <a:r>
              <a:rPr sz="900" spc="-35" dirty="0">
                <a:latin typeface="Trebuchet MS"/>
                <a:cs typeface="Trebuchet MS"/>
              </a:rPr>
              <a:t> </a:t>
            </a:r>
            <a:r>
              <a:rPr sz="900" dirty="0">
                <a:latin typeface="Trebuchet MS"/>
                <a:cs typeface="Trebuchet MS"/>
              </a:rPr>
              <a:t>un</a:t>
            </a:r>
            <a:r>
              <a:rPr sz="900" spc="-35" dirty="0">
                <a:latin typeface="Trebuchet MS"/>
                <a:cs typeface="Trebuchet MS"/>
              </a:rPr>
              <a:t> </a:t>
            </a:r>
            <a:r>
              <a:rPr sz="900" spc="-25" dirty="0">
                <a:latin typeface="Trebuchet MS"/>
                <a:cs typeface="Trebuchet MS"/>
              </a:rPr>
              <a:t>renouvellement</a:t>
            </a:r>
            <a:r>
              <a:rPr sz="900" spc="-30" dirty="0">
                <a:latin typeface="Trebuchet MS"/>
                <a:cs typeface="Trebuchet MS"/>
              </a:rPr>
              <a:t> </a:t>
            </a:r>
            <a:r>
              <a:rPr sz="900" spc="-22" baseline="27777" dirty="0">
                <a:latin typeface="Trebuchet MS"/>
                <a:cs typeface="Trebuchet MS"/>
              </a:rPr>
              <a:t>(1)</a:t>
            </a:r>
            <a:endParaRPr sz="900" baseline="27777" dirty="0">
              <a:latin typeface="Trebuchet MS"/>
              <a:cs typeface="Trebuchet MS"/>
            </a:endParaRPr>
          </a:p>
          <a:p>
            <a:pPr marR="7620" algn="ctr">
              <a:lnSpc>
                <a:spcPct val="100000"/>
              </a:lnSpc>
              <a:spcBef>
                <a:spcPts val="405"/>
              </a:spcBef>
            </a:pPr>
            <a:r>
              <a:rPr sz="900" spc="-10" dirty="0">
                <a:latin typeface="Trebuchet MS"/>
                <a:cs typeface="Trebuchet MS"/>
              </a:rPr>
              <a:t>Cumulable</a:t>
            </a:r>
            <a:r>
              <a:rPr sz="900" spc="-30" dirty="0">
                <a:latin typeface="Trebuchet MS"/>
                <a:cs typeface="Trebuchet MS"/>
              </a:rPr>
              <a:t> </a:t>
            </a:r>
            <a:r>
              <a:rPr sz="900" spc="-5" dirty="0">
                <a:latin typeface="Trebuchet MS"/>
                <a:cs typeface="Trebuchet MS"/>
              </a:rPr>
              <a:t>avec</a:t>
            </a:r>
            <a:r>
              <a:rPr sz="900" spc="-40" dirty="0">
                <a:latin typeface="Trebuchet MS"/>
                <a:cs typeface="Trebuchet MS"/>
              </a:rPr>
              <a:t> </a:t>
            </a:r>
            <a:r>
              <a:rPr sz="900" spc="-60" dirty="0">
                <a:latin typeface="Trebuchet MS"/>
                <a:cs typeface="Trebuchet MS"/>
              </a:rPr>
              <a:t>l’offre</a:t>
            </a:r>
            <a:r>
              <a:rPr sz="900" spc="-55" dirty="0">
                <a:latin typeface="Trebuchet MS"/>
                <a:cs typeface="Trebuchet MS"/>
              </a:rPr>
              <a:t> </a:t>
            </a:r>
            <a:r>
              <a:rPr sz="900" spc="-15" dirty="0">
                <a:latin typeface="Trebuchet MS"/>
                <a:cs typeface="Trebuchet MS"/>
              </a:rPr>
              <a:t>de</a:t>
            </a:r>
            <a:r>
              <a:rPr sz="900" spc="-55" dirty="0">
                <a:latin typeface="Trebuchet MS"/>
                <a:cs typeface="Trebuchet MS"/>
              </a:rPr>
              <a:t> </a:t>
            </a:r>
            <a:r>
              <a:rPr sz="900" spc="-15" dirty="0">
                <a:latin typeface="Trebuchet MS"/>
                <a:cs typeface="Trebuchet MS"/>
              </a:rPr>
              <a:t>Bienvenue</a:t>
            </a:r>
            <a:endParaRPr sz="900" dirty="0">
              <a:latin typeface="Trebuchet MS"/>
              <a:cs typeface="Trebuchet MS"/>
            </a:endParaRPr>
          </a:p>
        </p:txBody>
      </p:sp>
      <p:sp>
        <p:nvSpPr>
          <p:cNvPr id="47" name="object 36"/>
          <p:cNvSpPr/>
          <p:nvPr/>
        </p:nvSpPr>
        <p:spPr>
          <a:xfrm>
            <a:off x="4189476" y="5318199"/>
            <a:ext cx="948055" cy="909955"/>
          </a:xfrm>
          <a:custGeom>
            <a:avLst/>
            <a:gdLst/>
            <a:ahLst/>
            <a:cxnLst/>
            <a:rect l="l" t="t" r="r" b="b"/>
            <a:pathLst>
              <a:path w="948054" h="909954">
                <a:moveTo>
                  <a:pt x="473963" y="0"/>
                </a:moveTo>
                <a:lnTo>
                  <a:pt x="425506" y="2348"/>
                </a:lnTo>
                <a:lnTo>
                  <a:pt x="378448" y="9242"/>
                </a:lnTo>
                <a:lnTo>
                  <a:pt x="333027" y="20451"/>
                </a:lnTo>
                <a:lnTo>
                  <a:pt x="289482" y="35749"/>
                </a:lnTo>
                <a:lnTo>
                  <a:pt x="248051" y="54905"/>
                </a:lnTo>
                <a:lnTo>
                  <a:pt x="208973" y="77691"/>
                </a:lnTo>
                <a:lnTo>
                  <a:pt x="172485" y="103879"/>
                </a:lnTo>
                <a:lnTo>
                  <a:pt x="138826" y="133240"/>
                </a:lnTo>
                <a:lnTo>
                  <a:pt x="108235" y="165545"/>
                </a:lnTo>
                <a:lnTo>
                  <a:pt x="80949" y="200566"/>
                </a:lnTo>
                <a:lnTo>
                  <a:pt x="57208" y="238074"/>
                </a:lnTo>
                <a:lnTo>
                  <a:pt x="37248" y="277840"/>
                </a:lnTo>
                <a:lnTo>
                  <a:pt x="21309" y="319635"/>
                </a:lnTo>
                <a:lnTo>
                  <a:pt x="9629" y="363232"/>
                </a:lnTo>
                <a:lnTo>
                  <a:pt x="2447" y="408401"/>
                </a:lnTo>
                <a:lnTo>
                  <a:pt x="0" y="454913"/>
                </a:lnTo>
                <a:lnTo>
                  <a:pt x="2447" y="501426"/>
                </a:lnTo>
                <a:lnTo>
                  <a:pt x="9629" y="546595"/>
                </a:lnTo>
                <a:lnTo>
                  <a:pt x="21309" y="590192"/>
                </a:lnTo>
                <a:lnTo>
                  <a:pt x="37248" y="631987"/>
                </a:lnTo>
                <a:lnTo>
                  <a:pt x="57208" y="671753"/>
                </a:lnTo>
                <a:lnTo>
                  <a:pt x="80949" y="709261"/>
                </a:lnTo>
                <a:lnTo>
                  <a:pt x="108235" y="744282"/>
                </a:lnTo>
                <a:lnTo>
                  <a:pt x="138826" y="776587"/>
                </a:lnTo>
                <a:lnTo>
                  <a:pt x="172485" y="805948"/>
                </a:lnTo>
                <a:lnTo>
                  <a:pt x="208973" y="832136"/>
                </a:lnTo>
                <a:lnTo>
                  <a:pt x="248051" y="854922"/>
                </a:lnTo>
                <a:lnTo>
                  <a:pt x="289482" y="874078"/>
                </a:lnTo>
                <a:lnTo>
                  <a:pt x="333027" y="889376"/>
                </a:lnTo>
                <a:lnTo>
                  <a:pt x="378448" y="900585"/>
                </a:lnTo>
                <a:lnTo>
                  <a:pt x="425506" y="907479"/>
                </a:lnTo>
                <a:lnTo>
                  <a:pt x="473963" y="909827"/>
                </a:lnTo>
                <a:lnTo>
                  <a:pt x="522421" y="907479"/>
                </a:lnTo>
                <a:lnTo>
                  <a:pt x="569479" y="900585"/>
                </a:lnTo>
                <a:lnTo>
                  <a:pt x="614900" y="889376"/>
                </a:lnTo>
                <a:lnTo>
                  <a:pt x="658445" y="874078"/>
                </a:lnTo>
                <a:lnTo>
                  <a:pt x="699876" y="854922"/>
                </a:lnTo>
                <a:lnTo>
                  <a:pt x="738954" y="832136"/>
                </a:lnTo>
                <a:lnTo>
                  <a:pt x="775442" y="805948"/>
                </a:lnTo>
                <a:lnTo>
                  <a:pt x="809101" y="776587"/>
                </a:lnTo>
                <a:lnTo>
                  <a:pt x="839692" y="744282"/>
                </a:lnTo>
                <a:lnTo>
                  <a:pt x="866978" y="709261"/>
                </a:lnTo>
                <a:lnTo>
                  <a:pt x="890719" y="671753"/>
                </a:lnTo>
                <a:lnTo>
                  <a:pt x="910679" y="631987"/>
                </a:lnTo>
                <a:lnTo>
                  <a:pt x="926618" y="590192"/>
                </a:lnTo>
                <a:lnTo>
                  <a:pt x="938298" y="546595"/>
                </a:lnTo>
                <a:lnTo>
                  <a:pt x="945480" y="501426"/>
                </a:lnTo>
                <a:lnTo>
                  <a:pt x="947927" y="454913"/>
                </a:lnTo>
                <a:lnTo>
                  <a:pt x="945480" y="408401"/>
                </a:lnTo>
                <a:lnTo>
                  <a:pt x="938298" y="363232"/>
                </a:lnTo>
                <a:lnTo>
                  <a:pt x="926618" y="319635"/>
                </a:lnTo>
                <a:lnTo>
                  <a:pt x="910679" y="277840"/>
                </a:lnTo>
                <a:lnTo>
                  <a:pt x="890719" y="238074"/>
                </a:lnTo>
                <a:lnTo>
                  <a:pt x="866978" y="200566"/>
                </a:lnTo>
                <a:lnTo>
                  <a:pt x="839692" y="165545"/>
                </a:lnTo>
                <a:lnTo>
                  <a:pt x="809101" y="133240"/>
                </a:lnTo>
                <a:lnTo>
                  <a:pt x="775442" y="103879"/>
                </a:lnTo>
                <a:lnTo>
                  <a:pt x="738954" y="77691"/>
                </a:lnTo>
                <a:lnTo>
                  <a:pt x="699876" y="54905"/>
                </a:lnTo>
                <a:lnTo>
                  <a:pt x="658445" y="35749"/>
                </a:lnTo>
                <a:lnTo>
                  <a:pt x="614900" y="20451"/>
                </a:lnTo>
                <a:lnTo>
                  <a:pt x="569479" y="9242"/>
                </a:lnTo>
                <a:lnTo>
                  <a:pt x="522421" y="2348"/>
                </a:lnTo>
                <a:lnTo>
                  <a:pt x="473963" y="0"/>
                </a:lnTo>
                <a:close/>
              </a:path>
            </a:pathLst>
          </a:custGeom>
          <a:solidFill>
            <a:srgbClr val="FFFFFF"/>
          </a:solidFill>
        </p:spPr>
        <p:txBody>
          <a:bodyPr wrap="square" lIns="0" tIns="0" rIns="0" bIns="0" rtlCol="0"/>
          <a:lstStyle/>
          <a:p>
            <a:endParaRPr/>
          </a:p>
        </p:txBody>
      </p:sp>
      <p:sp>
        <p:nvSpPr>
          <p:cNvPr id="48" name="object 37"/>
          <p:cNvSpPr txBox="1"/>
          <p:nvPr/>
        </p:nvSpPr>
        <p:spPr>
          <a:xfrm>
            <a:off x="4345813" y="5370117"/>
            <a:ext cx="685800" cy="299720"/>
          </a:xfrm>
          <a:prstGeom prst="rect">
            <a:avLst/>
          </a:prstGeom>
        </p:spPr>
        <p:txBody>
          <a:bodyPr vert="horz" wrap="square" lIns="0" tIns="12700" rIns="0" bIns="0" rtlCol="0">
            <a:spAutoFit/>
          </a:bodyPr>
          <a:lstStyle/>
          <a:p>
            <a:pPr marR="5080" indent="101600">
              <a:lnSpc>
                <a:spcPct val="100000"/>
              </a:lnSpc>
              <a:spcBef>
                <a:spcPts val="100"/>
              </a:spcBef>
            </a:pPr>
            <a:r>
              <a:rPr sz="900" b="1" spc="-15" dirty="0">
                <a:latin typeface="Trebuchet MS"/>
                <a:cs typeface="Trebuchet MS"/>
              </a:rPr>
              <a:t>Premium </a:t>
            </a:r>
            <a:r>
              <a:rPr sz="900" b="1" spc="-10" dirty="0">
                <a:latin typeface="Trebuchet MS"/>
                <a:cs typeface="Trebuchet MS"/>
              </a:rPr>
              <a:t> </a:t>
            </a:r>
            <a:r>
              <a:rPr sz="900" b="1" spc="25" dirty="0">
                <a:latin typeface="Trebuchet MS"/>
                <a:cs typeface="Trebuchet MS"/>
              </a:rPr>
              <a:t>G</a:t>
            </a:r>
            <a:r>
              <a:rPr sz="900" b="1" spc="15" dirty="0">
                <a:latin typeface="Trebuchet MS"/>
                <a:cs typeface="Trebuchet MS"/>
              </a:rPr>
              <a:t>P</a:t>
            </a:r>
            <a:r>
              <a:rPr sz="900" b="1" spc="55" dirty="0">
                <a:latin typeface="Trebuchet MS"/>
                <a:cs typeface="Trebuchet MS"/>
              </a:rPr>
              <a:t>R</a:t>
            </a:r>
            <a:r>
              <a:rPr sz="900" b="1" spc="50" dirty="0">
                <a:latin typeface="Trebuchet MS"/>
                <a:cs typeface="Trebuchet MS"/>
              </a:rPr>
              <a:t>S</a:t>
            </a:r>
            <a:r>
              <a:rPr sz="900" b="1" spc="-60" dirty="0">
                <a:latin typeface="Trebuchet MS"/>
                <a:cs typeface="Trebuchet MS"/>
              </a:rPr>
              <a:t> </a:t>
            </a:r>
            <a:r>
              <a:rPr sz="900" b="1" spc="114" dirty="0">
                <a:latin typeface="Trebuchet MS"/>
                <a:cs typeface="Trebuchet MS"/>
              </a:rPr>
              <a:t>M</a:t>
            </a:r>
            <a:r>
              <a:rPr sz="900" b="1" spc="-10" dirty="0">
                <a:latin typeface="Trebuchet MS"/>
                <a:cs typeface="Trebuchet MS"/>
              </a:rPr>
              <a:t>o</a:t>
            </a:r>
            <a:r>
              <a:rPr sz="900" b="1" spc="-25" dirty="0">
                <a:latin typeface="Trebuchet MS"/>
                <a:cs typeface="Trebuchet MS"/>
              </a:rPr>
              <a:t>b</a:t>
            </a:r>
            <a:r>
              <a:rPr sz="900" b="1" spc="-35" dirty="0">
                <a:latin typeface="Trebuchet MS"/>
                <a:cs typeface="Trebuchet MS"/>
              </a:rPr>
              <a:t>i</a:t>
            </a:r>
            <a:r>
              <a:rPr sz="900" b="1" spc="-30" dirty="0">
                <a:latin typeface="Trebuchet MS"/>
                <a:cs typeface="Trebuchet MS"/>
              </a:rPr>
              <a:t>l</a:t>
            </a:r>
            <a:r>
              <a:rPr sz="900" b="1" spc="-35" dirty="0">
                <a:latin typeface="Trebuchet MS"/>
                <a:cs typeface="Trebuchet MS"/>
              </a:rPr>
              <a:t>e</a:t>
            </a:r>
            <a:endParaRPr sz="900" dirty="0">
              <a:latin typeface="Trebuchet MS"/>
              <a:cs typeface="Trebuchet MS"/>
            </a:endParaRPr>
          </a:p>
        </p:txBody>
      </p:sp>
      <p:grpSp>
        <p:nvGrpSpPr>
          <p:cNvPr id="49" name="object 38"/>
          <p:cNvGrpSpPr/>
          <p:nvPr/>
        </p:nvGrpSpPr>
        <p:grpSpPr>
          <a:xfrm>
            <a:off x="4085782" y="3127575"/>
            <a:ext cx="4276725" cy="2987040"/>
            <a:chOff x="4107179" y="3398520"/>
            <a:chExt cx="4276725" cy="2987040"/>
          </a:xfrm>
        </p:grpSpPr>
        <p:pic>
          <p:nvPicPr>
            <p:cNvPr id="50" name="object 39"/>
            <p:cNvPicPr/>
            <p:nvPr/>
          </p:nvPicPr>
          <p:blipFill>
            <a:blip r:embed="rId3" cstate="print"/>
            <a:stretch>
              <a:fillRect/>
            </a:stretch>
          </p:blipFill>
          <p:spPr>
            <a:xfrm>
              <a:off x="4338827" y="5966460"/>
              <a:ext cx="673608" cy="419100"/>
            </a:xfrm>
            <a:prstGeom prst="rect">
              <a:avLst/>
            </a:prstGeom>
          </p:spPr>
        </p:pic>
        <p:sp>
          <p:nvSpPr>
            <p:cNvPr id="51" name="object 40"/>
            <p:cNvSpPr/>
            <p:nvPr/>
          </p:nvSpPr>
          <p:spPr>
            <a:xfrm>
              <a:off x="4107179" y="3398520"/>
              <a:ext cx="4276725" cy="949960"/>
            </a:xfrm>
            <a:custGeom>
              <a:avLst/>
              <a:gdLst/>
              <a:ahLst/>
              <a:cxnLst/>
              <a:rect l="l" t="t" r="r" b="b"/>
              <a:pathLst>
                <a:path w="4276725" h="949960">
                  <a:moveTo>
                    <a:pt x="4276344" y="0"/>
                  </a:moveTo>
                  <a:lnTo>
                    <a:pt x="0" y="0"/>
                  </a:lnTo>
                  <a:lnTo>
                    <a:pt x="0" y="949451"/>
                  </a:lnTo>
                  <a:lnTo>
                    <a:pt x="4276344" y="949451"/>
                  </a:lnTo>
                  <a:lnTo>
                    <a:pt x="4276344" y="0"/>
                  </a:lnTo>
                  <a:close/>
                </a:path>
              </a:pathLst>
            </a:custGeom>
            <a:solidFill>
              <a:srgbClr val="DFEBE7">
                <a:alpha val="61175"/>
              </a:srgbClr>
            </a:solidFill>
          </p:spPr>
          <p:txBody>
            <a:bodyPr wrap="square" lIns="0" tIns="0" rIns="0" bIns="0" rtlCol="0"/>
            <a:lstStyle/>
            <a:p>
              <a:endParaRPr/>
            </a:p>
          </p:txBody>
        </p:sp>
        <p:sp>
          <p:nvSpPr>
            <p:cNvPr id="52" name="object 41"/>
            <p:cNvSpPr/>
            <p:nvPr/>
          </p:nvSpPr>
          <p:spPr>
            <a:xfrm>
              <a:off x="4180331" y="3419856"/>
              <a:ext cx="948055" cy="909955"/>
            </a:xfrm>
            <a:custGeom>
              <a:avLst/>
              <a:gdLst/>
              <a:ahLst/>
              <a:cxnLst/>
              <a:rect l="l" t="t" r="r" b="b"/>
              <a:pathLst>
                <a:path w="948054" h="909954">
                  <a:moveTo>
                    <a:pt x="473963" y="0"/>
                  </a:moveTo>
                  <a:lnTo>
                    <a:pt x="425506" y="2349"/>
                  </a:lnTo>
                  <a:lnTo>
                    <a:pt x="378448" y="9243"/>
                  </a:lnTo>
                  <a:lnTo>
                    <a:pt x="333027" y="20455"/>
                  </a:lnTo>
                  <a:lnTo>
                    <a:pt x="289482" y="35754"/>
                  </a:lnTo>
                  <a:lnTo>
                    <a:pt x="248051" y="54912"/>
                  </a:lnTo>
                  <a:lnTo>
                    <a:pt x="208973" y="77701"/>
                  </a:lnTo>
                  <a:lnTo>
                    <a:pt x="172485" y="103891"/>
                  </a:lnTo>
                  <a:lnTo>
                    <a:pt x="138826" y="133254"/>
                  </a:lnTo>
                  <a:lnTo>
                    <a:pt x="108235" y="165561"/>
                  </a:lnTo>
                  <a:lnTo>
                    <a:pt x="80949" y="200583"/>
                  </a:lnTo>
                  <a:lnTo>
                    <a:pt x="57208" y="238090"/>
                  </a:lnTo>
                  <a:lnTo>
                    <a:pt x="37248" y="277856"/>
                  </a:lnTo>
                  <a:lnTo>
                    <a:pt x="21309" y="319649"/>
                  </a:lnTo>
                  <a:lnTo>
                    <a:pt x="9629" y="363243"/>
                  </a:lnTo>
                  <a:lnTo>
                    <a:pt x="2447" y="408407"/>
                  </a:lnTo>
                  <a:lnTo>
                    <a:pt x="0" y="454914"/>
                  </a:lnTo>
                  <a:lnTo>
                    <a:pt x="2447" y="501420"/>
                  </a:lnTo>
                  <a:lnTo>
                    <a:pt x="9629" y="546584"/>
                  </a:lnTo>
                  <a:lnTo>
                    <a:pt x="21309" y="590178"/>
                  </a:lnTo>
                  <a:lnTo>
                    <a:pt x="37248" y="631971"/>
                  </a:lnTo>
                  <a:lnTo>
                    <a:pt x="57208" y="671737"/>
                  </a:lnTo>
                  <a:lnTo>
                    <a:pt x="80949" y="709244"/>
                  </a:lnTo>
                  <a:lnTo>
                    <a:pt x="108235" y="744266"/>
                  </a:lnTo>
                  <a:lnTo>
                    <a:pt x="138826" y="776573"/>
                  </a:lnTo>
                  <a:lnTo>
                    <a:pt x="172485" y="805936"/>
                  </a:lnTo>
                  <a:lnTo>
                    <a:pt x="208973" y="832126"/>
                  </a:lnTo>
                  <a:lnTo>
                    <a:pt x="248051" y="854915"/>
                  </a:lnTo>
                  <a:lnTo>
                    <a:pt x="289482" y="874073"/>
                  </a:lnTo>
                  <a:lnTo>
                    <a:pt x="333027" y="889372"/>
                  </a:lnTo>
                  <a:lnTo>
                    <a:pt x="378448" y="900584"/>
                  </a:lnTo>
                  <a:lnTo>
                    <a:pt x="425506" y="907478"/>
                  </a:lnTo>
                  <a:lnTo>
                    <a:pt x="473963" y="909828"/>
                  </a:lnTo>
                  <a:lnTo>
                    <a:pt x="522421" y="907478"/>
                  </a:lnTo>
                  <a:lnTo>
                    <a:pt x="569479" y="900584"/>
                  </a:lnTo>
                  <a:lnTo>
                    <a:pt x="614900" y="889372"/>
                  </a:lnTo>
                  <a:lnTo>
                    <a:pt x="658445" y="874073"/>
                  </a:lnTo>
                  <a:lnTo>
                    <a:pt x="699876" y="854915"/>
                  </a:lnTo>
                  <a:lnTo>
                    <a:pt x="738954" y="832126"/>
                  </a:lnTo>
                  <a:lnTo>
                    <a:pt x="775442" y="805936"/>
                  </a:lnTo>
                  <a:lnTo>
                    <a:pt x="809101" y="776573"/>
                  </a:lnTo>
                  <a:lnTo>
                    <a:pt x="839692" y="744266"/>
                  </a:lnTo>
                  <a:lnTo>
                    <a:pt x="866978" y="709244"/>
                  </a:lnTo>
                  <a:lnTo>
                    <a:pt x="890719" y="671737"/>
                  </a:lnTo>
                  <a:lnTo>
                    <a:pt x="910679" y="631971"/>
                  </a:lnTo>
                  <a:lnTo>
                    <a:pt x="926618" y="590178"/>
                  </a:lnTo>
                  <a:lnTo>
                    <a:pt x="938298" y="546584"/>
                  </a:lnTo>
                  <a:lnTo>
                    <a:pt x="945480" y="501420"/>
                  </a:lnTo>
                  <a:lnTo>
                    <a:pt x="947927" y="454914"/>
                  </a:lnTo>
                  <a:lnTo>
                    <a:pt x="945480" y="408407"/>
                  </a:lnTo>
                  <a:lnTo>
                    <a:pt x="938298" y="363243"/>
                  </a:lnTo>
                  <a:lnTo>
                    <a:pt x="926618" y="319649"/>
                  </a:lnTo>
                  <a:lnTo>
                    <a:pt x="910679" y="277856"/>
                  </a:lnTo>
                  <a:lnTo>
                    <a:pt x="890719" y="238090"/>
                  </a:lnTo>
                  <a:lnTo>
                    <a:pt x="866978" y="200583"/>
                  </a:lnTo>
                  <a:lnTo>
                    <a:pt x="839692" y="165561"/>
                  </a:lnTo>
                  <a:lnTo>
                    <a:pt x="809101" y="133254"/>
                  </a:lnTo>
                  <a:lnTo>
                    <a:pt x="775442" y="103891"/>
                  </a:lnTo>
                  <a:lnTo>
                    <a:pt x="738954" y="77701"/>
                  </a:lnTo>
                  <a:lnTo>
                    <a:pt x="699876" y="54912"/>
                  </a:lnTo>
                  <a:lnTo>
                    <a:pt x="658445" y="35754"/>
                  </a:lnTo>
                  <a:lnTo>
                    <a:pt x="614900" y="20455"/>
                  </a:lnTo>
                  <a:lnTo>
                    <a:pt x="569479" y="9243"/>
                  </a:lnTo>
                  <a:lnTo>
                    <a:pt x="522421" y="2349"/>
                  </a:lnTo>
                  <a:lnTo>
                    <a:pt x="473963" y="0"/>
                  </a:lnTo>
                  <a:close/>
                </a:path>
              </a:pathLst>
            </a:custGeom>
            <a:solidFill>
              <a:srgbClr val="FFFFFF"/>
            </a:solidFill>
          </p:spPr>
          <p:txBody>
            <a:bodyPr wrap="square" lIns="0" tIns="0" rIns="0" bIns="0" rtlCol="0"/>
            <a:lstStyle/>
            <a:p>
              <a:endParaRPr/>
            </a:p>
          </p:txBody>
        </p:sp>
      </p:grpSp>
      <p:grpSp>
        <p:nvGrpSpPr>
          <p:cNvPr id="53" name="object 42"/>
          <p:cNvGrpSpPr/>
          <p:nvPr/>
        </p:nvGrpSpPr>
        <p:grpSpPr>
          <a:xfrm>
            <a:off x="8753856" y="2724907"/>
            <a:ext cx="3221990" cy="1777364"/>
            <a:chOff x="8753856" y="2877311"/>
            <a:chExt cx="3221990" cy="1777364"/>
          </a:xfrm>
        </p:grpSpPr>
        <p:sp>
          <p:nvSpPr>
            <p:cNvPr id="54" name="object 43"/>
            <p:cNvSpPr/>
            <p:nvPr/>
          </p:nvSpPr>
          <p:spPr>
            <a:xfrm>
              <a:off x="8753856" y="2877311"/>
              <a:ext cx="3221990" cy="1777364"/>
            </a:xfrm>
            <a:custGeom>
              <a:avLst/>
              <a:gdLst/>
              <a:ahLst/>
              <a:cxnLst/>
              <a:rect l="l" t="t" r="r" b="b"/>
              <a:pathLst>
                <a:path w="3221990" h="1777364">
                  <a:moveTo>
                    <a:pt x="3221736" y="0"/>
                  </a:moveTo>
                  <a:lnTo>
                    <a:pt x="0" y="0"/>
                  </a:lnTo>
                  <a:lnTo>
                    <a:pt x="0" y="1776983"/>
                  </a:lnTo>
                  <a:lnTo>
                    <a:pt x="3221736" y="1776983"/>
                  </a:lnTo>
                  <a:lnTo>
                    <a:pt x="3221736" y="0"/>
                  </a:lnTo>
                  <a:close/>
                </a:path>
              </a:pathLst>
            </a:custGeom>
            <a:solidFill>
              <a:srgbClr val="F1F1F1"/>
            </a:solidFill>
          </p:spPr>
          <p:txBody>
            <a:bodyPr wrap="square" lIns="0" tIns="0" rIns="0" bIns="0" rtlCol="0"/>
            <a:lstStyle/>
            <a:p>
              <a:endParaRPr/>
            </a:p>
          </p:txBody>
        </p:sp>
        <p:sp>
          <p:nvSpPr>
            <p:cNvPr id="55" name="object 44"/>
            <p:cNvSpPr/>
            <p:nvPr/>
          </p:nvSpPr>
          <p:spPr>
            <a:xfrm>
              <a:off x="8884920" y="3203447"/>
              <a:ext cx="948055" cy="909955"/>
            </a:xfrm>
            <a:custGeom>
              <a:avLst/>
              <a:gdLst/>
              <a:ahLst/>
              <a:cxnLst/>
              <a:rect l="l" t="t" r="r" b="b"/>
              <a:pathLst>
                <a:path w="948054" h="909954">
                  <a:moveTo>
                    <a:pt x="473963" y="0"/>
                  </a:moveTo>
                  <a:lnTo>
                    <a:pt x="425506" y="2349"/>
                  </a:lnTo>
                  <a:lnTo>
                    <a:pt x="378448" y="9243"/>
                  </a:lnTo>
                  <a:lnTo>
                    <a:pt x="333027" y="20455"/>
                  </a:lnTo>
                  <a:lnTo>
                    <a:pt x="289482" y="35754"/>
                  </a:lnTo>
                  <a:lnTo>
                    <a:pt x="248051" y="54912"/>
                  </a:lnTo>
                  <a:lnTo>
                    <a:pt x="208973" y="77701"/>
                  </a:lnTo>
                  <a:lnTo>
                    <a:pt x="172485" y="103891"/>
                  </a:lnTo>
                  <a:lnTo>
                    <a:pt x="138826" y="133254"/>
                  </a:lnTo>
                  <a:lnTo>
                    <a:pt x="108235" y="165561"/>
                  </a:lnTo>
                  <a:lnTo>
                    <a:pt x="80949" y="200583"/>
                  </a:lnTo>
                  <a:lnTo>
                    <a:pt x="57208" y="238090"/>
                  </a:lnTo>
                  <a:lnTo>
                    <a:pt x="37248" y="277856"/>
                  </a:lnTo>
                  <a:lnTo>
                    <a:pt x="21309" y="319649"/>
                  </a:lnTo>
                  <a:lnTo>
                    <a:pt x="9629" y="363243"/>
                  </a:lnTo>
                  <a:lnTo>
                    <a:pt x="2447" y="408407"/>
                  </a:lnTo>
                  <a:lnTo>
                    <a:pt x="0" y="454913"/>
                  </a:lnTo>
                  <a:lnTo>
                    <a:pt x="2447" y="501420"/>
                  </a:lnTo>
                  <a:lnTo>
                    <a:pt x="9629" y="546584"/>
                  </a:lnTo>
                  <a:lnTo>
                    <a:pt x="21309" y="590178"/>
                  </a:lnTo>
                  <a:lnTo>
                    <a:pt x="37248" y="631971"/>
                  </a:lnTo>
                  <a:lnTo>
                    <a:pt x="57208" y="671737"/>
                  </a:lnTo>
                  <a:lnTo>
                    <a:pt x="80949" y="709244"/>
                  </a:lnTo>
                  <a:lnTo>
                    <a:pt x="108235" y="744266"/>
                  </a:lnTo>
                  <a:lnTo>
                    <a:pt x="138826" y="776573"/>
                  </a:lnTo>
                  <a:lnTo>
                    <a:pt x="172485" y="805936"/>
                  </a:lnTo>
                  <a:lnTo>
                    <a:pt x="208973" y="832126"/>
                  </a:lnTo>
                  <a:lnTo>
                    <a:pt x="248051" y="854915"/>
                  </a:lnTo>
                  <a:lnTo>
                    <a:pt x="289482" y="874073"/>
                  </a:lnTo>
                  <a:lnTo>
                    <a:pt x="333027" y="889372"/>
                  </a:lnTo>
                  <a:lnTo>
                    <a:pt x="378448" y="900584"/>
                  </a:lnTo>
                  <a:lnTo>
                    <a:pt x="425506" y="907478"/>
                  </a:lnTo>
                  <a:lnTo>
                    <a:pt x="473963" y="909827"/>
                  </a:lnTo>
                  <a:lnTo>
                    <a:pt x="522421" y="907478"/>
                  </a:lnTo>
                  <a:lnTo>
                    <a:pt x="569479" y="900584"/>
                  </a:lnTo>
                  <a:lnTo>
                    <a:pt x="614900" y="889372"/>
                  </a:lnTo>
                  <a:lnTo>
                    <a:pt x="658445" y="874073"/>
                  </a:lnTo>
                  <a:lnTo>
                    <a:pt x="699876" y="854915"/>
                  </a:lnTo>
                  <a:lnTo>
                    <a:pt x="738954" y="832126"/>
                  </a:lnTo>
                  <a:lnTo>
                    <a:pt x="775442" y="805936"/>
                  </a:lnTo>
                  <a:lnTo>
                    <a:pt x="809101" y="776573"/>
                  </a:lnTo>
                  <a:lnTo>
                    <a:pt x="839692" y="744266"/>
                  </a:lnTo>
                  <a:lnTo>
                    <a:pt x="866978" y="709244"/>
                  </a:lnTo>
                  <a:lnTo>
                    <a:pt x="890719" y="671737"/>
                  </a:lnTo>
                  <a:lnTo>
                    <a:pt x="910679" y="631971"/>
                  </a:lnTo>
                  <a:lnTo>
                    <a:pt x="926618" y="590178"/>
                  </a:lnTo>
                  <a:lnTo>
                    <a:pt x="938298" y="546584"/>
                  </a:lnTo>
                  <a:lnTo>
                    <a:pt x="945480" y="501420"/>
                  </a:lnTo>
                  <a:lnTo>
                    <a:pt x="947927" y="454913"/>
                  </a:lnTo>
                  <a:lnTo>
                    <a:pt x="945480" y="408407"/>
                  </a:lnTo>
                  <a:lnTo>
                    <a:pt x="938298" y="363243"/>
                  </a:lnTo>
                  <a:lnTo>
                    <a:pt x="926618" y="319649"/>
                  </a:lnTo>
                  <a:lnTo>
                    <a:pt x="910679" y="277856"/>
                  </a:lnTo>
                  <a:lnTo>
                    <a:pt x="890719" y="238090"/>
                  </a:lnTo>
                  <a:lnTo>
                    <a:pt x="866978" y="200583"/>
                  </a:lnTo>
                  <a:lnTo>
                    <a:pt x="839692" y="165561"/>
                  </a:lnTo>
                  <a:lnTo>
                    <a:pt x="809101" y="133254"/>
                  </a:lnTo>
                  <a:lnTo>
                    <a:pt x="775442" y="103891"/>
                  </a:lnTo>
                  <a:lnTo>
                    <a:pt x="738954" y="77701"/>
                  </a:lnTo>
                  <a:lnTo>
                    <a:pt x="699876" y="54912"/>
                  </a:lnTo>
                  <a:lnTo>
                    <a:pt x="658445" y="35754"/>
                  </a:lnTo>
                  <a:lnTo>
                    <a:pt x="614900" y="20455"/>
                  </a:lnTo>
                  <a:lnTo>
                    <a:pt x="569479" y="9243"/>
                  </a:lnTo>
                  <a:lnTo>
                    <a:pt x="522421" y="2349"/>
                  </a:lnTo>
                  <a:lnTo>
                    <a:pt x="473963" y="0"/>
                  </a:lnTo>
                  <a:close/>
                </a:path>
              </a:pathLst>
            </a:custGeom>
            <a:solidFill>
              <a:srgbClr val="FFFFFF"/>
            </a:solidFill>
          </p:spPr>
          <p:txBody>
            <a:bodyPr wrap="square" lIns="0" tIns="0" rIns="0" bIns="0" rtlCol="0"/>
            <a:lstStyle/>
            <a:p>
              <a:endParaRPr/>
            </a:p>
          </p:txBody>
        </p:sp>
        <p:pic>
          <p:nvPicPr>
            <p:cNvPr id="56" name="object 45"/>
            <p:cNvPicPr/>
            <p:nvPr/>
          </p:nvPicPr>
          <p:blipFill>
            <a:blip r:embed="rId10" cstate="print"/>
            <a:stretch>
              <a:fillRect/>
            </a:stretch>
          </p:blipFill>
          <p:spPr>
            <a:xfrm>
              <a:off x="9113520" y="3659123"/>
              <a:ext cx="557783" cy="673607"/>
            </a:xfrm>
            <a:prstGeom prst="rect">
              <a:avLst/>
            </a:prstGeom>
          </p:spPr>
        </p:pic>
        <p:sp>
          <p:nvSpPr>
            <p:cNvPr id="57" name="object 46"/>
            <p:cNvSpPr/>
            <p:nvPr/>
          </p:nvSpPr>
          <p:spPr>
            <a:xfrm>
              <a:off x="9244584" y="3765803"/>
              <a:ext cx="289560" cy="251460"/>
            </a:xfrm>
            <a:custGeom>
              <a:avLst/>
              <a:gdLst/>
              <a:ahLst/>
              <a:cxnLst/>
              <a:rect l="l" t="t" r="r" b="b"/>
              <a:pathLst>
                <a:path w="289559" h="251460">
                  <a:moveTo>
                    <a:pt x="183007" y="0"/>
                  </a:moveTo>
                  <a:lnTo>
                    <a:pt x="0" y="31877"/>
                  </a:lnTo>
                  <a:lnTo>
                    <a:pt x="89916" y="251460"/>
                  </a:lnTo>
                  <a:lnTo>
                    <a:pt x="289560" y="210058"/>
                  </a:lnTo>
                  <a:lnTo>
                    <a:pt x="183007" y="0"/>
                  </a:lnTo>
                  <a:close/>
                </a:path>
              </a:pathLst>
            </a:custGeom>
            <a:solidFill>
              <a:srgbClr val="171717"/>
            </a:solidFill>
          </p:spPr>
          <p:txBody>
            <a:bodyPr wrap="square" lIns="0" tIns="0" rIns="0" bIns="0" rtlCol="0"/>
            <a:lstStyle/>
            <a:p>
              <a:endParaRPr/>
            </a:p>
          </p:txBody>
        </p:sp>
      </p:grpSp>
      <p:sp>
        <p:nvSpPr>
          <p:cNvPr id="58" name="object 47"/>
          <p:cNvSpPr txBox="1"/>
          <p:nvPr/>
        </p:nvSpPr>
        <p:spPr>
          <a:xfrm>
            <a:off x="9028430" y="3134991"/>
            <a:ext cx="682625" cy="361315"/>
          </a:xfrm>
          <a:prstGeom prst="rect">
            <a:avLst/>
          </a:prstGeom>
        </p:spPr>
        <p:txBody>
          <a:bodyPr vert="horz" wrap="square" lIns="0" tIns="13335" rIns="0" bIns="0" rtlCol="0">
            <a:spAutoFit/>
          </a:bodyPr>
          <a:lstStyle/>
          <a:p>
            <a:pPr marR="6985" algn="ctr">
              <a:lnSpc>
                <a:spcPct val="100000"/>
              </a:lnSpc>
              <a:spcBef>
                <a:spcPts val="105"/>
              </a:spcBef>
            </a:pPr>
            <a:r>
              <a:rPr sz="1100" b="1" spc="20" dirty="0">
                <a:latin typeface="Trebuchet MS"/>
                <a:cs typeface="Trebuchet MS"/>
              </a:rPr>
              <a:t>TPE</a:t>
            </a:r>
            <a:endParaRPr sz="1100">
              <a:latin typeface="Trebuchet MS"/>
              <a:cs typeface="Trebuchet MS"/>
            </a:endParaRPr>
          </a:p>
          <a:p>
            <a:pPr marR="5080" algn="ctr">
              <a:lnSpc>
                <a:spcPct val="100000"/>
              </a:lnSpc>
            </a:pPr>
            <a:r>
              <a:rPr sz="1100" b="1" spc="-15" dirty="0">
                <a:latin typeface="Trebuchet MS"/>
                <a:cs typeface="Trebuchet MS"/>
              </a:rPr>
              <a:t>cl</a:t>
            </a:r>
            <a:r>
              <a:rPr sz="1100" b="1" dirty="0">
                <a:latin typeface="Trebuchet MS"/>
                <a:cs typeface="Trebuchet MS"/>
              </a:rPr>
              <a:t>a</a:t>
            </a:r>
            <a:r>
              <a:rPr sz="1100" b="1" spc="85" dirty="0">
                <a:latin typeface="Trebuchet MS"/>
                <a:cs typeface="Trebuchet MS"/>
              </a:rPr>
              <a:t>ss</a:t>
            </a:r>
            <a:r>
              <a:rPr sz="1100" b="1" spc="-45" dirty="0">
                <a:latin typeface="Trebuchet MS"/>
                <a:cs typeface="Trebuchet MS"/>
              </a:rPr>
              <a:t>i</a:t>
            </a:r>
            <a:r>
              <a:rPr sz="1100" b="1" spc="-30" dirty="0">
                <a:latin typeface="Trebuchet MS"/>
                <a:cs typeface="Trebuchet MS"/>
              </a:rPr>
              <a:t>q</a:t>
            </a:r>
            <a:r>
              <a:rPr sz="1100" b="1" spc="-40" dirty="0">
                <a:latin typeface="Trebuchet MS"/>
                <a:cs typeface="Trebuchet MS"/>
              </a:rPr>
              <a:t>u</a:t>
            </a:r>
            <a:r>
              <a:rPr sz="1100" b="1" spc="25" dirty="0">
                <a:latin typeface="Trebuchet MS"/>
                <a:cs typeface="Trebuchet MS"/>
              </a:rPr>
              <a:t>es</a:t>
            </a:r>
            <a:endParaRPr sz="1100">
              <a:latin typeface="Trebuchet MS"/>
              <a:cs typeface="Trebuchet MS"/>
            </a:endParaRPr>
          </a:p>
        </p:txBody>
      </p:sp>
      <p:sp>
        <p:nvSpPr>
          <p:cNvPr id="59" name="object 48"/>
          <p:cNvSpPr txBox="1"/>
          <p:nvPr/>
        </p:nvSpPr>
        <p:spPr>
          <a:xfrm>
            <a:off x="10156825" y="3003038"/>
            <a:ext cx="1413510" cy="712470"/>
          </a:xfrm>
          <a:prstGeom prst="rect">
            <a:avLst/>
          </a:prstGeom>
        </p:spPr>
        <p:txBody>
          <a:bodyPr vert="horz" wrap="square" lIns="0" tIns="13335" rIns="0" bIns="0" rtlCol="0">
            <a:spAutoFit/>
          </a:bodyPr>
          <a:lstStyle/>
          <a:p>
            <a:pPr marR="5080" algn="ctr">
              <a:lnSpc>
                <a:spcPct val="100000"/>
              </a:lnSpc>
              <a:spcBef>
                <a:spcPts val="105"/>
              </a:spcBef>
            </a:pPr>
            <a:r>
              <a:rPr sz="1100" b="1" spc="-50" dirty="0">
                <a:latin typeface="Trebuchet MS"/>
                <a:cs typeface="Trebuchet MS"/>
              </a:rPr>
              <a:t>F</a:t>
            </a:r>
            <a:r>
              <a:rPr sz="1100" b="1" spc="-70" dirty="0">
                <a:latin typeface="Trebuchet MS"/>
                <a:cs typeface="Trebuchet MS"/>
              </a:rPr>
              <a:t>r</a:t>
            </a:r>
            <a:r>
              <a:rPr sz="1100" b="1" dirty="0">
                <a:latin typeface="Trebuchet MS"/>
                <a:cs typeface="Trebuchet MS"/>
              </a:rPr>
              <a:t>a</a:t>
            </a:r>
            <a:r>
              <a:rPr sz="1100" b="1" spc="-45" dirty="0">
                <a:latin typeface="Trebuchet MS"/>
                <a:cs typeface="Trebuchet MS"/>
              </a:rPr>
              <a:t>i</a:t>
            </a:r>
            <a:r>
              <a:rPr sz="1100" b="1" spc="90" dirty="0">
                <a:latin typeface="Trebuchet MS"/>
                <a:cs typeface="Trebuchet MS"/>
              </a:rPr>
              <a:t>s</a:t>
            </a:r>
            <a:r>
              <a:rPr sz="1100" b="1" spc="-75" dirty="0">
                <a:latin typeface="Trebuchet MS"/>
                <a:cs typeface="Trebuchet MS"/>
              </a:rPr>
              <a:t> </a:t>
            </a:r>
            <a:r>
              <a:rPr sz="1100" b="1" spc="-35" dirty="0">
                <a:latin typeface="Trebuchet MS"/>
                <a:cs typeface="Trebuchet MS"/>
              </a:rPr>
              <a:t>d</a:t>
            </a:r>
            <a:r>
              <a:rPr sz="1100" b="1" spc="-30" dirty="0">
                <a:latin typeface="Trebuchet MS"/>
                <a:cs typeface="Trebuchet MS"/>
              </a:rPr>
              <a:t>e</a:t>
            </a:r>
            <a:r>
              <a:rPr sz="1100" b="1" spc="-55" dirty="0">
                <a:latin typeface="Trebuchet MS"/>
                <a:cs typeface="Trebuchet MS"/>
              </a:rPr>
              <a:t> </a:t>
            </a:r>
            <a:r>
              <a:rPr sz="1100" b="1" spc="-20" dirty="0">
                <a:latin typeface="Trebuchet MS"/>
                <a:cs typeface="Trebuchet MS"/>
              </a:rPr>
              <a:t>d</a:t>
            </a:r>
            <a:r>
              <a:rPr sz="1100" b="1" spc="60" dirty="0">
                <a:latin typeface="Trebuchet MS"/>
                <a:cs typeface="Trebuchet MS"/>
              </a:rPr>
              <a:t>os</a:t>
            </a:r>
            <a:r>
              <a:rPr sz="1100" b="1" spc="45" dirty="0">
                <a:latin typeface="Trebuchet MS"/>
                <a:cs typeface="Trebuchet MS"/>
              </a:rPr>
              <a:t>s</a:t>
            </a:r>
            <a:r>
              <a:rPr sz="1100" b="1" spc="-45" dirty="0">
                <a:latin typeface="Trebuchet MS"/>
                <a:cs typeface="Trebuchet MS"/>
              </a:rPr>
              <a:t>i</a:t>
            </a:r>
            <a:r>
              <a:rPr sz="1100" b="1" spc="-55" dirty="0">
                <a:latin typeface="Trebuchet MS"/>
                <a:cs typeface="Trebuchet MS"/>
              </a:rPr>
              <a:t>er</a:t>
            </a:r>
            <a:r>
              <a:rPr sz="1100" b="1" spc="-60" dirty="0">
                <a:latin typeface="Trebuchet MS"/>
                <a:cs typeface="Trebuchet MS"/>
              </a:rPr>
              <a:t> </a:t>
            </a:r>
            <a:r>
              <a:rPr sz="1000" spc="10" dirty="0">
                <a:latin typeface="Trebuchet MS"/>
                <a:cs typeface="Trebuchet MS"/>
              </a:rPr>
              <a:t>o</a:t>
            </a:r>
            <a:r>
              <a:rPr sz="1000" spc="-50" dirty="0">
                <a:latin typeface="Trebuchet MS"/>
                <a:cs typeface="Trebuchet MS"/>
              </a:rPr>
              <a:t>ff</a:t>
            </a:r>
            <a:r>
              <a:rPr sz="1000" spc="-60" dirty="0">
                <a:latin typeface="Trebuchet MS"/>
                <a:cs typeface="Trebuchet MS"/>
              </a:rPr>
              <a:t>er</a:t>
            </a:r>
            <a:r>
              <a:rPr sz="1000" spc="-45" dirty="0">
                <a:latin typeface="Trebuchet MS"/>
                <a:cs typeface="Trebuchet MS"/>
              </a:rPr>
              <a:t>t</a:t>
            </a:r>
            <a:r>
              <a:rPr sz="1000" spc="95" dirty="0">
                <a:latin typeface="Trebuchet MS"/>
                <a:cs typeface="Trebuchet MS"/>
              </a:rPr>
              <a:t>s</a:t>
            </a:r>
            <a:endParaRPr sz="1000">
              <a:latin typeface="Trebuchet MS"/>
              <a:cs typeface="Trebuchet MS"/>
            </a:endParaRPr>
          </a:p>
          <a:p>
            <a:pPr>
              <a:lnSpc>
                <a:spcPct val="100000"/>
              </a:lnSpc>
              <a:spcBef>
                <a:spcPts val="25"/>
              </a:spcBef>
            </a:pPr>
            <a:endParaRPr sz="1000">
              <a:latin typeface="Trebuchet MS"/>
              <a:cs typeface="Trebuchet MS"/>
            </a:endParaRPr>
          </a:p>
          <a:p>
            <a:pPr marR="5080" algn="ctr">
              <a:lnSpc>
                <a:spcPct val="100000"/>
              </a:lnSpc>
            </a:pPr>
            <a:r>
              <a:rPr sz="1400" b="1" spc="-15" dirty="0">
                <a:solidFill>
                  <a:srgbClr val="FF0000"/>
                </a:solidFill>
                <a:latin typeface="Trebuchet MS"/>
                <a:cs typeface="Trebuchet MS"/>
              </a:rPr>
              <a:t>4</a:t>
            </a:r>
            <a:r>
              <a:rPr sz="1400" b="1" spc="-75" dirty="0">
                <a:solidFill>
                  <a:srgbClr val="FF0000"/>
                </a:solidFill>
                <a:latin typeface="Trebuchet MS"/>
                <a:cs typeface="Trebuchet MS"/>
              </a:rPr>
              <a:t> </a:t>
            </a:r>
            <a:r>
              <a:rPr sz="1400" b="1" dirty="0">
                <a:solidFill>
                  <a:srgbClr val="FF0000"/>
                </a:solidFill>
                <a:latin typeface="Trebuchet MS"/>
                <a:cs typeface="Trebuchet MS"/>
              </a:rPr>
              <a:t>m</a:t>
            </a:r>
            <a:r>
              <a:rPr sz="1400" b="1" spc="20" dirty="0">
                <a:solidFill>
                  <a:srgbClr val="FF0000"/>
                </a:solidFill>
                <a:latin typeface="Trebuchet MS"/>
                <a:cs typeface="Trebuchet MS"/>
              </a:rPr>
              <a:t>oi</a:t>
            </a:r>
            <a:r>
              <a:rPr sz="1400" b="1" spc="25" dirty="0">
                <a:solidFill>
                  <a:srgbClr val="FF0000"/>
                </a:solidFill>
                <a:latin typeface="Trebuchet MS"/>
                <a:cs typeface="Trebuchet MS"/>
              </a:rPr>
              <a:t>s</a:t>
            </a:r>
            <a:r>
              <a:rPr sz="1400" b="1" spc="-80" dirty="0">
                <a:solidFill>
                  <a:srgbClr val="FF0000"/>
                </a:solidFill>
                <a:latin typeface="Trebuchet MS"/>
                <a:cs typeface="Trebuchet MS"/>
              </a:rPr>
              <a:t> </a:t>
            </a:r>
            <a:r>
              <a:rPr sz="1000" spc="10" dirty="0">
                <a:latin typeface="Trebuchet MS"/>
                <a:cs typeface="Trebuchet MS"/>
              </a:rPr>
              <a:t>o</a:t>
            </a:r>
            <a:r>
              <a:rPr sz="1000" spc="-50" dirty="0">
                <a:latin typeface="Trebuchet MS"/>
                <a:cs typeface="Trebuchet MS"/>
              </a:rPr>
              <a:t>ff</a:t>
            </a:r>
            <a:r>
              <a:rPr sz="1000" spc="-60" dirty="0">
                <a:latin typeface="Trebuchet MS"/>
                <a:cs typeface="Trebuchet MS"/>
              </a:rPr>
              <a:t>er</a:t>
            </a:r>
            <a:r>
              <a:rPr sz="1000" spc="-45" dirty="0">
                <a:latin typeface="Trebuchet MS"/>
                <a:cs typeface="Trebuchet MS"/>
              </a:rPr>
              <a:t>t</a:t>
            </a:r>
            <a:r>
              <a:rPr sz="1000" spc="95" dirty="0">
                <a:latin typeface="Trebuchet MS"/>
                <a:cs typeface="Trebuchet MS"/>
              </a:rPr>
              <a:t>s</a:t>
            </a:r>
            <a:endParaRPr sz="1000">
              <a:latin typeface="Trebuchet MS"/>
              <a:cs typeface="Trebuchet MS"/>
            </a:endParaRPr>
          </a:p>
          <a:p>
            <a:pPr marR="3810" algn="ctr">
              <a:lnSpc>
                <a:spcPct val="100000"/>
              </a:lnSpc>
              <a:spcBef>
                <a:spcPts val="15"/>
              </a:spcBef>
            </a:pPr>
            <a:r>
              <a:rPr sz="1000" spc="-20" dirty="0">
                <a:latin typeface="Trebuchet MS"/>
                <a:cs typeface="Trebuchet MS"/>
              </a:rPr>
              <a:t>e</a:t>
            </a:r>
            <a:r>
              <a:rPr sz="1000" spc="-15" dirty="0">
                <a:latin typeface="Trebuchet MS"/>
                <a:cs typeface="Trebuchet MS"/>
              </a:rPr>
              <a:t>n</a:t>
            </a:r>
            <a:r>
              <a:rPr sz="1000" spc="25" dirty="0">
                <a:latin typeface="Trebuchet MS"/>
                <a:cs typeface="Trebuchet MS"/>
              </a:rPr>
              <a:t>g</a:t>
            </a:r>
            <a:r>
              <a:rPr sz="1000" spc="20" dirty="0">
                <a:latin typeface="Trebuchet MS"/>
                <a:cs typeface="Trebuchet MS"/>
              </a:rPr>
              <a:t>age</a:t>
            </a:r>
            <a:r>
              <a:rPr sz="1000" spc="35" dirty="0">
                <a:latin typeface="Trebuchet MS"/>
                <a:cs typeface="Trebuchet MS"/>
              </a:rPr>
              <a:t>m</a:t>
            </a:r>
            <a:r>
              <a:rPr sz="1000" spc="-20" dirty="0">
                <a:latin typeface="Trebuchet MS"/>
                <a:cs typeface="Trebuchet MS"/>
              </a:rPr>
              <a:t>e</a:t>
            </a:r>
            <a:r>
              <a:rPr sz="1000" spc="-15" dirty="0">
                <a:latin typeface="Trebuchet MS"/>
                <a:cs typeface="Trebuchet MS"/>
              </a:rPr>
              <a:t>n</a:t>
            </a:r>
            <a:r>
              <a:rPr sz="1000" spc="-80" dirty="0">
                <a:latin typeface="Trebuchet MS"/>
                <a:cs typeface="Trebuchet MS"/>
              </a:rPr>
              <a:t>t</a:t>
            </a:r>
            <a:r>
              <a:rPr sz="1000" spc="-75" dirty="0">
                <a:latin typeface="Trebuchet MS"/>
                <a:cs typeface="Trebuchet MS"/>
              </a:rPr>
              <a:t> </a:t>
            </a:r>
            <a:r>
              <a:rPr sz="1000" spc="20" dirty="0">
                <a:latin typeface="Trebuchet MS"/>
                <a:cs typeface="Trebuchet MS"/>
              </a:rPr>
              <a:t>4</a:t>
            </a:r>
            <a:r>
              <a:rPr sz="1000" spc="25" dirty="0">
                <a:latin typeface="Trebuchet MS"/>
                <a:cs typeface="Trebuchet MS"/>
              </a:rPr>
              <a:t>8</a:t>
            </a:r>
            <a:r>
              <a:rPr sz="1000" spc="-60" dirty="0">
                <a:latin typeface="Trebuchet MS"/>
                <a:cs typeface="Trebuchet MS"/>
              </a:rPr>
              <a:t> </a:t>
            </a:r>
            <a:r>
              <a:rPr sz="1000" spc="50" dirty="0">
                <a:latin typeface="Trebuchet MS"/>
                <a:cs typeface="Trebuchet MS"/>
              </a:rPr>
              <a:t>m</a:t>
            </a:r>
            <a:r>
              <a:rPr sz="1000" spc="10" dirty="0">
                <a:latin typeface="Trebuchet MS"/>
                <a:cs typeface="Trebuchet MS"/>
              </a:rPr>
              <a:t>o</a:t>
            </a:r>
            <a:r>
              <a:rPr sz="1000" spc="-65" dirty="0">
                <a:latin typeface="Trebuchet MS"/>
                <a:cs typeface="Trebuchet MS"/>
              </a:rPr>
              <a:t>i</a:t>
            </a:r>
            <a:r>
              <a:rPr sz="1000" spc="95" dirty="0">
                <a:latin typeface="Trebuchet MS"/>
                <a:cs typeface="Trebuchet MS"/>
              </a:rPr>
              <a:t>s</a:t>
            </a:r>
            <a:endParaRPr sz="1000">
              <a:latin typeface="Trebuchet MS"/>
              <a:cs typeface="Trebuchet MS"/>
            </a:endParaRPr>
          </a:p>
        </p:txBody>
      </p:sp>
      <p:sp>
        <p:nvSpPr>
          <p:cNvPr id="60" name="object 49"/>
          <p:cNvSpPr txBox="1"/>
          <p:nvPr/>
        </p:nvSpPr>
        <p:spPr>
          <a:xfrm>
            <a:off x="10271125" y="3839409"/>
            <a:ext cx="1185545" cy="394335"/>
          </a:xfrm>
          <a:prstGeom prst="rect">
            <a:avLst/>
          </a:prstGeom>
        </p:spPr>
        <p:txBody>
          <a:bodyPr vert="horz" wrap="square" lIns="0" tIns="13335" rIns="0" bIns="0" rtlCol="0">
            <a:spAutoFit/>
          </a:bodyPr>
          <a:lstStyle/>
          <a:p>
            <a:pPr marR="5715" algn="ctr">
              <a:lnSpc>
                <a:spcPct val="100000"/>
              </a:lnSpc>
              <a:spcBef>
                <a:spcPts val="105"/>
              </a:spcBef>
            </a:pPr>
            <a:r>
              <a:rPr sz="1400" b="1" spc="-15" dirty="0">
                <a:solidFill>
                  <a:srgbClr val="FF0000"/>
                </a:solidFill>
                <a:latin typeface="Trebuchet MS"/>
                <a:cs typeface="Trebuchet MS"/>
              </a:rPr>
              <a:t>1</a:t>
            </a:r>
            <a:r>
              <a:rPr sz="1400" b="1" spc="-80" dirty="0">
                <a:solidFill>
                  <a:srgbClr val="FF0000"/>
                </a:solidFill>
                <a:latin typeface="Trebuchet MS"/>
                <a:cs typeface="Trebuchet MS"/>
              </a:rPr>
              <a:t> </a:t>
            </a:r>
            <a:r>
              <a:rPr sz="1400" b="1" dirty="0">
                <a:solidFill>
                  <a:srgbClr val="FF0000"/>
                </a:solidFill>
                <a:latin typeface="Trebuchet MS"/>
                <a:cs typeface="Trebuchet MS"/>
              </a:rPr>
              <a:t>m</a:t>
            </a:r>
            <a:r>
              <a:rPr sz="1400" b="1" spc="20" dirty="0">
                <a:solidFill>
                  <a:srgbClr val="FF0000"/>
                </a:solidFill>
                <a:latin typeface="Trebuchet MS"/>
                <a:cs typeface="Trebuchet MS"/>
              </a:rPr>
              <a:t>oi</a:t>
            </a:r>
            <a:r>
              <a:rPr sz="1400" b="1" spc="25" dirty="0">
                <a:solidFill>
                  <a:srgbClr val="FF0000"/>
                </a:solidFill>
                <a:latin typeface="Trebuchet MS"/>
                <a:cs typeface="Trebuchet MS"/>
              </a:rPr>
              <a:t>s</a:t>
            </a:r>
            <a:r>
              <a:rPr sz="1400" b="1" spc="-85" dirty="0">
                <a:solidFill>
                  <a:srgbClr val="FF0000"/>
                </a:solidFill>
                <a:latin typeface="Trebuchet MS"/>
                <a:cs typeface="Trebuchet MS"/>
              </a:rPr>
              <a:t> </a:t>
            </a:r>
            <a:r>
              <a:rPr sz="1000" spc="10" dirty="0">
                <a:latin typeface="Trebuchet MS"/>
                <a:cs typeface="Trebuchet MS"/>
              </a:rPr>
              <a:t>o</a:t>
            </a:r>
            <a:r>
              <a:rPr sz="1000" spc="-50" dirty="0">
                <a:latin typeface="Trebuchet MS"/>
                <a:cs typeface="Trebuchet MS"/>
              </a:rPr>
              <a:t>ff</a:t>
            </a:r>
            <a:r>
              <a:rPr sz="1000" spc="-55" dirty="0">
                <a:latin typeface="Trebuchet MS"/>
                <a:cs typeface="Trebuchet MS"/>
              </a:rPr>
              <a:t>ert</a:t>
            </a:r>
            <a:endParaRPr sz="1000">
              <a:latin typeface="Trebuchet MS"/>
              <a:cs typeface="Trebuchet MS"/>
            </a:endParaRPr>
          </a:p>
          <a:p>
            <a:pPr marR="5080" algn="ctr">
              <a:lnSpc>
                <a:spcPct val="100000"/>
              </a:lnSpc>
              <a:spcBef>
                <a:spcPts val="20"/>
              </a:spcBef>
            </a:pPr>
            <a:r>
              <a:rPr sz="1000" spc="-20" dirty="0">
                <a:latin typeface="Trebuchet MS"/>
                <a:cs typeface="Trebuchet MS"/>
              </a:rPr>
              <a:t>e</a:t>
            </a:r>
            <a:r>
              <a:rPr sz="1000" spc="-15" dirty="0">
                <a:latin typeface="Trebuchet MS"/>
                <a:cs typeface="Trebuchet MS"/>
              </a:rPr>
              <a:t>n</a:t>
            </a:r>
            <a:r>
              <a:rPr sz="1000" spc="25" dirty="0">
                <a:latin typeface="Trebuchet MS"/>
                <a:cs typeface="Trebuchet MS"/>
              </a:rPr>
              <a:t>g</a:t>
            </a:r>
            <a:r>
              <a:rPr sz="1000" spc="20" dirty="0">
                <a:latin typeface="Trebuchet MS"/>
                <a:cs typeface="Trebuchet MS"/>
              </a:rPr>
              <a:t>age</a:t>
            </a:r>
            <a:r>
              <a:rPr sz="1000" spc="35" dirty="0">
                <a:latin typeface="Trebuchet MS"/>
                <a:cs typeface="Trebuchet MS"/>
              </a:rPr>
              <a:t>m</a:t>
            </a:r>
            <a:r>
              <a:rPr sz="1000" spc="-20" dirty="0">
                <a:latin typeface="Trebuchet MS"/>
                <a:cs typeface="Trebuchet MS"/>
              </a:rPr>
              <a:t>e</a:t>
            </a:r>
            <a:r>
              <a:rPr sz="1000" spc="-15" dirty="0">
                <a:latin typeface="Trebuchet MS"/>
                <a:cs typeface="Trebuchet MS"/>
              </a:rPr>
              <a:t>n</a:t>
            </a:r>
            <a:r>
              <a:rPr sz="1000" spc="-80" dirty="0">
                <a:latin typeface="Trebuchet MS"/>
                <a:cs typeface="Trebuchet MS"/>
              </a:rPr>
              <a:t>t</a:t>
            </a:r>
            <a:r>
              <a:rPr sz="1000" spc="-75" dirty="0">
                <a:latin typeface="Trebuchet MS"/>
                <a:cs typeface="Trebuchet MS"/>
              </a:rPr>
              <a:t> </a:t>
            </a:r>
            <a:r>
              <a:rPr sz="1000" spc="20" dirty="0">
                <a:latin typeface="Trebuchet MS"/>
                <a:cs typeface="Trebuchet MS"/>
              </a:rPr>
              <a:t>2</a:t>
            </a:r>
            <a:r>
              <a:rPr sz="1000" spc="25" dirty="0">
                <a:latin typeface="Trebuchet MS"/>
                <a:cs typeface="Trebuchet MS"/>
              </a:rPr>
              <a:t>4</a:t>
            </a:r>
            <a:r>
              <a:rPr sz="1000" spc="-60" dirty="0">
                <a:latin typeface="Trebuchet MS"/>
                <a:cs typeface="Trebuchet MS"/>
              </a:rPr>
              <a:t> </a:t>
            </a:r>
            <a:r>
              <a:rPr sz="1000" spc="50" dirty="0">
                <a:latin typeface="Trebuchet MS"/>
                <a:cs typeface="Trebuchet MS"/>
              </a:rPr>
              <a:t>m</a:t>
            </a:r>
            <a:r>
              <a:rPr sz="1000" spc="10" dirty="0">
                <a:latin typeface="Trebuchet MS"/>
                <a:cs typeface="Trebuchet MS"/>
              </a:rPr>
              <a:t>o</a:t>
            </a:r>
            <a:r>
              <a:rPr sz="1000" spc="-65" dirty="0">
                <a:latin typeface="Trebuchet MS"/>
                <a:cs typeface="Trebuchet MS"/>
              </a:rPr>
              <a:t>i</a:t>
            </a:r>
            <a:r>
              <a:rPr sz="1000" spc="95" dirty="0">
                <a:latin typeface="Trebuchet MS"/>
                <a:cs typeface="Trebuchet MS"/>
              </a:rPr>
              <a:t>s</a:t>
            </a:r>
            <a:endParaRPr sz="1000">
              <a:latin typeface="Trebuchet MS"/>
              <a:cs typeface="Trebuchet MS"/>
            </a:endParaRPr>
          </a:p>
        </p:txBody>
      </p:sp>
      <p:sp>
        <p:nvSpPr>
          <p:cNvPr id="61" name="object 50"/>
          <p:cNvSpPr/>
          <p:nvPr/>
        </p:nvSpPr>
        <p:spPr>
          <a:xfrm>
            <a:off x="388620" y="2410963"/>
            <a:ext cx="3240405" cy="1431187"/>
          </a:xfrm>
          <a:custGeom>
            <a:avLst/>
            <a:gdLst/>
            <a:ahLst/>
            <a:cxnLst/>
            <a:rect l="l" t="t" r="r" b="b"/>
            <a:pathLst>
              <a:path w="3240404" h="1431289">
                <a:moveTo>
                  <a:pt x="3240024" y="0"/>
                </a:moveTo>
                <a:lnTo>
                  <a:pt x="0" y="0"/>
                </a:lnTo>
                <a:lnTo>
                  <a:pt x="0" y="1431035"/>
                </a:lnTo>
                <a:lnTo>
                  <a:pt x="3240024" y="1431035"/>
                </a:lnTo>
                <a:lnTo>
                  <a:pt x="3240024" y="0"/>
                </a:lnTo>
                <a:close/>
              </a:path>
            </a:pathLst>
          </a:custGeom>
          <a:solidFill>
            <a:srgbClr val="DBD6E2"/>
          </a:solidFill>
        </p:spPr>
        <p:txBody>
          <a:bodyPr wrap="square" lIns="0" tIns="0" rIns="0" bIns="0" rtlCol="0"/>
          <a:lstStyle/>
          <a:p>
            <a:endParaRPr/>
          </a:p>
        </p:txBody>
      </p:sp>
      <p:sp>
        <p:nvSpPr>
          <p:cNvPr id="62" name="object 51"/>
          <p:cNvSpPr txBox="1"/>
          <p:nvPr/>
        </p:nvSpPr>
        <p:spPr>
          <a:xfrm>
            <a:off x="1872107" y="2578680"/>
            <a:ext cx="1306830" cy="409575"/>
          </a:xfrm>
          <a:prstGeom prst="rect">
            <a:avLst/>
          </a:prstGeom>
        </p:spPr>
        <p:txBody>
          <a:bodyPr vert="horz" wrap="square" lIns="0" tIns="13335" rIns="0" bIns="0" rtlCol="0">
            <a:spAutoFit/>
          </a:bodyPr>
          <a:lstStyle/>
          <a:p>
            <a:pPr marR="3810" algn="ctr">
              <a:lnSpc>
                <a:spcPct val="100000"/>
              </a:lnSpc>
              <a:spcBef>
                <a:spcPts val="105"/>
              </a:spcBef>
            </a:pPr>
            <a:r>
              <a:rPr sz="1400" b="1" spc="-15" dirty="0">
                <a:solidFill>
                  <a:srgbClr val="FF0000"/>
                </a:solidFill>
                <a:latin typeface="Trebuchet MS"/>
                <a:cs typeface="Trebuchet MS"/>
              </a:rPr>
              <a:t>1</a:t>
            </a:r>
            <a:r>
              <a:rPr sz="1400" b="1" spc="-80" dirty="0">
                <a:solidFill>
                  <a:srgbClr val="FF0000"/>
                </a:solidFill>
                <a:latin typeface="Trebuchet MS"/>
                <a:cs typeface="Trebuchet MS"/>
              </a:rPr>
              <a:t> </a:t>
            </a:r>
            <a:r>
              <a:rPr sz="1400" b="1" dirty="0">
                <a:solidFill>
                  <a:srgbClr val="FF0000"/>
                </a:solidFill>
                <a:latin typeface="Trebuchet MS"/>
                <a:cs typeface="Trebuchet MS"/>
              </a:rPr>
              <a:t>m</a:t>
            </a:r>
            <a:r>
              <a:rPr sz="1400" b="1" spc="20" dirty="0">
                <a:solidFill>
                  <a:srgbClr val="FF0000"/>
                </a:solidFill>
                <a:latin typeface="Trebuchet MS"/>
                <a:cs typeface="Trebuchet MS"/>
              </a:rPr>
              <a:t>oi</a:t>
            </a:r>
            <a:r>
              <a:rPr sz="1400" b="1" spc="25" dirty="0">
                <a:solidFill>
                  <a:srgbClr val="FF0000"/>
                </a:solidFill>
                <a:latin typeface="Trebuchet MS"/>
                <a:cs typeface="Trebuchet MS"/>
              </a:rPr>
              <a:t>s</a:t>
            </a:r>
            <a:r>
              <a:rPr sz="1400" b="1" spc="-85" dirty="0">
                <a:solidFill>
                  <a:srgbClr val="FF0000"/>
                </a:solidFill>
                <a:latin typeface="Trebuchet MS"/>
                <a:cs typeface="Trebuchet MS"/>
              </a:rPr>
              <a:t> </a:t>
            </a:r>
            <a:r>
              <a:rPr sz="1100" spc="25" dirty="0">
                <a:latin typeface="Trebuchet MS"/>
                <a:cs typeface="Trebuchet MS"/>
              </a:rPr>
              <a:t>o</a:t>
            </a:r>
            <a:r>
              <a:rPr sz="1100" spc="-55" dirty="0">
                <a:latin typeface="Trebuchet MS"/>
                <a:cs typeface="Trebuchet MS"/>
              </a:rPr>
              <a:t>ff</a:t>
            </a:r>
            <a:r>
              <a:rPr sz="1100" spc="-30" dirty="0">
                <a:latin typeface="Trebuchet MS"/>
                <a:cs typeface="Trebuchet MS"/>
              </a:rPr>
              <a:t>e</a:t>
            </a:r>
            <a:r>
              <a:rPr sz="1100" spc="-75" dirty="0">
                <a:latin typeface="Trebuchet MS"/>
                <a:cs typeface="Trebuchet MS"/>
              </a:rPr>
              <a:t>rt</a:t>
            </a:r>
            <a:endParaRPr sz="1100">
              <a:latin typeface="Trebuchet MS"/>
              <a:cs typeface="Trebuchet MS"/>
            </a:endParaRPr>
          </a:p>
          <a:p>
            <a:pPr marR="5080" algn="ctr">
              <a:lnSpc>
                <a:spcPct val="100000"/>
              </a:lnSpc>
              <a:spcBef>
                <a:spcPts val="15"/>
              </a:spcBef>
            </a:pPr>
            <a:r>
              <a:rPr sz="1100" spc="-30" dirty="0">
                <a:latin typeface="Trebuchet MS"/>
                <a:cs typeface="Trebuchet MS"/>
              </a:rPr>
              <a:t>e</a:t>
            </a:r>
            <a:r>
              <a:rPr sz="1100" spc="5" dirty="0">
                <a:latin typeface="Trebuchet MS"/>
                <a:cs typeface="Trebuchet MS"/>
              </a:rPr>
              <a:t>n</a:t>
            </a:r>
            <a:r>
              <a:rPr sz="1100" spc="35" dirty="0">
                <a:latin typeface="Trebuchet MS"/>
                <a:cs typeface="Trebuchet MS"/>
              </a:rPr>
              <a:t>g</a:t>
            </a:r>
            <a:r>
              <a:rPr sz="1100" spc="30" dirty="0">
                <a:latin typeface="Trebuchet MS"/>
                <a:cs typeface="Trebuchet MS"/>
              </a:rPr>
              <a:t>a</a:t>
            </a:r>
            <a:r>
              <a:rPr sz="1100" spc="15" dirty="0">
                <a:latin typeface="Trebuchet MS"/>
                <a:cs typeface="Trebuchet MS"/>
              </a:rPr>
              <a:t>ge</a:t>
            </a:r>
            <a:r>
              <a:rPr sz="1100" spc="55" dirty="0">
                <a:latin typeface="Trebuchet MS"/>
                <a:cs typeface="Trebuchet MS"/>
              </a:rPr>
              <a:t>m</a:t>
            </a:r>
            <a:r>
              <a:rPr sz="1100" spc="-40" dirty="0">
                <a:latin typeface="Trebuchet MS"/>
                <a:cs typeface="Trebuchet MS"/>
              </a:rPr>
              <a:t>e</a:t>
            </a:r>
            <a:r>
              <a:rPr sz="1100" spc="-5" dirty="0">
                <a:latin typeface="Trebuchet MS"/>
                <a:cs typeface="Trebuchet MS"/>
              </a:rPr>
              <a:t>n</a:t>
            </a:r>
            <a:r>
              <a:rPr sz="1100" spc="-85" dirty="0">
                <a:latin typeface="Trebuchet MS"/>
                <a:cs typeface="Trebuchet MS"/>
              </a:rPr>
              <a:t>t</a:t>
            </a:r>
            <a:r>
              <a:rPr sz="1100" spc="-110" dirty="0">
                <a:latin typeface="Trebuchet MS"/>
                <a:cs typeface="Trebuchet MS"/>
              </a:rPr>
              <a:t> </a:t>
            </a:r>
            <a:r>
              <a:rPr sz="1100" spc="30" dirty="0">
                <a:latin typeface="Trebuchet MS"/>
                <a:cs typeface="Trebuchet MS"/>
              </a:rPr>
              <a:t>4</a:t>
            </a:r>
            <a:r>
              <a:rPr sz="1100" spc="35" dirty="0">
                <a:latin typeface="Trebuchet MS"/>
                <a:cs typeface="Trebuchet MS"/>
              </a:rPr>
              <a:t>8</a:t>
            </a:r>
            <a:r>
              <a:rPr sz="1100" spc="-70" dirty="0">
                <a:latin typeface="Trebuchet MS"/>
                <a:cs typeface="Trebuchet MS"/>
              </a:rPr>
              <a:t> </a:t>
            </a:r>
            <a:r>
              <a:rPr sz="1100" spc="65" dirty="0">
                <a:latin typeface="Trebuchet MS"/>
                <a:cs typeface="Trebuchet MS"/>
              </a:rPr>
              <a:t>m</a:t>
            </a:r>
            <a:r>
              <a:rPr sz="1100" spc="25" dirty="0">
                <a:latin typeface="Trebuchet MS"/>
                <a:cs typeface="Trebuchet MS"/>
              </a:rPr>
              <a:t>o</a:t>
            </a:r>
            <a:r>
              <a:rPr sz="1100" spc="-70" dirty="0">
                <a:latin typeface="Trebuchet MS"/>
                <a:cs typeface="Trebuchet MS"/>
              </a:rPr>
              <a:t>i</a:t>
            </a:r>
            <a:r>
              <a:rPr sz="1100" spc="110" dirty="0">
                <a:latin typeface="Trebuchet MS"/>
                <a:cs typeface="Trebuchet MS"/>
              </a:rPr>
              <a:t>s</a:t>
            </a:r>
            <a:endParaRPr sz="1100">
              <a:latin typeface="Trebuchet MS"/>
              <a:cs typeface="Trebuchet MS"/>
            </a:endParaRPr>
          </a:p>
        </p:txBody>
      </p:sp>
      <p:sp>
        <p:nvSpPr>
          <p:cNvPr id="63" name="object 52"/>
          <p:cNvSpPr txBox="1"/>
          <p:nvPr/>
        </p:nvSpPr>
        <p:spPr>
          <a:xfrm>
            <a:off x="1868042" y="3129529"/>
            <a:ext cx="1315720" cy="528955"/>
          </a:xfrm>
          <a:prstGeom prst="rect">
            <a:avLst/>
          </a:prstGeom>
        </p:spPr>
        <p:txBody>
          <a:bodyPr vert="horz" wrap="square" lIns="0" tIns="13335" rIns="0" bIns="0" rtlCol="0">
            <a:spAutoFit/>
          </a:bodyPr>
          <a:lstStyle/>
          <a:p>
            <a:pPr marL="25400" marR="30480" algn="ctr">
              <a:lnSpc>
                <a:spcPct val="100000"/>
              </a:lnSpc>
              <a:spcBef>
                <a:spcPts val="105"/>
              </a:spcBef>
            </a:pPr>
            <a:r>
              <a:rPr sz="1100" b="1" dirty="0">
                <a:latin typeface="Trebuchet MS"/>
                <a:cs typeface="Trebuchet MS"/>
              </a:rPr>
              <a:t>No</a:t>
            </a:r>
            <a:r>
              <a:rPr sz="1100" b="1" spc="5" dirty="0">
                <a:latin typeface="Trebuchet MS"/>
                <a:cs typeface="Trebuchet MS"/>
              </a:rPr>
              <a:t>n</a:t>
            </a:r>
            <a:r>
              <a:rPr sz="1100" b="1" spc="-65" dirty="0">
                <a:latin typeface="Trebuchet MS"/>
                <a:cs typeface="Trebuchet MS"/>
              </a:rPr>
              <a:t> </a:t>
            </a:r>
            <a:r>
              <a:rPr sz="1100" b="1" spc="-20" dirty="0">
                <a:latin typeface="Trebuchet MS"/>
                <a:cs typeface="Trebuchet MS"/>
              </a:rPr>
              <a:t>v</a:t>
            </a:r>
            <a:r>
              <a:rPr sz="1100" b="1" dirty="0">
                <a:latin typeface="Trebuchet MS"/>
                <a:cs typeface="Trebuchet MS"/>
              </a:rPr>
              <a:t>a</a:t>
            </a:r>
            <a:r>
              <a:rPr sz="1100" b="1" spc="-40" dirty="0">
                <a:latin typeface="Trebuchet MS"/>
                <a:cs typeface="Trebuchet MS"/>
              </a:rPr>
              <a:t>l</a:t>
            </a:r>
            <a:r>
              <a:rPr sz="1100" b="1" dirty="0">
                <a:latin typeface="Trebuchet MS"/>
                <a:cs typeface="Trebuchet MS"/>
              </a:rPr>
              <a:t>a</a:t>
            </a:r>
            <a:r>
              <a:rPr sz="1100" b="1" spc="-30" dirty="0">
                <a:latin typeface="Trebuchet MS"/>
                <a:cs typeface="Trebuchet MS"/>
              </a:rPr>
              <a:t>ble</a:t>
            </a:r>
            <a:r>
              <a:rPr sz="1100" b="1" spc="-80" dirty="0">
                <a:latin typeface="Trebuchet MS"/>
                <a:cs typeface="Trebuchet MS"/>
              </a:rPr>
              <a:t> </a:t>
            </a:r>
            <a:r>
              <a:rPr sz="1100" b="1" spc="-20" dirty="0">
                <a:latin typeface="Trebuchet MS"/>
                <a:cs typeface="Trebuchet MS"/>
              </a:rPr>
              <a:t>po</a:t>
            </a:r>
            <a:r>
              <a:rPr sz="1100" b="1" spc="-25" dirty="0">
                <a:latin typeface="Trebuchet MS"/>
                <a:cs typeface="Trebuchet MS"/>
              </a:rPr>
              <a:t>u</a:t>
            </a:r>
            <a:r>
              <a:rPr sz="1100" b="1" spc="-70" dirty="0">
                <a:latin typeface="Trebuchet MS"/>
                <a:cs typeface="Trebuchet MS"/>
              </a:rPr>
              <a:t>r</a:t>
            </a:r>
            <a:r>
              <a:rPr sz="1100" b="1" spc="-55" dirty="0">
                <a:latin typeface="Trebuchet MS"/>
                <a:cs typeface="Trebuchet MS"/>
              </a:rPr>
              <a:t> </a:t>
            </a:r>
            <a:r>
              <a:rPr sz="1100" b="1" spc="-40" dirty="0">
                <a:latin typeface="Trebuchet MS"/>
                <a:cs typeface="Trebuchet MS"/>
              </a:rPr>
              <a:t>u</a:t>
            </a:r>
            <a:r>
              <a:rPr sz="1100" b="1" spc="-25" dirty="0">
                <a:latin typeface="Trebuchet MS"/>
                <a:cs typeface="Trebuchet MS"/>
              </a:rPr>
              <a:t>n  </a:t>
            </a:r>
            <a:r>
              <a:rPr sz="1100" b="1" spc="-15" dirty="0">
                <a:latin typeface="Trebuchet MS"/>
                <a:cs typeface="Trebuchet MS"/>
              </a:rPr>
              <a:t>c</a:t>
            </a:r>
            <a:r>
              <a:rPr sz="1100" b="1" spc="-25" dirty="0">
                <a:latin typeface="Trebuchet MS"/>
                <a:cs typeface="Trebuchet MS"/>
              </a:rPr>
              <a:t>h</a:t>
            </a:r>
            <a:r>
              <a:rPr sz="1100" b="1" dirty="0">
                <a:latin typeface="Trebuchet MS"/>
                <a:cs typeface="Trebuchet MS"/>
              </a:rPr>
              <a:t>a</a:t>
            </a:r>
            <a:r>
              <a:rPr sz="1100" b="1" spc="-35" dirty="0">
                <a:latin typeface="Trebuchet MS"/>
                <a:cs typeface="Trebuchet MS"/>
              </a:rPr>
              <a:t>n</a:t>
            </a:r>
            <a:r>
              <a:rPr sz="1100" b="1" spc="75" dirty="0">
                <a:latin typeface="Trebuchet MS"/>
                <a:cs typeface="Trebuchet MS"/>
              </a:rPr>
              <a:t>g</a:t>
            </a:r>
            <a:r>
              <a:rPr sz="1100" b="1" spc="-10" dirty="0">
                <a:latin typeface="Trebuchet MS"/>
                <a:cs typeface="Trebuchet MS"/>
              </a:rPr>
              <a:t>em</a:t>
            </a:r>
            <a:r>
              <a:rPr sz="1100" b="1" spc="-35" dirty="0">
                <a:latin typeface="Trebuchet MS"/>
                <a:cs typeface="Trebuchet MS"/>
              </a:rPr>
              <a:t>e</a:t>
            </a:r>
            <a:r>
              <a:rPr sz="1100" b="1" spc="-40" dirty="0">
                <a:latin typeface="Trebuchet MS"/>
                <a:cs typeface="Trebuchet MS"/>
              </a:rPr>
              <a:t>n</a:t>
            </a:r>
            <a:r>
              <a:rPr sz="1100" b="1" spc="-65" dirty="0">
                <a:latin typeface="Trebuchet MS"/>
                <a:cs typeface="Trebuchet MS"/>
              </a:rPr>
              <a:t>t</a:t>
            </a:r>
            <a:r>
              <a:rPr sz="1100" b="1" spc="-95" dirty="0">
                <a:latin typeface="Trebuchet MS"/>
                <a:cs typeface="Trebuchet MS"/>
              </a:rPr>
              <a:t> </a:t>
            </a:r>
            <a:r>
              <a:rPr sz="1100" b="1" spc="-20" dirty="0">
                <a:latin typeface="Trebuchet MS"/>
                <a:cs typeface="Trebuchet MS"/>
              </a:rPr>
              <a:t>ou</a:t>
            </a:r>
            <a:r>
              <a:rPr sz="1100" b="1" spc="-65" dirty="0">
                <a:latin typeface="Trebuchet MS"/>
                <a:cs typeface="Trebuchet MS"/>
              </a:rPr>
              <a:t> </a:t>
            </a:r>
            <a:r>
              <a:rPr sz="1100" b="1" spc="-40" dirty="0">
                <a:latin typeface="Trebuchet MS"/>
                <a:cs typeface="Trebuchet MS"/>
              </a:rPr>
              <a:t>u</a:t>
            </a:r>
            <a:r>
              <a:rPr sz="1100" b="1" spc="-25" dirty="0">
                <a:latin typeface="Trebuchet MS"/>
                <a:cs typeface="Trebuchet MS"/>
              </a:rPr>
              <a:t>n  </a:t>
            </a:r>
            <a:r>
              <a:rPr sz="1100" b="1" spc="-70" dirty="0">
                <a:latin typeface="Trebuchet MS"/>
                <a:cs typeface="Trebuchet MS"/>
              </a:rPr>
              <a:t>r</a:t>
            </a:r>
            <a:r>
              <a:rPr sz="1100" b="1" spc="-35" dirty="0">
                <a:latin typeface="Trebuchet MS"/>
                <a:cs typeface="Trebuchet MS"/>
              </a:rPr>
              <a:t>e</a:t>
            </a:r>
            <a:r>
              <a:rPr sz="1100" b="1" spc="-30" dirty="0">
                <a:latin typeface="Trebuchet MS"/>
                <a:cs typeface="Trebuchet MS"/>
              </a:rPr>
              <a:t>n</a:t>
            </a:r>
            <a:r>
              <a:rPr sz="1100" b="1" spc="-20" dirty="0">
                <a:latin typeface="Trebuchet MS"/>
                <a:cs typeface="Trebuchet MS"/>
              </a:rPr>
              <a:t>o</a:t>
            </a:r>
            <a:r>
              <a:rPr sz="1100" b="1" spc="-30" dirty="0">
                <a:latin typeface="Trebuchet MS"/>
                <a:cs typeface="Trebuchet MS"/>
              </a:rPr>
              <a:t>u</a:t>
            </a:r>
            <a:r>
              <a:rPr sz="1100" b="1" spc="-20" dirty="0">
                <a:latin typeface="Trebuchet MS"/>
                <a:cs typeface="Trebuchet MS"/>
              </a:rPr>
              <a:t>v</a:t>
            </a:r>
            <a:r>
              <a:rPr sz="1100" b="1" spc="-40" dirty="0">
                <a:latin typeface="Trebuchet MS"/>
                <a:cs typeface="Trebuchet MS"/>
              </a:rPr>
              <a:t>el</a:t>
            </a:r>
            <a:r>
              <a:rPr sz="1100" b="1" spc="-35" dirty="0">
                <a:latin typeface="Trebuchet MS"/>
                <a:cs typeface="Trebuchet MS"/>
              </a:rPr>
              <a:t>l</a:t>
            </a:r>
            <a:r>
              <a:rPr sz="1100" b="1" spc="-10" dirty="0">
                <a:latin typeface="Trebuchet MS"/>
                <a:cs typeface="Trebuchet MS"/>
              </a:rPr>
              <a:t>e</a:t>
            </a:r>
            <a:r>
              <a:rPr sz="1100" b="1" spc="-20" dirty="0">
                <a:latin typeface="Trebuchet MS"/>
                <a:cs typeface="Trebuchet MS"/>
              </a:rPr>
              <a:t>m</a:t>
            </a:r>
            <a:r>
              <a:rPr sz="1100" b="1" spc="-35" dirty="0">
                <a:latin typeface="Trebuchet MS"/>
                <a:cs typeface="Trebuchet MS"/>
              </a:rPr>
              <a:t>e</a:t>
            </a:r>
            <a:r>
              <a:rPr sz="1100" b="1" spc="-40" dirty="0">
                <a:latin typeface="Trebuchet MS"/>
                <a:cs typeface="Trebuchet MS"/>
              </a:rPr>
              <a:t>n</a:t>
            </a:r>
            <a:r>
              <a:rPr sz="1100" b="1" spc="-65" dirty="0">
                <a:latin typeface="Trebuchet MS"/>
                <a:cs typeface="Trebuchet MS"/>
              </a:rPr>
              <a:t>t</a:t>
            </a:r>
            <a:r>
              <a:rPr sz="1100" b="1" spc="-85" dirty="0">
                <a:latin typeface="Trebuchet MS"/>
                <a:cs typeface="Trebuchet MS"/>
              </a:rPr>
              <a:t> </a:t>
            </a:r>
            <a:r>
              <a:rPr sz="1050" spc="-52" baseline="27777" dirty="0">
                <a:latin typeface="Trebuchet MS"/>
                <a:cs typeface="Trebuchet MS"/>
              </a:rPr>
              <a:t>(</a:t>
            </a:r>
            <a:r>
              <a:rPr sz="1050" spc="52" baseline="27777" dirty="0">
                <a:latin typeface="Trebuchet MS"/>
                <a:cs typeface="Trebuchet MS"/>
              </a:rPr>
              <a:t>1</a:t>
            </a:r>
            <a:r>
              <a:rPr sz="1050" spc="-30" baseline="27777" dirty="0">
                <a:latin typeface="Trebuchet MS"/>
                <a:cs typeface="Trebuchet MS"/>
              </a:rPr>
              <a:t>)</a:t>
            </a:r>
            <a:endParaRPr sz="1050" baseline="27777">
              <a:latin typeface="Trebuchet MS"/>
              <a:cs typeface="Trebuchet MS"/>
            </a:endParaRPr>
          </a:p>
        </p:txBody>
      </p:sp>
      <p:grpSp>
        <p:nvGrpSpPr>
          <p:cNvPr id="64" name="object 53"/>
          <p:cNvGrpSpPr/>
          <p:nvPr/>
        </p:nvGrpSpPr>
        <p:grpSpPr>
          <a:xfrm>
            <a:off x="512063" y="2648707"/>
            <a:ext cx="948055" cy="1120059"/>
            <a:chOff x="512063" y="2801111"/>
            <a:chExt cx="948055" cy="1120140"/>
          </a:xfrm>
        </p:grpSpPr>
        <p:sp>
          <p:nvSpPr>
            <p:cNvPr id="65" name="object 54"/>
            <p:cNvSpPr/>
            <p:nvPr/>
          </p:nvSpPr>
          <p:spPr>
            <a:xfrm>
              <a:off x="512063" y="2801111"/>
              <a:ext cx="948055" cy="911860"/>
            </a:xfrm>
            <a:custGeom>
              <a:avLst/>
              <a:gdLst/>
              <a:ahLst/>
              <a:cxnLst/>
              <a:rect l="l" t="t" r="r" b="b"/>
              <a:pathLst>
                <a:path w="948055" h="911860">
                  <a:moveTo>
                    <a:pt x="473964" y="0"/>
                  </a:moveTo>
                  <a:lnTo>
                    <a:pt x="425504" y="2352"/>
                  </a:lnTo>
                  <a:lnTo>
                    <a:pt x="378444" y="9255"/>
                  </a:lnTo>
                  <a:lnTo>
                    <a:pt x="333022" y="20481"/>
                  </a:lnTo>
                  <a:lnTo>
                    <a:pt x="289477" y="35802"/>
                  </a:lnTo>
                  <a:lnTo>
                    <a:pt x="248046" y="54987"/>
                  </a:lnTo>
                  <a:lnTo>
                    <a:pt x="208967" y="77808"/>
                  </a:lnTo>
                  <a:lnTo>
                    <a:pt x="172480" y="104037"/>
                  </a:lnTo>
                  <a:lnTo>
                    <a:pt x="138822" y="133445"/>
                  </a:lnTo>
                  <a:lnTo>
                    <a:pt x="108231" y="165802"/>
                  </a:lnTo>
                  <a:lnTo>
                    <a:pt x="80946" y="200880"/>
                  </a:lnTo>
                  <a:lnTo>
                    <a:pt x="57205" y="238451"/>
                  </a:lnTo>
                  <a:lnTo>
                    <a:pt x="37246" y="278284"/>
                  </a:lnTo>
                  <a:lnTo>
                    <a:pt x="21308" y="320152"/>
                  </a:lnTo>
                  <a:lnTo>
                    <a:pt x="9629" y="363826"/>
                  </a:lnTo>
                  <a:lnTo>
                    <a:pt x="2447" y="409077"/>
                  </a:lnTo>
                  <a:lnTo>
                    <a:pt x="0" y="455675"/>
                  </a:lnTo>
                  <a:lnTo>
                    <a:pt x="2447" y="502274"/>
                  </a:lnTo>
                  <a:lnTo>
                    <a:pt x="9629" y="547525"/>
                  </a:lnTo>
                  <a:lnTo>
                    <a:pt x="21308" y="591199"/>
                  </a:lnTo>
                  <a:lnTo>
                    <a:pt x="37246" y="633067"/>
                  </a:lnTo>
                  <a:lnTo>
                    <a:pt x="57205" y="672900"/>
                  </a:lnTo>
                  <a:lnTo>
                    <a:pt x="80946" y="710471"/>
                  </a:lnTo>
                  <a:lnTo>
                    <a:pt x="108231" y="745549"/>
                  </a:lnTo>
                  <a:lnTo>
                    <a:pt x="138822" y="777906"/>
                  </a:lnTo>
                  <a:lnTo>
                    <a:pt x="172480" y="807314"/>
                  </a:lnTo>
                  <a:lnTo>
                    <a:pt x="208967" y="833543"/>
                  </a:lnTo>
                  <a:lnTo>
                    <a:pt x="248046" y="856364"/>
                  </a:lnTo>
                  <a:lnTo>
                    <a:pt x="289477" y="875549"/>
                  </a:lnTo>
                  <a:lnTo>
                    <a:pt x="333022" y="890870"/>
                  </a:lnTo>
                  <a:lnTo>
                    <a:pt x="378444" y="902096"/>
                  </a:lnTo>
                  <a:lnTo>
                    <a:pt x="425504" y="908999"/>
                  </a:lnTo>
                  <a:lnTo>
                    <a:pt x="473964" y="911351"/>
                  </a:lnTo>
                  <a:lnTo>
                    <a:pt x="522423" y="908999"/>
                  </a:lnTo>
                  <a:lnTo>
                    <a:pt x="569483" y="902096"/>
                  </a:lnTo>
                  <a:lnTo>
                    <a:pt x="614905" y="890870"/>
                  </a:lnTo>
                  <a:lnTo>
                    <a:pt x="658450" y="875549"/>
                  </a:lnTo>
                  <a:lnTo>
                    <a:pt x="699881" y="856364"/>
                  </a:lnTo>
                  <a:lnTo>
                    <a:pt x="738960" y="833543"/>
                  </a:lnTo>
                  <a:lnTo>
                    <a:pt x="775447" y="807314"/>
                  </a:lnTo>
                  <a:lnTo>
                    <a:pt x="809105" y="777906"/>
                  </a:lnTo>
                  <a:lnTo>
                    <a:pt x="839696" y="745549"/>
                  </a:lnTo>
                  <a:lnTo>
                    <a:pt x="866981" y="710471"/>
                  </a:lnTo>
                  <a:lnTo>
                    <a:pt x="890722" y="672900"/>
                  </a:lnTo>
                  <a:lnTo>
                    <a:pt x="910681" y="633067"/>
                  </a:lnTo>
                  <a:lnTo>
                    <a:pt x="926619" y="591199"/>
                  </a:lnTo>
                  <a:lnTo>
                    <a:pt x="938298" y="547525"/>
                  </a:lnTo>
                  <a:lnTo>
                    <a:pt x="945480" y="502274"/>
                  </a:lnTo>
                  <a:lnTo>
                    <a:pt x="947927" y="455675"/>
                  </a:lnTo>
                  <a:lnTo>
                    <a:pt x="945480" y="409077"/>
                  </a:lnTo>
                  <a:lnTo>
                    <a:pt x="938298" y="363826"/>
                  </a:lnTo>
                  <a:lnTo>
                    <a:pt x="926619" y="320152"/>
                  </a:lnTo>
                  <a:lnTo>
                    <a:pt x="910681" y="278284"/>
                  </a:lnTo>
                  <a:lnTo>
                    <a:pt x="890722" y="238451"/>
                  </a:lnTo>
                  <a:lnTo>
                    <a:pt x="866981" y="200880"/>
                  </a:lnTo>
                  <a:lnTo>
                    <a:pt x="839696" y="165802"/>
                  </a:lnTo>
                  <a:lnTo>
                    <a:pt x="809105" y="133445"/>
                  </a:lnTo>
                  <a:lnTo>
                    <a:pt x="775447" y="104037"/>
                  </a:lnTo>
                  <a:lnTo>
                    <a:pt x="738960" y="77808"/>
                  </a:lnTo>
                  <a:lnTo>
                    <a:pt x="699881" y="54987"/>
                  </a:lnTo>
                  <a:lnTo>
                    <a:pt x="658450" y="35802"/>
                  </a:lnTo>
                  <a:lnTo>
                    <a:pt x="614905" y="20481"/>
                  </a:lnTo>
                  <a:lnTo>
                    <a:pt x="569483" y="9255"/>
                  </a:lnTo>
                  <a:lnTo>
                    <a:pt x="522423" y="2352"/>
                  </a:lnTo>
                  <a:lnTo>
                    <a:pt x="473964" y="0"/>
                  </a:lnTo>
                  <a:close/>
                </a:path>
              </a:pathLst>
            </a:custGeom>
            <a:solidFill>
              <a:srgbClr val="FFFFFF"/>
            </a:solidFill>
          </p:spPr>
          <p:txBody>
            <a:bodyPr wrap="square" lIns="0" tIns="0" rIns="0" bIns="0" rtlCol="0"/>
            <a:lstStyle/>
            <a:p>
              <a:endParaRPr/>
            </a:p>
          </p:txBody>
        </p:sp>
        <p:pic>
          <p:nvPicPr>
            <p:cNvPr id="66" name="object 55"/>
            <p:cNvPicPr/>
            <p:nvPr/>
          </p:nvPicPr>
          <p:blipFill>
            <a:blip r:embed="rId10" cstate="print"/>
            <a:stretch>
              <a:fillRect/>
            </a:stretch>
          </p:blipFill>
          <p:spPr>
            <a:xfrm>
              <a:off x="725423" y="3247643"/>
              <a:ext cx="557783" cy="673608"/>
            </a:xfrm>
            <a:prstGeom prst="rect">
              <a:avLst/>
            </a:prstGeom>
          </p:spPr>
        </p:pic>
        <p:sp>
          <p:nvSpPr>
            <p:cNvPr id="67" name="object 56"/>
            <p:cNvSpPr/>
            <p:nvPr/>
          </p:nvSpPr>
          <p:spPr>
            <a:xfrm>
              <a:off x="854963" y="3354323"/>
              <a:ext cx="289560" cy="251460"/>
            </a:xfrm>
            <a:custGeom>
              <a:avLst/>
              <a:gdLst/>
              <a:ahLst/>
              <a:cxnLst/>
              <a:rect l="l" t="t" r="r" b="b"/>
              <a:pathLst>
                <a:path w="289559" h="251460">
                  <a:moveTo>
                    <a:pt x="183057" y="0"/>
                  </a:moveTo>
                  <a:lnTo>
                    <a:pt x="0" y="31876"/>
                  </a:lnTo>
                  <a:lnTo>
                    <a:pt x="89865" y="251460"/>
                  </a:lnTo>
                  <a:lnTo>
                    <a:pt x="289560" y="210058"/>
                  </a:lnTo>
                  <a:lnTo>
                    <a:pt x="183057" y="0"/>
                  </a:lnTo>
                  <a:close/>
                </a:path>
              </a:pathLst>
            </a:custGeom>
            <a:solidFill>
              <a:srgbClr val="171717"/>
            </a:solidFill>
          </p:spPr>
          <p:txBody>
            <a:bodyPr wrap="square" lIns="0" tIns="0" rIns="0" bIns="0" rtlCol="0"/>
            <a:lstStyle/>
            <a:p>
              <a:endParaRPr/>
            </a:p>
          </p:txBody>
        </p:sp>
      </p:grpSp>
      <p:sp>
        <p:nvSpPr>
          <p:cNvPr id="68" name="object 57"/>
          <p:cNvSpPr txBox="1"/>
          <p:nvPr/>
        </p:nvSpPr>
        <p:spPr>
          <a:xfrm>
            <a:off x="651052" y="2728337"/>
            <a:ext cx="682625" cy="361315"/>
          </a:xfrm>
          <a:prstGeom prst="rect">
            <a:avLst/>
          </a:prstGeom>
        </p:spPr>
        <p:txBody>
          <a:bodyPr vert="horz" wrap="square" lIns="0" tIns="13335" rIns="0" bIns="0" rtlCol="0">
            <a:spAutoFit/>
          </a:bodyPr>
          <a:lstStyle/>
          <a:p>
            <a:pPr marR="6985" algn="ctr">
              <a:lnSpc>
                <a:spcPct val="100000"/>
              </a:lnSpc>
              <a:spcBef>
                <a:spcPts val="105"/>
              </a:spcBef>
            </a:pPr>
            <a:r>
              <a:rPr sz="1100" b="1" spc="20" dirty="0">
                <a:latin typeface="Trebuchet MS"/>
                <a:cs typeface="Trebuchet MS"/>
              </a:rPr>
              <a:t>TPE</a:t>
            </a:r>
            <a:endParaRPr sz="1100">
              <a:latin typeface="Trebuchet MS"/>
              <a:cs typeface="Trebuchet MS"/>
            </a:endParaRPr>
          </a:p>
          <a:p>
            <a:pPr marR="5080" algn="ctr">
              <a:lnSpc>
                <a:spcPct val="100000"/>
              </a:lnSpc>
            </a:pPr>
            <a:r>
              <a:rPr sz="1100" b="1" spc="-15" dirty="0">
                <a:latin typeface="Trebuchet MS"/>
                <a:cs typeface="Trebuchet MS"/>
              </a:rPr>
              <a:t>cl</a:t>
            </a:r>
            <a:r>
              <a:rPr sz="1100" b="1" dirty="0">
                <a:latin typeface="Trebuchet MS"/>
                <a:cs typeface="Trebuchet MS"/>
              </a:rPr>
              <a:t>a</a:t>
            </a:r>
            <a:r>
              <a:rPr sz="1100" b="1" spc="85" dirty="0">
                <a:latin typeface="Trebuchet MS"/>
                <a:cs typeface="Trebuchet MS"/>
              </a:rPr>
              <a:t>ss</a:t>
            </a:r>
            <a:r>
              <a:rPr sz="1100" b="1" spc="-45" dirty="0">
                <a:latin typeface="Trebuchet MS"/>
                <a:cs typeface="Trebuchet MS"/>
              </a:rPr>
              <a:t>i</a:t>
            </a:r>
            <a:r>
              <a:rPr sz="1100" b="1" spc="-30" dirty="0">
                <a:latin typeface="Trebuchet MS"/>
                <a:cs typeface="Trebuchet MS"/>
              </a:rPr>
              <a:t>q</a:t>
            </a:r>
            <a:r>
              <a:rPr sz="1100" b="1" spc="-40" dirty="0">
                <a:latin typeface="Trebuchet MS"/>
                <a:cs typeface="Trebuchet MS"/>
              </a:rPr>
              <a:t>u</a:t>
            </a:r>
            <a:r>
              <a:rPr sz="1100" b="1" spc="25" dirty="0">
                <a:latin typeface="Trebuchet MS"/>
                <a:cs typeface="Trebuchet MS"/>
              </a:rPr>
              <a:t>es</a:t>
            </a:r>
            <a:endParaRPr sz="1100">
              <a:latin typeface="Trebuchet MS"/>
              <a:cs typeface="Trebuchet MS"/>
            </a:endParaRPr>
          </a:p>
        </p:txBody>
      </p:sp>
      <p:sp>
        <p:nvSpPr>
          <p:cNvPr id="31" name="object 20"/>
          <p:cNvSpPr txBox="1"/>
          <p:nvPr/>
        </p:nvSpPr>
        <p:spPr>
          <a:xfrm>
            <a:off x="4107179" y="1710614"/>
            <a:ext cx="4281170" cy="396240"/>
          </a:xfrm>
          <a:prstGeom prst="rect">
            <a:avLst/>
          </a:prstGeom>
          <a:solidFill>
            <a:srgbClr val="FFFFFF"/>
          </a:solidFill>
        </p:spPr>
        <p:txBody>
          <a:bodyPr vert="horz" wrap="square" lIns="0" tIns="114300" rIns="0" bIns="0" rtlCol="0">
            <a:spAutoFit/>
          </a:bodyPr>
          <a:lstStyle/>
          <a:p>
            <a:pPr marL="1158875">
              <a:lnSpc>
                <a:spcPct val="100000"/>
              </a:lnSpc>
              <a:spcBef>
                <a:spcPts val="900"/>
              </a:spcBef>
            </a:pPr>
            <a:r>
              <a:rPr sz="1100" spc="65" dirty="0">
                <a:latin typeface="Trebuchet MS"/>
                <a:cs typeface="Trebuchet MS"/>
              </a:rPr>
              <a:t>P</a:t>
            </a:r>
            <a:r>
              <a:rPr sz="1100" spc="25" dirty="0">
                <a:latin typeface="Trebuchet MS"/>
                <a:cs typeface="Trebuchet MS"/>
              </a:rPr>
              <a:t>o</a:t>
            </a:r>
            <a:r>
              <a:rPr sz="1100" spc="5" dirty="0">
                <a:latin typeface="Trebuchet MS"/>
                <a:cs typeface="Trebuchet MS"/>
              </a:rPr>
              <a:t>u</a:t>
            </a:r>
            <a:r>
              <a:rPr sz="1100" spc="-60" dirty="0">
                <a:latin typeface="Trebuchet MS"/>
                <a:cs typeface="Trebuchet MS"/>
              </a:rPr>
              <a:t>r</a:t>
            </a:r>
            <a:r>
              <a:rPr sz="1100" spc="-105" dirty="0">
                <a:latin typeface="Trebuchet MS"/>
                <a:cs typeface="Trebuchet MS"/>
              </a:rPr>
              <a:t> </a:t>
            </a:r>
            <a:r>
              <a:rPr sz="1100" spc="-85" dirty="0">
                <a:latin typeface="Trebuchet MS"/>
                <a:cs typeface="Trebuchet MS"/>
              </a:rPr>
              <a:t>t</a:t>
            </a:r>
            <a:r>
              <a:rPr sz="1100" spc="25" dirty="0">
                <a:latin typeface="Trebuchet MS"/>
                <a:cs typeface="Trebuchet MS"/>
              </a:rPr>
              <a:t>o</a:t>
            </a:r>
            <a:r>
              <a:rPr sz="1100" spc="5" dirty="0">
                <a:latin typeface="Trebuchet MS"/>
                <a:cs typeface="Trebuchet MS"/>
              </a:rPr>
              <a:t>u</a:t>
            </a:r>
            <a:r>
              <a:rPr sz="1100" spc="110" dirty="0">
                <a:latin typeface="Trebuchet MS"/>
                <a:cs typeface="Trebuchet MS"/>
              </a:rPr>
              <a:t>s</a:t>
            </a:r>
            <a:r>
              <a:rPr sz="1100" spc="-100" dirty="0">
                <a:latin typeface="Trebuchet MS"/>
                <a:cs typeface="Trebuchet MS"/>
              </a:rPr>
              <a:t> </a:t>
            </a:r>
            <a:r>
              <a:rPr sz="1100" spc="-80" dirty="0">
                <a:latin typeface="Trebuchet MS"/>
                <a:cs typeface="Trebuchet MS"/>
              </a:rPr>
              <a:t>l</a:t>
            </a:r>
            <a:r>
              <a:rPr sz="1100" spc="-30" dirty="0">
                <a:latin typeface="Trebuchet MS"/>
                <a:cs typeface="Trebuchet MS"/>
              </a:rPr>
              <a:t>e</a:t>
            </a:r>
            <a:r>
              <a:rPr sz="1100" spc="110" dirty="0">
                <a:latin typeface="Trebuchet MS"/>
                <a:cs typeface="Trebuchet MS"/>
              </a:rPr>
              <a:t>s</a:t>
            </a:r>
            <a:r>
              <a:rPr sz="1100" spc="-80" dirty="0">
                <a:latin typeface="Trebuchet MS"/>
                <a:cs typeface="Trebuchet MS"/>
              </a:rPr>
              <a:t> </a:t>
            </a:r>
            <a:r>
              <a:rPr sz="1100" spc="65" dirty="0">
                <a:latin typeface="Trebuchet MS"/>
                <a:cs typeface="Trebuchet MS"/>
              </a:rPr>
              <a:t>P</a:t>
            </a:r>
            <a:r>
              <a:rPr sz="1100" spc="-20" dirty="0">
                <a:latin typeface="Trebuchet MS"/>
                <a:cs typeface="Trebuchet MS"/>
              </a:rPr>
              <a:t>ro</a:t>
            </a:r>
            <a:r>
              <a:rPr sz="1100" spc="-90" dirty="0">
                <a:latin typeface="Trebuchet MS"/>
                <a:cs typeface="Trebuchet MS"/>
              </a:rPr>
              <a:t> </a:t>
            </a:r>
            <a:r>
              <a:rPr sz="1100" spc="-15" dirty="0">
                <a:latin typeface="Trebuchet MS"/>
                <a:cs typeface="Trebuchet MS"/>
              </a:rPr>
              <a:t>de</a:t>
            </a:r>
            <a:r>
              <a:rPr sz="1100" spc="-80" dirty="0">
                <a:latin typeface="Trebuchet MS"/>
                <a:cs typeface="Trebuchet MS"/>
              </a:rPr>
              <a:t> </a:t>
            </a:r>
            <a:r>
              <a:rPr sz="1100" spc="110" dirty="0">
                <a:latin typeface="Trebuchet MS"/>
                <a:cs typeface="Trebuchet MS"/>
              </a:rPr>
              <a:t>S</a:t>
            </a:r>
            <a:r>
              <a:rPr sz="1100" spc="5" dirty="0">
                <a:latin typeface="Trebuchet MS"/>
                <a:cs typeface="Trebuchet MS"/>
              </a:rPr>
              <a:t>an</a:t>
            </a:r>
            <a:r>
              <a:rPr sz="1100" spc="-85" dirty="0">
                <a:latin typeface="Trebuchet MS"/>
                <a:cs typeface="Trebuchet MS"/>
              </a:rPr>
              <a:t>t</a:t>
            </a:r>
            <a:r>
              <a:rPr sz="1100" spc="-30" dirty="0">
                <a:latin typeface="Trebuchet MS"/>
                <a:cs typeface="Trebuchet MS"/>
              </a:rPr>
              <a:t>é</a:t>
            </a:r>
            <a:r>
              <a:rPr sz="1100" spc="-160" dirty="0">
                <a:latin typeface="Trebuchet MS"/>
                <a:cs typeface="Trebuchet MS"/>
              </a:rPr>
              <a:t> </a:t>
            </a:r>
            <a:r>
              <a:rPr sz="1050" spc="-52" baseline="27777" dirty="0">
                <a:latin typeface="Trebuchet MS"/>
                <a:cs typeface="Trebuchet MS"/>
              </a:rPr>
              <a:t>(</a:t>
            </a:r>
            <a:r>
              <a:rPr sz="1050" spc="52" baseline="27777" dirty="0">
                <a:latin typeface="Trebuchet MS"/>
                <a:cs typeface="Trebuchet MS"/>
              </a:rPr>
              <a:t>2</a:t>
            </a:r>
            <a:r>
              <a:rPr sz="1050" spc="-30" baseline="27777" dirty="0">
                <a:latin typeface="Trebuchet MS"/>
                <a:cs typeface="Trebuchet MS"/>
              </a:rPr>
              <a:t>)</a:t>
            </a:r>
            <a:endParaRPr sz="1050" baseline="27777" dirty="0">
              <a:latin typeface="Trebuchet MS"/>
              <a:cs typeface="Trebuchet MS"/>
            </a:endParaRPr>
          </a:p>
        </p:txBody>
      </p:sp>
      <p:sp>
        <p:nvSpPr>
          <p:cNvPr id="69" name="object 58"/>
          <p:cNvSpPr/>
          <p:nvPr/>
        </p:nvSpPr>
        <p:spPr>
          <a:xfrm>
            <a:off x="390143" y="4093461"/>
            <a:ext cx="3240405" cy="1588020"/>
          </a:xfrm>
          <a:custGeom>
            <a:avLst/>
            <a:gdLst/>
            <a:ahLst/>
            <a:cxnLst/>
            <a:rect l="l" t="t" r="r" b="b"/>
            <a:pathLst>
              <a:path w="3240404" h="1588135">
                <a:moveTo>
                  <a:pt x="3240024" y="0"/>
                </a:moveTo>
                <a:lnTo>
                  <a:pt x="0" y="0"/>
                </a:lnTo>
                <a:lnTo>
                  <a:pt x="0" y="1588008"/>
                </a:lnTo>
                <a:lnTo>
                  <a:pt x="3240024" y="1588008"/>
                </a:lnTo>
                <a:lnTo>
                  <a:pt x="3240024" y="0"/>
                </a:lnTo>
                <a:close/>
              </a:path>
            </a:pathLst>
          </a:custGeom>
          <a:solidFill>
            <a:srgbClr val="DBD6E2"/>
          </a:solidFill>
        </p:spPr>
        <p:txBody>
          <a:bodyPr wrap="square" lIns="0" tIns="0" rIns="0" bIns="0" rtlCol="0"/>
          <a:lstStyle/>
          <a:p>
            <a:endParaRPr/>
          </a:p>
        </p:txBody>
      </p:sp>
      <p:sp>
        <p:nvSpPr>
          <p:cNvPr id="70" name="object 59"/>
          <p:cNvSpPr txBox="1"/>
          <p:nvPr/>
        </p:nvSpPr>
        <p:spPr>
          <a:xfrm>
            <a:off x="1901317" y="4426961"/>
            <a:ext cx="1306830" cy="408940"/>
          </a:xfrm>
          <a:prstGeom prst="rect">
            <a:avLst/>
          </a:prstGeom>
        </p:spPr>
        <p:txBody>
          <a:bodyPr vert="horz" wrap="square" lIns="0" tIns="12700" rIns="0" bIns="0" rtlCol="0">
            <a:spAutoFit/>
          </a:bodyPr>
          <a:lstStyle/>
          <a:p>
            <a:pPr marR="2540" algn="ctr">
              <a:lnSpc>
                <a:spcPct val="100000"/>
              </a:lnSpc>
              <a:spcBef>
                <a:spcPts val="100"/>
              </a:spcBef>
            </a:pPr>
            <a:r>
              <a:rPr sz="1400" b="1" spc="-15" dirty="0">
                <a:solidFill>
                  <a:srgbClr val="FF0000"/>
                </a:solidFill>
                <a:latin typeface="Trebuchet MS"/>
                <a:cs typeface="Trebuchet MS"/>
              </a:rPr>
              <a:t>2</a:t>
            </a:r>
            <a:r>
              <a:rPr sz="1400" b="1" spc="-75" dirty="0">
                <a:solidFill>
                  <a:srgbClr val="FF0000"/>
                </a:solidFill>
                <a:latin typeface="Trebuchet MS"/>
                <a:cs typeface="Trebuchet MS"/>
              </a:rPr>
              <a:t> </a:t>
            </a:r>
            <a:r>
              <a:rPr sz="1400" b="1" dirty="0">
                <a:solidFill>
                  <a:srgbClr val="FF0000"/>
                </a:solidFill>
                <a:latin typeface="Trebuchet MS"/>
                <a:cs typeface="Trebuchet MS"/>
              </a:rPr>
              <a:t>m</a:t>
            </a:r>
            <a:r>
              <a:rPr sz="1400" b="1" spc="20" dirty="0">
                <a:solidFill>
                  <a:srgbClr val="FF0000"/>
                </a:solidFill>
                <a:latin typeface="Trebuchet MS"/>
                <a:cs typeface="Trebuchet MS"/>
              </a:rPr>
              <a:t>oi</a:t>
            </a:r>
            <a:r>
              <a:rPr sz="1400" b="1" spc="25" dirty="0">
                <a:solidFill>
                  <a:srgbClr val="FF0000"/>
                </a:solidFill>
                <a:latin typeface="Trebuchet MS"/>
                <a:cs typeface="Trebuchet MS"/>
              </a:rPr>
              <a:t>s</a:t>
            </a:r>
            <a:r>
              <a:rPr sz="1400" b="1" spc="-80" dirty="0">
                <a:solidFill>
                  <a:srgbClr val="FF0000"/>
                </a:solidFill>
                <a:latin typeface="Trebuchet MS"/>
                <a:cs typeface="Trebuchet MS"/>
              </a:rPr>
              <a:t> </a:t>
            </a:r>
            <a:r>
              <a:rPr sz="1100" spc="25" dirty="0">
                <a:latin typeface="Trebuchet MS"/>
                <a:cs typeface="Trebuchet MS"/>
              </a:rPr>
              <a:t>o</a:t>
            </a:r>
            <a:r>
              <a:rPr sz="1100" spc="-55" dirty="0">
                <a:latin typeface="Trebuchet MS"/>
                <a:cs typeface="Trebuchet MS"/>
              </a:rPr>
              <a:t>ff</a:t>
            </a:r>
            <a:r>
              <a:rPr sz="1100" spc="-30" dirty="0">
                <a:latin typeface="Trebuchet MS"/>
                <a:cs typeface="Trebuchet MS"/>
              </a:rPr>
              <a:t>e</a:t>
            </a:r>
            <a:r>
              <a:rPr sz="1100" spc="-75" dirty="0">
                <a:latin typeface="Trebuchet MS"/>
                <a:cs typeface="Trebuchet MS"/>
              </a:rPr>
              <a:t>r</a:t>
            </a:r>
            <a:r>
              <a:rPr sz="1100" spc="-65" dirty="0">
                <a:latin typeface="Trebuchet MS"/>
                <a:cs typeface="Trebuchet MS"/>
              </a:rPr>
              <a:t>t</a:t>
            </a:r>
            <a:r>
              <a:rPr sz="1100" spc="110" dirty="0">
                <a:latin typeface="Trebuchet MS"/>
                <a:cs typeface="Trebuchet MS"/>
              </a:rPr>
              <a:t>s</a:t>
            </a:r>
            <a:endParaRPr sz="1100" dirty="0">
              <a:latin typeface="Trebuchet MS"/>
              <a:cs typeface="Trebuchet MS"/>
            </a:endParaRPr>
          </a:p>
          <a:p>
            <a:pPr marR="5080" algn="ctr">
              <a:lnSpc>
                <a:spcPct val="100000"/>
              </a:lnSpc>
              <a:spcBef>
                <a:spcPts val="15"/>
              </a:spcBef>
            </a:pPr>
            <a:r>
              <a:rPr sz="1100" spc="-30" dirty="0">
                <a:latin typeface="Trebuchet MS"/>
                <a:cs typeface="Trebuchet MS"/>
              </a:rPr>
              <a:t>e</a:t>
            </a:r>
            <a:r>
              <a:rPr sz="1100" spc="5" dirty="0">
                <a:latin typeface="Trebuchet MS"/>
                <a:cs typeface="Trebuchet MS"/>
              </a:rPr>
              <a:t>n</a:t>
            </a:r>
            <a:r>
              <a:rPr sz="1100" spc="35" dirty="0">
                <a:latin typeface="Trebuchet MS"/>
                <a:cs typeface="Trebuchet MS"/>
              </a:rPr>
              <a:t>g</a:t>
            </a:r>
            <a:r>
              <a:rPr sz="1100" spc="30" dirty="0">
                <a:latin typeface="Trebuchet MS"/>
                <a:cs typeface="Trebuchet MS"/>
              </a:rPr>
              <a:t>a</a:t>
            </a:r>
            <a:r>
              <a:rPr sz="1100" spc="15" dirty="0">
                <a:latin typeface="Trebuchet MS"/>
                <a:cs typeface="Trebuchet MS"/>
              </a:rPr>
              <a:t>ge</a:t>
            </a:r>
            <a:r>
              <a:rPr sz="1100" spc="55" dirty="0">
                <a:latin typeface="Trebuchet MS"/>
                <a:cs typeface="Trebuchet MS"/>
              </a:rPr>
              <a:t>m</a:t>
            </a:r>
            <a:r>
              <a:rPr sz="1100" spc="-40" dirty="0">
                <a:latin typeface="Trebuchet MS"/>
                <a:cs typeface="Trebuchet MS"/>
              </a:rPr>
              <a:t>e</a:t>
            </a:r>
            <a:r>
              <a:rPr sz="1100" spc="-5" dirty="0">
                <a:latin typeface="Trebuchet MS"/>
                <a:cs typeface="Trebuchet MS"/>
              </a:rPr>
              <a:t>n</a:t>
            </a:r>
            <a:r>
              <a:rPr sz="1100" spc="-85" dirty="0">
                <a:latin typeface="Trebuchet MS"/>
                <a:cs typeface="Trebuchet MS"/>
              </a:rPr>
              <a:t>t</a:t>
            </a:r>
            <a:r>
              <a:rPr sz="1100" spc="-110" dirty="0">
                <a:latin typeface="Trebuchet MS"/>
                <a:cs typeface="Trebuchet MS"/>
              </a:rPr>
              <a:t> </a:t>
            </a:r>
            <a:r>
              <a:rPr sz="1100" spc="30" dirty="0">
                <a:latin typeface="Trebuchet MS"/>
                <a:cs typeface="Trebuchet MS"/>
              </a:rPr>
              <a:t>4</a:t>
            </a:r>
            <a:r>
              <a:rPr sz="1100" spc="35" dirty="0">
                <a:latin typeface="Trebuchet MS"/>
                <a:cs typeface="Trebuchet MS"/>
              </a:rPr>
              <a:t>8</a:t>
            </a:r>
            <a:r>
              <a:rPr sz="1100" spc="-70" dirty="0">
                <a:latin typeface="Trebuchet MS"/>
                <a:cs typeface="Trebuchet MS"/>
              </a:rPr>
              <a:t> </a:t>
            </a:r>
            <a:r>
              <a:rPr sz="1100" spc="65" dirty="0">
                <a:latin typeface="Trebuchet MS"/>
                <a:cs typeface="Trebuchet MS"/>
              </a:rPr>
              <a:t>m</a:t>
            </a:r>
            <a:r>
              <a:rPr sz="1100" spc="25" dirty="0">
                <a:latin typeface="Trebuchet MS"/>
                <a:cs typeface="Trebuchet MS"/>
              </a:rPr>
              <a:t>o</a:t>
            </a:r>
            <a:r>
              <a:rPr sz="1100" spc="-70" dirty="0">
                <a:latin typeface="Trebuchet MS"/>
                <a:cs typeface="Trebuchet MS"/>
              </a:rPr>
              <a:t>i</a:t>
            </a:r>
            <a:r>
              <a:rPr sz="1100" spc="110" dirty="0">
                <a:latin typeface="Trebuchet MS"/>
                <a:cs typeface="Trebuchet MS"/>
              </a:rPr>
              <a:t>s</a:t>
            </a:r>
            <a:endParaRPr sz="1100" dirty="0">
              <a:latin typeface="Trebuchet MS"/>
              <a:cs typeface="Trebuchet MS"/>
            </a:endParaRPr>
          </a:p>
        </p:txBody>
      </p:sp>
      <p:sp>
        <p:nvSpPr>
          <p:cNvPr id="71" name="object 60"/>
          <p:cNvSpPr txBox="1"/>
          <p:nvPr/>
        </p:nvSpPr>
        <p:spPr>
          <a:xfrm>
            <a:off x="1622933" y="4977125"/>
            <a:ext cx="1866264" cy="361950"/>
          </a:xfrm>
          <a:prstGeom prst="rect">
            <a:avLst/>
          </a:prstGeom>
        </p:spPr>
        <p:txBody>
          <a:bodyPr vert="horz" wrap="square" lIns="0" tIns="12700" rIns="0" bIns="0" rtlCol="0">
            <a:spAutoFit/>
          </a:bodyPr>
          <a:lstStyle/>
          <a:p>
            <a:pPr marR="5080" algn="ctr">
              <a:lnSpc>
                <a:spcPct val="100000"/>
              </a:lnSpc>
              <a:spcBef>
                <a:spcPts val="100"/>
              </a:spcBef>
            </a:pPr>
            <a:r>
              <a:rPr sz="1100" b="1" spc="20" dirty="0">
                <a:latin typeface="Trebuchet MS"/>
                <a:cs typeface="Trebuchet MS"/>
              </a:rPr>
              <a:t>V</a:t>
            </a:r>
            <a:r>
              <a:rPr sz="1100" b="1" spc="10" dirty="0">
                <a:latin typeface="Trebuchet MS"/>
                <a:cs typeface="Trebuchet MS"/>
              </a:rPr>
              <a:t>a</a:t>
            </a:r>
            <a:r>
              <a:rPr sz="1100" b="1" spc="-40" dirty="0">
                <a:latin typeface="Trebuchet MS"/>
                <a:cs typeface="Trebuchet MS"/>
              </a:rPr>
              <a:t>l</a:t>
            </a:r>
            <a:r>
              <a:rPr sz="1100" b="1" dirty="0">
                <a:latin typeface="Trebuchet MS"/>
                <a:cs typeface="Trebuchet MS"/>
              </a:rPr>
              <a:t>a</a:t>
            </a:r>
            <a:r>
              <a:rPr sz="1100" b="1" spc="-30" dirty="0">
                <a:latin typeface="Trebuchet MS"/>
                <a:cs typeface="Trebuchet MS"/>
              </a:rPr>
              <a:t>ble</a:t>
            </a:r>
            <a:r>
              <a:rPr sz="1100" b="1" spc="-60" dirty="0">
                <a:latin typeface="Trebuchet MS"/>
                <a:cs typeface="Trebuchet MS"/>
              </a:rPr>
              <a:t> </a:t>
            </a:r>
            <a:r>
              <a:rPr sz="1100" b="1" spc="-20" dirty="0">
                <a:latin typeface="Trebuchet MS"/>
                <a:cs typeface="Trebuchet MS"/>
              </a:rPr>
              <a:t>po</a:t>
            </a:r>
            <a:r>
              <a:rPr sz="1100" b="1" spc="-30" dirty="0">
                <a:latin typeface="Trebuchet MS"/>
                <a:cs typeface="Trebuchet MS"/>
              </a:rPr>
              <a:t>u</a:t>
            </a:r>
            <a:r>
              <a:rPr sz="1100" b="1" spc="-70" dirty="0">
                <a:latin typeface="Trebuchet MS"/>
                <a:cs typeface="Trebuchet MS"/>
              </a:rPr>
              <a:t>r</a:t>
            </a:r>
            <a:r>
              <a:rPr sz="1100" b="1" spc="-55" dirty="0">
                <a:latin typeface="Trebuchet MS"/>
                <a:cs typeface="Trebuchet MS"/>
              </a:rPr>
              <a:t> </a:t>
            </a:r>
            <a:r>
              <a:rPr sz="1100" b="1" spc="-40" dirty="0">
                <a:latin typeface="Trebuchet MS"/>
                <a:cs typeface="Trebuchet MS"/>
              </a:rPr>
              <a:t>u</a:t>
            </a:r>
            <a:r>
              <a:rPr sz="1100" b="1" spc="-35" dirty="0">
                <a:latin typeface="Trebuchet MS"/>
                <a:cs typeface="Trebuchet MS"/>
              </a:rPr>
              <a:t>n</a:t>
            </a:r>
            <a:r>
              <a:rPr sz="1100" b="1" spc="-65" dirty="0">
                <a:latin typeface="Trebuchet MS"/>
                <a:cs typeface="Trebuchet MS"/>
              </a:rPr>
              <a:t> </a:t>
            </a:r>
            <a:r>
              <a:rPr sz="1100" b="1" spc="-15" dirty="0">
                <a:latin typeface="Trebuchet MS"/>
                <a:cs typeface="Trebuchet MS"/>
              </a:rPr>
              <a:t>c</a:t>
            </a:r>
            <a:r>
              <a:rPr sz="1100" b="1" spc="-25" dirty="0">
                <a:latin typeface="Trebuchet MS"/>
                <a:cs typeface="Trebuchet MS"/>
              </a:rPr>
              <a:t>h</a:t>
            </a:r>
            <a:r>
              <a:rPr sz="1100" b="1" dirty="0">
                <a:latin typeface="Trebuchet MS"/>
                <a:cs typeface="Trebuchet MS"/>
              </a:rPr>
              <a:t>a</a:t>
            </a:r>
            <a:r>
              <a:rPr sz="1100" b="1" spc="-35" dirty="0">
                <a:latin typeface="Trebuchet MS"/>
                <a:cs typeface="Trebuchet MS"/>
              </a:rPr>
              <a:t>n</a:t>
            </a:r>
            <a:r>
              <a:rPr sz="1100" b="1" spc="75" dirty="0">
                <a:latin typeface="Trebuchet MS"/>
                <a:cs typeface="Trebuchet MS"/>
              </a:rPr>
              <a:t>g</a:t>
            </a:r>
            <a:r>
              <a:rPr sz="1100" b="1" spc="-10" dirty="0">
                <a:latin typeface="Trebuchet MS"/>
                <a:cs typeface="Trebuchet MS"/>
              </a:rPr>
              <a:t>em</a:t>
            </a:r>
            <a:r>
              <a:rPr sz="1100" b="1" spc="-35" dirty="0">
                <a:latin typeface="Trebuchet MS"/>
                <a:cs typeface="Trebuchet MS"/>
              </a:rPr>
              <a:t>e</a:t>
            </a:r>
            <a:r>
              <a:rPr sz="1100" b="1" spc="-40" dirty="0">
                <a:latin typeface="Trebuchet MS"/>
                <a:cs typeface="Trebuchet MS"/>
              </a:rPr>
              <a:t>n</a:t>
            </a:r>
            <a:r>
              <a:rPr sz="1100" b="1" spc="-65" dirty="0">
                <a:latin typeface="Trebuchet MS"/>
                <a:cs typeface="Trebuchet MS"/>
              </a:rPr>
              <a:t>t</a:t>
            </a:r>
            <a:endParaRPr sz="1100" dirty="0">
              <a:latin typeface="Trebuchet MS"/>
              <a:cs typeface="Trebuchet MS"/>
            </a:endParaRPr>
          </a:p>
          <a:p>
            <a:pPr marR="5715" algn="ctr">
              <a:lnSpc>
                <a:spcPct val="100000"/>
              </a:lnSpc>
            </a:pPr>
            <a:r>
              <a:rPr sz="1100" b="1" spc="-20" dirty="0">
                <a:latin typeface="Trebuchet MS"/>
                <a:cs typeface="Trebuchet MS"/>
              </a:rPr>
              <a:t>o</a:t>
            </a:r>
            <a:r>
              <a:rPr sz="1100" b="1" spc="-15" dirty="0">
                <a:latin typeface="Trebuchet MS"/>
                <a:cs typeface="Trebuchet MS"/>
              </a:rPr>
              <a:t>u</a:t>
            </a:r>
            <a:r>
              <a:rPr sz="1100" b="1" spc="-70" dirty="0">
                <a:latin typeface="Trebuchet MS"/>
                <a:cs typeface="Trebuchet MS"/>
              </a:rPr>
              <a:t> </a:t>
            </a:r>
            <a:r>
              <a:rPr sz="1100" b="1" spc="-45" dirty="0">
                <a:latin typeface="Trebuchet MS"/>
                <a:cs typeface="Trebuchet MS"/>
              </a:rPr>
              <a:t>u</a:t>
            </a:r>
            <a:r>
              <a:rPr sz="1100" b="1" spc="-30" dirty="0">
                <a:latin typeface="Trebuchet MS"/>
                <a:cs typeface="Trebuchet MS"/>
              </a:rPr>
              <a:t>n</a:t>
            </a:r>
            <a:r>
              <a:rPr sz="1100" b="1" spc="-65" dirty="0">
                <a:latin typeface="Trebuchet MS"/>
                <a:cs typeface="Trebuchet MS"/>
              </a:rPr>
              <a:t> </a:t>
            </a:r>
            <a:r>
              <a:rPr sz="1100" b="1" spc="-70" dirty="0">
                <a:latin typeface="Trebuchet MS"/>
                <a:cs typeface="Trebuchet MS"/>
              </a:rPr>
              <a:t>r</a:t>
            </a:r>
            <a:r>
              <a:rPr sz="1100" b="1" spc="-35" dirty="0">
                <a:latin typeface="Trebuchet MS"/>
                <a:cs typeface="Trebuchet MS"/>
              </a:rPr>
              <a:t>en</a:t>
            </a:r>
            <a:r>
              <a:rPr sz="1100" b="1" spc="-20" dirty="0">
                <a:latin typeface="Trebuchet MS"/>
                <a:cs typeface="Trebuchet MS"/>
              </a:rPr>
              <a:t>o</a:t>
            </a:r>
            <a:r>
              <a:rPr sz="1100" b="1" spc="-25" dirty="0">
                <a:latin typeface="Trebuchet MS"/>
                <a:cs typeface="Trebuchet MS"/>
              </a:rPr>
              <a:t>uv</a:t>
            </a:r>
            <a:r>
              <a:rPr sz="1100" b="1" spc="-45" dirty="0">
                <a:latin typeface="Trebuchet MS"/>
                <a:cs typeface="Trebuchet MS"/>
              </a:rPr>
              <a:t>e</a:t>
            </a:r>
            <a:r>
              <a:rPr sz="1100" b="1" spc="-30" dirty="0">
                <a:latin typeface="Trebuchet MS"/>
                <a:cs typeface="Trebuchet MS"/>
              </a:rPr>
              <a:t>l</a:t>
            </a:r>
            <a:r>
              <a:rPr sz="1100" b="1" spc="-45" dirty="0">
                <a:latin typeface="Trebuchet MS"/>
                <a:cs typeface="Trebuchet MS"/>
              </a:rPr>
              <a:t>l</a:t>
            </a:r>
            <a:r>
              <a:rPr sz="1100" b="1" spc="-10" dirty="0">
                <a:latin typeface="Trebuchet MS"/>
                <a:cs typeface="Trebuchet MS"/>
              </a:rPr>
              <a:t>e</a:t>
            </a:r>
            <a:r>
              <a:rPr sz="1100" b="1" spc="-25" dirty="0">
                <a:latin typeface="Trebuchet MS"/>
                <a:cs typeface="Trebuchet MS"/>
              </a:rPr>
              <a:t>m</a:t>
            </a:r>
            <a:r>
              <a:rPr sz="1100" b="1" spc="-35" dirty="0">
                <a:latin typeface="Trebuchet MS"/>
                <a:cs typeface="Trebuchet MS"/>
              </a:rPr>
              <a:t>e</a:t>
            </a:r>
            <a:r>
              <a:rPr sz="1100" b="1" spc="-45" dirty="0">
                <a:latin typeface="Trebuchet MS"/>
                <a:cs typeface="Trebuchet MS"/>
              </a:rPr>
              <a:t>n</a:t>
            </a:r>
            <a:r>
              <a:rPr sz="1100" b="1" spc="-65" dirty="0">
                <a:latin typeface="Trebuchet MS"/>
                <a:cs typeface="Trebuchet MS"/>
              </a:rPr>
              <a:t>t</a:t>
            </a:r>
            <a:r>
              <a:rPr sz="1100" b="1" spc="-80" dirty="0">
                <a:latin typeface="Trebuchet MS"/>
                <a:cs typeface="Trebuchet MS"/>
              </a:rPr>
              <a:t> </a:t>
            </a:r>
            <a:r>
              <a:rPr sz="1050" spc="-52" baseline="27777" dirty="0">
                <a:latin typeface="Trebuchet MS"/>
                <a:cs typeface="Trebuchet MS"/>
              </a:rPr>
              <a:t>(</a:t>
            </a:r>
            <a:r>
              <a:rPr sz="1050" spc="52" baseline="27777" dirty="0">
                <a:latin typeface="Trebuchet MS"/>
                <a:cs typeface="Trebuchet MS"/>
              </a:rPr>
              <a:t>1</a:t>
            </a:r>
            <a:r>
              <a:rPr sz="1050" spc="-30" baseline="27777" dirty="0">
                <a:latin typeface="Trebuchet MS"/>
                <a:cs typeface="Trebuchet MS"/>
              </a:rPr>
              <a:t>)</a:t>
            </a:r>
            <a:endParaRPr sz="1050" baseline="27777" dirty="0">
              <a:latin typeface="Trebuchet MS"/>
              <a:cs typeface="Trebuchet MS"/>
            </a:endParaRPr>
          </a:p>
        </p:txBody>
      </p:sp>
      <p:sp>
        <p:nvSpPr>
          <p:cNvPr id="72" name="object 61"/>
          <p:cNvSpPr/>
          <p:nvPr/>
        </p:nvSpPr>
        <p:spPr>
          <a:xfrm>
            <a:off x="522731" y="4366255"/>
            <a:ext cx="948055" cy="911794"/>
          </a:xfrm>
          <a:custGeom>
            <a:avLst/>
            <a:gdLst/>
            <a:ahLst/>
            <a:cxnLst/>
            <a:rect l="l" t="t" r="r" b="b"/>
            <a:pathLst>
              <a:path w="948055" h="911860">
                <a:moveTo>
                  <a:pt x="473964" y="0"/>
                </a:moveTo>
                <a:lnTo>
                  <a:pt x="425504" y="2352"/>
                </a:lnTo>
                <a:lnTo>
                  <a:pt x="378444" y="9255"/>
                </a:lnTo>
                <a:lnTo>
                  <a:pt x="333022" y="20481"/>
                </a:lnTo>
                <a:lnTo>
                  <a:pt x="289477" y="35802"/>
                </a:lnTo>
                <a:lnTo>
                  <a:pt x="248046" y="54987"/>
                </a:lnTo>
                <a:lnTo>
                  <a:pt x="208967" y="77808"/>
                </a:lnTo>
                <a:lnTo>
                  <a:pt x="172480" y="104037"/>
                </a:lnTo>
                <a:lnTo>
                  <a:pt x="138822" y="133445"/>
                </a:lnTo>
                <a:lnTo>
                  <a:pt x="108231" y="165802"/>
                </a:lnTo>
                <a:lnTo>
                  <a:pt x="80946" y="200880"/>
                </a:lnTo>
                <a:lnTo>
                  <a:pt x="57205" y="238451"/>
                </a:lnTo>
                <a:lnTo>
                  <a:pt x="37246" y="278284"/>
                </a:lnTo>
                <a:lnTo>
                  <a:pt x="21308" y="320152"/>
                </a:lnTo>
                <a:lnTo>
                  <a:pt x="9629" y="363826"/>
                </a:lnTo>
                <a:lnTo>
                  <a:pt x="2447" y="409077"/>
                </a:lnTo>
                <a:lnTo>
                  <a:pt x="0" y="455675"/>
                </a:lnTo>
                <a:lnTo>
                  <a:pt x="2447" y="502274"/>
                </a:lnTo>
                <a:lnTo>
                  <a:pt x="9629" y="547525"/>
                </a:lnTo>
                <a:lnTo>
                  <a:pt x="21308" y="591199"/>
                </a:lnTo>
                <a:lnTo>
                  <a:pt x="37246" y="633067"/>
                </a:lnTo>
                <a:lnTo>
                  <a:pt x="57205" y="672900"/>
                </a:lnTo>
                <a:lnTo>
                  <a:pt x="80946" y="710471"/>
                </a:lnTo>
                <a:lnTo>
                  <a:pt x="108231" y="745549"/>
                </a:lnTo>
                <a:lnTo>
                  <a:pt x="138822" y="777906"/>
                </a:lnTo>
                <a:lnTo>
                  <a:pt x="172480" y="807314"/>
                </a:lnTo>
                <a:lnTo>
                  <a:pt x="208967" y="833543"/>
                </a:lnTo>
                <a:lnTo>
                  <a:pt x="248046" y="856364"/>
                </a:lnTo>
                <a:lnTo>
                  <a:pt x="289477" y="875549"/>
                </a:lnTo>
                <a:lnTo>
                  <a:pt x="333022" y="890870"/>
                </a:lnTo>
                <a:lnTo>
                  <a:pt x="378444" y="902096"/>
                </a:lnTo>
                <a:lnTo>
                  <a:pt x="425504" y="908999"/>
                </a:lnTo>
                <a:lnTo>
                  <a:pt x="473964" y="911351"/>
                </a:lnTo>
                <a:lnTo>
                  <a:pt x="522423" y="908999"/>
                </a:lnTo>
                <a:lnTo>
                  <a:pt x="569483" y="902096"/>
                </a:lnTo>
                <a:lnTo>
                  <a:pt x="614905" y="890870"/>
                </a:lnTo>
                <a:lnTo>
                  <a:pt x="658450" y="875549"/>
                </a:lnTo>
                <a:lnTo>
                  <a:pt x="699881" y="856364"/>
                </a:lnTo>
                <a:lnTo>
                  <a:pt x="738960" y="833543"/>
                </a:lnTo>
                <a:lnTo>
                  <a:pt x="775447" y="807314"/>
                </a:lnTo>
                <a:lnTo>
                  <a:pt x="809105" y="777906"/>
                </a:lnTo>
                <a:lnTo>
                  <a:pt x="839696" y="745549"/>
                </a:lnTo>
                <a:lnTo>
                  <a:pt x="866981" y="710471"/>
                </a:lnTo>
                <a:lnTo>
                  <a:pt x="890722" y="672900"/>
                </a:lnTo>
                <a:lnTo>
                  <a:pt x="910681" y="633067"/>
                </a:lnTo>
                <a:lnTo>
                  <a:pt x="926619" y="591199"/>
                </a:lnTo>
                <a:lnTo>
                  <a:pt x="938298" y="547525"/>
                </a:lnTo>
                <a:lnTo>
                  <a:pt x="945480" y="502274"/>
                </a:lnTo>
                <a:lnTo>
                  <a:pt x="947928" y="455675"/>
                </a:lnTo>
                <a:lnTo>
                  <a:pt x="945480" y="409077"/>
                </a:lnTo>
                <a:lnTo>
                  <a:pt x="938298" y="363826"/>
                </a:lnTo>
                <a:lnTo>
                  <a:pt x="926619" y="320152"/>
                </a:lnTo>
                <a:lnTo>
                  <a:pt x="910681" y="278284"/>
                </a:lnTo>
                <a:lnTo>
                  <a:pt x="890722" y="238451"/>
                </a:lnTo>
                <a:lnTo>
                  <a:pt x="866981" y="200880"/>
                </a:lnTo>
                <a:lnTo>
                  <a:pt x="839696" y="165802"/>
                </a:lnTo>
                <a:lnTo>
                  <a:pt x="809105" y="133445"/>
                </a:lnTo>
                <a:lnTo>
                  <a:pt x="775447" y="104037"/>
                </a:lnTo>
                <a:lnTo>
                  <a:pt x="738960" y="77808"/>
                </a:lnTo>
                <a:lnTo>
                  <a:pt x="699881" y="54987"/>
                </a:lnTo>
                <a:lnTo>
                  <a:pt x="658450" y="35802"/>
                </a:lnTo>
                <a:lnTo>
                  <a:pt x="614905" y="20481"/>
                </a:lnTo>
                <a:lnTo>
                  <a:pt x="569483" y="9255"/>
                </a:lnTo>
                <a:lnTo>
                  <a:pt x="522423" y="2352"/>
                </a:lnTo>
                <a:lnTo>
                  <a:pt x="473964" y="0"/>
                </a:lnTo>
                <a:close/>
              </a:path>
            </a:pathLst>
          </a:custGeom>
          <a:solidFill>
            <a:srgbClr val="FFFFFF"/>
          </a:solidFill>
        </p:spPr>
        <p:txBody>
          <a:bodyPr wrap="square" lIns="0" tIns="0" rIns="0" bIns="0" rtlCol="0"/>
          <a:lstStyle/>
          <a:p>
            <a:endParaRPr/>
          </a:p>
        </p:txBody>
      </p:sp>
      <p:sp>
        <p:nvSpPr>
          <p:cNvPr id="73" name="object 62"/>
          <p:cNvSpPr txBox="1"/>
          <p:nvPr/>
        </p:nvSpPr>
        <p:spPr>
          <a:xfrm>
            <a:off x="576986" y="4415150"/>
            <a:ext cx="855344" cy="697230"/>
          </a:xfrm>
          <a:prstGeom prst="rect">
            <a:avLst/>
          </a:prstGeom>
        </p:spPr>
        <p:txBody>
          <a:bodyPr vert="horz" wrap="square" lIns="0" tIns="12700" rIns="0" bIns="0" rtlCol="0">
            <a:spAutoFit/>
          </a:bodyPr>
          <a:lstStyle/>
          <a:p>
            <a:pPr marR="6350" algn="ctr">
              <a:lnSpc>
                <a:spcPct val="100000"/>
              </a:lnSpc>
              <a:spcBef>
                <a:spcPts val="100"/>
              </a:spcBef>
            </a:pPr>
            <a:r>
              <a:rPr sz="1100" b="1" spc="20" dirty="0">
                <a:latin typeface="Trebuchet MS"/>
                <a:cs typeface="Trebuchet MS"/>
              </a:rPr>
              <a:t>TPE</a:t>
            </a:r>
            <a:endParaRPr sz="1100">
              <a:latin typeface="Trebuchet MS"/>
              <a:cs typeface="Trebuchet MS"/>
            </a:endParaRPr>
          </a:p>
          <a:p>
            <a:pPr marR="5080" indent="-1905" algn="ctr">
              <a:lnSpc>
                <a:spcPct val="100000"/>
              </a:lnSpc>
            </a:pPr>
            <a:r>
              <a:rPr sz="1100" b="1" spc="60" dirty="0">
                <a:latin typeface="Trebuchet MS"/>
                <a:cs typeface="Trebuchet MS"/>
              </a:rPr>
              <a:t>P</a:t>
            </a:r>
            <a:r>
              <a:rPr sz="1100" b="1" spc="-70" dirty="0">
                <a:latin typeface="Trebuchet MS"/>
                <a:cs typeface="Trebuchet MS"/>
              </a:rPr>
              <a:t>r</a:t>
            </a:r>
            <a:r>
              <a:rPr sz="1100" b="1" spc="-10" dirty="0">
                <a:latin typeface="Trebuchet MS"/>
                <a:cs typeface="Trebuchet MS"/>
              </a:rPr>
              <a:t>em</a:t>
            </a:r>
            <a:r>
              <a:rPr sz="1100" b="1" spc="-45" dirty="0">
                <a:latin typeface="Trebuchet MS"/>
                <a:cs typeface="Trebuchet MS"/>
              </a:rPr>
              <a:t>iu</a:t>
            </a:r>
            <a:r>
              <a:rPr sz="1100" b="1" spc="10" dirty="0">
                <a:latin typeface="Trebuchet MS"/>
                <a:cs typeface="Trebuchet MS"/>
              </a:rPr>
              <a:t>m</a:t>
            </a:r>
            <a:r>
              <a:rPr sz="1100" b="1" spc="-80" dirty="0">
                <a:latin typeface="Trebuchet MS"/>
                <a:cs typeface="Trebuchet MS"/>
              </a:rPr>
              <a:t> </a:t>
            </a:r>
            <a:r>
              <a:rPr sz="1100" b="1" spc="-40" dirty="0">
                <a:latin typeface="Trebuchet MS"/>
                <a:cs typeface="Trebuchet MS"/>
              </a:rPr>
              <a:t>et  </a:t>
            </a:r>
            <a:r>
              <a:rPr sz="1100" b="1" spc="15" dirty="0">
                <a:latin typeface="Trebuchet MS"/>
                <a:cs typeface="Trebuchet MS"/>
              </a:rPr>
              <a:t>C</a:t>
            </a:r>
            <a:r>
              <a:rPr sz="1100" b="1" spc="20" dirty="0">
                <a:latin typeface="Trebuchet MS"/>
                <a:cs typeface="Trebuchet MS"/>
              </a:rPr>
              <a:t>E</a:t>
            </a:r>
            <a:r>
              <a:rPr sz="1100" b="1" spc="-60" dirty="0">
                <a:latin typeface="Trebuchet MS"/>
                <a:cs typeface="Trebuchet MS"/>
              </a:rPr>
              <a:t> </a:t>
            </a:r>
            <a:r>
              <a:rPr sz="1100" b="1" spc="45" dirty="0">
                <a:latin typeface="Trebuchet MS"/>
                <a:cs typeface="Trebuchet MS"/>
              </a:rPr>
              <a:t>B</a:t>
            </a:r>
            <a:r>
              <a:rPr sz="1100" b="1" dirty="0">
                <a:latin typeface="Trebuchet MS"/>
                <a:cs typeface="Trebuchet MS"/>
              </a:rPr>
              <a:t>oos</a:t>
            </a:r>
            <a:r>
              <a:rPr sz="1100" b="1" spc="5" dirty="0">
                <a:latin typeface="Trebuchet MS"/>
                <a:cs typeface="Trebuchet MS"/>
              </a:rPr>
              <a:t>t</a:t>
            </a:r>
            <a:r>
              <a:rPr sz="1100" b="1" spc="-65" dirty="0">
                <a:latin typeface="Trebuchet MS"/>
                <a:cs typeface="Trebuchet MS"/>
              </a:rPr>
              <a:t> </a:t>
            </a:r>
            <a:r>
              <a:rPr sz="1100" b="1" spc="35" dirty="0">
                <a:latin typeface="Trebuchet MS"/>
                <a:cs typeface="Trebuchet MS"/>
              </a:rPr>
              <a:t>P</a:t>
            </a:r>
            <a:r>
              <a:rPr sz="1100" b="1" spc="20" dirty="0">
                <a:latin typeface="Trebuchet MS"/>
                <a:cs typeface="Trebuchet MS"/>
              </a:rPr>
              <a:t>a</a:t>
            </a:r>
            <a:r>
              <a:rPr sz="1100" b="1" spc="-25" dirty="0">
                <a:latin typeface="Trebuchet MS"/>
                <a:cs typeface="Trebuchet MS"/>
              </a:rPr>
              <a:t>y  </a:t>
            </a:r>
            <a:r>
              <a:rPr sz="1100" b="1" spc="20" dirty="0">
                <a:latin typeface="Trebuchet MS"/>
                <a:cs typeface="Trebuchet MS"/>
              </a:rPr>
              <a:t>Business</a:t>
            </a:r>
            <a:endParaRPr sz="1100">
              <a:latin typeface="Trebuchet MS"/>
              <a:cs typeface="Trebuchet MS"/>
            </a:endParaRPr>
          </a:p>
        </p:txBody>
      </p:sp>
      <p:grpSp>
        <p:nvGrpSpPr>
          <p:cNvPr id="74" name="object 63"/>
          <p:cNvGrpSpPr/>
          <p:nvPr/>
        </p:nvGrpSpPr>
        <p:grpSpPr>
          <a:xfrm>
            <a:off x="559308" y="5126731"/>
            <a:ext cx="901065" cy="617175"/>
            <a:chOff x="559308" y="5279135"/>
            <a:chExt cx="901065" cy="617220"/>
          </a:xfrm>
        </p:grpSpPr>
        <p:pic>
          <p:nvPicPr>
            <p:cNvPr id="75" name="object 64"/>
            <p:cNvPicPr/>
            <p:nvPr/>
          </p:nvPicPr>
          <p:blipFill>
            <a:blip r:embed="rId3" cstate="print"/>
            <a:stretch>
              <a:fillRect/>
            </a:stretch>
          </p:blipFill>
          <p:spPr>
            <a:xfrm>
              <a:off x="559308" y="5280659"/>
              <a:ext cx="673608" cy="419100"/>
            </a:xfrm>
            <a:prstGeom prst="rect">
              <a:avLst/>
            </a:prstGeom>
          </p:spPr>
        </p:pic>
        <p:pic>
          <p:nvPicPr>
            <p:cNvPr id="76" name="object 65"/>
            <p:cNvPicPr/>
            <p:nvPr/>
          </p:nvPicPr>
          <p:blipFill>
            <a:blip r:embed="rId11" cstate="print"/>
            <a:stretch>
              <a:fillRect/>
            </a:stretch>
          </p:blipFill>
          <p:spPr>
            <a:xfrm>
              <a:off x="989076" y="5279135"/>
              <a:ext cx="470916" cy="617219"/>
            </a:xfrm>
            <a:prstGeom prst="rect">
              <a:avLst/>
            </a:prstGeom>
          </p:spPr>
        </p:pic>
      </p:grpSp>
      <p:sp>
        <p:nvSpPr>
          <p:cNvPr id="77" name="object 66"/>
          <p:cNvSpPr txBox="1"/>
          <p:nvPr/>
        </p:nvSpPr>
        <p:spPr>
          <a:xfrm>
            <a:off x="5400040" y="3196029"/>
            <a:ext cx="2734310" cy="903605"/>
          </a:xfrm>
          <a:prstGeom prst="rect">
            <a:avLst/>
          </a:prstGeom>
        </p:spPr>
        <p:txBody>
          <a:bodyPr vert="horz" wrap="square" lIns="0" tIns="13335" rIns="0" bIns="0" rtlCol="0">
            <a:spAutoFit/>
          </a:bodyPr>
          <a:lstStyle/>
          <a:p>
            <a:pPr marR="3810" algn="ctr">
              <a:lnSpc>
                <a:spcPct val="100000"/>
              </a:lnSpc>
              <a:spcBef>
                <a:spcPts val="105"/>
              </a:spcBef>
            </a:pPr>
            <a:r>
              <a:rPr sz="1400" b="1" spc="-50" dirty="0">
                <a:solidFill>
                  <a:srgbClr val="FF0000"/>
                </a:solidFill>
                <a:latin typeface="Trebuchet MS"/>
                <a:cs typeface="Trebuchet MS"/>
              </a:rPr>
              <a:t>23,90</a:t>
            </a:r>
            <a:r>
              <a:rPr sz="1400" b="1" spc="-100" dirty="0">
                <a:solidFill>
                  <a:srgbClr val="FF0000"/>
                </a:solidFill>
                <a:latin typeface="Trebuchet MS"/>
                <a:cs typeface="Trebuchet MS"/>
              </a:rPr>
              <a:t> </a:t>
            </a:r>
            <a:r>
              <a:rPr sz="1400" b="1" spc="-1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HT</a:t>
            </a:r>
            <a:r>
              <a:rPr sz="1400" b="1" spc="-95" dirty="0">
                <a:solidFill>
                  <a:srgbClr val="FF0000"/>
                </a:solidFill>
                <a:latin typeface="Trebuchet MS"/>
                <a:cs typeface="Trebuchet MS"/>
              </a:rPr>
              <a:t> </a:t>
            </a:r>
            <a:r>
              <a:rPr sz="1400" b="1" spc="-25" dirty="0">
                <a:solidFill>
                  <a:srgbClr val="FF0000"/>
                </a:solidFill>
                <a:latin typeface="Trebuchet MS"/>
                <a:cs typeface="Trebuchet MS"/>
              </a:rPr>
              <a:t>/</a:t>
            </a:r>
            <a:r>
              <a:rPr sz="1400" b="1" spc="-75" dirty="0">
                <a:solidFill>
                  <a:srgbClr val="FF0000"/>
                </a:solidFill>
                <a:latin typeface="Trebuchet MS"/>
                <a:cs typeface="Trebuchet MS"/>
              </a:rPr>
              <a:t> </a:t>
            </a:r>
            <a:r>
              <a:rPr sz="1400" b="1" spc="20" dirty="0">
                <a:solidFill>
                  <a:srgbClr val="FF0000"/>
                </a:solidFill>
                <a:latin typeface="Trebuchet MS"/>
                <a:cs typeface="Trebuchet MS"/>
              </a:rPr>
              <a:t>mois</a:t>
            </a:r>
            <a:endParaRPr sz="1400" dirty="0">
              <a:latin typeface="Trebuchet MS"/>
              <a:cs typeface="Trebuchet MS"/>
            </a:endParaRPr>
          </a:p>
          <a:p>
            <a:pPr marR="5715" algn="ctr">
              <a:lnSpc>
                <a:spcPct val="100000"/>
              </a:lnSpc>
              <a:spcBef>
                <a:spcPts val="25"/>
              </a:spcBef>
            </a:pPr>
            <a:r>
              <a:rPr sz="700" spc="-35" dirty="0">
                <a:latin typeface="Trebuchet MS"/>
                <a:cs typeface="Trebuchet MS"/>
              </a:rPr>
              <a:t>(</a:t>
            </a:r>
            <a:r>
              <a:rPr sz="700" dirty="0">
                <a:latin typeface="Trebuchet MS"/>
                <a:cs typeface="Trebuchet MS"/>
              </a:rPr>
              <a:t>au</a:t>
            </a:r>
            <a:r>
              <a:rPr sz="700" spc="-35" dirty="0">
                <a:latin typeface="Trebuchet MS"/>
                <a:cs typeface="Trebuchet MS"/>
              </a:rPr>
              <a:t> lie</a:t>
            </a:r>
            <a:r>
              <a:rPr sz="700" spc="-40" dirty="0">
                <a:latin typeface="Trebuchet MS"/>
                <a:cs typeface="Trebuchet MS"/>
              </a:rPr>
              <a:t>u</a:t>
            </a:r>
            <a:r>
              <a:rPr sz="700" spc="-20" dirty="0">
                <a:latin typeface="Trebuchet MS"/>
                <a:cs typeface="Trebuchet MS"/>
              </a:rPr>
              <a:t> </a:t>
            </a:r>
            <a:r>
              <a:rPr sz="700" spc="-10" dirty="0">
                <a:latin typeface="Trebuchet MS"/>
                <a:cs typeface="Trebuchet MS"/>
              </a:rPr>
              <a:t>d</a:t>
            </a:r>
            <a:r>
              <a:rPr sz="700" spc="-25" dirty="0">
                <a:latin typeface="Trebuchet MS"/>
                <a:cs typeface="Trebuchet MS"/>
              </a:rPr>
              <a:t>e</a:t>
            </a:r>
            <a:r>
              <a:rPr sz="700" spc="-35" dirty="0">
                <a:latin typeface="Trebuchet MS"/>
                <a:cs typeface="Trebuchet MS"/>
              </a:rPr>
              <a:t> </a:t>
            </a:r>
            <a:r>
              <a:rPr sz="700" spc="10" dirty="0">
                <a:latin typeface="Trebuchet MS"/>
                <a:cs typeface="Trebuchet MS"/>
              </a:rPr>
              <a:t>25</a:t>
            </a:r>
            <a:r>
              <a:rPr sz="700" spc="-60" dirty="0">
                <a:latin typeface="Trebuchet MS"/>
                <a:cs typeface="Trebuchet MS"/>
              </a:rPr>
              <a:t>,9</a:t>
            </a:r>
            <a:r>
              <a:rPr sz="700" spc="10" dirty="0">
                <a:latin typeface="Trebuchet MS"/>
                <a:cs typeface="Trebuchet MS"/>
              </a:rPr>
              <a:t>0</a:t>
            </a:r>
            <a:r>
              <a:rPr sz="700" spc="15" dirty="0">
                <a:latin typeface="Trebuchet MS"/>
                <a:cs typeface="Trebuchet MS"/>
              </a:rPr>
              <a:t>€</a:t>
            </a:r>
            <a:r>
              <a:rPr sz="700" spc="-15" dirty="0">
                <a:latin typeface="Trebuchet MS"/>
                <a:cs typeface="Trebuchet MS"/>
              </a:rPr>
              <a:t> </a:t>
            </a:r>
            <a:r>
              <a:rPr sz="700" spc="20" dirty="0">
                <a:latin typeface="Trebuchet MS"/>
                <a:cs typeface="Trebuchet MS"/>
              </a:rPr>
              <a:t>HT</a:t>
            </a:r>
            <a:r>
              <a:rPr sz="700" spc="-40" dirty="0">
                <a:latin typeface="Trebuchet MS"/>
                <a:cs typeface="Trebuchet MS"/>
              </a:rPr>
              <a:t> </a:t>
            </a:r>
            <a:r>
              <a:rPr sz="700" spc="-10" dirty="0">
                <a:latin typeface="Trebuchet MS"/>
                <a:cs typeface="Trebuchet MS"/>
              </a:rPr>
              <a:t>p</a:t>
            </a:r>
            <a:r>
              <a:rPr sz="700" spc="-20" dirty="0">
                <a:latin typeface="Trebuchet MS"/>
                <a:cs typeface="Trebuchet MS"/>
              </a:rPr>
              <a:t>ar</a:t>
            </a:r>
            <a:r>
              <a:rPr sz="700" spc="-30" dirty="0">
                <a:latin typeface="Trebuchet MS"/>
                <a:cs typeface="Trebuchet MS"/>
              </a:rPr>
              <a:t> </a:t>
            </a:r>
            <a:r>
              <a:rPr sz="700" spc="30" dirty="0">
                <a:latin typeface="Trebuchet MS"/>
                <a:cs typeface="Trebuchet MS"/>
              </a:rPr>
              <a:t>m</a:t>
            </a:r>
            <a:r>
              <a:rPr sz="700" dirty="0">
                <a:latin typeface="Trebuchet MS"/>
                <a:cs typeface="Trebuchet MS"/>
              </a:rPr>
              <a:t>o</a:t>
            </a:r>
            <a:r>
              <a:rPr sz="700" spc="5" dirty="0">
                <a:latin typeface="Trebuchet MS"/>
                <a:cs typeface="Trebuchet MS"/>
              </a:rPr>
              <a:t>is</a:t>
            </a:r>
            <a:r>
              <a:rPr sz="700" spc="-35" dirty="0">
                <a:latin typeface="Trebuchet MS"/>
                <a:cs typeface="Trebuchet MS"/>
              </a:rPr>
              <a:t>)</a:t>
            </a:r>
            <a:endParaRPr sz="700" dirty="0">
              <a:latin typeface="Trebuchet MS"/>
              <a:cs typeface="Trebuchet MS"/>
            </a:endParaRPr>
          </a:p>
          <a:p>
            <a:pPr marR="5715" algn="ctr">
              <a:lnSpc>
                <a:spcPct val="100000"/>
              </a:lnSpc>
              <a:spcBef>
                <a:spcPts val="350"/>
              </a:spcBef>
            </a:pPr>
            <a:r>
              <a:rPr sz="900" spc="25" dirty="0">
                <a:latin typeface="Trebuchet MS"/>
                <a:cs typeface="Trebuchet MS"/>
              </a:rPr>
              <a:t>E</a:t>
            </a:r>
            <a:r>
              <a:rPr sz="900" spc="20" dirty="0">
                <a:latin typeface="Trebuchet MS"/>
                <a:cs typeface="Trebuchet MS"/>
              </a:rPr>
              <a:t>nga</a:t>
            </a:r>
            <a:r>
              <a:rPr sz="900" spc="25" dirty="0">
                <a:latin typeface="Trebuchet MS"/>
                <a:cs typeface="Trebuchet MS"/>
              </a:rPr>
              <a:t>g</a:t>
            </a:r>
            <a:r>
              <a:rPr sz="900" spc="5" dirty="0">
                <a:latin typeface="Trebuchet MS"/>
                <a:cs typeface="Trebuchet MS"/>
              </a:rPr>
              <a:t>em</a:t>
            </a:r>
            <a:r>
              <a:rPr sz="900" spc="-35" dirty="0">
                <a:latin typeface="Trebuchet MS"/>
                <a:cs typeface="Trebuchet MS"/>
              </a:rPr>
              <a:t>ent</a:t>
            </a:r>
            <a:r>
              <a:rPr sz="900" spc="-45" dirty="0">
                <a:latin typeface="Trebuchet MS"/>
                <a:cs typeface="Trebuchet MS"/>
              </a:rPr>
              <a:t> </a:t>
            </a:r>
            <a:r>
              <a:rPr sz="900" spc="25" dirty="0">
                <a:latin typeface="Trebuchet MS"/>
                <a:cs typeface="Trebuchet MS"/>
              </a:rPr>
              <a:t>48</a:t>
            </a:r>
            <a:r>
              <a:rPr sz="900" spc="-40" dirty="0">
                <a:latin typeface="Trebuchet MS"/>
                <a:cs typeface="Trebuchet MS"/>
              </a:rPr>
              <a:t> </a:t>
            </a:r>
            <a:r>
              <a:rPr sz="900" spc="40" dirty="0">
                <a:latin typeface="Trebuchet MS"/>
                <a:cs typeface="Trebuchet MS"/>
              </a:rPr>
              <a:t>m</a:t>
            </a:r>
            <a:r>
              <a:rPr sz="900" spc="10" dirty="0">
                <a:latin typeface="Trebuchet MS"/>
                <a:cs typeface="Trebuchet MS"/>
              </a:rPr>
              <a:t>ois</a:t>
            </a:r>
            <a:endParaRPr sz="900" dirty="0">
              <a:latin typeface="Trebuchet MS"/>
              <a:cs typeface="Trebuchet MS"/>
            </a:endParaRPr>
          </a:p>
          <a:p>
            <a:pPr marR="5080" algn="ctr">
              <a:lnSpc>
                <a:spcPct val="100000"/>
              </a:lnSpc>
              <a:spcBef>
                <a:spcPts val="365"/>
              </a:spcBef>
            </a:pPr>
            <a:r>
              <a:rPr sz="900" spc="-20" dirty="0">
                <a:latin typeface="Trebuchet MS"/>
                <a:cs typeface="Trebuchet MS"/>
              </a:rPr>
              <a:t>Valable</a:t>
            </a:r>
            <a:r>
              <a:rPr sz="900" spc="-55" dirty="0">
                <a:latin typeface="Trebuchet MS"/>
                <a:cs typeface="Trebuchet MS"/>
              </a:rPr>
              <a:t> </a:t>
            </a:r>
            <a:r>
              <a:rPr sz="900" spc="-10" dirty="0">
                <a:latin typeface="Trebuchet MS"/>
                <a:cs typeface="Trebuchet MS"/>
              </a:rPr>
              <a:t>pour</a:t>
            </a:r>
            <a:r>
              <a:rPr sz="900" spc="-50" dirty="0">
                <a:latin typeface="Trebuchet MS"/>
                <a:cs typeface="Trebuchet MS"/>
              </a:rPr>
              <a:t> </a:t>
            </a:r>
            <a:r>
              <a:rPr sz="900" dirty="0">
                <a:latin typeface="Trebuchet MS"/>
                <a:cs typeface="Trebuchet MS"/>
              </a:rPr>
              <a:t>un</a:t>
            </a:r>
            <a:r>
              <a:rPr sz="900" spc="-35" dirty="0">
                <a:latin typeface="Trebuchet MS"/>
                <a:cs typeface="Trebuchet MS"/>
              </a:rPr>
              <a:t> </a:t>
            </a:r>
            <a:r>
              <a:rPr sz="900" spc="-5" dirty="0">
                <a:latin typeface="Trebuchet MS"/>
                <a:cs typeface="Trebuchet MS"/>
              </a:rPr>
              <a:t>changement</a:t>
            </a:r>
            <a:r>
              <a:rPr sz="900" spc="-35" dirty="0">
                <a:latin typeface="Trebuchet MS"/>
                <a:cs typeface="Trebuchet MS"/>
              </a:rPr>
              <a:t> </a:t>
            </a:r>
            <a:r>
              <a:rPr sz="900" spc="5" dirty="0">
                <a:latin typeface="Trebuchet MS"/>
                <a:cs typeface="Trebuchet MS"/>
              </a:rPr>
              <a:t>ou</a:t>
            </a:r>
            <a:r>
              <a:rPr sz="900" spc="-35" dirty="0">
                <a:latin typeface="Trebuchet MS"/>
                <a:cs typeface="Trebuchet MS"/>
              </a:rPr>
              <a:t> </a:t>
            </a:r>
            <a:r>
              <a:rPr sz="900" dirty="0">
                <a:latin typeface="Trebuchet MS"/>
                <a:cs typeface="Trebuchet MS"/>
              </a:rPr>
              <a:t>un</a:t>
            </a:r>
            <a:r>
              <a:rPr sz="900" spc="-35" dirty="0">
                <a:latin typeface="Trebuchet MS"/>
                <a:cs typeface="Trebuchet MS"/>
              </a:rPr>
              <a:t> </a:t>
            </a:r>
            <a:r>
              <a:rPr sz="900" spc="-25" dirty="0">
                <a:latin typeface="Trebuchet MS"/>
                <a:cs typeface="Trebuchet MS"/>
              </a:rPr>
              <a:t>renouvellement</a:t>
            </a:r>
            <a:r>
              <a:rPr sz="900" spc="-35" dirty="0">
                <a:latin typeface="Trebuchet MS"/>
                <a:cs typeface="Trebuchet MS"/>
              </a:rPr>
              <a:t> </a:t>
            </a:r>
            <a:r>
              <a:rPr sz="900" spc="-22" baseline="27777" dirty="0">
                <a:latin typeface="Trebuchet MS"/>
                <a:cs typeface="Trebuchet MS"/>
              </a:rPr>
              <a:t>(1)</a:t>
            </a:r>
            <a:endParaRPr sz="900" baseline="27777" dirty="0">
              <a:latin typeface="Trebuchet MS"/>
              <a:cs typeface="Trebuchet MS"/>
            </a:endParaRPr>
          </a:p>
          <a:p>
            <a:pPr marR="7620" algn="ctr">
              <a:lnSpc>
                <a:spcPct val="100000"/>
              </a:lnSpc>
              <a:spcBef>
                <a:spcPts val="409"/>
              </a:spcBef>
            </a:pPr>
            <a:r>
              <a:rPr sz="900" spc="-10" dirty="0">
                <a:latin typeface="Trebuchet MS"/>
                <a:cs typeface="Trebuchet MS"/>
              </a:rPr>
              <a:t>Cumulable</a:t>
            </a:r>
            <a:r>
              <a:rPr sz="900" spc="-30" dirty="0">
                <a:latin typeface="Trebuchet MS"/>
                <a:cs typeface="Trebuchet MS"/>
              </a:rPr>
              <a:t> </a:t>
            </a:r>
            <a:r>
              <a:rPr sz="900" spc="-5" dirty="0">
                <a:latin typeface="Trebuchet MS"/>
                <a:cs typeface="Trebuchet MS"/>
              </a:rPr>
              <a:t>avec</a:t>
            </a:r>
            <a:r>
              <a:rPr sz="900" spc="-40" dirty="0">
                <a:latin typeface="Trebuchet MS"/>
                <a:cs typeface="Trebuchet MS"/>
              </a:rPr>
              <a:t> </a:t>
            </a:r>
            <a:r>
              <a:rPr sz="900" spc="-60" dirty="0">
                <a:latin typeface="Trebuchet MS"/>
                <a:cs typeface="Trebuchet MS"/>
              </a:rPr>
              <a:t>l’offre</a:t>
            </a:r>
            <a:r>
              <a:rPr sz="900" spc="-55" dirty="0">
                <a:latin typeface="Trebuchet MS"/>
                <a:cs typeface="Trebuchet MS"/>
              </a:rPr>
              <a:t> </a:t>
            </a:r>
            <a:r>
              <a:rPr sz="900" spc="-15" dirty="0">
                <a:latin typeface="Trebuchet MS"/>
                <a:cs typeface="Trebuchet MS"/>
              </a:rPr>
              <a:t>de</a:t>
            </a:r>
            <a:r>
              <a:rPr sz="900" spc="-55" dirty="0">
                <a:latin typeface="Trebuchet MS"/>
                <a:cs typeface="Trebuchet MS"/>
              </a:rPr>
              <a:t> </a:t>
            </a:r>
            <a:r>
              <a:rPr sz="900" spc="-15" dirty="0">
                <a:latin typeface="Trebuchet MS"/>
                <a:cs typeface="Trebuchet MS"/>
              </a:rPr>
              <a:t>Bienvenue</a:t>
            </a:r>
            <a:endParaRPr sz="900" dirty="0">
              <a:latin typeface="Trebuchet MS"/>
              <a:cs typeface="Trebuchet MS"/>
            </a:endParaRPr>
          </a:p>
        </p:txBody>
      </p:sp>
      <p:sp>
        <p:nvSpPr>
          <p:cNvPr id="78" name="object 67"/>
          <p:cNvSpPr txBox="1"/>
          <p:nvPr/>
        </p:nvSpPr>
        <p:spPr>
          <a:xfrm>
            <a:off x="4361688" y="3277309"/>
            <a:ext cx="559435" cy="299720"/>
          </a:xfrm>
          <a:prstGeom prst="rect">
            <a:avLst/>
          </a:prstGeom>
        </p:spPr>
        <p:txBody>
          <a:bodyPr vert="horz" wrap="square" lIns="0" tIns="12700" rIns="0" bIns="0" rtlCol="0">
            <a:spAutoFit/>
          </a:bodyPr>
          <a:lstStyle/>
          <a:p>
            <a:pPr marR="5080" indent="39370">
              <a:lnSpc>
                <a:spcPct val="100000"/>
              </a:lnSpc>
              <a:spcBef>
                <a:spcPts val="100"/>
              </a:spcBef>
            </a:pPr>
            <a:r>
              <a:rPr sz="900" b="1" spc="-15" dirty="0">
                <a:latin typeface="Trebuchet MS"/>
                <a:cs typeface="Trebuchet MS"/>
              </a:rPr>
              <a:t>Premium </a:t>
            </a:r>
            <a:r>
              <a:rPr sz="900" b="1" spc="-260" dirty="0">
                <a:latin typeface="Trebuchet MS"/>
                <a:cs typeface="Trebuchet MS"/>
              </a:rPr>
              <a:t> </a:t>
            </a:r>
            <a:r>
              <a:rPr sz="900" b="1" spc="25" dirty="0">
                <a:latin typeface="Trebuchet MS"/>
                <a:cs typeface="Trebuchet MS"/>
              </a:rPr>
              <a:t>G</a:t>
            </a:r>
            <a:r>
              <a:rPr sz="900" b="1" spc="15" dirty="0">
                <a:latin typeface="Trebuchet MS"/>
                <a:cs typeface="Trebuchet MS"/>
              </a:rPr>
              <a:t>P</a:t>
            </a:r>
            <a:r>
              <a:rPr sz="900" b="1" spc="55" dirty="0">
                <a:latin typeface="Trebuchet MS"/>
                <a:cs typeface="Trebuchet MS"/>
              </a:rPr>
              <a:t>R</a:t>
            </a:r>
            <a:r>
              <a:rPr sz="900" b="1" spc="50" dirty="0">
                <a:latin typeface="Trebuchet MS"/>
                <a:cs typeface="Trebuchet MS"/>
              </a:rPr>
              <a:t>S</a:t>
            </a:r>
            <a:r>
              <a:rPr sz="900" b="1" spc="-60" dirty="0">
                <a:latin typeface="Trebuchet MS"/>
                <a:cs typeface="Trebuchet MS"/>
              </a:rPr>
              <a:t> </a:t>
            </a:r>
            <a:r>
              <a:rPr sz="900" b="1" spc="114" dirty="0">
                <a:latin typeface="Trebuchet MS"/>
                <a:cs typeface="Trebuchet MS"/>
              </a:rPr>
              <a:t>M</a:t>
            </a:r>
            <a:r>
              <a:rPr sz="900" b="1" spc="-35" dirty="0">
                <a:latin typeface="Trebuchet MS"/>
                <a:cs typeface="Trebuchet MS"/>
              </a:rPr>
              <a:t>ini</a:t>
            </a:r>
            <a:endParaRPr sz="900">
              <a:latin typeface="Trebuchet MS"/>
              <a:cs typeface="Trebuchet MS"/>
            </a:endParaRPr>
          </a:p>
        </p:txBody>
      </p:sp>
      <p:pic>
        <p:nvPicPr>
          <p:cNvPr id="79" name="object 68"/>
          <p:cNvPicPr/>
          <p:nvPr/>
        </p:nvPicPr>
        <p:blipFill>
          <a:blip r:embed="rId11" cstate="print"/>
          <a:stretch>
            <a:fillRect/>
          </a:stretch>
        </p:blipFill>
        <p:spPr>
          <a:xfrm>
            <a:off x="4453128" y="3603699"/>
            <a:ext cx="470915" cy="617219"/>
          </a:xfrm>
          <a:prstGeom prst="rect">
            <a:avLst/>
          </a:prstGeom>
        </p:spPr>
      </p:pic>
      <p:sp>
        <p:nvSpPr>
          <p:cNvPr id="80" name="object 69"/>
          <p:cNvSpPr/>
          <p:nvPr/>
        </p:nvSpPr>
        <p:spPr>
          <a:xfrm>
            <a:off x="8711183" y="5126727"/>
            <a:ext cx="3290570" cy="1051009"/>
          </a:xfrm>
          <a:custGeom>
            <a:avLst/>
            <a:gdLst/>
            <a:ahLst/>
            <a:cxnLst/>
            <a:rect l="l" t="t" r="r" b="b"/>
            <a:pathLst>
              <a:path w="3290570" h="830579">
                <a:moveTo>
                  <a:pt x="3290316" y="0"/>
                </a:moveTo>
                <a:lnTo>
                  <a:pt x="0" y="0"/>
                </a:lnTo>
                <a:lnTo>
                  <a:pt x="0" y="830579"/>
                </a:lnTo>
                <a:lnTo>
                  <a:pt x="3290316" y="830579"/>
                </a:lnTo>
                <a:lnTo>
                  <a:pt x="3290316" y="0"/>
                </a:lnTo>
                <a:close/>
              </a:path>
            </a:pathLst>
          </a:custGeom>
          <a:solidFill>
            <a:srgbClr val="FFFFFF"/>
          </a:solidFill>
        </p:spPr>
        <p:txBody>
          <a:bodyPr wrap="square" lIns="0" tIns="0" rIns="0" bIns="0" rtlCol="0"/>
          <a:lstStyle/>
          <a:p>
            <a:endParaRPr/>
          </a:p>
        </p:txBody>
      </p:sp>
      <p:sp>
        <p:nvSpPr>
          <p:cNvPr id="84" name="object 73"/>
          <p:cNvSpPr txBox="1"/>
          <p:nvPr/>
        </p:nvSpPr>
        <p:spPr>
          <a:xfrm>
            <a:off x="8765793" y="5551116"/>
            <a:ext cx="3185160" cy="628377"/>
          </a:xfrm>
          <a:prstGeom prst="rect">
            <a:avLst/>
          </a:prstGeom>
        </p:spPr>
        <p:txBody>
          <a:bodyPr vert="horz" wrap="square" lIns="0" tIns="12700" rIns="0" bIns="0" rtlCol="0">
            <a:spAutoFit/>
          </a:bodyPr>
          <a:lstStyle/>
          <a:p>
            <a:pPr marL="38100" marR="30480">
              <a:lnSpc>
                <a:spcPct val="100000"/>
              </a:lnSpc>
              <a:spcBef>
                <a:spcPts val="100"/>
              </a:spcBef>
            </a:pPr>
            <a:r>
              <a:rPr sz="1000" baseline="27777" dirty="0">
                <a:latin typeface="Trebuchet MS"/>
                <a:cs typeface="Trebuchet MS"/>
              </a:rPr>
              <a:t>(2)</a:t>
            </a:r>
            <a:r>
              <a:rPr sz="1000" spc="7" baseline="27777" dirty="0">
                <a:latin typeface="Trebuchet MS"/>
                <a:cs typeface="Trebuchet MS"/>
              </a:rPr>
              <a:t> </a:t>
            </a:r>
            <a:r>
              <a:rPr sz="1000" i="1" spc="30" dirty="0">
                <a:latin typeface="Trebuchet MS"/>
                <a:cs typeface="Trebuchet MS"/>
              </a:rPr>
              <a:t>NB </a:t>
            </a:r>
            <a:r>
              <a:rPr sz="1000" i="1" spc="-130" dirty="0">
                <a:latin typeface="Trebuchet MS"/>
                <a:cs typeface="Trebuchet MS"/>
              </a:rPr>
              <a:t>:</a:t>
            </a:r>
            <a:r>
              <a:rPr sz="1000" i="1" spc="-125" dirty="0">
                <a:latin typeface="Trebuchet MS"/>
                <a:cs typeface="Trebuchet MS"/>
              </a:rPr>
              <a:t> </a:t>
            </a:r>
            <a:r>
              <a:rPr sz="1000" i="1" spc="25" dirty="0">
                <a:latin typeface="Trebuchet MS"/>
                <a:cs typeface="Trebuchet MS"/>
              </a:rPr>
              <a:t>ces </a:t>
            </a:r>
            <a:r>
              <a:rPr sz="1000" i="1" spc="-30" dirty="0">
                <a:latin typeface="Trebuchet MS"/>
                <a:cs typeface="Trebuchet MS"/>
              </a:rPr>
              <a:t>derniers</a:t>
            </a:r>
            <a:r>
              <a:rPr sz="1000" i="1" spc="-25" dirty="0">
                <a:latin typeface="Trebuchet MS"/>
                <a:cs typeface="Trebuchet MS"/>
              </a:rPr>
              <a:t> </a:t>
            </a:r>
            <a:r>
              <a:rPr sz="1000" i="1" spc="-5" dirty="0">
                <a:latin typeface="Trebuchet MS"/>
                <a:cs typeface="Trebuchet MS"/>
              </a:rPr>
              <a:t>sont </a:t>
            </a:r>
            <a:r>
              <a:rPr sz="1000" i="1" spc="-40" dirty="0">
                <a:latin typeface="Trebuchet MS"/>
                <a:cs typeface="Trebuchet MS"/>
              </a:rPr>
              <a:t>identifiés</a:t>
            </a:r>
            <a:r>
              <a:rPr sz="1000" i="1" spc="-35" dirty="0">
                <a:latin typeface="Trebuchet MS"/>
                <a:cs typeface="Trebuchet MS"/>
              </a:rPr>
              <a:t> </a:t>
            </a:r>
            <a:r>
              <a:rPr sz="1000" i="1" spc="-30" dirty="0">
                <a:latin typeface="Trebuchet MS"/>
                <a:cs typeface="Trebuchet MS"/>
              </a:rPr>
              <a:t>par</a:t>
            </a:r>
            <a:r>
              <a:rPr sz="1000" i="1" spc="-25" dirty="0">
                <a:latin typeface="Trebuchet MS"/>
                <a:cs typeface="Trebuchet MS"/>
              </a:rPr>
              <a:t> </a:t>
            </a:r>
            <a:r>
              <a:rPr sz="1000" i="1" spc="30" dirty="0">
                <a:latin typeface="Trebuchet MS"/>
                <a:cs typeface="Trebuchet MS"/>
              </a:rPr>
              <a:t>OSC </a:t>
            </a:r>
            <a:r>
              <a:rPr sz="1000" i="1" spc="-20" dirty="0">
                <a:latin typeface="Trebuchet MS"/>
                <a:cs typeface="Trebuchet MS"/>
              </a:rPr>
              <a:t>lors </a:t>
            </a:r>
            <a:r>
              <a:rPr sz="1000" i="1" spc="-25" dirty="0">
                <a:latin typeface="Trebuchet MS"/>
                <a:cs typeface="Trebuchet MS"/>
              </a:rPr>
              <a:t>de </a:t>
            </a:r>
            <a:r>
              <a:rPr sz="1000" i="1" spc="-40" dirty="0">
                <a:latin typeface="Trebuchet MS"/>
                <a:cs typeface="Trebuchet MS"/>
              </a:rPr>
              <a:t>la</a:t>
            </a:r>
            <a:r>
              <a:rPr sz="1000" i="1" spc="-35" dirty="0">
                <a:latin typeface="Trebuchet MS"/>
                <a:cs typeface="Trebuchet MS"/>
              </a:rPr>
              <a:t> </a:t>
            </a:r>
            <a:r>
              <a:rPr sz="1000" i="1" spc="-5" dirty="0">
                <a:latin typeface="Trebuchet MS"/>
                <a:cs typeface="Trebuchet MS"/>
              </a:rPr>
              <a:t>saisie </a:t>
            </a:r>
            <a:r>
              <a:rPr sz="1000" i="1" spc="-20" dirty="0">
                <a:latin typeface="Trebuchet MS"/>
                <a:cs typeface="Trebuchet MS"/>
              </a:rPr>
              <a:t>du </a:t>
            </a:r>
            <a:r>
              <a:rPr sz="1000" i="1" spc="-5" dirty="0">
                <a:latin typeface="Trebuchet MS"/>
                <a:cs typeface="Trebuchet MS"/>
              </a:rPr>
              <a:t>code </a:t>
            </a:r>
            <a:r>
              <a:rPr sz="1000" i="1" spc="-229" dirty="0">
                <a:latin typeface="Trebuchet MS"/>
                <a:cs typeface="Trebuchet MS"/>
              </a:rPr>
              <a:t> </a:t>
            </a:r>
            <a:r>
              <a:rPr sz="1000" i="1" spc="45" dirty="0">
                <a:latin typeface="Trebuchet MS"/>
                <a:cs typeface="Trebuchet MS"/>
              </a:rPr>
              <a:t>MCC</a:t>
            </a:r>
            <a:r>
              <a:rPr sz="1000" i="1" spc="-105" dirty="0">
                <a:latin typeface="Trebuchet MS"/>
                <a:cs typeface="Trebuchet MS"/>
              </a:rPr>
              <a:t>.</a:t>
            </a:r>
            <a:r>
              <a:rPr sz="1000" i="1" spc="-75" dirty="0">
                <a:latin typeface="Trebuchet MS"/>
                <a:cs typeface="Trebuchet MS"/>
              </a:rPr>
              <a:t> </a:t>
            </a:r>
            <a:r>
              <a:rPr sz="1000" i="1" spc="35" dirty="0">
                <a:latin typeface="Trebuchet MS"/>
                <a:cs typeface="Trebuchet MS"/>
              </a:rPr>
              <a:t>C</a:t>
            </a:r>
            <a:r>
              <a:rPr sz="1000" i="1" spc="25" dirty="0">
                <a:latin typeface="Trebuchet MS"/>
                <a:cs typeface="Trebuchet MS"/>
              </a:rPr>
              <a:t>es</a:t>
            </a:r>
            <a:r>
              <a:rPr sz="1000" i="1" spc="-65" dirty="0">
                <a:latin typeface="Trebuchet MS"/>
                <a:cs typeface="Trebuchet MS"/>
              </a:rPr>
              <a:t> </a:t>
            </a:r>
            <a:r>
              <a:rPr sz="1000" i="1" spc="10" dirty="0">
                <a:latin typeface="Trebuchet MS"/>
                <a:cs typeface="Trebuchet MS"/>
              </a:rPr>
              <a:t>o</a:t>
            </a:r>
            <a:r>
              <a:rPr sz="1000" i="1" spc="-65" dirty="0">
                <a:latin typeface="Trebuchet MS"/>
                <a:cs typeface="Trebuchet MS"/>
              </a:rPr>
              <a:t>f</a:t>
            </a:r>
            <a:r>
              <a:rPr sz="1000" i="1" spc="-60" dirty="0">
                <a:latin typeface="Trebuchet MS"/>
                <a:cs typeface="Trebuchet MS"/>
              </a:rPr>
              <a:t>f</a:t>
            </a:r>
            <a:r>
              <a:rPr sz="1000" i="1" spc="-5" dirty="0">
                <a:latin typeface="Trebuchet MS"/>
                <a:cs typeface="Trebuchet MS"/>
              </a:rPr>
              <a:t>res</a:t>
            </a:r>
            <a:r>
              <a:rPr sz="1000" i="1" spc="-75" dirty="0">
                <a:latin typeface="Trebuchet MS"/>
                <a:cs typeface="Trebuchet MS"/>
              </a:rPr>
              <a:t> </a:t>
            </a:r>
            <a:r>
              <a:rPr sz="1000" i="1" spc="-20" dirty="0">
                <a:latin typeface="Trebuchet MS"/>
                <a:cs typeface="Trebuchet MS"/>
              </a:rPr>
              <a:t>dé</a:t>
            </a:r>
            <a:r>
              <a:rPr sz="1000" i="1" spc="-25" dirty="0">
                <a:latin typeface="Trebuchet MS"/>
                <a:cs typeface="Trebuchet MS"/>
              </a:rPr>
              <a:t>d</a:t>
            </a:r>
            <a:r>
              <a:rPr sz="1000" i="1" spc="-40" dirty="0">
                <a:latin typeface="Trebuchet MS"/>
                <a:cs typeface="Trebuchet MS"/>
              </a:rPr>
              <a:t>i</a:t>
            </a:r>
            <a:r>
              <a:rPr sz="1000" i="1" spc="-60" dirty="0">
                <a:latin typeface="Trebuchet MS"/>
                <a:cs typeface="Trebuchet MS"/>
              </a:rPr>
              <a:t>é</a:t>
            </a:r>
            <a:r>
              <a:rPr sz="1000" i="1" spc="25" dirty="0">
                <a:latin typeface="Trebuchet MS"/>
                <a:cs typeface="Trebuchet MS"/>
              </a:rPr>
              <a:t>es</a:t>
            </a:r>
            <a:r>
              <a:rPr sz="1000" i="1" spc="-65" dirty="0">
                <a:latin typeface="Trebuchet MS"/>
                <a:cs typeface="Trebuchet MS"/>
              </a:rPr>
              <a:t> </a:t>
            </a:r>
            <a:r>
              <a:rPr sz="1000" i="1" spc="70" dirty="0">
                <a:latin typeface="Trebuchet MS"/>
                <a:cs typeface="Trebuchet MS"/>
              </a:rPr>
              <a:t>s</a:t>
            </a:r>
            <a:r>
              <a:rPr sz="1000" i="1" spc="-75" dirty="0">
                <a:latin typeface="Trebuchet MS"/>
                <a:cs typeface="Trebuchet MS"/>
              </a:rPr>
              <a:t>’af</a:t>
            </a:r>
            <a:r>
              <a:rPr sz="1000" i="1" spc="-65" dirty="0">
                <a:latin typeface="Trebuchet MS"/>
                <a:cs typeface="Trebuchet MS"/>
              </a:rPr>
              <a:t>f</a:t>
            </a:r>
            <a:r>
              <a:rPr sz="1000" i="1" spc="-20" dirty="0">
                <a:latin typeface="Trebuchet MS"/>
                <a:cs typeface="Trebuchet MS"/>
              </a:rPr>
              <a:t>ic</a:t>
            </a:r>
            <a:r>
              <a:rPr sz="1000" i="1" spc="-40" dirty="0">
                <a:latin typeface="Trebuchet MS"/>
                <a:cs typeface="Trebuchet MS"/>
              </a:rPr>
              <a:t>hen</a:t>
            </a:r>
            <a:r>
              <a:rPr sz="1000" i="1" spc="-30" dirty="0">
                <a:latin typeface="Trebuchet MS"/>
                <a:cs typeface="Trebuchet MS"/>
              </a:rPr>
              <a:t>t</a:t>
            </a:r>
            <a:r>
              <a:rPr sz="1000" i="1" spc="-100" dirty="0">
                <a:latin typeface="Trebuchet MS"/>
                <a:cs typeface="Trebuchet MS"/>
              </a:rPr>
              <a:t> </a:t>
            </a:r>
            <a:r>
              <a:rPr sz="1000" i="1" spc="-25" dirty="0">
                <a:latin typeface="Trebuchet MS"/>
                <a:cs typeface="Trebuchet MS"/>
              </a:rPr>
              <a:t>al</a:t>
            </a:r>
            <a:r>
              <a:rPr sz="1000" i="1" spc="-30" dirty="0">
                <a:latin typeface="Trebuchet MS"/>
                <a:cs typeface="Trebuchet MS"/>
              </a:rPr>
              <a:t>o</a:t>
            </a:r>
            <a:r>
              <a:rPr sz="1000" i="1" dirty="0">
                <a:latin typeface="Trebuchet MS"/>
                <a:cs typeface="Trebuchet MS"/>
              </a:rPr>
              <a:t>rs</a:t>
            </a:r>
            <a:endParaRPr sz="1000" dirty="0">
              <a:latin typeface="Trebuchet MS"/>
              <a:cs typeface="Trebuchet MS"/>
            </a:endParaRPr>
          </a:p>
          <a:p>
            <a:pPr marL="38100" marR="33655">
              <a:lnSpc>
                <a:spcPct val="100000"/>
              </a:lnSpc>
              <a:spcBef>
                <a:spcPts val="5"/>
              </a:spcBef>
            </a:pPr>
            <a:r>
              <a:rPr sz="1000" baseline="27777" dirty="0">
                <a:latin typeface="Trebuchet MS"/>
                <a:cs typeface="Trebuchet MS"/>
              </a:rPr>
              <a:t>(4)</a:t>
            </a:r>
            <a:r>
              <a:rPr sz="1000" spc="7" baseline="27777" dirty="0">
                <a:latin typeface="Trebuchet MS"/>
                <a:cs typeface="Trebuchet MS"/>
              </a:rPr>
              <a:t> </a:t>
            </a:r>
            <a:r>
              <a:rPr sz="1000" i="1" spc="-25" dirty="0">
                <a:latin typeface="Trebuchet MS"/>
                <a:cs typeface="Trebuchet MS"/>
              </a:rPr>
              <a:t>Liste</a:t>
            </a:r>
            <a:r>
              <a:rPr sz="1000" i="1" spc="-20" dirty="0">
                <a:latin typeface="Trebuchet MS"/>
                <a:cs typeface="Trebuchet MS"/>
              </a:rPr>
              <a:t> </a:t>
            </a:r>
            <a:r>
              <a:rPr sz="1000" i="1" spc="10" dirty="0">
                <a:latin typeface="Trebuchet MS"/>
                <a:cs typeface="Trebuchet MS"/>
              </a:rPr>
              <a:t>des </a:t>
            </a:r>
            <a:r>
              <a:rPr sz="1000" i="1" spc="-25" dirty="0">
                <a:latin typeface="Trebuchet MS"/>
                <a:cs typeface="Trebuchet MS"/>
              </a:rPr>
              <a:t>TPE/clients</a:t>
            </a:r>
            <a:r>
              <a:rPr sz="1000" i="1" spc="-20" dirty="0">
                <a:latin typeface="Trebuchet MS"/>
                <a:cs typeface="Trebuchet MS"/>
              </a:rPr>
              <a:t> </a:t>
            </a:r>
            <a:r>
              <a:rPr sz="1000" i="1" spc="-5" dirty="0">
                <a:latin typeface="Trebuchet MS"/>
                <a:cs typeface="Trebuchet MS"/>
              </a:rPr>
              <a:t>concernés </a:t>
            </a:r>
            <a:r>
              <a:rPr sz="1000" i="1" spc="-40" dirty="0">
                <a:latin typeface="Trebuchet MS"/>
                <a:cs typeface="Trebuchet MS"/>
              </a:rPr>
              <a:t>déjà</a:t>
            </a:r>
            <a:r>
              <a:rPr sz="1000" i="1" spc="-35" dirty="0">
                <a:latin typeface="Trebuchet MS"/>
                <a:cs typeface="Trebuchet MS"/>
              </a:rPr>
              <a:t> </a:t>
            </a:r>
            <a:r>
              <a:rPr sz="1000" i="1" spc="-20" dirty="0">
                <a:latin typeface="Trebuchet MS"/>
                <a:cs typeface="Trebuchet MS"/>
              </a:rPr>
              <a:t>remise</a:t>
            </a:r>
            <a:r>
              <a:rPr sz="1000" i="1" spc="-15" dirty="0">
                <a:latin typeface="Trebuchet MS"/>
                <a:cs typeface="Trebuchet MS"/>
              </a:rPr>
              <a:t> aux</a:t>
            </a:r>
            <a:r>
              <a:rPr sz="1000" i="1" spc="-10" dirty="0">
                <a:latin typeface="Trebuchet MS"/>
                <a:cs typeface="Trebuchet MS"/>
              </a:rPr>
              <a:t> </a:t>
            </a:r>
            <a:r>
              <a:rPr sz="1000" i="1" spc="-20" dirty="0">
                <a:latin typeface="Trebuchet MS"/>
                <a:cs typeface="Trebuchet MS"/>
              </a:rPr>
              <a:t>CE.</a:t>
            </a:r>
            <a:r>
              <a:rPr sz="1000" i="1" spc="-15" dirty="0">
                <a:latin typeface="Trebuchet MS"/>
                <a:cs typeface="Trebuchet MS"/>
              </a:rPr>
              <a:t> </a:t>
            </a:r>
            <a:r>
              <a:rPr sz="1000" i="1" spc="-5" dirty="0">
                <a:latin typeface="Trebuchet MS"/>
                <a:cs typeface="Trebuchet MS"/>
              </a:rPr>
              <a:t>Possible </a:t>
            </a:r>
            <a:r>
              <a:rPr sz="1000" i="1" spc="-40" dirty="0">
                <a:latin typeface="Trebuchet MS"/>
                <a:cs typeface="Trebuchet MS"/>
              </a:rPr>
              <a:t>de </a:t>
            </a:r>
            <a:r>
              <a:rPr sz="1000" i="1" spc="-229" dirty="0">
                <a:latin typeface="Trebuchet MS"/>
                <a:cs typeface="Trebuchet MS"/>
              </a:rPr>
              <a:t> </a:t>
            </a:r>
            <a:r>
              <a:rPr sz="1000" i="1" spc="-30" dirty="0">
                <a:latin typeface="Trebuchet MS"/>
                <a:cs typeface="Trebuchet MS"/>
              </a:rPr>
              <a:t>renvoi</a:t>
            </a:r>
            <a:r>
              <a:rPr sz="1000" i="1" spc="-90" dirty="0">
                <a:latin typeface="Trebuchet MS"/>
                <a:cs typeface="Trebuchet MS"/>
              </a:rPr>
              <a:t> </a:t>
            </a:r>
            <a:r>
              <a:rPr sz="1000" i="1" spc="-5" dirty="0">
                <a:latin typeface="Trebuchet MS"/>
                <a:cs typeface="Trebuchet MS"/>
              </a:rPr>
              <a:t>sur</a:t>
            </a:r>
            <a:r>
              <a:rPr sz="1000" i="1" spc="-65" dirty="0">
                <a:latin typeface="Trebuchet MS"/>
                <a:cs typeface="Trebuchet MS"/>
              </a:rPr>
              <a:t> </a:t>
            </a:r>
            <a:r>
              <a:rPr sz="1000" i="1" spc="-20" dirty="0">
                <a:latin typeface="Trebuchet MS"/>
                <a:cs typeface="Trebuchet MS"/>
              </a:rPr>
              <a:t>demande.</a:t>
            </a:r>
            <a:endParaRPr sz="1000" dirty="0">
              <a:latin typeface="Trebuchet MS"/>
              <a:cs typeface="Trebuchet MS"/>
            </a:endParaRPr>
          </a:p>
        </p:txBody>
      </p:sp>
      <p:sp>
        <p:nvSpPr>
          <p:cNvPr id="5" name="Rectangle 4"/>
          <p:cNvSpPr/>
          <p:nvPr/>
        </p:nvSpPr>
        <p:spPr>
          <a:xfrm>
            <a:off x="388325" y="3865054"/>
            <a:ext cx="3228109" cy="2372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object 12"/>
          <p:cNvSpPr txBox="1"/>
          <p:nvPr/>
        </p:nvSpPr>
        <p:spPr>
          <a:xfrm>
            <a:off x="4107179" y="1136899"/>
            <a:ext cx="4281170" cy="657225"/>
          </a:xfrm>
          <a:prstGeom prst="rect">
            <a:avLst/>
          </a:prstGeom>
          <a:solidFill>
            <a:srgbClr val="467963"/>
          </a:solidFill>
        </p:spPr>
        <p:txBody>
          <a:bodyPr vert="horz" wrap="square" lIns="0" tIns="104139" rIns="0" bIns="0" rtlCol="0">
            <a:spAutoFit/>
          </a:bodyPr>
          <a:lstStyle/>
          <a:p>
            <a:pPr marL="1164590" marR="1151890" indent="427990">
              <a:lnSpc>
                <a:spcPct val="100000"/>
              </a:lnSpc>
              <a:spcBef>
                <a:spcPts val="819"/>
              </a:spcBef>
            </a:pPr>
            <a:r>
              <a:rPr sz="1400" b="1" spc="-25" dirty="0">
                <a:solidFill>
                  <a:srgbClr val="FFFFFF"/>
                </a:solidFill>
                <a:latin typeface="Trebuchet MS"/>
                <a:cs typeface="Trebuchet MS"/>
              </a:rPr>
              <a:t>O</a:t>
            </a:r>
            <a:r>
              <a:rPr sz="1400" b="1" spc="-15" dirty="0">
                <a:solidFill>
                  <a:srgbClr val="FFFFFF"/>
                </a:solidFill>
                <a:latin typeface="Trebuchet MS"/>
                <a:cs typeface="Trebuchet MS"/>
              </a:rPr>
              <a:t>f</a:t>
            </a:r>
            <a:r>
              <a:rPr sz="1400" b="1" spc="-55" dirty="0">
                <a:solidFill>
                  <a:srgbClr val="FFFFFF"/>
                </a:solidFill>
                <a:latin typeface="Trebuchet MS"/>
                <a:cs typeface="Trebuchet MS"/>
              </a:rPr>
              <a:t>fr</a:t>
            </a:r>
            <a:r>
              <a:rPr sz="1400" b="1" spc="-50" dirty="0">
                <a:solidFill>
                  <a:srgbClr val="FFFFFF"/>
                </a:solidFill>
                <a:latin typeface="Trebuchet MS"/>
                <a:cs typeface="Trebuchet MS"/>
              </a:rPr>
              <a:t>e</a:t>
            </a:r>
            <a:r>
              <a:rPr sz="1400" b="1" spc="-90" dirty="0">
                <a:solidFill>
                  <a:srgbClr val="FFFFFF"/>
                </a:solidFill>
                <a:latin typeface="Trebuchet MS"/>
                <a:cs typeface="Trebuchet MS"/>
              </a:rPr>
              <a:t> </a:t>
            </a:r>
            <a:r>
              <a:rPr sz="1400" b="1" spc="-25" dirty="0">
                <a:solidFill>
                  <a:srgbClr val="FFFFFF"/>
                </a:solidFill>
                <a:latin typeface="Trebuchet MS"/>
                <a:cs typeface="Trebuchet MS"/>
              </a:rPr>
              <a:t>po</a:t>
            </a:r>
            <a:r>
              <a:rPr sz="1400" b="1" spc="-35" dirty="0">
                <a:solidFill>
                  <a:srgbClr val="FFFFFF"/>
                </a:solidFill>
                <a:latin typeface="Trebuchet MS"/>
                <a:cs typeface="Trebuchet MS"/>
              </a:rPr>
              <a:t>u</a:t>
            </a:r>
            <a:r>
              <a:rPr sz="1400" b="1" spc="-90" dirty="0">
                <a:solidFill>
                  <a:srgbClr val="FFFFFF"/>
                </a:solidFill>
                <a:latin typeface="Trebuchet MS"/>
                <a:cs typeface="Trebuchet MS"/>
              </a:rPr>
              <a:t>r</a:t>
            </a:r>
            <a:r>
              <a:rPr sz="1400" b="1" spc="-75" dirty="0">
                <a:solidFill>
                  <a:srgbClr val="FFFFFF"/>
                </a:solidFill>
                <a:latin typeface="Trebuchet MS"/>
                <a:cs typeface="Trebuchet MS"/>
              </a:rPr>
              <a:t> </a:t>
            </a:r>
            <a:r>
              <a:rPr sz="1400" b="1" dirty="0">
                <a:solidFill>
                  <a:srgbClr val="FFFFFF"/>
                </a:solidFill>
                <a:latin typeface="Trebuchet MS"/>
                <a:cs typeface="Trebuchet MS"/>
              </a:rPr>
              <a:t>les  </a:t>
            </a:r>
            <a:r>
              <a:rPr sz="1400" b="1" spc="70" dirty="0">
                <a:solidFill>
                  <a:srgbClr val="FFFFFF"/>
                </a:solidFill>
                <a:latin typeface="Trebuchet MS"/>
                <a:cs typeface="Trebuchet MS"/>
              </a:rPr>
              <a:t>P</a:t>
            </a:r>
            <a:r>
              <a:rPr sz="1400" b="1" spc="5" dirty="0">
                <a:solidFill>
                  <a:srgbClr val="FFFFFF"/>
                </a:solidFill>
                <a:latin typeface="Trebuchet MS"/>
                <a:cs typeface="Trebuchet MS"/>
              </a:rPr>
              <a:t>rofessi</a:t>
            </a:r>
            <a:r>
              <a:rPr sz="1400" b="1" dirty="0">
                <a:solidFill>
                  <a:srgbClr val="FFFFFF"/>
                </a:solidFill>
                <a:latin typeface="Trebuchet MS"/>
                <a:cs typeface="Trebuchet MS"/>
              </a:rPr>
              <a:t>o</a:t>
            </a:r>
            <a:r>
              <a:rPr sz="1400" b="1" spc="-45" dirty="0">
                <a:solidFill>
                  <a:srgbClr val="FFFFFF"/>
                </a:solidFill>
                <a:latin typeface="Trebuchet MS"/>
                <a:cs typeface="Trebuchet MS"/>
              </a:rPr>
              <a:t>nn</a:t>
            </a:r>
            <a:r>
              <a:rPr sz="1400" b="1" spc="10" dirty="0">
                <a:solidFill>
                  <a:srgbClr val="FFFFFF"/>
                </a:solidFill>
                <a:latin typeface="Trebuchet MS"/>
                <a:cs typeface="Trebuchet MS"/>
              </a:rPr>
              <a:t>els</a:t>
            </a:r>
            <a:r>
              <a:rPr sz="1400" b="1" spc="-70" dirty="0">
                <a:solidFill>
                  <a:srgbClr val="FFFFFF"/>
                </a:solidFill>
                <a:latin typeface="Trebuchet MS"/>
                <a:cs typeface="Trebuchet MS"/>
              </a:rPr>
              <a:t> </a:t>
            </a:r>
            <a:r>
              <a:rPr sz="1400" b="1" spc="-40" dirty="0">
                <a:solidFill>
                  <a:srgbClr val="FFFFFF"/>
                </a:solidFill>
                <a:latin typeface="Trebuchet MS"/>
                <a:cs typeface="Trebuchet MS"/>
              </a:rPr>
              <a:t>d</a:t>
            </a:r>
            <a:r>
              <a:rPr sz="1400" b="1" spc="-35" dirty="0">
                <a:solidFill>
                  <a:srgbClr val="FFFFFF"/>
                </a:solidFill>
                <a:latin typeface="Trebuchet MS"/>
                <a:cs typeface="Trebuchet MS"/>
              </a:rPr>
              <a:t>e</a:t>
            </a:r>
            <a:r>
              <a:rPr sz="1400" b="1" spc="-75" dirty="0">
                <a:solidFill>
                  <a:srgbClr val="FFFFFF"/>
                </a:solidFill>
                <a:latin typeface="Trebuchet MS"/>
                <a:cs typeface="Trebuchet MS"/>
              </a:rPr>
              <a:t> </a:t>
            </a:r>
            <a:r>
              <a:rPr sz="1400" b="1" spc="35" dirty="0">
                <a:solidFill>
                  <a:srgbClr val="FFFFFF"/>
                </a:solidFill>
                <a:latin typeface="Trebuchet MS"/>
                <a:cs typeface="Trebuchet MS"/>
              </a:rPr>
              <a:t>San</a:t>
            </a:r>
            <a:r>
              <a:rPr sz="1400" b="1" spc="-85" dirty="0">
                <a:solidFill>
                  <a:srgbClr val="FFFFFF"/>
                </a:solidFill>
                <a:latin typeface="Trebuchet MS"/>
                <a:cs typeface="Trebuchet MS"/>
              </a:rPr>
              <a:t>t</a:t>
            </a:r>
            <a:r>
              <a:rPr sz="1400" b="1" spc="-50" dirty="0">
                <a:solidFill>
                  <a:srgbClr val="FFFFFF"/>
                </a:solidFill>
                <a:latin typeface="Trebuchet MS"/>
                <a:cs typeface="Trebuchet MS"/>
              </a:rPr>
              <a:t>é</a:t>
            </a:r>
            <a:endParaRPr sz="1400" dirty="0">
              <a:latin typeface="Trebuchet MS"/>
              <a:cs typeface="Trebuchet MS"/>
            </a:endParaRPr>
          </a:p>
        </p:txBody>
      </p:sp>
      <p:sp>
        <p:nvSpPr>
          <p:cNvPr id="157" name="object 73"/>
          <p:cNvSpPr txBox="1"/>
          <p:nvPr/>
        </p:nvSpPr>
        <p:spPr>
          <a:xfrm>
            <a:off x="8786241" y="5078327"/>
            <a:ext cx="3185160" cy="628377"/>
          </a:xfrm>
          <a:prstGeom prst="rect">
            <a:avLst/>
          </a:prstGeom>
        </p:spPr>
        <p:txBody>
          <a:bodyPr vert="horz" wrap="square" lIns="0" tIns="12700" rIns="0" bIns="0" rtlCol="0">
            <a:spAutoFit/>
          </a:bodyPr>
          <a:lstStyle/>
          <a:p>
            <a:pPr marL="38100" marR="30480">
              <a:lnSpc>
                <a:spcPct val="100000"/>
              </a:lnSpc>
              <a:spcBef>
                <a:spcPts val="100"/>
              </a:spcBef>
            </a:pPr>
            <a:r>
              <a:rPr sz="1000" baseline="27777" dirty="0">
                <a:latin typeface="Trebuchet MS"/>
                <a:cs typeface="Trebuchet MS"/>
              </a:rPr>
              <a:t>(</a:t>
            </a:r>
            <a:r>
              <a:rPr lang="fr-FR" sz="1000" baseline="27777" dirty="0">
                <a:latin typeface="Trebuchet MS"/>
                <a:cs typeface="Trebuchet MS"/>
              </a:rPr>
              <a:t>1</a:t>
            </a:r>
            <a:r>
              <a:rPr sz="1000" baseline="27777" dirty="0">
                <a:latin typeface="Trebuchet MS"/>
                <a:cs typeface="Trebuchet MS"/>
              </a:rPr>
              <a:t>)</a:t>
            </a:r>
            <a:r>
              <a:rPr sz="1000" spc="7" baseline="27777" dirty="0">
                <a:latin typeface="Trebuchet MS"/>
                <a:cs typeface="Trebuchet MS"/>
              </a:rPr>
              <a:t> </a:t>
            </a:r>
            <a:r>
              <a:rPr lang="fr-FR" sz="1000" i="1" spc="30" dirty="0">
                <a:latin typeface="Trebuchet MS"/>
                <a:cs typeface="Trebuchet MS"/>
              </a:rPr>
              <a:t>Changement d’un TPE en cours de vie de contrat TPE ou Renouvellement d’un contrat TPE arrivant à terme.</a:t>
            </a:r>
            <a:endParaRPr sz="1000" dirty="0">
              <a:latin typeface="Trebuchet MS"/>
              <a:cs typeface="Trebuchet MS"/>
            </a:endParaRPr>
          </a:p>
          <a:p>
            <a:pPr marL="38100" marR="33655">
              <a:lnSpc>
                <a:spcPct val="100000"/>
              </a:lnSpc>
              <a:spcBef>
                <a:spcPts val="5"/>
              </a:spcBef>
            </a:pPr>
            <a:r>
              <a:rPr sz="1000" i="1" spc="-20" dirty="0">
                <a:latin typeface="Trebuchet MS"/>
                <a:cs typeface="Trebuchet MS"/>
              </a:rPr>
              <a:t>.</a:t>
            </a:r>
            <a:endParaRPr sz="1000" dirty="0">
              <a:latin typeface="Trebuchet MS"/>
              <a:cs typeface="Trebuchet MS"/>
            </a:endParaRPr>
          </a:p>
        </p:txBody>
      </p:sp>
      <p:pic>
        <p:nvPicPr>
          <p:cNvPr id="81" name="object 7">
            <a:extLst>
              <a:ext uri="{FF2B5EF4-FFF2-40B4-BE49-F238E27FC236}">
                <a16:creationId xmlns:a16="http://schemas.microsoft.com/office/drawing/2014/main" id="{5B7126DC-476A-4771-8FE6-2FA9F7F5F5A7}"/>
              </a:ext>
            </a:extLst>
          </p:cNvPr>
          <p:cNvPicPr/>
          <p:nvPr/>
        </p:nvPicPr>
        <p:blipFill>
          <a:blip r:embed="rId12" cstate="print"/>
          <a:stretch>
            <a:fillRect/>
          </a:stretch>
        </p:blipFill>
        <p:spPr>
          <a:xfrm>
            <a:off x="4504182" y="2516178"/>
            <a:ext cx="559307" cy="484960"/>
          </a:xfrm>
          <a:prstGeom prst="rect">
            <a:avLst/>
          </a:prstGeom>
        </p:spPr>
      </p:pic>
      <p:pic>
        <p:nvPicPr>
          <p:cNvPr id="82" name="object 39">
            <a:extLst>
              <a:ext uri="{FF2B5EF4-FFF2-40B4-BE49-F238E27FC236}">
                <a16:creationId xmlns:a16="http://schemas.microsoft.com/office/drawing/2014/main" id="{4CA045FC-EFC6-4A46-918E-A32C830D846B}"/>
              </a:ext>
            </a:extLst>
          </p:cNvPr>
          <p:cNvPicPr/>
          <p:nvPr/>
        </p:nvPicPr>
        <p:blipFill>
          <a:blip r:embed="rId3" cstate="print"/>
          <a:stretch>
            <a:fillRect/>
          </a:stretch>
        </p:blipFill>
        <p:spPr>
          <a:xfrm>
            <a:off x="4352543" y="4729757"/>
            <a:ext cx="673608" cy="419100"/>
          </a:xfrm>
          <a:prstGeom prst="rect">
            <a:avLst/>
          </a:prstGeom>
        </p:spPr>
      </p:pic>
    </p:spTree>
    <p:extLst>
      <p:ext uri="{BB962C8B-B14F-4D97-AF65-F5344CB8AC3E}">
        <p14:creationId xmlns:p14="http://schemas.microsoft.com/office/powerpoint/2010/main" val="135376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Refonte ergonomique « EASY TPE »</a:t>
            </a:r>
          </a:p>
        </p:txBody>
      </p:sp>
      <p:grpSp>
        <p:nvGrpSpPr>
          <p:cNvPr id="81" name="object 3"/>
          <p:cNvGrpSpPr/>
          <p:nvPr/>
        </p:nvGrpSpPr>
        <p:grpSpPr>
          <a:xfrm>
            <a:off x="1013078" y="3405759"/>
            <a:ext cx="4476750" cy="2349500"/>
            <a:chOff x="1013078" y="3405759"/>
            <a:chExt cx="4476750" cy="2349500"/>
          </a:xfrm>
        </p:grpSpPr>
        <p:pic>
          <p:nvPicPr>
            <p:cNvPr id="82" name="object 4"/>
            <p:cNvPicPr/>
            <p:nvPr/>
          </p:nvPicPr>
          <p:blipFill>
            <a:blip r:embed="rId3" cstate="print"/>
            <a:stretch>
              <a:fillRect/>
            </a:stretch>
          </p:blipFill>
          <p:spPr>
            <a:xfrm>
              <a:off x="1050064" y="3438174"/>
              <a:ext cx="4411933" cy="2293572"/>
            </a:xfrm>
            <a:prstGeom prst="rect">
              <a:avLst/>
            </a:prstGeom>
          </p:spPr>
        </p:pic>
        <p:sp>
          <p:nvSpPr>
            <p:cNvPr id="83" name="object 5"/>
            <p:cNvSpPr/>
            <p:nvPr/>
          </p:nvSpPr>
          <p:spPr>
            <a:xfrm>
              <a:off x="1017841" y="3410521"/>
              <a:ext cx="4467225" cy="2339975"/>
            </a:xfrm>
            <a:custGeom>
              <a:avLst/>
              <a:gdLst/>
              <a:ahLst/>
              <a:cxnLst/>
              <a:rect l="l" t="t" r="r" b="b"/>
              <a:pathLst>
                <a:path w="4467225" h="2339975">
                  <a:moveTo>
                    <a:pt x="0" y="2339721"/>
                  </a:moveTo>
                  <a:lnTo>
                    <a:pt x="4467225" y="2339721"/>
                  </a:lnTo>
                  <a:lnTo>
                    <a:pt x="4467225" y="0"/>
                  </a:lnTo>
                  <a:lnTo>
                    <a:pt x="0" y="0"/>
                  </a:lnTo>
                  <a:lnTo>
                    <a:pt x="0" y="2339721"/>
                  </a:lnTo>
                  <a:close/>
                </a:path>
              </a:pathLst>
            </a:custGeom>
            <a:ln w="9525">
              <a:solidFill>
                <a:srgbClr val="571D74"/>
              </a:solidFill>
            </a:ln>
          </p:spPr>
          <p:txBody>
            <a:bodyPr wrap="square" lIns="0" tIns="0" rIns="0" bIns="0" rtlCol="0"/>
            <a:lstStyle/>
            <a:p>
              <a:endParaRPr/>
            </a:p>
          </p:txBody>
        </p:sp>
      </p:grpSp>
      <p:grpSp>
        <p:nvGrpSpPr>
          <p:cNvPr id="85" name="object 6"/>
          <p:cNvGrpSpPr/>
          <p:nvPr/>
        </p:nvGrpSpPr>
        <p:grpSpPr>
          <a:xfrm>
            <a:off x="6958139" y="2937891"/>
            <a:ext cx="4476750" cy="3009265"/>
            <a:chOff x="6958139" y="2937891"/>
            <a:chExt cx="4476750" cy="3009265"/>
          </a:xfrm>
        </p:grpSpPr>
        <p:pic>
          <p:nvPicPr>
            <p:cNvPr id="86" name="object 7"/>
            <p:cNvPicPr/>
            <p:nvPr/>
          </p:nvPicPr>
          <p:blipFill>
            <a:blip r:embed="rId4" cstate="print"/>
            <a:stretch>
              <a:fillRect/>
            </a:stretch>
          </p:blipFill>
          <p:spPr>
            <a:xfrm>
              <a:off x="6967728" y="2947416"/>
              <a:ext cx="4457700" cy="2990088"/>
            </a:xfrm>
            <a:prstGeom prst="rect">
              <a:avLst/>
            </a:prstGeom>
          </p:spPr>
        </p:pic>
        <p:sp>
          <p:nvSpPr>
            <p:cNvPr id="87" name="object 8"/>
            <p:cNvSpPr/>
            <p:nvPr/>
          </p:nvSpPr>
          <p:spPr>
            <a:xfrm>
              <a:off x="6962902" y="2942653"/>
              <a:ext cx="4467225" cy="2999740"/>
            </a:xfrm>
            <a:custGeom>
              <a:avLst/>
              <a:gdLst/>
              <a:ahLst/>
              <a:cxnLst/>
              <a:rect l="l" t="t" r="r" b="b"/>
              <a:pathLst>
                <a:path w="4467225" h="2999740">
                  <a:moveTo>
                    <a:pt x="0" y="2999613"/>
                  </a:moveTo>
                  <a:lnTo>
                    <a:pt x="4467225" y="2999613"/>
                  </a:lnTo>
                  <a:lnTo>
                    <a:pt x="4467225" y="0"/>
                  </a:lnTo>
                  <a:lnTo>
                    <a:pt x="0" y="0"/>
                  </a:lnTo>
                  <a:lnTo>
                    <a:pt x="0" y="2999613"/>
                  </a:lnTo>
                  <a:close/>
                </a:path>
              </a:pathLst>
            </a:custGeom>
            <a:ln w="9525">
              <a:solidFill>
                <a:srgbClr val="B14387"/>
              </a:solidFill>
            </a:ln>
          </p:spPr>
          <p:txBody>
            <a:bodyPr wrap="square" lIns="0" tIns="0" rIns="0" bIns="0" rtlCol="0"/>
            <a:lstStyle/>
            <a:p>
              <a:endParaRPr/>
            </a:p>
          </p:txBody>
        </p:sp>
      </p:grpSp>
      <p:sp>
        <p:nvSpPr>
          <p:cNvPr id="88" name="object 9"/>
          <p:cNvSpPr/>
          <p:nvPr/>
        </p:nvSpPr>
        <p:spPr>
          <a:xfrm>
            <a:off x="5810317" y="3973369"/>
            <a:ext cx="896619" cy="798830"/>
          </a:xfrm>
          <a:custGeom>
            <a:avLst/>
            <a:gdLst/>
            <a:ahLst/>
            <a:cxnLst/>
            <a:rect l="l" t="t" r="r" b="b"/>
            <a:pathLst>
              <a:path w="896620" h="798829">
                <a:moveTo>
                  <a:pt x="496824" y="0"/>
                </a:moveTo>
                <a:lnTo>
                  <a:pt x="0" y="0"/>
                </a:lnTo>
                <a:lnTo>
                  <a:pt x="399288" y="399288"/>
                </a:lnTo>
                <a:lnTo>
                  <a:pt x="0" y="798576"/>
                </a:lnTo>
                <a:lnTo>
                  <a:pt x="496824" y="798576"/>
                </a:lnTo>
                <a:lnTo>
                  <a:pt x="896112" y="399288"/>
                </a:lnTo>
                <a:lnTo>
                  <a:pt x="496824" y="0"/>
                </a:lnTo>
                <a:close/>
              </a:path>
            </a:pathLst>
          </a:custGeom>
          <a:solidFill>
            <a:srgbClr val="B14387"/>
          </a:solidFill>
        </p:spPr>
        <p:txBody>
          <a:bodyPr wrap="square" lIns="0" tIns="0" rIns="0" bIns="0" rtlCol="0"/>
          <a:lstStyle/>
          <a:p>
            <a:endParaRPr/>
          </a:p>
        </p:txBody>
      </p:sp>
      <p:sp>
        <p:nvSpPr>
          <p:cNvPr id="89" name="object 11"/>
          <p:cNvSpPr txBox="1"/>
          <p:nvPr/>
        </p:nvSpPr>
        <p:spPr>
          <a:xfrm>
            <a:off x="2055876" y="2947416"/>
            <a:ext cx="2135505" cy="307975"/>
          </a:xfrm>
          <a:prstGeom prst="rect">
            <a:avLst/>
          </a:prstGeom>
          <a:solidFill>
            <a:srgbClr val="571D74"/>
          </a:solidFill>
        </p:spPr>
        <p:txBody>
          <a:bodyPr vert="horz" wrap="square" lIns="0" tIns="38100" rIns="0" bIns="0" rtlCol="0">
            <a:spAutoFit/>
          </a:bodyPr>
          <a:lstStyle/>
          <a:p>
            <a:pPr marL="419100">
              <a:lnSpc>
                <a:spcPct val="100000"/>
              </a:lnSpc>
              <a:spcBef>
                <a:spcPts val="300"/>
              </a:spcBef>
            </a:pPr>
            <a:r>
              <a:rPr sz="1400" b="1" spc="45" dirty="0">
                <a:solidFill>
                  <a:srgbClr val="FFFFFF"/>
                </a:solidFill>
                <a:latin typeface="Trebuchet MS"/>
                <a:cs typeface="Trebuchet MS"/>
              </a:rPr>
              <a:t>V</a:t>
            </a:r>
            <a:r>
              <a:rPr sz="1400" b="1" spc="-20" dirty="0">
                <a:solidFill>
                  <a:srgbClr val="FFFFFF"/>
                </a:solidFill>
                <a:latin typeface="Trebuchet MS"/>
                <a:cs typeface="Trebuchet MS"/>
              </a:rPr>
              <a:t>ersion</a:t>
            </a:r>
            <a:r>
              <a:rPr sz="1400" b="1" spc="-85" dirty="0">
                <a:solidFill>
                  <a:srgbClr val="FFFFFF"/>
                </a:solidFill>
                <a:latin typeface="Trebuchet MS"/>
                <a:cs typeface="Trebuchet MS"/>
              </a:rPr>
              <a:t> </a:t>
            </a:r>
            <a:r>
              <a:rPr sz="1400" b="1" spc="-30" dirty="0">
                <a:solidFill>
                  <a:srgbClr val="FFFFFF"/>
                </a:solidFill>
                <a:latin typeface="Trebuchet MS"/>
                <a:cs typeface="Trebuchet MS"/>
              </a:rPr>
              <a:t>ac</a:t>
            </a:r>
            <a:r>
              <a:rPr sz="1400" b="1" spc="-15" dirty="0">
                <a:solidFill>
                  <a:srgbClr val="FFFFFF"/>
                </a:solidFill>
                <a:latin typeface="Trebuchet MS"/>
                <a:cs typeface="Trebuchet MS"/>
              </a:rPr>
              <a:t>t</a:t>
            </a:r>
            <a:r>
              <a:rPr sz="1400" b="1" spc="-50" dirty="0">
                <a:solidFill>
                  <a:srgbClr val="FFFFFF"/>
                </a:solidFill>
                <a:latin typeface="Trebuchet MS"/>
                <a:cs typeface="Trebuchet MS"/>
              </a:rPr>
              <a:t>u</a:t>
            </a:r>
            <a:r>
              <a:rPr sz="1400" b="1" spc="-45" dirty="0">
                <a:solidFill>
                  <a:srgbClr val="FFFFFF"/>
                </a:solidFill>
                <a:latin typeface="Trebuchet MS"/>
                <a:cs typeface="Trebuchet MS"/>
              </a:rPr>
              <a:t>elle</a:t>
            </a:r>
            <a:endParaRPr sz="1400">
              <a:latin typeface="Trebuchet MS"/>
              <a:cs typeface="Trebuchet MS"/>
            </a:endParaRPr>
          </a:p>
        </p:txBody>
      </p:sp>
      <p:sp>
        <p:nvSpPr>
          <p:cNvPr id="90" name="object 12"/>
          <p:cNvSpPr txBox="1"/>
          <p:nvPr/>
        </p:nvSpPr>
        <p:spPr>
          <a:xfrm>
            <a:off x="7446527" y="2574919"/>
            <a:ext cx="3667125" cy="307975"/>
          </a:xfrm>
          <a:prstGeom prst="rect">
            <a:avLst/>
          </a:prstGeom>
          <a:solidFill>
            <a:srgbClr val="B14387"/>
          </a:solidFill>
        </p:spPr>
        <p:txBody>
          <a:bodyPr vert="horz" wrap="square" lIns="0" tIns="36830" rIns="0" bIns="0" rtlCol="0">
            <a:spAutoFit/>
          </a:bodyPr>
          <a:lstStyle/>
          <a:p>
            <a:pPr marL="116205">
              <a:lnSpc>
                <a:spcPct val="100000"/>
              </a:lnSpc>
              <a:spcBef>
                <a:spcPts val="290"/>
              </a:spcBef>
            </a:pPr>
            <a:r>
              <a:rPr sz="1400" b="1" spc="55" dirty="0">
                <a:solidFill>
                  <a:srgbClr val="FFFFFF"/>
                </a:solidFill>
                <a:latin typeface="Trebuchet MS"/>
                <a:cs typeface="Trebuchet MS"/>
              </a:rPr>
              <a:t>N</a:t>
            </a:r>
            <a:r>
              <a:rPr sz="1400" b="1" spc="-25" dirty="0">
                <a:solidFill>
                  <a:srgbClr val="FFFFFF"/>
                </a:solidFill>
                <a:latin typeface="Trebuchet MS"/>
                <a:cs typeface="Trebuchet MS"/>
              </a:rPr>
              <a:t>o</a:t>
            </a:r>
            <a:r>
              <a:rPr sz="1400" b="1" spc="-35" dirty="0">
                <a:solidFill>
                  <a:srgbClr val="FFFFFF"/>
                </a:solidFill>
                <a:latin typeface="Trebuchet MS"/>
                <a:cs typeface="Trebuchet MS"/>
              </a:rPr>
              <a:t>u</a:t>
            </a:r>
            <a:r>
              <a:rPr sz="1400" b="1" spc="-45" dirty="0">
                <a:solidFill>
                  <a:srgbClr val="FFFFFF"/>
                </a:solidFill>
                <a:latin typeface="Trebuchet MS"/>
                <a:cs typeface="Trebuchet MS"/>
              </a:rPr>
              <a:t>ve</a:t>
            </a:r>
            <a:r>
              <a:rPr sz="1400" b="1" spc="-40" dirty="0">
                <a:solidFill>
                  <a:srgbClr val="FFFFFF"/>
                </a:solidFill>
                <a:latin typeface="Trebuchet MS"/>
                <a:cs typeface="Trebuchet MS"/>
              </a:rPr>
              <a:t>ll</a:t>
            </a:r>
            <a:r>
              <a:rPr sz="1400" b="1" spc="-65" dirty="0">
                <a:solidFill>
                  <a:srgbClr val="FFFFFF"/>
                </a:solidFill>
                <a:latin typeface="Trebuchet MS"/>
                <a:cs typeface="Trebuchet MS"/>
              </a:rPr>
              <a:t>e</a:t>
            </a:r>
            <a:r>
              <a:rPr sz="1400" b="1" spc="-60" dirty="0">
                <a:solidFill>
                  <a:srgbClr val="FFFFFF"/>
                </a:solidFill>
                <a:latin typeface="Trebuchet MS"/>
                <a:cs typeface="Trebuchet MS"/>
              </a:rPr>
              <a:t> </a:t>
            </a:r>
            <a:r>
              <a:rPr sz="1400" b="1" spc="-45" dirty="0">
                <a:solidFill>
                  <a:srgbClr val="FFFFFF"/>
                </a:solidFill>
                <a:latin typeface="Trebuchet MS"/>
                <a:cs typeface="Trebuchet MS"/>
              </a:rPr>
              <a:t>ve</a:t>
            </a:r>
            <a:r>
              <a:rPr sz="1400" b="1" spc="-15" dirty="0">
                <a:solidFill>
                  <a:srgbClr val="FFFFFF"/>
                </a:solidFill>
                <a:latin typeface="Trebuchet MS"/>
                <a:cs typeface="Trebuchet MS"/>
              </a:rPr>
              <a:t>rsion</a:t>
            </a:r>
            <a:r>
              <a:rPr sz="1400" b="1" spc="-70" dirty="0">
                <a:solidFill>
                  <a:srgbClr val="FFFFFF"/>
                </a:solidFill>
                <a:latin typeface="Trebuchet MS"/>
                <a:cs typeface="Trebuchet MS"/>
              </a:rPr>
              <a:t> </a:t>
            </a:r>
            <a:r>
              <a:rPr sz="1400" b="1" spc="5" dirty="0">
                <a:solidFill>
                  <a:srgbClr val="FFFFFF"/>
                </a:solidFill>
                <a:latin typeface="Trebuchet MS"/>
                <a:cs typeface="Trebuchet MS"/>
              </a:rPr>
              <a:t>à</a:t>
            </a:r>
            <a:r>
              <a:rPr sz="1400" b="1" spc="-75" dirty="0">
                <a:solidFill>
                  <a:srgbClr val="FFFFFF"/>
                </a:solidFill>
                <a:latin typeface="Trebuchet MS"/>
                <a:cs typeface="Trebuchet MS"/>
              </a:rPr>
              <a:t> </a:t>
            </a:r>
            <a:r>
              <a:rPr sz="1400" b="1" dirty="0">
                <a:solidFill>
                  <a:srgbClr val="FFFFFF"/>
                </a:solidFill>
                <a:latin typeface="Trebuchet MS"/>
                <a:cs typeface="Trebuchet MS"/>
              </a:rPr>
              <a:t>com</a:t>
            </a:r>
            <a:r>
              <a:rPr sz="1400" b="1" spc="-65" dirty="0">
                <a:solidFill>
                  <a:srgbClr val="FFFFFF"/>
                </a:solidFill>
                <a:latin typeface="Trebuchet MS"/>
                <a:cs typeface="Trebuchet MS"/>
              </a:rPr>
              <a:t>p</a:t>
            </a:r>
            <a:r>
              <a:rPr sz="1400" b="1" spc="-40" dirty="0">
                <a:solidFill>
                  <a:srgbClr val="FFFFFF"/>
                </a:solidFill>
                <a:latin typeface="Trebuchet MS"/>
                <a:cs typeface="Trebuchet MS"/>
              </a:rPr>
              <a:t>t</a:t>
            </a:r>
            <a:r>
              <a:rPr sz="1400" b="1" spc="-70" dirty="0">
                <a:solidFill>
                  <a:srgbClr val="FFFFFF"/>
                </a:solidFill>
                <a:latin typeface="Trebuchet MS"/>
                <a:cs typeface="Trebuchet MS"/>
              </a:rPr>
              <a:t>er</a:t>
            </a:r>
            <a:r>
              <a:rPr sz="1400" b="1" spc="-85" dirty="0">
                <a:solidFill>
                  <a:srgbClr val="FFFFFF"/>
                </a:solidFill>
                <a:latin typeface="Trebuchet MS"/>
                <a:cs typeface="Trebuchet MS"/>
              </a:rPr>
              <a:t> </a:t>
            </a:r>
            <a:r>
              <a:rPr sz="1400" b="1" spc="-40" dirty="0">
                <a:solidFill>
                  <a:srgbClr val="FFFFFF"/>
                </a:solidFill>
                <a:latin typeface="Trebuchet MS"/>
                <a:cs typeface="Trebuchet MS"/>
              </a:rPr>
              <a:t>d</a:t>
            </a:r>
            <a:r>
              <a:rPr sz="1400" b="1" spc="-35" dirty="0">
                <a:solidFill>
                  <a:srgbClr val="FFFFFF"/>
                </a:solidFill>
                <a:latin typeface="Trebuchet MS"/>
                <a:cs typeface="Trebuchet MS"/>
              </a:rPr>
              <a:t>u</a:t>
            </a:r>
            <a:r>
              <a:rPr sz="1400" b="1" spc="-80" dirty="0">
                <a:solidFill>
                  <a:srgbClr val="FFFFFF"/>
                </a:solidFill>
                <a:latin typeface="Trebuchet MS"/>
                <a:cs typeface="Trebuchet MS"/>
              </a:rPr>
              <a:t> </a:t>
            </a:r>
            <a:r>
              <a:rPr sz="1400" b="1" spc="-15" dirty="0">
                <a:solidFill>
                  <a:srgbClr val="FFFFFF"/>
                </a:solidFill>
                <a:latin typeface="Trebuchet MS"/>
                <a:cs typeface="Trebuchet MS"/>
              </a:rPr>
              <a:t>1</a:t>
            </a:r>
            <a:r>
              <a:rPr sz="1400" b="1" spc="-25" dirty="0">
                <a:solidFill>
                  <a:srgbClr val="FFFFFF"/>
                </a:solidFill>
                <a:latin typeface="Trebuchet MS"/>
                <a:cs typeface="Trebuchet MS"/>
              </a:rPr>
              <a:t>7</a:t>
            </a:r>
            <a:r>
              <a:rPr sz="1400" b="1" spc="-20" dirty="0">
                <a:solidFill>
                  <a:srgbClr val="FFFFFF"/>
                </a:solidFill>
                <a:latin typeface="Trebuchet MS"/>
                <a:cs typeface="Trebuchet MS"/>
              </a:rPr>
              <a:t>/01/2022</a:t>
            </a:r>
            <a:endParaRPr sz="1400" dirty="0">
              <a:latin typeface="Trebuchet MS"/>
              <a:cs typeface="Trebuchet MS"/>
            </a:endParaRPr>
          </a:p>
        </p:txBody>
      </p:sp>
      <p:sp>
        <p:nvSpPr>
          <p:cNvPr id="115" name="object 2"/>
          <p:cNvSpPr txBox="1">
            <a:spLocks/>
          </p:cNvSpPr>
          <p:nvPr/>
        </p:nvSpPr>
        <p:spPr>
          <a:xfrm>
            <a:off x="599643" y="1084834"/>
            <a:ext cx="10303884" cy="1400383"/>
          </a:xfrm>
          <a:prstGeom prst="rect">
            <a:avLst/>
          </a:prstGeom>
        </p:spPr>
        <p:txBody>
          <a:bodyPr vert="horz" wrap="square" lIns="0" tIns="12700" rIns="0" bIns="0" rtlCol="0">
            <a:sp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2700">
              <a:spcBef>
                <a:spcPts val="100"/>
              </a:spcBef>
            </a:pPr>
            <a:r>
              <a:rPr lang="fr-FR" b="1" spc="-15" dirty="0">
                <a:latin typeface="Arial" panose="020B0604020202020204" pitchFamily="34" charset="0"/>
                <a:cs typeface="Arial" panose="020B0604020202020204" pitchFamily="34" charset="0"/>
              </a:rPr>
              <a:t>L’outil</a:t>
            </a:r>
            <a:r>
              <a:rPr lang="fr-FR" b="1" spc="-2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d’aide</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à la</a:t>
            </a:r>
            <a:r>
              <a:rPr lang="fr-FR" b="1" spc="5" dirty="0">
                <a:latin typeface="Arial" panose="020B0604020202020204" pitchFamily="34" charset="0"/>
                <a:cs typeface="Arial" panose="020B0604020202020204" pitchFamily="34" charset="0"/>
              </a:rPr>
              <a:t> </a:t>
            </a:r>
            <a:r>
              <a:rPr lang="fr-FR" b="1" spc="-15" dirty="0">
                <a:latin typeface="Arial" panose="020B0604020202020204" pitchFamily="34" charset="0"/>
                <a:cs typeface="Arial" panose="020B0604020202020204" pitchFamily="34" charset="0"/>
              </a:rPr>
              <a:t>vente</a:t>
            </a:r>
            <a:r>
              <a:rPr lang="fr-FR" b="1" spc="50" dirty="0">
                <a:latin typeface="Arial" panose="020B0604020202020204" pitchFamily="34" charset="0"/>
                <a:cs typeface="Arial" panose="020B0604020202020204" pitchFamily="34" charset="0"/>
              </a:rPr>
              <a:t> </a:t>
            </a:r>
            <a:r>
              <a:rPr lang="fr-FR" b="1" spc="-5" dirty="0" err="1">
                <a:latin typeface="Arial" panose="020B0604020202020204" pitchFamily="34" charset="0"/>
                <a:cs typeface="Arial" panose="020B0604020202020204" pitchFamily="34" charset="0"/>
              </a:rPr>
              <a:t>Easy</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TPE </a:t>
            </a:r>
            <a:r>
              <a:rPr lang="fr-FR" b="1" spc="-10" dirty="0">
                <a:latin typeface="Arial" panose="020B0604020202020204" pitchFamily="34" charset="0"/>
                <a:cs typeface="Arial" panose="020B0604020202020204" pitchFamily="34" charset="0"/>
              </a:rPr>
              <a:t>évolue</a:t>
            </a:r>
            <a:r>
              <a:rPr lang="fr-FR" b="1" spc="40"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afin</a:t>
            </a:r>
            <a:r>
              <a:rPr lang="fr-FR" b="1" dirty="0">
                <a:latin typeface="Arial" panose="020B0604020202020204" pitchFamily="34" charset="0"/>
                <a:cs typeface="Arial" panose="020B0604020202020204" pitchFamily="34" charset="0"/>
              </a:rPr>
              <a:t> d’offrir</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une </a:t>
            </a:r>
            <a:r>
              <a:rPr lang="fr-FR" b="1" spc="-5" dirty="0">
                <a:latin typeface="Arial" panose="020B0604020202020204" pitchFamily="34" charset="0"/>
                <a:cs typeface="Arial" panose="020B0604020202020204" pitchFamily="34" charset="0"/>
              </a:rPr>
              <a:t>meilleure expérience</a:t>
            </a:r>
            <a:r>
              <a:rPr lang="fr-FR" b="1" spc="15"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a:t>
            </a:r>
            <a:r>
              <a:rPr lang="fr-FR" b="1" spc="1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Utilisateur</a:t>
            </a:r>
            <a:r>
              <a:rPr lang="fr-FR" b="1" spc="5" dirty="0">
                <a:latin typeface="Arial" panose="020B0604020202020204" pitchFamily="34" charset="0"/>
                <a:cs typeface="Arial" panose="020B0604020202020204" pitchFamily="34" charset="0"/>
              </a:rPr>
              <a:t> </a:t>
            </a:r>
            <a:r>
              <a:rPr lang="fr-FR" b="1" spc="-10" dirty="0">
                <a:latin typeface="Arial" panose="020B0604020202020204" pitchFamily="34" charset="0"/>
                <a:cs typeface="Arial" panose="020B0604020202020204" pitchFamily="34" charset="0"/>
              </a:rPr>
              <a:t>».</a:t>
            </a:r>
          </a:p>
          <a:p>
            <a:pPr marL="785495" indent="-343535">
              <a:spcBef>
                <a:spcPts val="1670"/>
              </a:spcBef>
              <a:buSzPct val="78125"/>
              <a:buFont typeface="Wingdings"/>
              <a:buChar char=""/>
              <a:tabLst>
                <a:tab pos="785495" algn="l"/>
                <a:tab pos="786130" algn="l"/>
              </a:tabLst>
            </a:pPr>
            <a:r>
              <a:rPr lang="fr-FR" sz="1600" spc="-55" dirty="0">
                <a:latin typeface="Trebuchet MS"/>
                <a:cs typeface="Trebuchet MS"/>
              </a:rPr>
              <a:t>Une</a:t>
            </a:r>
            <a:r>
              <a:rPr lang="fr-FR" sz="1600" spc="-75" dirty="0">
                <a:latin typeface="Trebuchet MS"/>
                <a:cs typeface="Trebuchet MS"/>
              </a:rPr>
              <a:t> </a:t>
            </a:r>
            <a:r>
              <a:rPr lang="fr-FR" sz="1600" spc="-30" dirty="0">
                <a:latin typeface="Trebuchet MS"/>
                <a:cs typeface="Trebuchet MS"/>
              </a:rPr>
              <a:t>ergonomie</a:t>
            </a:r>
            <a:r>
              <a:rPr lang="fr-FR" sz="1600" spc="-60" dirty="0">
                <a:latin typeface="Trebuchet MS"/>
                <a:cs typeface="Trebuchet MS"/>
              </a:rPr>
              <a:t> </a:t>
            </a:r>
            <a:r>
              <a:rPr lang="fr-FR" sz="1600" spc="-30" dirty="0">
                <a:latin typeface="Trebuchet MS"/>
                <a:cs typeface="Trebuchet MS"/>
              </a:rPr>
              <a:t>modernisée</a:t>
            </a:r>
            <a:r>
              <a:rPr lang="fr-FR" sz="1600" spc="-55" dirty="0">
                <a:latin typeface="Trebuchet MS"/>
                <a:cs typeface="Trebuchet MS"/>
              </a:rPr>
              <a:t> </a:t>
            </a:r>
            <a:r>
              <a:rPr lang="fr-FR" sz="1600" spc="-60" dirty="0">
                <a:latin typeface="Trebuchet MS"/>
                <a:cs typeface="Trebuchet MS"/>
              </a:rPr>
              <a:t>permettant</a:t>
            </a:r>
            <a:r>
              <a:rPr lang="fr-FR" sz="1600" spc="-70" dirty="0">
                <a:latin typeface="Trebuchet MS"/>
                <a:cs typeface="Trebuchet MS"/>
              </a:rPr>
              <a:t> </a:t>
            </a:r>
            <a:r>
              <a:rPr lang="fr-FR" sz="1600" spc="-60" dirty="0">
                <a:latin typeface="Trebuchet MS"/>
                <a:cs typeface="Trebuchet MS"/>
              </a:rPr>
              <a:t>une</a:t>
            </a:r>
            <a:r>
              <a:rPr lang="fr-FR" sz="1600" spc="-50" dirty="0">
                <a:latin typeface="Trebuchet MS"/>
                <a:cs typeface="Trebuchet MS"/>
              </a:rPr>
              <a:t> </a:t>
            </a:r>
            <a:r>
              <a:rPr lang="fr-FR" sz="1600" spc="-30" dirty="0">
                <a:latin typeface="Trebuchet MS"/>
                <a:cs typeface="Trebuchet MS"/>
              </a:rPr>
              <a:t>navigation</a:t>
            </a:r>
            <a:r>
              <a:rPr lang="fr-FR" sz="1600" spc="-35" dirty="0">
                <a:latin typeface="Trebuchet MS"/>
                <a:cs typeface="Trebuchet MS"/>
              </a:rPr>
              <a:t> </a:t>
            </a:r>
            <a:r>
              <a:rPr lang="fr-FR" sz="1600" spc="-5" dirty="0">
                <a:latin typeface="Trebuchet MS"/>
                <a:cs typeface="Trebuchet MS"/>
              </a:rPr>
              <a:t>plus</a:t>
            </a:r>
            <a:r>
              <a:rPr lang="fr-FR" sz="1600" spc="-60" dirty="0">
                <a:latin typeface="Trebuchet MS"/>
                <a:cs typeface="Trebuchet MS"/>
              </a:rPr>
              <a:t> </a:t>
            </a:r>
            <a:r>
              <a:rPr lang="fr-FR" sz="1600" spc="-50" dirty="0">
                <a:latin typeface="Trebuchet MS"/>
                <a:cs typeface="Trebuchet MS"/>
              </a:rPr>
              <a:t>fluide</a:t>
            </a:r>
            <a:endParaRPr lang="fr-FR" sz="1600" dirty="0">
              <a:latin typeface="Trebuchet MS"/>
              <a:cs typeface="Trebuchet MS"/>
            </a:endParaRPr>
          </a:p>
          <a:p>
            <a:pPr marL="785495" indent="-343535">
              <a:spcBef>
                <a:spcPts val="605"/>
              </a:spcBef>
              <a:buSzPct val="78125"/>
              <a:buFont typeface="Wingdings"/>
              <a:buChar char=""/>
              <a:tabLst>
                <a:tab pos="785495" algn="l"/>
                <a:tab pos="786130" algn="l"/>
              </a:tabLst>
            </a:pPr>
            <a:r>
              <a:rPr lang="fr-FR" sz="1600" spc="25" dirty="0">
                <a:latin typeface="Trebuchet MS"/>
                <a:cs typeface="Trebuchet MS"/>
              </a:rPr>
              <a:t>Des</a:t>
            </a:r>
            <a:r>
              <a:rPr lang="fr-FR" sz="1600" spc="-95" dirty="0">
                <a:latin typeface="Trebuchet MS"/>
                <a:cs typeface="Trebuchet MS"/>
              </a:rPr>
              <a:t> </a:t>
            </a:r>
            <a:r>
              <a:rPr lang="fr-FR" sz="1600" spc="-15" dirty="0">
                <a:latin typeface="Trebuchet MS"/>
                <a:cs typeface="Trebuchet MS"/>
              </a:rPr>
              <a:t>fiches</a:t>
            </a:r>
            <a:r>
              <a:rPr lang="fr-FR" sz="1600" spc="-65" dirty="0">
                <a:latin typeface="Trebuchet MS"/>
                <a:cs typeface="Trebuchet MS"/>
              </a:rPr>
              <a:t> </a:t>
            </a:r>
            <a:r>
              <a:rPr lang="fr-FR" sz="1600" spc="-35" dirty="0">
                <a:latin typeface="Trebuchet MS"/>
                <a:cs typeface="Trebuchet MS"/>
              </a:rPr>
              <a:t>produits</a:t>
            </a:r>
            <a:r>
              <a:rPr lang="fr-FR" sz="1600" spc="-75" dirty="0">
                <a:latin typeface="Trebuchet MS"/>
                <a:cs typeface="Trebuchet MS"/>
              </a:rPr>
              <a:t> </a:t>
            </a:r>
            <a:r>
              <a:rPr lang="fr-FR" sz="1600" spc="-15" dirty="0">
                <a:latin typeface="Trebuchet MS"/>
                <a:cs typeface="Trebuchet MS"/>
              </a:rPr>
              <a:t>simplifiées</a:t>
            </a:r>
          </a:p>
          <a:p>
            <a:pPr marL="785495" indent="-343535">
              <a:spcBef>
                <a:spcPts val="605"/>
              </a:spcBef>
              <a:buSzPct val="78125"/>
              <a:buFont typeface="Wingdings"/>
              <a:buChar char=""/>
              <a:tabLst>
                <a:tab pos="785495" algn="l"/>
                <a:tab pos="786130" algn="l"/>
              </a:tabLst>
            </a:pPr>
            <a:r>
              <a:rPr lang="fr-FR" sz="1600" spc="-15" dirty="0">
                <a:latin typeface="Trebuchet MS"/>
                <a:cs typeface="Trebuchet MS"/>
              </a:rPr>
              <a:t>Accès identique via l’url : </a:t>
            </a:r>
            <a:r>
              <a:rPr lang="fr-FR" sz="1600" spc="-15" dirty="0">
                <a:latin typeface="Trebuchet MS"/>
                <a:cs typeface="Trebuchet MS"/>
                <a:hlinkClick r:id="rId5">
                  <a:extLst>
                    <a:ext uri="{A12FA001-AC4F-418D-AE19-62706E023703}">
                      <ahyp:hlinkClr xmlns:ahyp="http://schemas.microsoft.com/office/drawing/2018/hyperlinkcolor" val="tx"/>
                    </a:ext>
                  </a:extLst>
                </a:hlinkClick>
              </a:rPr>
              <a:t>https://easytpe.d.bbg/</a:t>
            </a:r>
            <a:r>
              <a:rPr lang="fr-FR" sz="1600" spc="-15" dirty="0">
                <a:latin typeface="Trebuchet MS"/>
                <a:cs typeface="Trebuchet MS"/>
              </a:rPr>
              <a:t> ou dispo sous la RDC en cliquant </a:t>
            </a:r>
            <a:r>
              <a:rPr lang="fr-FR" sz="1600" spc="-15" dirty="0">
                <a:latin typeface="Trebuchet MS"/>
                <a:cs typeface="Trebuchet MS"/>
                <a:hlinkClick r:id="rId6">
                  <a:extLst>
                    <a:ext uri="{A12FA001-AC4F-418D-AE19-62706E023703}">
                      <ahyp:hlinkClr xmlns:ahyp="http://schemas.microsoft.com/office/drawing/2018/hyperlinkcolor" val="tx"/>
                    </a:ext>
                  </a:extLst>
                </a:hlinkClick>
              </a:rPr>
              <a:t>ici</a:t>
            </a:r>
            <a:endParaRPr lang="fr-FR" sz="1600" dirty="0">
              <a:latin typeface="Trebuchet MS"/>
              <a:cs typeface="Trebuchet MS"/>
            </a:endParaRPr>
          </a:p>
        </p:txBody>
      </p:sp>
      <p:pic>
        <p:nvPicPr>
          <p:cNvPr id="116" name="object 27"/>
          <p:cNvPicPr/>
          <p:nvPr/>
        </p:nvPicPr>
        <p:blipFill>
          <a:blip r:embed="rId7" cstate="print"/>
          <a:stretch>
            <a:fillRect/>
          </a:stretch>
        </p:blipFill>
        <p:spPr>
          <a:xfrm>
            <a:off x="9976461" y="1703110"/>
            <a:ext cx="927066" cy="354711"/>
          </a:xfrm>
          <a:prstGeom prst="rect">
            <a:avLst/>
          </a:prstGeom>
        </p:spPr>
      </p:pic>
    </p:spTree>
    <p:extLst>
      <p:ext uri="{BB962C8B-B14F-4D97-AF65-F5344CB8AC3E}">
        <p14:creationId xmlns:p14="http://schemas.microsoft.com/office/powerpoint/2010/main" val="2538241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Refonte ergonomique « EASY TPE »</a:t>
            </a:r>
          </a:p>
        </p:txBody>
      </p:sp>
      <p:grpSp>
        <p:nvGrpSpPr>
          <p:cNvPr id="81" name="object 3"/>
          <p:cNvGrpSpPr/>
          <p:nvPr/>
        </p:nvGrpSpPr>
        <p:grpSpPr>
          <a:xfrm>
            <a:off x="2551048" y="2403157"/>
            <a:ext cx="7545705" cy="3326129"/>
            <a:chOff x="2551048" y="2403157"/>
            <a:chExt cx="7545705" cy="3326129"/>
          </a:xfrm>
        </p:grpSpPr>
        <p:pic>
          <p:nvPicPr>
            <p:cNvPr id="82" name="object 4"/>
            <p:cNvPicPr/>
            <p:nvPr/>
          </p:nvPicPr>
          <p:blipFill>
            <a:blip r:embed="rId3" cstate="print"/>
            <a:stretch>
              <a:fillRect/>
            </a:stretch>
          </p:blipFill>
          <p:spPr>
            <a:xfrm>
              <a:off x="2555747" y="2407920"/>
              <a:ext cx="4946904" cy="3316224"/>
            </a:xfrm>
            <a:prstGeom prst="rect">
              <a:avLst/>
            </a:prstGeom>
          </p:spPr>
        </p:pic>
        <p:sp>
          <p:nvSpPr>
            <p:cNvPr id="83" name="object 5"/>
            <p:cNvSpPr/>
            <p:nvPr/>
          </p:nvSpPr>
          <p:spPr>
            <a:xfrm>
              <a:off x="2551048" y="2403157"/>
              <a:ext cx="4956810" cy="3326129"/>
            </a:xfrm>
            <a:custGeom>
              <a:avLst/>
              <a:gdLst/>
              <a:ahLst/>
              <a:cxnLst/>
              <a:rect l="l" t="t" r="r" b="b"/>
              <a:pathLst>
                <a:path w="4956809" h="3326129">
                  <a:moveTo>
                    <a:pt x="0" y="3325749"/>
                  </a:moveTo>
                  <a:lnTo>
                    <a:pt x="4956429" y="3325749"/>
                  </a:lnTo>
                  <a:lnTo>
                    <a:pt x="4956429" y="0"/>
                  </a:lnTo>
                  <a:lnTo>
                    <a:pt x="0" y="0"/>
                  </a:lnTo>
                  <a:lnTo>
                    <a:pt x="0" y="3325749"/>
                  </a:lnTo>
                  <a:close/>
                </a:path>
              </a:pathLst>
            </a:custGeom>
            <a:ln w="9524">
              <a:solidFill>
                <a:srgbClr val="571D74"/>
              </a:solidFill>
            </a:ln>
          </p:spPr>
          <p:txBody>
            <a:bodyPr wrap="square" lIns="0" tIns="0" rIns="0" bIns="0" rtlCol="0"/>
            <a:lstStyle/>
            <a:p>
              <a:endParaRPr/>
            </a:p>
          </p:txBody>
        </p:sp>
        <p:pic>
          <p:nvPicPr>
            <p:cNvPr id="85" name="object 6"/>
            <p:cNvPicPr/>
            <p:nvPr/>
          </p:nvPicPr>
          <p:blipFill>
            <a:blip r:embed="rId4" cstate="print"/>
            <a:stretch>
              <a:fillRect/>
            </a:stretch>
          </p:blipFill>
          <p:spPr>
            <a:xfrm>
              <a:off x="4350892" y="5271389"/>
              <a:ext cx="218186" cy="134366"/>
            </a:xfrm>
            <a:prstGeom prst="rect">
              <a:avLst/>
            </a:prstGeom>
          </p:spPr>
        </p:pic>
        <p:pic>
          <p:nvPicPr>
            <p:cNvPr id="86" name="object 7"/>
            <p:cNvPicPr/>
            <p:nvPr/>
          </p:nvPicPr>
          <p:blipFill>
            <a:blip r:embed="rId5" cstate="print"/>
            <a:stretch>
              <a:fillRect/>
            </a:stretch>
          </p:blipFill>
          <p:spPr>
            <a:xfrm>
              <a:off x="4350892" y="3372485"/>
              <a:ext cx="218186" cy="123698"/>
            </a:xfrm>
            <a:prstGeom prst="rect">
              <a:avLst/>
            </a:prstGeom>
          </p:spPr>
        </p:pic>
        <p:pic>
          <p:nvPicPr>
            <p:cNvPr id="87" name="object 8"/>
            <p:cNvPicPr/>
            <p:nvPr/>
          </p:nvPicPr>
          <p:blipFill>
            <a:blip r:embed="rId6" cstate="print"/>
            <a:stretch>
              <a:fillRect/>
            </a:stretch>
          </p:blipFill>
          <p:spPr>
            <a:xfrm>
              <a:off x="8039100" y="2407920"/>
              <a:ext cx="2052827" cy="3307079"/>
            </a:xfrm>
            <a:prstGeom prst="rect">
              <a:avLst/>
            </a:prstGeom>
          </p:spPr>
        </p:pic>
        <p:sp>
          <p:nvSpPr>
            <p:cNvPr id="88" name="object 9"/>
            <p:cNvSpPr/>
            <p:nvPr/>
          </p:nvSpPr>
          <p:spPr>
            <a:xfrm>
              <a:off x="8034273" y="2403157"/>
              <a:ext cx="2062480" cy="3316604"/>
            </a:xfrm>
            <a:custGeom>
              <a:avLst/>
              <a:gdLst/>
              <a:ahLst/>
              <a:cxnLst/>
              <a:rect l="l" t="t" r="r" b="b"/>
              <a:pathLst>
                <a:path w="2062479" h="3316604">
                  <a:moveTo>
                    <a:pt x="0" y="3316604"/>
                  </a:moveTo>
                  <a:lnTo>
                    <a:pt x="2062352" y="3316604"/>
                  </a:lnTo>
                  <a:lnTo>
                    <a:pt x="2062352" y="0"/>
                  </a:lnTo>
                  <a:lnTo>
                    <a:pt x="0" y="0"/>
                  </a:lnTo>
                  <a:lnTo>
                    <a:pt x="0" y="3316604"/>
                  </a:lnTo>
                  <a:close/>
                </a:path>
              </a:pathLst>
            </a:custGeom>
            <a:ln w="9525">
              <a:solidFill>
                <a:srgbClr val="571D74"/>
              </a:solidFill>
            </a:ln>
          </p:spPr>
          <p:txBody>
            <a:bodyPr wrap="square" lIns="0" tIns="0" rIns="0" bIns="0" rtlCol="0"/>
            <a:lstStyle/>
            <a:p>
              <a:endParaRPr/>
            </a:p>
          </p:txBody>
        </p:sp>
        <p:sp>
          <p:nvSpPr>
            <p:cNvPr id="89" name="object 10"/>
            <p:cNvSpPr/>
            <p:nvPr/>
          </p:nvSpPr>
          <p:spPr>
            <a:xfrm>
              <a:off x="7497445" y="2577084"/>
              <a:ext cx="1986914" cy="920750"/>
            </a:xfrm>
            <a:custGeom>
              <a:avLst/>
              <a:gdLst/>
              <a:ahLst/>
              <a:cxnLst/>
              <a:rect l="l" t="t" r="r" b="b"/>
              <a:pathLst>
                <a:path w="1986915" h="920750">
                  <a:moveTo>
                    <a:pt x="1902800" y="894498"/>
                  </a:moveTo>
                  <a:lnTo>
                    <a:pt x="1890902" y="920495"/>
                  </a:lnTo>
                  <a:lnTo>
                    <a:pt x="1986787" y="917066"/>
                  </a:lnTo>
                  <a:lnTo>
                    <a:pt x="1973353" y="900429"/>
                  </a:lnTo>
                  <a:lnTo>
                    <a:pt x="1915795" y="900429"/>
                  </a:lnTo>
                  <a:lnTo>
                    <a:pt x="1902800" y="894498"/>
                  </a:lnTo>
                  <a:close/>
                </a:path>
                <a:path w="1986915" h="920750">
                  <a:moveTo>
                    <a:pt x="1914719" y="868455"/>
                  </a:moveTo>
                  <a:lnTo>
                    <a:pt x="1902800" y="894498"/>
                  </a:lnTo>
                  <a:lnTo>
                    <a:pt x="1915795" y="900429"/>
                  </a:lnTo>
                  <a:lnTo>
                    <a:pt x="1927732" y="874394"/>
                  </a:lnTo>
                  <a:lnTo>
                    <a:pt x="1914719" y="868455"/>
                  </a:lnTo>
                  <a:close/>
                </a:path>
                <a:path w="1986915" h="920750">
                  <a:moveTo>
                    <a:pt x="1926589" y="842517"/>
                  </a:moveTo>
                  <a:lnTo>
                    <a:pt x="1914719" y="868455"/>
                  </a:lnTo>
                  <a:lnTo>
                    <a:pt x="1927732" y="874394"/>
                  </a:lnTo>
                  <a:lnTo>
                    <a:pt x="1915795" y="900429"/>
                  </a:lnTo>
                  <a:lnTo>
                    <a:pt x="1973353" y="900429"/>
                  </a:lnTo>
                  <a:lnTo>
                    <a:pt x="1926589" y="842517"/>
                  </a:lnTo>
                  <a:close/>
                </a:path>
                <a:path w="1986915" h="920750">
                  <a:moveTo>
                    <a:pt x="11937" y="0"/>
                  </a:moveTo>
                  <a:lnTo>
                    <a:pt x="0" y="25907"/>
                  </a:lnTo>
                  <a:lnTo>
                    <a:pt x="1902800" y="894498"/>
                  </a:lnTo>
                  <a:lnTo>
                    <a:pt x="1914719" y="868455"/>
                  </a:lnTo>
                  <a:lnTo>
                    <a:pt x="11937" y="0"/>
                  </a:lnTo>
                  <a:close/>
                </a:path>
              </a:pathLst>
            </a:custGeom>
            <a:solidFill>
              <a:srgbClr val="A950D2"/>
            </a:solidFill>
          </p:spPr>
          <p:txBody>
            <a:bodyPr wrap="square" lIns="0" tIns="0" rIns="0" bIns="0" rtlCol="0"/>
            <a:lstStyle/>
            <a:p>
              <a:endParaRPr/>
            </a:p>
          </p:txBody>
        </p:sp>
      </p:grpSp>
      <p:sp>
        <p:nvSpPr>
          <p:cNvPr id="90" name="object 12"/>
          <p:cNvSpPr txBox="1"/>
          <p:nvPr/>
        </p:nvSpPr>
        <p:spPr>
          <a:xfrm>
            <a:off x="417982" y="3435222"/>
            <a:ext cx="1764030" cy="346710"/>
          </a:xfrm>
          <a:prstGeom prst="rect">
            <a:avLst/>
          </a:prstGeom>
        </p:spPr>
        <p:txBody>
          <a:bodyPr vert="horz" wrap="square" lIns="0" tIns="13335" rIns="0" bIns="0" rtlCol="0">
            <a:spAutoFit/>
          </a:bodyPr>
          <a:lstStyle/>
          <a:p>
            <a:pPr marL="12700" marR="5080">
              <a:lnSpc>
                <a:spcPct val="100000"/>
              </a:lnSpc>
              <a:spcBef>
                <a:spcPts val="105"/>
              </a:spcBef>
            </a:pPr>
            <a:r>
              <a:rPr sz="1050" spc="60" dirty="0">
                <a:latin typeface="Trebuchet MS"/>
                <a:cs typeface="Trebuchet MS"/>
              </a:rPr>
              <a:t>A</a:t>
            </a:r>
            <a:r>
              <a:rPr sz="1050" spc="10" dirty="0">
                <a:latin typeface="Trebuchet MS"/>
                <a:cs typeface="Trebuchet MS"/>
              </a:rPr>
              <a:t>cc</a:t>
            </a:r>
            <a:r>
              <a:rPr sz="1050" spc="15" dirty="0">
                <a:latin typeface="Trebuchet MS"/>
                <a:cs typeface="Trebuchet MS"/>
              </a:rPr>
              <a:t>è</a:t>
            </a:r>
            <a:r>
              <a:rPr sz="1050" spc="114" dirty="0">
                <a:latin typeface="Trebuchet MS"/>
                <a:cs typeface="Trebuchet MS"/>
              </a:rPr>
              <a:t>s</a:t>
            </a:r>
            <a:r>
              <a:rPr sz="1050" spc="-70" dirty="0">
                <a:latin typeface="Trebuchet MS"/>
                <a:cs typeface="Trebuchet MS"/>
              </a:rPr>
              <a:t> </a:t>
            </a:r>
            <a:r>
              <a:rPr sz="1050" spc="-20" dirty="0">
                <a:latin typeface="Trebuchet MS"/>
                <a:cs typeface="Trebuchet MS"/>
              </a:rPr>
              <a:t>ra</a:t>
            </a:r>
            <a:r>
              <a:rPr sz="1050" dirty="0">
                <a:latin typeface="Trebuchet MS"/>
                <a:cs typeface="Trebuchet MS"/>
              </a:rPr>
              <a:t>p</a:t>
            </a:r>
            <a:r>
              <a:rPr sz="1050" spc="-50" dirty="0">
                <a:latin typeface="Trebuchet MS"/>
                <a:cs typeface="Trebuchet MS"/>
              </a:rPr>
              <a:t>i</a:t>
            </a:r>
            <a:r>
              <a:rPr sz="1050" spc="10" dirty="0">
                <a:latin typeface="Trebuchet MS"/>
                <a:cs typeface="Trebuchet MS"/>
              </a:rPr>
              <a:t>d</a:t>
            </a:r>
            <a:r>
              <a:rPr sz="1050" spc="-15" dirty="0">
                <a:latin typeface="Trebuchet MS"/>
                <a:cs typeface="Trebuchet MS"/>
              </a:rPr>
              <a:t>e</a:t>
            </a:r>
            <a:r>
              <a:rPr sz="1050" spc="-75" dirty="0">
                <a:latin typeface="Trebuchet MS"/>
                <a:cs typeface="Trebuchet MS"/>
              </a:rPr>
              <a:t> </a:t>
            </a:r>
            <a:r>
              <a:rPr sz="1050" spc="15" dirty="0">
                <a:latin typeface="Trebuchet MS"/>
                <a:cs typeface="Trebuchet MS"/>
              </a:rPr>
              <a:t>a</a:t>
            </a:r>
            <a:r>
              <a:rPr sz="1050" spc="20" dirty="0">
                <a:latin typeface="Trebuchet MS"/>
                <a:cs typeface="Trebuchet MS"/>
              </a:rPr>
              <a:t>u</a:t>
            </a:r>
            <a:r>
              <a:rPr sz="1050" spc="-5" dirty="0">
                <a:latin typeface="Trebuchet MS"/>
                <a:cs typeface="Trebuchet MS"/>
              </a:rPr>
              <a:t>x</a:t>
            </a:r>
            <a:r>
              <a:rPr sz="1050" spc="-65" dirty="0">
                <a:latin typeface="Trebuchet MS"/>
                <a:cs typeface="Trebuchet MS"/>
              </a:rPr>
              <a:t> </a:t>
            </a:r>
            <a:r>
              <a:rPr sz="1050" spc="10" dirty="0">
                <a:latin typeface="Trebuchet MS"/>
                <a:cs typeface="Trebuchet MS"/>
              </a:rPr>
              <a:t>d</a:t>
            </a:r>
            <a:r>
              <a:rPr sz="1050" spc="-50" dirty="0">
                <a:latin typeface="Trebuchet MS"/>
                <a:cs typeface="Trebuchet MS"/>
              </a:rPr>
              <a:t>i</a:t>
            </a:r>
            <a:r>
              <a:rPr sz="1050" spc="50" dirty="0">
                <a:latin typeface="Trebuchet MS"/>
                <a:cs typeface="Trebuchet MS"/>
              </a:rPr>
              <a:t>agno</a:t>
            </a:r>
            <a:r>
              <a:rPr sz="1050" spc="35" dirty="0">
                <a:latin typeface="Trebuchet MS"/>
                <a:cs typeface="Trebuchet MS"/>
              </a:rPr>
              <a:t>s</a:t>
            </a:r>
            <a:r>
              <a:rPr sz="1050" spc="-85" dirty="0">
                <a:latin typeface="Trebuchet MS"/>
                <a:cs typeface="Trebuchet MS"/>
              </a:rPr>
              <a:t>t</a:t>
            </a:r>
            <a:r>
              <a:rPr sz="1050" spc="-50" dirty="0">
                <a:latin typeface="Trebuchet MS"/>
                <a:cs typeface="Trebuchet MS"/>
              </a:rPr>
              <a:t>i</a:t>
            </a:r>
            <a:r>
              <a:rPr sz="1050" spc="55" dirty="0">
                <a:latin typeface="Trebuchet MS"/>
                <a:cs typeface="Trebuchet MS"/>
              </a:rPr>
              <a:t>cs  </a:t>
            </a:r>
            <a:r>
              <a:rPr sz="1050" spc="20" dirty="0">
                <a:latin typeface="Trebuchet MS"/>
                <a:cs typeface="Trebuchet MS"/>
              </a:rPr>
              <a:t>ou</a:t>
            </a:r>
            <a:r>
              <a:rPr sz="1050" spc="-70" dirty="0">
                <a:latin typeface="Trebuchet MS"/>
                <a:cs typeface="Trebuchet MS"/>
              </a:rPr>
              <a:t> </a:t>
            </a:r>
            <a:r>
              <a:rPr sz="1050" spc="10" dirty="0">
                <a:latin typeface="Trebuchet MS"/>
                <a:cs typeface="Trebuchet MS"/>
              </a:rPr>
              <a:t>aux</a:t>
            </a:r>
            <a:r>
              <a:rPr sz="1050" spc="-80" dirty="0">
                <a:latin typeface="Trebuchet MS"/>
                <a:cs typeface="Trebuchet MS"/>
              </a:rPr>
              <a:t> </a:t>
            </a:r>
            <a:r>
              <a:rPr sz="1050" spc="15" dirty="0">
                <a:latin typeface="Trebuchet MS"/>
                <a:cs typeface="Trebuchet MS"/>
              </a:rPr>
              <a:t>catalogues</a:t>
            </a:r>
            <a:endParaRPr sz="1050">
              <a:latin typeface="Trebuchet MS"/>
              <a:cs typeface="Trebuchet MS"/>
            </a:endParaRPr>
          </a:p>
        </p:txBody>
      </p:sp>
      <p:sp>
        <p:nvSpPr>
          <p:cNvPr id="91" name="object 13"/>
          <p:cNvSpPr txBox="1"/>
          <p:nvPr/>
        </p:nvSpPr>
        <p:spPr>
          <a:xfrm>
            <a:off x="1300988" y="4837938"/>
            <a:ext cx="623570" cy="186690"/>
          </a:xfrm>
          <a:prstGeom prst="rect">
            <a:avLst/>
          </a:prstGeom>
        </p:spPr>
        <p:txBody>
          <a:bodyPr vert="horz" wrap="square" lIns="0" tIns="13335" rIns="0" bIns="0" rtlCol="0">
            <a:spAutoFit/>
          </a:bodyPr>
          <a:lstStyle/>
          <a:p>
            <a:pPr marL="12700">
              <a:lnSpc>
                <a:spcPct val="100000"/>
              </a:lnSpc>
              <a:spcBef>
                <a:spcPts val="105"/>
              </a:spcBef>
            </a:pPr>
            <a:r>
              <a:rPr sz="1050" spc="-5" dirty="0">
                <a:latin typeface="Trebuchet MS"/>
                <a:cs typeface="Trebuchet MS"/>
              </a:rPr>
              <a:t>Actualités</a:t>
            </a:r>
            <a:endParaRPr sz="1050">
              <a:latin typeface="Trebuchet MS"/>
              <a:cs typeface="Trebuchet MS"/>
            </a:endParaRPr>
          </a:p>
        </p:txBody>
      </p:sp>
      <p:pic>
        <p:nvPicPr>
          <p:cNvPr id="92" name="object 14"/>
          <p:cNvPicPr/>
          <p:nvPr/>
        </p:nvPicPr>
        <p:blipFill>
          <a:blip r:embed="rId7" cstate="print"/>
          <a:stretch>
            <a:fillRect/>
          </a:stretch>
        </p:blipFill>
        <p:spPr>
          <a:xfrm>
            <a:off x="10242804" y="3453384"/>
            <a:ext cx="408431" cy="326135"/>
          </a:xfrm>
          <a:prstGeom prst="rect">
            <a:avLst/>
          </a:prstGeom>
        </p:spPr>
      </p:pic>
      <p:sp>
        <p:nvSpPr>
          <p:cNvPr id="93" name="object 15"/>
          <p:cNvSpPr txBox="1"/>
          <p:nvPr/>
        </p:nvSpPr>
        <p:spPr>
          <a:xfrm>
            <a:off x="10587990" y="3381247"/>
            <a:ext cx="1148080" cy="690574"/>
          </a:xfrm>
          <a:prstGeom prst="rect">
            <a:avLst/>
          </a:prstGeom>
        </p:spPr>
        <p:txBody>
          <a:bodyPr vert="horz" wrap="square" lIns="0" tIns="13335" rIns="0" bIns="0" rtlCol="0">
            <a:spAutoFit/>
          </a:bodyPr>
          <a:lstStyle/>
          <a:p>
            <a:pPr marL="187325" marR="177800" algn="ctr">
              <a:lnSpc>
                <a:spcPct val="100000"/>
              </a:lnSpc>
              <a:spcBef>
                <a:spcPts val="105"/>
              </a:spcBef>
            </a:pPr>
            <a:r>
              <a:rPr sz="1100" spc="50" dirty="0">
                <a:solidFill>
                  <a:srgbClr val="421656"/>
                </a:solidFill>
                <a:latin typeface="Trebuchet MS"/>
                <a:cs typeface="Trebuchet MS"/>
              </a:rPr>
              <a:t>m</a:t>
            </a:r>
            <a:r>
              <a:rPr sz="1100" spc="-5" dirty="0">
                <a:solidFill>
                  <a:srgbClr val="421656"/>
                </a:solidFill>
                <a:latin typeface="Trebuchet MS"/>
                <a:cs typeface="Trebuchet MS"/>
              </a:rPr>
              <a:t>en</a:t>
            </a:r>
            <a:r>
              <a:rPr sz="1100" spc="5" dirty="0">
                <a:solidFill>
                  <a:srgbClr val="421656"/>
                </a:solidFill>
                <a:latin typeface="Trebuchet MS"/>
                <a:cs typeface="Trebuchet MS"/>
              </a:rPr>
              <a:t>u</a:t>
            </a:r>
            <a:r>
              <a:rPr sz="1100" spc="-70" dirty="0">
                <a:solidFill>
                  <a:srgbClr val="421656"/>
                </a:solidFill>
                <a:latin typeface="Trebuchet MS"/>
                <a:cs typeface="Trebuchet MS"/>
              </a:rPr>
              <a:t> </a:t>
            </a:r>
            <a:r>
              <a:rPr sz="1100" spc="-65" dirty="0">
                <a:solidFill>
                  <a:srgbClr val="421656"/>
                </a:solidFill>
                <a:latin typeface="Trebuchet MS"/>
                <a:cs typeface="Trebuchet MS"/>
              </a:rPr>
              <a:t>l</a:t>
            </a:r>
            <a:r>
              <a:rPr sz="1100" spc="-25" dirty="0">
                <a:solidFill>
                  <a:srgbClr val="421656"/>
                </a:solidFill>
                <a:latin typeface="Trebuchet MS"/>
                <a:cs typeface="Trebuchet MS"/>
              </a:rPr>
              <a:t>atéral  permettant</a:t>
            </a:r>
            <a:endParaRPr sz="1100" dirty="0">
              <a:latin typeface="Trebuchet MS"/>
              <a:cs typeface="Trebuchet MS"/>
            </a:endParaRPr>
          </a:p>
          <a:p>
            <a:pPr marL="12065" marR="5080" indent="2540" algn="ctr">
              <a:lnSpc>
                <a:spcPct val="100000"/>
              </a:lnSpc>
            </a:pPr>
            <a:r>
              <a:rPr sz="1100" spc="-20" dirty="0" err="1">
                <a:solidFill>
                  <a:srgbClr val="421656"/>
                </a:solidFill>
                <a:latin typeface="Trebuchet MS"/>
                <a:cs typeface="Trebuchet MS"/>
              </a:rPr>
              <a:t>d’accéder</a:t>
            </a:r>
            <a:r>
              <a:rPr sz="1100" spc="-20" dirty="0">
                <a:solidFill>
                  <a:srgbClr val="421656"/>
                </a:solidFill>
                <a:latin typeface="Trebuchet MS"/>
                <a:cs typeface="Trebuchet MS"/>
              </a:rPr>
              <a:t> </a:t>
            </a:r>
            <a:r>
              <a:rPr lang="fr-FR" sz="1100" spc="35" dirty="0">
                <a:solidFill>
                  <a:srgbClr val="421656"/>
                </a:solidFill>
                <a:latin typeface="Trebuchet MS"/>
                <a:cs typeface="Trebuchet MS"/>
              </a:rPr>
              <a:t>à divers liens</a:t>
            </a:r>
            <a:endParaRPr sz="1100" dirty="0">
              <a:latin typeface="Trebuchet MS"/>
              <a:cs typeface="Trebuchet MS"/>
            </a:endParaRPr>
          </a:p>
        </p:txBody>
      </p:sp>
      <p:grpSp>
        <p:nvGrpSpPr>
          <p:cNvPr id="94" name="object 16"/>
          <p:cNvGrpSpPr/>
          <p:nvPr/>
        </p:nvGrpSpPr>
        <p:grpSpPr>
          <a:xfrm>
            <a:off x="2314829" y="3159251"/>
            <a:ext cx="140970" cy="902335"/>
            <a:chOff x="2314829" y="3159251"/>
            <a:chExt cx="140970" cy="902335"/>
          </a:xfrm>
        </p:grpSpPr>
        <p:sp>
          <p:nvSpPr>
            <p:cNvPr id="95" name="object 17"/>
            <p:cNvSpPr/>
            <p:nvPr/>
          </p:nvSpPr>
          <p:spPr>
            <a:xfrm>
              <a:off x="2318004" y="3159251"/>
              <a:ext cx="0" cy="902335"/>
            </a:xfrm>
            <a:custGeom>
              <a:avLst/>
              <a:gdLst/>
              <a:ahLst/>
              <a:cxnLst/>
              <a:rect l="l" t="t" r="r" b="b"/>
              <a:pathLst>
                <a:path h="902335">
                  <a:moveTo>
                    <a:pt x="0" y="0"/>
                  </a:moveTo>
                  <a:lnTo>
                    <a:pt x="0" y="901827"/>
                  </a:lnTo>
                </a:path>
              </a:pathLst>
            </a:custGeom>
            <a:ln w="6350">
              <a:solidFill>
                <a:srgbClr val="333333"/>
              </a:solidFill>
            </a:ln>
          </p:spPr>
          <p:txBody>
            <a:bodyPr wrap="square" lIns="0" tIns="0" rIns="0" bIns="0" rtlCol="0"/>
            <a:lstStyle/>
            <a:p>
              <a:endParaRPr/>
            </a:p>
          </p:txBody>
        </p:sp>
        <p:pic>
          <p:nvPicPr>
            <p:cNvPr id="96" name="object 18"/>
            <p:cNvPicPr/>
            <p:nvPr/>
          </p:nvPicPr>
          <p:blipFill>
            <a:blip r:embed="rId8" cstate="print"/>
            <a:stretch>
              <a:fillRect/>
            </a:stretch>
          </p:blipFill>
          <p:spPr>
            <a:xfrm>
              <a:off x="2316226" y="3500373"/>
              <a:ext cx="139192" cy="219963"/>
            </a:xfrm>
            <a:prstGeom prst="rect">
              <a:avLst/>
            </a:prstGeom>
          </p:spPr>
        </p:pic>
      </p:grpSp>
      <p:grpSp>
        <p:nvGrpSpPr>
          <p:cNvPr id="97" name="object 19"/>
          <p:cNvGrpSpPr/>
          <p:nvPr/>
        </p:nvGrpSpPr>
        <p:grpSpPr>
          <a:xfrm>
            <a:off x="2313304" y="4500371"/>
            <a:ext cx="140970" cy="902335"/>
            <a:chOff x="2313304" y="4500371"/>
            <a:chExt cx="140970" cy="902335"/>
          </a:xfrm>
        </p:grpSpPr>
        <p:sp>
          <p:nvSpPr>
            <p:cNvPr id="98" name="object 20"/>
            <p:cNvSpPr/>
            <p:nvPr/>
          </p:nvSpPr>
          <p:spPr>
            <a:xfrm>
              <a:off x="2316479" y="4500371"/>
              <a:ext cx="0" cy="902335"/>
            </a:xfrm>
            <a:custGeom>
              <a:avLst/>
              <a:gdLst/>
              <a:ahLst/>
              <a:cxnLst/>
              <a:rect l="l" t="t" r="r" b="b"/>
              <a:pathLst>
                <a:path h="902335">
                  <a:moveTo>
                    <a:pt x="0" y="0"/>
                  </a:moveTo>
                  <a:lnTo>
                    <a:pt x="0" y="901826"/>
                  </a:lnTo>
                </a:path>
              </a:pathLst>
            </a:custGeom>
            <a:ln w="6350">
              <a:solidFill>
                <a:srgbClr val="333333"/>
              </a:solidFill>
            </a:ln>
          </p:spPr>
          <p:txBody>
            <a:bodyPr wrap="square" lIns="0" tIns="0" rIns="0" bIns="0" rtlCol="0"/>
            <a:lstStyle/>
            <a:p>
              <a:endParaRPr/>
            </a:p>
          </p:txBody>
        </p:sp>
        <p:pic>
          <p:nvPicPr>
            <p:cNvPr id="99" name="object 21"/>
            <p:cNvPicPr/>
            <p:nvPr/>
          </p:nvPicPr>
          <p:blipFill>
            <a:blip r:embed="rId9" cstate="print"/>
            <a:stretch>
              <a:fillRect/>
            </a:stretch>
          </p:blipFill>
          <p:spPr>
            <a:xfrm>
              <a:off x="2314701" y="4841493"/>
              <a:ext cx="139192" cy="219963"/>
            </a:xfrm>
            <a:prstGeom prst="rect">
              <a:avLst/>
            </a:prstGeom>
          </p:spPr>
        </p:pic>
      </p:grpSp>
      <p:grpSp>
        <p:nvGrpSpPr>
          <p:cNvPr id="100" name="object 22"/>
          <p:cNvGrpSpPr/>
          <p:nvPr/>
        </p:nvGrpSpPr>
        <p:grpSpPr>
          <a:xfrm>
            <a:off x="4155947" y="2106041"/>
            <a:ext cx="1657350" cy="145415"/>
            <a:chOff x="4155947" y="2106041"/>
            <a:chExt cx="1657350" cy="145415"/>
          </a:xfrm>
        </p:grpSpPr>
        <p:sp>
          <p:nvSpPr>
            <p:cNvPr id="101" name="object 23"/>
            <p:cNvSpPr/>
            <p:nvPr/>
          </p:nvSpPr>
          <p:spPr>
            <a:xfrm>
              <a:off x="4155947" y="2109216"/>
              <a:ext cx="1657350" cy="0"/>
            </a:xfrm>
            <a:custGeom>
              <a:avLst/>
              <a:gdLst/>
              <a:ahLst/>
              <a:cxnLst/>
              <a:rect l="l" t="t" r="r" b="b"/>
              <a:pathLst>
                <a:path w="1657350">
                  <a:moveTo>
                    <a:pt x="0" y="0"/>
                  </a:moveTo>
                  <a:lnTo>
                    <a:pt x="1656841" y="0"/>
                  </a:lnTo>
                </a:path>
              </a:pathLst>
            </a:custGeom>
            <a:ln w="6350">
              <a:solidFill>
                <a:srgbClr val="333333"/>
              </a:solidFill>
            </a:ln>
          </p:spPr>
          <p:txBody>
            <a:bodyPr wrap="square" lIns="0" tIns="0" rIns="0" bIns="0" rtlCol="0"/>
            <a:lstStyle/>
            <a:p>
              <a:endParaRPr/>
            </a:p>
          </p:txBody>
        </p:sp>
        <p:pic>
          <p:nvPicPr>
            <p:cNvPr id="102" name="object 24"/>
            <p:cNvPicPr/>
            <p:nvPr/>
          </p:nvPicPr>
          <p:blipFill>
            <a:blip r:embed="rId10" cstate="print"/>
            <a:stretch>
              <a:fillRect/>
            </a:stretch>
          </p:blipFill>
          <p:spPr>
            <a:xfrm>
              <a:off x="4873497" y="2112010"/>
              <a:ext cx="219963" cy="139191"/>
            </a:xfrm>
            <a:prstGeom prst="rect">
              <a:avLst/>
            </a:prstGeom>
          </p:spPr>
        </p:pic>
      </p:grpSp>
      <p:sp>
        <p:nvSpPr>
          <p:cNvPr id="103" name="object 25"/>
          <p:cNvSpPr txBox="1"/>
          <p:nvPr/>
        </p:nvSpPr>
        <p:spPr>
          <a:xfrm>
            <a:off x="3821048" y="1852929"/>
            <a:ext cx="2215515" cy="186690"/>
          </a:xfrm>
          <a:prstGeom prst="rect">
            <a:avLst/>
          </a:prstGeom>
        </p:spPr>
        <p:txBody>
          <a:bodyPr vert="horz" wrap="square" lIns="0" tIns="13335" rIns="0" bIns="0" rtlCol="0">
            <a:spAutoFit/>
          </a:bodyPr>
          <a:lstStyle/>
          <a:p>
            <a:pPr marL="12700">
              <a:lnSpc>
                <a:spcPct val="100000"/>
              </a:lnSpc>
              <a:spcBef>
                <a:spcPts val="105"/>
              </a:spcBef>
            </a:pPr>
            <a:r>
              <a:rPr sz="1050" spc="60" dirty="0">
                <a:latin typeface="Trebuchet MS"/>
                <a:cs typeface="Trebuchet MS"/>
              </a:rPr>
              <a:t>A</a:t>
            </a:r>
            <a:r>
              <a:rPr sz="1050" spc="10" dirty="0">
                <a:latin typeface="Trebuchet MS"/>
                <a:cs typeface="Trebuchet MS"/>
              </a:rPr>
              <a:t>cc</a:t>
            </a:r>
            <a:r>
              <a:rPr sz="1050" spc="15" dirty="0">
                <a:latin typeface="Trebuchet MS"/>
                <a:cs typeface="Trebuchet MS"/>
              </a:rPr>
              <a:t>è</a:t>
            </a:r>
            <a:r>
              <a:rPr sz="1050" spc="114" dirty="0">
                <a:latin typeface="Trebuchet MS"/>
                <a:cs typeface="Trebuchet MS"/>
              </a:rPr>
              <a:t>s</a:t>
            </a:r>
            <a:r>
              <a:rPr sz="1050" spc="-70" dirty="0">
                <a:latin typeface="Trebuchet MS"/>
                <a:cs typeface="Trebuchet MS"/>
              </a:rPr>
              <a:t> </a:t>
            </a:r>
            <a:r>
              <a:rPr sz="1050" spc="-20" dirty="0">
                <a:latin typeface="Trebuchet MS"/>
                <a:cs typeface="Trebuchet MS"/>
              </a:rPr>
              <a:t>ra</a:t>
            </a:r>
            <a:r>
              <a:rPr sz="1050" dirty="0">
                <a:latin typeface="Trebuchet MS"/>
                <a:cs typeface="Trebuchet MS"/>
              </a:rPr>
              <a:t>p</a:t>
            </a:r>
            <a:r>
              <a:rPr sz="1050" spc="-50" dirty="0">
                <a:latin typeface="Trebuchet MS"/>
                <a:cs typeface="Trebuchet MS"/>
              </a:rPr>
              <a:t>i</a:t>
            </a:r>
            <a:r>
              <a:rPr sz="1050" spc="10" dirty="0">
                <a:latin typeface="Trebuchet MS"/>
                <a:cs typeface="Trebuchet MS"/>
              </a:rPr>
              <a:t>d</a:t>
            </a:r>
            <a:r>
              <a:rPr sz="1050" spc="-15" dirty="0">
                <a:latin typeface="Trebuchet MS"/>
                <a:cs typeface="Trebuchet MS"/>
              </a:rPr>
              <a:t>e</a:t>
            </a:r>
            <a:r>
              <a:rPr sz="1050" spc="-75" dirty="0">
                <a:latin typeface="Trebuchet MS"/>
                <a:cs typeface="Trebuchet MS"/>
              </a:rPr>
              <a:t> </a:t>
            </a:r>
            <a:r>
              <a:rPr sz="1050" dirty="0">
                <a:latin typeface="Trebuchet MS"/>
                <a:cs typeface="Trebuchet MS"/>
              </a:rPr>
              <a:t>p</a:t>
            </a:r>
            <a:r>
              <a:rPr sz="1050" spc="-15" dirty="0">
                <a:latin typeface="Trebuchet MS"/>
                <a:cs typeface="Trebuchet MS"/>
              </a:rPr>
              <a:t>ar</a:t>
            </a:r>
            <a:r>
              <a:rPr sz="1050" spc="-55" dirty="0">
                <a:latin typeface="Trebuchet MS"/>
                <a:cs typeface="Trebuchet MS"/>
              </a:rPr>
              <a:t> </a:t>
            </a:r>
            <a:r>
              <a:rPr sz="1050" spc="-15" dirty="0">
                <a:latin typeface="Trebuchet MS"/>
                <a:cs typeface="Trebuchet MS"/>
              </a:rPr>
              <a:t>ca</a:t>
            </a:r>
            <a:r>
              <a:rPr sz="1050" spc="-5" dirty="0">
                <a:latin typeface="Trebuchet MS"/>
                <a:cs typeface="Trebuchet MS"/>
              </a:rPr>
              <a:t>t</a:t>
            </a:r>
            <a:r>
              <a:rPr sz="1050" spc="-15" dirty="0">
                <a:latin typeface="Trebuchet MS"/>
                <a:cs typeface="Trebuchet MS"/>
              </a:rPr>
              <a:t>é</a:t>
            </a:r>
            <a:r>
              <a:rPr sz="1050" spc="60" dirty="0">
                <a:latin typeface="Trebuchet MS"/>
                <a:cs typeface="Trebuchet MS"/>
              </a:rPr>
              <a:t>g</a:t>
            </a:r>
            <a:r>
              <a:rPr sz="1050" spc="-25" dirty="0">
                <a:latin typeface="Trebuchet MS"/>
                <a:cs typeface="Trebuchet MS"/>
              </a:rPr>
              <a:t>ori</a:t>
            </a:r>
            <a:r>
              <a:rPr sz="1050" spc="-15" dirty="0">
                <a:latin typeface="Trebuchet MS"/>
                <a:cs typeface="Trebuchet MS"/>
              </a:rPr>
              <a:t>e</a:t>
            </a:r>
            <a:r>
              <a:rPr sz="1050" spc="-85" dirty="0">
                <a:latin typeface="Trebuchet MS"/>
                <a:cs typeface="Trebuchet MS"/>
              </a:rPr>
              <a:t> </a:t>
            </a:r>
            <a:r>
              <a:rPr sz="1050" spc="10" dirty="0">
                <a:latin typeface="Trebuchet MS"/>
                <a:cs typeface="Trebuchet MS"/>
              </a:rPr>
              <a:t>d</a:t>
            </a:r>
            <a:r>
              <a:rPr sz="1050" spc="-15" dirty="0">
                <a:latin typeface="Trebuchet MS"/>
                <a:cs typeface="Trebuchet MS"/>
              </a:rPr>
              <a:t>e</a:t>
            </a:r>
            <a:r>
              <a:rPr sz="1050" spc="-65" dirty="0">
                <a:latin typeface="Trebuchet MS"/>
                <a:cs typeface="Trebuchet MS"/>
              </a:rPr>
              <a:t> </a:t>
            </a:r>
            <a:r>
              <a:rPr sz="1050" spc="-20" dirty="0">
                <a:latin typeface="Trebuchet MS"/>
                <a:cs typeface="Trebuchet MS"/>
              </a:rPr>
              <a:t>cl</a:t>
            </a:r>
            <a:r>
              <a:rPr sz="1050" spc="-50" dirty="0">
                <a:latin typeface="Trebuchet MS"/>
                <a:cs typeface="Trebuchet MS"/>
              </a:rPr>
              <a:t>i</a:t>
            </a:r>
            <a:r>
              <a:rPr sz="1050" spc="-15" dirty="0">
                <a:latin typeface="Trebuchet MS"/>
                <a:cs typeface="Trebuchet MS"/>
              </a:rPr>
              <a:t>e</a:t>
            </a:r>
            <a:r>
              <a:rPr sz="1050" spc="5" dirty="0">
                <a:latin typeface="Trebuchet MS"/>
                <a:cs typeface="Trebuchet MS"/>
              </a:rPr>
              <a:t>n</a:t>
            </a:r>
            <a:r>
              <a:rPr sz="1050" spc="20" dirty="0">
                <a:latin typeface="Trebuchet MS"/>
                <a:cs typeface="Trebuchet MS"/>
              </a:rPr>
              <a:t>ts</a:t>
            </a:r>
            <a:endParaRPr sz="1050">
              <a:latin typeface="Trebuchet MS"/>
              <a:cs typeface="Trebuchet MS"/>
            </a:endParaRPr>
          </a:p>
        </p:txBody>
      </p:sp>
      <p:sp>
        <p:nvSpPr>
          <p:cNvPr id="104" name="object 26"/>
          <p:cNvSpPr txBox="1"/>
          <p:nvPr/>
        </p:nvSpPr>
        <p:spPr>
          <a:xfrm>
            <a:off x="6501510" y="1816989"/>
            <a:ext cx="925194" cy="346710"/>
          </a:xfrm>
          <a:prstGeom prst="rect">
            <a:avLst/>
          </a:prstGeom>
        </p:spPr>
        <p:txBody>
          <a:bodyPr vert="horz" wrap="square" lIns="0" tIns="13335" rIns="0" bIns="0" rtlCol="0">
            <a:spAutoFit/>
          </a:bodyPr>
          <a:lstStyle/>
          <a:p>
            <a:pPr marL="12700" marR="5080" indent="142875">
              <a:lnSpc>
                <a:spcPct val="100000"/>
              </a:lnSpc>
              <a:spcBef>
                <a:spcPts val="105"/>
              </a:spcBef>
            </a:pPr>
            <a:r>
              <a:rPr sz="1050" spc="60" dirty="0">
                <a:latin typeface="Trebuchet MS"/>
                <a:cs typeface="Trebuchet MS"/>
              </a:rPr>
              <a:t>A</a:t>
            </a:r>
            <a:r>
              <a:rPr sz="1050" spc="10" dirty="0">
                <a:latin typeface="Trebuchet MS"/>
                <a:cs typeface="Trebuchet MS"/>
              </a:rPr>
              <a:t>cc</a:t>
            </a:r>
            <a:r>
              <a:rPr sz="1050" spc="15" dirty="0">
                <a:latin typeface="Trebuchet MS"/>
                <a:cs typeface="Trebuchet MS"/>
              </a:rPr>
              <a:t>è</a:t>
            </a:r>
            <a:r>
              <a:rPr sz="1050" spc="114" dirty="0">
                <a:latin typeface="Trebuchet MS"/>
                <a:cs typeface="Trebuchet MS"/>
              </a:rPr>
              <a:t>s</a:t>
            </a:r>
            <a:r>
              <a:rPr sz="1050" spc="-70" dirty="0">
                <a:latin typeface="Trebuchet MS"/>
                <a:cs typeface="Trebuchet MS"/>
              </a:rPr>
              <a:t> </a:t>
            </a:r>
            <a:r>
              <a:rPr sz="1050" spc="20" dirty="0">
                <a:latin typeface="Trebuchet MS"/>
                <a:cs typeface="Trebuchet MS"/>
              </a:rPr>
              <a:t>à</a:t>
            </a:r>
            <a:r>
              <a:rPr sz="1050" spc="-55" dirty="0">
                <a:latin typeface="Trebuchet MS"/>
                <a:cs typeface="Trebuchet MS"/>
              </a:rPr>
              <a:t> </a:t>
            </a:r>
            <a:r>
              <a:rPr sz="1050" spc="-60" dirty="0">
                <a:latin typeface="Trebuchet MS"/>
                <a:cs typeface="Trebuchet MS"/>
              </a:rPr>
              <a:t>l</a:t>
            </a:r>
            <a:r>
              <a:rPr sz="1050" spc="15" dirty="0">
                <a:latin typeface="Trebuchet MS"/>
                <a:cs typeface="Trebuchet MS"/>
              </a:rPr>
              <a:t>a  </a:t>
            </a:r>
            <a:r>
              <a:rPr sz="1050" spc="10" dirty="0">
                <a:latin typeface="Trebuchet MS"/>
                <a:cs typeface="Trebuchet MS"/>
              </a:rPr>
              <a:t>d</a:t>
            </a:r>
            <a:r>
              <a:rPr sz="1050" spc="20" dirty="0">
                <a:latin typeface="Trebuchet MS"/>
                <a:cs typeface="Trebuchet MS"/>
              </a:rPr>
              <a:t>oc</a:t>
            </a:r>
            <a:r>
              <a:rPr sz="1050" spc="25" dirty="0">
                <a:latin typeface="Trebuchet MS"/>
                <a:cs typeface="Trebuchet MS"/>
              </a:rPr>
              <a:t>u</a:t>
            </a:r>
            <a:r>
              <a:rPr sz="1050" spc="15" dirty="0">
                <a:latin typeface="Trebuchet MS"/>
                <a:cs typeface="Trebuchet MS"/>
              </a:rPr>
              <a:t>me</a:t>
            </a:r>
            <a:r>
              <a:rPr sz="1050" spc="5" dirty="0">
                <a:latin typeface="Trebuchet MS"/>
                <a:cs typeface="Trebuchet MS"/>
              </a:rPr>
              <a:t>n</a:t>
            </a:r>
            <a:r>
              <a:rPr sz="1050" spc="-85" dirty="0">
                <a:latin typeface="Trebuchet MS"/>
                <a:cs typeface="Trebuchet MS"/>
              </a:rPr>
              <a:t>t</a:t>
            </a:r>
            <a:r>
              <a:rPr sz="1050" spc="-30" dirty="0">
                <a:latin typeface="Trebuchet MS"/>
                <a:cs typeface="Trebuchet MS"/>
              </a:rPr>
              <a:t>a</a:t>
            </a:r>
            <a:r>
              <a:rPr sz="1050" spc="-35" dirty="0">
                <a:latin typeface="Trebuchet MS"/>
                <a:cs typeface="Trebuchet MS"/>
              </a:rPr>
              <a:t>t</a:t>
            </a:r>
            <a:r>
              <a:rPr sz="1050" spc="-50" dirty="0">
                <a:latin typeface="Trebuchet MS"/>
                <a:cs typeface="Trebuchet MS"/>
              </a:rPr>
              <a:t>i</a:t>
            </a:r>
            <a:r>
              <a:rPr sz="1050" spc="20" dirty="0">
                <a:latin typeface="Trebuchet MS"/>
                <a:cs typeface="Trebuchet MS"/>
              </a:rPr>
              <a:t>o</a:t>
            </a:r>
            <a:r>
              <a:rPr sz="1050" spc="5" dirty="0">
                <a:latin typeface="Trebuchet MS"/>
                <a:cs typeface="Trebuchet MS"/>
              </a:rPr>
              <a:t>n</a:t>
            </a:r>
            <a:endParaRPr sz="1050">
              <a:latin typeface="Trebuchet MS"/>
              <a:cs typeface="Trebuchet MS"/>
            </a:endParaRPr>
          </a:p>
        </p:txBody>
      </p:sp>
      <p:pic>
        <p:nvPicPr>
          <p:cNvPr id="107" name="object 27"/>
          <p:cNvPicPr/>
          <p:nvPr/>
        </p:nvPicPr>
        <p:blipFill>
          <a:blip r:embed="rId11" cstate="print"/>
          <a:stretch>
            <a:fillRect/>
          </a:stretch>
        </p:blipFill>
        <p:spPr>
          <a:xfrm>
            <a:off x="10066616" y="1747604"/>
            <a:ext cx="927066" cy="354711"/>
          </a:xfrm>
          <a:prstGeom prst="rect">
            <a:avLst/>
          </a:prstGeom>
        </p:spPr>
      </p:pic>
      <p:sp>
        <p:nvSpPr>
          <p:cNvPr id="109" name="object 2"/>
          <p:cNvSpPr txBox="1">
            <a:spLocks/>
          </p:cNvSpPr>
          <p:nvPr/>
        </p:nvSpPr>
        <p:spPr>
          <a:xfrm>
            <a:off x="599643" y="1167964"/>
            <a:ext cx="10303884" cy="289823"/>
          </a:xfrm>
          <a:prstGeom prst="rect">
            <a:avLst/>
          </a:prstGeom>
        </p:spPr>
        <p:txBody>
          <a:bodyPr vert="horz" wrap="square" lIns="0" tIns="12700" rIns="0" bIns="0" rtlCol="0">
            <a:sp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2700">
              <a:spcBef>
                <a:spcPts val="100"/>
              </a:spcBef>
            </a:pPr>
            <a:r>
              <a:rPr lang="fr-FR" b="1" spc="-15" dirty="0">
                <a:latin typeface="Arial" panose="020B0604020202020204" pitchFamily="34" charset="0"/>
                <a:cs typeface="Arial" panose="020B0604020202020204" pitchFamily="34" charset="0"/>
              </a:rPr>
              <a:t>L’outil</a:t>
            </a:r>
            <a:r>
              <a:rPr lang="fr-FR" b="1" spc="-2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d’aide</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à la</a:t>
            </a:r>
            <a:r>
              <a:rPr lang="fr-FR" b="1" spc="5" dirty="0">
                <a:latin typeface="Arial" panose="020B0604020202020204" pitchFamily="34" charset="0"/>
                <a:cs typeface="Arial" panose="020B0604020202020204" pitchFamily="34" charset="0"/>
              </a:rPr>
              <a:t> </a:t>
            </a:r>
            <a:r>
              <a:rPr lang="fr-FR" b="1" spc="-15" dirty="0">
                <a:latin typeface="Arial" panose="020B0604020202020204" pitchFamily="34" charset="0"/>
                <a:cs typeface="Arial" panose="020B0604020202020204" pitchFamily="34" charset="0"/>
              </a:rPr>
              <a:t>vente</a:t>
            </a:r>
            <a:r>
              <a:rPr lang="fr-FR" b="1" spc="50" dirty="0">
                <a:latin typeface="Arial" panose="020B0604020202020204" pitchFamily="34" charset="0"/>
                <a:cs typeface="Arial" panose="020B0604020202020204" pitchFamily="34" charset="0"/>
              </a:rPr>
              <a:t> </a:t>
            </a:r>
            <a:r>
              <a:rPr lang="fr-FR" b="1" spc="-5" dirty="0" err="1">
                <a:latin typeface="Arial" panose="020B0604020202020204" pitchFamily="34" charset="0"/>
                <a:cs typeface="Arial" panose="020B0604020202020204" pitchFamily="34" charset="0"/>
              </a:rPr>
              <a:t>Easy</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TPE </a:t>
            </a:r>
            <a:r>
              <a:rPr lang="fr-FR" b="1" spc="-10" dirty="0">
                <a:latin typeface="Arial" panose="020B0604020202020204" pitchFamily="34" charset="0"/>
                <a:cs typeface="Arial" panose="020B0604020202020204" pitchFamily="34" charset="0"/>
              </a:rPr>
              <a:t>évolue</a:t>
            </a:r>
            <a:r>
              <a:rPr lang="fr-FR" b="1" spc="40"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afin</a:t>
            </a:r>
            <a:r>
              <a:rPr lang="fr-FR" b="1" dirty="0">
                <a:latin typeface="Arial" panose="020B0604020202020204" pitchFamily="34" charset="0"/>
                <a:cs typeface="Arial" panose="020B0604020202020204" pitchFamily="34" charset="0"/>
              </a:rPr>
              <a:t> d’offrir</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une </a:t>
            </a:r>
            <a:r>
              <a:rPr lang="fr-FR" b="1" spc="-5" dirty="0">
                <a:latin typeface="Arial" panose="020B0604020202020204" pitchFamily="34" charset="0"/>
                <a:cs typeface="Arial" panose="020B0604020202020204" pitchFamily="34" charset="0"/>
              </a:rPr>
              <a:t>meilleure expérience</a:t>
            </a:r>
            <a:r>
              <a:rPr lang="fr-FR" b="1" spc="15"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a:t>
            </a:r>
            <a:r>
              <a:rPr lang="fr-FR" b="1" spc="1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Utilisateur</a:t>
            </a:r>
            <a:r>
              <a:rPr lang="fr-FR" b="1" spc="5" dirty="0">
                <a:latin typeface="Arial" panose="020B0604020202020204" pitchFamily="34" charset="0"/>
                <a:cs typeface="Arial" panose="020B0604020202020204" pitchFamily="34" charset="0"/>
              </a:rPr>
              <a:t> </a:t>
            </a:r>
            <a:r>
              <a:rPr lang="fr-FR" b="1" spc="-1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22155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Refonte ergonomique « EASY TPE »</a:t>
            </a:r>
          </a:p>
        </p:txBody>
      </p:sp>
      <p:grpSp>
        <p:nvGrpSpPr>
          <p:cNvPr id="81" name="object 6"/>
          <p:cNvGrpSpPr/>
          <p:nvPr/>
        </p:nvGrpSpPr>
        <p:grpSpPr>
          <a:xfrm>
            <a:off x="1895538" y="1714055"/>
            <a:ext cx="10097135" cy="3541395"/>
            <a:chOff x="1895538" y="1714055"/>
            <a:chExt cx="10097135" cy="3541395"/>
          </a:xfrm>
        </p:grpSpPr>
        <p:pic>
          <p:nvPicPr>
            <p:cNvPr id="82" name="object 7"/>
            <p:cNvPicPr/>
            <p:nvPr/>
          </p:nvPicPr>
          <p:blipFill>
            <a:blip r:embed="rId3" cstate="print"/>
            <a:stretch>
              <a:fillRect/>
            </a:stretch>
          </p:blipFill>
          <p:spPr>
            <a:xfrm>
              <a:off x="1905000" y="1723643"/>
              <a:ext cx="4069079" cy="2284475"/>
            </a:xfrm>
            <a:prstGeom prst="rect">
              <a:avLst/>
            </a:prstGeom>
          </p:spPr>
        </p:pic>
        <p:sp>
          <p:nvSpPr>
            <p:cNvPr id="83" name="object 8"/>
            <p:cNvSpPr/>
            <p:nvPr/>
          </p:nvSpPr>
          <p:spPr>
            <a:xfrm>
              <a:off x="1900301" y="1718817"/>
              <a:ext cx="4078604" cy="2294255"/>
            </a:xfrm>
            <a:custGeom>
              <a:avLst/>
              <a:gdLst/>
              <a:ahLst/>
              <a:cxnLst/>
              <a:rect l="l" t="t" r="r" b="b"/>
              <a:pathLst>
                <a:path w="4078604" h="2294254">
                  <a:moveTo>
                    <a:pt x="0" y="2294000"/>
                  </a:moveTo>
                  <a:lnTo>
                    <a:pt x="4078604" y="2294000"/>
                  </a:lnTo>
                  <a:lnTo>
                    <a:pt x="4078604" y="0"/>
                  </a:lnTo>
                  <a:lnTo>
                    <a:pt x="0" y="0"/>
                  </a:lnTo>
                  <a:lnTo>
                    <a:pt x="0" y="2294000"/>
                  </a:lnTo>
                  <a:close/>
                </a:path>
              </a:pathLst>
            </a:custGeom>
            <a:ln w="9525">
              <a:solidFill>
                <a:srgbClr val="571D74"/>
              </a:solidFill>
            </a:ln>
          </p:spPr>
          <p:txBody>
            <a:bodyPr wrap="square" lIns="0" tIns="0" rIns="0" bIns="0" rtlCol="0"/>
            <a:lstStyle/>
            <a:p>
              <a:endParaRPr/>
            </a:p>
          </p:txBody>
        </p:sp>
        <p:pic>
          <p:nvPicPr>
            <p:cNvPr id="85" name="object 9"/>
            <p:cNvPicPr/>
            <p:nvPr/>
          </p:nvPicPr>
          <p:blipFill>
            <a:blip r:embed="rId4" cstate="print"/>
            <a:stretch>
              <a:fillRect/>
            </a:stretch>
          </p:blipFill>
          <p:spPr>
            <a:xfrm>
              <a:off x="4931664" y="2209799"/>
              <a:ext cx="3913632" cy="2282952"/>
            </a:xfrm>
            <a:prstGeom prst="rect">
              <a:avLst/>
            </a:prstGeom>
          </p:spPr>
        </p:pic>
        <p:sp>
          <p:nvSpPr>
            <p:cNvPr id="86" name="object 10"/>
            <p:cNvSpPr/>
            <p:nvPr/>
          </p:nvSpPr>
          <p:spPr>
            <a:xfrm>
              <a:off x="4926838" y="2204973"/>
              <a:ext cx="3923665" cy="2292985"/>
            </a:xfrm>
            <a:custGeom>
              <a:avLst/>
              <a:gdLst/>
              <a:ahLst/>
              <a:cxnLst/>
              <a:rect l="l" t="t" r="r" b="b"/>
              <a:pathLst>
                <a:path w="3923665" h="2292985">
                  <a:moveTo>
                    <a:pt x="0" y="2292477"/>
                  </a:moveTo>
                  <a:lnTo>
                    <a:pt x="3923157" y="2292477"/>
                  </a:lnTo>
                  <a:lnTo>
                    <a:pt x="3923157" y="0"/>
                  </a:lnTo>
                  <a:lnTo>
                    <a:pt x="0" y="0"/>
                  </a:lnTo>
                  <a:lnTo>
                    <a:pt x="0" y="2292477"/>
                  </a:lnTo>
                  <a:close/>
                </a:path>
              </a:pathLst>
            </a:custGeom>
            <a:ln w="9525">
              <a:solidFill>
                <a:srgbClr val="571D74"/>
              </a:solidFill>
            </a:ln>
          </p:spPr>
          <p:txBody>
            <a:bodyPr wrap="square" lIns="0" tIns="0" rIns="0" bIns="0" rtlCol="0"/>
            <a:lstStyle/>
            <a:p>
              <a:endParaRPr/>
            </a:p>
          </p:txBody>
        </p:sp>
        <p:pic>
          <p:nvPicPr>
            <p:cNvPr id="87" name="object 11"/>
            <p:cNvPicPr/>
            <p:nvPr/>
          </p:nvPicPr>
          <p:blipFill>
            <a:blip r:embed="rId5" cstate="print"/>
            <a:stretch>
              <a:fillRect/>
            </a:stretch>
          </p:blipFill>
          <p:spPr>
            <a:xfrm>
              <a:off x="7690104" y="2673095"/>
              <a:ext cx="4293108" cy="2572512"/>
            </a:xfrm>
            <a:prstGeom prst="rect">
              <a:avLst/>
            </a:prstGeom>
          </p:spPr>
        </p:pic>
        <p:sp>
          <p:nvSpPr>
            <p:cNvPr id="88" name="object 12"/>
            <p:cNvSpPr/>
            <p:nvPr/>
          </p:nvSpPr>
          <p:spPr>
            <a:xfrm>
              <a:off x="7685278" y="2668269"/>
              <a:ext cx="4302760" cy="2582545"/>
            </a:xfrm>
            <a:custGeom>
              <a:avLst/>
              <a:gdLst/>
              <a:ahLst/>
              <a:cxnLst/>
              <a:rect l="l" t="t" r="r" b="b"/>
              <a:pathLst>
                <a:path w="4302759" h="2582545">
                  <a:moveTo>
                    <a:pt x="0" y="2582036"/>
                  </a:moveTo>
                  <a:lnTo>
                    <a:pt x="4302633" y="2582036"/>
                  </a:lnTo>
                  <a:lnTo>
                    <a:pt x="4302633" y="0"/>
                  </a:lnTo>
                  <a:lnTo>
                    <a:pt x="0" y="0"/>
                  </a:lnTo>
                  <a:lnTo>
                    <a:pt x="0" y="2582036"/>
                  </a:lnTo>
                  <a:close/>
                </a:path>
              </a:pathLst>
            </a:custGeom>
            <a:ln w="9525">
              <a:solidFill>
                <a:srgbClr val="571D74"/>
              </a:solidFill>
            </a:ln>
          </p:spPr>
          <p:txBody>
            <a:bodyPr wrap="square" lIns="0" tIns="0" rIns="0" bIns="0" rtlCol="0"/>
            <a:lstStyle/>
            <a:p>
              <a:endParaRPr/>
            </a:p>
          </p:txBody>
        </p:sp>
      </p:grpSp>
      <p:sp>
        <p:nvSpPr>
          <p:cNvPr id="89" name="object 13"/>
          <p:cNvSpPr txBox="1"/>
          <p:nvPr/>
        </p:nvSpPr>
        <p:spPr>
          <a:xfrm>
            <a:off x="755700" y="5028946"/>
            <a:ext cx="4090035" cy="513080"/>
          </a:xfrm>
          <a:prstGeom prst="rect">
            <a:avLst/>
          </a:prstGeom>
        </p:spPr>
        <p:txBody>
          <a:bodyPr vert="horz" wrap="square" lIns="0" tIns="12065" rIns="0" bIns="0" rtlCol="0">
            <a:spAutoFit/>
          </a:bodyPr>
          <a:lstStyle/>
          <a:p>
            <a:pPr marL="12700" marR="5080">
              <a:lnSpc>
                <a:spcPct val="100000"/>
              </a:lnSpc>
              <a:spcBef>
                <a:spcPts val="95"/>
              </a:spcBef>
            </a:pPr>
            <a:r>
              <a:rPr sz="1600" b="1" spc="75" dirty="0">
                <a:solidFill>
                  <a:srgbClr val="571D74"/>
                </a:solidFill>
                <a:latin typeface="Trebuchet MS"/>
                <a:cs typeface="Trebuchet MS"/>
              </a:rPr>
              <a:t>Pas</a:t>
            </a:r>
            <a:r>
              <a:rPr sz="1600" b="1" spc="-70" dirty="0">
                <a:solidFill>
                  <a:srgbClr val="571D74"/>
                </a:solidFill>
                <a:latin typeface="Trebuchet MS"/>
                <a:cs typeface="Trebuchet MS"/>
              </a:rPr>
              <a:t> </a:t>
            </a:r>
            <a:r>
              <a:rPr sz="1600" b="1" spc="-50" dirty="0">
                <a:solidFill>
                  <a:srgbClr val="571D74"/>
                </a:solidFill>
                <a:latin typeface="Trebuchet MS"/>
                <a:cs typeface="Trebuchet MS"/>
              </a:rPr>
              <a:t>d</a:t>
            </a:r>
            <a:r>
              <a:rPr sz="1600" b="1" spc="-45" dirty="0">
                <a:solidFill>
                  <a:srgbClr val="571D74"/>
                </a:solidFill>
                <a:latin typeface="Trebuchet MS"/>
                <a:cs typeface="Trebuchet MS"/>
              </a:rPr>
              <a:t>e</a:t>
            </a:r>
            <a:r>
              <a:rPr sz="1600" b="1" spc="-75" dirty="0">
                <a:solidFill>
                  <a:srgbClr val="571D74"/>
                </a:solidFill>
                <a:latin typeface="Trebuchet MS"/>
                <a:cs typeface="Trebuchet MS"/>
              </a:rPr>
              <a:t> </a:t>
            </a:r>
            <a:r>
              <a:rPr sz="1600" b="1" spc="-25" dirty="0">
                <a:solidFill>
                  <a:srgbClr val="571D74"/>
                </a:solidFill>
                <a:latin typeface="Trebuchet MS"/>
                <a:cs typeface="Trebuchet MS"/>
              </a:rPr>
              <a:t>c</a:t>
            </a:r>
            <a:r>
              <a:rPr sz="1600" b="1" spc="-40" dirty="0">
                <a:solidFill>
                  <a:srgbClr val="571D74"/>
                </a:solidFill>
                <a:latin typeface="Trebuchet MS"/>
                <a:cs typeface="Trebuchet MS"/>
              </a:rPr>
              <a:t>h</a:t>
            </a:r>
            <a:r>
              <a:rPr sz="1600" b="1" spc="-30" dirty="0">
                <a:solidFill>
                  <a:srgbClr val="571D74"/>
                </a:solidFill>
                <a:latin typeface="Trebuchet MS"/>
                <a:cs typeface="Trebuchet MS"/>
              </a:rPr>
              <a:t>a</a:t>
            </a:r>
            <a:r>
              <a:rPr sz="1600" b="1" spc="-35" dirty="0">
                <a:solidFill>
                  <a:srgbClr val="571D74"/>
                </a:solidFill>
                <a:latin typeface="Trebuchet MS"/>
                <a:cs typeface="Trebuchet MS"/>
              </a:rPr>
              <a:t>n</a:t>
            </a:r>
            <a:r>
              <a:rPr sz="1600" b="1" spc="-15" dirty="0">
                <a:solidFill>
                  <a:srgbClr val="571D74"/>
                </a:solidFill>
                <a:latin typeface="Trebuchet MS"/>
                <a:cs typeface="Trebuchet MS"/>
              </a:rPr>
              <a:t>geme</a:t>
            </a:r>
            <a:r>
              <a:rPr sz="1600" b="1" spc="-20" dirty="0">
                <a:solidFill>
                  <a:srgbClr val="571D74"/>
                </a:solidFill>
                <a:latin typeface="Trebuchet MS"/>
                <a:cs typeface="Trebuchet MS"/>
              </a:rPr>
              <a:t>n</a:t>
            </a:r>
            <a:r>
              <a:rPr sz="1600" b="1" spc="-100" dirty="0">
                <a:solidFill>
                  <a:srgbClr val="571D74"/>
                </a:solidFill>
                <a:latin typeface="Trebuchet MS"/>
                <a:cs typeface="Trebuchet MS"/>
              </a:rPr>
              <a:t>t</a:t>
            </a:r>
            <a:r>
              <a:rPr sz="1600" b="1" spc="-30" dirty="0">
                <a:solidFill>
                  <a:srgbClr val="571D74"/>
                </a:solidFill>
                <a:latin typeface="Trebuchet MS"/>
                <a:cs typeface="Trebuchet MS"/>
              </a:rPr>
              <a:t> po</a:t>
            </a:r>
            <a:r>
              <a:rPr sz="1600" b="1" spc="-45" dirty="0">
                <a:solidFill>
                  <a:srgbClr val="571D74"/>
                </a:solidFill>
                <a:latin typeface="Trebuchet MS"/>
                <a:cs typeface="Trebuchet MS"/>
              </a:rPr>
              <a:t>u</a:t>
            </a:r>
            <a:r>
              <a:rPr sz="1600" b="1" spc="-105" dirty="0">
                <a:solidFill>
                  <a:srgbClr val="571D74"/>
                </a:solidFill>
                <a:latin typeface="Trebuchet MS"/>
                <a:cs typeface="Trebuchet MS"/>
              </a:rPr>
              <a:t>r</a:t>
            </a:r>
            <a:r>
              <a:rPr sz="1600" b="1" spc="-75" dirty="0">
                <a:solidFill>
                  <a:srgbClr val="571D74"/>
                </a:solidFill>
                <a:latin typeface="Trebuchet MS"/>
                <a:cs typeface="Trebuchet MS"/>
              </a:rPr>
              <a:t> </a:t>
            </a:r>
            <a:r>
              <a:rPr sz="1600" b="1" spc="-45" dirty="0">
                <a:solidFill>
                  <a:srgbClr val="571D74"/>
                </a:solidFill>
                <a:latin typeface="Trebuchet MS"/>
                <a:cs typeface="Trebuchet MS"/>
              </a:rPr>
              <a:t>l</a:t>
            </a:r>
            <a:r>
              <a:rPr sz="1600" b="1" spc="-70" dirty="0">
                <a:solidFill>
                  <a:srgbClr val="571D74"/>
                </a:solidFill>
                <a:latin typeface="Trebuchet MS"/>
                <a:cs typeface="Trebuchet MS"/>
              </a:rPr>
              <a:t>e</a:t>
            </a:r>
            <a:r>
              <a:rPr sz="1600" b="1" spc="-80" dirty="0">
                <a:solidFill>
                  <a:srgbClr val="571D74"/>
                </a:solidFill>
                <a:latin typeface="Trebuchet MS"/>
                <a:cs typeface="Trebuchet MS"/>
              </a:rPr>
              <a:t> </a:t>
            </a:r>
            <a:r>
              <a:rPr sz="1600" b="1" spc="-25" dirty="0">
                <a:solidFill>
                  <a:srgbClr val="571D74"/>
                </a:solidFill>
                <a:latin typeface="Trebuchet MS"/>
                <a:cs typeface="Trebuchet MS"/>
              </a:rPr>
              <a:t>c</a:t>
            </a:r>
            <a:r>
              <a:rPr sz="1600" b="1" spc="-40" dirty="0">
                <a:solidFill>
                  <a:srgbClr val="571D74"/>
                </a:solidFill>
                <a:latin typeface="Trebuchet MS"/>
                <a:cs typeface="Trebuchet MS"/>
              </a:rPr>
              <a:t>h</a:t>
            </a:r>
            <a:r>
              <a:rPr sz="1600" b="1" spc="-45" dirty="0">
                <a:solidFill>
                  <a:srgbClr val="571D74"/>
                </a:solidFill>
                <a:latin typeface="Trebuchet MS"/>
                <a:cs typeface="Trebuchet MS"/>
              </a:rPr>
              <a:t>oi</a:t>
            </a:r>
            <a:r>
              <a:rPr sz="1600" b="1" spc="-55" dirty="0">
                <a:solidFill>
                  <a:srgbClr val="571D74"/>
                </a:solidFill>
                <a:latin typeface="Trebuchet MS"/>
                <a:cs typeface="Trebuchet MS"/>
              </a:rPr>
              <a:t>x</a:t>
            </a:r>
            <a:r>
              <a:rPr sz="1600" b="1" spc="-70" dirty="0">
                <a:solidFill>
                  <a:srgbClr val="571D74"/>
                </a:solidFill>
                <a:latin typeface="Trebuchet MS"/>
                <a:cs typeface="Trebuchet MS"/>
              </a:rPr>
              <a:t> </a:t>
            </a:r>
            <a:r>
              <a:rPr sz="1600" b="1" spc="-50" dirty="0">
                <a:solidFill>
                  <a:srgbClr val="571D74"/>
                </a:solidFill>
                <a:latin typeface="Trebuchet MS"/>
                <a:cs typeface="Trebuchet MS"/>
              </a:rPr>
              <a:t>d</a:t>
            </a:r>
            <a:r>
              <a:rPr sz="1600" b="1" spc="-45" dirty="0">
                <a:solidFill>
                  <a:srgbClr val="571D74"/>
                </a:solidFill>
                <a:latin typeface="Trebuchet MS"/>
                <a:cs typeface="Trebuchet MS"/>
              </a:rPr>
              <a:t>u</a:t>
            </a:r>
            <a:r>
              <a:rPr sz="1600" b="1" spc="-85" dirty="0">
                <a:solidFill>
                  <a:srgbClr val="571D74"/>
                </a:solidFill>
                <a:latin typeface="Trebuchet MS"/>
                <a:cs typeface="Trebuchet MS"/>
              </a:rPr>
              <a:t> </a:t>
            </a:r>
            <a:r>
              <a:rPr sz="1600" b="1" spc="25" dirty="0">
                <a:solidFill>
                  <a:srgbClr val="571D74"/>
                </a:solidFill>
                <a:latin typeface="Trebuchet MS"/>
                <a:cs typeface="Trebuchet MS"/>
              </a:rPr>
              <a:t>TPE</a:t>
            </a:r>
            <a:r>
              <a:rPr sz="1600" b="1" spc="-75" dirty="0">
                <a:solidFill>
                  <a:srgbClr val="571D74"/>
                </a:solidFill>
                <a:latin typeface="Trebuchet MS"/>
                <a:cs typeface="Trebuchet MS"/>
              </a:rPr>
              <a:t> </a:t>
            </a:r>
            <a:r>
              <a:rPr sz="1600" b="1" spc="-45" dirty="0">
                <a:solidFill>
                  <a:srgbClr val="571D74"/>
                </a:solidFill>
                <a:latin typeface="Trebuchet MS"/>
                <a:cs typeface="Trebuchet MS"/>
              </a:rPr>
              <a:t>q</a:t>
            </a:r>
            <a:r>
              <a:rPr sz="1600" b="1" spc="-55" dirty="0">
                <a:solidFill>
                  <a:srgbClr val="571D74"/>
                </a:solidFill>
                <a:latin typeface="Trebuchet MS"/>
                <a:cs typeface="Trebuchet MS"/>
              </a:rPr>
              <a:t>ui  </a:t>
            </a:r>
            <a:r>
              <a:rPr sz="1600" b="1" spc="25" dirty="0">
                <a:solidFill>
                  <a:srgbClr val="571D74"/>
                </a:solidFill>
                <a:latin typeface="Trebuchet MS"/>
                <a:cs typeface="Trebuchet MS"/>
              </a:rPr>
              <a:t>s</a:t>
            </a:r>
            <a:r>
              <a:rPr sz="1600" b="1" spc="40" dirty="0">
                <a:solidFill>
                  <a:srgbClr val="571D74"/>
                </a:solidFill>
                <a:latin typeface="Trebuchet MS"/>
                <a:cs typeface="Trebuchet MS"/>
              </a:rPr>
              <a:t>e</a:t>
            </a:r>
            <a:r>
              <a:rPr sz="1600" b="1" spc="-85" dirty="0">
                <a:solidFill>
                  <a:srgbClr val="571D74"/>
                </a:solidFill>
                <a:latin typeface="Trebuchet MS"/>
                <a:cs typeface="Trebuchet MS"/>
              </a:rPr>
              <a:t> </a:t>
            </a:r>
            <a:r>
              <a:rPr sz="1600" b="1" spc="-50" dirty="0">
                <a:solidFill>
                  <a:srgbClr val="571D74"/>
                </a:solidFill>
                <a:latin typeface="Trebuchet MS"/>
                <a:cs typeface="Trebuchet MS"/>
              </a:rPr>
              <a:t>fai</a:t>
            </a:r>
            <a:r>
              <a:rPr sz="1600" b="1" spc="-45" dirty="0">
                <a:solidFill>
                  <a:srgbClr val="571D74"/>
                </a:solidFill>
                <a:latin typeface="Trebuchet MS"/>
                <a:cs typeface="Trebuchet MS"/>
              </a:rPr>
              <a:t>t</a:t>
            </a:r>
            <a:r>
              <a:rPr sz="1600" b="1" spc="-80" dirty="0">
                <a:solidFill>
                  <a:srgbClr val="571D74"/>
                </a:solidFill>
                <a:latin typeface="Trebuchet MS"/>
                <a:cs typeface="Trebuchet MS"/>
              </a:rPr>
              <a:t> </a:t>
            </a:r>
            <a:r>
              <a:rPr sz="1600" b="1" spc="40" dirty="0">
                <a:solidFill>
                  <a:srgbClr val="571D74"/>
                </a:solidFill>
                <a:latin typeface="Trebuchet MS"/>
                <a:cs typeface="Trebuchet MS"/>
              </a:rPr>
              <a:t>s</a:t>
            </a:r>
            <a:r>
              <a:rPr sz="1600" b="1" spc="20" dirty="0">
                <a:solidFill>
                  <a:srgbClr val="571D74"/>
                </a:solidFill>
                <a:latin typeface="Trebuchet MS"/>
                <a:cs typeface="Trebuchet MS"/>
              </a:rPr>
              <a:t>i</a:t>
            </a:r>
            <a:r>
              <a:rPr sz="1600" b="1" spc="-25" dirty="0">
                <a:solidFill>
                  <a:srgbClr val="571D74"/>
                </a:solidFill>
                <a:latin typeface="Trebuchet MS"/>
                <a:cs typeface="Trebuchet MS"/>
              </a:rPr>
              <a:t>mple</a:t>
            </a:r>
            <a:r>
              <a:rPr sz="1600" b="1" spc="-40" dirty="0">
                <a:solidFill>
                  <a:srgbClr val="571D74"/>
                </a:solidFill>
                <a:latin typeface="Trebuchet MS"/>
                <a:cs typeface="Trebuchet MS"/>
              </a:rPr>
              <a:t>m</a:t>
            </a:r>
            <a:r>
              <a:rPr sz="1600" b="1" spc="-55" dirty="0">
                <a:solidFill>
                  <a:srgbClr val="571D74"/>
                </a:solidFill>
                <a:latin typeface="Trebuchet MS"/>
                <a:cs typeface="Trebuchet MS"/>
              </a:rPr>
              <a:t>e</a:t>
            </a:r>
            <a:r>
              <a:rPr sz="1600" b="1" spc="-60" dirty="0">
                <a:solidFill>
                  <a:srgbClr val="571D74"/>
                </a:solidFill>
                <a:latin typeface="Trebuchet MS"/>
                <a:cs typeface="Trebuchet MS"/>
              </a:rPr>
              <a:t>n</a:t>
            </a:r>
            <a:r>
              <a:rPr sz="1600" b="1" spc="-100" dirty="0">
                <a:solidFill>
                  <a:srgbClr val="571D74"/>
                </a:solidFill>
                <a:latin typeface="Trebuchet MS"/>
                <a:cs typeface="Trebuchet MS"/>
              </a:rPr>
              <a:t>t</a:t>
            </a:r>
            <a:r>
              <a:rPr sz="1600" b="1" spc="-40" dirty="0">
                <a:solidFill>
                  <a:srgbClr val="571D74"/>
                </a:solidFill>
                <a:latin typeface="Trebuchet MS"/>
                <a:cs typeface="Trebuchet MS"/>
              </a:rPr>
              <a:t> </a:t>
            </a:r>
            <a:r>
              <a:rPr sz="1600" b="1" dirty="0">
                <a:solidFill>
                  <a:srgbClr val="571D74"/>
                </a:solidFill>
                <a:latin typeface="Trebuchet MS"/>
                <a:cs typeface="Trebuchet MS"/>
              </a:rPr>
              <a:t>à</a:t>
            </a:r>
            <a:r>
              <a:rPr sz="1600" b="1" spc="-85" dirty="0">
                <a:solidFill>
                  <a:srgbClr val="571D74"/>
                </a:solidFill>
                <a:latin typeface="Trebuchet MS"/>
                <a:cs typeface="Trebuchet MS"/>
              </a:rPr>
              <a:t> </a:t>
            </a:r>
            <a:r>
              <a:rPr sz="1600" b="1" spc="-65" dirty="0">
                <a:solidFill>
                  <a:srgbClr val="571D74"/>
                </a:solidFill>
                <a:latin typeface="Trebuchet MS"/>
                <a:cs typeface="Trebuchet MS"/>
              </a:rPr>
              <a:t>partir</a:t>
            </a:r>
            <a:r>
              <a:rPr sz="1600" b="1" spc="-60" dirty="0">
                <a:solidFill>
                  <a:srgbClr val="571D74"/>
                </a:solidFill>
                <a:latin typeface="Trebuchet MS"/>
                <a:cs typeface="Trebuchet MS"/>
              </a:rPr>
              <a:t> </a:t>
            </a:r>
            <a:r>
              <a:rPr sz="1600" b="1" spc="-50" dirty="0">
                <a:solidFill>
                  <a:srgbClr val="571D74"/>
                </a:solidFill>
                <a:latin typeface="Trebuchet MS"/>
                <a:cs typeface="Trebuchet MS"/>
              </a:rPr>
              <a:t>d</a:t>
            </a:r>
            <a:r>
              <a:rPr sz="1600" b="1" spc="-45" dirty="0">
                <a:solidFill>
                  <a:srgbClr val="571D74"/>
                </a:solidFill>
                <a:latin typeface="Trebuchet MS"/>
                <a:cs typeface="Trebuchet MS"/>
              </a:rPr>
              <a:t>e</a:t>
            </a:r>
            <a:r>
              <a:rPr sz="1600" b="1" spc="-90" dirty="0">
                <a:solidFill>
                  <a:srgbClr val="571D74"/>
                </a:solidFill>
                <a:latin typeface="Trebuchet MS"/>
                <a:cs typeface="Trebuchet MS"/>
              </a:rPr>
              <a:t> </a:t>
            </a:r>
            <a:r>
              <a:rPr sz="1600" b="1" spc="-25" dirty="0">
                <a:solidFill>
                  <a:srgbClr val="571D74"/>
                </a:solidFill>
                <a:latin typeface="Trebuchet MS"/>
                <a:cs typeface="Trebuchet MS"/>
              </a:rPr>
              <a:t>3</a:t>
            </a:r>
            <a:r>
              <a:rPr sz="1600" b="1" spc="-90" dirty="0">
                <a:solidFill>
                  <a:srgbClr val="571D74"/>
                </a:solidFill>
                <a:latin typeface="Trebuchet MS"/>
                <a:cs typeface="Trebuchet MS"/>
              </a:rPr>
              <a:t> </a:t>
            </a:r>
            <a:r>
              <a:rPr sz="1600" b="1" spc="-45" dirty="0">
                <a:solidFill>
                  <a:srgbClr val="571D74"/>
                </a:solidFill>
                <a:latin typeface="Trebuchet MS"/>
                <a:cs typeface="Trebuchet MS"/>
              </a:rPr>
              <a:t>q</a:t>
            </a:r>
            <a:r>
              <a:rPr sz="1600" b="1" spc="-55" dirty="0">
                <a:solidFill>
                  <a:srgbClr val="571D74"/>
                </a:solidFill>
                <a:latin typeface="Trebuchet MS"/>
                <a:cs typeface="Trebuchet MS"/>
              </a:rPr>
              <a:t>u</a:t>
            </a:r>
            <a:r>
              <a:rPr sz="1600" b="1" spc="-25" dirty="0">
                <a:solidFill>
                  <a:srgbClr val="571D74"/>
                </a:solidFill>
                <a:latin typeface="Trebuchet MS"/>
                <a:cs typeface="Trebuchet MS"/>
              </a:rPr>
              <a:t>esti</a:t>
            </a:r>
            <a:r>
              <a:rPr sz="1600" b="1" spc="-35" dirty="0">
                <a:solidFill>
                  <a:srgbClr val="571D74"/>
                </a:solidFill>
                <a:latin typeface="Trebuchet MS"/>
                <a:cs typeface="Trebuchet MS"/>
              </a:rPr>
              <a:t>o</a:t>
            </a:r>
            <a:r>
              <a:rPr sz="1600" b="1" spc="-40" dirty="0">
                <a:solidFill>
                  <a:srgbClr val="571D74"/>
                </a:solidFill>
                <a:latin typeface="Trebuchet MS"/>
                <a:cs typeface="Trebuchet MS"/>
              </a:rPr>
              <a:t>n</a:t>
            </a:r>
            <a:r>
              <a:rPr sz="1600" b="1" spc="130" dirty="0">
                <a:solidFill>
                  <a:srgbClr val="571D74"/>
                </a:solidFill>
                <a:latin typeface="Trebuchet MS"/>
                <a:cs typeface="Trebuchet MS"/>
              </a:rPr>
              <a:t>s</a:t>
            </a:r>
            <a:endParaRPr sz="1600">
              <a:latin typeface="Trebuchet MS"/>
              <a:cs typeface="Trebuchet MS"/>
            </a:endParaRPr>
          </a:p>
        </p:txBody>
      </p:sp>
      <p:sp>
        <p:nvSpPr>
          <p:cNvPr id="90" name="object 2"/>
          <p:cNvSpPr txBox="1">
            <a:spLocks/>
          </p:cNvSpPr>
          <p:nvPr/>
        </p:nvSpPr>
        <p:spPr>
          <a:xfrm>
            <a:off x="599643" y="1167964"/>
            <a:ext cx="10303884" cy="289823"/>
          </a:xfrm>
          <a:prstGeom prst="rect">
            <a:avLst/>
          </a:prstGeom>
        </p:spPr>
        <p:txBody>
          <a:bodyPr vert="horz" wrap="square" lIns="0" tIns="12700" rIns="0" bIns="0" rtlCol="0">
            <a:sp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2700">
              <a:spcBef>
                <a:spcPts val="100"/>
              </a:spcBef>
            </a:pPr>
            <a:r>
              <a:rPr lang="fr-FR" b="1" spc="-15" dirty="0">
                <a:latin typeface="Arial" panose="020B0604020202020204" pitchFamily="34" charset="0"/>
                <a:cs typeface="Arial" panose="020B0604020202020204" pitchFamily="34" charset="0"/>
              </a:rPr>
              <a:t>L’outil</a:t>
            </a:r>
            <a:r>
              <a:rPr lang="fr-FR" b="1" spc="-2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d’aide</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à la</a:t>
            </a:r>
            <a:r>
              <a:rPr lang="fr-FR" b="1" spc="5" dirty="0">
                <a:latin typeface="Arial" panose="020B0604020202020204" pitchFamily="34" charset="0"/>
                <a:cs typeface="Arial" panose="020B0604020202020204" pitchFamily="34" charset="0"/>
              </a:rPr>
              <a:t> </a:t>
            </a:r>
            <a:r>
              <a:rPr lang="fr-FR" b="1" spc="-15" dirty="0">
                <a:latin typeface="Arial" panose="020B0604020202020204" pitchFamily="34" charset="0"/>
                <a:cs typeface="Arial" panose="020B0604020202020204" pitchFamily="34" charset="0"/>
              </a:rPr>
              <a:t>vente</a:t>
            </a:r>
            <a:r>
              <a:rPr lang="fr-FR" b="1" spc="50" dirty="0">
                <a:latin typeface="Arial" panose="020B0604020202020204" pitchFamily="34" charset="0"/>
                <a:cs typeface="Arial" panose="020B0604020202020204" pitchFamily="34" charset="0"/>
              </a:rPr>
              <a:t> </a:t>
            </a:r>
            <a:r>
              <a:rPr lang="fr-FR" b="1" spc="-5" dirty="0" err="1">
                <a:latin typeface="Arial" panose="020B0604020202020204" pitchFamily="34" charset="0"/>
                <a:cs typeface="Arial" panose="020B0604020202020204" pitchFamily="34" charset="0"/>
              </a:rPr>
              <a:t>Easy</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TPE </a:t>
            </a:r>
            <a:r>
              <a:rPr lang="fr-FR" b="1" spc="-10" dirty="0">
                <a:latin typeface="Arial" panose="020B0604020202020204" pitchFamily="34" charset="0"/>
                <a:cs typeface="Arial" panose="020B0604020202020204" pitchFamily="34" charset="0"/>
              </a:rPr>
              <a:t>évolue</a:t>
            </a:r>
            <a:r>
              <a:rPr lang="fr-FR" b="1" spc="40"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afin</a:t>
            </a:r>
            <a:r>
              <a:rPr lang="fr-FR" b="1" dirty="0">
                <a:latin typeface="Arial" panose="020B0604020202020204" pitchFamily="34" charset="0"/>
                <a:cs typeface="Arial" panose="020B0604020202020204" pitchFamily="34" charset="0"/>
              </a:rPr>
              <a:t> d’offrir</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une </a:t>
            </a:r>
            <a:r>
              <a:rPr lang="fr-FR" b="1" spc="-5" dirty="0">
                <a:latin typeface="Arial" panose="020B0604020202020204" pitchFamily="34" charset="0"/>
                <a:cs typeface="Arial" panose="020B0604020202020204" pitchFamily="34" charset="0"/>
              </a:rPr>
              <a:t>meilleure expérience</a:t>
            </a:r>
            <a:r>
              <a:rPr lang="fr-FR" b="1" spc="15"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a:t>
            </a:r>
            <a:r>
              <a:rPr lang="fr-FR" b="1" spc="1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Utilisateur</a:t>
            </a:r>
            <a:r>
              <a:rPr lang="fr-FR" b="1" spc="5" dirty="0">
                <a:latin typeface="Arial" panose="020B0604020202020204" pitchFamily="34" charset="0"/>
                <a:cs typeface="Arial" panose="020B0604020202020204" pitchFamily="34" charset="0"/>
              </a:rPr>
              <a:t> </a:t>
            </a:r>
            <a:r>
              <a:rPr lang="fr-FR" b="1" spc="-1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18589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Refonte ergonomique « EASY TPE »</a:t>
            </a:r>
          </a:p>
        </p:txBody>
      </p:sp>
      <p:sp>
        <p:nvSpPr>
          <p:cNvPr id="90" name="object 2"/>
          <p:cNvSpPr txBox="1">
            <a:spLocks/>
          </p:cNvSpPr>
          <p:nvPr/>
        </p:nvSpPr>
        <p:spPr>
          <a:xfrm>
            <a:off x="599643" y="1167964"/>
            <a:ext cx="10303884" cy="289823"/>
          </a:xfrm>
          <a:prstGeom prst="rect">
            <a:avLst/>
          </a:prstGeom>
        </p:spPr>
        <p:txBody>
          <a:bodyPr vert="horz" wrap="square" lIns="0" tIns="12700" rIns="0" bIns="0" rtlCol="0">
            <a:sp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2700">
              <a:spcBef>
                <a:spcPts val="100"/>
              </a:spcBef>
            </a:pPr>
            <a:r>
              <a:rPr lang="fr-FR" b="1" spc="-15" dirty="0">
                <a:latin typeface="Arial" panose="020B0604020202020204" pitchFamily="34" charset="0"/>
                <a:cs typeface="Arial" panose="020B0604020202020204" pitchFamily="34" charset="0"/>
              </a:rPr>
              <a:t>L’outil</a:t>
            </a:r>
            <a:r>
              <a:rPr lang="fr-FR" b="1" spc="-2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d’aide</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à la</a:t>
            </a:r>
            <a:r>
              <a:rPr lang="fr-FR" b="1" spc="5" dirty="0">
                <a:latin typeface="Arial" panose="020B0604020202020204" pitchFamily="34" charset="0"/>
                <a:cs typeface="Arial" panose="020B0604020202020204" pitchFamily="34" charset="0"/>
              </a:rPr>
              <a:t> </a:t>
            </a:r>
            <a:r>
              <a:rPr lang="fr-FR" b="1" spc="-15" dirty="0">
                <a:latin typeface="Arial" panose="020B0604020202020204" pitchFamily="34" charset="0"/>
                <a:cs typeface="Arial" panose="020B0604020202020204" pitchFamily="34" charset="0"/>
              </a:rPr>
              <a:t>vente</a:t>
            </a:r>
            <a:r>
              <a:rPr lang="fr-FR" b="1" spc="50" dirty="0">
                <a:latin typeface="Arial" panose="020B0604020202020204" pitchFamily="34" charset="0"/>
                <a:cs typeface="Arial" panose="020B0604020202020204" pitchFamily="34" charset="0"/>
              </a:rPr>
              <a:t> </a:t>
            </a:r>
            <a:r>
              <a:rPr lang="fr-FR" b="1" spc="-5" dirty="0" err="1">
                <a:latin typeface="Arial" panose="020B0604020202020204" pitchFamily="34" charset="0"/>
                <a:cs typeface="Arial" panose="020B0604020202020204" pitchFamily="34" charset="0"/>
              </a:rPr>
              <a:t>Easy</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TPE </a:t>
            </a:r>
            <a:r>
              <a:rPr lang="fr-FR" b="1" spc="-10" dirty="0">
                <a:latin typeface="Arial" panose="020B0604020202020204" pitchFamily="34" charset="0"/>
                <a:cs typeface="Arial" panose="020B0604020202020204" pitchFamily="34" charset="0"/>
              </a:rPr>
              <a:t>évolue</a:t>
            </a:r>
            <a:r>
              <a:rPr lang="fr-FR" b="1" spc="40"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afin</a:t>
            </a:r>
            <a:r>
              <a:rPr lang="fr-FR" b="1" dirty="0">
                <a:latin typeface="Arial" panose="020B0604020202020204" pitchFamily="34" charset="0"/>
                <a:cs typeface="Arial" panose="020B0604020202020204" pitchFamily="34" charset="0"/>
              </a:rPr>
              <a:t> d’offrir</a:t>
            </a:r>
            <a:r>
              <a:rPr lang="fr-FR" b="1" spc="-10"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une </a:t>
            </a:r>
            <a:r>
              <a:rPr lang="fr-FR" b="1" spc="-5" dirty="0">
                <a:latin typeface="Arial" panose="020B0604020202020204" pitchFamily="34" charset="0"/>
                <a:cs typeface="Arial" panose="020B0604020202020204" pitchFamily="34" charset="0"/>
              </a:rPr>
              <a:t>meilleure expérience</a:t>
            </a:r>
            <a:r>
              <a:rPr lang="fr-FR" b="1" spc="15" dirty="0">
                <a:latin typeface="Arial" panose="020B0604020202020204" pitchFamily="34" charset="0"/>
                <a:cs typeface="Arial" panose="020B0604020202020204" pitchFamily="34" charset="0"/>
              </a:rPr>
              <a:t> </a:t>
            </a:r>
            <a:r>
              <a:rPr lang="fr-FR" b="1" dirty="0">
                <a:latin typeface="Arial" panose="020B0604020202020204" pitchFamily="34" charset="0"/>
                <a:cs typeface="Arial" panose="020B0604020202020204" pitchFamily="34" charset="0"/>
              </a:rPr>
              <a:t>«</a:t>
            </a:r>
            <a:r>
              <a:rPr lang="fr-FR" b="1" spc="15" dirty="0">
                <a:latin typeface="Arial" panose="020B0604020202020204" pitchFamily="34" charset="0"/>
                <a:cs typeface="Arial" panose="020B0604020202020204" pitchFamily="34" charset="0"/>
              </a:rPr>
              <a:t> </a:t>
            </a:r>
            <a:r>
              <a:rPr lang="fr-FR" b="1" spc="-5" dirty="0">
                <a:latin typeface="Arial" panose="020B0604020202020204" pitchFamily="34" charset="0"/>
                <a:cs typeface="Arial" panose="020B0604020202020204" pitchFamily="34" charset="0"/>
              </a:rPr>
              <a:t>Utilisateur</a:t>
            </a:r>
            <a:r>
              <a:rPr lang="fr-FR" b="1" spc="5" dirty="0">
                <a:latin typeface="Arial" panose="020B0604020202020204" pitchFamily="34" charset="0"/>
                <a:cs typeface="Arial" panose="020B0604020202020204" pitchFamily="34" charset="0"/>
              </a:rPr>
              <a:t> </a:t>
            </a:r>
            <a:r>
              <a:rPr lang="fr-FR" b="1" spc="-10" dirty="0">
                <a:latin typeface="Arial" panose="020B0604020202020204" pitchFamily="34" charset="0"/>
                <a:cs typeface="Arial" panose="020B0604020202020204" pitchFamily="34" charset="0"/>
              </a:rPr>
              <a:t>».</a:t>
            </a:r>
          </a:p>
        </p:txBody>
      </p:sp>
      <p:sp>
        <p:nvSpPr>
          <p:cNvPr id="12" name="object 2"/>
          <p:cNvSpPr txBox="1"/>
          <p:nvPr/>
        </p:nvSpPr>
        <p:spPr>
          <a:xfrm>
            <a:off x="538378" y="6168034"/>
            <a:ext cx="165735" cy="177800"/>
          </a:xfrm>
          <a:prstGeom prst="rect">
            <a:avLst/>
          </a:prstGeom>
        </p:spPr>
        <p:txBody>
          <a:bodyPr vert="horz" wrap="square" lIns="0" tIns="12065" rIns="0" bIns="0" rtlCol="0">
            <a:spAutoFit/>
          </a:bodyPr>
          <a:lstStyle/>
          <a:p>
            <a:pPr marL="12700">
              <a:lnSpc>
                <a:spcPct val="100000"/>
              </a:lnSpc>
              <a:spcBef>
                <a:spcPts val="95"/>
              </a:spcBef>
            </a:pPr>
            <a:r>
              <a:rPr sz="1000" spc="25" dirty="0">
                <a:solidFill>
                  <a:srgbClr val="2E2929"/>
                </a:solidFill>
                <a:latin typeface="Trebuchet MS"/>
                <a:cs typeface="Trebuchet MS"/>
              </a:rPr>
              <a:t>16</a:t>
            </a:r>
            <a:endParaRPr sz="1000">
              <a:latin typeface="Trebuchet MS"/>
              <a:cs typeface="Trebuchet MS"/>
            </a:endParaRPr>
          </a:p>
        </p:txBody>
      </p:sp>
      <p:sp>
        <p:nvSpPr>
          <p:cNvPr id="13" name="object 7"/>
          <p:cNvSpPr txBox="1"/>
          <p:nvPr/>
        </p:nvSpPr>
        <p:spPr>
          <a:xfrm>
            <a:off x="192125" y="2261438"/>
            <a:ext cx="857885" cy="507365"/>
          </a:xfrm>
          <a:prstGeom prst="rect">
            <a:avLst/>
          </a:prstGeom>
        </p:spPr>
        <p:txBody>
          <a:bodyPr vert="horz" wrap="square" lIns="0" tIns="13335" rIns="0" bIns="0" rtlCol="0">
            <a:spAutoFit/>
          </a:bodyPr>
          <a:lstStyle/>
          <a:p>
            <a:pPr marL="12700" marR="5080" indent="40640" algn="just">
              <a:lnSpc>
                <a:spcPct val="100000"/>
              </a:lnSpc>
              <a:spcBef>
                <a:spcPts val="105"/>
              </a:spcBef>
            </a:pPr>
            <a:r>
              <a:rPr sz="1050" spc="-20" dirty="0">
                <a:latin typeface="Trebuchet MS"/>
                <a:cs typeface="Trebuchet MS"/>
              </a:rPr>
              <a:t>Récapitulatif </a:t>
            </a:r>
            <a:r>
              <a:rPr sz="1050" spc="-15" dirty="0">
                <a:latin typeface="Trebuchet MS"/>
                <a:cs typeface="Trebuchet MS"/>
              </a:rPr>
              <a:t> </a:t>
            </a:r>
            <a:r>
              <a:rPr sz="1050" spc="10" dirty="0">
                <a:latin typeface="Trebuchet MS"/>
                <a:cs typeface="Trebuchet MS"/>
              </a:rPr>
              <a:t>d</a:t>
            </a:r>
            <a:r>
              <a:rPr sz="1050" spc="-15" dirty="0">
                <a:latin typeface="Trebuchet MS"/>
                <a:cs typeface="Trebuchet MS"/>
              </a:rPr>
              <a:t>e</a:t>
            </a:r>
            <a:r>
              <a:rPr sz="1050" spc="114" dirty="0">
                <a:latin typeface="Trebuchet MS"/>
                <a:cs typeface="Trebuchet MS"/>
              </a:rPr>
              <a:t>s</a:t>
            </a:r>
            <a:r>
              <a:rPr sz="1050" spc="-85" dirty="0">
                <a:latin typeface="Trebuchet MS"/>
                <a:cs typeface="Trebuchet MS"/>
              </a:rPr>
              <a:t> </a:t>
            </a:r>
            <a:r>
              <a:rPr sz="1050" spc="-35" dirty="0">
                <a:latin typeface="Trebuchet MS"/>
                <a:cs typeface="Trebuchet MS"/>
              </a:rPr>
              <a:t>ré</a:t>
            </a:r>
            <a:r>
              <a:rPr sz="1050" dirty="0">
                <a:latin typeface="Trebuchet MS"/>
                <a:cs typeface="Trebuchet MS"/>
              </a:rPr>
              <a:t>p</a:t>
            </a:r>
            <a:r>
              <a:rPr sz="1050" spc="15" dirty="0">
                <a:latin typeface="Trebuchet MS"/>
                <a:cs typeface="Trebuchet MS"/>
              </a:rPr>
              <a:t>o</a:t>
            </a:r>
            <a:r>
              <a:rPr sz="1050" spc="20" dirty="0">
                <a:latin typeface="Trebuchet MS"/>
                <a:cs typeface="Trebuchet MS"/>
              </a:rPr>
              <a:t>n</a:t>
            </a:r>
            <a:r>
              <a:rPr sz="1050" spc="110" dirty="0">
                <a:latin typeface="Trebuchet MS"/>
                <a:cs typeface="Trebuchet MS"/>
              </a:rPr>
              <a:t>s</a:t>
            </a:r>
            <a:r>
              <a:rPr sz="1050" spc="-15" dirty="0">
                <a:latin typeface="Trebuchet MS"/>
                <a:cs typeface="Trebuchet MS"/>
              </a:rPr>
              <a:t>e</a:t>
            </a:r>
            <a:r>
              <a:rPr sz="1050" spc="95" dirty="0">
                <a:latin typeface="Trebuchet MS"/>
                <a:cs typeface="Trebuchet MS"/>
              </a:rPr>
              <a:t>s  </a:t>
            </a:r>
            <a:r>
              <a:rPr sz="1050" spc="15" dirty="0">
                <a:latin typeface="Trebuchet MS"/>
                <a:cs typeface="Trebuchet MS"/>
              </a:rPr>
              <a:t>a</a:t>
            </a:r>
            <a:r>
              <a:rPr sz="1050" spc="20" dirty="0">
                <a:latin typeface="Trebuchet MS"/>
                <a:cs typeface="Trebuchet MS"/>
              </a:rPr>
              <a:t>u</a:t>
            </a:r>
            <a:r>
              <a:rPr sz="1050" spc="-5" dirty="0">
                <a:latin typeface="Trebuchet MS"/>
                <a:cs typeface="Trebuchet MS"/>
              </a:rPr>
              <a:t>x</a:t>
            </a:r>
            <a:r>
              <a:rPr sz="1050" spc="-75" dirty="0">
                <a:latin typeface="Trebuchet MS"/>
                <a:cs typeface="Trebuchet MS"/>
              </a:rPr>
              <a:t> </a:t>
            </a:r>
            <a:r>
              <a:rPr sz="1050" spc="5" dirty="0">
                <a:latin typeface="Trebuchet MS"/>
                <a:cs typeface="Trebuchet MS"/>
              </a:rPr>
              <a:t>q</a:t>
            </a:r>
            <a:r>
              <a:rPr sz="1050" spc="10" dirty="0">
                <a:latin typeface="Trebuchet MS"/>
                <a:cs typeface="Trebuchet MS"/>
              </a:rPr>
              <a:t>u</a:t>
            </a:r>
            <a:r>
              <a:rPr sz="1050" spc="-15" dirty="0">
                <a:latin typeface="Trebuchet MS"/>
                <a:cs typeface="Trebuchet MS"/>
              </a:rPr>
              <a:t>e</a:t>
            </a:r>
            <a:r>
              <a:rPr sz="1050" spc="110" dirty="0">
                <a:latin typeface="Trebuchet MS"/>
                <a:cs typeface="Trebuchet MS"/>
              </a:rPr>
              <a:t>s</a:t>
            </a:r>
            <a:r>
              <a:rPr sz="1050" spc="-25" dirty="0">
                <a:latin typeface="Trebuchet MS"/>
                <a:cs typeface="Trebuchet MS"/>
              </a:rPr>
              <a:t>ti</a:t>
            </a:r>
            <a:r>
              <a:rPr sz="1050" spc="-40" dirty="0">
                <a:latin typeface="Trebuchet MS"/>
                <a:cs typeface="Trebuchet MS"/>
              </a:rPr>
              <a:t>o</a:t>
            </a:r>
            <a:r>
              <a:rPr sz="1050" spc="5" dirty="0">
                <a:latin typeface="Trebuchet MS"/>
                <a:cs typeface="Trebuchet MS"/>
              </a:rPr>
              <a:t>n</a:t>
            </a:r>
            <a:r>
              <a:rPr sz="1050" spc="114" dirty="0">
                <a:latin typeface="Trebuchet MS"/>
                <a:cs typeface="Trebuchet MS"/>
              </a:rPr>
              <a:t>s</a:t>
            </a:r>
            <a:endParaRPr sz="1050">
              <a:latin typeface="Trebuchet MS"/>
              <a:cs typeface="Trebuchet MS"/>
            </a:endParaRPr>
          </a:p>
        </p:txBody>
      </p:sp>
      <p:grpSp>
        <p:nvGrpSpPr>
          <p:cNvPr id="14" name="object 8"/>
          <p:cNvGrpSpPr/>
          <p:nvPr/>
        </p:nvGrpSpPr>
        <p:grpSpPr>
          <a:xfrm>
            <a:off x="1136777" y="2037588"/>
            <a:ext cx="142240" cy="902335"/>
            <a:chOff x="1136777" y="2037588"/>
            <a:chExt cx="142240" cy="902335"/>
          </a:xfrm>
        </p:grpSpPr>
        <p:sp>
          <p:nvSpPr>
            <p:cNvPr id="15" name="object 9"/>
            <p:cNvSpPr/>
            <p:nvPr/>
          </p:nvSpPr>
          <p:spPr>
            <a:xfrm>
              <a:off x="1139952" y="2037588"/>
              <a:ext cx="0" cy="902335"/>
            </a:xfrm>
            <a:custGeom>
              <a:avLst/>
              <a:gdLst/>
              <a:ahLst/>
              <a:cxnLst/>
              <a:rect l="l" t="t" r="r" b="b"/>
              <a:pathLst>
                <a:path h="902335">
                  <a:moveTo>
                    <a:pt x="0" y="0"/>
                  </a:moveTo>
                  <a:lnTo>
                    <a:pt x="0" y="901826"/>
                  </a:lnTo>
                </a:path>
              </a:pathLst>
            </a:custGeom>
            <a:ln w="6350">
              <a:solidFill>
                <a:srgbClr val="333333"/>
              </a:solidFill>
            </a:ln>
          </p:spPr>
          <p:txBody>
            <a:bodyPr wrap="square" lIns="0" tIns="0" rIns="0" bIns="0" rtlCol="0"/>
            <a:lstStyle/>
            <a:p>
              <a:endParaRPr/>
            </a:p>
          </p:txBody>
        </p:sp>
        <p:pic>
          <p:nvPicPr>
            <p:cNvPr id="16" name="object 10"/>
            <p:cNvPicPr/>
            <p:nvPr/>
          </p:nvPicPr>
          <p:blipFill>
            <a:blip r:embed="rId3" cstate="print"/>
            <a:stretch>
              <a:fillRect/>
            </a:stretch>
          </p:blipFill>
          <p:spPr>
            <a:xfrm>
              <a:off x="1138174" y="2378710"/>
              <a:ext cx="140715" cy="219963"/>
            </a:xfrm>
            <a:prstGeom prst="rect">
              <a:avLst/>
            </a:prstGeom>
          </p:spPr>
        </p:pic>
      </p:grpSp>
      <p:sp>
        <p:nvSpPr>
          <p:cNvPr id="17" name="object 11"/>
          <p:cNvSpPr txBox="1"/>
          <p:nvPr/>
        </p:nvSpPr>
        <p:spPr>
          <a:xfrm>
            <a:off x="128117" y="4176521"/>
            <a:ext cx="1176655" cy="346710"/>
          </a:xfrm>
          <a:prstGeom prst="rect">
            <a:avLst/>
          </a:prstGeom>
        </p:spPr>
        <p:txBody>
          <a:bodyPr vert="horz" wrap="square" lIns="0" tIns="13335" rIns="0" bIns="0" rtlCol="0">
            <a:spAutoFit/>
          </a:bodyPr>
          <a:lstStyle/>
          <a:p>
            <a:pPr marL="12700" marR="5080" indent="13335">
              <a:lnSpc>
                <a:spcPct val="100000"/>
              </a:lnSpc>
              <a:spcBef>
                <a:spcPts val="105"/>
              </a:spcBef>
            </a:pPr>
            <a:r>
              <a:rPr sz="1050" spc="80" dirty="0">
                <a:latin typeface="Trebuchet MS"/>
                <a:cs typeface="Trebuchet MS"/>
              </a:rPr>
              <a:t>P</a:t>
            </a:r>
            <a:r>
              <a:rPr sz="1050" spc="-35" dirty="0">
                <a:latin typeface="Trebuchet MS"/>
                <a:cs typeface="Trebuchet MS"/>
              </a:rPr>
              <a:t>ré</a:t>
            </a:r>
            <a:r>
              <a:rPr sz="1050" spc="25" dirty="0">
                <a:latin typeface="Trebuchet MS"/>
                <a:cs typeface="Trebuchet MS"/>
              </a:rPr>
              <a:t>coni</a:t>
            </a:r>
            <a:r>
              <a:rPr sz="1050" spc="15" dirty="0">
                <a:latin typeface="Trebuchet MS"/>
                <a:cs typeface="Trebuchet MS"/>
              </a:rPr>
              <a:t>s</a:t>
            </a:r>
            <a:r>
              <a:rPr sz="1050" spc="-30" dirty="0">
                <a:latin typeface="Trebuchet MS"/>
                <a:cs typeface="Trebuchet MS"/>
              </a:rPr>
              <a:t>a</a:t>
            </a:r>
            <a:r>
              <a:rPr sz="1050" spc="-35" dirty="0">
                <a:latin typeface="Trebuchet MS"/>
                <a:cs typeface="Trebuchet MS"/>
              </a:rPr>
              <a:t>t</a:t>
            </a:r>
            <a:r>
              <a:rPr sz="1050" spc="-65" dirty="0">
                <a:latin typeface="Trebuchet MS"/>
                <a:cs typeface="Trebuchet MS"/>
              </a:rPr>
              <a:t>i</a:t>
            </a:r>
            <a:r>
              <a:rPr sz="1050" spc="15" dirty="0">
                <a:latin typeface="Trebuchet MS"/>
                <a:cs typeface="Trebuchet MS"/>
              </a:rPr>
              <a:t>o</a:t>
            </a:r>
            <a:r>
              <a:rPr sz="1050" spc="10" dirty="0">
                <a:latin typeface="Trebuchet MS"/>
                <a:cs typeface="Trebuchet MS"/>
              </a:rPr>
              <a:t>n</a:t>
            </a:r>
            <a:r>
              <a:rPr sz="1050" spc="45" dirty="0">
                <a:latin typeface="Trebuchet MS"/>
                <a:cs typeface="Trebuchet MS"/>
              </a:rPr>
              <a:t>(</a:t>
            </a:r>
            <a:r>
              <a:rPr sz="1050" spc="35" dirty="0">
                <a:latin typeface="Trebuchet MS"/>
                <a:cs typeface="Trebuchet MS"/>
              </a:rPr>
              <a:t>s</a:t>
            </a:r>
            <a:r>
              <a:rPr sz="1050" spc="-20" dirty="0">
                <a:latin typeface="Trebuchet MS"/>
                <a:cs typeface="Trebuchet MS"/>
              </a:rPr>
              <a:t>)</a:t>
            </a:r>
            <a:r>
              <a:rPr sz="1050" spc="-100" dirty="0">
                <a:latin typeface="Trebuchet MS"/>
                <a:cs typeface="Trebuchet MS"/>
              </a:rPr>
              <a:t> </a:t>
            </a:r>
            <a:r>
              <a:rPr sz="1050" spc="-15" dirty="0">
                <a:latin typeface="Trebuchet MS"/>
                <a:cs typeface="Trebuchet MS"/>
              </a:rPr>
              <a:t>e</a:t>
            </a:r>
            <a:r>
              <a:rPr sz="1050" spc="-60" dirty="0">
                <a:latin typeface="Trebuchet MS"/>
                <a:cs typeface="Trebuchet MS"/>
              </a:rPr>
              <a:t>t  </a:t>
            </a:r>
            <a:r>
              <a:rPr sz="1050" spc="-30" dirty="0">
                <a:latin typeface="Trebuchet MS"/>
                <a:cs typeface="Trebuchet MS"/>
              </a:rPr>
              <a:t>alte</a:t>
            </a:r>
            <a:r>
              <a:rPr sz="1050" spc="-25" dirty="0">
                <a:latin typeface="Trebuchet MS"/>
                <a:cs typeface="Trebuchet MS"/>
              </a:rPr>
              <a:t>r</a:t>
            </a:r>
            <a:r>
              <a:rPr sz="1050" spc="-20" dirty="0">
                <a:latin typeface="Trebuchet MS"/>
                <a:cs typeface="Trebuchet MS"/>
              </a:rPr>
              <a:t>n</a:t>
            </a:r>
            <a:r>
              <a:rPr sz="1050" spc="-30" dirty="0">
                <a:latin typeface="Trebuchet MS"/>
                <a:cs typeface="Trebuchet MS"/>
              </a:rPr>
              <a:t>a</a:t>
            </a:r>
            <a:r>
              <a:rPr sz="1050" spc="-35" dirty="0">
                <a:latin typeface="Trebuchet MS"/>
                <a:cs typeface="Trebuchet MS"/>
              </a:rPr>
              <a:t>t</a:t>
            </a:r>
            <a:r>
              <a:rPr sz="1050" spc="-50" dirty="0">
                <a:latin typeface="Trebuchet MS"/>
                <a:cs typeface="Trebuchet MS"/>
              </a:rPr>
              <a:t>i</a:t>
            </a:r>
            <a:r>
              <a:rPr sz="1050" spc="-15" dirty="0">
                <a:latin typeface="Trebuchet MS"/>
                <a:cs typeface="Trebuchet MS"/>
              </a:rPr>
              <a:t>ve</a:t>
            </a:r>
            <a:r>
              <a:rPr sz="1050" spc="-85" dirty="0">
                <a:latin typeface="Trebuchet MS"/>
                <a:cs typeface="Trebuchet MS"/>
              </a:rPr>
              <a:t> </a:t>
            </a:r>
            <a:r>
              <a:rPr sz="1050" dirty="0">
                <a:latin typeface="Trebuchet MS"/>
                <a:cs typeface="Trebuchet MS"/>
              </a:rPr>
              <a:t>p</a:t>
            </a:r>
            <a:r>
              <a:rPr sz="1050" spc="85" dirty="0">
                <a:latin typeface="Trebuchet MS"/>
                <a:cs typeface="Trebuchet MS"/>
              </a:rPr>
              <a:t>o</a:t>
            </a:r>
            <a:r>
              <a:rPr sz="1050" spc="55" dirty="0">
                <a:latin typeface="Trebuchet MS"/>
                <a:cs typeface="Trebuchet MS"/>
              </a:rPr>
              <a:t>s</a:t>
            </a:r>
            <a:r>
              <a:rPr sz="1050" spc="110" dirty="0">
                <a:latin typeface="Trebuchet MS"/>
                <a:cs typeface="Trebuchet MS"/>
              </a:rPr>
              <a:t>s</a:t>
            </a:r>
            <a:r>
              <a:rPr sz="1050" spc="-50" dirty="0">
                <a:latin typeface="Trebuchet MS"/>
                <a:cs typeface="Trebuchet MS"/>
              </a:rPr>
              <a:t>i</a:t>
            </a:r>
            <a:r>
              <a:rPr sz="1050" dirty="0">
                <a:latin typeface="Trebuchet MS"/>
                <a:cs typeface="Trebuchet MS"/>
              </a:rPr>
              <a:t>b</a:t>
            </a:r>
            <a:r>
              <a:rPr sz="1050" spc="-60" dirty="0">
                <a:latin typeface="Trebuchet MS"/>
                <a:cs typeface="Trebuchet MS"/>
              </a:rPr>
              <a:t>l</a:t>
            </a:r>
            <a:r>
              <a:rPr sz="1050" spc="-15" dirty="0">
                <a:latin typeface="Trebuchet MS"/>
                <a:cs typeface="Trebuchet MS"/>
              </a:rPr>
              <a:t>e</a:t>
            </a:r>
            <a:endParaRPr sz="1050">
              <a:latin typeface="Trebuchet MS"/>
              <a:cs typeface="Trebuchet MS"/>
            </a:endParaRPr>
          </a:p>
        </p:txBody>
      </p:sp>
      <p:grpSp>
        <p:nvGrpSpPr>
          <p:cNvPr id="18" name="object 12"/>
          <p:cNvGrpSpPr/>
          <p:nvPr/>
        </p:nvGrpSpPr>
        <p:grpSpPr>
          <a:xfrm>
            <a:off x="1414144" y="3201923"/>
            <a:ext cx="153035" cy="2413000"/>
            <a:chOff x="1414144" y="3201923"/>
            <a:chExt cx="153035" cy="2413000"/>
          </a:xfrm>
        </p:grpSpPr>
        <p:sp>
          <p:nvSpPr>
            <p:cNvPr id="19" name="object 13"/>
            <p:cNvSpPr/>
            <p:nvPr/>
          </p:nvSpPr>
          <p:spPr>
            <a:xfrm>
              <a:off x="1417319" y="3201923"/>
              <a:ext cx="0" cy="2413000"/>
            </a:xfrm>
            <a:custGeom>
              <a:avLst/>
              <a:gdLst/>
              <a:ahLst/>
              <a:cxnLst/>
              <a:rect l="l" t="t" r="r" b="b"/>
              <a:pathLst>
                <a:path h="2413000">
                  <a:moveTo>
                    <a:pt x="0" y="0"/>
                  </a:moveTo>
                  <a:lnTo>
                    <a:pt x="0" y="2413000"/>
                  </a:lnTo>
                </a:path>
              </a:pathLst>
            </a:custGeom>
            <a:ln w="6350">
              <a:solidFill>
                <a:srgbClr val="333333"/>
              </a:solidFill>
            </a:ln>
          </p:spPr>
          <p:txBody>
            <a:bodyPr wrap="square" lIns="0" tIns="0" rIns="0" bIns="0" rtlCol="0"/>
            <a:lstStyle/>
            <a:p>
              <a:endParaRPr/>
            </a:p>
          </p:txBody>
        </p:sp>
        <p:pic>
          <p:nvPicPr>
            <p:cNvPr id="20" name="object 14"/>
            <p:cNvPicPr/>
            <p:nvPr/>
          </p:nvPicPr>
          <p:blipFill>
            <a:blip r:embed="rId4" cstate="print"/>
            <a:stretch>
              <a:fillRect/>
            </a:stretch>
          </p:blipFill>
          <p:spPr>
            <a:xfrm>
              <a:off x="1426209" y="4298949"/>
              <a:ext cx="140715" cy="219963"/>
            </a:xfrm>
            <a:prstGeom prst="rect">
              <a:avLst/>
            </a:prstGeom>
          </p:spPr>
        </p:pic>
      </p:grpSp>
      <p:grpSp>
        <p:nvGrpSpPr>
          <p:cNvPr id="21" name="object 15"/>
          <p:cNvGrpSpPr/>
          <p:nvPr/>
        </p:nvGrpSpPr>
        <p:grpSpPr>
          <a:xfrm>
            <a:off x="6846887" y="1872604"/>
            <a:ext cx="3937635" cy="3801745"/>
            <a:chOff x="6846887" y="2329814"/>
            <a:chExt cx="3937635" cy="3801745"/>
          </a:xfrm>
        </p:grpSpPr>
        <p:pic>
          <p:nvPicPr>
            <p:cNvPr id="22" name="object 16"/>
            <p:cNvPicPr/>
            <p:nvPr/>
          </p:nvPicPr>
          <p:blipFill>
            <a:blip r:embed="rId5" cstate="print"/>
            <a:stretch>
              <a:fillRect/>
            </a:stretch>
          </p:blipFill>
          <p:spPr>
            <a:xfrm>
              <a:off x="6856475" y="2339339"/>
              <a:ext cx="3918204" cy="3718560"/>
            </a:xfrm>
            <a:prstGeom prst="rect">
              <a:avLst/>
            </a:prstGeom>
          </p:spPr>
        </p:pic>
        <p:sp>
          <p:nvSpPr>
            <p:cNvPr id="23" name="object 17"/>
            <p:cNvSpPr/>
            <p:nvPr/>
          </p:nvSpPr>
          <p:spPr>
            <a:xfrm>
              <a:off x="6851650" y="2334577"/>
              <a:ext cx="3928110" cy="3728085"/>
            </a:xfrm>
            <a:custGeom>
              <a:avLst/>
              <a:gdLst/>
              <a:ahLst/>
              <a:cxnLst/>
              <a:rect l="l" t="t" r="r" b="b"/>
              <a:pathLst>
                <a:path w="3928109" h="3728085">
                  <a:moveTo>
                    <a:pt x="0" y="3728085"/>
                  </a:moveTo>
                  <a:lnTo>
                    <a:pt x="3927729" y="3728085"/>
                  </a:lnTo>
                  <a:lnTo>
                    <a:pt x="3927729" y="0"/>
                  </a:lnTo>
                  <a:lnTo>
                    <a:pt x="0" y="0"/>
                  </a:lnTo>
                  <a:lnTo>
                    <a:pt x="0" y="3728085"/>
                  </a:lnTo>
                  <a:close/>
                </a:path>
              </a:pathLst>
            </a:custGeom>
            <a:ln w="9525">
              <a:solidFill>
                <a:srgbClr val="571D74"/>
              </a:solidFill>
            </a:ln>
          </p:spPr>
          <p:txBody>
            <a:bodyPr wrap="square" lIns="0" tIns="0" rIns="0" bIns="0" rtlCol="0"/>
            <a:lstStyle/>
            <a:p>
              <a:endParaRPr/>
            </a:p>
          </p:txBody>
        </p:sp>
        <p:pic>
          <p:nvPicPr>
            <p:cNvPr id="24" name="object 18"/>
            <p:cNvPicPr/>
            <p:nvPr/>
          </p:nvPicPr>
          <p:blipFill>
            <a:blip r:embed="rId6" cstate="print"/>
            <a:stretch>
              <a:fillRect/>
            </a:stretch>
          </p:blipFill>
          <p:spPr>
            <a:xfrm>
              <a:off x="7714233" y="5987542"/>
              <a:ext cx="218440" cy="139192"/>
            </a:xfrm>
            <a:prstGeom prst="rect">
              <a:avLst/>
            </a:prstGeom>
          </p:spPr>
        </p:pic>
        <p:sp>
          <p:nvSpPr>
            <p:cNvPr id="25" name="object 19"/>
            <p:cNvSpPr/>
            <p:nvPr/>
          </p:nvSpPr>
          <p:spPr>
            <a:xfrm>
              <a:off x="7085075" y="6128004"/>
              <a:ext cx="1440180" cy="0"/>
            </a:xfrm>
            <a:custGeom>
              <a:avLst/>
              <a:gdLst/>
              <a:ahLst/>
              <a:cxnLst/>
              <a:rect l="l" t="t" r="r" b="b"/>
              <a:pathLst>
                <a:path w="1440179">
                  <a:moveTo>
                    <a:pt x="1439672" y="0"/>
                  </a:moveTo>
                  <a:lnTo>
                    <a:pt x="0" y="0"/>
                  </a:lnTo>
                </a:path>
              </a:pathLst>
            </a:custGeom>
            <a:ln w="6350">
              <a:solidFill>
                <a:srgbClr val="333333"/>
              </a:solidFill>
            </a:ln>
          </p:spPr>
          <p:txBody>
            <a:bodyPr wrap="square" lIns="0" tIns="0" rIns="0" bIns="0" rtlCol="0"/>
            <a:lstStyle/>
            <a:p>
              <a:endParaRPr/>
            </a:p>
          </p:txBody>
        </p:sp>
      </p:grpSp>
      <p:sp>
        <p:nvSpPr>
          <p:cNvPr id="26" name="object 20"/>
          <p:cNvSpPr txBox="1"/>
          <p:nvPr/>
        </p:nvSpPr>
        <p:spPr>
          <a:xfrm>
            <a:off x="8088248" y="1537616"/>
            <a:ext cx="1458595" cy="186690"/>
          </a:xfrm>
          <a:prstGeom prst="rect">
            <a:avLst/>
          </a:prstGeom>
        </p:spPr>
        <p:txBody>
          <a:bodyPr vert="horz" wrap="square" lIns="0" tIns="13335" rIns="0" bIns="0" rtlCol="0">
            <a:spAutoFit/>
          </a:bodyPr>
          <a:lstStyle/>
          <a:p>
            <a:pPr marL="12700">
              <a:lnSpc>
                <a:spcPct val="100000"/>
              </a:lnSpc>
              <a:spcBef>
                <a:spcPts val="105"/>
              </a:spcBef>
            </a:pPr>
            <a:r>
              <a:rPr sz="1050" spc="40" dirty="0">
                <a:latin typeface="Trebuchet MS"/>
                <a:cs typeface="Trebuchet MS"/>
              </a:rPr>
              <a:t>No</a:t>
            </a:r>
            <a:r>
              <a:rPr sz="1050" spc="45" dirty="0">
                <a:latin typeface="Trebuchet MS"/>
                <a:cs typeface="Trebuchet MS"/>
              </a:rPr>
              <a:t>u</a:t>
            </a:r>
            <a:r>
              <a:rPr sz="1050" spc="-5" dirty="0">
                <a:latin typeface="Trebuchet MS"/>
                <a:cs typeface="Trebuchet MS"/>
              </a:rPr>
              <a:t>v</a:t>
            </a:r>
            <a:r>
              <a:rPr sz="1050" spc="-15" dirty="0">
                <a:latin typeface="Trebuchet MS"/>
                <a:cs typeface="Trebuchet MS"/>
              </a:rPr>
              <a:t>e</a:t>
            </a:r>
            <a:r>
              <a:rPr sz="1050" spc="-60" dirty="0">
                <a:latin typeface="Trebuchet MS"/>
                <a:cs typeface="Trebuchet MS"/>
              </a:rPr>
              <a:t>ll</a:t>
            </a:r>
            <a:r>
              <a:rPr sz="1050" spc="-15" dirty="0">
                <a:latin typeface="Trebuchet MS"/>
                <a:cs typeface="Trebuchet MS"/>
              </a:rPr>
              <a:t>e</a:t>
            </a:r>
            <a:r>
              <a:rPr sz="1050" spc="114" dirty="0">
                <a:latin typeface="Trebuchet MS"/>
                <a:cs typeface="Trebuchet MS"/>
              </a:rPr>
              <a:t>s</a:t>
            </a:r>
            <a:r>
              <a:rPr sz="1050" spc="-95" dirty="0">
                <a:latin typeface="Trebuchet MS"/>
                <a:cs typeface="Trebuchet MS"/>
              </a:rPr>
              <a:t> </a:t>
            </a:r>
            <a:r>
              <a:rPr sz="1050" spc="-25" dirty="0">
                <a:latin typeface="Trebuchet MS"/>
                <a:cs typeface="Trebuchet MS"/>
              </a:rPr>
              <a:t>f</a:t>
            </a:r>
            <a:r>
              <a:rPr sz="1050" spc="-50" dirty="0">
                <a:latin typeface="Trebuchet MS"/>
                <a:cs typeface="Trebuchet MS"/>
              </a:rPr>
              <a:t>i</a:t>
            </a:r>
            <a:r>
              <a:rPr sz="1050" spc="10" dirty="0">
                <a:latin typeface="Trebuchet MS"/>
                <a:cs typeface="Trebuchet MS"/>
              </a:rPr>
              <a:t>ch</a:t>
            </a:r>
            <a:r>
              <a:rPr sz="1050" spc="-15" dirty="0">
                <a:latin typeface="Trebuchet MS"/>
                <a:cs typeface="Trebuchet MS"/>
              </a:rPr>
              <a:t>e</a:t>
            </a:r>
            <a:r>
              <a:rPr sz="1050" spc="114" dirty="0">
                <a:latin typeface="Trebuchet MS"/>
                <a:cs typeface="Trebuchet MS"/>
              </a:rPr>
              <a:t>s</a:t>
            </a:r>
            <a:r>
              <a:rPr sz="1050" spc="-70" dirty="0">
                <a:latin typeface="Trebuchet MS"/>
                <a:cs typeface="Trebuchet MS"/>
              </a:rPr>
              <a:t> </a:t>
            </a:r>
            <a:r>
              <a:rPr sz="1050" dirty="0">
                <a:latin typeface="Trebuchet MS"/>
                <a:cs typeface="Trebuchet MS"/>
              </a:rPr>
              <a:t>p</a:t>
            </a:r>
            <a:r>
              <a:rPr sz="1050" spc="-10" dirty="0">
                <a:latin typeface="Trebuchet MS"/>
                <a:cs typeface="Trebuchet MS"/>
              </a:rPr>
              <a:t>ro</a:t>
            </a:r>
            <a:r>
              <a:rPr sz="1050" spc="-5" dirty="0">
                <a:latin typeface="Trebuchet MS"/>
                <a:cs typeface="Trebuchet MS"/>
              </a:rPr>
              <a:t>d</a:t>
            </a:r>
            <a:r>
              <a:rPr sz="1050" spc="10" dirty="0">
                <a:latin typeface="Trebuchet MS"/>
                <a:cs typeface="Trebuchet MS"/>
              </a:rPr>
              <a:t>u</a:t>
            </a:r>
            <a:r>
              <a:rPr sz="1050" spc="-65" dirty="0">
                <a:latin typeface="Trebuchet MS"/>
                <a:cs typeface="Trebuchet MS"/>
              </a:rPr>
              <a:t>i</a:t>
            </a:r>
            <a:r>
              <a:rPr sz="1050" spc="-75" dirty="0">
                <a:latin typeface="Trebuchet MS"/>
                <a:cs typeface="Trebuchet MS"/>
              </a:rPr>
              <a:t>t</a:t>
            </a:r>
            <a:endParaRPr sz="1050" dirty="0">
              <a:latin typeface="Trebuchet MS"/>
              <a:cs typeface="Trebuchet MS"/>
            </a:endParaRPr>
          </a:p>
        </p:txBody>
      </p:sp>
      <p:grpSp>
        <p:nvGrpSpPr>
          <p:cNvPr id="27" name="object 21"/>
          <p:cNvGrpSpPr/>
          <p:nvPr/>
        </p:nvGrpSpPr>
        <p:grpSpPr>
          <a:xfrm>
            <a:off x="8121395" y="1725598"/>
            <a:ext cx="1440180" cy="140970"/>
            <a:chOff x="8121395" y="2113533"/>
            <a:chExt cx="1440180" cy="140970"/>
          </a:xfrm>
        </p:grpSpPr>
        <p:sp>
          <p:nvSpPr>
            <p:cNvPr id="28" name="object 22"/>
            <p:cNvSpPr/>
            <p:nvPr/>
          </p:nvSpPr>
          <p:spPr>
            <a:xfrm>
              <a:off x="8121395" y="2119883"/>
              <a:ext cx="1440180" cy="0"/>
            </a:xfrm>
            <a:custGeom>
              <a:avLst/>
              <a:gdLst/>
              <a:ahLst/>
              <a:cxnLst/>
              <a:rect l="l" t="t" r="r" b="b"/>
              <a:pathLst>
                <a:path w="1440179">
                  <a:moveTo>
                    <a:pt x="1439672" y="0"/>
                  </a:moveTo>
                  <a:lnTo>
                    <a:pt x="0" y="0"/>
                  </a:lnTo>
                </a:path>
              </a:pathLst>
            </a:custGeom>
            <a:ln w="6350">
              <a:solidFill>
                <a:srgbClr val="333333"/>
              </a:solidFill>
            </a:ln>
          </p:spPr>
          <p:txBody>
            <a:bodyPr wrap="square" lIns="0" tIns="0" rIns="0" bIns="0" rtlCol="0"/>
            <a:lstStyle/>
            <a:p>
              <a:endParaRPr/>
            </a:p>
          </p:txBody>
        </p:sp>
        <p:pic>
          <p:nvPicPr>
            <p:cNvPr id="29" name="object 23"/>
            <p:cNvPicPr/>
            <p:nvPr/>
          </p:nvPicPr>
          <p:blipFill>
            <a:blip r:embed="rId7" cstate="print"/>
            <a:stretch>
              <a:fillRect/>
            </a:stretch>
          </p:blipFill>
          <p:spPr>
            <a:xfrm>
              <a:off x="8730741" y="2113533"/>
              <a:ext cx="219963" cy="140715"/>
            </a:xfrm>
            <a:prstGeom prst="rect">
              <a:avLst/>
            </a:prstGeom>
          </p:spPr>
        </p:pic>
      </p:grpSp>
      <p:sp>
        <p:nvSpPr>
          <p:cNvPr id="30" name="object 24"/>
          <p:cNvSpPr txBox="1"/>
          <p:nvPr/>
        </p:nvSpPr>
        <p:spPr>
          <a:xfrm>
            <a:off x="7093966" y="5724845"/>
            <a:ext cx="1524635" cy="507365"/>
          </a:xfrm>
          <a:prstGeom prst="rect">
            <a:avLst/>
          </a:prstGeom>
        </p:spPr>
        <p:txBody>
          <a:bodyPr vert="horz" wrap="square" lIns="0" tIns="13335" rIns="0" bIns="0" rtlCol="0">
            <a:spAutoFit/>
          </a:bodyPr>
          <a:lstStyle/>
          <a:p>
            <a:pPr marL="18415" marR="5080" indent="-6350" algn="just">
              <a:lnSpc>
                <a:spcPct val="100000"/>
              </a:lnSpc>
              <a:spcBef>
                <a:spcPts val="105"/>
              </a:spcBef>
            </a:pPr>
            <a:r>
              <a:rPr sz="1050" spc="60" dirty="0">
                <a:latin typeface="Trebuchet MS"/>
                <a:cs typeface="Trebuchet MS"/>
              </a:rPr>
              <a:t>A</a:t>
            </a:r>
            <a:r>
              <a:rPr sz="1050" spc="40" dirty="0">
                <a:latin typeface="Trebuchet MS"/>
                <a:cs typeface="Trebuchet MS"/>
              </a:rPr>
              <a:t>ccè</a:t>
            </a:r>
            <a:r>
              <a:rPr sz="1050" spc="35" dirty="0">
                <a:latin typeface="Trebuchet MS"/>
                <a:cs typeface="Trebuchet MS"/>
              </a:rPr>
              <a:t>s</a:t>
            </a:r>
            <a:r>
              <a:rPr sz="1050" spc="-75" dirty="0">
                <a:latin typeface="Trebuchet MS"/>
                <a:cs typeface="Trebuchet MS"/>
              </a:rPr>
              <a:t> </a:t>
            </a:r>
            <a:r>
              <a:rPr sz="1050" spc="20" dirty="0">
                <a:latin typeface="Trebuchet MS"/>
                <a:cs typeface="Trebuchet MS"/>
              </a:rPr>
              <a:t>à</a:t>
            </a:r>
            <a:r>
              <a:rPr sz="1050" spc="-55" dirty="0">
                <a:latin typeface="Trebuchet MS"/>
                <a:cs typeface="Trebuchet MS"/>
              </a:rPr>
              <a:t> </a:t>
            </a:r>
            <a:r>
              <a:rPr sz="1050" spc="-60" dirty="0">
                <a:latin typeface="Trebuchet MS"/>
                <a:cs typeface="Trebuchet MS"/>
              </a:rPr>
              <a:t>l</a:t>
            </a:r>
            <a:r>
              <a:rPr sz="1050" spc="20" dirty="0">
                <a:latin typeface="Trebuchet MS"/>
                <a:cs typeface="Trebuchet MS"/>
              </a:rPr>
              <a:t>a</a:t>
            </a:r>
            <a:r>
              <a:rPr sz="1050" spc="-55" dirty="0">
                <a:latin typeface="Trebuchet MS"/>
                <a:cs typeface="Trebuchet MS"/>
              </a:rPr>
              <a:t> </a:t>
            </a:r>
            <a:r>
              <a:rPr sz="1050" spc="114" dirty="0">
                <a:latin typeface="Trebuchet MS"/>
                <a:cs typeface="Trebuchet MS"/>
              </a:rPr>
              <a:t>s</a:t>
            </a:r>
            <a:r>
              <a:rPr sz="1050" spc="-30" dirty="0">
                <a:latin typeface="Trebuchet MS"/>
                <a:cs typeface="Trebuchet MS"/>
              </a:rPr>
              <a:t>élect</a:t>
            </a:r>
            <a:r>
              <a:rPr sz="1050" spc="-25" dirty="0">
                <a:latin typeface="Trebuchet MS"/>
                <a:cs typeface="Trebuchet MS"/>
              </a:rPr>
              <a:t>i</a:t>
            </a:r>
            <a:r>
              <a:rPr sz="1050" spc="35" dirty="0">
                <a:latin typeface="Trebuchet MS"/>
                <a:cs typeface="Trebuchet MS"/>
              </a:rPr>
              <a:t>o</a:t>
            </a:r>
            <a:r>
              <a:rPr sz="1050" spc="10" dirty="0">
                <a:latin typeface="Trebuchet MS"/>
                <a:cs typeface="Trebuchet MS"/>
              </a:rPr>
              <a:t>n</a:t>
            </a:r>
            <a:r>
              <a:rPr sz="1050" spc="-90" dirty="0">
                <a:latin typeface="Trebuchet MS"/>
                <a:cs typeface="Trebuchet MS"/>
              </a:rPr>
              <a:t> </a:t>
            </a:r>
            <a:r>
              <a:rPr sz="1050" dirty="0">
                <a:latin typeface="Trebuchet MS"/>
                <a:cs typeface="Trebuchet MS"/>
              </a:rPr>
              <a:t>de</a:t>
            </a:r>
            <a:r>
              <a:rPr sz="1050" spc="-60" dirty="0">
                <a:latin typeface="Trebuchet MS"/>
                <a:cs typeface="Trebuchet MS"/>
              </a:rPr>
              <a:t> l</a:t>
            </a:r>
            <a:r>
              <a:rPr sz="1050" spc="15" dirty="0">
                <a:latin typeface="Trebuchet MS"/>
                <a:cs typeface="Trebuchet MS"/>
              </a:rPr>
              <a:t>a  </a:t>
            </a:r>
            <a:r>
              <a:rPr sz="1050" spc="10" dirty="0">
                <a:latin typeface="Trebuchet MS"/>
                <a:cs typeface="Trebuchet MS"/>
              </a:rPr>
              <a:t>du</a:t>
            </a:r>
            <a:r>
              <a:rPr sz="1050" spc="-35" dirty="0">
                <a:latin typeface="Trebuchet MS"/>
                <a:cs typeface="Trebuchet MS"/>
              </a:rPr>
              <a:t>ré</a:t>
            </a:r>
            <a:r>
              <a:rPr sz="1050" spc="-15" dirty="0">
                <a:latin typeface="Trebuchet MS"/>
                <a:cs typeface="Trebuchet MS"/>
              </a:rPr>
              <a:t>e</a:t>
            </a:r>
            <a:r>
              <a:rPr sz="1050" spc="-85" dirty="0">
                <a:latin typeface="Trebuchet MS"/>
                <a:cs typeface="Trebuchet MS"/>
              </a:rPr>
              <a:t> </a:t>
            </a:r>
            <a:r>
              <a:rPr sz="1050" spc="10" dirty="0">
                <a:latin typeface="Trebuchet MS"/>
                <a:cs typeface="Trebuchet MS"/>
              </a:rPr>
              <a:t>d</a:t>
            </a:r>
            <a:r>
              <a:rPr sz="1050" spc="-175" dirty="0">
                <a:latin typeface="Trebuchet MS"/>
                <a:cs typeface="Trebuchet MS"/>
              </a:rPr>
              <a:t>’</a:t>
            </a:r>
            <a:r>
              <a:rPr sz="1050" spc="-15" dirty="0">
                <a:latin typeface="Trebuchet MS"/>
                <a:cs typeface="Trebuchet MS"/>
              </a:rPr>
              <a:t>e</a:t>
            </a:r>
            <a:r>
              <a:rPr sz="1050" spc="5" dirty="0">
                <a:latin typeface="Trebuchet MS"/>
                <a:cs typeface="Trebuchet MS"/>
              </a:rPr>
              <a:t>n</a:t>
            </a:r>
            <a:r>
              <a:rPr sz="1050" spc="60" dirty="0">
                <a:latin typeface="Trebuchet MS"/>
                <a:cs typeface="Trebuchet MS"/>
              </a:rPr>
              <a:t>g</a:t>
            </a:r>
            <a:r>
              <a:rPr sz="1050" spc="20" dirty="0">
                <a:latin typeface="Trebuchet MS"/>
                <a:cs typeface="Trebuchet MS"/>
              </a:rPr>
              <a:t>ageme</a:t>
            </a:r>
            <a:r>
              <a:rPr sz="1050" spc="-5" dirty="0">
                <a:latin typeface="Trebuchet MS"/>
                <a:cs typeface="Trebuchet MS"/>
              </a:rPr>
              <a:t>n</a:t>
            </a:r>
            <a:r>
              <a:rPr sz="1050" spc="-85" dirty="0">
                <a:latin typeface="Trebuchet MS"/>
                <a:cs typeface="Trebuchet MS"/>
              </a:rPr>
              <a:t>t</a:t>
            </a:r>
            <a:r>
              <a:rPr sz="1050" spc="-180" dirty="0">
                <a:latin typeface="Trebuchet MS"/>
                <a:cs typeface="Trebuchet MS"/>
              </a:rPr>
              <a:t>,</a:t>
            </a:r>
            <a:r>
              <a:rPr sz="1050" spc="-105" dirty="0">
                <a:latin typeface="Trebuchet MS"/>
                <a:cs typeface="Trebuchet MS"/>
              </a:rPr>
              <a:t> </a:t>
            </a:r>
            <a:r>
              <a:rPr sz="1050" spc="10" dirty="0">
                <a:latin typeface="Trebuchet MS"/>
                <a:cs typeface="Trebuchet MS"/>
              </a:rPr>
              <a:t>d</a:t>
            </a:r>
            <a:r>
              <a:rPr sz="1050" spc="-15" dirty="0">
                <a:latin typeface="Trebuchet MS"/>
                <a:cs typeface="Trebuchet MS"/>
              </a:rPr>
              <a:t>e</a:t>
            </a:r>
            <a:r>
              <a:rPr sz="1050" spc="95" dirty="0">
                <a:latin typeface="Trebuchet MS"/>
                <a:cs typeface="Trebuchet MS"/>
              </a:rPr>
              <a:t>s  </a:t>
            </a:r>
            <a:r>
              <a:rPr sz="1050" spc="15" dirty="0">
                <a:latin typeface="Trebuchet MS"/>
                <a:cs typeface="Trebuchet MS"/>
              </a:rPr>
              <a:t>o</a:t>
            </a:r>
            <a:r>
              <a:rPr sz="1050" spc="10" dirty="0">
                <a:latin typeface="Trebuchet MS"/>
                <a:cs typeface="Trebuchet MS"/>
              </a:rPr>
              <a:t>p</a:t>
            </a:r>
            <a:r>
              <a:rPr sz="1050" spc="-25" dirty="0">
                <a:latin typeface="Trebuchet MS"/>
                <a:cs typeface="Trebuchet MS"/>
              </a:rPr>
              <a:t>ti</a:t>
            </a:r>
            <a:r>
              <a:rPr sz="1050" spc="-40" dirty="0">
                <a:latin typeface="Trebuchet MS"/>
                <a:cs typeface="Trebuchet MS"/>
              </a:rPr>
              <a:t>o</a:t>
            </a:r>
            <a:r>
              <a:rPr sz="1050" spc="5" dirty="0">
                <a:latin typeface="Trebuchet MS"/>
                <a:cs typeface="Trebuchet MS"/>
              </a:rPr>
              <a:t>n</a:t>
            </a:r>
            <a:r>
              <a:rPr sz="1050" spc="114" dirty="0">
                <a:latin typeface="Trebuchet MS"/>
                <a:cs typeface="Trebuchet MS"/>
              </a:rPr>
              <a:t>s</a:t>
            </a:r>
            <a:r>
              <a:rPr sz="1050" spc="-95" dirty="0">
                <a:latin typeface="Trebuchet MS"/>
                <a:cs typeface="Trebuchet MS"/>
              </a:rPr>
              <a:t> </a:t>
            </a:r>
            <a:r>
              <a:rPr sz="1050" spc="-15" dirty="0">
                <a:latin typeface="Trebuchet MS"/>
                <a:cs typeface="Trebuchet MS"/>
              </a:rPr>
              <a:t>e</a:t>
            </a:r>
            <a:r>
              <a:rPr sz="1050" spc="-75" dirty="0">
                <a:latin typeface="Trebuchet MS"/>
                <a:cs typeface="Trebuchet MS"/>
              </a:rPr>
              <a:t>t</a:t>
            </a:r>
            <a:r>
              <a:rPr sz="1050" spc="-65" dirty="0">
                <a:latin typeface="Trebuchet MS"/>
                <a:cs typeface="Trebuchet MS"/>
              </a:rPr>
              <a:t> </a:t>
            </a:r>
            <a:r>
              <a:rPr sz="1050" spc="10" dirty="0">
                <a:latin typeface="Trebuchet MS"/>
                <a:cs typeface="Trebuchet MS"/>
              </a:rPr>
              <a:t>d</a:t>
            </a:r>
            <a:r>
              <a:rPr sz="1050" spc="-15" dirty="0">
                <a:latin typeface="Trebuchet MS"/>
                <a:cs typeface="Trebuchet MS"/>
              </a:rPr>
              <a:t>e</a:t>
            </a:r>
            <a:r>
              <a:rPr sz="1050" spc="114" dirty="0">
                <a:latin typeface="Trebuchet MS"/>
                <a:cs typeface="Trebuchet MS"/>
              </a:rPr>
              <a:t>s</a:t>
            </a:r>
            <a:r>
              <a:rPr sz="1050" spc="-70" dirty="0">
                <a:latin typeface="Trebuchet MS"/>
                <a:cs typeface="Trebuchet MS"/>
              </a:rPr>
              <a:t> </a:t>
            </a:r>
            <a:r>
              <a:rPr sz="1050" spc="-60" dirty="0">
                <a:latin typeface="Trebuchet MS"/>
                <a:cs typeface="Trebuchet MS"/>
              </a:rPr>
              <a:t>l</a:t>
            </a:r>
            <a:r>
              <a:rPr sz="1050" spc="45" dirty="0">
                <a:latin typeface="Trebuchet MS"/>
                <a:cs typeface="Trebuchet MS"/>
              </a:rPr>
              <a:t>o</a:t>
            </a:r>
            <a:r>
              <a:rPr sz="1050" spc="40" dirty="0">
                <a:latin typeface="Trebuchet MS"/>
                <a:cs typeface="Trebuchet MS"/>
              </a:rPr>
              <a:t>g</a:t>
            </a:r>
            <a:r>
              <a:rPr sz="1050" spc="-50" dirty="0">
                <a:latin typeface="Trebuchet MS"/>
                <a:cs typeface="Trebuchet MS"/>
              </a:rPr>
              <a:t>i</a:t>
            </a:r>
            <a:r>
              <a:rPr sz="1050" spc="-15" dirty="0">
                <a:latin typeface="Trebuchet MS"/>
                <a:cs typeface="Trebuchet MS"/>
              </a:rPr>
              <a:t>cie</a:t>
            </a:r>
            <a:r>
              <a:rPr sz="1050" spc="-60" dirty="0">
                <a:latin typeface="Trebuchet MS"/>
                <a:cs typeface="Trebuchet MS"/>
              </a:rPr>
              <a:t>l</a:t>
            </a:r>
            <a:r>
              <a:rPr sz="1050" spc="114" dirty="0">
                <a:latin typeface="Trebuchet MS"/>
                <a:cs typeface="Trebuchet MS"/>
              </a:rPr>
              <a:t>s</a:t>
            </a:r>
            <a:endParaRPr sz="1050">
              <a:latin typeface="Trebuchet MS"/>
              <a:cs typeface="Trebuchet MS"/>
            </a:endParaRPr>
          </a:p>
        </p:txBody>
      </p:sp>
      <p:sp>
        <p:nvSpPr>
          <p:cNvPr id="31" name="object 25"/>
          <p:cNvSpPr txBox="1"/>
          <p:nvPr/>
        </p:nvSpPr>
        <p:spPr>
          <a:xfrm>
            <a:off x="920902" y="6187846"/>
            <a:ext cx="1049655" cy="162560"/>
          </a:xfrm>
          <a:prstGeom prst="rect">
            <a:avLst/>
          </a:prstGeom>
        </p:spPr>
        <p:txBody>
          <a:bodyPr vert="horz" wrap="square" lIns="0" tIns="12700" rIns="0" bIns="0" rtlCol="0">
            <a:spAutoFit/>
          </a:bodyPr>
          <a:lstStyle/>
          <a:p>
            <a:pPr marL="12700">
              <a:lnSpc>
                <a:spcPct val="100000"/>
              </a:lnSpc>
              <a:spcBef>
                <a:spcPts val="100"/>
              </a:spcBef>
            </a:pPr>
            <a:r>
              <a:rPr sz="900" spc="45" dirty="0">
                <a:latin typeface="Trebuchet MS"/>
                <a:cs typeface="Trebuchet MS"/>
              </a:rPr>
              <a:t>C</a:t>
            </a:r>
            <a:r>
              <a:rPr sz="900" spc="-35" dirty="0">
                <a:latin typeface="Trebuchet MS"/>
                <a:cs typeface="Trebuchet MS"/>
              </a:rPr>
              <a:t>at</a:t>
            </a:r>
            <a:r>
              <a:rPr sz="900" dirty="0">
                <a:latin typeface="Trebuchet MS"/>
                <a:cs typeface="Trebuchet MS"/>
              </a:rPr>
              <a:t>alog</a:t>
            </a:r>
            <a:r>
              <a:rPr sz="900" spc="-20" dirty="0">
                <a:latin typeface="Trebuchet MS"/>
                <a:cs typeface="Trebuchet MS"/>
              </a:rPr>
              <a:t>u</a:t>
            </a:r>
            <a:r>
              <a:rPr sz="900" spc="-15" dirty="0">
                <a:latin typeface="Trebuchet MS"/>
                <a:cs typeface="Trebuchet MS"/>
              </a:rPr>
              <a:t>e</a:t>
            </a:r>
            <a:r>
              <a:rPr sz="900" spc="-45" dirty="0">
                <a:latin typeface="Trebuchet MS"/>
                <a:cs typeface="Trebuchet MS"/>
              </a:rPr>
              <a:t> </a:t>
            </a:r>
            <a:r>
              <a:rPr sz="900" spc="10" dirty="0">
                <a:latin typeface="Trebuchet MS"/>
                <a:cs typeface="Trebuchet MS"/>
              </a:rPr>
              <a:t>T</a:t>
            </a:r>
            <a:r>
              <a:rPr sz="900" spc="40" dirty="0">
                <a:latin typeface="Trebuchet MS"/>
                <a:cs typeface="Trebuchet MS"/>
              </a:rPr>
              <a:t>PE</a:t>
            </a:r>
            <a:r>
              <a:rPr sz="900" spc="-55" dirty="0">
                <a:latin typeface="Trebuchet MS"/>
                <a:cs typeface="Trebuchet MS"/>
              </a:rPr>
              <a:t> </a:t>
            </a:r>
            <a:r>
              <a:rPr sz="900" spc="25" dirty="0">
                <a:latin typeface="Trebuchet MS"/>
                <a:cs typeface="Trebuchet MS"/>
              </a:rPr>
              <a:t>2022</a:t>
            </a:r>
            <a:endParaRPr sz="900">
              <a:latin typeface="Trebuchet MS"/>
              <a:cs typeface="Trebuchet MS"/>
            </a:endParaRPr>
          </a:p>
        </p:txBody>
      </p:sp>
      <p:grpSp>
        <p:nvGrpSpPr>
          <p:cNvPr id="32" name="object 26"/>
          <p:cNvGrpSpPr/>
          <p:nvPr/>
        </p:nvGrpSpPr>
        <p:grpSpPr>
          <a:xfrm>
            <a:off x="1683702" y="1779651"/>
            <a:ext cx="3797300" cy="4384040"/>
            <a:chOff x="1683702" y="1779651"/>
            <a:chExt cx="3797300" cy="4384040"/>
          </a:xfrm>
        </p:grpSpPr>
        <p:pic>
          <p:nvPicPr>
            <p:cNvPr id="33" name="object 27"/>
            <p:cNvPicPr/>
            <p:nvPr/>
          </p:nvPicPr>
          <p:blipFill>
            <a:blip r:embed="rId8" cstate="print"/>
            <a:stretch>
              <a:fillRect/>
            </a:stretch>
          </p:blipFill>
          <p:spPr>
            <a:xfrm>
              <a:off x="1693163" y="1789176"/>
              <a:ext cx="3777996" cy="4364736"/>
            </a:xfrm>
            <a:prstGeom prst="rect">
              <a:avLst/>
            </a:prstGeom>
          </p:spPr>
        </p:pic>
        <p:sp>
          <p:nvSpPr>
            <p:cNvPr id="34" name="object 28"/>
            <p:cNvSpPr/>
            <p:nvPr/>
          </p:nvSpPr>
          <p:spPr>
            <a:xfrm>
              <a:off x="1688464" y="1784413"/>
              <a:ext cx="3787775" cy="4374515"/>
            </a:xfrm>
            <a:custGeom>
              <a:avLst/>
              <a:gdLst/>
              <a:ahLst/>
              <a:cxnLst/>
              <a:rect l="l" t="t" r="r" b="b"/>
              <a:pathLst>
                <a:path w="3787775" h="4374515">
                  <a:moveTo>
                    <a:pt x="0" y="4374261"/>
                  </a:moveTo>
                  <a:lnTo>
                    <a:pt x="3787521" y="4374261"/>
                  </a:lnTo>
                  <a:lnTo>
                    <a:pt x="3787521" y="0"/>
                  </a:lnTo>
                  <a:lnTo>
                    <a:pt x="0" y="0"/>
                  </a:lnTo>
                  <a:lnTo>
                    <a:pt x="0" y="4374261"/>
                  </a:lnTo>
                  <a:close/>
                </a:path>
              </a:pathLst>
            </a:custGeom>
            <a:ln w="9525">
              <a:solidFill>
                <a:srgbClr val="571D74"/>
              </a:solidFill>
            </a:ln>
          </p:spPr>
          <p:txBody>
            <a:bodyPr wrap="square" lIns="0" tIns="0" rIns="0" bIns="0" rtlCol="0"/>
            <a:lstStyle/>
            <a:p>
              <a:endParaRPr/>
            </a:p>
          </p:txBody>
        </p:sp>
      </p:grpSp>
    </p:spTree>
    <p:extLst>
      <p:ext uri="{BB962C8B-B14F-4D97-AF65-F5344CB8AC3E}">
        <p14:creationId xmlns:p14="http://schemas.microsoft.com/office/powerpoint/2010/main" val="2171821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877344" y="458764"/>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Changement de </a:t>
            </a:r>
            <a:r>
              <a:rPr lang="fr-FR" sz="2000" spc="30" dirty="0" err="1">
                <a:latin typeface="Montserrat Black" panose="00000A00000000000000" pitchFamily="2" charset="0"/>
              </a:rPr>
              <a:t>process</a:t>
            </a:r>
            <a:r>
              <a:rPr lang="fr-FR" sz="2000" spc="30" dirty="0">
                <a:latin typeface="Montserrat Black" panose="00000A00000000000000" pitchFamily="2" charset="0"/>
              </a:rPr>
              <a:t> commande monétique</a:t>
            </a:r>
          </a:p>
        </p:txBody>
      </p:sp>
      <p:sp>
        <p:nvSpPr>
          <p:cNvPr id="90" name="object 2"/>
          <p:cNvSpPr txBox="1">
            <a:spLocks/>
          </p:cNvSpPr>
          <p:nvPr/>
        </p:nvSpPr>
        <p:spPr>
          <a:xfrm>
            <a:off x="599643" y="1167964"/>
            <a:ext cx="11431936" cy="5103961"/>
          </a:xfrm>
          <a:prstGeom prst="rect">
            <a:avLst/>
          </a:prstGeom>
        </p:spPr>
        <p:txBody>
          <a:bodyPr vert="horz" wrap="square" lIns="0" tIns="12700" rIns="0" bIns="0" rtlCol="0">
            <a:sp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2700">
              <a:spcBef>
                <a:spcPts val="100"/>
              </a:spcBef>
            </a:pPr>
            <a:r>
              <a:rPr lang="fr-FR" spc="-15" dirty="0">
                <a:latin typeface="Arial" panose="020B0604020202020204" pitchFamily="34" charset="0"/>
                <a:cs typeface="Arial" panose="020B0604020202020204" pitchFamily="34" charset="0"/>
              </a:rPr>
              <a:t>Jusque là pour toute demande de prestation monétique il fallait compléter le FLU006 avant de le transmettre via </a:t>
            </a:r>
            <a:r>
              <a:rPr lang="fr-FR" spc="-15" dirty="0" err="1">
                <a:latin typeface="Arial" panose="020B0604020202020204" pitchFamily="34" charset="0"/>
                <a:cs typeface="Arial" panose="020B0604020202020204" pitchFamily="34" charset="0"/>
              </a:rPr>
              <a:t>Myflow</a:t>
            </a:r>
            <a:r>
              <a:rPr lang="fr-FR" spc="-15" dirty="0">
                <a:latin typeface="Arial" panose="020B0604020202020204" pitchFamily="34" charset="0"/>
                <a:cs typeface="Arial" panose="020B0604020202020204" pitchFamily="34" charset="0"/>
              </a:rPr>
              <a:t> au Back Office. </a:t>
            </a:r>
          </a:p>
          <a:p>
            <a:pPr marL="12700">
              <a:spcBef>
                <a:spcPts val="100"/>
              </a:spcBef>
            </a:pPr>
            <a:endParaRPr lang="fr-FR" spc="-15" dirty="0">
              <a:latin typeface="Arial" panose="020B0604020202020204" pitchFamily="34" charset="0"/>
              <a:cs typeface="Arial" panose="020B0604020202020204" pitchFamily="34" charset="0"/>
            </a:endParaRPr>
          </a:p>
          <a:p>
            <a:pPr marL="12700">
              <a:spcBef>
                <a:spcPts val="100"/>
              </a:spcBef>
            </a:pPr>
            <a:r>
              <a:rPr lang="fr-FR" spc="-15" dirty="0">
                <a:latin typeface="Arial" panose="020B0604020202020204" pitchFamily="34" charset="0"/>
                <a:cs typeface="Arial" panose="020B0604020202020204" pitchFamily="34" charset="0"/>
              </a:rPr>
              <a:t>A compter du </a:t>
            </a:r>
            <a:r>
              <a:rPr lang="fr-FR" b="1" spc="-15" dirty="0">
                <a:latin typeface="Arial" panose="020B0604020202020204" pitchFamily="34" charset="0"/>
                <a:cs typeface="Arial" panose="020B0604020202020204" pitchFamily="34" charset="0"/>
              </a:rPr>
              <a:t>24 janvier </a:t>
            </a:r>
            <a:r>
              <a:rPr lang="fr-FR" spc="-15" dirty="0">
                <a:latin typeface="Arial" panose="020B0604020202020204" pitchFamily="34" charset="0"/>
                <a:cs typeface="Arial" panose="020B0604020202020204" pitchFamily="34" charset="0"/>
              </a:rPr>
              <a:t>il ne sera plus nécessaire d’aller chercher ce document avant de vous rendre sur </a:t>
            </a:r>
            <a:r>
              <a:rPr lang="fr-FR" spc="-15" dirty="0" err="1">
                <a:latin typeface="Arial" panose="020B0604020202020204" pitchFamily="34" charset="0"/>
                <a:cs typeface="Arial" panose="020B0604020202020204" pitchFamily="34" charset="0"/>
              </a:rPr>
              <a:t>Myflow</a:t>
            </a:r>
            <a:r>
              <a:rPr lang="fr-FR" spc="-15" dirty="0">
                <a:latin typeface="Arial" panose="020B0604020202020204" pitchFamily="34" charset="0"/>
                <a:cs typeface="Arial" panose="020B0604020202020204" pitchFamily="34" charset="0"/>
              </a:rPr>
              <a:t>.</a:t>
            </a:r>
          </a:p>
          <a:p>
            <a:pPr marL="12700">
              <a:spcBef>
                <a:spcPts val="100"/>
              </a:spcBef>
            </a:pPr>
            <a:endParaRPr lang="fr-FR" spc="-15" dirty="0">
              <a:latin typeface="Arial" panose="020B0604020202020204" pitchFamily="34" charset="0"/>
              <a:cs typeface="Arial" panose="020B0604020202020204" pitchFamily="34" charset="0"/>
            </a:endParaRPr>
          </a:p>
          <a:p>
            <a:pPr marL="12700">
              <a:spcBef>
                <a:spcPts val="100"/>
              </a:spcBef>
            </a:pPr>
            <a:r>
              <a:rPr lang="fr-FR" spc="-15" dirty="0">
                <a:latin typeface="Arial" panose="020B0604020202020204" pitchFamily="34" charset="0"/>
                <a:cs typeface="Arial" panose="020B0604020202020204" pitchFamily="34" charset="0"/>
              </a:rPr>
              <a:t>Vous effectuerez ainsi votre demande directement sur un formulaire intégré à </a:t>
            </a:r>
            <a:r>
              <a:rPr lang="fr-FR" spc="-15" dirty="0" err="1">
                <a:latin typeface="Arial" panose="020B0604020202020204" pitchFamily="34" charset="0"/>
                <a:cs typeface="Arial" panose="020B0604020202020204" pitchFamily="34" charset="0"/>
              </a:rPr>
              <a:t>Myflow</a:t>
            </a:r>
            <a:r>
              <a:rPr lang="fr-FR" spc="-15" dirty="0">
                <a:latin typeface="Arial" panose="020B0604020202020204" pitchFamily="34" charset="0"/>
                <a:cs typeface="Arial" panose="020B0604020202020204" pitchFamily="34" charset="0"/>
              </a:rPr>
              <a:t>. Vous y trouverez tous les anciens éléments et marqueurs de l’actuel FLU006.</a:t>
            </a:r>
          </a:p>
          <a:p>
            <a:pPr marL="12700">
              <a:spcBef>
                <a:spcPts val="100"/>
              </a:spcBef>
            </a:pPr>
            <a:endParaRPr lang="fr-FR" spc="-15" dirty="0">
              <a:latin typeface="Arial" panose="020B0604020202020204" pitchFamily="34" charset="0"/>
              <a:cs typeface="Arial" panose="020B0604020202020204" pitchFamily="34" charset="0"/>
            </a:endParaRPr>
          </a:p>
          <a:p>
            <a:pPr marL="12700">
              <a:spcBef>
                <a:spcPts val="100"/>
              </a:spcBef>
            </a:pPr>
            <a:r>
              <a:rPr lang="fr-FR" spc="-15" dirty="0">
                <a:latin typeface="Arial" panose="020B0604020202020204" pitchFamily="34" charset="0"/>
                <a:cs typeface="Arial" panose="020B0604020202020204" pitchFamily="34" charset="0"/>
              </a:rPr>
              <a:t>Il vous suffit de cocher les choix retenus et de cliquer sur envoyer.</a:t>
            </a:r>
          </a:p>
          <a:p>
            <a:pPr marL="12700">
              <a:spcBef>
                <a:spcPts val="100"/>
              </a:spcBef>
            </a:pPr>
            <a:endParaRPr lang="fr-FR" spc="-15" dirty="0">
              <a:latin typeface="Arial" panose="020B0604020202020204" pitchFamily="34" charset="0"/>
              <a:cs typeface="Arial" panose="020B0604020202020204" pitchFamily="34" charset="0"/>
            </a:endParaRPr>
          </a:p>
          <a:p>
            <a:pPr marL="12700">
              <a:spcBef>
                <a:spcPts val="100"/>
              </a:spcBef>
            </a:pPr>
            <a:r>
              <a:rPr lang="fr-FR" spc="-15" dirty="0">
                <a:latin typeface="Arial" panose="020B0604020202020204" pitchFamily="34" charset="0"/>
                <a:cs typeface="Arial" panose="020B0604020202020204" pitchFamily="34" charset="0"/>
              </a:rPr>
              <a:t>Une pièce jointe peut vous être demandée dans 2 cas :</a:t>
            </a:r>
          </a:p>
          <a:p>
            <a:pPr marL="460375" lvl="1">
              <a:spcBef>
                <a:spcPts val="100"/>
              </a:spcBef>
            </a:pPr>
            <a:r>
              <a:rPr lang="fr-FR" spc="-15" dirty="0">
                <a:latin typeface="Arial" panose="020B0604020202020204" pitchFamily="34" charset="0"/>
                <a:cs typeface="Arial" panose="020B0604020202020204" pitchFamily="34" charset="0"/>
              </a:rPr>
              <a:t>Vous mettez en place un SP+/JPEL, il faut joindre la fiche adéquate,</a:t>
            </a:r>
          </a:p>
          <a:p>
            <a:pPr marL="460375" lvl="1">
              <a:spcBef>
                <a:spcPts val="100"/>
              </a:spcBef>
            </a:pPr>
            <a:r>
              <a:rPr lang="fr-FR" spc="-15" dirty="0">
                <a:latin typeface="Arial" panose="020B0604020202020204" pitchFamily="34" charset="0"/>
                <a:cs typeface="Arial" panose="020B0604020202020204" pitchFamily="34" charset="0"/>
              </a:rPr>
              <a:t>Vous avez sollicité et obtenu un accord délégataire : il faut joindre le mail</a:t>
            </a:r>
          </a:p>
          <a:p>
            <a:pPr marL="12700">
              <a:spcBef>
                <a:spcPts val="100"/>
              </a:spcBef>
            </a:pPr>
            <a:endParaRPr lang="fr-FR" spc="-15" dirty="0">
              <a:latin typeface="Arial" panose="020B0604020202020204" pitchFamily="34" charset="0"/>
              <a:cs typeface="Arial" panose="020B0604020202020204" pitchFamily="34" charset="0"/>
            </a:endParaRPr>
          </a:p>
          <a:p>
            <a:pPr marL="12700">
              <a:spcBef>
                <a:spcPts val="100"/>
              </a:spcBef>
            </a:pPr>
            <a:r>
              <a:rPr lang="fr-FR" spc="-15" dirty="0">
                <a:latin typeface="Arial" panose="020B0604020202020204" pitchFamily="34" charset="0"/>
                <a:cs typeface="Arial" panose="020B0604020202020204" pitchFamily="34" charset="0"/>
              </a:rPr>
              <a:t>Vous êtes impatient de voir à quoi ressemble le nouveau </a:t>
            </a:r>
            <a:r>
              <a:rPr lang="fr-FR" spc="-15" dirty="0" err="1">
                <a:latin typeface="Arial" panose="020B0604020202020204" pitchFamily="34" charset="0"/>
                <a:cs typeface="Arial" panose="020B0604020202020204" pitchFamily="34" charset="0"/>
              </a:rPr>
              <a:t>Myflow</a:t>
            </a:r>
            <a:r>
              <a:rPr lang="fr-FR" spc="-15" dirty="0">
                <a:latin typeface="Arial" panose="020B0604020202020204" pitchFamily="34" charset="0"/>
                <a:cs typeface="Arial" panose="020B0604020202020204" pitchFamily="34" charset="0"/>
              </a:rPr>
              <a:t> ! Et bien il n’a pas changé d’endroit et se substitue simplement à l’ancien.</a:t>
            </a:r>
          </a:p>
          <a:p>
            <a:pPr marL="0" indent="0">
              <a:spcBef>
                <a:spcPts val="100"/>
              </a:spcBef>
              <a:buNone/>
            </a:pPr>
            <a:endParaRPr lang="fr-FR" b="1" spc="-15"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5334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261" y="6281994"/>
            <a:ext cx="2862915" cy="440108"/>
          </a:xfrm>
          <a:prstGeom prst="rect">
            <a:avLst/>
          </a:prstGeom>
          <a:solidFill>
            <a:schemeClr val="bg1"/>
          </a:solidFill>
          <a:ln>
            <a:noFill/>
          </a:ln>
          <a:effectLst/>
        </p:spPr>
      </p:pic>
      <p:sp>
        <p:nvSpPr>
          <p:cNvPr id="7" name="Rectangle 6"/>
          <p:cNvSpPr/>
          <p:nvPr/>
        </p:nvSpPr>
        <p:spPr>
          <a:xfrm>
            <a:off x="8746924" y="3522836"/>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 name="Rectangle 1"/>
          <p:cNvSpPr/>
          <p:nvPr/>
        </p:nvSpPr>
        <p:spPr>
          <a:xfrm>
            <a:off x="249846" y="1417066"/>
            <a:ext cx="5552995" cy="369332"/>
          </a:xfrm>
          <a:prstGeom prst="rect">
            <a:avLst/>
          </a:prstGeom>
        </p:spPr>
        <p:txBody>
          <a:bodyPr wrap="none">
            <a:spAutoFit/>
          </a:bodyPr>
          <a:lstStyle/>
          <a:p>
            <a:pPr marL="285750" indent="-285750">
              <a:buClr>
                <a:srgbClr val="C00000"/>
              </a:buClr>
              <a:buFont typeface="Wingdings" panose="05000000000000000000" pitchFamily="2" charset="2"/>
              <a:buChar char="q"/>
            </a:pPr>
            <a:r>
              <a:rPr lang="fr-FR" dirty="0">
                <a:latin typeface="Calibri" panose="020F0502020204030204" pitchFamily="34" charset="0"/>
                <a:cs typeface="Calibri" panose="020F0502020204030204" pitchFamily="34" charset="0"/>
              </a:rPr>
              <a:t>Retrouvez la documentation et les liens concernant </a:t>
            </a:r>
            <a:r>
              <a:rPr lang="fr-FR" b="1" dirty="0">
                <a:solidFill>
                  <a:schemeClr val="tx1">
                    <a:lumMod val="75000"/>
                    <a:lumOff val="25000"/>
                  </a:schemeClr>
                </a:solidFill>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p:txBody>
      </p:sp>
      <p:sp>
        <p:nvSpPr>
          <p:cNvPr id="9" name="Rectangle 8"/>
          <p:cNvSpPr/>
          <p:nvPr/>
        </p:nvSpPr>
        <p:spPr>
          <a:xfrm>
            <a:off x="728741" y="1939993"/>
            <a:ext cx="10272768" cy="2523768"/>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le catalogue monétique 2022 : clic </a:t>
            </a:r>
            <a:r>
              <a:rPr lang="fr-FR" dirty="0">
                <a:latin typeface="Calibri" panose="020F0502020204030204" pitchFamily="34" charset="0"/>
                <a:ea typeface="Calibri" panose="020F0502020204030204" pitchFamily="34" charset="0"/>
                <a:cs typeface="Calibri" panose="020F0502020204030204" pitchFamily="34" charset="0"/>
                <a:hlinkClick r:id="rId4"/>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synthèse des offres monétiques 2022 : clic </a:t>
            </a:r>
            <a:r>
              <a:rPr lang="fr-FR" dirty="0">
                <a:latin typeface="Calibri" panose="020F0502020204030204" pitchFamily="34" charset="0"/>
                <a:ea typeface="Calibri" panose="020F0502020204030204" pitchFamily="34" charset="0"/>
                <a:cs typeface="Calibri" panose="020F0502020204030204" pitchFamily="34" charset="0"/>
                <a:hlinkClick r:id="rId5"/>
              </a:rPr>
              <a:t>ici</a:t>
            </a: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gamme TPE 2022 : clic </a:t>
            </a:r>
            <a:r>
              <a:rPr lang="fr-FR" dirty="0">
                <a:latin typeface="Calibri" panose="020F0502020204030204" pitchFamily="34" charset="0"/>
                <a:ea typeface="Calibri" panose="020F0502020204030204" pitchFamily="34" charset="0"/>
                <a:cs typeface="Calibri" panose="020F0502020204030204" pitchFamily="34" charset="0"/>
                <a:hlinkClick r:id="rId6"/>
              </a:rPr>
              <a:t>ici</a:t>
            </a: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gamme TPE santé 2022 : clic </a:t>
            </a:r>
            <a:r>
              <a:rPr lang="fr-FR" dirty="0">
                <a:latin typeface="Calibri" panose="020F0502020204030204" pitchFamily="34" charset="0"/>
                <a:ea typeface="Calibri" panose="020F0502020204030204" pitchFamily="34" charset="0"/>
                <a:cs typeface="Calibri" panose="020F0502020204030204" pitchFamily="34" charset="0"/>
                <a:hlinkClick r:id="rId7"/>
              </a:rPr>
              <a:t>ici</a:t>
            </a: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gamme Ce Boost </a:t>
            </a:r>
            <a:r>
              <a:rPr lang="fr-FR" dirty="0" err="1">
                <a:latin typeface="Calibri" panose="020F0502020204030204" pitchFamily="34" charset="0"/>
                <a:ea typeface="Calibri" panose="020F0502020204030204" pitchFamily="34" charset="0"/>
                <a:cs typeface="Calibri" panose="020F0502020204030204" pitchFamily="34" charset="0"/>
              </a:rPr>
              <a:t>Pay</a:t>
            </a:r>
            <a:r>
              <a:rPr lang="fr-FR" dirty="0">
                <a:latin typeface="Calibri" panose="020F0502020204030204" pitchFamily="34" charset="0"/>
                <a:ea typeface="Calibri" panose="020F0502020204030204" pitchFamily="34" charset="0"/>
                <a:cs typeface="Calibri" panose="020F0502020204030204" pitchFamily="34" charset="0"/>
              </a:rPr>
              <a:t> Business 2022 : clic </a:t>
            </a:r>
            <a:r>
              <a:rPr lang="fr-FR" dirty="0">
                <a:latin typeface="Calibri" panose="020F0502020204030204" pitchFamily="34" charset="0"/>
                <a:ea typeface="Calibri" panose="020F0502020204030204" pitchFamily="34" charset="0"/>
                <a:cs typeface="Calibri" panose="020F0502020204030204" pitchFamily="34" charset="0"/>
                <a:hlinkClick r:id="rId8"/>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location courte durée 2022 : clic </a:t>
            </a:r>
            <a:r>
              <a:rPr lang="fr-FR" dirty="0">
                <a:latin typeface="Calibri" panose="020F0502020204030204" pitchFamily="34" charset="0"/>
                <a:ea typeface="Calibri" panose="020F0502020204030204" pitchFamily="34" charset="0"/>
                <a:cs typeface="Calibri" panose="020F0502020204030204" pitchFamily="34" charset="0"/>
                <a:hlinkClick r:id="rId9"/>
              </a:rPr>
              <a:t>ici</a:t>
            </a: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a:t>
            </a:r>
            <a:r>
              <a:rPr lang="fr-FR" dirty="0" err="1">
                <a:latin typeface="Calibri" panose="020F0502020204030204" pitchFamily="34" charset="0"/>
                <a:ea typeface="Calibri" panose="020F0502020204030204" pitchFamily="34" charset="0"/>
                <a:cs typeface="Calibri" panose="020F0502020204030204" pitchFamily="34" charset="0"/>
              </a:rPr>
              <a:t>Easy</a:t>
            </a:r>
            <a:r>
              <a:rPr lang="fr-FR" dirty="0">
                <a:latin typeface="Calibri" panose="020F0502020204030204" pitchFamily="34" charset="0"/>
                <a:ea typeface="Calibri" panose="020F0502020204030204" pitchFamily="34" charset="0"/>
                <a:cs typeface="Calibri" panose="020F0502020204030204" pitchFamily="34" charset="0"/>
              </a:rPr>
              <a:t> TPE: clic </a:t>
            </a:r>
            <a:r>
              <a:rPr lang="fr-FR" dirty="0">
                <a:latin typeface="Calibri" panose="020F0502020204030204" pitchFamily="34" charset="0"/>
                <a:ea typeface="Calibri" panose="020F0502020204030204" pitchFamily="34" charset="0"/>
                <a:cs typeface="Calibri" panose="020F0502020204030204" pitchFamily="34" charset="0"/>
                <a:hlinkClick r:id="rId10"/>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dirty="0">
                <a:latin typeface="Calibri" panose="020F0502020204030204" pitchFamily="34" charset="0"/>
                <a:ea typeface="Calibri" panose="020F0502020204030204" pitchFamily="34" charset="0"/>
                <a:cs typeface="Calibri" panose="020F0502020204030204" pitchFamily="34" charset="0"/>
              </a:rPr>
              <a:t>  </a:t>
            </a: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0"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Documentation</a:t>
            </a:r>
            <a:endParaRPr lang="fr-FR" sz="2000" i="1" dirty="0">
              <a:effectLst>
                <a:outerShdw blurRad="38100" dist="38100" dir="2700000" algn="tl">
                  <a:srgbClr val="000000">
                    <a:alpha val="43137"/>
                  </a:srgbClr>
                </a:outerShdw>
              </a:effectLst>
            </a:endParaRPr>
          </a:p>
        </p:txBody>
      </p:sp>
      <p:sp>
        <p:nvSpPr>
          <p:cNvPr id="14" name="Rectangle 13"/>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3096812409"/>
      </p:ext>
    </p:extLst>
  </p:cSld>
  <p:clrMapOvr>
    <a:masterClrMapping/>
  </p:clrMapOvr>
</p:sld>
</file>

<file path=ppt/theme/theme1.xml><?xml version="1.0" encoding="utf-8"?>
<a:theme xmlns:a="http://schemas.openxmlformats.org/drawingml/2006/main" name="1-MODELE PART">
  <a:themeElements>
    <a:clrScheme name="Personnalisé 3">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1C925DB7-CCE4-48F1-BF80-9981159D6B98}">
  <ds:schemaRefs>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a6eaa20e-8785-4f6a-ad54-680d61602c43"/>
    <ds:schemaRef ds:uri="http://www.w3.org/XML/1998/namespace"/>
    <ds:schemaRef ds:uri="http://purl.org/dc/dcmitype/"/>
  </ds:schemaRefs>
</ds:datastoreItem>
</file>

<file path=customXml/itemProps3.xml><?xml version="1.0" encoding="utf-8"?>
<ds:datastoreItem xmlns:ds="http://schemas.openxmlformats.org/officeDocument/2006/customXml" ds:itemID="{A313E0C6-F400-4833-9C17-8357730C8C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16087</TotalTime>
  <Words>2257</Words>
  <Application>Microsoft Office PowerPoint</Application>
  <PresentationFormat>Grand écran</PresentationFormat>
  <Paragraphs>360</Paragraphs>
  <Slides>19</Slides>
  <Notes>18</Notes>
  <HiddenSlides>0</HiddenSlides>
  <MMClips>0</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19</vt:i4>
      </vt:variant>
    </vt:vector>
  </HeadingPairs>
  <TitlesOfParts>
    <vt:vector size="38" baseType="lpstr">
      <vt:lpstr>Aharoni</vt:lpstr>
      <vt:lpstr>Arial</vt:lpstr>
      <vt:lpstr>Arial Black</vt:lpstr>
      <vt:lpstr>Arial Narrow</vt:lpstr>
      <vt:lpstr>Calibri</vt:lpstr>
      <vt:lpstr>Montserrat Black</vt:lpstr>
      <vt:lpstr>Segoe Print</vt:lpstr>
      <vt:lpstr>Times New Roman</vt:lpstr>
      <vt:lpstr>Trebuchet MS</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703</cp:revision>
  <cp:lastPrinted>2020-01-23T16:40:35Z</cp:lastPrinted>
  <dcterms:created xsi:type="dcterms:W3CDTF">2016-06-03T08:10:53Z</dcterms:created>
  <dcterms:modified xsi:type="dcterms:W3CDTF">2022-01-21T13:15:02Z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