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3"/>
  </p:notesMasterIdLst>
  <p:handoutMasterIdLst>
    <p:handoutMasterId r:id="rId24"/>
  </p:handoutMasterIdLst>
  <p:sldIdLst>
    <p:sldId id="286" r:id="rId13"/>
    <p:sldId id="289" r:id="rId14"/>
    <p:sldId id="463" r:id="rId15"/>
    <p:sldId id="464" r:id="rId16"/>
    <p:sldId id="461" r:id="rId17"/>
    <p:sldId id="462" r:id="rId18"/>
    <p:sldId id="424" r:id="rId19"/>
    <p:sldId id="466" r:id="rId20"/>
    <p:sldId id="468" r:id="rId21"/>
    <p:sldId id="417" r:id="rId2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es ZINCK" initials="YZ" lastIdx="1" clrIdx="0">
    <p:extLst>
      <p:ext uri="{19B8F6BF-5375-455C-9EA6-DF929625EA0E}">
        <p15:presenceInfo xmlns:p15="http://schemas.microsoft.com/office/powerpoint/2012/main" userId="Yves ZINCK" providerId="None"/>
      </p:ext>
    </p:extLst>
  </p:cmAuthor>
  <p:cmAuthor id="2" name="ZINCK Yves [CEGEE]" initials="ZY[" lastIdx="1" clrIdx="1">
    <p:extLst>
      <p:ext uri="{19B8F6BF-5375-455C-9EA6-DF929625EA0E}">
        <p15:presenceInfo xmlns:p15="http://schemas.microsoft.com/office/powerpoint/2012/main" userId="S::yves.zinck@cegee.caisse-epargne.fr::58ab786b-eff3-4fb5-b8c5-161f6b4460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B2B0"/>
    <a:srgbClr val="D8C077"/>
    <a:srgbClr val="5FA185"/>
    <a:srgbClr val="571D74"/>
    <a:srgbClr val="A950D2"/>
    <a:srgbClr val="581D41"/>
    <a:srgbClr val="BFBFBF"/>
    <a:srgbClr val="DE6225"/>
    <a:srgbClr val="F7DAAF"/>
    <a:srgbClr val="A79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17ABF3-21A7-4EA1-ABF0-900EC0C13D31}" v="626" dt="2022-06-03T15:00:13.75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41" autoAdjust="0"/>
    <p:restoredTop sz="94629" autoAdjust="0"/>
  </p:normalViewPr>
  <p:slideViewPr>
    <p:cSldViewPr snapToGrid="0">
      <p:cViewPr varScale="1">
        <p:scale>
          <a:sx n="110" d="100"/>
          <a:sy n="110" d="100"/>
        </p:scale>
        <p:origin x="402" y="78"/>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 Id="rId30"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07/06/2022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07/06/2022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723661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477684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1251498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3045237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3526752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1472310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1420650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3445890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7" name="Rectangle 6"/>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9" name="Rectangle 8"/>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2" name="Rectangle 11"/>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2" name="Rectangle 11"/>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2022</a:t>
            </a:r>
            <a:endParaRPr lang="fr-FR" sz="1200" dirty="0">
              <a:solidFill>
                <a:srgbClr val="EEECE1">
                  <a:lumMod val="5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7.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7.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7.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2"/>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4617334" y="6286075"/>
            <a:ext cx="2862915" cy="440108"/>
          </a:xfrm>
          <a:prstGeom prst="rect">
            <a:avLst/>
          </a:prstGeom>
          <a:solidFill>
            <a:schemeClr val="bg1"/>
          </a:solidFill>
          <a:ln>
            <a:noFill/>
          </a:ln>
          <a:effectLst/>
        </p:spPr>
      </p:pic>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pic>
        <p:nvPicPr>
          <p:cNvPr id="17" name="Image 1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3.xml"/><Relationship Id="rId16" Type="http://schemas.openxmlformats.org/officeDocument/2006/relationships/image" Target="../media/image30.sv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sv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5.png"/><Relationship Id="rId7" Type="http://schemas.openxmlformats.org/officeDocument/2006/relationships/image" Target="../media/image39.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hyperlink" Target="http://commerciaux.celca.caisse-epargne.fr/download/341/tarification/18447/offres-promos-en-cours.pdf" TargetMode="External"/><Relationship Id="rId4" Type="http://schemas.openxmlformats.org/officeDocument/2006/relationships/image" Target="../media/image36.png"/><Relationship Id="rId9" Type="http://schemas.openxmlformats.org/officeDocument/2006/relationships/image" Target="../media/image41.png"/></Relationships>
</file>

<file path=ppt/slides/_rels/slide7.xml.rels><?xml version="1.0" encoding="UTF-8" standalone="yes"?>
<Relationships xmlns="http://schemas.openxmlformats.org/package/2006/relationships"><Relationship Id="rId8" Type="http://schemas.openxmlformats.org/officeDocument/2006/relationships/hyperlink" Target="http://commerciaux.celca.caisse-epargne.fr/download/1836/gamme-tpe/26861/ficheproduit_tpe_android_clients_13112020.pdf" TargetMode="External"/><Relationship Id="rId3" Type="http://schemas.openxmlformats.org/officeDocument/2006/relationships/image" Target="../media/image1.png"/><Relationship Id="rId7" Type="http://schemas.openxmlformats.org/officeDocument/2006/relationships/hyperlink" Target="http://commerciaux.celca.caisse-epargne.fr/download/1836/gamme-tpe/26862/ficheproduit_tpe_android_conseillers_3.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commerciaux.celca.caisse-epargne.fr/download/1836/gamme-tpe/26842/2021-guide_choix_tpe_a4.pdf" TargetMode="External"/><Relationship Id="rId5" Type="http://schemas.openxmlformats.org/officeDocument/2006/relationships/hyperlink" Target="https://www.ce-boost-pay.fr/" TargetMode="External"/><Relationship Id="rId4" Type="http://schemas.openxmlformats.org/officeDocument/2006/relationships/hyperlink" Target="https://easytpe.d.bbg/"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png"/><Relationship Id="rId18" Type="http://schemas.openxmlformats.org/officeDocument/2006/relationships/image" Target="../media/image56.svg"/><Relationship Id="rId3" Type="http://schemas.openxmlformats.org/officeDocument/2006/relationships/image" Target="../media/image1.png"/><Relationship Id="rId21" Type="http://schemas.openxmlformats.org/officeDocument/2006/relationships/image" Target="../media/image59.png"/><Relationship Id="rId7" Type="http://schemas.openxmlformats.org/officeDocument/2006/relationships/image" Target="../media/image45.png"/><Relationship Id="rId12" Type="http://schemas.openxmlformats.org/officeDocument/2006/relationships/image" Target="../media/image50.svg"/><Relationship Id="rId17" Type="http://schemas.openxmlformats.org/officeDocument/2006/relationships/image" Target="../media/image55.png"/><Relationship Id="rId2" Type="http://schemas.openxmlformats.org/officeDocument/2006/relationships/notesSlide" Target="../notesSlides/notesSlide7.xml"/><Relationship Id="rId16" Type="http://schemas.openxmlformats.org/officeDocument/2006/relationships/image" Target="../media/image54.svg"/><Relationship Id="rId20" Type="http://schemas.openxmlformats.org/officeDocument/2006/relationships/image" Target="../media/image58.sv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sv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svg"/><Relationship Id="rId22"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package" Target="../embeddings/Microsoft_Excel_Worksheet.xlsx"/><Relationship Id="rId3" Type="http://schemas.openxmlformats.org/officeDocument/2006/relationships/notesSlide" Target="../notesSlides/notesSlide8.xml"/><Relationship Id="rId7"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microsoft.com/office/2007/relationships/hdphoto" Target="../media/hdphoto2.wdp"/><Relationship Id="rId5" Type="http://schemas.openxmlformats.org/officeDocument/2006/relationships/image" Target="../media/image61.png"/><Relationship Id="rId4" Type="http://schemas.openxmlformats.org/officeDocument/2006/relationships/image" Target="../media/image3.png"/><Relationship Id="rId9" Type="http://schemas.openxmlformats.org/officeDocument/2006/relationships/image" Target="../media/image60.wmf"/></Relationships>
</file>

<file path=ppt/slides/_rels/slide10.xml.rels><?xml version="1.0" encoding="UTF-8" standalone="yes"?>
<Relationships xmlns="http://schemas.openxmlformats.org/package/2006/relationships"><Relationship Id="rId8" Type="http://schemas.openxmlformats.org/officeDocument/2006/relationships/hyperlink" Target="http://commerciaux.celca.caisse-epargne.fr/download/1836/gamme-tpe/26861/ficheproduit_tpe_android_clients_13112020.pdf" TargetMode="External"/><Relationship Id="rId3" Type="http://schemas.openxmlformats.org/officeDocument/2006/relationships/image" Target="../media/image1.png"/><Relationship Id="rId7" Type="http://schemas.openxmlformats.org/officeDocument/2006/relationships/hyperlink" Target="http://commerciaux.celca.caisse-epargne.fr/download/1836/gamme-tpe/26862/ficheproduit_tpe_android_conseillers_3.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commerciaux.celca.caisse-epargne.fr/download/1836/gamme-tpe/26842/2021-guide_choix_tpe_a4.pdf" TargetMode="External"/><Relationship Id="rId5" Type="http://schemas.openxmlformats.org/officeDocument/2006/relationships/hyperlink" Target="https://www.ce-boost-pay.fr/" TargetMode="External"/><Relationship Id="rId4" Type="http://schemas.openxmlformats.org/officeDocument/2006/relationships/hyperlink" Target="https://easytpe.d.bbg/" TargetMode="External"/><Relationship Id="rId9" Type="http://schemas.openxmlformats.org/officeDocument/2006/relationships/hyperlink" Target="http://commerciaux.celca.caisse-epargne.fr/download/1836/gamme-tpe/25239/catalogue-tpe-2022-metropol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a:t>
            </a:r>
            <a:r>
              <a:rPr lang="fr-FR">
                <a:solidFill>
                  <a:schemeClr val="bg2">
                    <a:lumMod val="25000"/>
                  </a:schemeClr>
                </a:solidFill>
                <a:latin typeface="Aharoni" panose="02010803020104030203" pitchFamily="2" charset="-79"/>
                <a:cs typeface="Aharoni" panose="02010803020104030203" pitchFamily="2" charset="-79"/>
              </a:rPr>
              <a:t>du 03/06</a:t>
            </a:r>
            <a:r>
              <a:rPr lang="fr-FR" sz="2000">
                <a:solidFill>
                  <a:schemeClr val="bg2">
                    <a:lumMod val="25000"/>
                  </a:schemeClr>
                </a:solidFill>
                <a:latin typeface="Aharoni" panose="02010803020104030203" pitchFamily="2" charset="-79"/>
                <a:cs typeface="Aharoni" panose="02010803020104030203" pitchFamily="2" charset="-79"/>
              </a:rPr>
              <a:t>/2022</a:t>
            </a:r>
            <a:r>
              <a:rPr lang="fr-FR">
                <a:solidFill>
                  <a:schemeClr val="bg2">
                    <a:lumMod val="25000"/>
                  </a:schemeClr>
                </a:solidFill>
                <a:latin typeface="Aharoni" panose="02010803020104030203" pitchFamily="2" charset="-79"/>
                <a:cs typeface="Aharoni" panose="02010803020104030203" pitchFamily="2" charset="-79"/>
              </a:rPr>
              <a:t> </a:t>
            </a:r>
            <a:r>
              <a:rPr lang="fr-FR" dirty="0">
                <a:solidFill>
                  <a:schemeClr val="bg2">
                    <a:lumMod val="25000"/>
                  </a:schemeClr>
                </a:solidFill>
                <a:latin typeface="Aharoni" panose="02010803020104030203" pitchFamily="2" charset="-79"/>
                <a:cs typeface="Aharoni" panose="02010803020104030203" pitchFamily="2" charset="-79"/>
              </a:rPr>
              <a:t>– </a:t>
            </a:r>
            <a:r>
              <a:rPr lang="fr-FR">
                <a:solidFill>
                  <a:schemeClr val="bg2">
                    <a:lumMod val="25000"/>
                  </a:schemeClr>
                </a:solidFill>
                <a:latin typeface="Aharoni" panose="02010803020104030203" pitchFamily="2" charset="-79"/>
                <a:cs typeface="Aharoni" panose="02010803020104030203" pitchFamily="2" charset="-79"/>
              </a:rPr>
              <a:t>Semaine 22 </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2728" y="6279956"/>
            <a:ext cx="3023668"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
        <p:nvSpPr>
          <p:cNvPr id="8" name="Rectangle 7"/>
          <p:cNvSpPr/>
          <p:nvPr/>
        </p:nvSpPr>
        <p:spPr>
          <a:xfrm>
            <a:off x="1874808" y="1852347"/>
            <a:ext cx="9555192" cy="2539157"/>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28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a:solidFill>
                  <a:schemeClr val="tx1">
                    <a:lumMod val="75000"/>
                    <a:lumOff val="25000"/>
                  </a:schemeClr>
                </a:solidFill>
                <a:latin typeface="Arial Black" panose="020B0A04020102020204" pitchFamily="34" charset="0"/>
                <a:cs typeface="Aharoni" panose="02010803020104030203" pitchFamily="2" charset="-79"/>
              </a:rPr>
              <a:t>TPE Android : Et si nous commençions par là ?</a:t>
            </a:r>
            <a:endParaRPr lang="fr-FR" sz="2800" b="1" dirty="0">
              <a:solidFill>
                <a:schemeClr val="tx1">
                  <a:lumMod val="75000"/>
                  <a:lumOff val="25000"/>
                </a:schemeClr>
              </a:solidFill>
              <a:latin typeface="Arial Black" panose="020B0A04020102020204" pitchFamily="34" charset="0"/>
              <a:cs typeface="Aharoni" panose="02010803020104030203" pitchFamily="2" charset="-79"/>
            </a:endParaRPr>
          </a:p>
          <a:p>
            <a:pPr lvl="3">
              <a:defRPr/>
            </a:pPr>
            <a:endParaRPr lang="fr-FR" sz="2800" b="1" dirty="0">
              <a:solidFill>
                <a:schemeClr val="tx1">
                  <a:lumMod val="75000"/>
                  <a:lumOff val="25000"/>
                </a:schemeClr>
              </a:solidFill>
              <a:latin typeface="Arial Black" panose="020B0A04020102020204" pitchFamily="34" charset="0"/>
              <a:cs typeface="Aharoni" panose="02010803020104030203" pitchFamily="2" charset="-79"/>
            </a:endParaRPr>
          </a:p>
        </p:txBody>
      </p:sp>
      <p:pic>
        <p:nvPicPr>
          <p:cNvPr id="4" name="Image 3">
            <a:extLst>
              <a:ext uri="{FF2B5EF4-FFF2-40B4-BE49-F238E27FC236}">
                <a16:creationId xmlns:a16="http://schemas.microsoft.com/office/drawing/2014/main" id="{60909160-4736-4C6D-972F-07653CF08EDF}"/>
              </a:ext>
            </a:extLst>
          </p:cNvPr>
          <p:cNvPicPr>
            <a:picLocks noChangeAspect="1"/>
          </p:cNvPicPr>
          <p:nvPr/>
        </p:nvPicPr>
        <p:blipFill>
          <a:blip r:embed="rId4"/>
          <a:stretch>
            <a:fillRect/>
          </a:stretch>
        </p:blipFill>
        <p:spPr>
          <a:xfrm>
            <a:off x="6652404" y="3657601"/>
            <a:ext cx="2676667" cy="2107441"/>
          </a:xfrm>
          <a:prstGeom prst="rect">
            <a:avLst/>
          </a:prstGeom>
        </p:spPr>
      </p:pic>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19311" y="390665"/>
            <a:ext cx="9594341"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Changement de nom et de positionnement dans la gamme</a:t>
            </a:r>
            <a:endParaRPr lang="fr-FR" sz="2000" spc="30" dirty="0">
              <a:latin typeface="Montserrat Black" panose="00000A00000000000000" pitchFamily="2" charset="0"/>
            </a:endParaRPr>
          </a:p>
        </p:txBody>
      </p:sp>
      <p:sp>
        <p:nvSpPr>
          <p:cNvPr id="11" name="Rectangle 10"/>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384631" y="1099865"/>
            <a:ext cx="11422738" cy="6124754"/>
          </a:xfrm>
          <a:prstGeom prst="rect">
            <a:avLst/>
          </a:prstGeom>
          <a:noFill/>
        </p:spPr>
        <p:txBody>
          <a:bodyPr wrap="square" rtlCol="0">
            <a:spAutoFit/>
          </a:bodyPr>
          <a:lstStyle/>
          <a:p>
            <a:pPr marL="285750" indent="-285750">
              <a:buClr>
                <a:srgbClr val="C00000"/>
              </a:buClr>
              <a:buFont typeface="Wingdings" panose="05000000000000000000" pitchFamily="2" charset="2"/>
              <a:buChar char="q"/>
            </a:pPr>
            <a:endParaRPr lang="fr-FR" sz="1600" b="1">
              <a:solidFill>
                <a:schemeClr val="tx1">
                  <a:lumMod val="75000"/>
                  <a:lumOff val="25000"/>
                </a:schemeClr>
              </a:solidFill>
            </a:endParaRPr>
          </a:p>
          <a:p>
            <a:pPr>
              <a:buClr>
                <a:srgbClr val="C00000"/>
              </a:buClr>
            </a:pPr>
            <a:endParaRPr lang="fr-FR">
              <a:solidFill>
                <a:schemeClr val="tx1">
                  <a:lumMod val="75000"/>
                  <a:lumOff val="25000"/>
                </a:schemeClr>
              </a:solidFill>
            </a:endParaRPr>
          </a:p>
          <a:p>
            <a:pPr>
              <a:buClr>
                <a:srgbClr val="C00000"/>
              </a:buClr>
            </a:pPr>
            <a:endParaRPr lang="fr-FR">
              <a:solidFill>
                <a:schemeClr val="tx1">
                  <a:lumMod val="75000"/>
                  <a:lumOff val="25000"/>
                </a:schemeClr>
              </a:solidFill>
            </a:endParaRPr>
          </a:p>
          <a:p>
            <a:pPr>
              <a:buClr>
                <a:srgbClr val="C00000"/>
              </a:buClr>
            </a:pPr>
            <a:endParaRPr lang="fr-FR">
              <a:solidFill>
                <a:schemeClr val="tx1">
                  <a:lumMod val="75000"/>
                  <a:lumOff val="25000"/>
                </a:schemeClr>
              </a:solidFill>
            </a:endParaRPr>
          </a:p>
          <a:p>
            <a:pPr marL="285750" indent="-285750">
              <a:buClr>
                <a:srgbClr val="C00000"/>
              </a:buClr>
              <a:buFont typeface="Wingdings" panose="05000000000000000000" pitchFamily="2" charset="2"/>
              <a:buChar char="q"/>
            </a:pPr>
            <a:r>
              <a:rPr lang="fr-FR" b="1">
                <a:solidFill>
                  <a:schemeClr val="tx1">
                    <a:lumMod val="75000"/>
                    <a:lumOff val="25000"/>
                  </a:schemeClr>
                </a:solidFill>
              </a:rPr>
              <a:t>Pourquoi ? </a:t>
            </a:r>
            <a:r>
              <a:rPr lang="fr-FR">
                <a:solidFill>
                  <a:schemeClr val="tx1">
                    <a:lumMod val="75000"/>
                    <a:lumOff val="25000"/>
                  </a:schemeClr>
                </a:solidFill>
              </a:rPr>
              <a:t>Parce que, bien qu’il s’agisse d’un matériel « haut de gamme », il faut le positionner </a:t>
            </a:r>
            <a:r>
              <a:rPr lang="fr-FR" b="1">
                <a:solidFill>
                  <a:schemeClr val="tx1">
                    <a:lumMod val="75000"/>
                    <a:lumOff val="25000"/>
                  </a:schemeClr>
                </a:solidFill>
              </a:rPr>
              <a:t>en entrée de gamme </a:t>
            </a:r>
            <a:r>
              <a:rPr lang="fr-FR">
                <a:solidFill>
                  <a:schemeClr val="tx1">
                    <a:lumMod val="75000"/>
                    <a:lumOff val="25000"/>
                  </a:schemeClr>
                </a:solidFill>
              </a:rPr>
              <a:t>et en faire  </a:t>
            </a:r>
            <a:r>
              <a:rPr lang="fr-FR" b="1">
                <a:solidFill>
                  <a:schemeClr val="tx1">
                    <a:lumMod val="75000"/>
                    <a:lumOff val="25000"/>
                  </a:schemeClr>
                </a:solidFill>
              </a:rPr>
              <a:t>la proposition de base</a:t>
            </a:r>
            <a:r>
              <a:rPr lang="fr-FR">
                <a:solidFill>
                  <a:schemeClr val="tx1">
                    <a:lumMod val="75000"/>
                    <a:lumOff val="25000"/>
                  </a:schemeClr>
                </a:solidFill>
              </a:rPr>
              <a:t>. </a:t>
            </a:r>
          </a:p>
          <a:p>
            <a:pPr marL="285750" indent="-285750">
              <a:buClr>
                <a:srgbClr val="C00000"/>
              </a:buClr>
              <a:buFont typeface="Wingdings" panose="05000000000000000000" pitchFamily="2" charset="2"/>
              <a:buChar char="q"/>
            </a:pPr>
            <a:endParaRPr lang="fr-FR" b="1">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b="1">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b="1">
              <a:solidFill>
                <a:schemeClr val="tx1">
                  <a:lumMod val="75000"/>
                  <a:lumOff val="25000"/>
                </a:schemeClr>
              </a:solidFill>
            </a:endParaRPr>
          </a:p>
          <a:p>
            <a:pPr>
              <a:buClr>
                <a:srgbClr val="C00000"/>
              </a:buClr>
            </a:pPr>
            <a:endParaRPr lang="fr-FR" b="1">
              <a:solidFill>
                <a:schemeClr val="tx1">
                  <a:lumMod val="75000"/>
                  <a:lumOff val="25000"/>
                </a:schemeClr>
              </a:solidFill>
            </a:endParaRPr>
          </a:p>
          <a:p>
            <a:pPr marL="285750" indent="-285750">
              <a:buClr>
                <a:srgbClr val="C00000"/>
              </a:buClr>
              <a:buFont typeface="Wingdings" panose="05000000000000000000" pitchFamily="2" charset="2"/>
              <a:buChar char="q"/>
            </a:pPr>
            <a:r>
              <a:rPr lang="fr-FR">
                <a:solidFill>
                  <a:schemeClr val="tx1">
                    <a:lumMod val="75000"/>
                    <a:lumOff val="25000"/>
                  </a:schemeClr>
                </a:solidFill>
              </a:rPr>
              <a:t>Le TPE classique ne </a:t>
            </a:r>
            <a:r>
              <a:rPr lang="fr-FR" b="1">
                <a:solidFill>
                  <a:schemeClr val="tx1">
                    <a:lumMod val="75000"/>
                    <a:lumOff val="25000"/>
                  </a:schemeClr>
                </a:solidFill>
              </a:rPr>
              <a:t>doit être que la proposition de repli </a:t>
            </a:r>
            <a:r>
              <a:rPr lang="fr-FR">
                <a:solidFill>
                  <a:schemeClr val="tx1">
                    <a:lumMod val="75000"/>
                    <a:lumOff val="25000"/>
                  </a:schemeClr>
                </a:solidFill>
              </a:rPr>
              <a:t>(sauf si le client souhaite absolument un IP fixe). </a:t>
            </a:r>
          </a:p>
          <a:p>
            <a:pPr marL="285750" indent="-285750">
              <a:buClr>
                <a:srgbClr val="C00000"/>
              </a:buClr>
              <a:buFont typeface="Wingdings" panose="05000000000000000000" pitchFamily="2" charset="2"/>
              <a:buChar char="q"/>
            </a:pPr>
            <a:endParaRPr lang="fr-FR">
              <a:solidFill>
                <a:schemeClr val="tx1">
                  <a:lumMod val="75000"/>
                  <a:lumOff val="25000"/>
                </a:schemeClr>
              </a:solidFill>
            </a:endParaRPr>
          </a:p>
          <a:p>
            <a:pPr marL="285750" indent="-285750">
              <a:buClr>
                <a:srgbClr val="C00000"/>
              </a:buClr>
              <a:buFont typeface="Wingdings" panose="05000000000000000000" pitchFamily="2" charset="2"/>
              <a:buChar char="q"/>
            </a:pPr>
            <a:r>
              <a:rPr lang="fr-FR" sz="1700" b="1">
                <a:solidFill>
                  <a:schemeClr val="tx1">
                    <a:lumMod val="75000"/>
                    <a:lumOff val="25000"/>
                  </a:schemeClr>
                </a:solidFill>
              </a:rPr>
              <a:t>Tout le monde a à y gagner</a:t>
            </a:r>
            <a:r>
              <a:rPr lang="fr-FR" sz="1700">
                <a:solidFill>
                  <a:schemeClr val="tx1">
                    <a:lumMod val="75000"/>
                    <a:lumOff val="25000"/>
                  </a:schemeClr>
                </a:solidFill>
              </a:rPr>
              <a:t>, nous, sur la qualité du conseil délivrée et le PNB généré, et le client, sur la qualité du matériel. </a:t>
            </a:r>
          </a:p>
          <a:p>
            <a:pPr marL="285750" indent="-285750">
              <a:buClr>
                <a:srgbClr val="C00000"/>
              </a:buClr>
              <a:buFont typeface="Wingdings" panose="05000000000000000000" pitchFamily="2" charset="2"/>
              <a:buChar char="q"/>
            </a:pPr>
            <a:endParaRPr lang="fr-FR">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sz="1600">
              <a:solidFill>
                <a:schemeClr val="tx1">
                  <a:lumMod val="75000"/>
                  <a:lumOff val="25000"/>
                </a:schemeClr>
              </a:solidFill>
            </a:endParaRPr>
          </a:p>
          <a:p>
            <a:pPr>
              <a:buClr>
                <a:srgbClr val="C00000"/>
              </a:buClr>
            </a:pPr>
            <a:endParaRPr lang="fr-FR" sz="1600">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sz="1600" b="1">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sz="1600" b="1">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sz="1600" b="1">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sz="1600" b="1">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sz="1600" b="1">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sz="1600" b="1">
              <a:solidFill>
                <a:schemeClr val="tx1">
                  <a:lumMod val="75000"/>
                  <a:lumOff val="25000"/>
                </a:schemeClr>
              </a:solidFill>
            </a:endParaRPr>
          </a:p>
          <a:p>
            <a:pPr>
              <a:buClr>
                <a:srgbClr val="C00000"/>
              </a:buClr>
            </a:pPr>
            <a:endParaRPr lang="fr-FR" sz="1600" b="1">
              <a:solidFill>
                <a:schemeClr val="tx1">
                  <a:lumMod val="75000"/>
                  <a:lumOff val="25000"/>
                </a:schemeClr>
              </a:solidFill>
            </a:endParaRPr>
          </a:p>
        </p:txBody>
      </p:sp>
      <p:sp>
        <p:nvSpPr>
          <p:cNvPr id="2" name="Rectangle 1">
            <a:extLst>
              <a:ext uri="{FF2B5EF4-FFF2-40B4-BE49-F238E27FC236}">
                <a16:creationId xmlns:a16="http://schemas.microsoft.com/office/drawing/2014/main" id="{1C07C226-711E-4AEE-A739-0257D58A7FD4}"/>
              </a:ext>
            </a:extLst>
          </p:cNvPr>
          <p:cNvSpPr/>
          <p:nvPr/>
        </p:nvSpPr>
        <p:spPr>
          <a:xfrm>
            <a:off x="754602" y="3011999"/>
            <a:ext cx="10173650" cy="369332"/>
          </a:xfrm>
          <a:prstGeom prst="rect">
            <a:avLst/>
          </a:prstGeom>
          <a:ln>
            <a:solidFill>
              <a:schemeClr val="tx1"/>
            </a:solidFill>
          </a:ln>
        </p:spPr>
        <p:txBody>
          <a:bodyPr wrap="square">
            <a:spAutoFit/>
          </a:bodyPr>
          <a:lstStyle/>
          <a:p>
            <a:pPr algn="ctr">
              <a:buClr>
                <a:srgbClr val="C00000"/>
              </a:buClr>
            </a:pPr>
            <a:r>
              <a:rPr lang="fr-FR" b="1">
                <a:solidFill>
                  <a:schemeClr val="tx1">
                    <a:lumMod val="75000"/>
                    <a:lumOff val="25000"/>
                  </a:schemeClr>
                </a:solidFill>
              </a:rPr>
              <a:t>«  Premium » </a:t>
            </a:r>
            <a:r>
              <a:rPr lang="fr-FR">
                <a:solidFill>
                  <a:schemeClr val="tx1">
                    <a:lumMod val="75000"/>
                    <a:lumOff val="25000"/>
                  </a:schemeClr>
                </a:solidFill>
              </a:rPr>
              <a:t>rime souvent avec </a:t>
            </a:r>
            <a:r>
              <a:rPr lang="fr-FR" b="1">
                <a:solidFill>
                  <a:schemeClr val="tx1">
                    <a:lumMod val="75000"/>
                    <a:lumOff val="25000"/>
                  </a:schemeClr>
                </a:solidFill>
              </a:rPr>
              <a:t>« prix elevé » </a:t>
            </a:r>
            <a:r>
              <a:rPr lang="fr-FR">
                <a:solidFill>
                  <a:schemeClr val="tx1">
                    <a:lumMod val="75000"/>
                    <a:lumOff val="25000"/>
                  </a:schemeClr>
                </a:solidFill>
              </a:rPr>
              <a:t>et nous devons </a:t>
            </a:r>
            <a:r>
              <a:rPr lang="fr-FR" b="1">
                <a:solidFill>
                  <a:schemeClr val="tx1">
                    <a:lumMod val="75000"/>
                    <a:lumOff val="25000"/>
                  </a:schemeClr>
                </a:solidFill>
              </a:rPr>
              <a:t>« casser » cette image qui s’avère plutôt  inexacte.</a:t>
            </a:r>
          </a:p>
        </p:txBody>
      </p:sp>
      <p:sp>
        <p:nvSpPr>
          <p:cNvPr id="4" name="ZoneTexte 3">
            <a:extLst>
              <a:ext uri="{FF2B5EF4-FFF2-40B4-BE49-F238E27FC236}">
                <a16:creationId xmlns:a16="http://schemas.microsoft.com/office/drawing/2014/main" id="{C7981AC0-422D-4A0D-A854-D3BB4769D233}"/>
              </a:ext>
            </a:extLst>
          </p:cNvPr>
          <p:cNvSpPr txBox="1"/>
          <p:nvPr/>
        </p:nvSpPr>
        <p:spPr>
          <a:xfrm>
            <a:off x="1519311" y="4964639"/>
            <a:ext cx="9350327" cy="1200329"/>
          </a:xfrm>
          <a:prstGeom prst="rect">
            <a:avLst/>
          </a:prstGeom>
          <a:noFill/>
          <a:ln w="28575">
            <a:solidFill>
              <a:srgbClr val="C00000"/>
            </a:solidFill>
          </a:ln>
        </p:spPr>
        <p:txBody>
          <a:bodyPr wrap="square" rtlCol="0">
            <a:spAutoFit/>
          </a:bodyPr>
          <a:lstStyle/>
          <a:p>
            <a:pPr>
              <a:buClr>
                <a:srgbClr val="C00000"/>
              </a:buClr>
            </a:pPr>
            <a:r>
              <a:rPr lang="fr-FR">
                <a:solidFill>
                  <a:schemeClr val="tx1">
                    <a:lumMod val="75000"/>
                    <a:lumOff val="25000"/>
                  </a:schemeClr>
                </a:solidFill>
              </a:rPr>
              <a:t>Oui, mais quand je suis commercial et qu’il me faut proposer ces TPE </a:t>
            </a:r>
            <a:r>
              <a:rPr lang="fr-FR" b="1">
                <a:solidFill>
                  <a:schemeClr val="tx1">
                    <a:lumMod val="75000"/>
                    <a:lumOff val="25000"/>
                  </a:schemeClr>
                </a:solidFill>
              </a:rPr>
              <a:t>comment je m’y prends </a:t>
            </a:r>
            <a:r>
              <a:rPr lang="fr-FR">
                <a:solidFill>
                  <a:schemeClr val="tx1">
                    <a:lumMod val="75000"/>
                    <a:lumOff val="25000"/>
                  </a:schemeClr>
                </a:solidFill>
              </a:rPr>
              <a:t>?</a:t>
            </a:r>
          </a:p>
          <a:p>
            <a:pPr marL="285750" indent="-285750">
              <a:buFont typeface="Wingdings" panose="05000000000000000000" pitchFamily="2" charset="2"/>
              <a:buChar char="§"/>
            </a:pPr>
            <a:r>
              <a:rPr lang="fr-FR">
                <a:solidFill>
                  <a:schemeClr val="tx1">
                    <a:lumMod val="75000"/>
                    <a:lumOff val="25000"/>
                  </a:schemeClr>
                </a:solidFill>
              </a:rPr>
              <a:t>Je m’appuie sur Easy TPE qui va mettre en avant les TPE Android (sauf pour la gamme des TPE IP fixe)</a:t>
            </a:r>
          </a:p>
          <a:p>
            <a:pPr marL="285750" indent="-285750">
              <a:buFont typeface="Wingdings" panose="05000000000000000000" pitchFamily="2" charset="2"/>
              <a:buChar char="§"/>
            </a:pPr>
            <a:r>
              <a:rPr lang="fr-FR">
                <a:solidFill>
                  <a:schemeClr val="tx1">
                    <a:lumMod val="75000"/>
                    <a:lumOff val="25000"/>
                  </a:schemeClr>
                </a:solidFill>
              </a:rPr>
              <a:t>Je mets en avant </a:t>
            </a:r>
            <a:r>
              <a:rPr lang="fr-FR" b="1">
                <a:solidFill>
                  <a:schemeClr val="tx1">
                    <a:lumMod val="75000"/>
                    <a:lumOff val="25000"/>
                  </a:schemeClr>
                </a:solidFill>
              </a:rPr>
              <a:t>la qualité </a:t>
            </a:r>
            <a:r>
              <a:rPr lang="fr-FR">
                <a:solidFill>
                  <a:schemeClr val="tx1">
                    <a:lumMod val="75000"/>
                    <a:lumOff val="25000"/>
                  </a:schemeClr>
                </a:solidFill>
              </a:rPr>
              <a:t>de ces matériels </a:t>
            </a:r>
            <a:r>
              <a:rPr lang="fr-FR" b="1">
                <a:solidFill>
                  <a:schemeClr val="tx1">
                    <a:lumMod val="75000"/>
                    <a:lumOff val="25000"/>
                  </a:schemeClr>
                </a:solidFill>
              </a:rPr>
              <a:t>bien supérieure </a:t>
            </a:r>
            <a:r>
              <a:rPr lang="fr-FR">
                <a:solidFill>
                  <a:schemeClr val="tx1">
                    <a:lumMod val="75000"/>
                    <a:lumOff val="25000"/>
                  </a:schemeClr>
                </a:solidFill>
              </a:rPr>
              <a:t>à celle des machines classiques</a:t>
            </a:r>
          </a:p>
          <a:p>
            <a:pPr marL="285750" indent="-285750">
              <a:buFont typeface="Wingdings" panose="05000000000000000000" pitchFamily="2" charset="2"/>
              <a:buChar char="§"/>
            </a:pPr>
            <a:r>
              <a:rPr lang="fr-FR">
                <a:solidFill>
                  <a:schemeClr val="tx1">
                    <a:lumMod val="75000"/>
                    <a:lumOff val="25000"/>
                  </a:schemeClr>
                </a:solidFill>
              </a:rPr>
              <a:t>J’évoque sans problème le prix qui est sensiblement le même que sur la gamme historique</a:t>
            </a:r>
            <a:endParaRPr lang="fr-FR"/>
          </a:p>
        </p:txBody>
      </p:sp>
      <p:sp>
        <p:nvSpPr>
          <p:cNvPr id="3" name="ZoneTexte 2">
            <a:extLst>
              <a:ext uri="{FF2B5EF4-FFF2-40B4-BE49-F238E27FC236}">
                <a16:creationId xmlns:a16="http://schemas.microsoft.com/office/drawing/2014/main" id="{E0802A6F-FFC1-4704-A462-F5FDA603BEF0}"/>
              </a:ext>
            </a:extLst>
          </p:cNvPr>
          <p:cNvSpPr txBox="1"/>
          <p:nvPr/>
        </p:nvSpPr>
        <p:spPr>
          <a:xfrm>
            <a:off x="2252407" y="1189872"/>
            <a:ext cx="8128148" cy="646331"/>
          </a:xfrm>
          <a:prstGeom prst="rect">
            <a:avLst/>
          </a:prstGeom>
          <a:noFill/>
          <a:ln>
            <a:solidFill>
              <a:schemeClr val="tx1"/>
            </a:solidFill>
          </a:ln>
        </p:spPr>
        <p:txBody>
          <a:bodyPr wrap="square" rtlCol="0">
            <a:spAutoFit/>
          </a:bodyPr>
          <a:lstStyle/>
          <a:p>
            <a:pPr algn="ctr"/>
            <a:r>
              <a:rPr lang="fr-FR">
                <a:solidFill>
                  <a:schemeClr val="tx1">
                    <a:lumMod val="75000"/>
                    <a:lumOff val="25000"/>
                  </a:schemeClr>
                </a:solidFill>
              </a:rPr>
              <a:t>Même si le nom de TPE Premium ne disparait pas, nous préfèrerons utiliser dorénavant son autre nom qui est </a:t>
            </a:r>
            <a:r>
              <a:rPr lang="fr-FR" b="1">
                <a:solidFill>
                  <a:schemeClr val="tx1">
                    <a:lumMod val="75000"/>
                    <a:lumOff val="25000"/>
                  </a:schemeClr>
                </a:solidFill>
              </a:rPr>
              <a:t>ANDROID</a:t>
            </a:r>
            <a:r>
              <a:rPr lang="fr-FR">
                <a:solidFill>
                  <a:schemeClr val="tx1">
                    <a:lumMod val="75000"/>
                    <a:lumOff val="25000"/>
                  </a:schemeClr>
                </a:solidFill>
              </a:rPr>
              <a:t>.</a:t>
            </a:r>
            <a:endParaRPr lang="fr-FR"/>
          </a:p>
        </p:txBody>
      </p:sp>
    </p:spTree>
    <p:extLst>
      <p:ext uri="{BB962C8B-B14F-4D97-AF65-F5344CB8AC3E}">
        <p14:creationId xmlns:p14="http://schemas.microsoft.com/office/powerpoint/2010/main" val="2401142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Presentation du materiel : un design Epuré</a:t>
            </a:r>
            <a:endParaRPr lang="fr-FR" sz="2000" spc="30" dirty="0">
              <a:latin typeface="Montserrat Black" panose="00000A00000000000000" pitchFamily="2" charset="0"/>
            </a:endParaRPr>
          </a:p>
        </p:txBody>
      </p:sp>
      <p:sp>
        <p:nvSpPr>
          <p:cNvPr id="11" name="Rectangle 10"/>
          <p:cNvSpPr/>
          <p:nvPr/>
        </p:nvSpPr>
        <p:spPr>
          <a:xfrm>
            <a:off x="7420605" y="408465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a:off x="6730131" y="399844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309718" y="1139679"/>
            <a:ext cx="11422738" cy="830997"/>
          </a:xfrm>
          <a:prstGeom prst="rect">
            <a:avLst/>
          </a:prstGeom>
          <a:noFill/>
        </p:spPr>
        <p:txBody>
          <a:bodyPr wrap="square" rtlCol="0">
            <a:spAutoFit/>
          </a:bodyPr>
          <a:lstStyle/>
          <a:p>
            <a:pPr marL="285750" indent="-285750">
              <a:buClr>
                <a:srgbClr val="C00000"/>
              </a:buClr>
              <a:buFont typeface="Wingdings" panose="05000000000000000000" pitchFamily="2" charset="2"/>
              <a:buChar char="q"/>
            </a:pPr>
            <a:r>
              <a:rPr lang="fr-FR" sz="1600">
                <a:solidFill>
                  <a:schemeClr val="tx1">
                    <a:lumMod val="75000"/>
                    <a:lumOff val="25000"/>
                  </a:schemeClr>
                </a:solidFill>
              </a:rPr>
              <a:t>Un design moderne et épuré avec des dalles tactiles et un mode d’utilisation se rapprochant d’un smartphone.  </a:t>
            </a:r>
            <a:endParaRPr lang="fr-FR" sz="1600" b="1">
              <a:solidFill>
                <a:schemeClr val="tx1">
                  <a:lumMod val="75000"/>
                  <a:lumOff val="25000"/>
                </a:schemeClr>
              </a:solidFill>
            </a:endParaRPr>
          </a:p>
          <a:p>
            <a:pPr marL="285750" indent="-285750">
              <a:buClr>
                <a:srgbClr val="C00000"/>
              </a:buClr>
              <a:buFont typeface="Wingdings" panose="05000000000000000000" pitchFamily="2" charset="2"/>
              <a:buChar char="q"/>
            </a:pPr>
            <a:endParaRPr lang="fr-FR" sz="1600" b="1">
              <a:solidFill>
                <a:schemeClr val="tx1">
                  <a:lumMod val="75000"/>
                  <a:lumOff val="25000"/>
                </a:schemeClr>
              </a:solidFill>
            </a:endParaRPr>
          </a:p>
          <a:p>
            <a:pPr>
              <a:buClr>
                <a:srgbClr val="C00000"/>
              </a:buClr>
            </a:pPr>
            <a:endParaRPr lang="fr-FR" sz="1600" b="1">
              <a:solidFill>
                <a:schemeClr val="tx1">
                  <a:lumMod val="75000"/>
                  <a:lumOff val="25000"/>
                </a:schemeClr>
              </a:solidFill>
            </a:endParaRPr>
          </a:p>
        </p:txBody>
      </p:sp>
      <p:pic>
        <p:nvPicPr>
          <p:cNvPr id="14" name="Image 13">
            <a:extLst>
              <a:ext uri="{FF2B5EF4-FFF2-40B4-BE49-F238E27FC236}">
                <a16:creationId xmlns:a16="http://schemas.microsoft.com/office/drawing/2014/main" id="{4F3F2668-7987-4CBA-A2C0-3B82BF580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654" y="3714078"/>
            <a:ext cx="4138346" cy="2325752"/>
          </a:xfrm>
          <a:prstGeom prst="rect">
            <a:avLst/>
          </a:prstGeom>
        </p:spPr>
      </p:pic>
      <p:pic>
        <p:nvPicPr>
          <p:cNvPr id="15" name="Image 14">
            <a:extLst>
              <a:ext uri="{FF2B5EF4-FFF2-40B4-BE49-F238E27FC236}">
                <a16:creationId xmlns:a16="http://schemas.microsoft.com/office/drawing/2014/main" id="{EE1C4219-87E1-48B9-855C-EC2EEF225A21}"/>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40126" y="4268025"/>
            <a:ext cx="319244" cy="319244"/>
          </a:xfrm>
          <a:prstGeom prst="rect">
            <a:avLst/>
          </a:prstGeom>
        </p:spPr>
      </p:pic>
      <p:pic>
        <p:nvPicPr>
          <p:cNvPr id="16" name="Image 15">
            <a:extLst>
              <a:ext uri="{FF2B5EF4-FFF2-40B4-BE49-F238E27FC236}">
                <a16:creationId xmlns:a16="http://schemas.microsoft.com/office/drawing/2014/main" id="{6D80218E-3BB1-4075-89D2-A7D7EB513F8F}"/>
              </a:ext>
            </a:extLst>
          </p:cNvPr>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4705957" y="4403923"/>
            <a:ext cx="319244" cy="319244"/>
          </a:xfrm>
          <a:prstGeom prst="rect">
            <a:avLst/>
          </a:prstGeom>
        </p:spPr>
      </p:pic>
      <p:pic>
        <p:nvPicPr>
          <p:cNvPr id="17" name="Image 16">
            <a:extLst>
              <a:ext uri="{FF2B5EF4-FFF2-40B4-BE49-F238E27FC236}">
                <a16:creationId xmlns:a16="http://schemas.microsoft.com/office/drawing/2014/main" id="{DCAA59A0-2875-42B1-8F87-4D5AA9D416D1}"/>
              </a:ext>
            </a:extLst>
          </p:cNvPr>
          <p:cNvPicPr>
            <a:picLocks noChangeAspect="1"/>
          </p:cNvPicPr>
          <p:nvPr/>
        </p:nvPicPr>
        <p:blipFill>
          <a:blip r:embed="rId6">
            <a:biLevel thresh="75000"/>
            <a:extLst>
              <a:ext uri="{28A0092B-C50C-407E-A947-70E740481C1C}">
                <a14:useLocalDpi xmlns:a14="http://schemas.microsoft.com/office/drawing/2010/main" val="0"/>
              </a:ext>
            </a:extLst>
          </a:blip>
          <a:stretch>
            <a:fillRect/>
          </a:stretch>
        </p:blipFill>
        <p:spPr>
          <a:xfrm>
            <a:off x="2987458" y="2502211"/>
            <a:ext cx="454515" cy="454515"/>
          </a:xfrm>
          <a:prstGeom prst="rect">
            <a:avLst/>
          </a:prstGeom>
        </p:spPr>
      </p:pic>
      <p:sp>
        <p:nvSpPr>
          <p:cNvPr id="18" name="Rectangle 17">
            <a:extLst>
              <a:ext uri="{FF2B5EF4-FFF2-40B4-BE49-F238E27FC236}">
                <a16:creationId xmlns:a16="http://schemas.microsoft.com/office/drawing/2014/main" id="{5A918CC7-33E6-449C-A222-B70D4E9CD3BC}"/>
              </a:ext>
            </a:extLst>
          </p:cNvPr>
          <p:cNvSpPr/>
          <p:nvPr/>
        </p:nvSpPr>
        <p:spPr>
          <a:xfrm>
            <a:off x="359370" y="4075378"/>
            <a:ext cx="1440569" cy="415498"/>
          </a:xfrm>
          <a:prstGeom prst="rect">
            <a:avLst/>
          </a:prstGeom>
        </p:spPr>
        <p:txBody>
          <a:bodyPr wrap="square">
            <a:spAutoFit/>
          </a:bodyPr>
          <a:lstStyle/>
          <a:p>
            <a:pPr marL="0" lvl="1">
              <a:buClr>
                <a:schemeClr val="accent2"/>
              </a:buClr>
              <a:buSzPct val="80000"/>
              <a:defRPr/>
            </a:pPr>
            <a:r>
              <a:rPr lang="fr-FR" sz="1050" b="1" dirty="0">
                <a:solidFill>
                  <a:srgbClr val="05B2B0"/>
                </a:solidFill>
                <a:latin typeface="Univers Condensed Light" panose="020B0306020202040204" pitchFamily="34" charset="0"/>
              </a:rPr>
              <a:t>Double écran tactile avec haute définition</a:t>
            </a:r>
          </a:p>
        </p:txBody>
      </p:sp>
      <p:sp>
        <p:nvSpPr>
          <p:cNvPr id="19" name="Rectangle 18">
            <a:extLst>
              <a:ext uri="{FF2B5EF4-FFF2-40B4-BE49-F238E27FC236}">
                <a16:creationId xmlns:a16="http://schemas.microsoft.com/office/drawing/2014/main" id="{C28E0217-5859-413C-B243-3FDF5718335B}"/>
              </a:ext>
            </a:extLst>
          </p:cNvPr>
          <p:cNvSpPr/>
          <p:nvPr/>
        </p:nvSpPr>
        <p:spPr>
          <a:xfrm>
            <a:off x="184903" y="4427647"/>
            <a:ext cx="1805696" cy="369332"/>
          </a:xfrm>
          <a:prstGeom prst="rect">
            <a:avLst/>
          </a:prstGeom>
        </p:spPr>
        <p:txBody>
          <a:bodyPr wrap="square">
            <a:spAutoFit/>
          </a:bodyPr>
          <a:lstStyle/>
          <a:p>
            <a:pPr marL="180975" lvl="2">
              <a:defRPr/>
            </a:pPr>
            <a:r>
              <a:rPr lang="fr-FR" sz="900" dirty="0">
                <a:solidFill>
                  <a:srgbClr val="000000"/>
                </a:solidFill>
                <a:latin typeface="Univers Condensed Light" panose="020B0306020202040204" pitchFamily="34" charset="0"/>
              </a:rPr>
              <a:t>Écran 8’’ commerçant</a:t>
            </a:r>
          </a:p>
          <a:p>
            <a:pPr marL="180975" lvl="2">
              <a:defRPr/>
            </a:pPr>
            <a:r>
              <a:rPr lang="fr-FR" sz="900" dirty="0">
                <a:solidFill>
                  <a:srgbClr val="000000"/>
                </a:solidFill>
                <a:latin typeface="Univers Condensed Light" panose="020B0306020202040204" pitchFamily="34" charset="0"/>
              </a:rPr>
              <a:t>Écran 4’’ client</a:t>
            </a:r>
          </a:p>
        </p:txBody>
      </p:sp>
      <p:cxnSp>
        <p:nvCxnSpPr>
          <p:cNvPr id="20" name="Connecteur droit 19">
            <a:extLst>
              <a:ext uri="{FF2B5EF4-FFF2-40B4-BE49-F238E27FC236}">
                <a16:creationId xmlns:a16="http://schemas.microsoft.com/office/drawing/2014/main" id="{F3E9B3C6-60FB-4E07-8875-349452C88421}"/>
              </a:ext>
            </a:extLst>
          </p:cNvPr>
          <p:cNvCxnSpPr>
            <a:cxnSpLocks/>
            <a:endCxn id="21" idx="2"/>
          </p:cNvCxnSpPr>
          <p:nvPr/>
        </p:nvCxnSpPr>
        <p:spPr>
          <a:xfrm flipV="1">
            <a:off x="1649628" y="4414195"/>
            <a:ext cx="822643" cy="13452"/>
          </a:xfrm>
          <a:prstGeom prst="line">
            <a:avLst/>
          </a:prstGeom>
          <a:ln w="38100">
            <a:solidFill>
              <a:srgbClr val="05B2B0"/>
            </a:solidFill>
          </a:ln>
        </p:spPr>
        <p:style>
          <a:lnRef idx="1">
            <a:schemeClr val="accent1"/>
          </a:lnRef>
          <a:fillRef idx="0">
            <a:schemeClr val="accent1"/>
          </a:fillRef>
          <a:effectRef idx="0">
            <a:schemeClr val="accent1"/>
          </a:effectRef>
          <a:fontRef idx="minor">
            <a:schemeClr val="tx1"/>
          </a:fontRef>
        </p:style>
      </p:cxnSp>
      <p:sp>
        <p:nvSpPr>
          <p:cNvPr id="21" name="Ellipse 20">
            <a:extLst>
              <a:ext uri="{FF2B5EF4-FFF2-40B4-BE49-F238E27FC236}">
                <a16:creationId xmlns:a16="http://schemas.microsoft.com/office/drawing/2014/main" id="{4D2701BC-4596-4305-A9A2-925F2A17019E}"/>
              </a:ext>
            </a:extLst>
          </p:cNvPr>
          <p:cNvSpPr/>
          <p:nvPr/>
        </p:nvSpPr>
        <p:spPr>
          <a:xfrm>
            <a:off x="2472271" y="4322583"/>
            <a:ext cx="203881" cy="183224"/>
          </a:xfrm>
          <a:prstGeom prst="ellipse">
            <a:avLst/>
          </a:prstGeom>
          <a:solidFill>
            <a:srgbClr val="05B2B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sp>
        <p:nvSpPr>
          <p:cNvPr id="22" name="Ellipse 21">
            <a:extLst>
              <a:ext uri="{FF2B5EF4-FFF2-40B4-BE49-F238E27FC236}">
                <a16:creationId xmlns:a16="http://schemas.microsoft.com/office/drawing/2014/main" id="{B73E0B8A-7650-4555-AC31-320858A95D0A}"/>
              </a:ext>
            </a:extLst>
          </p:cNvPr>
          <p:cNvSpPr/>
          <p:nvPr/>
        </p:nvSpPr>
        <p:spPr>
          <a:xfrm>
            <a:off x="3112776" y="3932365"/>
            <a:ext cx="203881" cy="183224"/>
          </a:xfrm>
          <a:prstGeom prst="ellipse">
            <a:avLst/>
          </a:prstGeom>
          <a:solidFill>
            <a:srgbClr val="05B2B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23" name="Connecteur droit 22">
            <a:extLst>
              <a:ext uri="{FF2B5EF4-FFF2-40B4-BE49-F238E27FC236}">
                <a16:creationId xmlns:a16="http://schemas.microsoft.com/office/drawing/2014/main" id="{C1FB2009-6DEF-468C-8C04-4EF6E654100D}"/>
              </a:ext>
            </a:extLst>
          </p:cNvPr>
          <p:cNvCxnSpPr>
            <a:cxnSpLocks/>
          </p:cNvCxnSpPr>
          <p:nvPr/>
        </p:nvCxnSpPr>
        <p:spPr>
          <a:xfrm flipV="1">
            <a:off x="3214716" y="3229104"/>
            <a:ext cx="0" cy="734158"/>
          </a:xfrm>
          <a:prstGeom prst="line">
            <a:avLst/>
          </a:prstGeom>
          <a:ln w="38100">
            <a:solidFill>
              <a:srgbClr val="05B2B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9AA4C74-1161-4132-8BA6-A6126A8EAFB4}"/>
              </a:ext>
            </a:extLst>
          </p:cNvPr>
          <p:cNvSpPr/>
          <p:nvPr/>
        </p:nvSpPr>
        <p:spPr>
          <a:xfrm>
            <a:off x="4965696" y="4364726"/>
            <a:ext cx="801104" cy="415498"/>
          </a:xfrm>
          <a:prstGeom prst="rect">
            <a:avLst/>
          </a:prstGeom>
        </p:spPr>
        <p:txBody>
          <a:bodyPr wrap="square">
            <a:spAutoFit/>
          </a:bodyPr>
          <a:lstStyle/>
          <a:p>
            <a:pPr marL="0" lvl="1">
              <a:buClr>
                <a:schemeClr val="accent2"/>
              </a:buClr>
              <a:buSzPct val="80000"/>
              <a:defRPr/>
            </a:pPr>
            <a:r>
              <a:rPr lang="fr-FR" sz="1050" b="1" dirty="0">
                <a:solidFill>
                  <a:srgbClr val="05B2B0"/>
                </a:solidFill>
                <a:latin typeface="Univers Condensed Light" panose="020B0306020202040204" pitchFamily="34" charset="0"/>
              </a:rPr>
              <a:t>Mémoire Ram </a:t>
            </a:r>
            <a:r>
              <a:rPr lang="fr-FR" sz="1050" b="1">
                <a:solidFill>
                  <a:srgbClr val="05B2B0"/>
                </a:solidFill>
                <a:latin typeface="Univers Condensed Light" panose="020B0306020202040204" pitchFamily="34" charset="0"/>
              </a:rPr>
              <a:t>de 2 Go </a:t>
            </a:r>
            <a:endParaRPr lang="fr-FR" sz="1050" b="1" dirty="0">
              <a:solidFill>
                <a:srgbClr val="05B2B0"/>
              </a:solidFill>
              <a:latin typeface="Univers Condensed Light" panose="020B0306020202040204" pitchFamily="34" charset="0"/>
            </a:endParaRPr>
          </a:p>
        </p:txBody>
      </p:sp>
      <p:sp>
        <p:nvSpPr>
          <p:cNvPr id="25" name="Ellipse 24">
            <a:extLst>
              <a:ext uri="{FF2B5EF4-FFF2-40B4-BE49-F238E27FC236}">
                <a16:creationId xmlns:a16="http://schemas.microsoft.com/office/drawing/2014/main" id="{60841EA3-73AC-4F46-9969-262315D252B8}"/>
              </a:ext>
            </a:extLst>
          </p:cNvPr>
          <p:cNvSpPr/>
          <p:nvPr/>
        </p:nvSpPr>
        <p:spPr>
          <a:xfrm>
            <a:off x="3860326" y="4506779"/>
            <a:ext cx="203881" cy="183224"/>
          </a:xfrm>
          <a:prstGeom prst="ellipse">
            <a:avLst/>
          </a:prstGeom>
          <a:solidFill>
            <a:srgbClr val="05B2B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26" name="Connecteur droit 25">
            <a:extLst>
              <a:ext uri="{FF2B5EF4-FFF2-40B4-BE49-F238E27FC236}">
                <a16:creationId xmlns:a16="http://schemas.microsoft.com/office/drawing/2014/main" id="{A519C600-709D-4042-8B39-5E80DA95FBAA}"/>
              </a:ext>
            </a:extLst>
          </p:cNvPr>
          <p:cNvCxnSpPr>
            <a:cxnSpLocks/>
          </p:cNvCxnSpPr>
          <p:nvPr/>
        </p:nvCxnSpPr>
        <p:spPr>
          <a:xfrm>
            <a:off x="3989126" y="4598391"/>
            <a:ext cx="711697" cy="0"/>
          </a:xfrm>
          <a:prstGeom prst="line">
            <a:avLst/>
          </a:prstGeom>
          <a:ln w="38100">
            <a:solidFill>
              <a:srgbClr val="05B2B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A3993A26-602D-4713-9623-87FB7EE79375}"/>
              </a:ext>
            </a:extLst>
          </p:cNvPr>
          <p:cNvSpPr/>
          <p:nvPr/>
        </p:nvSpPr>
        <p:spPr>
          <a:xfrm>
            <a:off x="2676152" y="2847611"/>
            <a:ext cx="1400504" cy="415498"/>
          </a:xfrm>
          <a:prstGeom prst="rect">
            <a:avLst/>
          </a:prstGeom>
        </p:spPr>
        <p:txBody>
          <a:bodyPr wrap="square">
            <a:spAutoFit/>
          </a:bodyPr>
          <a:lstStyle/>
          <a:p>
            <a:pPr marL="0" lvl="1">
              <a:buClr>
                <a:schemeClr val="accent2"/>
              </a:buClr>
              <a:buSzPct val="80000"/>
              <a:defRPr/>
            </a:pPr>
            <a:r>
              <a:rPr lang="fr-FR" sz="1050" b="1" dirty="0">
                <a:solidFill>
                  <a:srgbClr val="05B2B0"/>
                </a:solidFill>
                <a:latin typeface="Univers Condensed Light" panose="020B0306020202040204" pitchFamily="34" charset="0"/>
              </a:rPr>
              <a:t>Imprimante rapide 40 lignes par seconde</a:t>
            </a:r>
          </a:p>
        </p:txBody>
      </p:sp>
      <p:sp>
        <p:nvSpPr>
          <p:cNvPr id="28" name="Ellipse 27">
            <a:extLst>
              <a:ext uri="{FF2B5EF4-FFF2-40B4-BE49-F238E27FC236}">
                <a16:creationId xmlns:a16="http://schemas.microsoft.com/office/drawing/2014/main" id="{0A3540D9-4DBD-4F5A-9FAB-B824D84D27AA}"/>
              </a:ext>
            </a:extLst>
          </p:cNvPr>
          <p:cNvSpPr/>
          <p:nvPr/>
        </p:nvSpPr>
        <p:spPr>
          <a:xfrm>
            <a:off x="4111275" y="5135887"/>
            <a:ext cx="203881" cy="183224"/>
          </a:xfrm>
          <a:prstGeom prst="ellipse">
            <a:avLst/>
          </a:prstGeom>
          <a:solidFill>
            <a:srgbClr val="05B2B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29" name="Connecteur droit 28">
            <a:extLst>
              <a:ext uri="{FF2B5EF4-FFF2-40B4-BE49-F238E27FC236}">
                <a16:creationId xmlns:a16="http://schemas.microsoft.com/office/drawing/2014/main" id="{88D46034-E0DB-4192-946D-7991E357DFD7}"/>
              </a:ext>
            </a:extLst>
          </p:cNvPr>
          <p:cNvCxnSpPr>
            <a:cxnSpLocks/>
            <a:endCxn id="28" idx="4"/>
          </p:cNvCxnSpPr>
          <p:nvPr/>
        </p:nvCxnSpPr>
        <p:spPr>
          <a:xfrm flipV="1">
            <a:off x="4213216" y="5319111"/>
            <a:ext cx="0" cy="328559"/>
          </a:xfrm>
          <a:prstGeom prst="line">
            <a:avLst/>
          </a:prstGeom>
          <a:ln w="38100">
            <a:solidFill>
              <a:srgbClr val="05B2B0"/>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4A15B354-56E2-45E1-A5BA-A1F2159AFF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81175" y="5703187"/>
            <a:ext cx="216277" cy="216277"/>
          </a:xfrm>
          <a:prstGeom prst="rect">
            <a:avLst/>
          </a:prstGeom>
        </p:spPr>
      </p:pic>
      <p:pic>
        <p:nvPicPr>
          <p:cNvPr id="31" name="Image 30">
            <a:extLst>
              <a:ext uri="{FF2B5EF4-FFF2-40B4-BE49-F238E27FC236}">
                <a16:creationId xmlns:a16="http://schemas.microsoft.com/office/drawing/2014/main" id="{D00A3E20-84AD-43E7-B459-9D09CEA3E6F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84346" y="5647004"/>
            <a:ext cx="264791" cy="264791"/>
          </a:xfrm>
          <a:prstGeom prst="rect">
            <a:avLst/>
          </a:prstGeom>
        </p:spPr>
      </p:pic>
      <p:pic>
        <p:nvPicPr>
          <p:cNvPr id="32" name="Image 31">
            <a:extLst>
              <a:ext uri="{FF2B5EF4-FFF2-40B4-BE49-F238E27FC236}">
                <a16:creationId xmlns:a16="http://schemas.microsoft.com/office/drawing/2014/main" id="{D241679E-3C90-4789-966D-40C1F2ACD86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36031" y="5662632"/>
            <a:ext cx="264792" cy="264792"/>
          </a:xfrm>
          <a:prstGeom prst="rect">
            <a:avLst/>
          </a:prstGeom>
        </p:spPr>
      </p:pic>
      <p:sp>
        <p:nvSpPr>
          <p:cNvPr id="33" name="Rectangle 32">
            <a:extLst>
              <a:ext uri="{FF2B5EF4-FFF2-40B4-BE49-F238E27FC236}">
                <a16:creationId xmlns:a16="http://schemas.microsoft.com/office/drawing/2014/main" id="{3F6F5A3E-7829-49E0-BB49-E80D1A126801}"/>
              </a:ext>
            </a:extLst>
          </p:cNvPr>
          <p:cNvSpPr/>
          <p:nvPr/>
        </p:nvSpPr>
        <p:spPr>
          <a:xfrm>
            <a:off x="3364211" y="5928953"/>
            <a:ext cx="1853789" cy="253916"/>
          </a:xfrm>
          <a:prstGeom prst="rect">
            <a:avLst/>
          </a:prstGeom>
        </p:spPr>
        <p:txBody>
          <a:bodyPr wrap="square">
            <a:spAutoFit/>
          </a:bodyPr>
          <a:lstStyle/>
          <a:p>
            <a:pPr marL="0" lvl="1">
              <a:buClr>
                <a:schemeClr val="accent2"/>
              </a:buClr>
              <a:buSzPct val="80000"/>
              <a:defRPr/>
            </a:pPr>
            <a:r>
              <a:rPr lang="fr-FR" sz="1050" b="1" dirty="0">
                <a:solidFill>
                  <a:srgbClr val="05B2B0"/>
                </a:solidFill>
                <a:latin typeface="Univers Condensed Light" panose="020B0306020202040204" pitchFamily="34" charset="0"/>
              </a:rPr>
              <a:t>Connectivité : Ethernet, wifi et 4G</a:t>
            </a:r>
          </a:p>
        </p:txBody>
      </p:sp>
      <p:sp>
        <p:nvSpPr>
          <p:cNvPr id="34" name="Text Placeholder 2">
            <a:extLst>
              <a:ext uri="{FF2B5EF4-FFF2-40B4-BE49-F238E27FC236}">
                <a16:creationId xmlns:a16="http://schemas.microsoft.com/office/drawing/2014/main" id="{27F51045-A884-4C2B-AF9D-116BBCDB2EB6}"/>
              </a:ext>
            </a:extLst>
          </p:cNvPr>
          <p:cNvSpPr txBox="1">
            <a:spLocks/>
          </p:cNvSpPr>
          <p:nvPr/>
        </p:nvSpPr>
        <p:spPr>
          <a:xfrm>
            <a:off x="184902" y="2340249"/>
            <a:ext cx="2927873" cy="393003"/>
          </a:xfrm>
          <a:prstGeom prst="rect">
            <a:avLst/>
          </a:prstGeom>
        </p:spPr>
        <p:txBody>
          <a:bodyPr>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fr-FR" sz="1800" b="1" dirty="0">
                <a:solidFill>
                  <a:srgbClr val="05B2B0"/>
                </a:solidFill>
                <a:latin typeface="Univers Condensed" panose="020B0506020202050204" pitchFamily="34" charset="0"/>
                <a:ea typeface="Roboto Black" panose="02000000000000000000" pitchFamily="2" charset="0"/>
                <a:cs typeface="Roboto Black" panose="02000000000000000000" pitchFamily="2" charset="0"/>
              </a:rPr>
              <a:t>TPE A</a:t>
            </a:r>
            <a:r>
              <a:rPr kumimoji="0" lang="fr-FR" sz="1800" b="1" i="0" u="none" strike="noStrike" kern="1200" cap="none" spc="0" normalizeH="0" baseline="0" noProof="0" dirty="0" err="1">
                <a:ln>
                  <a:noFill/>
                </a:ln>
                <a:solidFill>
                  <a:srgbClr val="05B2B0"/>
                </a:solidFill>
                <a:effectLst/>
                <a:uLnTx/>
                <a:uFillTx/>
                <a:latin typeface="Univers Condensed" panose="020B0506020202050204" pitchFamily="34" charset="0"/>
                <a:ea typeface="Roboto Black" panose="02000000000000000000" pitchFamily="2" charset="0"/>
                <a:cs typeface="Roboto Black" panose="02000000000000000000" pitchFamily="2" charset="0"/>
              </a:rPr>
              <a:t>ndroid</a:t>
            </a:r>
            <a:r>
              <a:rPr kumimoji="0" lang="fr-FR" sz="1800" b="1" i="0" u="none" strike="noStrike" kern="1200" cap="none" spc="0" normalizeH="0" baseline="0" noProof="0" dirty="0">
                <a:ln>
                  <a:noFill/>
                </a:ln>
                <a:solidFill>
                  <a:srgbClr val="05B2B0"/>
                </a:solidFill>
                <a:effectLst/>
                <a:uLnTx/>
                <a:uFillTx/>
                <a:latin typeface="Univers Condensed" panose="020B0506020202050204" pitchFamily="34" charset="0"/>
                <a:ea typeface="Roboto Black" panose="02000000000000000000" pitchFamily="2" charset="0"/>
                <a:cs typeface="Roboto Black" panose="02000000000000000000" pitchFamily="2" charset="0"/>
              </a:rPr>
              <a:t> FIXE - </a:t>
            </a:r>
            <a:r>
              <a:rPr kumimoji="0" lang="fr-FR" sz="1800" b="1" i="0" u="none" strike="noStrike" kern="1200" cap="none" spc="0" normalizeH="0" baseline="0" noProof="0" dirty="0">
                <a:ln>
                  <a:noFill/>
                </a:ln>
                <a:solidFill>
                  <a:srgbClr val="05B2B0"/>
                </a:solidFill>
                <a:effectLst/>
                <a:uLnTx/>
                <a:uFillTx/>
                <a:latin typeface="Univers Condensed" panose="020B0506020202050204" pitchFamily="34" charset="0"/>
              </a:rPr>
              <a:t>PAX E600</a:t>
            </a: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fr-FR" sz="1800" b="1" i="0" u="none" strike="noStrike" kern="1200" cap="none" spc="0" normalizeH="0" baseline="0" noProof="0" dirty="0">
              <a:ln>
                <a:noFill/>
              </a:ln>
              <a:solidFill>
                <a:srgbClr val="05B2B0"/>
              </a:solidFill>
              <a:effectLst/>
              <a:uLnTx/>
              <a:uFillTx/>
              <a:latin typeface="Univers Condensed" panose="020B0506020202050204" pitchFamily="34" charset="0"/>
            </a:endParaRPr>
          </a:p>
        </p:txBody>
      </p:sp>
      <p:pic>
        <p:nvPicPr>
          <p:cNvPr id="35" name="Image 34">
            <a:extLst>
              <a:ext uri="{FF2B5EF4-FFF2-40B4-BE49-F238E27FC236}">
                <a16:creationId xmlns:a16="http://schemas.microsoft.com/office/drawing/2014/main" id="{EF26496D-8471-4BF5-8DFE-8AF674EDE13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93426" y="4175433"/>
            <a:ext cx="2592122" cy="1502605"/>
          </a:xfrm>
          <a:prstGeom prst="rect">
            <a:avLst/>
          </a:prstGeom>
        </p:spPr>
      </p:pic>
      <p:pic>
        <p:nvPicPr>
          <p:cNvPr id="36" name="Image 35">
            <a:extLst>
              <a:ext uri="{FF2B5EF4-FFF2-40B4-BE49-F238E27FC236}">
                <a16:creationId xmlns:a16="http://schemas.microsoft.com/office/drawing/2014/main" id="{13353BDE-97BA-4B8F-BABE-20B719EC5225}"/>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7125382" y="4404379"/>
            <a:ext cx="319244" cy="319244"/>
          </a:xfrm>
          <a:prstGeom prst="rect">
            <a:avLst/>
          </a:prstGeom>
        </p:spPr>
      </p:pic>
      <p:sp>
        <p:nvSpPr>
          <p:cNvPr id="37" name="Rectangle 36">
            <a:extLst>
              <a:ext uri="{FF2B5EF4-FFF2-40B4-BE49-F238E27FC236}">
                <a16:creationId xmlns:a16="http://schemas.microsoft.com/office/drawing/2014/main" id="{79696C2A-B5E3-4632-B32F-3E1F6564B73C}"/>
              </a:ext>
            </a:extLst>
          </p:cNvPr>
          <p:cNvSpPr/>
          <p:nvPr/>
        </p:nvSpPr>
        <p:spPr>
          <a:xfrm>
            <a:off x="7444626" y="4211732"/>
            <a:ext cx="1440569" cy="415498"/>
          </a:xfrm>
          <a:prstGeom prst="rect">
            <a:avLst/>
          </a:prstGeom>
        </p:spPr>
        <p:txBody>
          <a:bodyPr wrap="square">
            <a:spAutoFit/>
          </a:bodyPr>
          <a:lstStyle/>
          <a:p>
            <a:pPr marL="0" lvl="1">
              <a:buClr>
                <a:schemeClr val="accent2"/>
              </a:buClr>
              <a:buSzPct val="80000"/>
              <a:defRPr/>
            </a:pPr>
            <a:r>
              <a:rPr lang="fr-FR" sz="1050" b="1" dirty="0">
                <a:solidFill>
                  <a:srgbClr val="EA4D56"/>
                </a:solidFill>
                <a:latin typeface="Univers Condensed Light" panose="020B0306020202040204" pitchFamily="34" charset="0"/>
              </a:rPr>
              <a:t>écran tactile avec haute définition</a:t>
            </a:r>
          </a:p>
        </p:txBody>
      </p:sp>
      <p:sp>
        <p:nvSpPr>
          <p:cNvPr id="38" name="Rectangle 37">
            <a:extLst>
              <a:ext uri="{FF2B5EF4-FFF2-40B4-BE49-F238E27FC236}">
                <a16:creationId xmlns:a16="http://schemas.microsoft.com/office/drawing/2014/main" id="{98076678-B32B-4620-BAEF-B98134C8BE18}"/>
              </a:ext>
            </a:extLst>
          </p:cNvPr>
          <p:cNvSpPr/>
          <p:nvPr/>
        </p:nvSpPr>
        <p:spPr>
          <a:xfrm>
            <a:off x="7270159" y="4564001"/>
            <a:ext cx="1805696" cy="230832"/>
          </a:xfrm>
          <a:prstGeom prst="rect">
            <a:avLst/>
          </a:prstGeom>
        </p:spPr>
        <p:txBody>
          <a:bodyPr wrap="square">
            <a:spAutoFit/>
          </a:bodyPr>
          <a:lstStyle/>
          <a:p>
            <a:pPr marL="180975" lvl="2">
              <a:defRPr/>
            </a:pPr>
            <a:r>
              <a:rPr lang="fr-FR" sz="900" dirty="0">
                <a:solidFill>
                  <a:srgbClr val="000000"/>
                </a:solidFill>
                <a:latin typeface="Univers Condensed Light" panose="020B0306020202040204" pitchFamily="34" charset="0"/>
              </a:rPr>
              <a:t>Écran 5’’</a:t>
            </a:r>
          </a:p>
        </p:txBody>
      </p:sp>
      <p:cxnSp>
        <p:nvCxnSpPr>
          <p:cNvPr id="39" name="Connecteur droit 38">
            <a:extLst>
              <a:ext uri="{FF2B5EF4-FFF2-40B4-BE49-F238E27FC236}">
                <a16:creationId xmlns:a16="http://schemas.microsoft.com/office/drawing/2014/main" id="{990F7423-C7AD-4F12-8FF3-1C0AD3832440}"/>
              </a:ext>
            </a:extLst>
          </p:cNvPr>
          <p:cNvCxnSpPr>
            <a:cxnSpLocks/>
            <a:endCxn id="40" idx="2"/>
          </p:cNvCxnSpPr>
          <p:nvPr/>
        </p:nvCxnSpPr>
        <p:spPr>
          <a:xfrm flipV="1">
            <a:off x="8734884" y="4550549"/>
            <a:ext cx="822643" cy="13452"/>
          </a:xfrm>
          <a:prstGeom prst="line">
            <a:avLst/>
          </a:prstGeom>
          <a:ln w="38100">
            <a:solidFill>
              <a:srgbClr val="EA4D56"/>
            </a:solidFill>
          </a:ln>
        </p:spPr>
        <p:style>
          <a:lnRef idx="1">
            <a:schemeClr val="accent1"/>
          </a:lnRef>
          <a:fillRef idx="0">
            <a:schemeClr val="accent1"/>
          </a:fillRef>
          <a:effectRef idx="0">
            <a:schemeClr val="accent1"/>
          </a:effectRef>
          <a:fontRef idx="minor">
            <a:schemeClr val="tx1"/>
          </a:fontRef>
        </p:style>
      </p:cxnSp>
      <p:sp>
        <p:nvSpPr>
          <p:cNvPr id="40" name="Ellipse 39">
            <a:extLst>
              <a:ext uri="{FF2B5EF4-FFF2-40B4-BE49-F238E27FC236}">
                <a16:creationId xmlns:a16="http://schemas.microsoft.com/office/drawing/2014/main" id="{DB82E895-35B7-42A3-ACCA-882A03A3499D}"/>
              </a:ext>
            </a:extLst>
          </p:cNvPr>
          <p:cNvSpPr/>
          <p:nvPr/>
        </p:nvSpPr>
        <p:spPr>
          <a:xfrm>
            <a:off x="9557527" y="4458937"/>
            <a:ext cx="203881" cy="183224"/>
          </a:xfrm>
          <a:prstGeom prst="ellipse">
            <a:avLst/>
          </a:prstGeom>
          <a:solidFill>
            <a:srgbClr val="EA4D56"/>
          </a:solidFill>
          <a:ln>
            <a:solidFill>
              <a:srgbClr val="EA4D5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sp>
        <p:nvSpPr>
          <p:cNvPr id="41" name="Ellipse 40">
            <a:extLst>
              <a:ext uri="{FF2B5EF4-FFF2-40B4-BE49-F238E27FC236}">
                <a16:creationId xmlns:a16="http://schemas.microsoft.com/office/drawing/2014/main" id="{E8C9EC85-8467-4A98-9A3B-71DC60ED2E9F}"/>
              </a:ext>
            </a:extLst>
          </p:cNvPr>
          <p:cNvSpPr/>
          <p:nvPr/>
        </p:nvSpPr>
        <p:spPr>
          <a:xfrm>
            <a:off x="10202090" y="4836416"/>
            <a:ext cx="203881" cy="183224"/>
          </a:xfrm>
          <a:prstGeom prst="ellipse">
            <a:avLst/>
          </a:prstGeom>
          <a:solidFill>
            <a:srgbClr val="EA4D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42" name="Connecteur droit 41">
            <a:extLst>
              <a:ext uri="{FF2B5EF4-FFF2-40B4-BE49-F238E27FC236}">
                <a16:creationId xmlns:a16="http://schemas.microsoft.com/office/drawing/2014/main" id="{F462DCA7-ADAA-4E1A-AA38-3671F878FC98}"/>
              </a:ext>
            </a:extLst>
          </p:cNvPr>
          <p:cNvCxnSpPr>
            <a:cxnSpLocks/>
            <a:stCxn id="44" idx="0"/>
            <a:endCxn id="41" idx="4"/>
          </p:cNvCxnSpPr>
          <p:nvPr/>
        </p:nvCxnSpPr>
        <p:spPr>
          <a:xfrm flipH="1" flipV="1">
            <a:off x="10304031" y="5019640"/>
            <a:ext cx="3526" cy="627364"/>
          </a:xfrm>
          <a:prstGeom prst="line">
            <a:avLst/>
          </a:prstGeom>
          <a:ln w="38100">
            <a:solidFill>
              <a:srgbClr val="EA4D56"/>
            </a:solidFill>
          </a:ln>
        </p:spPr>
        <p:style>
          <a:lnRef idx="1">
            <a:schemeClr val="accent1"/>
          </a:lnRef>
          <a:fillRef idx="0">
            <a:schemeClr val="accent1"/>
          </a:fillRef>
          <a:effectRef idx="0">
            <a:schemeClr val="accent1"/>
          </a:effectRef>
          <a:fontRef idx="minor">
            <a:schemeClr val="tx1"/>
          </a:fontRef>
        </p:style>
      </p:cxnSp>
      <p:pic>
        <p:nvPicPr>
          <p:cNvPr id="43" name="Image 42">
            <a:extLst>
              <a:ext uri="{FF2B5EF4-FFF2-40B4-BE49-F238E27FC236}">
                <a16:creationId xmlns:a16="http://schemas.microsoft.com/office/drawing/2014/main" id="{ADB343FB-D212-48E3-8067-6CFC5FC8718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71990" y="5703187"/>
            <a:ext cx="216277" cy="216277"/>
          </a:xfrm>
          <a:prstGeom prst="rect">
            <a:avLst/>
          </a:prstGeom>
        </p:spPr>
      </p:pic>
      <p:pic>
        <p:nvPicPr>
          <p:cNvPr id="44" name="Image 43">
            <a:extLst>
              <a:ext uri="{FF2B5EF4-FFF2-40B4-BE49-F238E27FC236}">
                <a16:creationId xmlns:a16="http://schemas.microsoft.com/office/drawing/2014/main" id="{ECF57DB2-4E7C-44F2-AF9B-10192117E1A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75161" y="5647004"/>
            <a:ext cx="264791" cy="264791"/>
          </a:xfrm>
          <a:prstGeom prst="rect">
            <a:avLst/>
          </a:prstGeom>
        </p:spPr>
      </p:pic>
      <p:pic>
        <p:nvPicPr>
          <p:cNvPr id="45" name="Image 44">
            <a:extLst>
              <a:ext uri="{FF2B5EF4-FFF2-40B4-BE49-F238E27FC236}">
                <a16:creationId xmlns:a16="http://schemas.microsoft.com/office/drawing/2014/main" id="{4A7844F7-DA47-467D-A475-C6AF11A4553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526846" y="5662632"/>
            <a:ext cx="264792" cy="264792"/>
          </a:xfrm>
          <a:prstGeom prst="rect">
            <a:avLst/>
          </a:prstGeom>
        </p:spPr>
      </p:pic>
      <p:sp>
        <p:nvSpPr>
          <p:cNvPr id="46" name="Rectangle 45">
            <a:extLst>
              <a:ext uri="{FF2B5EF4-FFF2-40B4-BE49-F238E27FC236}">
                <a16:creationId xmlns:a16="http://schemas.microsoft.com/office/drawing/2014/main" id="{E8DC6A3D-A4CB-4C35-9E35-B4BCF916F958}"/>
              </a:ext>
            </a:extLst>
          </p:cNvPr>
          <p:cNvSpPr/>
          <p:nvPr/>
        </p:nvSpPr>
        <p:spPr>
          <a:xfrm>
            <a:off x="9455026" y="5928953"/>
            <a:ext cx="1853789" cy="253916"/>
          </a:xfrm>
          <a:prstGeom prst="rect">
            <a:avLst/>
          </a:prstGeom>
        </p:spPr>
        <p:txBody>
          <a:bodyPr wrap="square">
            <a:spAutoFit/>
          </a:bodyPr>
          <a:lstStyle/>
          <a:p>
            <a:pPr marL="0" lvl="1">
              <a:buClr>
                <a:schemeClr val="accent2"/>
              </a:buClr>
              <a:buSzPct val="80000"/>
              <a:defRPr/>
            </a:pPr>
            <a:r>
              <a:rPr lang="fr-FR" sz="1050" b="1" dirty="0">
                <a:solidFill>
                  <a:srgbClr val="EA4D56"/>
                </a:solidFill>
                <a:latin typeface="Univers Condensed Light" panose="020B0306020202040204" pitchFamily="34" charset="0"/>
              </a:rPr>
              <a:t>Connectivité : Ethernet, wifi et 4G</a:t>
            </a:r>
          </a:p>
        </p:txBody>
      </p:sp>
      <p:sp>
        <p:nvSpPr>
          <p:cNvPr id="47" name="Ellipse 46">
            <a:extLst>
              <a:ext uri="{FF2B5EF4-FFF2-40B4-BE49-F238E27FC236}">
                <a16:creationId xmlns:a16="http://schemas.microsoft.com/office/drawing/2014/main" id="{744B0C14-FB3A-4194-82E9-94D279D7CEC3}"/>
              </a:ext>
            </a:extLst>
          </p:cNvPr>
          <p:cNvSpPr/>
          <p:nvPr/>
        </p:nvSpPr>
        <p:spPr>
          <a:xfrm>
            <a:off x="10382734" y="4589103"/>
            <a:ext cx="203881" cy="183224"/>
          </a:xfrm>
          <a:prstGeom prst="ellipse">
            <a:avLst/>
          </a:prstGeom>
          <a:solidFill>
            <a:srgbClr val="EA4D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48" name="Connecteur droit 47">
            <a:extLst>
              <a:ext uri="{FF2B5EF4-FFF2-40B4-BE49-F238E27FC236}">
                <a16:creationId xmlns:a16="http://schemas.microsoft.com/office/drawing/2014/main" id="{9E5EE7A9-D78B-4DEE-B395-284EF003CC65}"/>
              </a:ext>
            </a:extLst>
          </p:cNvPr>
          <p:cNvCxnSpPr>
            <a:cxnSpLocks/>
            <a:endCxn id="47" idx="6"/>
          </p:cNvCxnSpPr>
          <p:nvPr/>
        </p:nvCxnSpPr>
        <p:spPr>
          <a:xfrm flipH="1">
            <a:off x="10586615" y="4680715"/>
            <a:ext cx="450297" cy="0"/>
          </a:xfrm>
          <a:prstGeom prst="line">
            <a:avLst/>
          </a:prstGeom>
          <a:ln w="38100">
            <a:solidFill>
              <a:srgbClr val="EA4D56"/>
            </a:solidFill>
          </a:ln>
        </p:spPr>
        <p:style>
          <a:lnRef idx="1">
            <a:schemeClr val="accent1"/>
          </a:lnRef>
          <a:fillRef idx="0">
            <a:schemeClr val="accent1"/>
          </a:fillRef>
          <a:effectRef idx="0">
            <a:schemeClr val="accent1"/>
          </a:effectRef>
          <a:fontRef idx="minor">
            <a:schemeClr val="tx1"/>
          </a:fontRef>
        </p:style>
      </p:cxnSp>
      <p:sp>
        <p:nvSpPr>
          <p:cNvPr id="49" name="Ellipse 48">
            <a:extLst>
              <a:ext uri="{FF2B5EF4-FFF2-40B4-BE49-F238E27FC236}">
                <a16:creationId xmlns:a16="http://schemas.microsoft.com/office/drawing/2014/main" id="{3D7051DB-DA80-4383-BA9F-98B8C7C3F944}"/>
              </a:ext>
            </a:extLst>
          </p:cNvPr>
          <p:cNvSpPr/>
          <p:nvPr/>
        </p:nvSpPr>
        <p:spPr>
          <a:xfrm>
            <a:off x="10028418" y="4175433"/>
            <a:ext cx="203881" cy="183224"/>
          </a:xfrm>
          <a:prstGeom prst="ellipse">
            <a:avLst/>
          </a:prstGeom>
          <a:solidFill>
            <a:srgbClr val="EA4D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50" name="Connecteur droit 49">
            <a:extLst>
              <a:ext uri="{FF2B5EF4-FFF2-40B4-BE49-F238E27FC236}">
                <a16:creationId xmlns:a16="http://schemas.microsoft.com/office/drawing/2014/main" id="{4264B86F-C924-45A0-A9F7-6DC002E570D4}"/>
              </a:ext>
            </a:extLst>
          </p:cNvPr>
          <p:cNvCxnSpPr>
            <a:cxnSpLocks/>
          </p:cNvCxnSpPr>
          <p:nvPr/>
        </p:nvCxnSpPr>
        <p:spPr>
          <a:xfrm>
            <a:off x="10125196" y="3424737"/>
            <a:ext cx="0" cy="802097"/>
          </a:xfrm>
          <a:prstGeom prst="line">
            <a:avLst/>
          </a:prstGeom>
          <a:ln w="38100">
            <a:solidFill>
              <a:srgbClr val="EA4D56"/>
            </a:solidFill>
          </a:ln>
        </p:spPr>
        <p:style>
          <a:lnRef idx="1">
            <a:schemeClr val="accent1"/>
          </a:lnRef>
          <a:fillRef idx="0">
            <a:schemeClr val="accent1"/>
          </a:fillRef>
          <a:effectRef idx="0">
            <a:schemeClr val="accent1"/>
          </a:effectRef>
          <a:fontRef idx="minor">
            <a:schemeClr val="tx1"/>
          </a:fontRef>
        </p:style>
      </p:cxnSp>
      <p:sp>
        <p:nvSpPr>
          <p:cNvPr id="51" name="Ellipse 50">
            <a:extLst>
              <a:ext uri="{FF2B5EF4-FFF2-40B4-BE49-F238E27FC236}">
                <a16:creationId xmlns:a16="http://schemas.microsoft.com/office/drawing/2014/main" id="{0507A353-6C8A-4159-BD4B-BB865D0E9DB9}"/>
              </a:ext>
            </a:extLst>
          </p:cNvPr>
          <p:cNvSpPr/>
          <p:nvPr/>
        </p:nvSpPr>
        <p:spPr>
          <a:xfrm>
            <a:off x="9021177" y="5490677"/>
            <a:ext cx="203881" cy="183224"/>
          </a:xfrm>
          <a:prstGeom prst="ellipse">
            <a:avLst/>
          </a:prstGeom>
          <a:solidFill>
            <a:srgbClr val="EA4D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52" name="Connecteur droit 51">
            <a:extLst>
              <a:ext uri="{FF2B5EF4-FFF2-40B4-BE49-F238E27FC236}">
                <a16:creationId xmlns:a16="http://schemas.microsoft.com/office/drawing/2014/main" id="{32C60295-EFE1-4DBB-840D-08AEFBDAF65D}"/>
              </a:ext>
            </a:extLst>
          </p:cNvPr>
          <p:cNvCxnSpPr>
            <a:cxnSpLocks/>
          </p:cNvCxnSpPr>
          <p:nvPr/>
        </p:nvCxnSpPr>
        <p:spPr>
          <a:xfrm>
            <a:off x="8350842" y="5577534"/>
            <a:ext cx="695940" cy="0"/>
          </a:xfrm>
          <a:prstGeom prst="line">
            <a:avLst/>
          </a:prstGeom>
          <a:ln w="38100">
            <a:solidFill>
              <a:srgbClr val="EA4D56"/>
            </a:solidFill>
          </a:ln>
        </p:spPr>
        <p:style>
          <a:lnRef idx="1">
            <a:schemeClr val="accent1"/>
          </a:lnRef>
          <a:fillRef idx="0">
            <a:schemeClr val="accent1"/>
          </a:fillRef>
          <a:effectRef idx="0">
            <a:schemeClr val="accent1"/>
          </a:effectRef>
          <a:fontRef idx="minor">
            <a:schemeClr val="tx1"/>
          </a:fontRef>
        </p:style>
      </p:cxnSp>
      <p:pic>
        <p:nvPicPr>
          <p:cNvPr id="53" name="Image 52">
            <a:extLst>
              <a:ext uri="{FF2B5EF4-FFF2-40B4-BE49-F238E27FC236}">
                <a16:creationId xmlns:a16="http://schemas.microsoft.com/office/drawing/2014/main" id="{6E7E1C27-B3CA-48A8-861D-59CD412F6534}"/>
              </a:ext>
            </a:extLst>
          </p:cNvPr>
          <p:cNvPicPr>
            <a:picLocks noChangeAspect="1"/>
          </p:cNvPicPr>
          <p:nvPr/>
        </p:nvPicPr>
        <p:blipFill>
          <a:blip r:embed="rId6">
            <a:biLevel thresh="75000"/>
            <a:extLst>
              <a:ext uri="{28A0092B-C50C-407E-A947-70E740481C1C}">
                <a14:useLocalDpi xmlns:a14="http://schemas.microsoft.com/office/drawing/2010/main" val="0"/>
              </a:ext>
            </a:extLst>
          </a:blip>
          <a:stretch>
            <a:fillRect/>
          </a:stretch>
        </p:blipFill>
        <p:spPr>
          <a:xfrm>
            <a:off x="9868833" y="2622668"/>
            <a:ext cx="454515" cy="454515"/>
          </a:xfrm>
          <a:prstGeom prst="rect">
            <a:avLst/>
          </a:prstGeom>
        </p:spPr>
      </p:pic>
      <p:sp>
        <p:nvSpPr>
          <p:cNvPr id="54" name="Rectangle 53">
            <a:extLst>
              <a:ext uri="{FF2B5EF4-FFF2-40B4-BE49-F238E27FC236}">
                <a16:creationId xmlns:a16="http://schemas.microsoft.com/office/drawing/2014/main" id="{2577EDA1-834E-4C7D-9069-DB80C4D4B368}"/>
              </a:ext>
            </a:extLst>
          </p:cNvPr>
          <p:cNvSpPr/>
          <p:nvPr/>
        </p:nvSpPr>
        <p:spPr>
          <a:xfrm>
            <a:off x="9557527" y="2968068"/>
            <a:ext cx="1400504" cy="415498"/>
          </a:xfrm>
          <a:prstGeom prst="rect">
            <a:avLst/>
          </a:prstGeom>
        </p:spPr>
        <p:txBody>
          <a:bodyPr wrap="square">
            <a:spAutoFit/>
          </a:bodyPr>
          <a:lstStyle/>
          <a:p>
            <a:pPr marL="0" lvl="1">
              <a:buClr>
                <a:schemeClr val="accent2"/>
              </a:buClr>
              <a:buSzPct val="80000"/>
              <a:defRPr/>
            </a:pPr>
            <a:r>
              <a:rPr lang="fr-FR" sz="1050" b="1" dirty="0">
                <a:solidFill>
                  <a:srgbClr val="EA4D56"/>
                </a:solidFill>
                <a:latin typeface="Univers Condensed Light" panose="020B0306020202040204" pitchFamily="34" charset="0"/>
              </a:rPr>
              <a:t>Imprimante rapide 30 lignes par seconde</a:t>
            </a:r>
          </a:p>
        </p:txBody>
      </p:sp>
      <p:pic>
        <p:nvPicPr>
          <p:cNvPr id="55" name="Image 54">
            <a:extLst>
              <a:ext uri="{FF2B5EF4-FFF2-40B4-BE49-F238E27FC236}">
                <a16:creationId xmlns:a16="http://schemas.microsoft.com/office/drawing/2014/main" id="{CBFF5905-9164-455E-B074-4D3A4FAF9D12}"/>
              </a:ext>
            </a:extLst>
          </p:cNvPr>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11061242" y="4486017"/>
            <a:ext cx="319244" cy="319244"/>
          </a:xfrm>
          <a:prstGeom prst="rect">
            <a:avLst/>
          </a:prstGeom>
        </p:spPr>
      </p:pic>
      <p:sp>
        <p:nvSpPr>
          <p:cNvPr id="56" name="Rectangle 55">
            <a:extLst>
              <a:ext uri="{FF2B5EF4-FFF2-40B4-BE49-F238E27FC236}">
                <a16:creationId xmlns:a16="http://schemas.microsoft.com/office/drawing/2014/main" id="{14569302-AF28-4AC0-AE51-B7278A26E7BB}"/>
              </a:ext>
            </a:extLst>
          </p:cNvPr>
          <p:cNvSpPr/>
          <p:nvPr/>
        </p:nvSpPr>
        <p:spPr>
          <a:xfrm>
            <a:off x="11320981" y="4446820"/>
            <a:ext cx="801104" cy="415498"/>
          </a:xfrm>
          <a:prstGeom prst="rect">
            <a:avLst/>
          </a:prstGeom>
        </p:spPr>
        <p:txBody>
          <a:bodyPr wrap="square">
            <a:spAutoFit/>
          </a:bodyPr>
          <a:lstStyle/>
          <a:p>
            <a:pPr marL="0" lvl="1">
              <a:buClr>
                <a:schemeClr val="accent2"/>
              </a:buClr>
              <a:buSzPct val="80000"/>
              <a:defRPr/>
            </a:pPr>
            <a:r>
              <a:rPr lang="fr-FR" sz="1050" b="1" dirty="0">
                <a:solidFill>
                  <a:srgbClr val="EA4D56"/>
                </a:solidFill>
                <a:latin typeface="Univers Condensed Light" panose="020B0306020202040204" pitchFamily="34" charset="0"/>
              </a:rPr>
              <a:t>Mémoire Ram de 2 Go </a:t>
            </a:r>
          </a:p>
        </p:txBody>
      </p:sp>
      <p:sp>
        <p:nvSpPr>
          <p:cNvPr id="57" name="Rectangle 56">
            <a:extLst>
              <a:ext uri="{FF2B5EF4-FFF2-40B4-BE49-F238E27FC236}">
                <a16:creationId xmlns:a16="http://schemas.microsoft.com/office/drawing/2014/main" id="{1156865E-EAC2-4DBF-9442-DFA06FFEC1A8}"/>
              </a:ext>
            </a:extLst>
          </p:cNvPr>
          <p:cNvSpPr/>
          <p:nvPr/>
        </p:nvSpPr>
        <p:spPr>
          <a:xfrm>
            <a:off x="7311533" y="5449808"/>
            <a:ext cx="1317683" cy="577081"/>
          </a:xfrm>
          <a:prstGeom prst="rect">
            <a:avLst/>
          </a:prstGeom>
        </p:spPr>
        <p:txBody>
          <a:bodyPr wrap="square">
            <a:spAutoFit/>
          </a:bodyPr>
          <a:lstStyle/>
          <a:p>
            <a:pPr marL="0" lvl="1">
              <a:buClr>
                <a:schemeClr val="accent2"/>
              </a:buClr>
              <a:buSzPct val="80000"/>
              <a:defRPr/>
            </a:pPr>
            <a:r>
              <a:rPr lang="fr-FR" sz="1050" b="1" dirty="0">
                <a:solidFill>
                  <a:srgbClr val="EA4D56"/>
                </a:solidFill>
                <a:latin typeface="Univers Condensed Light" panose="020B0306020202040204" pitchFamily="34" charset="0"/>
              </a:rPr>
              <a:t>Batterie avec une grande autonomie (5250mAh) </a:t>
            </a:r>
          </a:p>
        </p:txBody>
      </p:sp>
      <p:pic>
        <p:nvPicPr>
          <p:cNvPr id="58" name="Image 57">
            <a:extLst>
              <a:ext uri="{FF2B5EF4-FFF2-40B4-BE49-F238E27FC236}">
                <a16:creationId xmlns:a16="http://schemas.microsoft.com/office/drawing/2014/main" id="{4D103CB7-A80B-45E3-829B-C2FDC4DAF4C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13762" y="5497300"/>
            <a:ext cx="304350" cy="304350"/>
          </a:xfrm>
          <a:prstGeom prst="rect">
            <a:avLst/>
          </a:prstGeom>
        </p:spPr>
      </p:pic>
      <p:sp>
        <p:nvSpPr>
          <p:cNvPr id="59" name="Text Placeholder 2">
            <a:extLst>
              <a:ext uri="{FF2B5EF4-FFF2-40B4-BE49-F238E27FC236}">
                <a16:creationId xmlns:a16="http://schemas.microsoft.com/office/drawing/2014/main" id="{43B8D1D7-0A97-4819-AA73-6C1EFD9CBCFB}"/>
              </a:ext>
            </a:extLst>
          </p:cNvPr>
          <p:cNvSpPr txBox="1">
            <a:spLocks/>
          </p:cNvSpPr>
          <p:nvPr/>
        </p:nvSpPr>
        <p:spPr>
          <a:xfrm>
            <a:off x="8697804" y="2164449"/>
            <a:ext cx="4562469" cy="463981"/>
          </a:xfrm>
          <a:prstGeom prst="rect">
            <a:avLst/>
          </a:prstGeom>
        </p:spPr>
        <p:txBody>
          <a:bodyPr>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800" b="1" dirty="0">
                <a:solidFill>
                  <a:srgbClr val="EA4D56"/>
                </a:solidFill>
                <a:latin typeface="Univers Condensed" panose="020B0506020202050204" pitchFamily="34" charset="0"/>
                <a:ea typeface="Roboto Black" panose="02000000000000000000" pitchFamily="2" charset="0"/>
                <a:cs typeface="Roboto Black" panose="02000000000000000000" pitchFamily="2" charset="0"/>
              </a:rPr>
              <a:t>TPE Android PORTABLE- PAX A920</a:t>
            </a: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fr-FR" sz="1800" b="1" i="0" u="none" strike="noStrike" kern="1200" cap="none" spc="0" normalizeH="0" baseline="0" noProof="0" dirty="0">
              <a:ln>
                <a:noFill/>
              </a:ln>
              <a:solidFill>
                <a:srgbClr val="581D74"/>
              </a:solidFill>
              <a:effectLst/>
              <a:uLnTx/>
              <a:uFillTx/>
              <a:latin typeface="Univers Condensed" panose="020B0506020202050204" pitchFamily="34" charset="0"/>
            </a:endParaRPr>
          </a:p>
        </p:txBody>
      </p:sp>
      <p:pic>
        <p:nvPicPr>
          <p:cNvPr id="8" name="Image 7">
            <a:extLst>
              <a:ext uri="{FF2B5EF4-FFF2-40B4-BE49-F238E27FC236}">
                <a16:creationId xmlns:a16="http://schemas.microsoft.com/office/drawing/2014/main" id="{6DEA58A2-243A-435F-B492-6484D826DC6E}"/>
              </a:ext>
            </a:extLst>
          </p:cNvPr>
          <p:cNvPicPr>
            <a:picLocks noChangeAspect="1"/>
          </p:cNvPicPr>
          <p:nvPr/>
        </p:nvPicPr>
        <p:blipFill>
          <a:blip r:embed="rId12"/>
          <a:stretch>
            <a:fillRect/>
          </a:stretch>
        </p:blipFill>
        <p:spPr>
          <a:xfrm>
            <a:off x="4733829" y="1464513"/>
            <a:ext cx="3127498" cy="1940913"/>
          </a:xfrm>
          <a:prstGeom prst="rect">
            <a:avLst/>
          </a:prstGeom>
        </p:spPr>
      </p:pic>
      <p:pic>
        <p:nvPicPr>
          <p:cNvPr id="60" name="Image 59">
            <a:extLst>
              <a:ext uri="{FF2B5EF4-FFF2-40B4-BE49-F238E27FC236}">
                <a16:creationId xmlns:a16="http://schemas.microsoft.com/office/drawing/2014/main" id="{82A8980F-FE7A-47C2-A7B8-610BAAD06A12}"/>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3959206" y="2528239"/>
            <a:ext cx="319244" cy="319244"/>
          </a:xfrm>
          <a:prstGeom prst="rect">
            <a:avLst/>
          </a:prstGeom>
        </p:spPr>
      </p:pic>
      <p:sp>
        <p:nvSpPr>
          <p:cNvPr id="61" name="Rectangle 60">
            <a:extLst>
              <a:ext uri="{FF2B5EF4-FFF2-40B4-BE49-F238E27FC236}">
                <a16:creationId xmlns:a16="http://schemas.microsoft.com/office/drawing/2014/main" id="{12FE1B8C-35F3-4DA5-A1EB-5BBF0D0B9165}"/>
              </a:ext>
            </a:extLst>
          </p:cNvPr>
          <p:cNvSpPr/>
          <p:nvPr/>
        </p:nvSpPr>
        <p:spPr>
          <a:xfrm>
            <a:off x="4278450" y="2335592"/>
            <a:ext cx="1440569" cy="415498"/>
          </a:xfrm>
          <a:prstGeom prst="rect">
            <a:avLst/>
          </a:prstGeom>
        </p:spPr>
        <p:txBody>
          <a:bodyPr wrap="square">
            <a:spAutoFit/>
          </a:bodyPr>
          <a:lstStyle/>
          <a:p>
            <a:pPr marL="0" lvl="1">
              <a:buClr>
                <a:schemeClr val="accent2"/>
              </a:buClr>
              <a:buSzPct val="80000"/>
              <a:defRPr/>
            </a:pPr>
            <a:r>
              <a:rPr lang="fr-FR" sz="1050" b="1" dirty="0">
                <a:solidFill>
                  <a:srgbClr val="00B050"/>
                </a:solidFill>
                <a:latin typeface="Univers Condensed Light" panose="020B0306020202040204" pitchFamily="34" charset="0"/>
              </a:rPr>
              <a:t>écran tactile avec haute définition</a:t>
            </a:r>
          </a:p>
        </p:txBody>
      </p:sp>
      <p:sp>
        <p:nvSpPr>
          <p:cNvPr id="62" name="Rectangle 61">
            <a:extLst>
              <a:ext uri="{FF2B5EF4-FFF2-40B4-BE49-F238E27FC236}">
                <a16:creationId xmlns:a16="http://schemas.microsoft.com/office/drawing/2014/main" id="{C1505E75-7C72-4909-9DFA-8E25180F9DDF}"/>
              </a:ext>
            </a:extLst>
          </p:cNvPr>
          <p:cNvSpPr/>
          <p:nvPr/>
        </p:nvSpPr>
        <p:spPr>
          <a:xfrm>
            <a:off x="4103983" y="2687861"/>
            <a:ext cx="1805696" cy="230832"/>
          </a:xfrm>
          <a:prstGeom prst="rect">
            <a:avLst/>
          </a:prstGeom>
        </p:spPr>
        <p:txBody>
          <a:bodyPr wrap="square">
            <a:spAutoFit/>
          </a:bodyPr>
          <a:lstStyle/>
          <a:p>
            <a:pPr marL="180975" lvl="2">
              <a:defRPr/>
            </a:pPr>
            <a:r>
              <a:rPr lang="fr-FR" sz="900">
                <a:solidFill>
                  <a:srgbClr val="000000"/>
                </a:solidFill>
                <a:latin typeface="Univers Condensed Light" panose="020B0306020202040204" pitchFamily="34" charset="0"/>
              </a:rPr>
              <a:t>Écran 4,5’’</a:t>
            </a:r>
            <a:endParaRPr lang="fr-FR" sz="900" dirty="0">
              <a:solidFill>
                <a:srgbClr val="000000"/>
              </a:solidFill>
              <a:latin typeface="Univers Condensed Light" panose="020B0306020202040204" pitchFamily="34" charset="0"/>
            </a:endParaRPr>
          </a:p>
        </p:txBody>
      </p:sp>
      <p:cxnSp>
        <p:nvCxnSpPr>
          <p:cNvPr id="63" name="Connecteur droit 62">
            <a:extLst>
              <a:ext uri="{FF2B5EF4-FFF2-40B4-BE49-F238E27FC236}">
                <a16:creationId xmlns:a16="http://schemas.microsoft.com/office/drawing/2014/main" id="{D7911AFE-8D93-4729-968B-F02B922B33B7}"/>
              </a:ext>
            </a:extLst>
          </p:cNvPr>
          <p:cNvCxnSpPr>
            <a:cxnSpLocks/>
            <a:endCxn id="64" idx="2"/>
          </p:cNvCxnSpPr>
          <p:nvPr/>
        </p:nvCxnSpPr>
        <p:spPr>
          <a:xfrm flipV="1">
            <a:off x="5568708" y="2674409"/>
            <a:ext cx="822643" cy="1345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64" name="Ellipse 63">
            <a:extLst>
              <a:ext uri="{FF2B5EF4-FFF2-40B4-BE49-F238E27FC236}">
                <a16:creationId xmlns:a16="http://schemas.microsoft.com/office/drawing/2014/main" id="{46B5CA4A-96C6-404F-BC79-0638AF178B1F}"/>
              </a:ext>
            </a:extLst>
          </p:cNvPr>
          <p:cNvSpPr/>
          <p:nvPr/>
        </p:nvSpPr>
        <p:spPr>
          <a:xfrm>
            <a:off x="6391351" y="2582797"/>
            <a:ext cx="203881" cy="183224"/>
          </a:xfrm>
          <a:prstGeom prst="ellipse">
            <a:avLst/>
          </a:prstGeom>
          <a:solidFill>
            <a:srgbClr val="00B050"/>
          </a:solidFill>
          <a:ln>
            <a:solidFill>
              <a:srgbClr val="00B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sp>
        <p:nvSpPr>
          <p:cNvPr id="65" name="Ellipse 64">
            <a:extLst>
              <a:ext uri="{FF2B5EF4-FFF2-40B4-BE49-F238E27FC236}">
                <a16:creationId xmlns:a16="http://schemas.microsoft.com/office/drawing/2014/main" id="{5CCB9384-5A96-450C-B73E-2C18F71267C4}"/>
              </a:ext>
            </a:extLst>
          </p:cNvPr>
          <p:cNvSpPr/>
          <p:nvPr/>
        </p:nvSpPr>
        <p:spPr>
          <a:xfrm>
            <a:off x="6901505" y="2265921"/>
            <a:ext cx="203881" cy="183224"/>
          </a:xfrm>
          <a:prstGeom prst="ellipse">
            <a:avLst/>
          </a:prstGeom>
          <a:solidFill>
            <a:srgbClr val="00B050"/>
          </a:solidFill>
          <a:ln>
            <a:solidFill>
              <a:srgbClr val="00B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66" name="Connecteur droit 65">
            <a:extLst>
              <a:ext uri="{FF2B5EF4-FFF2-40B4-BE49-F238E27FC236}">
                <a16:creationId xmlns:a16="http://schemas.microsoft.com/office/drawing/2014/main" id="{5F54E88A-3336-4179-9047-4025F8134C0E}"/>
              </a:ext>
            </a:extLst>
          </p:cNvPr>
          <p:cNvCxnSpPr>
            <a:cxnSpLocks/>
            <a:endCxn id="65" idx="6"/>
          </p:cNvCxnSpPr>
          <p:nvPr/>
        </p:nvCxnSpPr>
        <p:spPr>
          <a:xfrm flipH="1">
            <a:off x="7105386" y="2357533"/>
            <a:ext cx="45029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67" name="Image 66">
            <a:extLst>
              <a:ext uri="{FF2B5EF4-FFF2-40B4-BE49-F238E27FC236}">
                <a16:creationId xmlns:a16="http://schemas.microsoft.com/office/drawing/2014/main" id="{FAB56A58-AAA8-41B9-A7EF-5F542CEE0680}"/>
              </a:ext>
            </a:extLst>
          </p:cNvPr>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7580013" y="2162835"/>
            <a:ext cx="319244" cy="319244"/>
          </a:xfrm>
          <a:prstGeom prst="rect">
            <a:avLst/>
          </a:prstGeom>
        </p:spPr>
      </p:pic>
      <p:sp>
        <p:nvSpPr>
          <p:cNvPr id="68" name="Rectangle 67">
            <a:extLst>
              <a:ext uri="{FF2B5EF4-FFF2-40B4-BE49-F238E27FC236}">
                <a16:creationId xmlns:a16="http://schemas.microsoft.com/office/drawing/2014/main" id="{57619437-959A-4682-A260-8D7B8D0C6E30}"/>
              </a:ext>
            </a:extLst>
          </p:cNvPr>
          <p:cNvSpPr/>
          <p:nvPr/>
        </p:nvSpPr>
        <p:spPr>
          <a:xfrm>
            <a:off x="7839752" y="2123638"/>
            <a:ext cx="801104" cy="415498"/>
          </a:xfrm>
          <a:prstGeom prst="rect">
            <a:avLst/>
          </a:prstGeom>
        </p:spPr>
        <p:txBody>
          <a:bodyPr wrap="square">
            <a:spAutoFit/>
          </a:bodyPr>
          <a:lstStyle/>
          <a:p>
            <a:pPr marL="0" lvl="1">
              <a:buClr>
                <a:schemeClr val="accent2"/>
              </a:buClr>
              <a:buSzPct val="80000"/>
              <a:defRPr/>
            </a:pPr>
            <a:r>
              <a:rPr lang="fr-FR" sz="1050" b="1" dirty="0">
                <a:solidFill>
                  <a:srgbClr val="00B050"/>
                </a:solidFill>
                <a:latin typeface="Univers Condensed Light" panose="020B0306020202040204" pitchFamily="34" charset="0"/>
              </a:rPr>
              <a:t>Mémoire Ram </a:t>
            </a:r>
            <a:r>
              <a:rPr lang="fr-FR" sz="1050" b="1">
                <a:solidFill>
                  <a:srgbClr val="00B050"/>
                </a:solidFill>
                <a:latin typeface="Univers Condensed Light" panose="020B0306020202040204" pitchFamily="34" charset="0"/>
              </a:rPr>
              <a:t>de 1 </a:t>
            </a:r>
            <a:r>
              <a:rPr lang="fr-FR" sz="1050" b="1" dirty="0">
                <a:solidFill>
                  <a:srgbClr val="00B050"/>
                </a:solidFill>
                <a:latin typeface="Univers Condensed Light" panose="020B0306020202040204" pitchFamily="34" charset="0"/>
              </a:rPr>
              <a:t>Go </a:t>
            </a:r>
          </a:p>
        </p:txBody>
      </p:sp>
      <p:sp>
        <p:nvSpPr>
          <p:cNvPr id="69" name="Ellipse 68">
            <a:extLst>
              <a:ext uri="{FF2B5EF4-FFF2-40B4-BE49-F238E27FC236}">
                <a16:creationId xmlns:a16="http://schemas.microsoft.com/office/drawing/2014/main" id="{1717A566-92E3-4EA6-9D0D-1261A8C62BB2}"/>
              </a:ext>
            </a:extLst>
          </p:cNvPr>
          <p:cNvSpPr/>
          <p:nvPr/>
        </p:nvSpPr>
        <p:spPr>
          <a:xfrm>
            <a:off x="7020286" y="2641379"/>
            <a:ext cx="203881" cy="183224"/>
          </a:xfrm>
          <a:prstGeom prst="ellipse">
            <a:avLst/>
          </a:prstGeom>
          <a:solidFill>
            <a:srgbClr val="00B050"/>
          </a:solidFill>
          <a:ln>
            <a:solidFill>
              <a:srgbClr val="00B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70" name="Connecteur droit 69">
            <a:extLst>
              <a:ext uri="{FF2B5EF4-FFF2-40B4-BE49-F238E27FC236}">
                <a16:creationId xmlns:a16="http://schemas.microsoft.com/office/drawing/2014/main" id="{12893286-1055-49C6-8140-947CF8E6528D}"/>
              </a:ext>
            </a:extLst>
          </p:cNvPr>
          <p:cNvCxnSpPr>
            <a:cxnSpLocks/>
            <a:endCxn id="69" idx="4"/>
          </p:cNvCxnSpPr>
          <p:nvPr/>
        </p:nvCxnSpPr>
        <p:spPr>
          <a:xfrm flipV="1">
            <a:off x="7122227" y="2824603"/>
            <a:ext cx="0" cy="580823"/>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72" name="Image 71">
            <a:extLst>
              <a:ext uri="{FF2B5EF4-FFF2-40B4-BE49-F238E27FC236}">
                <a16:creationId xmlns:a16="http://schemas.microsoft.com/office/drawing/2014/main" id="{8C2BFF05-81CD-48E0-B119-900E9292F5C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40133" y="3451967"/>
            <a:ext cx="264791" cy="264791"/>
          </a:xfrm>
          <a:prstGeom prst="rect">
            <a:avLst/>
          </a:prstGeom>
        </p:spPr>
      </p:pic>
      <p:pic>
        <p:nvPicPr>
          <p:cNvPr id="73" name="Image 72">
            <a:extLst>
              <a:ext uri="{FF2B5EF4-FFF2-40B4-BE49-F238E27FC236}">
                <a16:creationId xmlns:a16="http://schemas.microsoft.com/office/drawing/2014/main" id="{CEEF999C-565B-4B0F-93F3-96EC6B44AFA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91818" y="3467595"/>
            <a:ext cx="264792" cy="264792"/>
          </a:xfrm>
          <a:prstGeom prst="rect">
            <a:avLst/>
          </a:prstGeom>
        </p:spPr>
      </p:pic>
      <p:sp>
        <p:nvSpPr>
          <p:cNvPr id="74" name="Rectangle 73">
            <a:extLst>
              <a:ext uri="{FF2B5EF4-FFF2-40B4-BE49-F238E27FC236}">
                <a16:creationId xmlns:a16="http://schemas.microsoft.com/office/drawing/2014/main" id="{A79F014A-805D-4E71-9EA0-72FE85FEDF02}"/>
              </a:ext>
            </a:extLst>
          </p:cNvPr>
          <p:cNvSpPr/>
          <p:nvPr/>
        </p:nvSpPr>
        <p:spPr>
          <a:xfrm>
            <a:off x="6273222" y="3733916"/>
            <a:ext cx="1853789" cy="253916"/>
          </a:xfrm>
          <a:prstGeom prst="rect">
            <a:avLst/>
          </a:prstGeom>
        </p:spPr>
        <p:txBody>
          <a:bodyPr wrap="square">
            <a:spAutoFit/>
          </a:bodyPr>
          <a:lstStyle/>
          <a:p>
            <a:pPr marL="0" lvl="1">
              <a:buClr>
                <a:schemeClr val="accent2"/>
              </a:buClr>
              <a:buSzPct val="80000"/>
              <a:defRPr/>
            </a:pPr>
            <a:r>
              <a:rPr lang="fr-FR" sz="1050" b="1" dirty="0">
                <a:solidFill>
                  <a:srgbClr val="00B050"/>
                </a:solidFill>
                <a:latin typeface="Univers Condensed Light" panose="020B0306020202040204" pitchFamily="34" charset="0"/>
              </a:rPr>
              <a:t>Connectivité </a:t>
            </a:r>
            <a:r>
              <a:rPr lang="fr-FR" sz="1050" b="1">
                <a:solidFill>
                  <a:srgbClr val="00B050"/>
                </a:solidFill>
                <a:latin typeface="Univers Condensed Light" panose="020B0306020202040204" pitchFamily="34" charset="0"/>
              </a:rPr>
              <a:t>: wifi </a:t>
            </a:r>
            <a:r>
              <a:rPr lang="fr-FR" sz="1050" b="1" dirty="0">
                <a:solidFill>
                  <a:srgbClr val="00B050"/>
                </a:solidFill>
                <a:latin typeface="Univers Condensed Light" panose="020B0306020202040204" pitchFamily="34" charset="0"/>
              </a:rPr>
              <a:t>et 4G</a:t>
            </a:r>
          </a:p>
        </p:txBody>
      </p:sp>
      <p:sp>
        <p:nvSpPr>
          <p:cNvPr id="80" name="Text Placeholder 2">
            <a:extLst>
              <a:ext uri="{FF2B5EF4-FFF2-40B4-BE49-F238E27FC236}">
                <a16:creationId xmlns:a16="http://schemas.microsoft.com/office/drawing/2014/main" id="{74D03F13-82C9-410E-806A-099330EDA7E3}"/>
              </a:ext>
            </a:extLst>
          </p:cNvPr>
          <p:cNvSpPr txBox="1">
            <a:spLocks/>
          </p:cNvSpPr>
          <p:nvPr/>
        </p:nvSpPr>
        <p:spPr>
          <a:xfrm>
            <a:off x="2097328" y="1705291"/>
            <a:ext cx="2927873" cy="393003"/>
          </a:xfrm>
          <a:prstGeom prst="rect">
            <a:avLst/>
          </a:prstGeom>
        </p:spPr>
        <p:txBody>
          <a:bodyPr>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2"/>
                </a:solidFill>
                <a:latin typeface="+mn-lt"/>
                <a:ea typeface="+mn-ea"/>
                <a:cs typeface="+mn-cs"/>
              </a:defRPr>
            </a:lvl1pPr>
            <a:lvl2pPr marL="261938" indent="-261938"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mn-lt"/>
                <a:ea typeface="+mn-ea"/>
                <a:cs typeface="+mn-cs"/>
              </a:defRPr>
            </a:lvl2pPr>
            <a:lvl3pPr marL="538163" indent="-2762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fr-FR" sz="1800" b="1" dirty="0">
                <a:solidFill>
                  <a:srgbClr val="00B050"/>
                </a:solidFill>
                <a:latin typeface="Univers Condensed" panose="020B0506020202050204" pitchFamily="34" charset="0"/>
                <a:ea typeface="Roboto Black" panose="02000000000000000000" pitchFamily="2" charset="0"/>
                <a:cs typeface="Roboto Black" panose="02000000000000000000" pitchFamily="2" charset="0"/>
              </a:rPr>
              <a:t>TPE </a:t>
            </a:r>
            <a:r>
              <a:rPr lang="fr-FR" sz="1800" b="1">
                <a:solidFill>
                  <a:srgbClr val="00B050"/>
                </a:solidFill>
                <a:latin typeface="Univers Condensed" panose="020B0506020202050204" pitchFamily="34" charset="0"/>
                <a:ea typeface="Roboto Black" panose="02000000000000000000" pitchFamily="2" charset="0"/>
                <a:cs typeface="Roboto Black" panose="02000000000000000000" pitchFamily="2" charset="0"/>
              </a:rPr>
              <a:t>A</a:t>
            </a:r>
            <a:r>
              <a:rPr kumimoji="0" lang="fr-FR" sz="1800" b="1" i="0" u="none" strike="noStrike" kern="1200" cap="none" spc="0" normalizeH="0" baseline="0" noProof="0" err="1">
                <a:ln>
                  <a:noFill/>
                </a:ln>
                <a:solidFill>
                  <a:srgbClr val="00B050"/>
                </a:solidFill>
                <a:effectLst/>
                <a:uLnTx/>
                <a:uFillTx/>
                <a:latin typeface="Univers Condensed" panose="020B0506020202050204" pitchFamily="34" charset="0"/>
                <a:ea typeface="Roboto Black" panose="02000000000000000000" pitchFamily="2" charset="0"/>
                <a:cs typeface="Roboto Black" panose="02000000000000000000" pitchFamily="2" charset="0"/>
              </a:rPr>
              <a:t>ndroid</a:t>
            </a:r>
            <a:r>
              <a:rPr kumimoji="0" lang="fr-FR" sz="1800" b="1" i="0" u="none" strike="noStrike" kern="1200" cap="none" spc="0" normalizeH="0" baseline="0" noProof="0">
                <a:ln>
                  <a:noFill/>
                </a:ln>
                <a:solidFill>
                  <a:srgbClr val="00B050"/>
                </a:solidFill>
                <a:effectLst/>
                <a:uLnTx/>
                <a:uFillTx/>
                <a:latin typeface="Univers Condensed" panose="020B0506020202050204" pitchFamily="34" charset="0"/>
                <a:ea typeface="Roboto Black" panose="02000000000000000000" pitchFamily="2" charset="0"/>
                <a:cs typeface="Roboto Black" panose="02000000000000000000" pitchFamily="2" charset="0"/>
              </a:rPr>
              <a:t> GPRS Mini </a:t>
            </a:r>
            <a:r>
              <a:rPr kumimoji="0" lang="fr-FR" sz="1800" b="1" i="0" u="none" strike="noStrike" kern="1200" cap="none" spc="0" normalizeH="0" baseline="0" noProof="0" dirty="0">
                <a:ln>
                  <a:noFill/>
                </a:ln>
                <a:solidFill>
                  <a:srgbClr val="00B050"/>
                </a:solidFill>
                <a:effectLst/>
                <a:uLnTx/>
                <a:uFillTx/>
                <a:latin typeface="Univers Condensed" panose="020B0506020202050204" pitchFamily="34" charset="0"/>
                <a:ea typeface="Roboto Black" panose="02000000000000000000" pitchFamily="2" charset="0"/>
                <a:cs typeface="Roboto Black" panose="02000000000000000000" pitchFamily="2" charset="0"/>
              </a:rPr>
              <a:t>- </a:t>
            </a:r>
            <a:r>
              <a:rPr kumimoji="0" lang="fr-FR" sz="1800" b="1" i="0" u="none" strike="noStrike" kern="1200" cap="none" spc="0" normalizeH="0" baseline="0" noProof="0">
                <a:ln>
                  <a:noFill/>
                </a:ln>
                <a:solidFill>
                  <a:srgbClr val="00B050"/>
                </a:solidFill>
                <a:effectLst/>
                <a:uLnTx/>
                <a:uFillTx/>
                <a:latin typeface="Univers Condensed" panose="020B0506020202050204" pitchFamily="34" charset="0"/>
              </a:rPr>
              <a:t>PAX </a:t>
            </a:r>
            <a:r>
              <a:rPr lang="fr-FR" sz="1800" b="1">
                <a:solidFill>
                  <a:srgbClr val="00B050"/>
                </a:solidFill>
                <a:latin typeface="Univers Condensed" panose="020B0506020202050204" pitchFamily="34" charset="0"/>
              </a:rPr>
              <a:t>A50</a:t>
            </a:r>
            <a:endParaRPr kumimoji="0" lang="fr-FR" sz="1800" b="1" i="0" u="none" strike="noStrike" kern="1200" cap="none" spc="0" normalizeH="0" baseline="0" noProof="0" dirty="0">
              <a:ln>
                <a:noFill/>
              </a:ln>
              <a:solidFill>
                <a:srgbClr val="00B050"/>
              </a:solidFill>
              <a:effectLst/>
              <a:uLnTx/>
              <a:uFillTx/>
              <a:latin typeface="Univers Condensed" panose="020B0506020202050204" pitchFamily="34" charset="0"/>
            </a:endParaRP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fr-FR" sz="1800" b="1" i="0" u="none" strike="noStrike" kern="1200" cap="none" spc="0" normalizeH="0" baseline="0" noProof="0" dirty="0">
              <a:ln>
                <a:noFill/>
              </a:ln>
              <a:solidFill>
                <a:srgbClr val="05B2B0"/>
              </a:solidFill>
              <a:effectLst/>
              <a:uLnTx/>
              <a:uFillTx/>
              <a:latin typeface="Univers Condensed" panose="020B0506020202050204" pitchFamily="34" charset="0"/>
            </a:endParaRPr>
          </a:p>
        </p:txBody>
      </p:sp>
      <p:sp>
        <p:nvSpPr>
          <p:cNvPr id="92" name="Ellipse 91">
            <a:extLst>
              <a:ext uri="{FF2B5EF4-FFF2-40B4-BE49-F238E27FC236}">
                <a16:creationId xmlns:a16="http://schemas.microsoft.com/office/drawing/2014/main" id="{C9ED3753-EA4C-4356-B5A7-07C8185E7E0C}"/>
              </a:ext>
            </a:extLst>
          </p:cNvPr>
          <p:cNvSpPr/>
          <p:nvPr/>
        </p:nvSpPr>
        <p:spPr>
          <a:xfrm>
            <a:off x="9587143" y="4228720"/>
            <a:ext cx="203881" cy="183224"/>
          </a:xfrm>
          <a:prstGeom prst="ellipse">
            <a:avLst/>
          </a:prstGeom>
          <a:solidFill>
            <a:srgbClr val="EA4D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93" name="Connecteur droit 92">
            <a:extLst>
              <a:ext uri="{FF2B5EF4-FFF2-40B4-BE49-F238E27FC236}">
                <a16:creationId xmlns:a16="http://schemas.microsoft.com/office/drawing/2014/main" id="{2DC6AFFD-3367-4718-BD5B-C2AB14BF0C86}"/>
              </a:ext>
            </a:extLst>
          </p:cNvPr>
          <p:cNvCxnSpPr>
            <a:cxnSpLocks/>
          </p:cNvCxnSpPr>
          <p:nvPr/>
        </p:nvCxnSpPr>
        <p:spPr>
          <a:xfrm>
            <a:off x="9683921" y="3932365"/>
            <a:ext cx="0" cy="347756"/>
          </a:xfrm>
          <a:prstGeom prst="line">
            <a:avLst/>
          </a:prstGeom>
          <a:ln w="38100">
            <a:solidFill>
              <a:srgbClr val="EA4D56"/>
            </a:solidFill>
          </a:ln>
        </p:spPr>
        <p:style>
          <a:lnRef idx="1">
            <a:schemeClr val="accent1"/>
          </a:lnRef>
          <a:fillRef idx="0">
            <a:schemeClr val="accent1"/>
          </a:fillRef>
          <a:effectRef idx="0">
            <a:schemeClr val="accent1"/>
          </a:effectRef>
          <a:fontRef idx="minor">
            <a:schemeClr val="tx1"/>
          </a:fontRef>
        </p:style>
      </p:cxnSp>
      <p:pic>
        <p:nvPicPr>
          <p:cNvPr id="94" name="Image 93" descr="Webcam">
            <a:extLst>
              <a:ext uri="{FF2B5EF4-FFF2-40B4-BE49-F238E27FC236}">
                <a16:creationId xmlns:a16="http://schemas.microsoft.com/office/drawing/2014/main" id="{59B50C8C-048E-4A6F-8BF7-D410BD28473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8059130" y="3502547"/>
            <a:ext cx="454515" cy="454515"/>
          </a:xfrm>
          <a:prstGeom prst="rect">
            <a:avLst/>
          </a:prstGeom>
        </p:spPr>
      </p:pic>
      <p:sp>
        <p:nvSpPr>
          <p:cNvPr id="95" name="Rectangle 94">
            <a:extLst>
              <a:ext uri="{FF2B5EF4-FFF2-40B4-BE49-F238E27FC236}">
                <a16:creationId xmlns:a16="http://schemas.microsoft.com/office/drawing/2014/main" id="{06D98590-3840-4BA4-806E-EB840D7BF09D}"/>
              </a:ext>
            </a:extLst>
          </p:cNvPr>
          <p:cNvSpPr/>
          <p:nvPr/>
        </p:nvSpPr>
        <p:spPr>
          <a:xfrm>
            <a:off x="8471507" y="3553350"/>
            <a:ext cx="1555842" cy="415498"/>
          </a:xfrm>
          <a:prstGeom prst="rect">
            <a:avLst/>
          </a:prstGeom>
        </p:spPr>
        <p:txBody>
          <a:bodyPr wrap="square">
            <a:spAutoFit/>
          </a:bodyPr>
          <a:lstStyle/>
          <a:p>
            <a:pPr marL="0" lvl="1">
              <a:buClr>
                <a:schemeClr val="accent2"/>
              </a:buClr>
              <a:buSzPct val="80000"/>
              <a:defRPr/>
            </a:pPr>
            <a:r>
              <a:rPr lang="fr-FR" sz="1050" b="1">
                <a:solidFill>
                  <a:srgbClr val="EA4D56"/>
                </a:solidFill>
                <a:latin typeface="Univers Condensed Light" panose="020B0306020202040204" pitchFamily="34" charset="0"/>
              </a:rPr>
              <a:t>Double caméra intégrée Lecture QR Code par ex.</a:t>
            </a:r>
            <a:endParaRPr lang="fr-FR" sz="1050" b="1" dirty="0">
              <a:solidFill>
                <a:srgbClr val="EA4D56"/>
              </a:solidFill>
              <a:latin typeface="Univers Condensed Light" panose="020B0306020202040204" pitchFamily="34" charset="0"/>
            </a:endParaRPr>
          </a:p>
        </p:txBody>
      </p:sp>
      <p:sp>
        <p:nvSpPr>
          <p:cNvPr id="96" name="Ellipse 95">
            <a:extLst>
              <a:ext uri="{FF2B5EF4-FFF2-40B4-BE49-F238E27FC236}">
                <a16:creationId xmlns:a16="http://schemas.microsoft.com/office/drawing/2014/main" id="{DDCBE1B5-86DA-42D7-9B1C-80EB2EABB972}"/>
              </a:ext>
            </a:extLst>
          </p:cNvPr>
          <p:cNvSpPr/>
          <p:nvPr/>
        </p:nvSpPr>
        <p:spPr>
          <a:xfrm>
            <a:off x="5705275" y="1664202"/>
            <a:ext cx="203881" cy="183224"/>
          </a:xfrm>
          <a:prstGeom prst="ellipse">
            <a:avLst/>
          </a:prstGeom>
          <a:solidFill>
            <a:srgbClr val="00B050"/>
          </a:solidFill>
          <a:ln>
            <a:solidFill>
              <a:srgbClr val="00B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97" name="Connecteur droit 96">
            <a:extLst>
              <a:ext uri="{FF2B5EF4-FFF2-40B4-BE49-F238E27FC236}">
                <a16:creationId xmlns:a16="http://schemas.microsoft.com/office/drawing/2014/main" id="{665DFC85-8FB2-4C17-864C-AAE44175D4F7}"/>
              </a:ext>
            </a:extLst>
          </p:cNvPr>
          <p:cNvCxnSpPr>
            <a:cxnSpLocks/>
            <a:endCxn id="96" idx="6"/>
          </p:cNvCxnSpPr>
          <p:nvPr/>
        </p:nvCxnSpPr>
        <p:spPr>
          <a:xfrm flipH="1">
            <a:off x="5909156" y="1755814"/>
            <a:ext cx="45029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98" name="Image 97" descr="Webcam">
            <a:extLst>
              <a:ext uri="{FF2B5EF4-FFF2-40B4-BE49-F238E27FC236}">
                <a16:creationId xmlns:a16="http://schemas.microsoft.com/office/drawing/2014/main" id="{F681C302-81F4-4C01-8BBD-AEB154261333}"/>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6383783" y="1561116"/>
            <a:ext cx="319244" cy="319244"/>
          </a:xfrm>
          <a:prstGeom prst="rect">
            <a:avLst/>
          </a:prstGeom>
        </p:spPr>
      </p:pic>
      <p:sp>
        <p:nvSpPr>
          <p:cNvPr id="99" name="Rectangle 98">
            <a:extLst>
              <a:ext uri="{FF2B5EF4-FFF2-40B4-BE49-F238E27FC236}">
                <a16:creationId xmlns:a16="http://schemas.microsoft.com/office/drawing/2014/main" id="{480688BC-6EC7-47D8-91EB-EFE090C5AFD1}"/>
              </a:ext>
            </a:extLst>
          </p:cNvPr>
          <p:cNvSpPr/>
          <p:nvPr/>
        </p:nvSpPr>
        <p:spPr>
          <a:xfrm>
            <a:off x="6643521" y="1521919"/>
            <a:ext cx="1365885" cy="415498"/>
          </a:xfrm>
          <a:prstGeom prst="rect">
            <a:avLst/>
          </a:prstGeom>
        </p:spPr>
        <p:txBody>
          <a:bodyPr wrap="square">
            <a:spAutoFit/>
          </a:bodyPr>
          <a:lstStyle/>
          <a:p>
            <a:pPr marL="0" lvl="1">
              <a:buClr>
                <a:schemeClr val="accent2"/>
              </a:buClr>
              <a:buSzPct val="80000"/>
              <a:defRPr/>
            </a:pPr>
            <a:r>
              <a:rPr lang="fr-FR" sz="1050" b="1">
                <a:solidFill>
                  <a:srgbClr val="00B050"/>
                </a:solidFill>
                <a:latin typeface="Univers Condensed Light" panose="020B0306020202040204" pitchFamily="34" charset="0"/>
              </a:rPr>
              <a:t>Double caméra intégrée Lecture QR Codepar ex,</a:t>
            </a:r>
            <a:endParaRPr lang="fr-FR" sz="1050" b="1" dirty="0">
              <a:solidFill>
                <a:srgbClr val="00B050"/>
              </a:solidFill>
              <a:latin typeface="Univers Condensed Light" panose="020B0306020202040204" pitchFamily="34" charset="0"/>
            </a:endParaRPr>
          </a:p>
        </p:txBody>
      </p:sp>
      <p:pic>
        <p:nvPicPr>
          <p:cNvPr id="100" name="Image 99" descr="Webcam">
            <a:extLst>
              <a:ext uri="{FF2B5EF4-FFF2-40B4-BE49-F238E27FC236}">
                <a16:creationId xmlns:a16="http://schemas.microsoft.com/office/drawing/2014/main" id="{81452C32-489A-459E-9070-132E4CEEDA3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3700796" y="3382418"/>
            <a:ext cx="454515" cy="454515"/>
          </a:xfrm>
          <a:prstGeom prst="rect">
            <a:avLst/>
          </a:prstGeom>
        </p:spPr>
      </p:pic>
      <p:sp>
        <p:nvSpPr>
          <p:cNvPr id="101" name="Ellipse 100">
            <a:extLst>
              <a:ext uri="{FF2B5EF4-FFF2-40B4-BE49-F238E27FC236}">
                <a16:creationId xmlns:a16="http://schemas.microsoft.com/office/drawing/2014/main" id="{6F554428-1139-43A9-87BC-FA2BD555F26D}"/>
              </a:ext>
            </a:extLst>
          </p:cNvPr>
          <p:cNvSpPr/>
          <p:nvPr/>
        </p:nvSpPr>
        <p:spPr>
          <a:xfrm>
            <a:off x="3771621" y="4014176"/>
            <a:ext cx="203881" cy="183224"/>
          </a:xfrm>
          <a:prstGeom prst="ellipse">
            <a:avLst/>
          </a:prstGeom>
          <a:solidFill>
            <a:srgbClr val="05B2B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
            </a:r>
          </a:p>
        </p:txBody>
      </p:sp>
      <p:cxnSp>
        <p:nvCxnSpPr>
          <p:cNvPr id="102" name="Connecteur droit 101">
            <a:extLst>
              <a:ext uri="{FF2B5EF4-FFF2-40B4-BE49-F238E27FC236}">
                <a16:creationId xmlns:a16="http://schemas.microsoft.com/office/drawing/2014/main" id="{08D58CBB-0141-4F8A-8FC4-B3CB8A5A16D8}"/>
              </a:ext>
            </a:extLst>
          </p:cNvPr>
          <p:cNvCxnSpPr>
            <a:cxnSpLocks/>
          </p:cNvCxnSpPr>
          <p:nvPr/>
        </p:nvCxnSpPr>
        <p:spPr>
          <a:xfrm flipV="1">
            <a:off x="3873561" y="3854091"/>
            <a:ext cx="0" cy="190982"/>
          </a:xfrm>
          <a:prstGeom prst="line">
            <a:avLst/>
          </a:prstGeom>
          <a:ln w="38100">
            <a:solidFill>
              <a:srgbClr val="05B2B0"/>
            </a:solidFill>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CD7290F3-D817-4B05-8739-F43696A106F2}"/>
              </a:ext>
            </a:extLst>
          </p:cNvPr>
          <p:cNvSpPr/>
          <p:nvPr/>
        </p:nvSpPr>
        <p:spPr>
          <a:xfrm>
            <a:off x="4047218" y="3417306"/>
            <a:ext cx="1400504" cy="415498"/>
          </a:xfrm>
          <a:prstGeom prst="rect">
            <a:avLst/>
          </a:prstGeom>
        </p:spPr>
        <p:txBody>
          <a:bodyPr wrap="square">
            <a:spAutoFit/>
          </a:bodyPr>
          <a:lstStyle/>
          <a:p>
            <a:pPr marL="0" lvl="1">
              <a:buClr>
                <a:schemeClr val="accent2"/>
              </a:buClr>
              <a:buSzPct val="80000"/>
              <a:defRPr/>
            </a:pPr>
            <a:r>
              <a:rPr lang="fr-FR" sz="1050" b="1">
                <a:solidFill>
                  <a:srgbClr val="05B2B0"/>
                </a:solidFill>
                <a:latin typeface="Univers Condensed Light" panose="020B0306020202040204" pitchFamily="34" charset="0"/>
              </a:rPr>
              <a:t>Double caméra intégrée Lecture QR Code par ex.</a:t>
            </a:r>
            <a:endParaRPr lang="fr-FR" sz="1050" b="1" dirty="0">
              <a:solidFill>
                <a:srgbClr val="05B2B0"/>
              </a:solidFill>
              <a:latin typeface="Univers Condensed Light" panose="020B0306020202040204" pitchFamily="34" charset="0"/>
            </a:endParaRPr>
          </a:p>
        </p:txBody>
      </p:sp>
    </p:spTree>
    <p:extLst>
      <p:ext uri="{BB962C8B-B14F-4D97-AF65-F5344CB8AC3E}">
        <p14:creationId xmlns:p14="http://schemas.microsoft.com/office/powerpoint/2010/main" val="3586798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50"/>
                                        <p:tgtEl>
                                          <p:spTgt spid="34"/>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750"/>
                            </p:stCondLst>
                            <p:childTnLst>
                              <p:par>
                                <p:cTn id="13" presetID="42"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50"/>
                                        <p:tgtEl>
                                          <p:spTgt spid="21"/>
                                        </p:tgtEl>
                                      </p:cBhvr>
                                    </p:animEffect>
                                    <p:anim calcmode="lin" valueType="num">
                                      <p:cBhvr>
                                        <p:cTn id="16" dur="250" fill="hold"/>
                                        <p:tgtEl>
                                          <p:spTgt spid="21"/>
                                        </p:tgtEl>
                                        <p:attrNameLst>
                                          <p:attrName>ppt_x</p:attrName>
                                        </p:attrNameLst>
                                      </p:cBhvr>
                                      <p:tavLst>
                                        <p:tav tm="0">
                                          <p:val>
                                            <p:strVal val="#ppt_x"/>
                                          </p:val>
                                        </p:tav>
                                        <p:tav tm="100000">
                                          <p:val>
                                            <p:strVal val="#ppt_x"/>
                                          </p:val>
                                        </p:tav>
                                      </p:tavLst>
                                    </p:anim>
                                    <p:anim calcmode="lin" valueType="num">
                                      <p:cBhvr>
                                        <p:cTn id="17" dur="250" fill="hold"/>
                                        <p:tgtEl>
                                          <p:spTgt spid="21"/>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50"/>
                                        <p:tgtEl>
                                          <p:spTgt spid="22"/>
                                        </p:tgtEl>
                                      </p:cBhvr>
                                    </p:animEffect>
                                    <p:anim calcmode="lin" valueType="num">
                                      <p:cBhvr>
                                        <p:cTn id="22" dur="250" fill="hold"/>
                                        <p:tgtEl>
                                          <p:spTgt spid="22"/>
                                        </p:tgtEl>
                                        <p:attrNameLst>
                                          <p:attrName>ppt_x</p:attrName>
                                        </p:attrNameLst>
                                      </p:cBhvr>
                                      <p:tavLst>
                                        <p:tav tm="0">
                                          <p:val>
                                            <p:strVal val="#ppt_x"/>
                                          </p:val>
                                        </p:tav>
                                        <p:tav tm="100000">
                                          <p:val>
                                            <p:strVal val="#ppt_x"/>
                                          </p:val>
                                        </p:tav>
                                      </p:tavLst>
                                    </p:anim>
                                    <p:anim calcmode="lin" valueType="num">
                                      <p:cBhvr>
                                        <p:cTn id="23" dur="25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250"/>
                                        <p:tgtEl>
                                          <p:spTgt spid="25"/>
                                        </p:tgtEl>
                                      </p:cBhvr>
                                    </p:animEffect>
                                    <p:anim calcmode="lin" valueType="num">
                                      <p:cBhvr>
                                        <p:cTn id="28" dur="250" fill="hold"/>
                                        <p:tgtEl>
                                          <p:spTgt spid="25"/>
                                        </p:tgtEl>
                                        <p:attrNameLst>
                                          <p:attrName>ppt_x</p:attrName>
                                        </p:attrNameLst>
                                      </p:cBhvr>
                                      <p:tavLst>
                                        <p:tav tm="0">
                                          <p:val>
                                            <p:strVal val="#ppt_x"/>
                                          </p:val>
                                        </p:tav>
                                        <p:tav tm="100000">
                                          <p:val>
                                            <p:strVal val="#ppt_x"/>
                                          </p:val>
                                        </p:tav>
                                      </p:tavLst>
                                    </p:anim>
                                    <p:anim calcmode="lin" valueType="num">
                                      <p:cBhvr>
                                        <p:cTn id="29" dur="25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250"/>
                                        <p:tgtEl>
                                          <p:spTgt spid="28"/>
                                        </p:tgtEl>
                                      </p:cBhvr>
                                    </p:animEffect>
                                    <p:anim calcmode="lin" valueType="num">
                                      <p:cBhvr>
                                        <p:cTn id="34" dur="250" fill="hold"/>
                                        <p:tgtEl>
                                          <p:spTgt spid="28"/>
                                        </p:tgtEl>
                                        <p:attrNameLst>
                                          <p:attrName>ppt_x</p:attrName>
                                        </p:attrNameLst>
                                      </p:cBhvr>
                                      <p:tavLst>
                                        <p:tav tm="0">
                                          <p:val>
                                            <p:strVal val="#ppt_x"/>
                                          </p:val>
                                        </p:tav>
                                        <p:tav tm="100000">
                                          <p:val>
                                            <p:strVal val="#ppt_x"/>
                                          </p:val>
                                        </p:tav>
                                      </p:tavLst>
                                    </p:anim>
                                    <p:anim calcmode="lin" valueType="num">
                                      <p:cBhvr>
                                        <p:cTn id="35" dur="250" fill="hold"/>
                                        <p:tgtEl>
                                          <p:spTgt spid="28"/>
                                        </p:tgtEl>
                                        <p:attrNameLst>
                                          <p:attrName>ppt_y</p:attrName>
                                        </p:attrNameLst>
                                      </p:cBhvr>
                                      <p:tavLst>
                                        <p:tav tm="0">
                                          <p:val>
                                            <p:strVal val="#ppt_y+.1"/>
                                          </p:val>
                                        </p:tav>
                                        <p:tav tm="100000">
                                          <p:val>
                                            <p:strVal val="#ppt_y"/>
                                          </p:val>
                                        </p:tav>
                                      </p:tavLst>
                                    </p:anim>
                                  </p:childTnLst>
                                </p:cTn>
                              </p:par>
                            </p:childTnLst>
                          </p:cTn>
                        </p:par>
                        <p:par>
                          <p:cTn id="36" fill="hold">
                            <p:stCondLst>
                              <p:cond delay="1750"/>
                            </p:stCondLst>
                            <p:childTnLst>
                              <p:par>
                                <p:cTn id="37" presetID="10" presetClass="entr" presetSubtype="0"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250"/>
                                        <p:tgtEl>
                                          <p:spTgt spid="59"/>
                                        </p:tgtEl>
                                      </p:cBhvr>
                                    </p:animEffec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250"/>
                                        <p:tgtEl>
                                          <p:spTgt spid="40"/>
                                        </p:tgtEl>
                                      </p:cBhvr>
                                    </p:animEffect>
                                    <p:anim calcmode="lin" valueType="num">
                                      <p:cBhvr>
                                        <p:cTn id="48" dur="250" fill="hold"/>
                                        <p:tgtEl>
                                          <p:spTgt spid="40"/>
                                        </p:tgtEl>
                                        <p:attrNameLst>
                                          <p:attrName>ppt_x</p:attrName>
                                        </p:attrNameLst>
                                      </p:cBhvr>
                                      <p:tavLst>
                                        <p:tav tm="0">
                                          <p:val>
                                            <p:strVal val="#ppt_x"/>
                                          </p:val>
                                        </p:tav>
                                        <p:tav tm="100000">
                                          <p:val>
                                            <p:strVal val="#ppt_x"/>
                                          </p:val>
                                        </p:tav>
                                      </p:tavLst>
                                    </p:anim>
                                    <p:anim calcmode="lin" valueType="num">
                                      <p:cBhvr>
                                        <p:cTn id="49" dur="250" fill="hold"/>
                                        <p:tgtEl>
                                          <p:spTgt spid="40"/>
                                        </p:tgtEl>
                                        <p:attrNameLst>
                                          <p:attrName>ppt_y</p:attrName>
                                        </p:attrNameLst>
                                      </p:cBhvr>
                                      <p:tavLst>
                                        <p:tav tm="0">
                                          <p:val>
                                            <p:strVal val="#ppt_y+.1"/>
                                          </p:val>
                                        </p:tav>
                                        <p:tav tm="100000">
                                          <p:val>
                                            <p:strVal val="#ppt_y"/>
                                          </p:val>
                                        </p:tav>
                                      </p:tavLst>
                                    </p:anim>
                                  </p:childTnLst>
                                </p:cTn>
                              </p:par>
                            </p:childTnLst>
                          </p:cTn>
                        </p:par>
                        <p:par>
                          <p:cTn id="50" fill="hold">
                            <p:stCondLst>
                              <p:cond delay="2750"/>
                            </p:stCondLst>
                            <p:childTnLst>
                              <p:par>
                                <p:cTn id="51" presetID="42"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250"/>
                                        <p:tgtEl>
                                          <p:spTgt spid="51"/>
                                        </p:tgtEl>
                                      </p:cBhvr>
                                    </p:animEffect>
                                    <p:anim calcmode="lin" valueType="num">
                                      <p:cBhvr>
                                        <p:cTn id="54" dur="250" fill="hold"/>
                                        <p:tgtEl>
                                          <p:spTgt spid="51"/>
                                        </p:tgtEl>
                                        <p:attrNameLst>
                                          <p:attrName>ppt_x</p:attrName>
                                        </p:attrNameLst>
                                      </p:cBhvr>
                                      <p:tavLst>
                                        <p:tav tm="0">
                                          <p:val>
                                            <p:strVal val="#ppt_x"/>
                                          </p:val>
                                        </p:tav>
                                        <p:tav tm="100000">
                                          <p:val>
                                            <p:strVal val="#ppt_x"/>
                                          </p:val>
                                        </p:tav>
                                      </p:tavLst>
                                    </p:anim>
                                    <p:anim calcmode="lin" valueType="num">
                                      <p:cBhvr>
                                        <p:cTn id="55" dur="250" fill="hold"/>
                                        <p:tgtEl>
                                          <p:spTgt spid="51"/>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50"/>
                                        <p:tgtEl>
                                          <p:spTgt spid="41"/>
                                        </p:tgtEl>
                                      </p:cBhvr>
                                    </p:animEffect>
                                    <p:anim calcmode="lin" valueType="num">
                                      <p:cBhvr>
                                        <p:cTn id="60" dur="250" fill="hold"/>
                                        <p:tgtEl>
                                          <p:spTgt spid="41"/>
                                        </p:tgtEl>
                                        <p:attrNameLst>
                                          <p:attrName>ppt_x</p:attrName>
                                        </p:attrNameLst>
                                      </p:cBhvr>
                                      <p:tavLst>
                                        <p:tav tm="0">
                                          <p:val>
                                            <p:strVal val="#ppt_x"/>
                                          </p:val>
                                        </p:tav>
                                        <p:tav tm="100000">
                                          <p:val>
                                            <p:strVal val="#ppt_x"/>
                                          </p:val>
                                        </p:tav>
                                      </p:tavLst>
                                    </p:anim>
                                    <p:anim calcmode="lin" valueType="num">
                                      <p:cBhvr>
                                        <p:cTn id="61" dur="250" fill="hold"/>
                                        <p:tgtEl>
                                          <p:spTgt spid="41"/>
                                        </p:tgtEl>
                                        <p:attrNameLst>
                                          <p:attrName>ppt_y</p:attrName>
                                        </p:attrNameLst>
                                      </p:cBhvr>
                                      <p:tavLst>
                                        <p:tav tm="0">
                                          <p:val>
                                            <p:strVal val="#ppt_y+.1"/>
                                          </p:val>
                                        </p:tav>
                                        <p:tav tm="100000">
                                          <p:val>
                                            <p:strVal val="#ppt_y"/>
                                          </p:val>
                                        </p:tav>
                                      </p:tavLst>
                                    </p:anim>
                                  </p:childTnLst>
                                </p:cTn>
                              </p:par>
                            </p:childTnLst>
                          </p:cTn>
                        </p:par>
                        <p:par>
                          <p:cTn id="62" fill="hold">
                            <p:stCondLst>
                              <p:cond delay="3250"/>
                            </p:stCondLst>
                            <p:childTnLst>
                              <p:par>
                                <p:cTn id="63" presetID="42" presetClass="entr" presetSubtype="0" fill="hold" grpId="0"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fade">
                                      <p:cBhvr>
                                        <p:cTn id="65" dur="250"/>
                                        <p:tgtEl>
                                          <p:spTgt spid="49"/>
                                        </p:tgtEl>
                                      </p:cBhvr>
                                    </p:animEffect>
                                    <p:anim calcmode="lin" valueType="num">
                                      <p:cBhvr>
                                        <p:cTn id="66" dur="250" fill="hold"/>
                                        <p:tgtEl>
                                          <p:spTgt spid="49"/>
                                        </p:tgtEl>
                                        <p:attrNameLst>
                                          <p:attrName>ppt_x</p:attrName>
                                        </p:attrNameLst>
                                      </p:cBhvr>
                                      <p:tavLst>
                                        <p:tav tm="0">
                                          <p:val>
                                            <p:strVal val="#ppt_x"/>
                                          </p:val>
                                        </p:tav>
                                        <p:tav tm="100000">
                                          <p:val>
                                            <p:strVal val="#ppt_x"/>
                                          </p:val>
                                        </p:tav>
                                      </p:tavLst>
                                    </p:anim>
                                    <p:anim calcmode="lin" valueType="num">
                                      <p:cBhvr>
                                        <p:cTn id="67" dur="250" fill="hold"/>
                                        <p:tgtEl>
                                          <p:spTgt spid="49"/>
                                        </p:tgtEl>
                                        <p:attrNameLst>
                                          <p:attrName>ppt_y</p:attrName>
                                        </p:attrNameLst>
                                      </p:cBhvr>
                                      <p:tavLst>
                                        <p:tav tm="0">
                                          <p:val>
                                            <p:strVal val="#ppt_y+.1"/>
                                          </p:val>
                                        </p:tav>
                                        <p:tav tm="100000">
                                          <p:val>
                                            <p:strVal val="#ppt_y"/>
                                          </p:val>
                                        </p:tav>
                                      </p:tavLst>
                                    </p:anim>
                                  </p:childTnLst>
                                </p:cTn>
                              </p:par>
                            </p:childTnLst>
                          </p:cTn>
                        </p:par>
                        <p:par>
                          <p:cTn id="68" fill="hold">
                            <p:stCondLst>
                              <p:cond delay="3500"/>
                            </p:stCondLst>
                            <p:childTnLst>
                              <p:par>
                                <p:cTn id="69" presetID="42" presetClass="entr" presetSubtype="0"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250"/>
                                        <p:tgtEl>
                                          <p:spTgt spid="47"/>
                                        </p:tgtEl>
                                      </p:cBhvr>
                                    </p:animEffect>
                                    <p:anim calcmode="lin" valueType="num">
                                      <p:cBhvr>
                                        <p:cTn id="72" dur="250" fill="hold"/>
                                        <p:tgtEl>
                                          <p:spTgt spid="47"/>
                                        </p:tgtEl>
                                        <p:attrNameLst>
                                          <p:attrName>ppt_x</p:attrName>
                                        </p:attrNameLst>
                                      </p:cBhvr>
                                      <p:tavLst>
                                        <p:tav tm="0">
                                          <p:val>
                                            <p:strVal val="#ppt_x"/>
                                          </p:val>
                                        </p:tav>
                                        <p:tav tm="100000">
                                          <p:val>
                                            <p:strVal val="#ppt_x"/>
                                          </p:val>
                                        </p:tav>
                                      </p:tavLst>
                                    </p:anim>
                                    <p:anim calcmode="lin" valueType="num">
                                      <p:cBhvr>
                                        <p:cTn id="73" dur="250" fill="hold"/>
                                        <p:tgtEl>
                                          <p:spTgt spid="47"/>
                                        </p:tgtEl>
                                        <p:attrNameLst>
                                          <p:attrName>ppt_y</p:attrName>
                                        </p:attrNameLst>
                                      </p:cBhvr>
                                      <p:tavLst>
                                        <p:tav tm="0">
                                          <p:val>
                                            <p:strVal val="#ppt_y+.1"/>
                                          </p:val>
                                        </p:tav>
                                        <p:tav tm="100000">
                                          <p:val>
                                            <p:strVal val="#ppt_y"/>
                                          </p:val>
                                        </p:tav>
                                      </p:tavLst>
                                    </p:anim>
                                  </p:childTnLst>
                                </p:cTn>
                              </p:par>
                            </p:childTnLst>
                          </p:cTn>
                        </p:par>
                        <p:par>
                          <p:cTn id="74" fill="hold">
                            <p:stCondLst>
                              <p:cond delay="3750"/>
                            </p:stCondLst>
                            <p:childTnLst>
                              <p:par>
                                <p:cTn id="75" presetID="42" presetClass="entr" presetSubtype="0"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fade">
                                      <p:cBhvr>
                                        <p:cTn id="77" dur="250"/>
                                        <p:tgtEl>
                                          <p:spTgt spid="64"/>
                                        </p:tgtEl>
                                      </p:cBhvr>
                                    </p:animEffect>
                                    <p:anim calcmode="lin" valueType="num">
                                      <p:cBhvr>
                                        <p:cTn id="78" dur="250" fill="hold"/>
                                        <p:tgtEl>
                                          <p:spTgt spid="64"/>
                                        </p:tgtEl>
                                        <p:attrNameLst>
                                          <p:attrName>ppt_x</p:attrName>
                                        </p:attrNameLst>
                                      </p:cBhvr>
                                      <p:tavLst>
                                        <p:tav tm="0">
                                          <p:val>
                                            <p:strVal val="#ppt_x"/>
                                          </p:val>
                                        </p:tav>
                                        <p:tav tm="100000">
                                          <p:val>
                                            <p:strVal val="#ppt_x"/>
                                          </p:val>
                                        </p:tav>
                                      </p:tavLst>
                                    </p:anim>
                                    <p:anim calcmode="lin" valueType="num">
                                      <p:cBhvr>
                                        <p:cTn id="79" dur="250" fill="hold"/>
                                        <p:tgtEl>
                                          <p:spTgt spid="64"/>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2" presetClass="entr" presetSubtype="0" fill="hold" grpId="0"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fade">
                                      <p:cBhvr>
                                        <p:cTn id="83" dur="250"/>
                                        <p:tgtEl>
                                          <p:spTgt spid="65"/>
                                        </p:tgtEl>
                                      </p:cBhvr>
                                    </p:animEffect>
                                    <p:anim calcmode="lin" valueType="num">
                                      <p:cBhvr>
                                        <p:cTn id="84" dur="250" fill="hold"/>
                                        <p:tgtEl>
                                          <p:spTgt spid="65"/>
                                        </p:tgtEl>
                                        <p:attrNameLst>
                                          <p:attrName>ppt_x</p:attrName>
                                        </p:attrNameLst>
                                      </p:cBhvr>
                                      <p:tavLst>
                                        <p:tav tm="0">
                                          <p:val>
                                            <p:strVal val="#ppt_x"/>
                                          </p:val>
                                        </p:tav>
                                        <p:tav tm="100000">
                                          <p:val>
                                            <p:strVal val="#ppt_x"/>
                                          </p:val>
                                        </p:tav>
                                      </p:tavLst>
                                    </p:anim>
                                    <p:anim calcmode="lin" valueType="num">
                                      <p:cBhvr>
                                        <p:cTn id="85" dur="250" fill="hold"/>
                                        <p:tgtEl>
                                          <p:spTgt spid="65"/>
                                        </p:tgtEl>
                                        <p:attrNameLst>
                                          <p:attrName>ppt_y</p:attrName>
                                        </p:attrNameLst>
                                      </p:cBhvr>
                                      <p:tavLst>
                                        <p:tav tm="0">
                                          <p:val>
                                            <p:strVal val="#ppt_y+.1"/>
                                          </p:val>
                                        </p:tav>
                                        <p:tav tm="100000">
                                          <p:val>
                                            <p:strVal val="#ppt_y"/>
                                          </p:val>
                                        </p:tav>
                                      </p:tavLst>
                                    </p:anim>
                                  </p:childTnLst>
                                </p:cTn>
                              </p:par>
                            </p:childTnLst>
                          </p:cTn>
                        </p:par>
                        <p:par>
                          <p:cTn id="86" fill="hold">
                            <p:stCondLst>
                              <p:cond delay="4250"/>
                            </p:stCondLst>
                            <p:childTnLst>
                              <p:par>
                                <p:cTn id="87" presetID="42" presetClass="entr" presetSubtype="0" fill="hold" grpId="0"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fade">
                                      <p:cBhvr>
                                        <p:cTn id="89" dur="250"/>
                                        <p:tgtEl>
                                          <p:spTgt spid="69"/>
                                        </p:tgtEl>
                                      </p:cBhvr>
                                    </p:animEffect>
                                    <p:anim calcmode="lin" valueType="num">
                                      <p:cBhvr>
                                        <p:cTn id="90" dur="250" fill="hold"/>
                                        <p:tgtEl>
                                          <p:spTgt spid="69"/>
                                        </p:tgtEl>
                                        <p:attrNameLst>
                                          <p:attrName>ppt_x</p:attrName>
                                        </p:attrNameLst>
                                      </p:cBhvr>
                                      <p:tavLst>
                                        <p:tav tm="0">
                                          <p:val>
                                            <p:strVal val="#ppt_x"/>
                                          </p:val>
                                        </p:tav>
                                        <p:tav tm="100000">
                                          <p:val>
                                            <p:strVal val="#ppt_x"/>
                                          </p:val>
                                        </p:tav>
                                      </p:tavLst>
                                    </p:anim>
                                    <p:anim calcmode="lin" valueType="num">
                                      <p:cBhvr>
                                        <p:cTn id="91" dur="250" fill="hold"/>
                                        <p:tgtEl>
                                          <p:spTgt spid="69"/>
                                        </p:tgtEl>
                                        <p:attrNameLst>
                                          <p:attrName>ppt_y</p:attrName>
                                        </p:attrNameLst>
                                      </p:cBhvr>
                                      <p:tavLst>
                                        <p:tav tm="0">
                                          <p:val>
                                            <p:strVal val="#ppt_y+.1"/>
                                          </p:val>
                                        </p:tav>
                                        <p:tav tm="100000">
                                          <p:val>
                                            <p:strVal val="#ppt_y"/>
                                          </p:val>
                                        </p:tav>
                                      </p:tavLst>
                                    </p:anim>
                                  </p:childTnLst>
                                </p:cTn>
                              </p:par>
                            </p:childTnLst>
                          </p:cTn>
                        </p:par>
                        <p:par>
                          <p:cTn id="92" fill="hold">
                            <p:stCondLst>
                              <p:cond delay="4500"/>
                            </p:stCondLst>
                            <p:childTnLst>
                              <p:par>
                                <p:cTn id="93" presetID="10" presetClass="entr" presetSubtype="0" fill="hold" grpId="0" nodeType="afterEffect">
                                  <p:stCondLst>
                                    <p:cond delay="0"/>
                                  </p:stCondLst>
                                  <p:childTnLst>
                                    <p:set>
                                      <p:cBhvr>
                                        <p:cTn id="94" dur="1" fill="hold">
                                          <p:stCondLst>
                                            <p:cond delay="0"/>
                                          </p:stCondLst>
                                        </p:cTn>
                                        <p:tgtEl>
                                          <p:spTgt spid="80"/>
                                        </p:tgtEl>
                                        <p:attrNameLst>
                                          <p:attrName>style.visibility</p:attrName>
                                        </p:attrNameLst>
                                      </p:cBhvr>
                                      <p:to>
                                        <p:strVal val="visible"/>
                                      </p:to>
                                    </p:set>
                                    <p:animEffect transition="in" filter="fade">
                                      <p:cBhvr>
                                        <p:cTn id="95" dur="250"/>
                                        <p:tgtEl>
                                          <p:spTgt spid="80"/>
                                        </p:tgtEl>
                                      </p:cBhvr>
                                    </p:animEffect>
                                  </p:childTnLst>
                                </p:cTn>
                              </p:par>
                            </p:childTnLst>
                          </p:cTn>
                        </p:par>
                        <p:par>
                          <p:cTn id="96" fill="hold">
                            <p:stCondLst>
                              <p:cond delay="4750"/>
                            </p:stCondLst>
                            <p:childTnLst>
                              <p:par>
                                <p:cTn id="97" presetID="42" presetClass="entr" presetSubtype="0" fill="hold" grpId="0" nodeType="afterEffect">
                                  <p:stCondLst>
                                    <p:cond delay="0"/>
                                  </p:stCondLst>
                                  <p:childTnLst>
                                    <p:set>
                                      <p:cBhvr>
                                        <p:cTn id="98" dur="1" fill="hold">
                                          <p:stCondLst>
                                            <p:cond delay="0"/>
                                          </p:stCondLst>
                                        </p:cTn>
                                        <p:tgtEl>
                                          <p:spTgt spid="92"/>
                                        </p:tgtEl>
                                        <p:attrNameLst>
                                          <p:attrName>style.visibility</p:attrName>
                                        </p:attrNameLst>
                                      </p:cBhvr>
                                      <p:to>
                                        <p:strVal val="visible"/>
                                      </p:to>
                                    </p:set>
                                    <p:animEffect transition="in" filter="fade">
                                      <p:cBhvr>
                                        <p:cTn id="99" dur="250"/>
                                        <p:tgtEl>
                                          <p:spTgt spid="92"/>
                                        </p:tgtEl>
                                      </p:cBhvr>
                                    </p:animEffect>
                                    <p:anim calcmode="lin" valueType="num">
                                      <p:cBhvr>
                                        <p:cTn id="100" dur="250" fill="hold"/>
                                        <p:tgtEl>
                                          <p:spTgt spid="92"/>
                                        </p:tgtEl>
                                        <p:attrNameLst>
                                          <p:attrName>ppt_x</p:attrName>
                                        </p:attrNameLst>
                                      </p:cBhvr>
                                      <p:tavLst>
                                        <p:tav tm="0">
                                          <p:val>
                                            <p:strVal val="#ppt_x"/>
                                          </p:val>
                                        </p:tav>
                                        <p:tav tm="100000">
                                          <p:val>
                                            <p:strVal val="#ppt_x"/>
                                          </p:val>
                                        </p:tav>
                                      </p:tavLst>
                                    </p:anim>
                                    <p:anim calcmode="lin" valueType="num">
                                      <p:cBhvr>
                                        <p:cTn id="101" dur="250" fill="hold"/>
                                        <p:tgtEl>
                                          <p:spTgt spid="92"/>
                                        </p:tgtEl>
                                        <p:attrNameLst>
                                          <p:attrName>ppt_y</p:attrName>
                                        </p:attrNameLst>
                                      </p:cBhvr>
                                      <p:tavLst>
                                        <p:tav tm="0">
                                          <p:val>
                                            <p:strVal val="#ppt_y+.1"/>
                                          </p:val>
                                        </p:tav>
                                        <p:tav tm="100000">
                                          <p:val>
                                            <p:strVal val="#ppt_y"/>
                                          </p:val>
                                        </p:tav>
                                      </p:tavLst>
                                    </p:anim>
                                  </p:childTnLst>
                                </p:cTn>
                              </p:par>
                            </p:childTnLst>
                          </p:cTn>
                        </p:par>
                        <p:par>
                          <p:cTn id="102" fill="hold">
                            <p:stCondLst>
                              <p:cond delay="5000"/>
                            </p:stCondLst>
                            <p:childTnLst>
                              <p:par>
                                <p:cTn id="103" presetID="42" presetClass="entr" presetSubtype="0" fill="hold" grpId="0" nodeType="afterEffect">
                                  <p:stCondLst>
                                    <p:cond delay="0"/>
                                  </p:stCondLst>
                                  <p:childTnLst>
                                    <p:set>
                                      <p:cBhvr>
                                        <p:cTn id="104" dur="1" fill="hold">
                                          <p:stCondLst>
                                            <p:cond delay="0"/>
                                          </p:stCondLst>
                                        </p:cTn>
                                        <p:tgtEl>
                                          <p:spTgt spid="96"/>
                                        </p:tgtEl>
                                        <p:attrNameLst>
                                          <p:attrName>style.visibility</p:attrName>
                                        </p:attrNameLst>
                                      </p:cBhvr>
                                      <p:to>
                                        <p:strVal val="visible"/>
                                      </p:to>
                                    </p:set>
                                    <p:animEffect transition="in" filter="fade">
                                      <p:cBhvr>
                                        <p:cTn id="105" dur="250"/>
                                        <p:tgtEl>
                                          <p:spTgt spid="96"/>
                                        </p:tgtEl>
                                      </p:cBhvr>
                                    </p:animEffect>
                                    <p:anim calcmode="lin" valueType="num">
                                      <p:cBhvr>
                                        <p:cTn id="106" dur="250" fill="hold"/>
                                        <p:tgtEl>
                                          <p:spTgt spid="96"/>
                                        </p:tgtEl>
                                        <p:attrNameLst>
                                          <p:attrName>ppt_x</p:attrName>
                                        </p:attrNameLst>
                                      </p:cBhvr>
                                      <p:tavLst>
                                        <p:tav tm="0">
                                          <p:val>
                                            <p:strVal val="#ppt_x"/>
                                          </p:val>
                                        </p:tav>
                                        <p:tav tm="100000">
                                          <p:val>
                                            <p:strVal val="#ppt_x"/>
                                          </p:val>
                                        </p:tav>
                                      </p:tavLst>
                                    </p:anim>
                                    <p:anim calcmode="lin" valueType="num">
                                      <p:cBhvr>
                                        <p:cTn id="107" dur="250" fill="hold"/>
                                        <p:tgtEl>
                                          <p:spTgt spid="96"/>
                                        </p:tgtEl>
                                        <p:attrNameLst>
                                          <p:attrName>ppt_y</p:attrName>
                                        </p:attrNameLst>
                                      </p:cBhvr>
                                      <p:tavLst>
                                        <p:tav tm="0">
                                          <p:val>
                                            <p:strVal val="#ppt_y+.1"/>
                                          </p:val>
                                        </p:tav>
                                        <p:tav tm="100000">
                                          <p:val>
                                            <p:strVal val="#ppt_y"/>
                                          </p:val>
                                        </p:tav>
                                      </p:tavLst>
                                    </p:anim>
                                  </p:childTnLst>
                                </p:cTn>
                              </p:par>
                            </p:childTnLst>
                          </p:cTn>
                        </p:par>
                        <p:par>
                          <p:cTn id="108" fill="hold">
                            <p:stCondLst>
                              <p:cond delay="5250"/>
                            </p:stCondLst>
                            <p:childTnLst>
                              <p:par>
                                <p:cTn id="109" presetID="42" presetClass="entr" presetSubtype="0" fill="hold" grpId="0" nodeType="afterEffect">
                                  <p:stCondLst>
                                    <p:cond delay="0"/>
                                  </p:stCondLst>
                                  <p:childTnLst>
                                    <p:set>
                                      <p:cBhvr>
                                        <p:cTn id="110" dur="1" fill="hold">
                                          <p:stCondLst>
                                            <p:cond delay="0"/>
                                          </p:stCondLst>
                                        </p:cTn>
                                        <p:tgtEl>
                                          <p:spTgt spid="101"/>
                                        </p:tgtEl>
                                        <p:attrNameLst>
                                          <p:attrName>style.visibility</p:attrName>
                                        </p:attrNameLst>
                                      </p:cBhvr>
                                      <p:to>
                                        <p:strVal val="visible"/>
                                      </p:to>
                                    </p:set>
                                    <p:animEffect transition="in" filter="fade">
                                      <p:cBhvr>
                                        <p:cTn id="111" dur="250"/>
                                        <p:tgtEl>
                                          <p:spTgt spid="101"/>
                                        </p:tgtEl>
                                      </p:cBhvr>
                                    </p:animEffect>
                                    <p:anim calcmode="lin" valueType="num">
                                      <p:cBhvr>
                                        <p:cTn id="112" dur="250" fill="hold"/>
                                        <p:tgtEl>
                                          <p:spTgt spid="101"/>
                                        </p:tgtEl>
                                        <p:attrNameLst>
                                          <p:attrName>ppt_x</p:attrName>
                                        </p:attrNameLst>
                                      </p:cBhvr>
                                      <p:tavLst>
                                        <p:tav tm="0">
                                          <p:val>
                                            <p:strVal val="#ppt_x"/>
                                          </p:val>
                                        </p:tav>
                                        <p:tav tm="100000">
                                          <p:val>
                                            <p:strVal val="#ppt_x"/>
                                          </p:val>
                                        </p:tav>
                                      </p:tavLst>
                                    </p:anim>
                                    <p:anim calcmode="lin" valueType="num">
                                      <p:cBhvr>
                                        <p:cTn id="113" dur="250" fill="hold"/>
                                        <p:tgtEl>
                                          <p:spTgt spid="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4" restart="whenNotActive" fill="hold" evtFilter="cancelBubble" nodeType="interactiveSeq">
                <p:stCondLst>
                  <p:cond evt="onClick" delay="0">
                    <p:tgtEl>
                      <p:spTgt spid="21"/>
                    </p:tgtEl>
                  </p:cond>
                </p:stCondLst>
                <p:endSync evt="end" delay="0">
                  <p:rtn val="all"/>
                </p:endSync>
                <p:childTnLst>
                  <p:par>
                    <p:cTn id="115" fill="hold">
                      <p:stCondLst>
                        <p:cond delay="0"/>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20"/>
                                        </p:tgtEl>
                                        <p:attrNameLst>
                                          <p:attrName>style.visibility</p:attrName>
                                        </p:attrNameLst>
                                      </p:cBhvr>
                                      <p:to>
                                        <p:strVal val="visible"/>
                                      </p:to>
                                    </p:set>
                                  </p:childTnLst>
                                </p:cTn>
                              </p:par>
                              <p:par>
                                <p:cTn id="119" presetID="10" presetClass="entr" presetSubtype="0" fill="hold" grpId="0" nodeType="with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fade">
                                      <p:cBhvr>
                                        <p:cTn id="121" dur="500"/>
                                        <p:tgtEl>
                                          <p:spTgt spid="19"/>
                                        </p:tgtEl>
                                      </p:cBhvr>
                                    </p:animEffect>
                                  </p:childTnLst>
                                </p:cTn>
                              </p:par>
                              <p:par>
                                <p:cTn id="122" presetID="10" presetClass="entr" presetSubtype="0" fill="hold" nodeType="with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fade">
                                      <p:cBhvr>
                                        <p:cTn id="124" dur="500"/>
                                        <p:tgtEl>
                                          <p:spTgt spid="1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8"/>
                                        </p:tgtEl>
                                        <p:attrNameLst>
                                          <p:attrName>style.visibility</p:attrName>
                                        </p:attrNameLst>
                                      </p:cBhvr>
                                      <p:to>
                                        <p:strVal val="visible"/>
                                      </p:to>
                                    </p:set>
                                    <p:animEffect transition="in" filter="fade">
                                      <p:cBhvr>
                                        <p:cTn id="127" dur="500"/>
                                        <p:tgtEl>
                                          <p:spTgt spid="18"/>
                                        </p:tgtEl>
                                      </p:cBhvr>
                                    </p:animEffect>
                                  </p:childTnLst>
                                </p:cTn>
                              </p:par>
                            </p:childTnLst>
                          </p:cTn>
                        </p:par>
                      </p:childTnLst>
                    </p:cTn>
                  </p:par>
                </p:childTnLst>
              </p:cTn>
              <p:nextCondLst>
                <p:cond evt="onClick" delay="0">
                  <p:tgtEl>
                    <p:spTgt spid="21"/>
                  </p:tgtEl>
                </p:cond>
              </p:nextCondLst>
            </p:seq>
            <p:seq concurrent="1" nextAc="seek">
              <p:cTn id="128" restart="whenNotActive" fill="hold" evtFilter="cancelBubble" nodeType="interactiveSeq">
                <p:stCondLst>
                  <p:cond evt="onClick" delay="0">
                    <p:tgtEl>
                      <p:spTgt spid="22"/>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23"/>
                                        </p:tgtEl>
                                        <p:attrNameLst>
                                          <p:attrName>style.visibility</p:attrName>
                                        </p:attrNameLst>
                                      </p:cBhvr>
                                      <p:to>
                                        <p:strVal val="visible"/>
                                      </p:to>
                                    </p:set>
                                    <p:animEffect transition="in" filter="fade">
                                      <p:cBhvr>
                                        <p:cTn id="133" dur="500"/>
                                        <p:tgtEl>
                                          <p:spTgt spid="23"/>
                                        </p:tgtEl>
                                      </p:cBhvr>
                                    </p:animEffect>
                                  </p:childTnLst>
                                </p:cTn>
                              </p:par>
                              <p:par>
                                <p:cTn id="134" presetID="10" presetClass="entr" presetSubtype="0" fill="hold" nodeType="withEffect">
                                  <p:stCondLst>
                                    <p:cond delay="0"/>
                                  </p:stCondLst>
                                  <p:childTnLst>
                                    <p:set>
                                      <p:cBhvr>
                                        <p:cTn id="135" dur="1" fill="hold">
                                          <p:stCondLst>
                                            <p:cond delay="0"/>
                                          </p:stCondLst>
                                        </p:cTn>
                                        <p:tgtEl>
                                          <p:spTgt spid="17"/>
                                        </p:tgtEl>
                                        <p:attrNameLst>
                                          <p:attrName>style.visibility</p:attrName>
                                        </p:attrNameLst>
                                      </p:cBhvr>
                                      <p:to>
                                        <p:strVal val="visible"/>
                                      </p:to>
                                    </p:set>
                                    <p:animEffect transition="in" filter="fade">
                                      <p:cBhvr>
                                        <p:cTn id="136" dur="500"/>
                                        <p:tgtEl>
                                          <p:spTgt spid="17"/>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fade">
                                      <p:cBhvr>
                                        <p:cTn id="139" dur="500"/>
                                        <p:tgtEl>
                                          <p:spTgt spid="27"/>
                                        </p:tgtEl>
                                      </p:cBhvr>
                                    </p:animEffect>
                                  </p:childTnLst>
                                </p:cTn>
                              </p:par>
                            </p:childTnLst>
                          </p:cTn>
                        </p:par>
                      </p:childTnLst>
                    </p:cTn>
                  </p:par>
                </p:childTnLst>
              </p:cTn>
              <p:nextCondLst>
                <p:cond evt="onClick" delay="0">
                  <p:tgtEl>
                    <p:spTgt spid="22"/>
                  </p:tgtEl>
                </p:cond>
              </p:nextCondLst>
            </p:seq>
            <p:seq concurrent="1" nextAc="seek">
              <p:cTn id="140" restart="whenNotActive" fill="hold" evtFilter="cancelBubble" nodeType="interactiveSeq">
                <p:stCondLst>
                  <p:cond evt="onClick" delay="0">
                    <p:tgtEl>
                      <p:spTgt spid="25"/>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16"/>
                                        </p:tgtEl>
                                        <p:attrNameLst>
                                          <p:attrName>style.visibility</p:attrName>
                                        </p:attrNameLst>
                                      </p:cBhvr>
                                      <p:to>
                                        <p:strVal val="visible"/>
                                      </p:to>
                                    </p:set>
                                    <p:animEffect transition="in" filter="fade">
                                      <p:cBhvr>
                                        <p:cTn id="145" dur="500"/>
                                        <p:tgtEl>
                                          <p:spTgt spid="16"/>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fade">
                                      <p:cBhvr>
                                        <p:cTn id="148" dur="500"/>
                                        <p:tgtEl>
                                          <p:spTgt spid="24"/>
                                        </p:tgtEl>
                                      </p:cBhvr>
                                    </p:animEffect>
                                  </p:childTnLst>
                                </p:cTn>
                              </p:par>
                              <p:par>
                                <p:cTn id="149" presetID="10" presetClass="entr" presetSubtype="0" fill="hold" nodeType="withEffect">
                                  <p:stCondLst>
                                    <p:cond delay="0"/>
                                  </p:stCondLst>
                                  <p:childTnLst>
                                    <p:set>
                                      <p:cBhvr>
                                        <p:cTn id="150" dur="1" fill="hold">
                                          <p:stCondLst>
                                            <p:cond delay="0"/>
                                          </p:stCondLst>
                                        </p:cTn>
                                        <p:tgtEl>
                                          <p:spTgt spid="26"/>
                                        </p:tgtEl>
                                        <p:attrNameLst>
                                          <p:attrName>style.visibility</p:attrName>
                                        </p:attrNameLst>
                                      </p:cBhvr>
                                      <p:to>
                                        <p:strVal val="visible"/>
                                      </p:to>
                                    </p:set>
                                    <p:animEffect transition="in" filter="fade">
                                      <p:cBhvr>
                                        <p:cTn id="151" dur="500"/>
                                        <p:tgtEl>
                                          <p:spTgt spid="26"/>
                                        </p:tgtEl>
                                      </p:cBhvr>
                                    </p:animEffect>
                                  </p:childTnLst>
                                </p:cTn>
                              </p:par>
                            </p:childTnLst>
                          </p:cTn>
                        </p:par>
                      </p:childTnLst>
                    </p:cTn>
                  </p:par>
                </p:childTnLst>
              </p:cTn>
              <p:nextCondLst>
                <p:cond evt="onClick" delay="0">
                  <p:tgtEl>
                    <p:spTgt spid="25"/>
                  </p:tgtEl>
                </p:cond>
              </p:nextCondLst>
            </p:seq>
            <p:seq concurrent="1" nextAc="seek">
              <p:cTn id="152" restart="whenNotActive" fill="hold" evtFilter="cancelBubble" nodeType="interactiveSeq">
                <p:stCondLst>
                  <p:cond evt="onClick" delay="0">
                    <p:tgtEl>
                      <p:spTgt spid="28"/>
                    </p:tgtEl>
                  </p:cond>
                </p:stCondLst>
                <p:endSync evt="end" delay="0">
                  <p:rtn val="all"/>
                </p:endSync>
                <p:childTnLst>
                  <p:par>
                    <p:cTn id="153" fill="hold">
                      <p:stCondLst>
                        <p:cond delay="0"/>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30"/>
                                        </p:tgtEl>
                                        <p:attrNameLst>
                                          <p:attrName>style.visibility</p:attrName>
                                        </p:attrNameLst>
                                      </p:cBhvr>
                                      <p:to>
                                        <p:strVal val="visible"/>
                                      </p:to>
                                    </p:set>
                                    <p:animEffect transition="in" filter="fade">
                                      <p:cBhvr>
                                        <p:cTn id="157" dur="500"/>
                                        <p:tgtEl>
                                          <p:spTgt spid="30"/>
                                        </p:tgtEl>
                                      </p:cBhvr>
                                    </p:animEffect>
                                  </p:childTnLst>
                                </p:cTn>
                              </p:par>
                              <p:par>
                                <p:cTn id="158" presetID="10" presetClass="entr" presetSubtype="0" fill="hold" nodeType="withEffect">
                                  <p:stCondLst>
                                    <p:cond delay="0"/>
                                  </p:stCondLst>
                                  <p:childTnLst>
                                    <p:set>
                                      <p:cBhvr>
                                        <p:cTn id="159" dur="1" fill="hold">
                                          <p:stCondLst>
                                            <p:cond delay="0"/>
                                          </p:stCondLst>
                                        </p:cTn>
                                        <p:tgtEl>
                                          <p:spTgt spid="31"/>
                                        </p:tgtEl>
                                        <p:attrNameLst>
                                          <p:attrName>style.visibility</p:attrName>
                                        </p:attrNameLst>
                                      </p:cBhvr>
                                      <p:to>
                                        <p:strVal val="visible"/>
                                      </p:to>
                                    </p:set>
                                    <p:animEffect transition="in" filter="fade">
                                      <p:cBhvr>
                                        <p:cTn id="160" dur="500"/>
                                        <p:tgtEl>
                                          <p:spTgt spid="31"/>
                                        </p:tgtEl>
                                      </p:cBhvr>
                                    </p:animEffect>
                                  </p:childTnLst>
                                </p:cTn>
                              </p:par>
                              <p:par>
                                <p:cTn id="161" presetID="10" presetClass="entr" presetSubtype="0" fill="hold" nodeType="withEffect">
                                  <p:stCondLst>
                                    <p:cond delay="0"/>
                                  </p:stCondLst>
                                  <p:childTnLst>
                                    <p:set>
                                      <p:cBhvr>
                                        <p:cTn id="162" dur="1" fill="hold">
                                          <p:stCondLst>
                                            <p:cond delay="0"/>
                                          </p:stCondLst>
                                        </p:cTn>
                                        <p:tgtEl>
                                          <p:spTgt spid="32"/>
                                        </p:tgtEl>
                                        <p:attrNameLst>
                                          <p:attrName>style.visibility</p:attrName>
                                        </p:attrNameLst>
                                      </p:cBhvr>
                                      <p:to>
                                        <p:strVal val="visible"/>
                                      </p:to>
                                    </p:set>
                                    <p:animEffect transition="in" filter="fade">
                                      <p:cBhvr>
                                        <p:cTn id="163" dur="500"/>
                                        <p:tgtEl>
                                          <p:spTgt spid="32"/>
                                        </p:tgtEl>
                                      </p:cBhvr>
                                    </p:animEffect>
                                  </p:childTnLst>
                                </p:cTn>
                              </p:par>
                              <p:par>
                                <p:cTn id="164" presetID="10" presetClass="entr" presetSubtype="0" fill="hold" nodeType="withEffect">
                                  <p:stCondLst>
                                    <p:cond delay="0"/>
                                  </p:stCondLst>
                                  <p:childTnLst>
                                    <p:set>
                                      <p:cBhvr>
                                        <p:cTn id="165" dur="1" fill="hold">
                                          <p:stCondLst>
                                            <p:cond delay="0"/>
                                          </p:stCondLst>
                                        </p:cTn>
                                        <p:tgtEl>
                                          <p:spTgt spid="29"/>
                                        </p:tgtEl>
                                        <p:attrNameLst>
                                          <p:attrName>style.visibility</p:attrName>
                                        </p:attrNameLst>
                                      </p:cBhvr>
                                      <p:to>
                                        <p:strVal val="visible"/>
                                      </p:to>
                                    </p:set>
                                    <p:animEffect transition="in" filter="fade">
                                      <p:cBhvr>
                                        <p:cTn id="166" dur="500"/>
                                        <p:tgtEl>
                                          <p:spTgt spid="29"/>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33"/>
                                        </p:tgtEl>
                                        <p:attrNameLst>
                                          <p:attrName>style.visibility</p:attrName>
                                        </p:attrNameLst>
                                      </p:cBhvr>
                                      <p:to>
                                        <p:strVal val="visible"/>
                                      </p:to>
                                    </p:set>
                                    <p:animEffect transition="in" filter="fade">
                                      <p:cBhvr>
                                        <p:cTn id="169" dur="500"/>
                                        <p:tgtEl>
                                          <p:spTgt spid="33"/>
                                        </p:tgtEl>
                                      </p:cBhvr>
                                    </p:animEffect>
                                  </p:childTnLst>
                                </p:cTn>
                              </p:par>
                            </p:childTnLst>
                          </p:cTn>
                        </p:par>
                      </p:childTnLst>
                    </p:cTn>
                  </p:par>
                </p:childTnLst>
              </p:cTn>
              <p:nextCondLst>
                <p:cond evt="onClick" delay="0">
                  <p:tgtEl>
                    <p:spTgt spid="28"/>
                  </p:tgtEl>
                </p:cond>
              </p:nextCondLst>
            </p:seq>
            <p:seq concurrent="1" nextAc="seek">
              <p:cTn id="170" restart="whenNotActive" fill="hold" evtFilter="cancelBubble" nodeType="interactiveSeq">
                <p:stCondLst>
                  <p:cond evt="onClick" delay="0">
                    <p:tgtEl>
                      <p:spTgt spid="49"/>
                    </p:tgtEl>
                  </p:cond>
                </p:stCondLst>
                <p:endSync evt="end" delay="0">
                  <p:rtn val="all"/>
                </p:endSync>
                <p:childTnLst>
                  <p:par>
                    <p:cTn id="171" fill="hold">
                      <p:stCondLst>
                        <p:cond delay="0"/>
                      </p:stCondLst>
                      <p:childTnLst>
                        <p:par>
                          <p:cTn id="172" fill="hold">
                            <p:stCondLst>
                              <p:cond delay="0"/>
                            </p:stCondLst>
                            <p:childTnLst>
                              <p:par>
                                <p:cTn id="173" presetID="10" presetClass="entr" presetSubtype="0" fill="hold" nodeType="clickEffect">
                                  <p:stCondLst>
                                    <p:cond delay="0"/>
                                  </p:stCondLst>
                                  <p:childTnLst>
                                    <p:set>
                                      <p:cBhvr>
                                        <p:cTn id="174" dur="1" fill="hold">
                                          <p:stCondLst>
                                            <p:cond delay="0"/>
                                          </p:stCondLst>
                                        </p:cTn>
                                        <p:tgtEl>
                                          <p:spTgt spid="50"/>
                                        </p:tgtEl>
                                        <p:attrNameLst>
                                          <p:attrName>style.visibility</p:attrName>
                                        </p:attrNameLst>
                                      </p:cBhvr>
                                      <p:to>
                                        <p:strVal val="visible"/>
                                      </p:to>
                                    </p:set>
                                    <p:animEffect transition="in" filter="fade">
                                      <p:cBhvr>
                                        <p:cTn id="175" dur="500"/>
                                        <p:tgtEl>
                                          <p:spTgt spid="50"/>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54"/>
                                        </p:tgtEl>
                                        <p:attrNameLst>
                                          <p:attrName>style.visibility</p:attrName>
                                        </p:attrNameLst>
                                      </p:cBhvr>
                                      <p:to>
                                        <p:strVal val="visible"/>
                                      </p:to>
                                    </p:set>
                                    <p:animEffect transition="in" filter="fade">
                                      <p:cBhvr>
                                        <p:cTn id="178" dur="500"/>
                                        <p:tgtEl>
                                          <p:spTgt spid="54"/>
                                        </p:tgtEl>
                                      </p:cBhvr>
                                    </p:animEffect>
                                  </p:childTnLst>
                                </p:cTn>
                              </p:par>
                              <p:par>
                                <p:cTn id="179" presetID="10" presetClass="entr" presetSubtype="0" fill="hold" nodeType="withEffect">
                                  <p:stCondLst>
                                    <p:cond delay="0"/>
                                  </p:stCondLst>
                                  <p:childTnLst>
                                    <p:set>
                                      <p:cBhvr>
                                        <p:cTn id="180" dur="1" fill="hold">
                                          <p:stCondLst>
                                            <p:cond delay="0"/>
                                          </p:stCondLst>
                                        </p:cTn>
                                        <p:tgtEl>
                                          <p:spTgt spid="53"/>
                                        </p:tgtEl>
                                        <p:attrNameLst>
                                          <p:attrName>style.visibility</p:attrName>
                                        </p:attrNameLst>
                                      </p:cBhvr>
                                      <p:to>
                                        <p:strVal val="visible"/>
                                      </p:to>
                                    </p:set>
                                    <p:animEffect transition="in" filter="fade">
                                      <p:cBhvr>
                                        <p:cTn id="181" dur="500"/>
                                        <p:tgtEl>
                                          <p:spTgt spid="53"/>
                                        </p:tgtEl>
                                      </p:cBhvr>
                                    </p:animEffect>
                                  </p:childTnLst>
                                </p:cTn>
                              </p:par>
                            </p:childTnLst>
                          </p:cTn>
                        </p:par>
                      </p:childTnLst>
                    </p:cTn>
                  </p:par>
                </p:childTnLst>
              </p:cTn>
              <p:nextCondLst>
                <p:cond evt="onClick" delay="0">
                  <p:tgtEl>
                    <p:spTgt spid="49"/>
                  </p:tgtEl>
                </p:cond>
              </p:nextCondLst>
            </p:seq>
            <p:seq concurrent="1" nextAc="seek">
              <p:cTn id="182" restart="whenNotActive" fill="hold" evtFilter="cancelBubble" nodeType="interactiveSeq">
                <p:stCondLst>
                  <p:cond evt="onClick" delay="0">
                    <p:tgtEl>
                      <p:spTgt spid="47"/>
                    </p:tgtEl>
                  </p:cond>
                </p:stCondLst>
                <p:endSync evt="end" delay="0">
                  <p:rtn val="all"/>
                </p:endSync>
                <p:childTnLst>
                  <p:par>
                    <p:cTn id="183" fill="hold">
                      <p:stCondLst>
                        <p:cond delay="0"/>
                      </p:stCondLst>
                      <p:childTnLst>
                        <p:par>
                          <p:cTn id="184" fill="hold">
                            <p:stCondLst>
                              <p:cond delay="0"/>
                            </p:stCondLst>
                            <p:childTnLst>
                              <p:par>
                                <p:cTn id="185" presetID="10" presetClass="entr" presetSubtype="0" fill="hold" nodeType="clickEffect">
                                  <p:stCondLst>
                                    <p:cond delay="0"/>
                                  </p:stCondLst>
                                  <p:childTnLst>
                                    <p:set>
                                      <p:cBhvr>
                                        <p:cTn id="186" dur="1" fill="hold">
                                          <p:stCondLst>
                                            <p:cond delay="0"/>
                                          </p:stCondLst>
                                        </p:cTn>
                                        <p:tgtEl>
                                          <p:spTgt spid="48"/>
                                        </p:tgtEl>
                                        <p:attrNameLst>
                                          <p:attrName>style.visibility</p:attrName>
                                        </p:attrNameLst>
                                      </p:cBhvr>
                                      <p:to>
                                        <p:strVal val="visible"/>
                                      </p:to>
                                    </p:set>
                                    <p:animEffect transition="in" filter="fade">
                                      <p:cBhvr>
                                        <p:cTn id="187" dur="500"/>
                                        <p:tgtEl>
                                          <p:spTgt spid="48"/>
                                        </p:tgtEl>
                                      </p:cBhvr>
                                    </p:animEffect>
                                  </p:childTnLst>
                                </p:cTn>
                              </p:par>
                              <p:par>
                                <p:cTn id="188" presetID="10" presetClass="entr" presetSubtype="0" fill="hold" nodeType="withEffect">
                                  <p:stCondLst>
                                    <p:cond delay="0"/>
                                  </p:stCondLst>
                                  <p:childTnLst>
                                    <p:set>
                                      <p:cBhvr>
                                        <p:cTn id="189" dur="1" fill="hold">
                                          <p:stCondLst>
                                            <p:cond delay="0"/>
                                          </p:stCondLst>
                                        </p:cTn>
                                        <p:tgtEl>
                                          <p:spTgt spid="55"/>
                                        </p:tgtEl>
                                        <p:attrNameLst>
                                          <p:attrName>style.visibility</p:attrName>
                                        </p:attrNameLst>
                                      </p:cBhvr>
                                      <p:to>
                                        <p:strVal val="visible"/>
                                      </p:to>
                                    </p:set>
                                    <p:animEffect transition="in" filter="fade">
                                      <p:cBhvr>
                                        <p:cTn id="190" dur="500"/>
                                        <p:tgtEl>
                                          <p:spTgt spid="55"/>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56"/>
                                        </p:tgtEl>
                                        <p:attrNameLst>
                                          <p:attrName>style.visibility</p:attrName>
                                        </p:attrNameLst>
                                      </p:cBhvr>
                                      <p:to>
                                        <p:strVal val="visible"/>
                                      </p:to>
                                    </p:set>
                                    <p:animEffect transition="in" filter="fade">
                                      <p:cBhvr>
                                        <p:cTn id="193" dur="500"/>
                                        <p:tgtEl>
                                          <p:spTgt spid="56"/>
                                        </p:tgtEl>
                                      </p:cBhvr>
                                    </p:animEffect>
                                  </p:childTnLst>
                                </p:cTn>
                              </p:par>
                            </p:childTnLst>
                          </p:cTn>
                        </p:par>
                      </p:childTnLst>
                    </p:cTn>
                  </p:par>
                </p:childTnLst>
              </p:cTn>
              <p:nextCondLst>
                <p:cond evt="onClick" delay="0">
                  <p:tgtEl>
                    <p:spTgt spid="47"/>
                  </p:tgtEl>
                </p:cond>
              </p:nextCondLst>
            </p:seq>
            <p:seq concurrent="1" nextAc="seek">
              <p:cTn id="194" restart="whenNotActive" fill="hold" evtFilter="cancelBubble" nodeType="interactiveSeq">
                <p:stCondLst>
                  <p:cond evt="onClick" delay="0">
                    <p:tgtEl>
                      <p:spTgt spid="41"/>
                    </p:tgtEl>
                  </p:cond>
                </p:stCondLst>
                <p:endSync evt="end" delay="0">
                  <p:rtn val="all"/>
                </p:endSync>
                <p:childTnLst>
                  <p:par>
                    <p:cTn id="195" fill="hold">
                      <p:stCondLst>
                        <p:cond delay="0"/>
                      </p:stCondLst>
                      <p:childTnLst>
                        <p:par>
                          <p:cTn id="196" fill="hold">
                            <p:stCondLst>
                              <p:cond delay="0"/>
                            </p:stCondLst>
                            <p:childTnLst>
                              <p:par>
                                <p:cTn id="197" presetID="10" presetClass="entr" presetSubtype="0" fill="hold" nodeType="clickEffect">
                                  <p:stCondLst>
                                    <p:cond delay="0"/>
                                  </p:stCondLst>
                                  <p:childTnLst>
                                    <p:set>
                                      <p:cBhvr>
                                        <p:cTn id="198" dur="1" fill="hold">
                                          <p:stCondLst>
                                            <p:cond delay="0"/>
                                          </p:stCondLst>
                                        </p:cTn>
                                        <p:tgtEl>
                                          <p:spTgt spid="42"/>
                                        </p:tgtEl>
                                        <p:attrNameLst>
                                          <p:attrName>style.visibility</p:attrName>
                                        </p:attrNameLst>
                                      </p:cBhvr>
                                      <p:to>
                                        <p:strVal val="visible"/>
                                      </p:to>
                                    </p:set>
                                    <p:animEffect transition="in" filter="fade">
                                      <p:cBhvr>
                                        <p:cTn id="199" dur="500"/>
                                        <p:tgtEl>
                                          <p:spTgt spid="42"/>
                                        </p:tgtEl>
                                      </p:cBhvr>
                                    </p:animEffect>
                                  </p:childTnLst>
                                </p:cTn>
                              </p:par>
                              <p:par>
                                <p:cTn id="200" presetID="10" presetClass="entr" presetSubtype="0" fill="hold" nodeType="withEffect">
                                  <p:stCondLst>
                                    <p:cond delay="0"/>
                                  </p:stCondLst>
                                  <p:childTnLst>
                                    <p:set>
                                      <p:cBhvr>
                                        <p:cTn id="201" dur="1" fill="hold">
                                          <p:stCondLst>
                                            <p:cond delay="0"/>
                                          </p:stCondLst>
                                        </p:cTn>
                                        <p:tgtEl>
                                          <p:spTgt spid="43"/>
                                        </p:tgtEl>
                                        <p:attrNameLst>
                                          <p:attrName>style.visibility</p:attrName>
                                        </p:attrNameLst>
                                      </p:cBhvr>
                                      <p:to>
                                        <p:strVal val="visible"/>
                                      </p:to>
                                    </p:set>
                                    <p:animEffect transition="in" filter="fade">
                                      <p:cBhvr>
                                        <p:cTn id="202" dur="500"/>
                                        <p:tgtEl>
                                          <p:spTgt spid="43"/>
                                        </p:tgtEl>
                                      </p:cBhvr>
                                    </p:animEffect>
                                  </p:childTnLst>
                                </p:cTn>
                              </p:par>
                              <p:par>
                                <p:cTn id="203" presetID="10" presetClass="entr" presetSubtype="0" fill="hold" nodeType="withEffect">
                                  <p:stCondLst>
                                    <p:cond delay="0"/>
                                  </p:stCondLst>
                                  <p:childTnLst>
                                    <p:set>
                                      <p:cBhvr>
                                        <p:cTn id="204" dur="1" fill="hold">
                                          <p:stCondLst>
                                            <p:cond delay="0"/>
                                          </p:stCondLst>
                                        </p:cTn>
                                        <p:tgtEl>
                                          <p:spTgt spid="44"/>
                                        </p:tgtEl>
                                        <p:attrNameLst>
                                          <p:attrName>style.visibility</p:attrName>
                                        </p:attrNameLst>
                                      </p:cBhvr>
                                      <p:to>
                                        <p:strVal val="visible"/>
                                      </p:to>
                                    </p:set>
                                    <p:animEffect transition="in" filter="fade">
                                      <p:cBhvr>
                                        <p:cTn id="205" dur="500"/>
                                        <p:tgtEl>
                                          <p:spTgt spid="44"/>
                                        </p:tgtEl>
                                      </p:cBhvr>
                                    </p:animEffect>
                                  </p:childTnLst>
                                </p:cTn>
                              </p:par>
                              <p:par>
                                <p:cTn id="206" presetID="10" presetClass="entr" presetSubtype="0" fill="hold" nodeType="withEffect">
                                  <p:stCondLst>
                                    <p:cond delay="0"/>
                                  </p:stCondLst>
                                  <p:childTnLst>
                                    <p:set>
                                      <p:cBhvr>
                                        <p:cTn id="207" dur="1" fill="hold">
                                          <p:stCondLst>
                                            <p:cond delay="0"/>
                                          </p:stCondLst>
                                        </p:cTn>
                                        <p:tgtEl>
                                          <p:spTgt spid="45"/>
                                        </p:tgtEl>
                                        <p:attrNameLst>
                                          <p:attrName>style.visibility</p:attrName>
                                        </p:attrNameLst>
                                      </p:cBhvr>
                                      <p:to>
                                        <p:strVal val="visible"/>
                                      </p:to>
                                    </p:set>
                                    <p:animEffect transition="in" filter="fade">
                                      <p:cBhvr>
                                        <p:cTn id="208" dur="500"/>
                                        <p:tgtEl>
                                          <p:spTgt spid="45"/>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46"/>
                                        </p:tgtEl>
                                        <p:attrNameLst>
                                          <p:attrName>style.visibility</p:attrName>
                                        </p:attrNameLst>
                                      </p:cBhvr>
                                      <p:to>
                                        <p:strVal val="visible"/>
                                      </p:to>
                                    </p:set>
                                    <p:animEffect transition="in" filter="fade">
                                      <p:cBhvr>
                                        <p:cTn id="211" dur="500"/>
                                        <p:tgtEl>
                                          <p:spTgt spid="46"/>
                                        </p:tgtEl>
                                      </p:cBhvr>
                                    </p:animEffect>
                                  </p:childTnLst>
                                </p:cTn>
                              </p:par>
                            </p:childTnLst>
                          </p:cTn>
                        </p:par>
                      </p:childTnLst>
                    </p:cTn>
                  </p:par>
                </p:childTnLst>
              </p:cTn>
              <p:nextCondLst>
                <p:cond evt="onClick" delay="0">
                  <p:tgtEl>
                    <p:spTgt spid="41"/>
                  </p:tgtEl>
                </p:cond>
              </p:nextCondLst>
            </p:seq>
            <p:seq concurrent="1" nextAc="seek">
              <p:cTn id="212" restart="whenNotActive" fill="hold" evtFilter="cancelBubble" nodeType="interactiveSeq">
                <p:stCondLst>
                  <p:cond evt="onClick" delay="0">
                    <p:tgtEl>
                      <p:spTgt spid="51"/>
                    </p:tgtEl>
                  </p:cond>
                </p:stCondLst>
                <p:endSync evt="end" delay="0">
                  <p:rtn val="all"/>
                </p:endSync>
                <p:childTnLst>
                  <p:par>
                    <p:cTn id="213" fill="hold">
                      <p:stCondLst>
                        <p:cond delay="0"/>
                      </p:stCondLst>
                      <p:childTnLst>
                        <p:par>
                          <p:cTn id="214" fill="hold">
                            <p:stCondLst>
                              <p:cond delay="0"/>
                            </p:stCondLst>
                            <p:childTnLst>
                              <p:par>
                                <p:cTn id="215" presetID="10" presetClass="entr" presetSubtype="0" fill="hold" nodeType="clickEffect">
                                  <p:stCondLst>
                                    <p:cond delay="0"/>
                                  </p:stCondLst>
                                  <p:childTnLst>
                                    <p:set>
                                      <p:cBhvr>
                                        <p:cTn id="216" dur="1" fill="hold">
                                          <p:stCondLst>
                                            <p:cond delay="0"/>
                                          </p:stCondLst>
                                        </p:cTn>
                                        <p:tgtEl>
                                          <p:spTgt spid="52"/>
                                        </p:tgtEl>
                                        <p:attrNameLst>
                                          <p:attrName>style.visibility</p:attrName>
                                        </p:attrNameLst>
                                      </p:cBhvr>
                                      <p:to>
                                        <p:strVal val="visible"/>
                                      </p:to>
                                    </p:set>
                                    <p:animEffect transition="in" filter="fade">
                                      <p:cBhvr>
                                        <p:cTn id="217" dur="500"/>
                                        <p:tgtEl>
                                          <p:spTgt spid="52"/>
                                        </p:tgtEl>
                                      </p:cBhvr>
                                    </p:animEffect>
                                  </p:childTnLst>
                                </p:cTn>
                              </p:par>
                              <p:par>
                                <p:cTn id="218" presetID="10" presetClass="entr" presetSubtype="0" fill="hold" grpId="0" nodeType="withEffect">
                                  <p:stCondLst>
                                    <p:cond delay="0"/>
                                  </p:stCondLst>
                                  <p:childTnLst>
                                    <p:set>
                                      <p:cBhvr>
                                        <p:cTn id="219" dur="1" fill="hold">
                                          <p:stCondLst>
                                            <p:cond delay="0"/>
                                          </p:stCondLst>
                                        </p:cTn>
                                        <p:tgtEl>
                                          <p:spTgt spid="57"/>
                                        </p:tgtEl>
                                        <p:attrNameLst>
                                          <p:attrName>style.visibility</p:attrName>
                                        </p:attrNameLst>
                                      </p:cBhvr>
                                      <p:to>
                                        <p:strVal val="visible"/>
                                      </p:to>
                                    </p:set>
                                    <p:animEffect transition="in" filter="fade">
                                      <p:cBhvr>
                                        <p:cTn id="220" dur="500"/>
                                        <p:tgtEl>
                                          <p:spTgt spid="57"/>
                                        </p:tgtEl>
                                      </p:cBhvr>
                                    </p:animEffect>
                                  </p:childTnLst>
                                </p:cTn>
                              </p:par>
                              <p:par>
                                <p:cTn id="221" presetID="10" presetClass="entr" presetSubtype="0" fill="hold" nodeType="withEffect">
                                  <p:stCondLst>
                                    <p:cond delay="0"/>
                                  </p:stCondLst>
                                  <p:childTnLst>
                                    <p:set>
                                      <p:cBhvr>
                                        <p:cTn id="222" dur="1" fill="hold">
                                          <p:stCondLst>
                                            <p:cond delay="0"/>
                                          </p:stCondLst>
                                        </p:cTn>
                                        <p:tgtEl>
                                          <p:spTgt spid="58"/>
                                        </p:tgtEl>
                                        <p:attrNameLst>
                                          <p:attrName>style.visibility</p:attrName>
                                        </p:attrNameLst>
                                      </p:cBhvr>
                                      <p:to>
                                        <p:strVal val="visible"/>
                                      </p:to>
                                    </p:set>
                                    <p:animEffect transition="in" filter="fade">
                                      <p:cBhvr>
                                        <p:cTn id="223" dur="500"/>
                                        <p:tgtEl>
                                          <p:spTgt spid="58"/>
                                        </p:tgtEl>
                                      </p:cBhvr>
                                    </p:animEffect>
                                  </p:childTnLst>
                                </p:cTn>
                              </p:par>
                            </p:childTnLst>
                          </p:cTn>
                        </p:par>
                      </p:childTnLst>
                    </p:cTn>
                  </p:par>
                </p:childTnLst>
              </p:cTn>
              <p:nextCondLst>
                <p:cond evt="onClick" delay="0">
                  <p:tgtEl>
                    <p:spTgt spid="51"/>
                  </p:tgtEl>
                </p:cond>
              </p:nextCondLst>
            </p:seq>
            <p:seq concurrent="1" nextAc="seek">
              <p:cTn id="224" restart="whenNotActive" fill="hold" evtFilter="cancelBubble" nodeType="interactiveSeq">
                <p:stCondLst>
                  <p:cond evt="onClick" delay="0">
                    <p:tgtEl>
                      <p:spTgt spid="40"/>
                    </p:tgtEl>
                  </p:cond>
                </p:stCondLst>
                <p:endSync evt="end" delay="0">
                  <p:rtn val="all"/>
                </p:endSync>
                <p:childTnLst>
                  <p:par>
                    <p:cTn id="225" fill="hold">
                      <p:stCondLst>
                        <p:cond delay="0"/>
                      </p:stCondLst>
                      <p:childTnLst>
                        <p:par>
                          <p:cTn id="226" fill="hold">
                            <p:stCondLst>
                              <p:cond delay="0"/>
                            </p:stCondLst>
                            <p:childTnLst>
                              <p:par>
                                <p:cTn id="227" presetID="10" presetClass="entr" presetSubtype="0" fill="hold" nodeType="clickEffect">
                                  <p:stCondLst>
                                    <p:cond delay="0"/>
                                  </p:stCondLst>
                                  <p:childTnLst>
                                    <p:set>
                                      <p:cBhvr>
                                        <p:cTn id="228" dur="1" fill="hold">
                                          <p:stCondLst>
                                            <p:cond delay="0"/>
                                          </p:stCondLst>
                                        </p:cTn>
                                        <p:tgtEl>
                                          <p:spTgt spid="39"/>
                                        </p:tgtEl>
                                        <p:attrNameLst>
                                          <p:attrName>style.visibility</p:attrName>
                                        </p:attrNameLst>
                                      </p:cBhvr>
                                      <p:to>
                                        <p:strVal val="visible"/>
                                      </p:to>
                                    </p:set>
                                    <p:animEffect transition="in" filter="fade">
                                      <p:cBhvr>
                                        <p:cTn id="229" dur="500"/>
                                        <p:tgtEl>
                                          <p:spTgt spid="39"/>
                                        </p:tgtEl>
                                      </p:cBhvr>
                                    </p:animEffect>
                                  </p:childTnLst>
                                </p:cTn>
                              </p:par>
                              <p:par>
                                <p:cTn id="230" presetID="10" presetClass="entr" presetSubtype="0" fill="hold" nodeType="withEffect">
                                  <p:stCondLst>
                                    <p:cond delay="0"/>
                                  </p:stCondLst>
                                  <p:childTnLst>
                                    <p:set>
                                      <p:cBhvr>
                                        <p:cTn id="231" dur="1" fill="hold">
                                          <p:stCondLst>
                                            <p:cond delay="0"/>
                                          </p:stCondLst>
                                        </p:cTn>
                                        <p:tgtEl>
                                          <p:spTgt spid="36"/>
                                        </p:tgtEl>
                                        <p:attrNameLst>
                                          <p:attrName>style.visibility</p:attrName>
                                        </p:attrNameLst>
                                      </p:cBhvr>
                                      <p:to>
                                        <p:strVal val="visible"/>
                                      </p:to>
                                    </p:set>
                                    <p:animEffect transition="in" filter="fade">
                                      <p:cBhvr>
                                        <p:cTn id="232" dur="500"/>
                                        <p:tgtEl>
                                          <p:spTgt spid="36"/>
                                        </p:tgtEl>
                                      </p:cBhvr>
                                    </p:animEffect>
                                  </p:childTnLst>
                                </p:cTn>
                              </p:par>
                              <p:par>
                                <p:cTn id="233" presetID="10" presetClass="entr" presetSubtype="0" fill="hold" grpId="0" nodeType="withEffect">
                                  <p:stCondLst>
                                    <p:cond delay="0"/>
                                  </p:stCondLst>
                                  <p:childTnLst>
                                    <p:set>
                                      <p:cBhvr>
                                        <p:cTn id="234" dur="1" fill="hold">
                                          <p:stCondLst>
                                            <p:cond delay="0"/>
                                          </p:stCondLst>
                                        </p:cTn>
                                        <p:tgtEl>
                                          <p:spTgt spid="37"/>
                                        </p:tgtEl>
                                        <p:attrNameLst>
                                          <p:attrName>style.visibility</p:attrName>
                                        </p:attrNameLst>
                                      </p:cBhvr>
                                      <p:to>
                                        <p:strVal val="visible"/>
                                      </p:to>
                                    </p:set>
                                    <p:animEffect transition="in" filter="fade">
                                      <p:cBhvr>
                                        <p:cTn id="235" dur="500"/>
                                        <p:tgtEl>
                                          <p:spTgt spid="37"/>
                                        </p:tgtEl>
                                      </p:cBhvr>
                                    </p:animEffect>
                                  </p:childTnLst>
                                </p:cTn>
                              </p:par>
                              <p:par>
                                <p:cTn id="236" presetID="10" presetClass="entr" presetSubtype="0" fill="hold" grpId="0" nodeType="withEffect">
                                  <p:stCondLst>
                                    <p:cond delay="0"/>
                                  </p:stCondLst>
                                  <p:childTnLst>
                                    <p:set>
                                      <p:cBhvr>
                                        <p:cTn id="237" dur="1" fill="hold">
                                          <p:stCondLst>
                                            <p:cond delay="0"/>
                                          </p:stCondLst>
                                        </p:cTn>
                                        <p:tgtEl>
                                          <p:spTgt spid="38"/>
                                        </p:tgtEl>
                                        <p:attrNameLst>
                                          <p:attrName>style.visibility</p:attrName>
                                        </p:attrNameLst>
                                      </p:cBhvr>
                                      <p:to>
                                        <p:strVal val="visible"/>
                                      </p:to>
                                    </p:set>
                                    <p:animEffect transition="in" filter="fade">
                                      <p:cBhvr>
                                        <p:cTn id="238" dur="500"/>
                                        <p:tgtEl>
                                          <p:spTgt spid="38"/>
                                        </p:tgtEl>
                                      </p:cBhvr>
                                    </p:animEffect>
                                  </p:childTnLst>
                                </p:cTn>
                              </p:par>
                            </p:childTnLst>
                          </p:cTn>
                        </p:par>
                      </p:childTnLst>
                    </p:cTn>
                  </p:par>
                </p:childTnLst>
              </p:cTn>
              <p:nextCondLst>
                <p:cond evt="onClick" delay="0">
                  <p:tgtEl>
                    <p:spTgt spid="40"/>
                  </p:tgtEl>
                </p:cond>
              </p:nextCondLst>
            </p:seq>
            <p:seq concurrent="1" nextAc="seek">
              <p:cTn id="239" restart="whenNotActive" fill="hold" evtFilter="cancelBubble" nodeType="interactiveSeq">
                <p:stCondLst>
                  <p:cond evt="onClick" delay="0">
                    <p:tgtEl>
                      <p:spTgt spid="64"/>
                    </p:tgtEl>
                  </p:cond>
                </p:stCondLst>
                <p:endSync evt="end" delay="0">
                  <p:rtn val="all"/>
                </p:endSync>
                <p:childTnLst>
                  <p:par>
                    <p:cTn id="240" fill="hold">
                      <p:stCondLst>
                        <p:cond delay="0"/>
                      </p:stCondLst>
                      <p:childTnLst>
                        <p:par>
                          <p:cTn id="241" fill="hold">
                            <p:stCondLst>
                              <p:cond delay="0"/>
                            </p:stCondLst>
                            <p:childTnLst>
                              <p:par>
                                <p:cTn id="242" presetID="10" presetClass="entr" presetSubtype="0" fill="hold" nodeType="clickEffect">
                                  <p:stCondLst>
                                    <p:cond delay="0"/>
                                  </p:stCondLst>
                                  <p:childTnLst>
                                    <p:set>
                                      <p:cBhvr>
                                        <p:cTn id="243" dur="1" fill="hold">
                                          <p:stCondLst>
                                            <p:cond delay="0"/>
                                          </p:stCondLst>
                                        </p:cTn>
                                        <p:tgtEl>
                                          <p:spTgt spid="63"/>
                                        </p:tgtEl>
                                        <p:attrNameLst>
                                          <p:attrName>style.visibility</p:attrName>
                                        </p:attrNameLst>
                                      </p:cBhvr>
                                      <p:to>
                                        <p:strVal val="visible"/>
                                      </p:to>
                                    </p:set>
                                    <p:animEffect transition="in" filter="fade">
                                      <p:cBhvr>
                                        <p:cTn id="244" dur="500"/>
                                        <p:tgtEl>
                                          <p:spTgt spid="63"/>
                                        </p:tgtEl>
                                      </p:cBhvr>
                                    </p:animEffect>
                                  </p:childTnLst>
                                </p:cTn>
                              </p:par>
                              <p:par>
                                <p:cTn id="245" presetID="10" presetClass="entr" presetSubtype="0" fill="hold" nodeType="withEffect">
                                  <p:stCondLst>
                                    <p:cond delay="0"/>
                                  </p:stCondLst>
                                  <p:childTnLst>
                                    <p:set>
                                      <p:cBhvr>
                                        <p:cTn id="246" dur="1" fill="hold">
                                          <p:stCondLst>
                                            <p:cond delay="0"/>
                                          </p:stCondLst>
                                        </p:cTn>
                                        <p:tgtEl>
                                          <p:spTgt spid="60"/>
                                        </p:tgtEl>
                                        <p:attrNameLst>
                                          <p:attrName>style.visibility</p:attrName>
                                        </p:attrNameLst>
                                      </p:cBhvr>
                                      <p:to>
                                        <p:strVal val="visible"/>
                                      </p:to>
                                    </p:set>
                                    <p:animEffect transition="in" filter="fade">
                                      <p:cBhvr>
                                        <p:cTn id="247" dur="500"/>
                                        <p:tgtEl>
                                          <p:spTgt spid="60"/>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61"/>
                                        </p:tgtEl>
                                        <p:attrNameLst>
                                          <p:attrName>style.visibility</p:attrName>
                                        </p:attrNameLst>
                                      </p:cBhvr>
                                      <p:to>
                                        <p:strVal val="visible"/>
                                      </p:to>
                                    </p:set>
                                    <p:animEffect transition="in" filter="fade">
                                      <p:cBhvr>
                                        <p:cTn id="250" dur="500"/>
                                        <p:tgtEl>
                                          <p:spTgt spid="61"/>
                                        </p:tgtEl>
                                      </p:cBhvr>
                                    </p:animEffect>
                                  </p:childTnLst>
                                </p:cTn>
                              </p:par>
                              <p:par>
                                <p:cTn id="251" presetID="10" presetClass="entr" presetSubtype="0" fill="hold" grpId="0" nodeType="withEffect">
                                  <p:stCondLst>
                                    <p:cond delay="0"/>
                                  </p:stCondLst>
                                  <p:childTnLst>
                                    <p:set>
                                      <p:cBhvr>
                                        <p:cTn id="252" dur="1" fill="hold">
                                          <p:stCondLst>
                                            <p:cond delay="0"/>
                                          </p:stCondLst>
                                        </p:cTn>
                                        <p:tgtEl>
                                          <p:spTgt spid="62"/>
                                        </p:tgtEl>
                                        <p:attrNameLst>
                                          <p:attrName>style.visibility</p:attrName>
                                        </p:attrNameLst>
                                      </p:cBhvr>
                                      <p:to>
                                        <p:strVal val="visible"/>
                                      </p:to>
                                    </p:set>
                                    <p:animEffect transition="in" filter="fade">
                                      <p:cBhvr>
                                        <p:cTn id="253" dur="500"/>
                                        <p:tgtEl>
                                          <p:spTgt spid="62"/>
                                        </p:tgtEl>
                                      </p:cBhvr>
                                    </p:animEffect>
                                  </p:childTnLst>
                                </p:cTn>
                              </p:par>
                            </p:childTnLst>
                          </p:cTn>
                        </p:par>
                      </p:childTnLst>
                    </p:cTn>
                  </p:par>
                </p:childTnLst>
              </p:cTn>
              <p:nextCondLst>
                <p:cond evt="onClick" delay="0">
                  <p:tgtEl>
                    <p:spTgt spid="64"/>
                  </p:tgtEl>
                </p:cond>
              </p:nextCondLst>
            </p:seq>
            <p:seq concurrent="1" nextAc="seek">
              <p:cTn id="254" restart="whenNotActive" fill="hold" evtFilter="cancelBubble" nodeType="interactiveSeq">
                <p:stCondLst>
                  <p:cond evt="onClick" delay="0">
                    <p:tgtEl>
                      <p:spTgt spid="65"/>
                    </p:tgtEl>
                  </p:cond>
                </p:stCondLst>
                <p:endSync evt="end" delay="0">
                  <p:rtn val="all"/>
                </p:endSync>
                <p:childTnLst>
                  <p:par>
                    <p:cTn id="255" fill="hold">
                      <p:stCondLst>
                        <p:cond delay="0"/>
                      </p:stCondLst>
                      <p:childTnLst>
                        <p:par>
                          <p:cTn id="256" fill="hold">
                            <p:stCondLst>
                              <p:cond delay="0"/>
                            </p:stCondLst>
                            <p:childTnLst>
                              <p:par>
                                <p:cTn id="257" presetID="10" presetClass="entr" presetSubtype="0" fill="hold" nodeType="clickEffect">
                                  <p:stCondLst>
                                    <p:cond delay="0"/>
                                  </p:stCondLst>
                                  <p:childTnLst>
                                    <p:set>
                                      <p:cBhvr>
                                        <p:cTn id="258" dur="1" fill="hold">
                                          <p:stCondLst>
                                            <p:cond delay="0"/>
                                          </p:stCondLst>
                                        </p:cTn>
                                        <p:tgtEl>
                                          <p:spTgt spid="66"/>
                                        </p:tgtEl>
                                        <p:attrNameLst>
                                          <p:attrName>style.visibility</p:attrName>
                                        </p:attrNameLst>
                                      </p:cBhvr>
                                      <p:to>
                                        <p:strVal val="visible"/>
                                      </p:to>
                                    </p:set>
                                    <p:animEffect transition="in" filter="fade">
                                      <p:cBhvr>
                                        <p:cTn id="259" dur="500"/>
                                        <p:tgtEl>
                                          <p:spTgt spid="66"/>
                                        </p:tgtEl>
                                      </p:cBhvr>
                                    </p:animEffect>
                                  </p:childTnLst>
                                </p:cTn>
                              </p:par>
                              <p:par>
                                <p:cTn id="260" presetID="10" presetClass="entr" presetSubtype="0" fill="hold" nodeType="withEffect">
                                  <p:stCondLst>
                                    <p:cond delay="0"/>
                                  </p:stCondLst>
                                  <p:childTnLst>
                                    <p:set>
                                      <p:cBhvr>
                                        <p:cTn id="261" dur="1" fill="hold">
                                          <p:stCondLst>
                                            <p:cond delay="0"/>
                                          </p:stCondLst>
                                        </p:cTn>
                                        <p:tgtEl>
                                          <p:spTgt spid="67"/>
                                        </p:tgtEl>
                                        <p:attrNameLst>
                                          <p:attrName>style.visibility</p:attrName>
                                        </p:attrNameLst>
                                      </p:cBhvr>
                                      <p:to>
                                        <p:strVal val="visible"/>
                                      </p:to>
                                    </p:set>
                                    <p:animEffect transition="in" filter="fade">
                                      <p:cBhvr>
                                        <p:cTn id="262" dur="500"/>
                                        <p:tgtEl>
                                          <p:spTgt spid="67"/>
                                        </p:tgtEl>
                                      </p:cBhvr>
                                    </p:animEffect>
                                  </p:childTnLst>
                                </p:cTn>
                              </p:par>
                              <p:par>
                                <p:cTn id="263" presetID="10" presetClass="entr" presetSubtype="0" fill="hold" grpId="0" nodeType="withEffect">
                                  <p:stCondLst>
                                    <p:cond delay="0"/>
                                  </p:stCondLst>
                                  <p:childTnLst>
                                    <p:set>
                                      <p:cBhvr>
                                        <p:cTn id="264" dur="1" fill="hold">
                                          <p:stCondLst>
                                            <p:cond delay="0"/>
                                          </p:stCondLst>
                                        </p:cTn>
                                        <p:tgtEl>
                                          <p:spTgt spid="68"/>
                                        </p:tgtEl>
                                        <p:attrNameLst>
                                          <p:attrName>style.visibility</p:attrName>
                                        </p:attrNameLst>
                                      </p:cBhvr>
                                      <p:to>
                                        <p:strVal val="visible"/>
                                      </p:to>
                                    </p:set>
                                    <p:animEffect transition="in" filter="fade">
                                      <p:cBhvr>
                                        <p:cTn id="265" dur="500"/>
                                        <p:tgtEl>
                                          <p:spTgt spid="68"/>
                                        </p:tgtEl>
                                      </p:cBhvr>
                                    </p:animEffect>
                                  </p:childTnLst>
                                </p:cTn>
                              </p:par>
                            </p:childTnLst>
                          </p:cTn>
                        </p:par>
                      </p:childTnLst>
                    </p:cTn>
                  </p:par>
                </p:childTnLst>
              </p:cTn>
              <p:nextCondLst>
                <p:cond evt="onClick" delay="0">
                  <p:tgtEl>
                    <p:spTgt spid="65"/>
                  </p:tgtEl>
                </p:cond>
              </p:nextCondLst>
            </p:seq>
            <p:seq concurrent="1" nextAc="seek">
              <p:cTn id="266" restart="whenNotActive" fill="hold" evtFilter="cancelBubble" nodeType="interactiveSeq">
                <p:stCondLst>
                  <p:cond evt="onClick" delay="0">
                    <p:tgtEl>
                      <p:spTgt spid="69"/>
                    </p:tgtEl>
                  </p:cond>
                </p:stCondLst>
                <p:endSync evt="end" delay="0">
                  <p:rtn val="all"/>
                </p:endSync>
                <p:childTnLst>
                  <p:par>
                    <p:cTn id="267" fill="hold">
                      <p:stCondLst>
                        <p:cond delay="0"/>
                      </p:stCondLst>
                      <p:childTnLst>
                        <p:par>
                          <p:cTn id="268" fill="hold">
                            <p:stCondLst>
                              <p:cond delay="0"/>
                            </p:stCondLst>
                            <p:childTnLst>
                              <p:par>
                                <p:cTn id="269" presetID="10" presetClass="entr" presetSubtype="0" fill="hold" nodeType="clickEffect">
                                  <p:stCondLst>
                                    <p:cond delay="0"/>
                                  </p:stCondLst>
                                  <p:childTnLst>
                                    <p:set>
                                      <p:cBhvr>
                                        <p:cTn id="270" dur="1" fill="hold">
                                          <p:stCondLst>
                                            <p:cond delay="0"/>
                                          </p:stCondLst>
                                        </p:cTn>
                                        <p:tgtEl>
                                          <p:spTgt spid="70"/>
                                        </p:tgtEl>
                                        <p:attrNameLst>
                                          <p:attrName>style.visibility</p:attrName>
                                        </p:attrNameLst>
                                      </p:cBhvr>
                                      <p:to>
                                        <p:strVal val="visible"/>
                                      </p:to>
                                    </p:set>
                                    <p:animEffect transition="in" filter="fade">
                                      <p:cBhvr>
                                        <p:cTn id="271" dur="500"/>
                                        <p:tgtEl>
                                          <p:spTgt spid="70"/>
                                        </p:tgtEl>
                                      </p:cBhvr>
                                    </p:animEffect>
                                  </p:childTnLst>
                                </p:cTn>
                              </p:par>
                              <p:par>
                                <p:cTn id="272" presetID="10" presetClass="entr" presetSubtype="0" fill="hold" nodeType="withEffect">
                                  <p:stCondLst>
                                    <p:cond delay="0"/>
                                  </p:stCondLst>
                                  <p:childTnLst>
                                    <p:set>
                                      <p:cBhvr>
                                        <p:cTn id="273" dur="1" fill="hold">
                                          <p:stCondLst>
                                            <p:cond delay="0"/>
                                          </p:stCondLst>
                                        </p:cTn>
                                        <p:tgtEl>
                                          <p:spTgt spid="72"/>
                                        </p:tgtEl>
                                        <p:attrNameLst>
                                          <p:attrName>style.visibility</p:attrName>
                                        </p:attrNameLst>
                                      </p:cBhvr>
                                      <p:to>
                                        <p:strVal val="visible"/>
                                      </p:to>
                                    </p:set>
                                    <p:animEffect transition="in" filter="fade">
                                      <p:cBhvr>
                                        <p:cTn id="274" dur="500"/>
                                        <p:tgtEl>
                                          <p:spTgt spid="72"/>
                                        </p:tgtEl>
                                      </p:cBhvr>
                                    </p:animEffect>
                                  </p:childTnLst>
                                </p:cTn>
                              </p:par>
                              <p:par>
                                <p:cTn id="275" presetID="10" presetClass="entr" presetSubtype="0" fill="hold" nodeType="withEffect">
                                  <p:stCondLst>
                                    <p:cond delay="0"/>
                                  </p:stCondLst>
                                  <p:childTnLst>
                                    <p:set>
                                      <p:cBhvr>
                                        <p:cTn id="276" dur="1" fill="hold">
                                          <p:stCondLst>
                                            <p:cond delay="0"/>
                                          </p:stCondLst>
                                        </p:cTn>
                                        <p:tgtEl>
                                          <p:spTgt spid="73"/>
                                        </p:tgtEl>
                                        <p:attrNameLst>
                                          <p:attrName>style.visibility</p:attrName>
                                        </p:attrNameLst>
                                      </p:cBhvr>
                                      <p:to>
                                        <p:strVal val="visible"/>
                                      </p:to>
                                    </p:set>
                                    <p:animEffect transition="in" filter="fade">
                                      <p:cBhvr>
                                        <p:cTn id="277" dur="500"/>
                                        <p:tgtEl>
                                          <p:spTgt spid="73"/>
                                        </p:tgtEl>
                                      </p:cBhvr>
                                    </p:animEffect>
                                  </p:childTnLst>
                                </p:cTn>
                              </p:par>
                              <p:par>
                                <p:cTn id="278" presetID="10" presetClass="entr" presetSubtype="0" fill="hold" grpId="0" nodeType="withEffect">
                                  <p:stCondLst>
                                    <p:cond delay="0"/>
                                  </p:stCondLst>
                                  <p:childTnLst>
                                    <p:set>
                                      <p:cBhvr>
                                        <p:cTn id="279" dur="1" fill="hold">
                                          <p:stCondLst>
                                            <p:cond delay="0"/>
                                          </p:stCondLst>
                                        </p:cTn>
                                        <p:tgtEl>
                                          <p:spTgt spid="74"/>
                                        </p:tgtEl>
                                        <p:attrNameLst>
                                          <p:attrName>style.visibility</p:attrName>
                                        </p:attrNameLst>
                                      </p:cBhvr>
                                      <p:to>
                                        <p:strVal val="visible"/>
                                      </p:to>
                                    </p:set>
                                    <p:animEffect transition="in" filter="fade">
                                      <p:cBhvr>
                                        <p:cTn id="280" dur="500"/>
                                        <p:tgtEl>
                                          <p:spTgt spid="74"/>
                                        </p:tgtEl>
                                      </p:cBhvr>
                                    </p:animEffect>
                                  </p:childTnLst>
                                </p:cTn>
                              </p:par>
                            </p:childTnLst>
                          </p:cTn>
                        </p:par>
                      </p:childTnLst>
                    </p:cTn>
                  </p:par>
                </p:childTnLst>
              </p:cTn>
              <p:nextCondLst>
                <p:cond evt="onClick" delay="0">
                  <p:tgtEl>
                    <p:spTgt spid="69"/>
                  </p:tgtEl>
                </p:cond>
              </p:nextCondLst>
            </p:seq>
            <p:seq concurrent="1" nextAc="seek">
              <p:cTn id="281" restart="whenNotActive" fill="hold" evtFilter="cancelBubble" nodeType="interactiveSeq">
                <p:stCondLst>
                  <p:cond evt="onClick" delay="0">
                    <p:tgtEl>
                      <p:spTgt spid="92"/>
                    </p:tgtEl>
                  </p:cond>
                </p:stCondLst>
                <p:endSync evt="end" delay="0">
                  <p:rtn val="all"/>
                </p:endSync>
                <p:childTnLst>
                  <p:par>
                    <p:cTn id="282" fill="hold">
                      <p:stCondLst>
                        <p:cond delay="0"/>
                      </p:stCondLst>
                      <p:childTnLst>
                        <p:par>
                          <p:cTn id="283" fill="hold">
                            <p:stCondLst>
                              <p:cond delay="0"/>
                            </p:stCondLst>
                            <p:childTnLst>
                              <p:par>
                                <p:cTn id="284" presetID="10" presetClass="entr" presetSubtype="0" fill="hold" nodeType="clickEffect">
                                  <p:stCondLst>
                                    <p:cond delay="0"/>
                                  </p:stCondLst>
                                  <p:childTnLst>
                                    <p:set>
                                      <p:cBhvr>
                                        <p:cTn id="285" dur="1" fill="hold">
                                          <p:stCondLst>
                                            <p:cond delay="0"/>
                                          </p:stCondLst>
                                        </p:cTn>
                                        <p:tgtEl>
                                          <p:spTgt spid="93"/>
                                        </p:tgtEl>
                                        <p:attrNameLst>
                                          <p:attrName>style.visibility</p:attrName>
                                        </p:attrNameLst>
                                      </p:cBhvr>
                                      <p:to>
                                        <p:strVal val="visible"/>
                                      </p:to>
                                    </p:set>
                                    <p:animEffect transition="in" filter="fade">
                                      <p:cBhvr>
                                        <p:cTn id="286" dur="500"/>
                                        <p:tgtEl>
                                          <p:spTgt spid="93"/>
                                        </p:tgtEl>
                                      </p:cBhvr>
                                    </p:animEffect>
                                  </p:childTnLst>
                                </p:cTn>
                              </p:par>
                              <p:par>
                                <p:cTn id="287" presetID="10" presetClass="entr" presetSubtype="0" fill="hold" grpId="0" nodeType="withEffect">
                                  <p:stCondLst>
                                    <p:cond delay="0"/>
                                  </p:stCondLst>
                                  <p:childTnLst>
                                    <p:set>
                                      <p:cBhvr>
                                        <p:cTn id="288" dur="1" fill="hold">
                                          <p:stCondLst>
                                            <p:cond delay="0"/>
                                          </p:stCondLst>
                                        </p:cTn>
                                        <p:tgtEl>
                                          <p:spTgt spid="95"/>
                                        </p:tgtEl>
                                        <p:attrNameLst>
                                          <p:attrName>style.visibility</p:attrName>
                                        </p:attrNameLst>
                                      </p:cBhvr>
                                      <p:to>
                                        <p:strVal val="visible"/>
                                      </p:to>
                                    </p:set>
                                    <p:animEffect transition="in" filter="fade">
                                      <p:cBhvr>
                                        <p:cTn id="289" dur="500"/>
                                        <p:tgtEl>
                                          <p:spTgt spid="95"/>
                                        </p:tgtEl>
                                      </p:cBhvr>
                                    </p:animEffect>
                                  </p:childTnLst>
                                </p:cTn>
                              </p:par>
                              <p:par>
                                <p:cTn id="290" presetID="10" presetClass="entr" presetSubtype="0" fill="hold" nodeType="withEffect">
                                  <p:stCondLst>
                                    <p:cond delay="0"/>
                                  </p:stCondLst>
                                  <p:childTnLst>
                                    <p:set>
                                      <p:cBhvr>
                                        <p:cTn id="291" dur="1" fill="hold">
                                          <p:stCondLst>
                                            <p:cond delay="0"/>
                                          </p:stCondLst>
                                        </p:cTn>
                                        <p:tgtEl>
                                          <p:spTgt spid="94"/>
                                        </p:tgtEl>
                                        <p:attrNameLst>
                                          <p:attrName>style.visibility</p:attrName>
                                        </p:attrNameLst>
                                      </p:cBhvr>
                                      <p:to>
                                        <p:strVal val="visible"/>
                                      </p:to>
                                    </p:set>
                                    <p:animEffect transition="in" filter="fade">
                                      <p:cBhvr>
                                        <p:cTn id="292" dur="500"/>
                                        <p:tgtEl>
                                          <p:spTgt spid="94"/>
                                        </p:tgtEl>
                                      </p:cBhvr>
                                    </p:animEffect>
                                  </p:childTnLst>
                                </p:cTn>
                              </p:par>
                            </p:childTnLst>
                          </p:cTn>
                        </p:par>
                      </p:childTnLst>
                    </p:cTn>
                  </p:par>
                </p:childTnLst>
              </p:cTn>
              <p:nextCondLst>
                <p:cond evt="onClick" delay="0">
                  <p:tgtEl>
                    <p:spTgt spid="92"/>
                  </p:tgtEl>
                </p:cond>
              </p:nextCondLst>
            </p:seq>
            <p:seq concurrent="1" nextAc="seek">
              <p:cTn id="293" restart="whenNotActive" fill="hold" evtFilter="cancelBubble" nodeType="interactiveSeq">
                <p:stCondLst>
                  <p:cond evt="onClick" delay="0">
                    <p:tgtEl>
                      <p:spTgt spid="96"/>
                    </p:tgtEl>
                  </p:cond>
                </p:stCondLst>
                <p:endSync evt="end" delay="0">
                  <p:rtn val="all"/>
                </p:endSync>
                <p:childTnLst>
                  <p:par>
                    <p:cTn id="294" fill="hold">
                      <p:stCondLst>
                        <p:cond delay="0"/>
                      </p:stCondLst>
                      <p:childTnLst>
                        <p:par>
                          <p:cTn id="295" fill="hold">
                            <p:stCondLst>
                              <p:cond delay="0"/>
                            </p:stCondLst>
                            <p:childTnLst>
                              <p:par>
                                <p:cTn id="296" presetID="10" presetClass="entr" presetSubtype="0" fill="hold" nodeType="clickEffect">
                                  <p:stCondLst>
                                    <p:cond delay="0"/>
                                  </p:stCondLst>
                                  <p:childTnLst>
                                    <p:set>
                                      <p:cBhvr>
                                        <p:cTn id="297" dur="1" fill="hold">
                                          <p:stCondLst>
                                            <p:cond delay="0"/>
                                          </p:stCondLst>
                                        </p:cTn>
                                        <p:tgtEl>
                                          <p:spTgt spid="97"/>
                                        </p:tgtEl>
                                        <p:attrNameLst>
                                          <p:attrName>style.visibility</p:attrName>
                                        </p:attrNameLst>
                                      </p:cBhvr>
                                      <p:to>
                                        <p:strVal val="visible"/>
                                      </p:to>
                                    </p:set>
                                    <p:animEffect transition="in" filter="fade">
                                      <p:cBhvr>
                                        <p:cTn id="298" dur="500"/>
                                        <p:tgtEl>
                                          <p:spTgt spid="97"/>
                                        </p:tgtEl>
                                      </p:cBhvr>
                                    </p:animEffect>
                                  </p:childTnLst>
                                </p:cTn>
                              </p:par>
                              <p:par>
                                <p:cTn id="299" presetID="10" presetClass="entr" presetSubtype="0" fill="hold" nodeType="withEffect">
                                  <p:stCondLst>
                                    <p:cond delay="0"/>
                                  </p:stCondLst>
                                  <p:childTnLst>
                                    <p:set>
                                      <p:cBhvr>
                                        <p:cTn id="300" dur="1" fill="hold">
                                          <p:stCondLst>
                                            <p:cond delay="0"/>
                                          </p:stCondLst>
                                        </p:cTn>
                                        <p:tgtEl>
                                          <p:spTgt spid="98"/>
                                        </p:tgtEl>
                                        <p:attrNameLst>
                                          <p:attrName>style.visibility</p:attrName>
                                        </p:attrNameLst>
                                      </p:cBhvr>
                                      <p:to>
                                        <p:strVal val="visible"/>
                                      </p:to>
                                    </p:set>
                                    <p:animEffect transition="in" filter="fade">
                                      <p:cBhvr>
                                        <p:cTn id="301" dur="500"/>
                                        <p:tgtEl>
                                          <p:spTgt spid="98"/>
                                        </p:tgtEl>
                                      </p:cBhvr>
                                    </p:animEffect>
                                  </p:childTnLst>
                                </p:cTn>
                              </p:par>
                              <p:par>
                                <p:cTn id="302" presetID="10" presetClass="entr" presetSubtype="0" fill="hold" grpId="0" nodeType="withEffect">
                                  <p:stCondLst>
                                    <p:cond delay="0"/>
                                  </p:stCondLst>
                                  <p:childTnLst>
                                    <p:set>
                                      <p:cBhvr>
                                        <p:cTn id="303" dur="1" fill="hold">
                                          <p:stCondLst>
                                            <p:cond delay="0"/>
                                          </p:stCondLst>
                                        </p:cTn>
                                        <p:tgtEl>
                                          <p:spTgt spid="99"/>
                                        </p:tgtEl>
                                        <p:attrNameLst>
                                          <p:attrName>style.visibility</p:attrName>
                                        </p:attrNameLst>
                                      </p:cBhvr>
                                      <p:to>
                                        <p:strVal val="visible"/>
                                      </p:to>
                                    </p:set>
                                    <p:animEffect transition="in" filter="fade">
                                      <p:cBhvr>
                                        <p:cTn id="304" dur="500"/>
                                        <p:tgtEl>
                                          <p:spTgt spid="99"/>
                                        </p:tgtEl>
                                      </p:cBhvr>
                                    </p:animEffect>
                                  </p:childTnLst>
                                </p:cTn>
                              </p:par>
                            </p:childTnLst>
                          </p:cTn>
                        </p:par>
                      </p:childTnLst>
                    </p:cTn>
                  </p:par>
                </p:childTnLst>
              </p:cTn>
              <p:nextCondLst>
                <p:cond evt="onClick" delay="0">
                  <p:tgtEl>
                    <p:spTgt spid="96"/>
                  </p:tgtEl>
                </p:cond>
              </p:nextCondLst>
            </p:seq>
            <p:seq concurrent="1" nextAc="seek">
              <p:cTn id="305" restart="whenNotActive" fill="hold" evtFilter="cancelBubble" nodeType="interactiveSeq">
                <p:stCondLst>
                  <p:cond evt="onClick" delay="0">
                    <p:tgtEl>
                      <p:spTgt spid="101"/>
                    </p:tgtEl>
                  </p:cond>
                </p:stCondLst>
                <p:endSync evt="end" delay="0">
                  <p:rtn val="all"/>
                </p:endSync>
                <p:childTnLst>
                  <p:par>
                    <p:cTn id="306" fill="hold">
                      <p:stCondLst>
                        <p:cond delay="0"/>
                      </p:stCondLst>
                      <p:childTnLst>
                        <p:par>
                          <p:cTn id="307" fill="hold">
                            <p:stCondLst>
                              <p:cond delay="0"/>
                            </p:stCondLst>
                            <p:childTnLst>
                              <p:par>
                                <p:cTn id="308" presetID="10" presetClass="entr" presetSubtype="0" fill="hold" nodeType="clickEffect">
                                  <p:stCondLst>
                                    <p:cond delay="0"/>
                                  </p:stCondLst>
                                  <p:childTnLst>
                                    <p:set>
                                      <p:cBhvr>
                                        <p:cTn id="309" dur="1" fill="hold">
                                          <p:stCondLst>
                                            <p:cond delay="0"/>
                                          </p:stCondLst>
                                        </p:cTn>
                                        <p:tgtEl>
                                          <p:spTgt spid="102"/>
                                        </p:tgtEl>
                                        <p:attrNameLst>
                                          <p:attrName>style.visibility</p:attrName>
                                        </p:attrNameLst>
                                      </p:cBhvr>
                                      <p:to>
                                        <p:strVal val="visible"/>
                                      </p:to>
                                    </p:set>
                                    <p:animEffect transition="in" filter="fade">
                                      <p:cBhvr>
                                        <p:cTn id="310" dur="500"/>
                                        <p:tgtEl>
                                          <p:spTgt spid="102"/>
                                        </p:tgtEl>
                                      </p:cBhvr>
                                    </p:animEffect>
                                  </p:childTnLst>
                                </p:cTn>
                              </p:par>
                              <p:par>
                                <p:cTn id="311" presetID="10" presetClass="entr" presetSubtype="0" fill="hold" nodeType="withEffect">
                                  <p:stCondLst>
                                    <p:cond delay="0"/>
                                  </p:stCondLst>
                                  <p:childTnLst>
                                    <p:set>
                                      <p:cBhvr>
                                        <p:cTn id="312" dur="1" fill="hold">
                                          <p:stCondLst>
                                            <p:cond delay="0"/>
                                          </p:stCondLst>
                                        </p:cTn>
                                        <p:tgtEl>
                                          <p:spTgt spid="100"/>
                                        </p:tgtEl>
                                        <p:attrNameLst>
                                          <p:attrName>style.visibility</p:attrName>
                                        </p:attrNameLst>
                                      </p:cBhvr>
                                      <p:to>
                                        <p:strVal val="visible"/>
                                      </p:to>
                                    </p:set>
                                    <p:animEffect transition="in" filter="fade">
                                      <p:cBhvr>
                                        <p:cTn id="313" dur="500"/>
                                        <p:tgtEl>
                                          <p:spTgt spid="100"/>
                                        </p:tgtEl>
                                      </p:cBhvr>
                                    </p:animEffect>
                                  </p:childTnLst>
                                </p:cTn>
                              </p:par>
                              <p:par>
                                <p:cTn id="314" presetID="10" presetClass="entr" presetSubtype="0" fill="hold" grpId="0" nodeType="withEffect">
                                  <p:stCondLst>
                                    <p:cond delay="0"/>
                                  </p:stCondLst>
                                  <p:childTnLst>
                                    <p:set>
                                      <p:cBhvr>
                                        <p:cTn id="315" dur="1" fill="hold">
                                          <p:stCondLst>
                                            <p:cond delay="0"/>
                                          </p:stCondLst>
                                        </p:cTn>
                                        <p:tgtEl>
                                          <p:spTgt spid="103"/>
                                        </p:tgtEl>
                                        <p:attrNameLst>
                                          <p:attrName>style.visibility</p:attrName>
                                        </p:attrNameLst>
                                      </p:cBhvr>
                                      <p:to>
                                        <p:strVal val="visible"/>
                                      </p:to>
                                    </p:set>
                                    <p:animEffect transition="in" filter="fade">
                                      <p:cBhvr>
                                        <p:cTn id="316" dur="500"/>
                                        <p:tgtEl>
                                          <p:spTgt spid="103"/>
                                        </p:tgtEl>
                                      </p:cBhvr>
                                    </p:animEffect>
                                  </p:childTnLst>
                                </p:cTn>
                              </p:par>
                            </p:childTnLst>
                          </p:cTn>
                        </p:par>
                      </p:childTnLst>
                    </p:cTn>
                  </p:par>
                </p:childTnLst>
              </p:cTn>
              <p:nextCondLst>
                <p:cond evt="onClick" delay="0">
                  <p:tgtEl>
                    <p:spTgt spid="101"/>
                  </p:tgtEl>
                </p:cond>
              </p:nextCondLst>
            </p:seq>
          </p:childTnLst>
        </p:cTn>
      </p:par>
    </p:tnLst>
    <p:bldLst>
      <p:bldP spid="18" grpId="0"/>
      <p:bldP spid="19" grpId="0"/>
      <p:bldP spid="21" grpId="0" animBg="1"/>
      <p:bldP spid="22" grpId="0" animBg="1"/>
      <p:bldP spid="24" grpId="0"/>
      <p:bldP spid="25" grpId="0" animBg="1"/>
      <p:bldP spid="27" grpId="0"/>
      <p:bldP spid="28" grpId="0" animBg="1"/>
      <p:bldP spid="33" grpId="0"/>
      <p:bldP spid="34" grpId="0"/>
      <p:bldP spid="37" grpId="0"/>
      <p:bldP spid="38" grpId="0"/>
      <p:bldP spid="40" grpId="0" animBg="1"/>
      <p:bldP spid="41" grpId="0" animBg="1"/>
      <p:bldP spid="46" grpId="0"/>
      <p:bldP spid="47" grpId="0" animBg="1"/>
      <p:bldP spid="49" grpId="0" animBg="1"/>
      <p:bldP spid="51" grpId="0" animBg="1"/>
      <p:bldP spid="54" grpId="0"/>
      <p:bldP spid="56" grpId="0"/>
      <p:bldP spid="57" grpId="0"/>
      <p:bldP spid="59" grpId="0"/>
      <p:bldP spid="61" grpId="0"/>
      <p:bldP spid="62" grpId="0"/>
      <p:bldP spid="64" grpId="0" animBg="1"/>
      <p:bldP spid="65" grpId="0" animBg="1"/>
      <p:bldP spid="68" grpId="0"/>
      <p:bldP spid="69" grpId="0" animBg="1"/>
      <p:bldP spid="74" grpId="0"/>
      <p:bldP spid="80" grpId="0"/>
      <p:bldP spid="92" grpId="0" animBg="1"/>
      <p:bldP spid="95" grpId="0"/>
      <p:bldP spid="96" grpId="0" animBg="1"/>
      <p:bldP spid="99" grpId="0"/>
      <p:bldP spid="101" grpId="0" animBg="1"/>
      <p:bldP spid="10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ZoneTexte 38">
            <a:extLst>
              <a:ext uri="{FF2B5EF4-FFF2-40B4-BE49-F238E27FC236}">
                <a16:creationId xmlns:a16="http://schemas.microsoft.com/office/drawing/2014/main" id="{65FECA3D-7D87-4B3E-B970-5832E93065A5}"/>
              </a:ext>
            </a:extLst>
          </p:cNvPr>
          <p:cNvSpPr txBox="1"/>
          <p:nvPr/>
        </p:nvSpPr>
        <p:spPr>
          <a:xfrm>
            <a:off x="422564" y="1109124"/>
            <a:ext cx="11346872" cy="5473806"/>
          </a:xfrm>
          <a:prstGeom prst="rect">
            <a:avLst/>
          </a:prstGeom>
          <a:noFill/>
        </p:spPr>
        <p:txBody>
          <a:bodyPr wrap="square" rtlCol="0">
            <a:spAutoFit/>
          </a:bodyPr>
          <a:lstStyle/>
          <a:p>
            <a:pPr marL="298450" indent="-285750">
              <a:lnSpc>
                <a:spcPts val="2405"/>
              </a:lnSpc>
              <a:spcBef>
                <a:spcPts val="135"/>
              </a:spcBef>
              <a:buClr>
                <a:srgbClr val="C00000"/>
              </a:buClr>
              <a:buFont typeface="Wingdings" panose="05000000000000000000" pitchFamily="2" charset="2"/>
              <a:buChar char="q"/>
              <a:tabLst>
                <a:tab pos="8990965" algn="l"/>
              </a:tabLst>
            </a:pPr>
            <a:r>
              <a:rPr lang="fr-FR" sz="1600" b="1" spc="20">
                <a:latin typeface="Arial"/>
                <a:cs typeface="Arial"/>
              </a:rPr>
              <a:t>Des TPE de dernière génération avec des fonctionnalités et une proposition de valeur bien supérieure à leurs petits frères (TPE Classiques), sur un marché sur lequel nous sommes précurseurs.</a:t>
            </a: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b="1" spc="2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r>
              <a:rPr lang="fr-FR" sz="1600" b="1" spc="20">
                <a:latin typeface="Arial"/>
                <a:cs typeface="Arial"/>
              </a:rPr>
              <a:t>Un matériel sur lequel des </a:t>
            </a:r>
            <a:r>
              <a:rPr lang="fr-FR" sz="1600" b="1" spc="15">
                <a:latin typeface="Arial"/>
                <a:cs typeface="Arial"/>
              </a:rPr>
              <a:t>évolutions</a:t>
            </a:r>
            <a:r>
              <a:rPr lang="fr-FR" sz="1600" b="1" spc="-20">
                <a:latin typeface="Arial"/>
                <a:cs typeface="Arial"/>
              </a:rPr>
              <a:t> récentes ont été apportées ……</a:t>
            </a:r>
          </a:p>
          <a:p>
            <a:pPr marL="298450" indent="-285750">
              <a:lnSpc>
                <a:spcPts val="2405"/>
              </a:lnSpc>
              <a:spcBef>
                <a:spcPts val="135"/>
              </a:spcBef>
              <a:buFont typeface="Wingdings" panose="05000000000000000000" pitchFamily="2" charset="2"/>
              <a:buChar char="§"/>
              <a:tabLst>
                <a:tab pos="8990965" algn="l"/>
              </a:tabLst>
            </a:pPr>
            <a:r>
              <a:rPr lang="fr-FR" sz="1400">
                <a:latin typeface="Arial"/>
                <a:cs typeface="Arial"/>
              </a:rPr>
              <a:t>Mise </a:t>
            </a:r>
            <a:r>
              <a:rPr lang="fr-FR" sz="1400" spc="-5">
                <a:latin typeface="Arial"/>
                <a:cs typeface="Arial"/>
              </a:rPr>
              <a:t>à </a:t>
            </a:r>
            <a:r>
              <a:rPr lang="fr-FR" sz="1400">
                <a:latin typeface="Arial"/>
                <a:cs typeface="Arial"/>
              </a:rPr>
              <a:t>disposition pour les TPE </a:t>
            </a:r>
            <a:r>
              <a:rPr lang="fr-FR" sz="1400" spc="-5">
                <a:latin typeface="Arial"/>
                <a:cs typeface="Arial"/>
              </a:rPr>
              <a:t>Android </a:t>
            </a:r>
            <a:r>
              <a:rPr lang="fr-FR" sz="1400">
                <a:latin typeface="Arial"/>
                <a:cs typeface="Arial"/>
              </a:rPr>
              <a:t>Mobile (IP/3G) </a:t>
            </a:r>
            <a:r>
              <a:rPr lang="fr-FR" sz="1400" spc="-5">
                <a:latin typeface="Arial"/>
                <a:cs typeface="Arial"/>
              </a:rPr>
              <a:t>et Android </a:t>
            </a:r>
            <a:r>
              <a:rPr lang="fr-FR" sz="1400">
                <a:latin typeface="Arial"/>
                <a:cs typeface="Arial"/>
              </a:rPr>
              <a:t>mini GPRS d’un journal des </a:t>
            </a:r>
            <a:r>
              <a:rPr lang="fr-FR" sz="1400" spc="-495">
                <a:latin typeface="Arial"/>
                <a:cs typeface="Arial"/>
              </a:rPr>
              <a:t> </a:t>
            </a:r>
            <a:r>
              <a:rPr lang="fr-FR" sz="1400" spc="-5">
                <a:latin typeface="Arial"/>
                <a:cs typeface="Arial"/>
              </a:rPr>
              <a:t>transactions</a:t>
            </a:r>
            <a:r>
              <a:rPr lang="fr-FR" sz="1400">
                <a:latin typeface="Arial"/>
                <a:cs typeface="Arial"/>
              </a:rPr>
              <a:t> </a:t>
            </a:r>
            <a:r>
              <a:rPr lang="fr-FR" sz="1400" spc="-10">
                <a:latin typeface="Arial"/>
                <a:cs typeface="Arial"/>
              </a:rPr>
              <a:t>et</a:t>
            </a:r>
            <a:r>
              <a:rPr lang="fr-FR" sz="1400" spc="5">
                <a:latin typeface="Arial"/>
                <a:cs typeface="Arial"/>
              </a:rPr>
              <a:t> </a:t>
            </a:r>
            <a:r>
              <a:rPr lang="fr-FR" sz="1400">
                <a:latin typeface="Arial"/>
                <a:cs typeface="Arial"/>
              </a:rPr>
              <a:t>des</a:t>
            </a:r>
            <a:r>
              <a:rPr lang="fr-FR" sz="1400" spc="-5">
                <a:latin typeface="Arial"/>
                <a:cs typeface="Arial"/>
              </a:rPr>
              <a:t> remises</a:t>
            </a:r>
            <a:r>
              <a:rPr lang="fr-FR" sz="1400" spc="20">
                <a:latin typeface="Arial"/>
                <a:cs typeface="Arial"/>
              </a:rPr>
              <a:t> </a:t>
            </a:r>
            <a:r>
              <a:rPr lang="fr-FR" sz="1400" spc="-5">
                <a:latin typeface="Arial"/>
                <a:cs typeface="Arial"/>
              </a:rPr>
              <a:t>permettant</a:t>
            </a:r>
            <a:r>
              <a:rPr lang="fr-FR" sz="1400" spc="10">
                <a:latin typeface="Arial"/>
                <a:cs typeface="Arial"/>
              </a:rPr>
              <a:t> </a:t>
            </a:r>
            <a:r>
              <a:rPr lang="fr-FR" sz="1400">
                <a:latin typeface="Arial"/>
                <a:cs typeface="Arial"/>
              </a:rPr>
              <a:t>au</a:t>
            </a:r>
            <a:r>
              <a:rPr lang="fr-FR" sz="1400" spc="5">
                <a:latin typeface="Arial"/>
                <a:cs typeface="Arial"/>
              </a:rPr>
              <a:t> </a:t>
            </a:r>
            <a:r>
              <a:rPr lang="fr-FR" sz="1400" spc="-5">
                <a:latin typeface="Arial"/>
                <a:cs typeface="Arial"/>
              </a:rPr>
              <a:t>commerçant</a:t>
            </a:r>
            <a:r>
              <a:rPr lang="fr-FR" sz="1400" spc="20">
                <a:latin typeface="Arial"/>
                <a:cs typeface="Arial"/>
              </a:rPr>
              <a:t> </a:t>
            </a:r>
            <a:r>
              <a:rPr lang="fr-FR" sz="1400">
                <a:latin typeface="Arial"/>
                <a:cs typeface="Arial"/>
              </a:rPr>
              <a:t>de </a:t>
            </a:r>
            <a:r>
              <a:rPr lang="fr-FR" sz="1400" spc="-10">
                <a:latin typeface="Arial"/>
                <a:cs typeface="Arial"/>
              </a:rPr>
              <a:t>suivre</a:t>
            </a:r>
            <a:r>
              <a:rPr lang="fr-FR" sz="1400" spc="30">
                <a:latin typeface="Arial"/>
                <a:cs typeface="Arial"/>
              </a:rPr>
              <a:t> </a:t>
            </a:r>
            <a:r>
              <a:rPr lang="fr-FR" sz="1400">
                <a:latin typeface="Arial"/>
                <a:cs typeface="Arial"/>
              </a:rPr>
              <a:t>en</a:t>
            </a:r>
            <a:r>
              <a:rPr lang="fr-FR" sz="1400" spc="5">
                <a:latin typeface="Arial"/>
                <a:cs typeface="Arial"/>
              </a:rPr>
              <a:t> </a:t>
            </a:r>
            <a:r>
              <a:rPr lang="fr-FR" sz="1400" spc="-5">
                <a:latin typeface="Arial"/>
                <a:cs typeface="Arial"/>
              </a:rPr>
              <a:t>temps réel</a:t>
            </a:r>
            <a:r>
              <a:rPr lang="fr-FR" sz="1400" spc="15">
                <a:latin typeface="Arial"/>
                <a:cs typeface="Arial"/>
              </a:rPr>
              <a:t> </a:t>
            </a:r>
            <a:r>
              <a:rPr lang="fr-FR" sz="1400">
                <a:latin typeface="Arial"/>
                <a:cs typeface="Arial"/>
              </a:rPr>
              <a:t>son</a:t>
            </a:r>
            <a:r>
              <a:rPr lang="fr-FR" sz="1400" spc="5">
                <a:latin typeface="Arial"/>
                <a:cs typeface="Arial"/>
              </a:rPr>
              <a:t> </a:t>
            </a:r>
            <a:r>
              <a:rPr lang="fr-FR" sz="1400" spc="-10">
                <a:latin typeface="Arial"/>
                <a:cs typeface="Arial"/>
              </a:rPr>
              <a:t>activité. </a:t>
            </a:r>
          </a:p>
          <a:p>
            <a:pPr marL="355600" indent="-342900">
              <a:lnSpc>
                <a:spcPts val="2405"/>
              </a:lnSpc>
              <a:spcBef>
                <a:spcPts val="135"/>
              </a:spcBef>
              <a:buClr>
                <a:srgbClr val="C00000"/>
              </a:buClr>
              <a:buFont typeface="Wingdings" panose="05000000000000000000" pitchFamily="2" charset="2"/>
              <a:buChar char="q"/>
              <a:tabLst>
                <a:tab pos="8990965" algn="l"/>
              </a:tabLst>
            </a:pPr>
            <a:r>
              <a:rPr lang="fr-FR" sz="1600" b="1" spc="-20">
                <a:latin typeface="Arial"/>
                <a:cs typeface="Arial"/>
              </a:rPr>
              <a:t>Et d’autres arrivent…..</a:t>
            </a:r>
            <a:endParaRPr lang="fr-FR" sz="160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dirty="0">
              <a:latin typeface="Arial"/>
              <a:cs typeface="Arial"/>
            </a:endParaRPr>
          </a:p>
        </p:txBody>
      </p:sp>
      <p:sp>
        <p:nvSpPr>
          <p:cNvPr id="9" name="Titre 2"/>
          <p:cNvSpPr txBox="1">
            <a:spLocks/>
          </p:cNvSpPr>
          <p:nvPr/>
        </p:nvSpPr>
        <p:spPr>
          <a:xfrm>
            <a:off x="2885187" y="390665"/>
            <a:ext cx="8228466"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buClr>
                <a:srgbClr val="A89C86"/>
              </a:buClr>
            </a:pPr>
            <a:r>
              <a:rPr lang="fr-FR" sz="2000">
                <a:latin typeface="Montserrat Black" panose="00000A00000000000000" pitchFamily="2" charset="0"/>
              </a:rPr>
              <a:t>Une proposition de valeur superieure</a:t>
            </a:r>
            <a:endParaRPr lang="fr-FR" sz="2000" dirty="0">
              <a:latin typeface="Montserrat Black" panose="00000A00000000000000" pitchFamily="2" charset="0"/>
            </a:endParaRPr>
          </a:p>
        </p:txBody>
      </p:sp>
      <p:sp>
        <p:nvSpPr>
          <p:cNvPr id="13" name="object 7">
            <a:extLst>
              <a:ext uri="{FF2B5EF4-FFF2-40B4-BE49-F238E27FC236}">
                <a16:creationId xmlns:a16="http://schemas.microsoft.com/office/drawing/2014/main" id="{15E0187E-4052-43AF-9F9E-338904C8CF2D}"/>
              </a:ext>
            </a:extLst>
          </p:cNvPr>
          <p:cNvSpPr txBox="1"/>
          <p:nvPr/>
        </p:nvSpPr>
        <p:spPr>
          <a:xfrm>
            <a:off x="275336" y="2355455"/>
            <a:ext cx="2609850" cy="838200"/>
          </a:xfrm>
          <a:prstGeom prst="rect">
            <a:avLst/>
          </a:prstGeom>
        </p:spPr>
        <p:txBody>
          <a:bodyPr vert="horz" wrap="square" lIns="0" tIns="138430" rIns="0" bIns="0" rtlCol="0">
            <a:spAutoFit/>
          </a:bodyPr>
          <a:lstStyle/>
          <a:p>
            <a:pPr algn="ctr">
              <a:lnSpc>
                <a:spcPct val="100000"/>
              </a:lnSpc>
              <a:spcBef>
                <a:spcPts val="1090"/>
              </a:spcBef>
            </a:pPr>
            <a:r>
              <a:rPr sz="1400" b="1" spc="-40" dirty="0">
                <a:solidFill>
                  <a:srgbClr val="006FC0"/>
                </a:solidFill>
                <a:latin typeface="Trebuchet MS"/>
                <a:cs typeface="Trebuchet MS"/>
              </a:rPr>
              <a:t>U</a:t>
            </a:r>
            <a:r>
              <a:rPr sz="1400" b="1" spc="-35" dirty="0">
                <a:solidFill>
                  <a:srgbClr val="006FC0"/>
                </a:solidFill>
                <a:latin typeface="Trebuchet MS"/>
                <a:cs typeface="Trebuchet MS"/>
              </a:rPr>
              <a:t>n</a:t>
            </a:r>
            <a:r>
              <a:rPr sz="1400" b="1" spc="-70" dirty="0">
                <a:solidFill>
                  <a:srgbClr val="006FC0"/>
                </a:solidFill>
                <a:latin typeface="Trebuchet MS"/>
                <a:cs typeface="Trebuchet MS"/>
              </a:rPr>
              <a:t> </a:t>
            </a:r>
            <a:r>
              <a:rPr sz="1400" b="1" dirty="0">
                <a:solidFill>
                  <a:srgbClr val="006FC0"/>
                </a:solidFill>
                <a:latin typeface="Trebuchet MS"/>
                <a:cs typeface="Trebuchet MS"/>
              </a:rPr>
              <a:t>T</a:t>
            </a:r>
            <a:r>
              <a:rPr sz="1400" b="1" spc="70" dirty="0">
                <a:solidFill>
                  <a:srgbClr val="006FC0"/>
                </a:solidFill>
                <a:latin typeface="Trebuchet MS"/>
                <a:cs typeface="Trebuchet MS"/>
              </a:rPr>
              <a:t>P</a:t>
            </a:r>
            <a:r>
              <a:rPr sz="1400" b="1" spc="-10" dirty="0">
                <a:solidFill>
                  <a:srgbClr val="006FC0"/>
                </a:solidFill>
                <a:latin typeface="Trebuchet MS"/>
                <a:cs typeface="Trebuchet MS"/>
              </a:rPr>
              <a:t>E</a:t>
            </a:r>
            <a:r>
              <a:rPr sz="1400" b="1" spc="-75" dirty="0">
                <a:solidFill>
                  <a:srgbClr val="006FC0"/>
                </a:solidFill>
                <a:latin typeface="Trebuchet MS"/>
                <a:cs typeface="Trebuchet MS"/>
              </a:rPr>
              <a:t> </a:t>
            </a:r>
            <a:r>
              <a:rPr sz="1400" b="1" spc="-35" dirty="0">
                <a:solidFill>
                  <a:srgbClr val="006FC0"/>
                </a:solidFill>
                <a:latin typeface="Trebuchet MS"/>
                <a:cs typeface="Trebuchet MS"/>
              </a:rPr>
              <a:t>pl</a:t>
            </a:r>
            <a:r>
              <a:rPr sz="1400" b="1" spc="-50" dirty="0">
                <a:solidFill>
                  <a:srgbClr val="006FC0"/>
                </a:solidFill>
                <a:latin typeface="Trebuchet MS"/>
                <a:cs typeface="Trebuchet MS"/>
              </a:rPr>
              <a:t>u</a:t>
            </a:r>
            <a:r>
              <a:rPr sz="1400" b="1" spc="114" dirty="0">
                <a:solidFill>
                  <a:srgbClr val="006FC0"/>
                </a:solidFill>
                <a:latin typeface="Trebuchet MS"/>
                <a:cs typeface="Trebuchet MS"/>
              </a:rPr>
              <a:t>s</a:t>
            </a:r>
            <a:r>
              <a:rPr sz="1400" b="1" spc="-70" dirty="0">
                <a:solidFill>
                  <a:srgbClr val="006FC0"/>
                </a:solidFill>
                <a:latin typeface="Trebuchet MS"/>
                <a:cs typeface="Trebuchet MS"/>
              </a:rPr>
              <a:t> </a:t>
            </a:r>
            <a:r>
              <a:rPr sz="1400" b="1" spc="-45" dirty="0">
                <a:solidFill>
                  <a:srgbClr val="006FC0"/>
                </a:solidFill>
                <a:latin typeface="Trebuchet MS"/>
                <a:cs typeface="Trebuchet MS"/>
              </a:rPr>
              <a:t>perfor</a:t>
            </a:r>
            <a:r>
              <a:rPr sz="1400" b="1" spc="-10" dirty="0">
                <a:solidFill>
                  <a:srgbClr val="006FC0"/>
                </a:solidFill>
                <a:latin typeface="Trebuchet MS"/>
                <a:cs typeface="Trebuchet MS"/>
              </a:rPr>
              <a:t>man</a:t>
            </a:r>
            <a:r>
              <a:rPr sz="1400" b="1" spc="-85" dirty="0">
                <a:solidFill>
                  <a:srgbClr val="006FC0"/>
                </a:solidFill>
                <a:latin typeface="Trebuchet MS"/>
                <a:cs typeface="Trebuchet MS"/>
              </a:rPr>
              <a:t>t</a:t>
            </a:r>
            <a:endParaRPr sz="1400">
              <a:latin typeface="Trebuchet MS"/>
              <a:cs typeface="Trebuchet MS"/>
            </a:endParaRPr>
          </a:p>
          <a:p>
            <a:pPr marL="12700" marR="5080" algn="ctr">
              <a:lnSpc>
                <a:spcPct val="100000"/>
              </a:lnSpc>
              <a:spcBef>
                <a:spcPts val="844"/>
              </a:spcBef>
            </a:pPr>
            <a:r>
              <a:rPr sz="1200" b="1" spc="65" dirty="0">
                <a:latin typeface="Trebuchet MS"/>
                <a:cs typeface="Trebuchet MS"/>
              </a:rPr>
              <a:t>P</a:t>
            </a:r>
            <a:r>
              <a:rPr sz="1200" b="1" spc="-40" dirty="0">
                <a:latin typeface="Trebuchet MS"/>
                <a:cs typeface="Trebuchet MS"/>
              </a:rPr>
              <a:t>l</a:t>
            </a:r>
            <a:r>
              <a:rPr sz="1200" b="1" spc="30" dirty="0">
                <a:latin typeface="Trebuchet MS"/>
                <a:cs typeface="Trebuchet MS"/>
              </a:rPr>
              <a:t>us</a:t>
            </a:r>
            <a:r>
              <a:rPr sz="1200" b="1" spc="-80" dirty="0">
                <a:latin typeface="Trebuchet MS"/>
                <a:cs typeface="Trebuchet MS"/>
              </a:rPr>
              <a:t> </a:t>
            </a:r>
            <a:r>
              <a:rPr sz="1200" b="1" spc="-30" dirty="0">
                <a:latin typeface="Trebuchet MS"/>
                <a:cs typeface="Trebuchet MS"/>
              </a:rPr>
              <a:t>d</a:t>
            </a:r>
            <a:r>
              <a:rPr sz="1200" b="1" spc="-45" dirty="0">
                <a:latin typeface="Trebuchet MS"/>
                <a:cs typeface="Trebuchet MS"/>
              </a:rPr>
              <a:t>e</a:t>
            </a:r>
            <a:r>
              <a:rPr sz="1200" b="1" spc="-65" dirty="0">
                <a:latin typeface="Trebuchet MS"/>
                <a:cs typeface="Trebuchet MS"/>
              </a:rPr>
              <a:t> </a:t>
            </a:r>
            <a:r>
              <a:rPr sz="1200" b="1" dirty="0">
                <a:latin typeface="Trebuchet MS"/>
                <a:cs typeface="Trebuchet MS"/>
              </a:rPr>
              <a:t>c</a:t>
            </a:r>
            <a:r>
              <a:rPr sz="1200" b="1" spc="5" dirty="0">
                <a:latin typeface="Trebuchet MS"/>
                <a:cs typeface="Trebuchet MS"/>
              </a:rPr>
              <a:t>o</a:t>
            </a:r>
            <a:r>
              <a:rPr sz="1200" b="1" spc="-25" dirty="0">
                <a:latin typeface="Trebuchet MS"/>
                <a:cs typeface="Trebuchet MS"/>
              </a:rPr>
              <a:t>nf</a:t>
            </a:r>
            <a:r>
              <a:rPr sz="1200" b="1" spc="-15" dirty="0">
                <a:latin typeface="Trebuchet MS"/>
                <a:cs typeface="Trebuchet MS"/>
              </a:rPr>
              <a:t>o</a:t>
            </a:r>
            <a:r>
              <a:rPr sz="1200" b="1" spc="-85" dirty="0">
                <a:latin typeface="Trebuchet MS"/>
                <a:cs typeface="Trebuchet MS"/>
              </a:rPr>
              <a:t>r</a:t>
            </a:r>
            <a:r>
              <a:rPr sz="1200" b="1" spc="-75" dirty="0">
                <a:latin typeface="Trebuchet MS"/>
                <a:cs typeface="Trebuchet MS"/>
              </a:rPr>
              <a:t>t</a:t>
            </a:r>
            <a:r>
              <a:rPr sz="1200" b="1" spc="-85" dirty="0">
                <a:latin typeface="Trebuchet MS"/>
                <a:cs typeface="Trebuchet MS"/>
              </a:rPr>
              <a:t> </a:t>
            </a:r>
            <a:r>
              <a:rPr sz="1200" b="1" spc="-30" dirty="0">
                <a:latin typeface="Trebuchet MS"/>
                <a:cs typeface="Trebuchet MS"/>
              </a:rPr>
              <a:t>d</a:t>
            </a:r>
            <a:r>
              <a:rPr sz="1200" b="1" dirty="0">
                <a:latin typeface="Trebuchet MS"/>
                <a:cs typeface="Trebuchet MS"/>
              </a:rPr>
              <a:t>a</a:t>
            </a:r>
            <a:r>
              <a:rPr sz="1200" b="1" spc="30" dirty="0">
                <a:latin typeface="Trebuchet MS"/>
                <a:cs typeface="Trebuchet MS"/>
              </a:rPr>
              <a:t>n</a:t>
            </a:r>
            <a:r>
              <a:rPr sz="1200" b="1" spc="25" dirty="0">
                <a:latin typeface="Trebuchet MS"/>
                <a:cs typeface="Trebuchet MS"/>
              </a:rPr>
              <a:t>s</a:t>
            </a:r>
            <a:r>
              <a:rPr sz="1200" b="1" spc="-70" dirty="0">
                <a:latin typeface="Trebuchet MS"/>
                <a:cs typeface="Trebuchet MS"/>
              </a:rPr>
              <a:t> </a:t>
            </a:r>
            <a:r>
              <a:rPr sz="1200" b="1" spc="95" dirty="0">
                <a:latin typeface="Trebuchet MS"/>
                <a:cs typeface="Trebuchet MS"/>
              </a:rPr>
              <a:t>s</a:t>
            </a:r>
            <a:r>
              <a:rPr sz="1200" b="1" spc="-5" dirty="0">
                <a:latin typeface="Trebuchet MS"/>
                <a:cs typeface="Trebuchet MS"/>
              </a:rPr>
              <a:t>o</a:t>
            </a:r>
            <a:r>
              <a:rPr sz="1200" b="1" spc="-40" dirty="0">
                <a:latin typeface="Trebuchet MS"/>
                <a:cs typeface="Trebuchet MS"/>
              </a:rPr>
              <a:t>n</a:t>
            </a:r>
            <a:r>
              <a:rPr sz="1200" b="1" spc="-65" dirty="0">
                <a:latin typeface="Trebuchet MS"/>
                <a:cs typeface="Trebuchet MS"/>
              </a:rPr>
              <a:t> </a:t>
            </a:r>
            <a:r>
              <a:rPr sz="1200" b="1" spc="-55" dirty="0">
                <a:latin typeface="Trebuchet MS"/>
                <a:cs typeface="Trebuchet MS"/>
              </a:rPr>
              <a:t>ut</a:t>
            </a:r>
            <a:r>
              <a:rPr sz="1200" b="1" spc="-40" dirty="0">
                <a:latin typeface="Trebuchet MS"/>
                <a:cs typeface="Trebuchet MS"/>
              </a:rPr>
              <a:t>il</a:t>
            </a:r>
            <a:r>
              <a:rPr sz="1200" b="1" spc="-50" dirty="0">
                <a:latin typeface="Trebuchet MS"/>
                <a:cs typeface="Trebuchet MS"/>
              </a:rPr>
              <a:t>i</a:t>
            </a:r>
            <a:r>
              <a:rPr sz="1200" b="1" spc="95" dirty="0">
                <a:latin typeface="Trebuchet MS"/>
                <a:cs typeface="Trebuchet MS"/>
              </a:rPr>
              <a:t>s</a:t>
            </a:r>
            <a:r>
              <a:rPr sz="1200" b="1" spc="-10" dirty="0">
                <a:latin typeface="Trebuchet MS"/>
                <a:cs typeface="Trebuchet MS"/>
              </a:rPr>
              <a:t>a</a:t>
            </a:r>
            <a:r>
              <a:rPr sz="1200" b="1" spc="-35" dirty="0">
                <a:latin typeface="Trebuchet MS"/>
                <a:cs typeface="Trebuchet MS"/>
              </a:rPr>
              <a:t>ti</a:t>
            </a:r>
            <a:r>
              <a:rPr sz="1200" b="1" spc="-60" dirty="0">
                <a:latin typeface="Trebuchet MS"/>
                <a:cs typeface="Trebuchet MS"/>
              </a:rPr>
              <a:t>o</a:t>
            </a:r>
            <a:r>
              <a:rPr sz="1200" b="1" spc="-40" dirty="0">
                <a:latin typeface="Trebuchet MS"/>
                <a:cs typeface="Trebuchet MS"/>
              </a:rPr>
              <a:t>n</a:t>
            </a:r>
            <a:r>
              <a:rPr sz="1200" b="1" spc="-100" dirty="0">
                <a:latin typeface="Trebuchet MS"/>
                <a:cs typeface="Trebuchet MS"/>
              </a:rPr>
              <a:t> </a:t>
            </a:r>
            <a:r>
              <a:rPr sz="1200" b="1" spc="-50" dirty="0">
                <a:latin typeface="Trebuchet MS"/>
                <a:cs typeface="Trebuchet MS"/>
              </a:rPr>
              <a:t>et  </a:t>
            </a:r>
            <a:r>
              <a:rPr sz="1200" b="1" spc="-40" dirty="0">
                <a:latin typeface="Trebuchet MS"/>
                <a:cs typeface="Trebuchet MS"/>
              </a:rPr>
              <a:t>un</a:t>
            </a:r>
            <a:r>
              <a:rPr sz="1200" b="1" spc="-65" dirty="0">
                <a:latin typeface="Trebuchet MS"/>
                <a:cs typeface="Trebuchet MS"/>
              </a:rPr>
              <a:t> </a:t>
            </a:r>
            <a:r>
              <a:rPr sz="1200" b="1" spc="40" dirty="0">
                <a:latin typeface="Trebuchet MS"/>
                <a:cs typeface="Trebuchet MS"/>
              </a:rPr>
              <a:t>ga</a:t>
            </a:r>
            <a:r>
              <a:rPr sz="1200" b="1" spc="-40" dirty="0">
                <a:latin typeface="Trebuchet MS"/>
                <a:cs typeface="Trebuchet MS"/>
              </a:rPr>
              <a:t>in</a:t>
            </a:r>
            <a:r>
              <a:rPr sz="1200" b="1" spc="-75" dirty="0">
                <a:latin typeface="Trebuchet MS"/>
                <a:cs typeface="Trebuchet MS"/>
              </a:rPr>
              <a:t> </a:t>
            </a:r>
            <a:r>
              <a:rPr sz="1200" b="1" spc="-30" dirty="0">
                <a:latin typeface="Trebuchet MS"/>
                <a:cs typeface="Trebuchet MS"/>
              </a:rPr>
              <a:t>d</a:t>
            </a:r>
            <a:r>
              <a:rPr sz="1200" b="1" spc="-45" dirty="0">
                <a:latin typeface="Trebuchet MS"/>
                <a:cs typeface="Trebuchet MS"/>
              </a:rPr>
              <a:t>e</a:t>
            </a:r>
            <a:r>
              <a:rPr sz="1200" b="1" spc="-55" dirty="0">
                <a:latin typeface="Trebuchet MS"/>
                <a:cs typeface="Trebuchet MS"/>
              </a:rPr>
              <a:t> </a:t>
            </a:r>
            <a:r>
              <a:rPr sz="1200" b="1" spc="-35" dirty="0">
                <a:latin typeface="Trebuchet MS"/>
                <a:cs typeface="Trebuchet MS"/>
              </a:rPr>
              <a:t>tem</a:t>
            </a:r>
            <a:r>
              <a:rPr sz="1200" b="1" spc="-30" dirty="0">
                <a:latin typeface="Trebuchet MS"/>
                <a:cs typeface="Trebuchet MS"/>
              </a:rPr>
              <a:t>p</a:t>
            </a:r>
            <a:r>
              <a:rPr sz="1200" b="1" spc="100" dirty="0">
                <a:latin typeface="Trebuchet MS"/>
                <a:cs typeface="Trebuchet MS"/>
              </a:rPr>
              <a:t>s</a:t>
            </a:r>
            <a:r>
              <a:rPr sz="1200" b="1" spc="-80" dirty="0">
                <a:latin typeface="Trebuchet MS"/>
                <a:cs typeface="Trebuchet MS"/>
              </a:rPr>
              <a:t> </a:t>
            </a:r>
            <a:r>
              <a:rPr sz="1200" b="1" dirty="0">
                <a:latin typeface="Trebuchet MS"/>
                <a:cs typeface="Trebuchet MS"/>
              </a:rPr>
              <a:t>a</a:t>
            </a:r>
            <a:r>
              <a:rPr sz="1200" b="1" spc="-30" dirty="0">
                <a:latin typeface="Trebuchet MS"/>
                <a:cs typeface="Trebuchet MS"/>
              </a:rPr>
              <a:t>pp</a:t>
            </a:r>
            <a:r>
              <a:rPr sz="1200" b="1" spc="-85" dirty="0">
                <a:latin typeface="Trebuchet MS"/>
                <a:cs typeface="Trebuchet MS"/>
              </a:rPr>
              <a:t>r</a:t>
            </a:r>
            <a:r>
              <a:rPr sz="1200" b="1" spc="-20" dirty="0">
                <a:latin typeface="Trebuchet MS"/>
                <a:cs typeface="Trebuchet MS"/>
              </a:rPr>
              <a:t>éci</a:t>
            </a:r>
            <a:r>
              <a:rPr sz="1200" b="1" spc="-15" dirty="0">
                <a:latin typeface="Trebuchet MS"/>
                <a:cs typeface="Trebuchet MS"/>
              </a:rPr>
              <a:t>a</a:t>
            </a:r>
            <a:r>
              <a:rPr sz="1200" b="1" spc="-30" dirty="0">
                <a:latin typeface="Trebuchet MS"/>
                <a:cs typeface="Trebuchet MS"/>
              </a:rPr>
              <a:t>b</a:t>
            </a:r>
            <a:r>
              <a:rPr sz="1200" b="1" spc="-40" dirty="0">
                <a:latin typeface="Trebuchet MS"/>
                <a:cs typeface="Trebuchet MS"/>
              </a:rPr>
              <a:t>l</a:t>
            </a:r>
            <a:r>
              <a:rPr sz="1200" b="1" spc="-45" dirty="0">
                <a:latin typeface="Trebuchet MS"/>
                <a:cs typeface="Trebuchet MS"/>
              </a:rPr>
              <a:t>e</a:t>
            </a:r>
            <a:endParaRPr sz="1200">
              <a:latin typeface="Trebuchet MS"/>
              <a:cs typeface="Trebuchet MS"/>
            </a:endParaRPr>
          </a:p>
        </p:txBody>
      </p:sp>
      <p:sp>
        <p:nvSpPr>
          <p:cNvPr id="14" name="object 8">
            <a:extLst>
              <a:ext uri="{FF2B5EF4-FFF2-40B4-BE49-F238E27FC236}">
                <a16:creationId xmlns:a16="http://schemas.microsoft.com/office/drawing/2014/main" id="{E10AFEAA-4346-4841-8E5E-EE30465C946B}"/>
              </a:ext>
            </a:extLst>
          </p:cNvPr>
          <p:cNvSpPr txBox="1"/>
          <p:nvPr/>
        </p:nvSpPr>
        <p:spPr>
          <a:xfrm>
            <a:off x="3674109" y="2480260"/>
            <a:ext cx="1805939" cy="740410"/>
          </a:xfrm>
          <a:prstGeom prst="rect">
            <a:avLst/>
          </a:prstGeom>
        </p:spPr>
        <p:txBody>
          <a:bodyPr vert="horz" wrap="square" lIns="0" tIns="13335" rIns="0" bIns="0" rtlCol="0">
            <a:spAutoFit/>
          </a:bodyPr>
          <a:lstStyle/>
          <a:p>
            <a:pPr algn="ctr">
              <a:lnSpc>
                <a:spcPct val="100000"/>
              </a:lnSpc>
              <a:spcBef>
                <a:spcPts val="105"/>
              </a:spcBef>
            </a:pPr>
            <a:r>
              <a:rPr sz="1400" b="1" spc="-40" dirty="0">
                <a:solidFill>
                  <a:srgbClr val="00AF50"/>
                </a:solidFill>
                <a:latin typeface="Trebuchet MS"/>
                <a:cs typeface="Trebuchet MS"/>
              </a:rPr>
              <a:t>U</a:t>
            </a:r>
            <a:r>
              <a:rPr sz="1400" b="1" spc="-35" dirty="0">
                <a:solidFill>
                  <a:srgbClr val="00AF50"/>
                </a:solidFill>
                <a:latin typeface="Trebuchet MS"/>
                <a:cs typeface="Trebuchet MS"/>
              </a:rPr>
              <a:t>n</a:t>
            </a:r>
            <a:r>
              <a:rPr sz="1400" b="1" spc="-70" dirty="0">
                <a:solidFill>
                  <a:srgbClr val="00AF50"/>
                </a:solidFill>
                <a:latin typeface="Trebuchet MS"/>
                <a:cs typeface="Trebuchet MS"/>
              </a:rPr>
              <a:t> </a:t>
            </a:r>
            <a:r>
              <a:rPr sz="1400" b="1" dirty="0">
                <a:solidFill>
                  <a:srgbClr val="00AF50"/>
                </a:solidFill>
                <a:latin typeface="Trebuchet MS"/>
                <a:cs typeface="Trebuchet MS"/>
              </a:rPr>
              <a:t>T</a:t>
            </a:r>
            <a:r>
              <a:rPr sz="1400" b="1" spc="70" dirty="0">
                <a:solidFill>
                  <a:srgbClr val="00AF50"/>
                </a:solidFill>
                <a:latin typeface="Trebuchet MS"/>
                <a:cs typeface="Trebuchet MS"/>
              </a:rPr>
              <a:t>P</a:t>
            </a:r>
            <a:r>
              <a:rPr sz="1400" b="1" spc="-10" dirty="0">
                <a:solidFill>
                  <a:srgbClr val="00AF50"/>
                </a:solidFill>
                <a:latin typeface="Trebuchet MS"/>
                <a:cs typeface="Trebuchet MS"/>
              </a:rPr>
              <a:t>E</a:t>
            </a:r>
            <a:r>
              <a:rPr sz="1400" b="1" spc="-75" dirty="0">
                <a:solidFill>
                  <a:srgbClr val="00AF50"/>
                </a:solidFill>
                <a:latin typeface="Trebuchet MS"/>
                <a:cs typeface="Trebuchet MS"/>
              </a:rPr>
              <a:t> </a:t>
            </a:r>
            <a:r>
              <a:rPr sz="1400" b="1" spc="-120" dirty="0">
                <a:solidFill>
                  <a:srgbClr val="00AF50"/>
                </a:solidFill>
                <a:latin typeface="Trebuchet MS"/>
                <a:cs typeface="Trebuchet MS"/>
              </a:rPr>
              <a:t>«</a:t>
            </a:r>
            <a:r>
              <a:rPr sz="1400" b="1" spc="-75" dirty="0">
                <a:solidFill>
                  <a:srgbClr val="00AF50"/>
                </a:solidFill>
                <a:latin typeface="Trebuchet MS"/>
                <a:cs typeface="Trebuchet MS"/>
              </a:rPr>
              <a:t> </a:t>
            </a:r>
            <a:r>
              <a:rPr sz="1400" b="1" spc="5" dirty="0">
                <a:solidFill>
                  <a:srgbClr val="00AF50"/>
                </a:solidFill>
                <a:latin typeface="Trebuchet MS"/>
                <a:cs typeface="Trebuchet MS"/>
              </a:rPr>
              <a:t>gr</a:t>
            </a:r>
            <a:r>
              <a:rPr sz="1400" b="1" spc="-50" dirty="0">
                <a:solidFill>
                  <a:srgbClr val="00AF50"/>
                </a:solidFill>
                <a:latin typeface="Trebuchet MS"/>
                <a:cs typeface="Trebuchet MS"/>
              </a:rPr>
              <a:t>e</a:t>
            </a:r>
            <a:r>
              <a:rPr sz="1400" b="1" spc="-60" dirty="0">
                <a:solidFill>
                  <a:srgbClr val="00AF50"/>
                </a:solidFill>
                <a:latin typeface="Trebuchet MS"/>
                <a:cs typeface="Trebuchet MS"/>
              </a:rPr>
              <a:t>e</a:t>
            </a:r>
            <a:r>
              <a:rPr sz="1400" b="1" spc="-45" dirty="0">
                <a:solidFill>
                  <a:srgbClr val="00AF50"/>
                </a:solidFill>
                <a:latin typeface="Trebuchet MS"/>
                <a:cs typeface="Trebuchet MS"/>
              </a:rPr>
              <a:t>n</a:t>
            </a:r>
            <a:r>
              <a:rPr sz="1400" b="1" spc="-120" dirty="0">
                <a:solidFill>
                  <a:srgbClr val="00AF50"/>
                </a:solidFill>
                <a:latin typeface="Trebuchet MS"/>
                <a:cs typeface="Trebuchet MS"/>
              </a:rPr>
              <a:t>»</a:t>
            </a:r>
            <a:endParaRPr sz="1400">
              <a:latin typeface="Trebuchet MS"/>
              <a:cs typeface="Trebuchet MS"/>
            </a:endParaRPr>
          </a:p>
          <a:p>
            <a:pPr marL="12065" marR="5080" algn="ctr">
              <a:lnSpc>
                <a:spcPct val="100000"/>
              </a:lnSpc>
              <a:spcBef>
                <a:spcPts val="1065"/>
              </a:spcBef>
            </a:pPr>
            <a:r>
              <a:rPr sz="1200" b="1" spc="-40" dirty="0">
                <a:latin typeface="Trebuchet MS"/>
                <a:cs typeface="Trebuchet MS"/>
              </a:rPr>
              <a:t>Un</a:t>
            </a:r>
            <a:r>
              <a:rPr sz="1200" b="1" spc="-35" dirty="0">
                <a:latin typeface="Trebuchet MS"/>
                <a:cs typeface="Trebuchet MS"/>
              </a:rPr>
              <a:t>e</a:t>
            </a:r>
            <a:r>
              <a:rPr sz="1200" b="1" spc="-65" dirty="0">
                <a:latin typeface="Trebuchet MS"/>
                <a:cs typeface="Trebuchet MS"/>
              </a:rPr>
              <a:t> </a:t>
            </a:r>
            <a:r>
              <a:rPr sz="1200" b="1" spc="-20" dirty="0">
                <a:latin typeface="Trebuchet MS"/>
                <a:cs typeface="Trebuchet MS"/>
              </a:rPr>
              <a:t>dém</a:t>
            </a:r>
            <a:r>
              <a:rPr sz="1200" b="1" spc="-10" dirty="0">
                <a:latin typeface="Trebuchet MS"/>
                <a:cs typeface="Trebuchet MS"/>
              </a:rPr>
              <a:t>a</a:t>
            </a:r>
            <a:r>
              <a:rPr sz="1200" b="1" spc="-65" dirty="0">
                <a:latin typeface="Trebuchet MS"/>
                <a:cs typeface="Trebuchet MS"/>
              </a:rPr>
              <a:t>tér</a:t>
            </a:r>
            <a:r>
              <a:rPr sz="1200" b="1" spc="-40" dirty="0">
                <a:latin typeface="Trebuchet MS"/>
                <a:cs typeface="Trebuchet MS"/>
              </a:rPr>
              <a:t>i</a:t>
            </a:r>
            <a:r>
              <a:rPr sz="1200" b="1" dirty="0">
                <a:latin typeface="Trebuchet MS"/>
                <a:cs typeface="Trebuchet MS"/>
              </a:rPr>
              <a:t>a</a:t>
            </a:r>
            <a:r>
              <a:rPr sz="1200" b="1" spc="-50" dirty="0">
                <a:latin typeface="Trebuchet MS"/>
                <a:cs typeface="Trebuchet MS"/>
              </a:rPr>
              <a:t>li</a:t>
            </a:r>
            <a:r>
              <a:rPr sz="1200" b="1" spc="95" dirty="0">
                <a:latin typeface="Trebuchet MS"/>
                <a:cs typeface="Trebuchet MS"/>
              </a:rPr>
              <a:t>s</a:t>
            </a:r>
            <a:r>
              <a:rPr sz="1200" b="1" spc="-10" dirty="0">
                <a:latin typeface="Trebuchet MS"/>
                <a:cs typeface="Trebuchet MS"/>
              </a:rPr>
              <a:t>a</a:t>
            </a:r>
            <a:r>
              <a:rPr sz="1200" b="1" spc="-35" dirty="0">
                <a:latin typeface="Trebuchet MS"/>
                <a:cs typeface="Trebuchet MS"/>
              </a:rPr>
              <a:t>ti</a:t>
            </a:r>
            <a:r>
              <a:rPr sz="1200" b="1" spc="-60" dirty="0">
                <a:latin typeface="Trebuchet MS"/>
                <a:cs typeface="Trebuchet MS"/>
              </a:rPr>
              <a:t>o</a:t>
            </a:r>
            <a:r>
              <a:rPr sz="1200" b="1" spc="-40" dirty="0">
                <a:latin typeface="Trebuchet MS"/>
                <a:cs typeface="Trebuchet MS"/>
              </a:rPr>
              <a:t>n</a:t>
            </a:r>
            <a:r>
              <a:rPr sz="1200" b="1" spc="-100" dirty="0">
                <a:latin typeface="Trebuchet MS"/>
                <a:cs typeface="Trebuchet MS"/>
              </a:rPr>
              <a:t> </a:t>
            </a:r>
            <a:r>
              <a:rPr sz="1200" b="1" spc="-30" dirty="0">
                <a:latin typeface="Trebuchet MS"/>
                <a:cs typeface="Trebuchet MS"/>
              </a:rPr>
              <a:t>d</a:t>
            </a:r>
            <a:r>
              <a:rPr sz="1200" b="1" spc="20" dirty="0">
                <a:latin typeface="Trebuchet MS"/>
                <a:cs typeface="Trebuchet MS"/>
              </a:rPr>
              <a:t>es  </a:t>
            </a:r>
            <a:r>
              <a:rPr sz="1200" b="1" spc="-65" dirty="0">
                <a:latin typeface="Trebuchet MS"/>
                <a:cs typeface="Trebuchet MS"/>
              </a:rPr>
              <a:t>t</a:t>
            </a:r>
            <a:r>
              <a:rPr sz="1200" b="1" spc="-45" dirty="0">
                <a:latin typeface="Trebuchet MS"/>
                <a:cs typeface="Trebuchet MS"/>
              </a:rPr>
              <a:t>i</a:t>
            </a:r>
            <a:r>
              <a:rPr sz="1200" b="1" spc="-10" dirty="0">
                <a:latin typeface="Trebuchet MS"/>
                <a:cs typeface="Trebuchet MS"/>
              </a:rPr>
              <a:t>c</a:t>
            </a:r>
            <a:r>
              <a:rPr sz="1200" b="1" spc="-15" dirty="0">
                <a:latin typeface="Trebuchet MS"/>
                <a:cs typeface="Trebuchet MS"/>
              </a:rPr>
              <a:t>k</a:t>
            </a:r>
            <a:r>
              <a:rPr sz="1200" b="1" spc="-5" dirty="0">
                <a:latin typeface="Trebuchet MS"/>
                <a:cs typeface="Trebuchet MS"/>
              </a:rPr>
              <a:t>ets</a:t>
            </a:r>
            <a:r>
              <a:rPr sz="1200" b="1" spc="-90" dirty="0">
                <a:latin typeface="Trebuchet MS"/>
                <a:cs typeface="Trebuchet MS"/>
              </a:rPr>
              <a:t> </a:t>
            </a:r>
            <a:r>
              <a:rPr sz="1200" b="1" spc="-40" dirty="0">
                <a:latin typeface="Trebuchet MS"/>
                <a:cs typeface="Trebuchet MS"/>
              </a:rPr>
              <a:t>en</a:t>
            </a:r>
            <a:r>
              <a:rPr sz="1200" b="1" spc="-55" dirty="0">
                <a:latin typeface="Trebuchet MS"/>
                <a:cs typeface="Trebuchet MS"/>
              </a:rPr>
              <a:t> </a:t>
            </a:r>
            <a:r>
              <a:rPr sz="1200" b="1" spc="-25" dirty="0">
                <a:latin typeface="Trebuchet MS"/>
                <a:cs typeface="Trebuchet MS"/>
              </a:rPr>
              <a:t>n</a:t>
            </a:r>
            <a:r>
              <a:rPr sz="1200" b="1" spc="-20" dirty="0">
                <a:latin typeface="Trebuchet MS"/>
                <a:cs typeface="Trebuchet MS"/>
              </a:rPr>
              <a:t>a</a:t>
            </a:r>
            <a:r>
              <a:rPr sz="1200" b="1" spc="-65" dirty="0">
                <a:latin typeface="Trebuchet MS"/>
                <a:cs typeface="Trebuchet MS"/>
              </a:rPr>
              <a:t>t</a:t>
            </a:r>
            <a:r>
              <a:rPr sz="1200" b="1" spc="-45" dirty="0">
                <a:latin typeface="Trebuchet MS"/>
                <a:cs typeface="Trebuchet MS"/>
              </a:rPr>
              <a:t>i</a:t>
            </a:r>
            <a:r>
              <a:rPr sz="1200" b="1" spc="-15" dirty="0">
                <a:latin typeface="Trebuchet MS"/>
                <a:cs typeface="Trebuchet MS"/>
              </a:rPr>
              <a:t>f</a:t>
            </a:r>
            <a:endParaRPr sz="1200">
              <a:latin typeface="Trebuchet MS"/>
              <a:cs typeface="Trebuchet MS"/>
            </a:endParaRPr>
          </a:p>
        </p:txBody>
      </p:sp>
      <p:sp>
        <p:nvSpPr>
          <p:cNvPr id="15" name="object 9">
            <a:extLst>
              <a:ext uri="{FF2B5EF4-FFF2-40B4-BE49-F238E27FC236}">
                <a16:creationId xmlns:a16="http://schemas.microsoft.com/office/drawing/2014/main" id="{025943B2-5FAA-4101-B87C-622FC2FDCDFF}"/>
              </a:ext>
            </a:extLst>
          </p:cNvPr>
          <p:cNvSpPr txBox="1"/>
          <p:nvPr/>
        </p:nvSpPr>
        <p:spPr>
          <a:xfrm>
            <a:off x="6238747" y="2462226"/>
            <a:ext cx="2533015" cy="731520"/>
          </a:xfrm>
          <a:prstGeom prst="rect">
            <a:avLst/>
          </a:prstGeom>
        </p:spPr>
        <p:txBody>
          <a:bodyPr vert="horz" wrap="square" lIns="0" tIns="13335" rIns="0" bIns="0" rtlCol="0">
            <a:spAutoFit/>
          </a:bodyPr>
          <a:lstStyle/>
          <a:p>
            <a:pPr algn="ctr">
              <a:lnSpc>
                <a:spcPct val="100000"/>
              </a:lnSpc>
              <a:spcBef>
                <a:spcPts val="105"/>
              </a:spcBef>
            </a:pPr>
            <a:r>
              <a:rPr sz="1400" b="1" spc="-40" dirty="0">
                <a:solidFill>
                  <a:srgbClr val="A950D2"/>
                </a:solidFill>
                <a:latin typeface="Trebuchet MS"/>
                <a:cs typeface="Trebuchet MS"/>
              </a:rPr>
              <a:t>U</a:t>
            </a:r>
            <a:r>
              <a:rPr sz="1400" b="1" spc="-35" dirty="0">
                <a:solidFill>
                  <a:srgbClr val="A950D2"/>
                </a:solidFill>
                <a:latin typeface="Trebuchet MS"/>
                <a:cs typeface="Trebuchet MS"/>
              </a:rPr>
              <a:t>n</a:t>
            </a:r>
            <a:r>
              <a:rPr sz="1400" b="1" spc="-70" dirty="0">
                <a:solidFill>
                  <a:srgbClr val="A950D2"/>
                </a:solidFill>
                <a:latin typeface="Trebuchet MS"/>
                <a:cs typeface="Trebuchet MS"/>
              </a:rPr>
              <a:t> </a:t>
            </a:r>
            <a:r>
              <a:rPr sz="1400" b="1" dirty="0">
                <a:solidFill>
                  <a:srgbClr val="A950D2"/>
                </a:solidFill>
                <a:latin typeface="Trebuchet MS"/>
                <a:cs typeface="Trebuchet MS"/>
              </a:rPr>
              <a:t>T</a:t>
            </a:r>
            <a:r>
              <a:rPr sz="1400" b="1" spc="70" dirty="0">
                <a:solidFill>
                  <a:srgbClr val="A950D2"/>
                </a:solidFill>
                <a:latin typeface="Trebuchet MS"/>
                <a:cs typeface="Trebuchet MS"/>
              </a:rPr>
              <a:t>P</a:t>
            </a:r>
            <a:r>
              <a:rPr sz="1400" b="1" spc="-10" dirty="0">
                <a:solidFill>
                  <a:srgbClr val="A950D2"/>
                </a:solidFill>
                <a:latin typeface="Trebuchet MS"/>
                <a:cs typeface="Trebuchet MS"/>
              </a:rPr>
              <a:t>E</a:t>
            </a:r>
            <a:r>
              <a:rPr sz="1400" b="1" spc="-75" dirty="0">
                <a:solidFill>
                  <a:srgbClr val="A950D2"/>
                </a:solidFill>
                <a:latin typeface="Trebuchet MS"/>
                <a:cs typeface="Trebuchet MS"/>
              </a:rPr>
              <a:t> </a:t>
            </a:r>
            <a:r>
              <a:rPr sz="1400" b="1" spc="-50" dirty="0">
                <a:solidFill>
                  <a:srgbClr val="A950D2"/>
                </a:solidFill>
                <a:latin typeface="Trebuchet MS"/>
                <a:cs typeface="Trebuchet MS"/>
              </a:rPr>
              <a:t>2.0</a:t>
            </a:r>
            <a:endParaRPr sz="1400">
              <a:latin typeface="Trebuchet MS"/>
              <a:cs typeface="Trebuchet MS"/>
            </a:endParaRPr>
          </a:p>
          <a:p>
            <a:pPr marL="12700" marR="5080" algn="ctr">
              <a:lnSpc>
                <a:spcPct val="100000"/>
              </a:lnSpc>
              <a:spcBef>
                <a:spcPts val="990"/>
              </a:spcBef>
            </a:pPr>
            <a:r>
              <a:rPr sz="1200" b="1" spc="20" dirty="0">
                <a:latin typeface="Trebuchet MS"/>
                <a:cs typeface="Trebuchet MS"/>
              </a:rPr>
              <a:t>Des</a:t>
            </a:r>
            <a:r>
              <a:rPr sz="1200" b="1" spc="-70" dirty="0">
                <a:latin typeface="Trebuchet MS"/>
                <a:cs typeface="Trebuchet MS"/>
              </a:rPr>
              <a:t> </a:t>
            </a:r>
            <a:r>
              <a:rPr sz="1200" b="1" spc="95" dirty="0">
                <a:latin typeface="Trebuchet MS"/>
                <a:cs typeface="Trebuchet MS"/>
              </a:rPr>
              <a:t>s</a:t>
            </a:r>
            <a:r>
              <a:rPr sz="1200" b="1" spc="-70" dirty="0">
                <a:latin typeface="Trebuchet MS"/>
                <a:cs typeface="Trebuchet MS"/>
              </a:rPr>
              <a:t>e</a:t>
            </a:r>
            <a:r>
              <a:rPr sz="1200" b="1" spc="-60" dirty="0">
                <a:latin typeface="Trebuchet MS"/>
                <a:cs typeface="Trebuchet MS"/>
              </a:rPr>
              <a:t>r</a:t>
            </a:r>
            <a:r>
              <a:rPr sz="1200" b="1" spc="-30" dirty="0">
                <a:latin typeface="Trebuchet MS"/>
                <a:cs typeface="Trebuchet MS"/>
              </a:rPr>
              <a:t>v</a:t>
            </a:r>
            <a:r>
              <a:rPr sz="1200" b="1" spc="-40" dirty="0">
                <a:latin typeface="Trebuchet MS"/>
                <a:cs typeface="Trebuchet MS"/>
              </a:rPr>
              <a:t>i</a:t>
            </a:r>
            <a:r>
              <a:rPr sz="1200" b="1" spc="20" dirty="0">
                <a:latin typeface="Trebuchet MS"/>
                <a:cs typeface="Trebuchet MS"/>
              </a:rPr>
              <a:t>ces</a:t>
            </a:r>
            <a:r>
              <a:rPr sz="1200" b="1" spc="-75" dirty="0">
                <a:latin typeface="Trebuchet MS"/>
                <a:cs typeface="Trebuchet MS"/>
              </a:rPr>
              <a:t> </a:t>
            </a:r>
            <a:r>
              <a:rPr sz="1200" b="1" dirty="0">
                <a:latin typeface="Trebuchet MS"/>
                <a:cs typeface="Trebuchet MS"/>
              </a:rPr>
              <a:t>à</a:t>
            </a:r>
            <a:r>
              <a:rPr sz="1200" b="1" spc="-70" dirty="0">
                <a:latin typeface="Trebuchet MS"/>
                <a:cs typeface="Trebuchet MS"/>
              </a:rPr>
              <a:t> </a:t>
            </a:r>
            <a:r>
              <a:rPr sz="1200" b="1" spc="-30" dirty="0">
                <a:latin typeface="Trebuchet MS"/>
                <a:cs typeface="Trebuchet MS"/>
              </a:rPr>
              <a:t>v</a:t>
            </a:r>
            <a:r>
              <a:rPr sz="1200" b="1" dirty="0">
                <a:latin typeface="Trebuchet MS"/>
                <a:cs typeface="Trebuchet MS"/>
              </a:rPr>
              <a:t>a</a:t>
            </a:r>
            <a:r>
              <a:rPr sz="1200" b="1" spc="-40" dirty="0">
                <a:latin typeface="Trebuchet MS"/>
                <a:cs typeface="Trebuchet MS"/>
              </a:rPr>
              <a:t>l</a:t>
            </a:r>
            <a:r>
              <a:rPr sz="1200" b="1" spc="-55" dirty="0">
                <a:latin typeface="Trebuchet MS"/>
                <a:cs typeface="Trebuchet MS"/>
              </a:rPr>
              <a:t>eur</a:t>
            </a:r>
            <a:r>
              <a:rPr sz="1200" b="1" spc="-85" dirty="0">
                <a:latin typeface="Trebuchet MS"/>
                <a:cs typeface="Trebuchet MS"/>
              </a:rPr>
              <a:t> </a:t>
            </a:r>
            <a:r>
              <a:rPr sz="1200" b="1" dirty="0">
                <a:latin typeface="Trebuchet MS"/>
                <a:cs typeface="Trebuchet MS"/>
              </a:rPr>
              <a:t>a</a:t>
            </a:r>
            <a:r>
              <a:rPr sz="1200" b="1" spc="-55" dirty="0">
                <a:latin typeface="Trebuchet MS"/>
                <a:cs typeface="Trebuchet MS"/>
              </a:rPr>
              <a:t>j</a:t>
            </a:r>
            <a:r>
              <a:rPr sz="1200" b="1" spc="-75" dirty="0">
                <a:latin typeface="Trebuchet MS"/>
                <a:cs typeface="Trebuchet MS"/>
              </a:rPr>
              <a:t>o</a:t>
            </a:r>
            <a:r>
              <a:rPr sz="1200" b="1" spc="-50" dirty="0">
                <a:latin typeface="Trebuchet MS"/>
                <a:cs typeface="Trebuchet MS"/>
              </a:rPr>
              <a:t>utée</a:t>
            </a:r>
            <a:r>
              <a:rPr sz="1200" b="1" spc="-85" dirty="0">
                <a:latin typeface="Trebuchet MS"/>
                <a:cs typeface="Trebuchet MS"/>
              </a:rPr>
              <a:t> </a:t>
            </a:r>
            <a:r>
              <a:rPr sz="1200" b="1" spc="-30" dirty="0">
                <a:latin typeface="Trebuchet MS"/>
                <a:cs typeface="Trebuchet MS"/>
              </a:rPr>
              <a:t>p</a:t>
            </a:r>
            <a:r>
              <a:rPr sz="1200" b="1" spc="-5" dirty="0">
                <a:latin typeface="Trebuchet MS"/>
                <a:cs typeface="Trebuchet MS"/>
              </a:rPr>
              <a:t>o</a:t>
            </a:r>
            <a:r>
              <a:rPr sz="1200" b="1" spc="-60" dirty="0">
                <a:latin typeface="Trebuchet MS"/>
                <a:cs typeface="Trebuchet MS"/>
              </a:rPr>
              <a:t>ur </a:t>
            </a:r>
            <a:r>
              <a:rPr sz="1200" b="1" spc="-40" dirty="0">
                <a:latin typeface="Trebuchet MS"/>
                <a:cs typeface="Trebuchet MS"/>
              </a:rPr>
              <a:t>l</a:t>
            </a:r>
            <a:r>
              <a:rPr sz="1200" b="1" spc="-30" dirty="0">
                <a:latin typeface="Trebuchet MS"/>
                <a:cs typeface="Trebuchet MS"/>
              </a:rPr>
              <a:t>e  </a:t>
            </a:r>
            <a:r>
              <a:rPr sz="1200" b="1" dirty="0">
                <a:latin typeface="Trebuchet MS"/>
                <a:cs typeface="Trebuchet MS"/>
              </a:rPr>
              <a:t>c</a:t>
            </a:r>
            <a:r>
              <a:rPr sz="1200" b="1" spc="5" dirty="0">
                <a:latin typeface="Trebuchet MS"/>
                <a:cs typeface="Trebuchet MS"/>
              </a:rPr>
              <a:t>omm</a:t>
            </a:r>
            <a:r>
              <a:rPr sz="1200" b="1" spc="-70" dirty="0">
                <a:latin typeface="Trebuchet MS"/>
                <a:cs typeface="Trebuchet MS"/>
              </a:rPr>
              <a:t>e</a:t>
            </a:r>
            <a:r>
              <a:rPr sz="1200" b="1" spc="-60" dirty="0">
                <a:latin typeface="Trebuchet MS"/>
                <a:cs typeface="Trebuchet MS"/>
              </a:rPr>
              <a:t>r</a:t>
            </a:r>
            <a:r>
              <a:rPr sz="1200" b="1" spc="-30" dirty="0">
                <a:latin typeface="Trebuchet MS"/>
                <a:cs typeface="Trebuchet MS"/>
              </a:rPr>
              <a:t>çan</a:t>
            </a:r>
            <a:r>
              <a:rPr sz="1200" b="1" spc="-20" dirty="0">
                <a:latin typeface="Trebuchet MS"/>
                <a:cs typeface="Trebuchet MS"/>
              </a:rPr>
              <a:t>t</a:t>
            </a:r>
            <a:r>
              <a:rPr sz="1200" b="1" spc="-85" dirty="0">
                <a:latin typeface="Trebuchet MS"/>
                <a:cs typeface="Trebuchet MS"/>
              </a:rPr>
              <a:t> </a:t>
            </a:r>
            <a:r>
              <a:rPr sz="1200" b="1" spc="-60" dirty="0">
                <a:latin typeface="Trebuchet MS"/>
                <a:cs typeface="Trebuchet MS"/>
              </a:rPr>
              <a:t>et</a:t>
            </a:r>
            <a:r>
              <a:rPr sz="1200" b="1" spc="-75" dirty="0">
                <a:latin typeface="Trebuchet MS"/>
                <a:cs typeface="Trebuchet MS"/>
              </a:rPr>
              <a:t> </a:t>
            </a:r>
            <a:r>
              <a:rPr sz="1200" b="1" spc="95" dirty="0">
                <a:latin typeface="Trebuchet MS"/>
                <a:cs typeface="Trebuchet MS"/>
              </a:rPr>
              <a:t>s</a:t>
            </a:r>
            <a:r>
              <a:rPr sz="1200" b="1" spc="25" dirty="0">
                <a:latin typeface="Trebuchet MS"/>
                <a:cs typeface="Trebuchet MS"/>
              </a:rPr>
              <a:t>es</a:t>
            </a:r>
            <a:r>
              <a:rPr sz="1200" b="1" spc="-70" dirty="0">
                <a:latin typeface="Trebuchet MS"/>
                <a:cs typeface="Trebuchet MS"/>
              </a:rPr>
              <a:t> </a:t>
            </a:r>
            <a:r>
              <a:rPr sz="1200" b="1" spc="-25" dirty="0">
                <a:latin typeface="Trebuchet MS"/>
                <a:cs typeface="Trebuchet MS"/>
              </a:rPr>
              <a:t>c</a:t>
            </a:r>
            <a:r>
              <a:rPr sz="1200" b="1" spc="-10" dirty="0">
                <a:latin typeface="Trebuchet MS"/>
                <a:cs typeface="Trebuchet MS"/>
              </a:rPr>
              <a:t>l</a:t>
            </a:r>
            <a:r>
              <a:rPr sz="1200" b="1" spc="-40" dirty="0">
                <a:latin typeface="Trebuchet MS"/>
                <a:cs typeface="Trebuchet MS"/>
              </a:rPr>
              <a:t>i</a:t>
            </a:r>
            <a:r>
              <a:rPr sz="1200" b="1" spc="-15" dirty="0">
                <a:latin typeface="Trebuchet MS"/>
                <a:cs typeface="Trebuchet MS"/>
              </a:rPr>
              <a:t>ents</a:t>
            </a:r>
            <a:endParaRPr sz="1200">
              <a:latin typeface="Trebuchet MS"/>
              <a:cs typeface="Trebuchet MS"/>
            </a:endParaRPr>
          </a:p>
        </p:txBody>
      </p:sp>
      <p:sp>
        <p:nvSpPr>
          <p:cNvPr id="16" name="object 10">
            <a:extLst>
              <a:ext uri="{FF2B5EF4-FFF2-40B4-BE49-F238E27FC236}">
                <a16:creationId xmlns:a16="http://schemas.microsoft.com/office/drawing/2014/main" id="{713E3A82-8FB5-4338-8049-862B711783AC}"/>
              </a:ext>
            </a:extLst>
          </p:cNvPr>
          <p:cNvSpPr/>
          <p:nvPr/>
        </p:nvSpPr>
        <p:spPr>
          <a:xfrm>
            <a:off x="294893" y="3856127"/>
            <a:ext cx="2573020" cy="1036319"/>
          </a:xfrm>
          <a:custGeom>
            <a:avLst/>
            <a:gdLst/>
            <a:ahLst/>
            <a:cxnLst/>
            <a:rect l="l" t="t" r="r" b="b"/>
            <a:pathLst>
              <a:path w="2573020" h="1036320">
                <a:moveTo>
                  <a:pt x="0" y="115188"/>
                </a:moveTo>
                <a:lnTo>
                  <a:pt x="9050" y="70348"/>
                </a:lnTo>
                <a:lnTo>
                  <a:pt x="33729" y="33734"/>
                </a:lnTo>
                <a:lnTo>
                  <a:pt x="70332" y="9050"/>
                </a:lnTo>
                <a:lnTo>
                  <a:pt x="115150" y="0"/>
                </a:lnTo>
                <a:lnTo>
                  <a:pt x="2457323" y="0"/>
                </a:lnTo>
                <a:lnTo>
                  <a:pt x="2502163" y="9050"/>
                </a:lnTo>
                <a:lnTo>
                  <a:pt x="2538777" y="33734"/>
                </a:lnTo>
                <a:lnTo>
                  <a:pt x="2563461" y="70348"/>
                </a:lnTo>
                <a:lnTo>
                  <a:pt x="2572512" y="115188"/>
                </a:lnTo>
                <a:lnTo>
                  <a:pt x="2572512" y="921169"/>
                </a:lnTo>
                <a:lnTo>
                  <a:pt x="2563461" y="965987"/>
                </a:lnTo>
                <a:lnTo>
                  <a:pt x="2538777" y="1002590"/>
                </a:lnTo>
                <a:lnTo>
                  <a:pt x="2502163" y="1027269"/>
                </a:lnTo>
                <a:lnTo>
                  <a:pt x="2457323" y="1036319"/>
                </a:lnTo>
                <a:lnTo>
                  <a:pt x="115150" y="1036319"/>
                </a:lnTo>
                <a:lnTo>
                  <a:pt x="70332" y="1027269"/>
                </a:lnTo>
                <a:lnTo>
                  <a:pt x="33729" y="1002590"/>
                </a:lnTo>
                <a:lnTo>
                  <a:pt x="9050" y="965987"/>
                </a:lnTo>
                <a:lnTo>
                  <a:pt x="0" y="921169"/>
                </a:lnTo>
                <a:lnTo>
                  <a:pt x="0" y="115188"/>
                </a:lnTo>
                <a:close/>
              </a:path>
            </a:pathLst>
          </a:custGeom>
          <a:ln w="28575">
            <a:solidFill>
              <a:srgbClr val="006FC0"/>
            </a:solidFill>
          </a:ln>
        </p:spPr>
        <p:txBody>
          <a:bodyPr wrap="square" lIns="0" tIns="0" rIns="0" bIns="0" rtlCol="0"/>
          <a:lstStyle/>
          <a:p>
            <a:endParaRPr/>
          </a:p>
        </p:txBody>
      </p:sp>
      <p:sp>
        <p:nvSpPr>
          <p:cNvPr id="22" name="object 11">
            <a:extLst>
              <a:ext uri="{FF2B5EF4-FFF2-40B4-BE49-F238E27FC236}">
                <a16:creationId xmlns:a16="http://schemas.microsoft.com/office/drawing/2014/main" id="{05885FD6-93FA-4B1D-AD1A-76FE00B09EB7}"/>
              </a:ext>
            </a:extLst>
          </p:cNvPr>
          <p:cNvSpPr txBox="1"/>
          <p:nvPr/>
        </p:nvSpPr>
        <p:spPr>
          <a:xfrm>
            <a:off x="506983" y="3991151"/>
            <a:ext cx="2144395" cy="756920"/>
          </a:xfrm>
          <a:prstGeom prst="rect">
            <a:avLst/>
          </a:prstGeom>
        </p:spPr>
        <p:txBody>
          <a:bodyPr vert="horz" wrap="square" lIns="0" tIns="12700" rIns="0" bIns="0" rtlCol="0" anchor="ctr">
            <a:spAutoFit/>
          </a:bodyPr>
          <a:lstStyle/>
          <a:p>
            <a:pPr marL="12700" marR="5080" algn="ctr">
              <a:lnSpc>
                <a:spcPct val="100000"/>
              </a:lnSpc>
              <a:spcBef>
                <a:spcPts val="100"/>
              </a:spcBef>
            </a:pPr>
            <a:r>
              <a:rPr sz="1200" spc="-20" dirty="0">
                <a:solidFill>
                  <a:srgbClr val="006FC0"/>
                </a:solidFill>
                <a:latin typeface="Trebuchet MS"/>
                <a:cs typeface="Trebuchet MS"/>
              </a:rPr>
              <a:t>E</a:t>
            </a:r>
            <a:r>
              <a:rPr sz="1200" spc="-10" dirty="0">
                <a:solidFill>
                  <a:srgbClr val="006FC0"/>
                </a:solidFill>
                <a:latin typeface="Trebuchet MS"/>
                <a:cs typeface="Trebuchet MS"/>
              </a:rPr>
              <a:t>r</a:t>
            </a:r>
            <a:r>
              <a:rPr sz="1200" spc="35" dirty="0">
                <a:solidFill>
                  <a:srgbClr val="006FC0"/>
                </a:solidFill>
                <a:latin typeface="Trebuchet MS"/>
                <a:cs typeface="Trebuchet MS"/>
              </a:rPr>
              <a:t>gon</a:t>
            </a:r>
            <a:r>
              <a:rPr sz="1200" spc="30" dirty="0">
                <a:solidFill>
                  <a:srgbClr val="006FC0"/>
                </a:solidFill>
                <a:latin typeface="Trebuchet MS"/>
                <a:cs typeface="Trebuchet MS"/>
              </a:rPr>
              <a:t>o</a:t>
            </a:r>
            <a:r>
              <a:rPr sz="1200" spc="55" dirty="0">
                <a:solidFill>
                  <a:srgbClr val="006FC0"/>
                </a:solidFill>
                <a:latin typeface="Trebuchet MS"/>
                <a:cs typeface="Trebuchet MS"/>
              </a:rPr>
              <a:t>m</a:t>
            </a:r>
            <a:r>
              <a:rPr sz="1200" spc="-60" dirty="0">
                <a:solidFill>
                  <a:srgbClr val="006FC0"/>
                </a:solidFill>
                <a:latin typeface="Trebuchet MS"/>
                <a:cs typeface="Trebuchet MS"/>
              </a:rPr>
              <a:t>i</a:t>
            </a:r>
            <a:r>
              <a:rPr sz="1200" spc="-20" dirty="0">
                <a:solidFill>
                  <a:srgbClr val="006FC0"/>
                </a:solidFill>
                <a:latin typeface="Trebuchet MS"/>
                <a:cs typeface="Trebuchet MS"/>
              </a:rPr>
              <a:t>e</a:t>
            </a:r>
            <a:r>
              <a:rPr sz="1200" spc="-65" dirty="0">
                <a:solidFill>
                  <a:srgbClr val="006FC0"/>
                </a:solidFill>
                <a:latin typeface="Trebuchet MS"/>
                <a:cs typeface="Trebuchet MS"/>
              </a:rPr>
              <a:t> </a:t>
            </a:r>
            <a:r>
              <a:rPr sz="1200" spc="-10" dirty="0">
                <a:solidFill>
                  <a:srgbClr val="006FC0"/>
                </a:solidFill>
                <a:latin typeface="Trebuchet MS"/>
                <a:cs typeface="Trebuchet MS"/>
              </a:rPr>
              <a:t>de</a:t>
            </a:r>
            <a:r>
              <a:rPr sz="1200" spc="-55" dirty="0">
                <a:solidFill>
                  <a:srgbClr val="006FC0"/>
                </a:solidFill>
                <a:latin typeface="Trebuchet MS"/>
                <a:cs typeface="Trebuchet MS"/>
              </a:rPr>
              <a:t> </a:t>
            </a:r>
            <a:r>
              <a:rPr sz="1200" spc="-85" dirty="0">
                <a:solidFill>
                  <a:srgbClr val="006FC0"/>
                </a:solidFill>
                <a:latin typeface="Trebuchet MS"/>
                <a:cs typeface="Trebuchet MS"/>
              </a:rPr>
              <a:t>t</a:t>
            </a:r>
            <a:r>
              <a:rPr sz="1200" spc="-15" dirty="0">
                <a:solidFill>
                  <a:srgbClr val="006FC0"/>
                </a:solidFill>
                <a:latin typeface="Trebuchet MS"/>
                <a:cs typeface="Trebuchet MS"/>
              </a:rPr>
              <a:t>yp</a:t>
            </a:r>
            <a:r>
              <a:rPr sz="1200" spc="-20" dirty="0">
                <a:solidFill>
                  <a:srgbClr val="006FC0"/>
                </a:solidFill>
                <a:latin typeface="Trebuchet MS"/>
                <a:cs typeface="Trebuchet MS"/>
              </a:rPr>
              <a:t>e</a:t>
            </a:r>
            <a:r>
              <a:rPr sz="1200" spc="-75" dirty="0">
                <a:solidFill>
                  <a:srgbClr val="006FC0"/>
                </a:solidFill>
                <a:latin typeface="Trebuchet MS"/>
                <a:cs typeface="Trebuchet MS"/>
              </a:rPr>
              <a:t> </a:t>
            </a:r>
            <a:r>
              <a:rPr sz="1200" spc="130" dirty="0">
                <a:solidFill>
                  <a:srgbClr val="006FC0"/>
                </a:solidFill>
                <a:latin typeface="Trebuchet MS"/>
                <a:cs typeface="Trebuchet MS"/>
              </a:rPr>
              <a:t>s</a:t>
            </a:r>
            <a:r>
              <a:rPr sz="1200" spc="55" dirty="0">
                <a:solidFill>
                  <a:srgbClr val="006FC0"/>
                </a:solidFill>
                <a:latin typeface="Trebuchet MS"/>
                <a:cs typeface="Trebuchet MS"/>
              </a:rPr>
              <a:t>m</a:t>
            </a:r>
            <a:r>
              <a:rPr sz="1200" spc="15" dirty="0">
                <a:solidFill>
                  <a:srgbClr val="006FC0"/>
                </a:solidFill>
                <a:latin typeface="Trebuchet MS"/>
                <a:cs typeface="Trebuchet MS"/>
              </a:rPr>
              <a:t>a</a:t>
            </a:r>
            <a:r>
              <a:rPr sz="1200" spc="-80" dirty="0">
                <a:solidFill>
                  <a:srgbClr val="006FC0"/>
                </a:solidFill>
                <a:latin typeface="Trebuchet MS"/>
                <a:cs typeface="Trebuchet MS"/>
              </a:rPr>
              <a:t>r</a:t>
            </a:r>
            <a:r>
              <a:rPr sz="1200" spc="-75" dirty="0">
                <a:solidFill>
                  <a:srgbClr val="006FC0"/>
                </a:solidFill>
                <a:latin typeface="Trebuchet MS"/>
                <a:cs typeface="Trebuchet MS"/>
              </a:rPr>
              <a:t>t</a:t>
            </a:r>
            <a:r>
              <a:rPr sz="1200" spc="10" dirty="0">
                <a:solidFill>
                  <a:srgbClr val="006FC0"/>
                </a:solidFill>
                <a:latin typeface="Trebuchet MS"/>
                <a:cs typeface="Trebuchet MS"/>
              </a:rPr>
              <a:t>pho</a:t>
            </a:r>
            <a:r>
              <a:rPr sz="1200" spc="5" dirty="0">
                <a:solidFill>
                  <a:srgbClr val="006FC0"/>
                </a:solidFill>
                <a:latin typeface="Trebuchet MS"/>
                <a:cs typeface="Trebuchet MS"/>
              </a:rPr>
              <a:t>n</a:t>
            </a:r>
            <a:r>
              <a:rPr sz="1200" spc="-15" dirty="0">
                <a:solidFill>
                  <a:srgbClr val="006FC0"/>
                </a:solidFill>
                <a:latin typeface="Trebuchet MS"/>
                <a:cs typeface="Trebuchet MS"/>
              </a:rPr>
              <a:t>e  </a:t>
            </a:r>
            <a:r>
              <a:rPr sz="1200" spc="50" dirty="0">
                <a:solidFill>
                  <a:srgbClr val="006FC0"/>
                </a:solidFill>
                <a:latin typeface="Trebuchet MS"/>
                <a:cs typeface="Trebuchet MS"/>
              </a:rPr>
              <a:t>D</a:t>
            </a:r>
            <a:r>
              <a:rPr sz="1200" spc="15" dirty="0">
                <a:solidFill>
                  <a:srgbClr val="006FC0"/>
                </a:solidFill>
                <a:latin typeface="Trebuchet MS"/>
                <a:cs typeface="Trebuchet MS"/>
              </a:rPr>
              <a:t>a</a:t>
            </a:r>
            <a:r>
              <a:rPr sz="1200" spc="-70" dirty="0">
                <a:solidFill>
                  <a:srgbClr val="006FC0"/>
                </a:solidFill>
                <a:latin typeface="Trebuchet MS"/>
                <a:cs typeface="Trebuchet MS"/>
              </a:rPr>
              <a:t>ll</a:t>
            </a:r>
            <a:r>
              <a:rPr sz="1200" spc="-20" dirty="0">
                <a:solidFill>
                  <a:srgbClr val="006FC0"/>
                </a:solidFill>
                <a:latin typeface="Trebuchet MS"/>
                <a:cs typeface="Trebuchet MS"/>
              </a:rPr>
              <a:t>e</a:t>
            </a:r>
            <a:r>
              <a:rPr sz="1200" spc="-65" dirty="0">
                <a:solidFill>
                  <a:srgbClr val="006FC0"/>
                </a:solidFill>
                <a:latin typeface="Trebuchet MS"/>
                <a:cs typeface="Trebuchet MS"/>
              </a:rPr>
              <a:t> </a:t>
            </a:r>
            <a:r>
              <a:rPr sz="1200" spc="-80" dirty="0">
                <a:solidFill>
                  <a:srgbClr val="006FC0"/>
                </a:solidFill>
                <a:latin typeface="Trebuchet MS"/>
                <a:cs typeface="Trebuchet MS"/>
              </a:rPr>
              <a:t>t</a:t>
            </a:r>
            <a:r>
              <a:rPr sz="1200" spc="15" dirty="0">
                <a:solidFill>
                  <a:srgbClr val="006FC0"/>
                </a:solidFill>
                <a:latin typeface="Trebuchet MS"/>
                <a:cs typeface="Trebuchet MS"/>
              </a:rPr>
              <a:t>a</a:t>
            </a:r>
            <a:r>
              <a:rPr sz="1200" spc="25" dirty="0">
                <a:solidFill>
                  <a:srgbClr val="006FC0"/>
                </a:solidFill>
                <a:latin typeface="Trebuchet MS"/>
                <a:cs typeface="Trebuchet MS"/>
              </a:rPr>
              <a:t>c</a:t>
            </a:r>
            <a:r>
              <a:rPr sz="1200" spc="-85" dirty="0">
                <a:solidFill>
                  <a:srgbClr val="006FC0"/>
                </a:solidFill>
                <a:latin typeface="Trebuchet MS"/>
                <a:cs typeface="Trebuchet MS"/>
              </a:rPr>
              <a:t>t</a:t>
            </a:r>
            <a:r>
              <a:rPr sz="1200" spc="-60" dirty="0">
                <a:solidFill>
                  <a:srgbClr val="006FC0"/>
                </a:solidFill>
                <a:latin typeface="Trebuchet MS"/>
                <a:cs typeface="Trebuchet MS"/>
              </a:rPr>
              <a:t>i</a:t>
            </a:r>
            <a:r>
              <a:rPr sz="1200" spc="-70" dirty="0">
                <a:solidFill>
                  <a:srgbClr val="006FC0"/>
                </a:solidFill>
                <a:latin typeface="Trebuchet MS"/>
                <a:cs typeface="Trebuchet MS"/>
              </a:rPr>
              <a:t>l</a:t>
            </a:r>
            <a:r>
              <a:rPr sz="1200" spc="-20" dirty="0">
                <a:solidFill>
                  <a:srgbClr val="006FC0"/>
                </a:solidFill>
                <a:latin typeface="Trebuchet MS"/>
                <a:cs typeface="Trebuchet MS"/>
              </a:rPr>
              <a:t>e</a:t>
            </a:r>
            <a:r>
              <a:rPr sz="1200" spc="-75" dirty="0">
                <a:solidFill>
                  <a:srgbClr val="006FC0"/>
                </a:solidFill>
                <a:latin typeface="Trebuchet MS"/>
                <a:cs typeface="Trebuchet MS"/>
              </a:rPr>
              <a:t> </a:t>
            </a:r>
            <a:r>
              <a:rPr sz="1200" spc="-15" dirty="0">
                <a:solidFill>
                  <a:srgbClr val="006FC0"/>
                </a:solidFill>
                <a:latin typeface="Trebuchet MS"/>
                <a:cs typeface="Trebuchet MS"/>
              </a:rPr>
              <a:t>réa</a:t>
            </a:r>
            <a:r>
              <a:rPr sz="1200" spc="-20" dirty="0">
                <a:solidFill>
                  <a:srgbClr val="006FC0"/>
                </a:solidFill>
                <a:latin typeface="Trebuchet MS"/>
                <a:cs typeface="Trebuchet MS"/>
              </a:rPr>
              <a:t>c</a:t>
            </a:r>
            <a:r>
              <a:rPr sz="1200" spc="-85" dirty="0">
                <a:solidFill>
                  <a:srgbClr val="006FC0"/>
                </a:solidFill>
                <a:latin typeface="Trebuchet MS"/>
                <a:cs typeface="Trebuchet MS"/>
              </a:rPr>
              <a:t>t</a:t>
            </a:r>
            <a:r>
              <a:rPr sz="1200" spc="-60" dirty="0">
                <a:solidFill>
                  <a:srgbClr val="006FC0"/>
                </a:solidFill>
                <a:latin typeface="Trebuchet MS"/>
                <a:cs typeface="Trebuchet MS"/>
              </a:rPr>
              <a:t>i</a:t>
            </a:r>
            <a:r>
              <a:rPr sz="1200" spc="-20" dirty="0">
                <a:solidFill>
                  <a:srgbClr val="006FC0"/>
                </a:solidFill>
                <a:latin typeface="Trebuchet MS"/>
                <a:cs typeface="Trebuchet MS"/>
              </a:rPr>
              <a:t>ve</a:t>
            </a:r>
            <a:endParaRPr sz="1200">
              <a:latin typeface="Trebuchet MS"/>
              <a:cs typeface="Trebuchet MS"/>
            </a:endParaRPr>
          </a:p>
          <a:p>
            <a:pPr marL="198120" marR="189865" indent="1270" algn="ctr">
              <a:lnSpc>
                <a:spcPct val="100000"/>
              </a:lnSpc>
            </a:pPr>
            <a:r>
              <a:rPr sz="1200" spc="60" dirty="0">
                <a:solidFill>
                  <a:srgbClr val="006FC0"/>
                </a:solidFill>
                <a:latin typeface="Trebuchet MS"/>
                <a:cs typeface="Trebuchet MS"/>
              </a:rPr>
              <a:t>B</a:t>
            </a:r>
            <a:r>
              <a:rPr sz="1200" spc="15" dirty="0">
                <a:solidFill>
                  <a:srgbClr val="006FC0"/>
                </a:solidFill>
                <a:latin typeface="Trebuchet MS"/>
                <a:cs typeface="Trebuchet MS"/>
              </a:rPr>
              <a:t>a</a:t>
            </a:r>
            <a:r>
              <a:rPr sz="1200" spc="-85" dirty="0">
                <a:solidFill>
                  <a:srgbClr val="006FC0"/>
                </a:solidFill>
                <a:latin typeface="Trebuchet MS"/>
                <a:cs typeface="Trebuchet MS"/>
              </a:rPr>
              <a:t>tt</a:t>
            </a:r>
            <a:r>
              <a:rPr sz="1200" spc="-40" dirty="0">
                <a:solidFill>
                  <a:srgbClr val="006FC0"/>
                </a:solidFill>
                <a:latin typeface="Trebuchet MS"/>
                <a:cs typeface="Trebuchet MS"/>
              </a:rPr>
              <a:t>erie</a:t>
            </a:r>
            <a:r>
              <a:rPr sz="1200" spc="-75" dirty="0">
                <a:solidFill>
                  <a:srgbClr val="006FC0"/>
                </a:solidFill>
                <a:latin typeface="Trebuchet MS"/>
                <a:cs typeface="Trebuchet MS"/>
              </a:rPr>
              <a:t> </a:t>
            </a:r>
            <a:r>
              <a:rPr sz="1200" spc="-40" dirty="0">
                <a:solidFill>
                  <a:srgbClr val="006FC0"/>
                </a:solidFill>
                <a:latin typeface="Trebuchet MS"/>
                <a:cs typeface="Trebuchet MS"/>
              </a:rPr>
              <a:t>p</a:t>
            </a:r>
            <a:r>
              <a:rPr sz="1200" spc="-30" dirty="0">
                <a:solidFill>
                  <a:srgbClr val="006FC0"/>
                </a:solidFill>
                <a:latin typeface="Trebuchet MS"/>
                <a:cs typeface="Trebuchet MS"/>
              </a:rPr>
              <a:t>l</a:t>
            </a:r>
            <a:r>
              <a:rPr sz="1200" spc="70" dirty="0">
                <a:solidFill>
                  <a:srgbClr val="006FC0"/>
                </a:solidFill>
                <a:latin typeface="Trebuchet MS"/>
                <a:cs typeface="Trebuchet MS"/>
              </a:rPr>
              <a:t>u</a:t>
            </a:r>
            <a:r>
              <a:rPr sz="1200" spc="55" dirty="0">
                <a:solidFill>
                  <a:srgbClr val="006FC0"/>
                </a:solidFill>
                <a:latin typeface="Trebuchet MS"/>
                <a:cs typeface="Trebuchet MS"/>
              </a:rPr>
              <a:t>s</a:t>
            </a:r>
            <a:r>
              <a:rPr sz="1200" spc="-65" dirty="0">
                <a:solidFill>
                  <a:srgbClr val="006FC0"/>
                </a:solidFill>
                <a:latin typeface="Trebuchet MS"/>
                <a:cs typeface="Trebuchet MS"/>
              </a:rPr>
              <a:t> </a:t>
            </a:r>
            <a:r>
              <a:rPr sz="1200" spc="-20" dirty="0">
                <a:solidFill>
                  <a:srgbClr val="006FC0"/>
                </a:solidFill>
                <a:latin typeface="Trebuchet MS"/>
                <a:cs typeface="Trebuchet MS"/>
              </a:rPr>
              <a:t>pu</a:t>
            </a:r>
            <a:r>
              <a:rPr sz="1200" spc="-15" dirty="0">
                <a:solidFill>
                  <a:srgbClr val="006FC0"/>
                </a:solidFill>
                <a:latin typeface="Trebuchet MS"/>
                <a:cs typeface="Trebuchet MS"/>
              </a:rPr>
              <a:t>i</a:t>
            </a:r>
            <a:r>
              <a:rPr sz="1200" spc="130" dirty="0">
                <a:solidFill>
                  <a:srgbClr val="006FC0"/>
                </a:solidFill>
                <a:latin typeface="Trebuchet MS"/>
                <a:cs typeface="Trebuchet MS"/>
              </a:rPr>
              <a:t>ss</a:t>
            </a:r>
            <a:r>
              <a:rPr sz="1200" spc="15" dirty="0">
                <a:solidFill>
                  <a:srgbClr val="006FC0"/>
                </a:solidFill>
                <a:latin typeface="Trebuchet MS"/>
                <a:cs typeface="Trebuchet MS"/>
              </a:rPr>
              <a:t>a</a:t>
            </a:r>
            <a:r>
              <a:rPr sz="1200" spc="-30" dirty="0">
                <a:solidFill>
                  <a:srgbClr val="006FC0"/>
                </a:solidFill>
                <a:latin typeface="Trebuchet MS"/>
                <a:cs typeface="Trebuchet MS"/>
              </a:rPr>
              <a:t>nte  </a:t>
            </a:r>
            <a:r>
              <a:rPr sz="1200" spc="10" dirty="0">
                <a:solidFill>
                  <a:srgbClr val="006FC0"/>
                </a:solidFill>
                <a:latin typeface="Trebuchet MS"/>
                <a:cs typeface="Trebuchet MS"/>
              </a:rPr>
              <a:t>Transactions</a:t>
            </a:r>
            <a:r>
              <a:rPr sz="1200" spc="-85" dirty="0">
                <a:solidFill>
                  <a:srgbClr val="006FC0"/>
                </a:solidFill>
                <a:latin typeface="Trebuchet MS"/>
                <a:cs typeface="Trebuchet MS"/>
              </a:rPr>
              <a:t> </a:t>
            </a:r>
            <a:r>
              <a:rPr sz="1200" spc="15" dirty="0">
                <a:solidFill>
                  <a:srgbClr val="006FC0"/>
                </a:solidFill>
                <a:latin typeface="Trebuchet MS"/>
                <a:cs typeface="Trebuchet MS"/>
              </a:rPr>
              <a:t>plus</a:t>
            </a:r>
            <a:r>
              <a:rPr sz="1200" spc="-60" dirty="0">
                <a:solidFill>
                  <a:srgbClr val="006FC0"/>
                </a:solidFill>
                <a:latin typeface="Trebuchet MS"/>
                <a:cs typeface="Trebuchet MS"/>
              </a:rPr>
              <a:t> </a:t>
            </a:r>
            <a:r>
              <a:rPr sz="1200" dirty="0">
                <a:solidFill>
                  <a:srgbClr val="006FC0"/>
                </a:solidFill>
                <a:latin typeface="Trebuchet MS"/>
                <a:cs typeface="Trebuchet MS"/>
              </a:rPr>
              <a:t>rapides</a:t>
            </a:r>
            <a:endParaRPr sz="1200">
              <a:latin typeface="Trebuchet MS"/>
              <a:cs typeface="Trebuchet MS"/>
            </a:endParaRPr>
          </a:p>
        </p:txBody>
      </p:sp>
      <p:sp>
        <p:nvSpPr>
          <p:cNvPr id="23" name="object 12">
            <a:extLst>
              <a:ext uri="{FF2B5EF4-FFF2-40B4-BE49-F238E27FC236}">
                <a16:creationId xmlns:a16="http://schemas.microsoft.com/office/drawing/2014/main" id="{2E1B6BEA-E35C-4381-839B-BCFD9A183B5A}"/>
              </a:ext>
            </a:extLst>
          </p:cNvPr>
          <p:cNvSpPr txBox="1"/>
          <p:nvPr/>
        </p:nvSpPr>
        <p:spPr>
          <a:xfrm>
            <a:off x="3480053" y="4030752"/>
            <a:ext cx="2260600" cy="574040"/>
          </a:xfrm>
          <a:prstGeom prst="rect">
            <a:avLst/>
          </a:prstGeom>
        </p:spPr>
        <p:txBody>
          <a:bodyPr vert="horz" wrap="square" lIns="0" tIns="12700" rIns="0" bIns="0" rtlCol="0">
            <a:spAutoFit/>
          </a:bodyPr>
          <a:lstStyle/>
          <a:p>
            <a:pPr marL="12700" marR="5080" indent="-635" algn="ctr">
              <a:lnSpc>
                <a:spcPct val="100000"/>
              </a:lnSpc>
              <a:spcBef>
                <a:spcPts val="100"/>
              </a:spcBef>
            </a:pPr>
            <a:r>
              <a:rPr sz="1200" spc="5" dirty="0">
                <a:solidFill>
                  <a:srgbClr val="00AF50"/>
                </a:solidFill>
                <a:latin typeface="Trebuchet MS"/>
                <a:cs typeface="Trebuchet MS"/>
              </a:rPr>
              <a:t>Démarche  </a:t>
            </a:r>
            <a:r>
              <a:rPr sz="1200" dirty="0">
                <a:solidFill>
                  <a:srgbClr val="00AF50"/>
                </a:solidFill>
                <a:latin typeface="Trebuchet MS"/>
                <a:cs typeface="Trebuchet MS"/>
              </a:rPr>
              <a:t>écologique </a:t>
            </a:r>
            <a:r>
              <a:rPr sz="1200" spc="5" dirty="0">
                <a:solidFill>
                  <a:srgbClr val="00AF50"/>
                </a:solidFill>
                <a:latin typeface="Trebuchet MS"/>
                <a:cs typeface="Trebuchet MS"/>
              </a:rPr>
              <a:t> </a:t>
            </a:r>
            <a:r>
              <a:rPr sz="1200" spc="25" dirty="0">
                <a:solidFill>
                  <a:srgbClr val="00AF50"/>
                </a:solidFill>
                <a:latin typeface="Trebuchet MS"/>
                <a:cs typeface="Trebuchet MS"/>
              </a:rPr>
              <a:t>Economies </a:t>
            </a:r>
            <a:r>
              <a:rPr sz="1200" spc="-10" dirty="0">
                <a:solidFill>
                  <a:srgbClr val="00AF50"/>
                </a:solidFill>
                <a:latin typeface="Trebuchet MS"/>
                <a:cs typeface="Trebuchet MS"/>
              </a:rPr>
              <a:t>financières </a:t>
            </a:r>
            <a:r>
              <a:rPr sz="1200" spc="-5" dirty="0">
                <a:solidFill>
                  <a:srgbClr val="00AF50"/>
                </a:solidFill>
                <a:latin typeface="Trebuchet MS"/>
                <a:cs typeface="Trebuchet MS"/>
              </a:rPr>
              <a:t> </a:t>
            </a:r>
            <a:r>
              <a:rPr sz="1200" spc="-20" dirty="0">
                <a:solidFill>
                  <a:srgbClr val="00AF50"/>
                </a:solidFill>
                <a:latin typeface="Trebuchet MS"/>
                <a:cs typeface="Trebuchet MS"/>
              </a:rPr>
              <a:t>Anticipation</a:t>
            </a:r>
            <a:r>
              <a:rPr sz="1200" spc="-60" dirty="0">
                <a:solidFill>
                  <a:srgbClr val="00AF50"/>
                </a:solidFill>
                <a:latin typeface="Trebuchet MS"/>
                <a:cs typeface="Trebuchet MS"/>
              </a:rPr>
              <a:t> </a:t>
            </a:r>
            <a:r>
              <a:rPr sz="1200" spc="-10" dirty="0">
                <a:solidFill>
                  <a:srgbClr val="00AF50"/>
                </a:solidFill>
                <a:latin typeface="Trebuchet MS"/>
                <a:cs typeface="Trebuchet MS"/>
              </a:rPr>
              <a:t>de</a:t>
            </a:r>
            <a:r>
              <a:rPr sz="1200" spc="-45" dirty="0">
                <a:solidFill>
                  <a:srgbClr val="00AF50"/>
                </a:solidFill>
                <a:latin typeface="Trebuchet MS"/>
                <a:cs typeface="Trebuchet MS"/>
              </a:rPr>
              <a:t> </a:t>
            </a:r>
            <a:r>
              <a:rPr sz="1200" spc="-25" dirty="0">
                <a:solidFill>
                  <a:srgbClr val="00AF50"/>
                </a:solidFill>
                <a:latin typeface="Trebuchet MS"/>
                <a:cs typeface="Trebuchet MS"/>
              </a:rPr>
              <a:t>la</a:t>
            </a:r>
            <a:r>
              <a:rPr sz="1200" spc="-60" dirty="0">
                <a:solidFill>
                  <a:srgbClr val="00AF50"/>
                </a:solidFill>
                <a:latin typeface="Trebuchet MS"/>
                <a:cs typeface="Trebuchet MS"/>
              </a:rPr>
              <a:t> </a:t>
            </a:r>
            <a:r>
              <a:rPr sz="1200" spc="-20" dirty="0">
                <a:solidFill>
                  <a:srgbClr val="00AF50"/>
                </a:solidFill>
                <a:latin typeface="Trebuchet MS"/>
                <a:cs typeface="Trebuchet MS"/>
              </a:rPr>
              <a:t>réglementation</a:t>
            </a:r>
            <a:endParaRPr sz="1200">
              <a:latin typeface="Trebuchet MS"/>
              <a:cs typeface="Trebuchet MS"/>
            </a:endParaRPr>
          </a:p>
        </p:txBody>
      </p:sp>
      <p:sp>
        <p:nvSpPr>
          <p:cNvPr id="24" name="object 13">
            <a:extLst>
              <a:ext uri="{FF2B5EF4-FFF2-40B4-BE49-F238E27FC236}">
                <a16:creationId xmlns:a16="http://schemas.microsoft.com/office/drawing/2014/main" id="{414DBD47-68B6-4BFB-81EB-41DCD5D7325E}"/>
              </a:ext>
            </a:extLst>
          </p:cNvPr>
          <p:cNvSpPr/>
          <p:nvPr/>
        </p:nvSpPr>
        <p:spPr>
          <a:xfrm>
            <a:off x="1293875" y="3232050"/>
            <a:ext cx="573405" cy="492759"/>
          </a:xfrm>
          <a:custGeom>
            <a:avLst/>
            <a:gdLst/>
            <a:ahLst/>
            <a:cxnLst/>
            <a:rect l="l" t="t" r="r" b="b"/>
            <a:pathLst>
              <a:path w="573405" h="492760">
                <a:moveTo>
                  <a:pt x="429768" y="0"/>
                </a:moveTo>
                <a:lnTo>
                  <a:pt x="143256" y="0"/>
                </a:lnTo>
                <a:lnTo>
                  <a:pt x="143256" y="246125"/>
                </a:lnTo>
                <a:lnTo>
                  <a:pt x="0" y="246125"/>
                </a:lnTo>
                <a:lnTo>
                  <a:pt x="286512" y="492251"/>
                </a:lnTo>
                <a:lnTo>
                  <a:pt x="573024" y="246125"/>
                </a:lnTo>
                <a:lnTo>
                  <a:pt x="429768" y="246125"/>
                </a:lnTo>
                <a:lnTo>
                  <a:pt x="429768" y="0"/>
                </a:lnTo>
                <a:close/>
              </a:path>
            </a:pathLst>
          </a:custGeom>
          <a:solidFill>
            <a:srgbClr val="006FC0"/>
          </a:solidFill>
        </p:spPr>
        <p:txBody>
          <a:bodyPr wrap="square" lIns="0" tIns="0" rIns="0" bIns="0" rtlCol="0"/>
          <a:lstStyle/>
          <a:p>
            <a:endParaRPr/>
          </a:p>
        </p:txBody>
      </p:sp>
      <p:pic>
        <p:nvPicPr>
          <p:cNvPr id="25" name="object 14">
            <a:extLst>
              <a:ext uri="{FF2B5EF4-FFF2-40B4-BE49-F238E27FC236}">
                <a16:creationId xmlns:a16="http://schemas.microsoft.com/office/drawing/2014/main" id="{8B3D69A7-9C36-4DF2-87B3-AC1FF4AE558F}"/>
              </a:ext>
            </a:extLst>
          </p:cNvPr>
          <p:cNvPicPr/>
          <p:nvPr/>
        </p:nvPicPr>
        <p:blipFill>
          <a:blip r:embed="rId3" cstate="print"/>
          <a:stretch>
            <a:fillRect/>
          </a:stretch>
        </p:blipFill>
        <p:spPr>
          <a:xfrm>
            <a:off x="1161288" y="1815726"/>
            <a:ext cx="779472" cy="563033"/>
          </a:xfrm>
          <a:prstGeom prst="rect">
            <a:avLst/>
          </a:prstGeom>
        </p:spPr>
      </p:pic>
      <p:pic>
        <p:nvPicPr>
          <p:cNvPr id="26" name="object 15">
            <a:extLst>
              <a:ext uri="{FF2B5EF4-FFF2-40B4-BE49-F238E27FC236}">
                <a16:creationId xmlns:a16="http://schemas.microsoft.com/office/drawing/2014/main" id="{183E67B4-4FBE-40F4-A71F-A8491A2039F1}"/>
              </a:ext>
            </a:extLst>
          </p:cNvPr>
          <p:cNvPicPr/>
          <p:nvPr/>
        </p:nvPicPr>
        <p:blipFill>
          <a:blip r:embed="rId4" cstate="print"/>
          <a:stretch>
            <a:fillRect/>
          </a:stretch>
        </p:blipFill>
        <p:spPr>
          <a:xfrm>
            <a:off x="7151007" y="1804310"/>
            <a:ext cx="782935" cy="565458"/>
          </a:xfrm>
          <a:prstGeom prst="rect">
            <a:avLst/>
          </a:prstGeom>
        </p:spPr>
      </p:pic>
      <p:pic>
        <p:nvPicPr>
          <p:cNvPr id="27" name="object 16">
            <a:extLst>
              <a:ext uri="{FF2B5EF4-FFF2-40B4-BE49-F238E27FC236}">
                <a16:creationId xmlns:a16="http://schemas.microsoft.com/office/drawing/2014/main" id="{3178D435-BDB6-4DC6-BE45-75DD15A36FFF}"/>
              </a:ext>
            </a:extLst>
          </p:cNvPr>
          <p:cNvPicPr/>
          <p:nvPr/>
        </p:nvPicPr>
        <p:blipFill>
          <a:blip r:embed="rId5" cstate="print"/>
          <a:stretch>
            <a:fillRect/>
          </a:stretch>
        </p:blipFill>
        <p:spPr>
          <a:xfrm>
            <a:off x="4174313" y="1823942"/>
            <a:ext cx="781580" cy="559188"/>
          </a:xfrm>
          <a:prstGeom prst="rect">
            <a:avLst/>
          </a:prstGeom>
        </p:spPr>
      </p:pic>
      <p:sp>
        <p:nvSpPr>
          <p:cNvPr id="28" name="object 17">
            <a:extLst>
              <a:ext uri="{FF2B5EF4-FFF2-40B4-BE49-F238E27FC236}">
                <a16:creationId xmlns:a16="http://schemas.microsoft.com/office/drawing/2014/main" id="{3738EA51-F00F-42DC-9FEA-60D1D505ABFB}"/>
              </a:ext>
            </a:extLst>
          </p:cNvPr>
          <p:cNvSpPr txBox="1"/>
          <p:nvPr/>
        </p:nvSpPr>
        <p:spPr>
          <a:xfrm>
            <a:off x="9316973" y="3889694"/>
            <a:ext cx="2494915" cy="940435"/>
          </a:xfrm>
          <a:prstGeom prst="rect">
            <a:avLst/>
          </a:prstGeom>
        </p:spPr>
        <p:txBody>
          <a:bodyPr vert="horz" wrap="square" lIns="0" tIns="12700" rIns="0" bIns="0" rtlCol="0">
            <a:spAutoFit/>
          </a:bodyPr>
          <a:lstStyle/>
          <a:p>
            <a:pPr algn="ctr">
              <a:lnSpc>
                <a:spcPct val="100000"/>
              </a:lnSpc>
              <a:spcBef>
                <a:spcPts val="100"/>
              </a:spcBef>
            </a:pPr>
            <a:r>
              <a:rPr sz="1200" spc="15" dirty="0">
                <a:solidFill>
                  <a:srgbClr val="C00000"/>
                </a:solidFill>
                <a:latin typeface="Trebuchet MS"/>
                <a:cs typeface="Trebuchet MS"/>
              </a:rPr>
              <a:t>P</a:t>
            </a:r>
            <a:r>
              <a:rPr sz="1200" dirty="0">
                <a:solidFill>
                  <a:srgbClr val="C00000"/>
                </a:solidFill>
                <a:latin typeface="Trebuchet MS"/>
                <a:cs typeface="Trebuchet MS"/>
              </a:rPr>
              <a:t>l</a:t>
            </a:r>
            <a:r>
              <a:rPr sz="1200" spc="70" dirty="0">
                <a:solidFill>
                  <a:srgbClr val="C00000"/>
                </a:solidFill>
                <a:latin typeface="Trebuchet MS"/>
                <a:cs typeface="Trebuchet MS"/>
              </a:rPr>
              <a:t>u</a:t>
            </a:r>
            <a:r>
              <a:rPr sz="1200" spc="55" dirty="0">
                <a:solidFill>
                  <a:srgbClr val="C00000"/>
                </a:solidFill>
                <a:latin typeface="Trebuchet MS"/>
                <a:cs typeface="Trebuchet MS"/>
              </a:rPr>
              <a:t>s</a:t>
            </a:r>
            <a:r>
              <a:rPr sz="1200" spc="-50" dirty="0">
                <a:solidFill>
                  <a:srgbClr val="C00000"/>
                </a:solidFill>
                <a:latin typeface="Trebuchet MS"/>
                <a:cs typeface="Trebuchet MS"/>
              </a:rPr>
              <a:t> </a:t>
            </a:r>
            <a:r>
              <a:rPr sz="1200" dirty="0">
                <a:solidFill>
                  <a:srgbClr val="C00000"/>
                </a:solidFill>
                <a:latin typeface="Trebuchet MS"/>
                <a:cs typeface="Trebuchet MS"/>
              </a:rPr>
              <a:t>d</a:t>
            </a:r>
            <a:r>
              <a:rPr sz="1200" spc="-20" dirty="0">
                <a:solidFill>
                  <a:srgbClr val="C00000"/>
                </a:solidFill>
                <a:latin typeface="Trebuchet MS"/>
                <a:cs typeface="Trebuchet MS"/>
              </a:rPr>
              <a:t>e</a:t>
            </a:r>
            <a:r>
              <a:rPr sz="1200" spc="-65" dirty="0">
                <a:solidFill>
                  <a:srgbClr val="C00000"/>
                </a:solidFill>
                <a:latin typeface="Trebuchet MS"/>
                <a:cs typeface="Trebuchet MS"/>
              </a:rPr>
              <a:t> </a:t>
            </a:r>
            <a:r>
              <a:rPr sz="1200" spc="-80" dirty="0">
                <a:solidFill>
                  <a:srgbClr val="C00000"/>
                </a:solidFill>
                <a:latin typeface="Trebuchet MS"/>
                <a:cs typeface="Trebuchet MS"/>
              </a:rPr>
              <a:t>t</a:t>
            </a:r>
            <a:r>
              <a:rPr sz="1200" spc="-55" dirty="0">
                <a:solidFill>
                  <a:srgbClr val="C00000"/>
                </a:solidFill>
                <a:latin typeface="Trebuchet MS"/>
                <a:cs typeface="Trebuchet MS"/>
              </a:rPr>
              <a:t>é</a:t>
            </a:r>
            <a:r>
              <a:rPr sz="1200" spc="-35" dirty="0">
                <a:solidFill>
                  <a:srgbClr val="C00000"/>
                </a:solidFill>
                <a:latin typeface="Trebuchet MS"/>
                <a:cs typeface="Trebuchet MS"/>
              </a:rPr>
              <a:t>l</a:t>
            </a:r>
            <a:r>
              <a:rPr sz="1200" spc="5" dirty="0">
                <a:solidFill>
                  <a:srgbClr val="C00000"/>
                </a:solidFill>
                <a:latin typeface="Trebuchet MS"/>
                <a:cs typeface="Trebuchet MS"/>
              </a:rPr>
              <a:t>é</a:t>
            </a:r>
            <a:r>
              <a:rPr sz="1200" dirty="0">
                <a:solidFill>
                  <a:srgbClr val="C00000"/>
                </a:solidFill>
                <a:latin typeface="Trebuchet MS"/>
                <a:cs typeface="Trebuchet MS"/>
              </a:rPr>
              <a:t>c</a:t>
            </a:r>
            <a:r>
              <a:rPr sz="1200" spc="-40" dirty="0">
                <a:solidFill>
                  <a:srgbClr val="C00000"/>
                </a:solidFill>
                <a:latin typeface="Trebuchet MS"/>
                <a:cs typeface="Trebuchet MS"/>
              </a:rPr>
              <a:t>ol</a:t>
            </a:r>
            <a:r>
              <a:rPr sz="1200" spc="-35" dirty="0">
                <a:solidFill>
                  <a:srgbClr val="C00000"/>
                </a:solidFill>
                <a:latin typeface="Trebuchet MS"/>
                <a:cs typeface="Trebuchet MS"/>
              </a:rPr>
              <a:t>l</a:t>
            </a:r>
            <a:r>
              <a:rPr sz="1200" spc="5" dirty="0">
                <a:solidFill>
                  <a:srgbClr val="C00000"/>
                </a:solidFill>
                <a:latin typeface="Trebuchet MS"/>
                <a:cs typeface="Trebuchet MS"/>
              </a:rPr>
              <a:t>e</a:t>
            </a:r>
            <a:r>
              <a:rPr sz="1200" dirty="0">
                <a:solidFill>
                  <a:srgbClr val="C00000"/>
                </a:solidFill>
                <a:latin typeface="Trebuchet MS"/>
                <a:cs typeface="Trebuchet MS"/>
              </a:rPr>
              <a:t>c</a:t>
            </a:r>
            <a:r>
              <a:rPr sz="1200" spc="-85" dirty="0">
                <a:solidFill>
                  <a:srgbClr val="C00000"/>
                </a:solidFill>
                <a:latin typeface="Trebuchet MS"/>
                <a:cs typeface="Trebuchet MS"/>
              </a:rPr>
              <a:t>t</a:t>
            </a:r>
            <a:r>
              <a:rPr sz="1200" spc="-20" dirty="0">
                <a:solidFill>
                  <a:srgbClr val="C00000"/>
                </a:solidFill>
                <a:latin typeface="Trebuchet MS"/>
                <a:cs typeface="Trebuchet MS"/>
              </a:rPr>
              <a:t>e</a:t>
            </a:r>
            <a:endParaRPr sz="1200">
              <a:latin typeface="Trebuchet MS"/>
              <a:cs typeface="Trebuchet MS"/>
            </a:endParaRPr>
          </a:p>
          <a:p>
            <a:pPr marL="12700" marR="5080" algn="ctr">
              <a:lnSpc>
                <a:spcPct val="100000"/>
              </a:lnSpc>
            </a:pPr>
            <a:r>
              <a:rPr sz="1200" spc="-10" dirty="0">
                <a:solidFill>
                  <a:srgbClr val="C00000"/>
                </a:solidFill>
                <a:latin typeface="Trebuchet MS"/>
                <a:cs typeface="Trebuchet MS"/>
              </a:rPr>
              <a:t>Une</a:t>
            </a:r>
            <a:r>
              <a:rPr sz="1200" spc="-70" dirty="0">
                <a:solidFill>
                  <a:srgbClr val="C00000"/>
                </a:solidFill>
                <a:latin typeface="Trebuchet MS"/>
                <a:cs typeface="Trebuchet MS"/>
              </a:rPr>
              <a:t> </a:t>
            </a:r>
            <a:r>
              <a:rPr sz="1200" dirty="0">
                <a:solidFill>
                  <a:srgbClr val="C00000"/>
                </a:solidFill>
                <a:latin typeface="Trebuchet MS"/>
                <a:cs typeface="Trebuchet MS"/>
              </a:rPr>
              <a:t>prise</a:t>
            </a:r>
            <a:r>
              <a:rPr sz="1200" spc="-70" dirty="0">
                <a:solidFill>
                  <a:srgbClr val="C00000"/>
                </a:solidFill>
                <a:latin typeface="Trebuchet MS"/>
                <a:cs typeface="Trebuchet MS"/>
              </a:rPr>
              <a:t> </a:t>
            </a:r>
            <a:r>
              <a:rPr sz="1200" spc="-10" dirty="0">
                <a:solidFill>
                  <a:srgbClr val="C00000"/>
                </a:solidFill>
                <a:latin typeface="Trebuchet MS"/>
                <a:cs typeface="Trebuchet MS"/>
              </a:rPr>
              <a:t>en</a:t>
            </a:r>
            <a:r>
              <a:rPr sz="1200" spc="-70" dirty="0">
                <a:solidFill>
                  <a:srgbClr val="C00000"/>
                </a:solidFill>
                <a:latin typeface="Trebuchet MS"/>
                <a:cs typeface="Trebuchet MS"/>
              </a:rPr>
              <a:t> </a:t>
            </a:r>
            <a:r>
              <a:rPr sz="1200" spc="5" dirty="0">
                <a:solidFill>
                  <a:srgbClr val="C00000"/>
                </a:solidFill>
                <a:latin typeface="Trebuchet MS"/>
                <a:cs typeface="Trebuchet MS"/>
              </a:rPr>
              <a:t>main</a:t>
            </a:r>
            <a:r>
              <a:rPr sz="1200" spc="-65" dirty="0">
                <a:solidFill>
                  <a:srgbClr val="C00000"/>
                </a:solidFill>
                <a:latin typeface="Trebuchet MS"/>
                <a:cs typeface="Trebuchet MS"/>
              </a:rPr>
              <a:t> </a:t>
            </a:r>
            <a:r>
              <a:rPr sz="1200" spc="20" dirty="0">
                <a:solidFill>
                  <a:srgbClr val="C00000"/>
                </a:solidFill>
                <a:latin typeface="Trebuchet MS"/>
                <a:cs typeface="Trebuchet MS"/>
              </a:rPr>
              <a:t>à</a:t>
            </a:r>
            <a:r>
              <a:rPr sz="1200" spc="-75" dirty="0">
                <a:solidFill>
                  <a:srgbClr val="C00000"/>
                </a:solidFill>
                <a:latin typeface="Trebuchet MS"/>
                <a:cs typeface="Trebuchet MS"/>
              </a:rPr>
              <a:t> </a:t>
            </a:r>
            <a:r>
              <a:rPr sz="1200" dirty="0">
                <a:solidFill>
                  <a:srgbClr val="C00000"/>
                </a:solidFill>
                <a:latin typeface="Trebuchet MS"/>
                <a:cs typeface="Trebuchet MS"/>
              </a:rPr>
              <a:t>distance</a:t>
            </a:r>
            <a:r>
              <a:rPr sz="1200" spc="-70" dirty="0">
                <a:solidFill>
                  <a:srgbClr val="C00000"/>
                </a:solidFill>
                <a:latin typeface="Trebuchet MS"/>
                <a:cs typeface="Trebuchet MS"/>
              </a:rPr>
              <a:t> </a:t>
            </a:r>
            <a:r>
              <a:rPr sz="1200" spc="5" dirty="0">
                <a:solidFill>
                  <a:srgbClr val="C00000"/>
                </a:solidFill>
                <a:latin typeface="Trebuchet MS"/>
                <a:cs typeface="Trebuchet MS"/>
              </a:rPr>
              <a:t>du</a:t>
            </a:r>
            <a:r>
              <a:rPr sz="1200" spc="-55" dirty="0">
                <a:solidFill>
                  <a:srgbClr val="C00000"/>
                </a:solidFill>
                <a:latin typeface="Trebuchet MS"/>
                <a:cs typeface="Trebuchet MS"/>
              </a:rPr>
              <a:t> </a:t>
            </a:r>
            <a:r>
              <a:rPr sz="1200" spc="45" dirty="0">
                <a:solidFill>
                  <a:srgbClr val="C00000"/>
                </a:solidFill>
                <a:latin typeface="Trebuchet MS"/>
                <a:cs typeface="Trebuchet MS"/>
              </a:rPr>
              <a:t>TPE </a:t>
            </a:r>
            <a:r>
              <a:rPr sz="1200" spc="-350" dirty="0">
                <a:solidFill>
                  <a:srgbClr val="C00000"/>
                </a:solidFill>
                <a:latin typeface="Trebuchet MS"/>
                <a:cs typeface="Trebuchet MS"/>
              </a:rPr>
              <a:t> </a:t>
            </a:r>
            <a:r>
              <a:rPr sz="1200" spc="-10" dirty="0">
                <a:solidFill>
                  <a:srgbClr val="C00000"/>
                </a:solidFill>
                <a:latin typeface="Trebuchet MS"/>
                <a:cs typeface="Trebuchet MS"/>
              </a:rPr>
              <a:t>en</a:t>
            </a:r>
            <a:r>
              <a:rPr sz="1200" spc="-70" dirty="0">
                <a:solidFill>
                  <a:srgbClr val="C00000"/>
                </a:solidFill>
                <a:latin typeface="Trebuchet MS"/>
                <a:cs typeface="Trebuchet MS"/>
              </a:rPr>
              <a:t> </a:t>
            </a:r>
            <a:r>
              <a:rPr sz="1200" spc="55" dirty="0">
                <a:solidFill>
                  <a:srgbClr val="C00000"/>
                </a:solidFill>
                <a:latin typeface="Trebuchet MS"/>
                <a:cs typeface="Trebuchet MS"/>
              </a:rPr>
              <a:t>cas</a:t>
            </a:r>
            <a:r>
              <a:rPr sz="1200" spc="-50" dirty="0">
                <a:solidFill>
                  <a:srgbClr val="C00000"/>
                </a:solidFill>
                <a:latin typeface="Trebuchet MS"/>
                <a:cs typeface="Trebuchet MS"/>
              </a:rPr>
              <a:t> </a:t>
            </a:r>
            <a:r>
              <a:rPr sz="1200" spc="-10" dirty="0">
                <a:solidFill>
                  <a:srgbClr val="C00000"/>
                </a:solidFill>
                <a:latin typeface="Trebuchet MS"/>
                <a:cs typeface="Trebuchet MS"/>
              </a:rPr>
              <a:t>de</a:t>
            </a:r>
            <a:r>
              <a:rPr sz="1200" spc="-65" dirty="0">
                <a:solidFill>
                  <a:srgbClr val="C00000"/>
                </a:solidFill>
                <a:latin typeface="Trebuchet MS"/>
                <a:cs typeface="Trebuchet MS"/>
              </a:rPr>
              <a:t> </a:t>
            </a:r>
            <a:r>
              <a:rPr sz="1200" dirty="0">
                <a:solidFill>
                  <a:srgbClr val="C00000"/>
                </a:solidFill>
                <a:latin typeface="Trebuchet MS"/>
                <a:cs typeface="Trebuchet MS"/>
              </a:rPr>
              <a:t>panne</a:t>
            </a:r>
            <a:endParaRPr sz="1200">
              <a:latin typeface="Trebuchet MS"/>
              <a:cs typeface="Trebuchet MS"/>
            </a:endParaRPr>
          </a:p>
          <a:p>
            <a:pPr marL="269875" marR="262255" algn="ctr">
              <a:lnSpc>
                <a:spcPct val="100000"/>
              </a:lnSpc>
            </a:pPr>
            <a:r>
              <a:rPr sz="1200" spc="-5" dirty="0">
                <a:solidFill>
                  <a:srgbClr val="C00000"/>
                </a:solidFill>
                <a:latin typeface="Trebuchet MS"/>
                <a:cs typeface="Trebuchet MS"/>
              </a:rPr>
              <a:t>U</a:t>
            </a:r>
            <a:r>
              <a:rPr sz="1200" dirty="0">
                <a:solidFill>
                  <a:srgbClr val="C00000"/>
                </a:solidFill>
                <a:latin typeface="Trebuchet MS"/>
                <a:cs typeface="Trebuchet MS"/>
              </a:rPr>
              <a:t>n</a:t>
            </a:r>
            <a:r>
              <a:rPr sz="1200" spc="-65" dirty="0">
                <a:solidFill>
                  <a:srgbClr val="C00000"/>
                </a:solidFill>
                <a:latin typeface="Trebuchet MS"/>
                <a:cs typeface="Trebuchet MS"/>
              </a:rPr>
              <a:t> </a:t>
            </a:r>
            <a:r>
              <a:rPr sz="1200" spc="-5" dirty="0">
                <a:solidFill>
                  <a:srgbClr val="C00000"/>
                </a:solidFill>
                <a:latin typeface="Trebuchet MS"/>
                <a:cs typeface="Trebuchet MS"/>
              </a:rPr>
              <a:t>dé</a:t>
            </a:r>
            <a:r>
              <a:rPr sz="1200" spc="-10" dirty="0">
                <a:solidFill>
                  <a:srgbClr val="C00000"/>
                </a:solidFill>
                <a:latin typeface="Trebuchet MS"/>
                <a:cs typeface="Trebuchet MS"/>
              </a:rPr>
              <a:t>p</a:t>
            </a:r>
            <a:r>
              <a:rPr sz="1200" spc="-70" dirty="0">
                <a:solidFill>
                  <a:srgbClr val="C00000"/>
                </a:solidFill>
                <a:latin typeface="Trebuchet MS"/>
                <a:cs typeface="Trebuchet MS"/>
              </a:rPr>
              <a:t>l</a:t>
            </a:r>
            <a:r>
              <a:rPr sz="1200" spc="-15" dirty="0">
                <a:solidFill>
                  <a:srgbClr val="C00000"/>
                </a:solidFill>
                <a:latin typeface="Trebuchet MS"/>
                <a:cs typeface="Trebuchet MS"/>
              </a:rPr>
              <a:t>oie</a:t>
            </a:r>
            <a:r>
              <a:rPr sz="1200" spc="55" dirty="0">
                <a:solidFill>
                  <a:srgbClr val="C00000"/>
                </a:solidFill>
                <a:latin typeface="Trebuchet MS"/>
                <a:cs typeface="Trebuchet MS"/>
              </a:rPr>
              <a:t>m</a:t>
            </a:r>
            <a:r>
              <a:rPr sz="1200" spc="-35" dirty="0">
                <a:solidFill>
                  <a:srgbClr val="C00000"/>
                </a:solidFill>
                <a:latin typeface="Trebuchet MS"/>
                <a:cs typeface="Trebuchet MS"/>
              </a:rPr>
              <a:t>ent</a:t>
            </a:r>
            <a:r>
              <a:rPr sz="1200" spc="-65" dirty="0">
                <a:solidFill>
                  <a:srgbClr val="C00000"/>
                </a:solidFill>
                <a:latin typeface="Trebuchet MS"/>
                <a:cs typeface="Trebuchet MS"/>
              </a:rPr>
              <a:t> </a:t>
            </a:r>
            <a:r>
              <a:rPr sz="1200" spc="25" dirty="0">
                <a:solidFill>
                  <a:srgbClr val="C00000"/>
                </a:solidFill>
                <a:latin typeface="Trebuchet MS"/>
                <a:cs typeface="Trebuchet MS"/>
              </a:rPr>
              <a:t>a</a:t>
            </a:r>
            <a:r>
              <a:rPr sz="1200" spc="20" dirty="0">
                <a:solidFill>
                  <a:srgbClr val="C00000"/>
                </a:solidFill>
                <a:latin typeface="Trebuchet MS"/>
                <a:cs typeface="Trebuchet MS"/>
              </a:rPr>
              <a:t>c</a:t>
            </a:r>
            <a:r>
              <a:rPr sz="1200" spc="25" dirty="0">
                <a:solidFill>
                  <a:srgbClr val="C00000"/>
                </a:solidFill>
                <a:latin typeface="Trebuchet MS"/>
                <a:cs typeface="Trebuchet MS"/>
              </a:rPr>
              <a:t>c</a:t>
            </a:r>
            <a:r>
              <a:rPr sz="1200" spc="-55" dirty="0">
                <a:solidFill>
                  <a:srgbClr val="C00000"/>
                </a:solidFill>
                <a:latin typeface="Trebuchet MS"/>
                <a:cs typeface="Trebuchet MS"/>
              </a:rPr>
              <a:t>é</a:t>
            </a:r>
            <a:r>
              <a:rPr sz="1200" spc="-35" dirty="0">
                <a:solidFill>
                  <a:srgbClr val="C00000"/>
                </a:solidFill>
                <a:latin typeface="Trebuchet MS"/>
                <a:cs typeface="Trebuchet MS"/>
              </a:rPr>
              <a:t>léré</a:t>
            </a:r>
            <a:r>
              <a:rPr sz="1200" spc="-60" dirty="0">
                <a:solidFill>
                  <a:srgbClr val="C00000"/>
                </a:solidFill>
                <a:latin typeface="Trebuchet MS"/>
                <a:cs typeface="Trebuchet MS"/>
              </a:rPr>
              <a:t> </a:t>
            </a:r>
            <a:r>
              <a:rPr sz="1200" dirty="0">
                <a:solidFill>
                  <a:srgbClr val="C00000"/>
                </a:solidFill>
                <a:latin typeface="Trebuchet MS"/>
                <a:cs typeface="Trebuchet MS"/>
              </a:rPr>
              <a:t>d</a:t>
            </a:r>
            <a:r>
              <a:rPr sz="1200" spc="45" dirty="0">
                <a:solidFill>
                  <a:srgbClr val="C00000"/>
                </a:solidFill>
                <a:latin typeface="Trebuchet MS"/>
                <a:cs typeface="Trebuchet MS"/>
              </a:rPr>
              <a:t>es  </a:t>
            </a:r>
            <a:r>
              <a:rPr sz="1200" dirty="0">
                <a:solidFill>
                  <a:srgbClr val="C00000"/>
                </a:solidFill>
                <a:latin typeface="Trebuchet MS"/>
                <a:cs typeface="Trebuchet MS"/>
              </a:rPr>
              <a:t>nouveaux</a:t>
            </a:r>
            <a:r>
              <a:rPr sz="1200" spc="-45" dirty="0">
                <a:solidFill>
                  <a:srgbClr val="C00000"/>
                </a:solidFill>
                <a:latin typeface="Trebuchet MS"/>
                <a:cs typeface="Trebuchet MS"/>
              </a:rPr>
              <a:t> </a:t>
            </a:r>
            <a:r>
              <a:rPr sz="1200" spc="-5" dirty="0">
                <a:solidFill>
                  <a:srgbClr val="C00000"/>
                </a:solidFill>
                <a:latin typeface="Trebuchet MS"/>
                <a:cs typeface="Trebuchet MS"/>
              </a:rPr>
              <a:t>service</a:t>
            </a:r>
            <a:endParaRPr sz="1200">
              <a:latin typeface="Trebuchet MS"/>
              <a:cs typeface="Trebuchet MS"/>
            </a:endParaRPr>
          </a:p>
        </p:txBody>
      </p:sp>
      <p:sp>
        <p:nvSpPr>
          <p:cNvPr id="29" name="object 18">
            <a:extLst>
              <a:ext uri="{FF2B5EF4-FFF2-40B4-BE49-F238E27FC236}">
                <a16:creationId xmlns:a16="http://schemas.microsoft.com/office/drawing/2014/main" id="{F105FA2C-F46F-407F-B6CE-D464405E3E68}"/>
              </a:ext>
            </a:extLst>
          </p:cNvPr>
          <p:cNvSpPr txBox="1"/>
          <p:nvPr/>
        </p:nvSpPr>
        <p:spPr>
          <a:xfrm>
            <a:off x="9589134" y="2448257"/>
            <a:ext cx="1952625" cy="722630"/>
          </a:xfrm>
          <a:prstGeom prst="rect">
            <a:avLst/>
          </a:prstGeom>
        </p:spPr>
        <p:txBody>
          <a:bodyPr vert="horz" wrap="square" lIns="0" tIns="13335" rIns="0" bIns="0" rtlCol="0">
            <a:spAutoFit/>
          </a:bodyPr>
          <a:lstStyle/>
          <a:p>
            <a:pPr marL="1270" algn="ctr">
              <a:lnSpc>
                <a:spcPct val="100000"/>
              </a:lnSpc>
              <a:spcBef>
                <a:spcPts val="105"/>
              </a:spcBef>
            </a:pPr>
            <a:r>
              <a:rPr sz="1400" b="1" spc="-40" dirty="0">
                <a:solidFill>
                  <a:srgbClr val="C00000"/>
                </a:solidFill>
                <a:latin typeface="Trebuchet MS"/>
                <a:cs typeface="Trebuchet MS"/>
              </a:rPr>
              <a:t>U</a:t>
            </a:r>
            <a:r>
              <a:rPr sz="1400" b="1" spc="-35" dirty="0">
                <a:solidFill>
                  <a:srgbClr val="C00000"/>
                </a:solidFill>
                <a:latin typeface="Trebuchet MS"/>
                <a:cs typeface="Trebuchet MS"/>
              </a:rPr>
              <a:t>n</a:t>
            </a:r>
            <a:r>
              <a:rPr sz="1400" b="1" spc="-70" dirty="0">
                <a:solidFill>
                  <a:srgbClr val="C00000"/>
                </a:solidFill>
                <a:latin typeface="Trebuchet MS"/>
                <a:cs typeface="Trebuchet MS"/>
              </a:rPr>
              <a:t> </a:t>
            </a:r>
            <a:r>
              <a:rPr sz="1400" b="1" dirty="0">
                <a:solidFill>
                  <a:srgbClr val="C00000"/>
                </a:solidFill>
                <a:latin typeface="Trebuchet MS"/>
                <a:cs typeface="Trebuchet MS"/>
              </a:rPr>
              <a:t>m</a:t>
            </a:r>
            <a:r>
              <a:rPr sz="1400" b="1" spc="-50" dirty="0">
                <a:solidFill>
                  <a:srgbClr val="C00000"/>
                </a:solidFill>
                <a:latin typeface="Trebuchet MS"/>
                <a:cs typeface="Trebuchet MS"/>
              </a:rPr>
              <a:t>a</a:t>
            </a:r>
            <a:r>
              <a:rPr sz="1400" b="1" spc="-30" dirty="0">
                <a:solidFill>
                  <a:srgbClr val="C00000"/>
                </a:solidFill>
                <a:latin typeface="Trebuchet MS"/>
                <a:cs typeface="Trebuchet MS"/>
              </a:rPr>
              <a:t>t</a:t>
            </a:r>
            <a:r>
              <a:rPr sz="1400" b="1" spc="-55" dirty="0">
                <a:solidFill>
                  <a:srgbClr val="C00000"/>
                </a:solidFill>
                <a:latin typeface="Trebuchet MS"/>
                <a:cs typeface="Trebuchet MS"/>
              </a:rPr>
              <a:t>ériel</a:t>
            </a:r>
            <a:r>
              <a:rPr sz="1400" b="1" spc="-80" dirty="0">
                <a:solidFill>
                  <a:srgbClr val="C00000"/>
                </a:solidFill>
                <a:latin typeface="Trebuchet MS"/>
                <a:cs typeface="Trebuchet MS"/>
              </a:rPr>
              <a:t> </a:t>
            </a:r>
            <a:r>
              <a:rPr sz="1400" b="1" spc="-15" dirty="0">
                <a:solidFill>
                  <a:srgbClr val="C00000"/>
                </a:solidFill>
                <a:latin typeface="Trebuchet MS"/>
                <a:cs typeface="Trebuchet MS"/>
              </a:rPr>
              <a:t>co</a:t>
            </a:r>
            <a:r>
              <a:rPr sz="1400" b="1" spc="-10" dirty="0">
                <a:solidFill>
                  <a:srgbClr val="C00000"/>
                </a:solidFill>
                <a:latin typeface="Trebuchet MS"/>
                <a:cs typeface="Trebuchet MS"/>
              </a:rPr>
              <a:t>n</a:t>
            </a:r>
            <a:r>
              <a:rPr sz="1400" b="1" spc="-45" dirty="0">
                <a:solidFill>
                  <a:srgbClr val="C00000"/>
                </a:solidFill>
                <a:latin typeface="Trebuchet MS"/>
                <a:cs typeface="Trebuchet MS"/>
              </a:rPr>
              <a:t>n</a:t>
            </a:r>
            <a:r>
              <a:rPr sz="1400" b="1" spc="-40" dirty="0">
                <a:solidFill>
                  <a:srgbClr val="C00000"/>
                </a:solidFill>
                <a:latin typeface="Trebuchet MS"/>
                <a:cs typeface="Trebuchet MS"/>
              </a:rPr>
              <a:t>ecté</a:t>
            </a:r>
            <a:endParaRPr sz="1400">
              <a:latin typeface="Trebuchet MS"/>
              <a:cs typeface="Trebuchet MS"/>
            </a:endParaRPr>
          </a:p>
          <a:p>
            <a:pPr algn="ctr">
              <a:lnSpc>
                <a:spcPct val="100000"/>
              </a:lnSpc>
              <a:spcBef>
                <a:spcPts val="919"/>
              </a:spcBef>
            </a:pPr>
            <a:r>
              <a:rPr sz="1200" b="1" spc="-40" dirty="0">
                <a:latin typeface="Trebuchet MS"/>
                <a:cs typeface="Trebuchet MS"/>
              </a:rPr>
              <a:t>U</a:t>
            </a:r>
            <a:r>
              <a:rPr sz="1200" b="1" spc="-30" dirty="0">
                <a:latin typeface="Trebuchet MS"/>
                <a:cs typeface="Trebuchet MS"/>
              </a:rPr>
              <a:t>n</a:t>
            </a:r>
            <a:r>
              <a:rPr sz="1200" b="1" spc="-65" dirty="0">
                <a:latin typeface="Trebuchet MS"/>
                <a:cs typeface="Trebuchet MS"/>
              </a:rPr>
              <a:t> </a:t>
            </a:r>
            <a:r>
              <a:rPr sz="1200" b="1" spc="-35" dirty="0">
                <a:latin typeface="Trebuchet MS"/>
                <a:cs typeface="Trebuchet MS"/>
              </a:rPr>
              <a:t>ch</a:t>
            </a:r>
            <a:r>
              <a:rPr sz="1200" b="1" spc="-15" dirty="0">
                <a:latin typeface="Trebuchet MS"/>
                <a:cs typeface="Trebuchet MS"/>
              </a:rPr>
              <a:t>i</a:t>
            </a:r>
            <a:r>
              <a:rPr sz="1200" b="1" spc="-20" dirty="0">
                <a:latin typeface="Trebuchet MS"/>
                <a:cs typeface="Trebuchet MS"/>
              </a:rPr>
              <a:t>f</a:t>
            </a:r>
            <a:r>
              <a:rPr sz="1200" b="1" spc="-15" dirty="0">
                <a:latin typeface="Trebuchet MS"/>
                <a:cs typeface="Trebuchet MS"/>
              </a:rPr>
              <a:t>f</a:t>
            </a:r>
            <a:r>
              <a:rPr sz="1200" b="1" spc="-85" dirty="0">
                <a:latin typeface="Trebuchet MS"/>
                <a:cs typeface="Trebuchet MS"/>
              </a:rPr>
              <a:t>r</a:t>
            </a:r>
            <a:r>
              <a:rPr sz="1200" b="1" spc="-45" dirty="0">
                <a:latin typeface="Trebuchet MS"/>
                <a:cs typeface="Trebuchet MS"/>
              </a:rPr>
              <a:t>e</a:t>
            </a:r>
            <a:r>
              <a:rPr sz="1200" b="1" spc="-75" dirty="0">
                <a:latin typeface="Trebuchet MS"/>
                <a:cs typeface="Trebuchet MS"/>
              </a:rPr>
              <a:t> </a:t>
            </a:r>
            <a:r>
              <a:rPr sz="1200" b="1" spc="-30" dirty="0">
                <a:latin typeface="Trebuchet MS"/>
                <a:cs typeface="Trebuchet MS"/>
              </a:rPr>
              <a:t>d</a:t>
            </a:r>
            <a:r>
              <a:rPr sz="1200" b="1" spc="-85" dirty="0">
                <a:latin typeface="Trebuchet MS"/>
                <a:cs typeface="Trebuchet MS"/>
              </a:rPr>
              <a:t>’a</a:t>
            </a:r>
            <a:r>
              <a:rPr sz="1200" b="1" spc="-20" dirty="0">
                <a:latin typeface="Trebuchet MS"/>
                <a:cs typeface="Trebuchet MS"/>
              </a:rPr>
              <a:t>f</a:t>
            </a:r>
            <a:r>
              <a:rPr sz="1200" b="1" spc="-15" dirty="0">
                <a:latin typeface="Trebuchet MS"/>
                <a:cs typeface="Trebuchet MS"/>
              </a:rPr>
              <a:t>f</a:t>
            </a:r>
            <a:r>
              <a:rPr sz="1200" b="1" dirty="0">
                <a:latin typeface="Trebuchet MS"/>
                <a:cs typeface="Trebuchet MS"/>
              </a:rPr>
              <a:t>a</a:t>
            </a:r>
            <a:r>
              <a:rPr sz="1200" b="1" spc="-50" dirty="0">
                <a:latin typeface="Trebuchet MS"/>
                <a:cs typeface="Trebuchet MS"/>
              </a:rPr>
              <a:t>i</a:t>
            </a:r>
            <a:r>
              <a:rPr sz="1200" b="1" spc="-85" dirty="0">
                <a:latin typeface="Trebuchet MS"/>
                <a:cs typeface="Trebuchet MS"/>
              </a:rPr>
              <a:t>r</a:t>
            </a:r>
            <a:r>
              <a:rPr sz="1200" b="1" spc="25" dirty="0">
                <a:latin typeface="Trebuchet MS"/>
                <a:cs typeface="Trebuchet MS"/>
              </a:rPr>
              <a:t>es</a:t>
            </a:r>
            <a:r>
              <a:rPr sz="1200" b="1" spc="-95" dirty="0">
                <a:latin typeface="Trebuchet MS"/>
                <a:cs typeface="Trebuchet MS"/>
              </a:rPr>
              <a:t> </a:t>
            </a:r>
            <a:r>
              <a:rPr sz="1200" b="1" spc="-30" dirty="0">
                <a:latin typeface="Trebuchet MS"/>
                <a:cs typeface="Trebuchet MS"/>
              </a:rPr>
              <a:t>p</a:t>
            </a:r>
            <a:r>
              <a:rPr sz="1200" b="1" spc="-85" dirty="0">
                <a:latin typeface="Trebuchet MS"/>
                <a:cs typeface="Trebuchet MS"/>
              </a:rPr>
              <a:t>r</a:t>
            </a:r>
            <a:r>
              <a:rPr sz="1200" b="1" spc="-5" dirty="0">
                <a:latin typeface="Trebuchet MS"/>
                <a:cs typeface="Trebuchet MS"/>
              </a:rPr>
              <a:t>o</a:t>
            </a:r>
            <a:r>
              <a:rPr sz="1200" b="1" spc="-20" dirty="0">
                <a:latin typeface="Trebuchet MS"/>
                <a:cs typeface="Trebuchet MS"/>
              </a:rPr>
              <a:t>tégé</a:t>
            </a:r>
            <a:endParaRPr sz="1200">
              <a:latin typeface="Trebuchet MS"/>
              <a:cs typeface="Trebuchet MS"/>
            </a:endParaRPr>
          </a:p>
          <a:p>
            <a:pPr marL="635" algn="ctr">
              <a:lnSpc>
                <a:spcPct val="100000"/>
              </a:lnSpc>
            </a:pPr>
            <a:r>
              <a:rPr sz="1200" b="1" spc="-40" dirty="0">
                <a:latin typeface="Trebuchet MS"/>
                <a:cs typeface="Trebuchet MS"/>
              </a:rPr>
              <a:t>U</a:t>
            </a:r>
            <a:r>
              <a:rPr sz="1200" b="1" spc="-30" dirty="0">
                <a:latin typeface="Trebuchet MS"/>
                <a:cs typeface="Trebuchet MS"/>
              </a:rPr>
              <a:t>n</a:t>
            </a:r>
            <a:r>
              <a:rPr sz="1200" b="1" spc="-65" dirty="0">
                <a:latin typeface="Trebuchet MS"/>
                <a:cs typeface="Trebuchet MS"/>
              </a:rPr>
              <a:t> </a:t>
            </a:r>
            <a:r>
              <a:rPr sz="1200" b="1" spc="110" dirty="0">
                <a:latin typeface="Trebuchet MS"/>
                <a:cs typeface="Trebuchet MS"/>
              </a:rPr>
              <a:t>S</a:t>
            </a:r>
            <a:r>
              <a:rPr sz="1200" b="1" spc="40" dirty="0">
                <a:latin typeface="Trebuchet MS"/>
                <a:cs typeface="Trebuchet MS"/>
              </a:rPr>
              <a:t>AV</a:t>
            </a:r>
            <a:r>
              <a:rPr sz="1200" b="1" spc="-50" dirty="0">
                <a:latin typeface="Trebuchet MS"/>
                <a:cs typeface="Trebuchet MS"/>
              </a:rPr>
              <a:t> </a:t>
            </a:r>
            <a:r>
              <a:rPr sz="1200" b="1" spc="-5" dirty="0">
                <a:latin typeface="Trebuchet MS"/>
                <a:cs typeface="Trebuchet MS"/>
              </a:rPr>
              <a:t>o</a:t>
            </a:r>
            <a:r>
              <a:rPr sz="1200" b="1" spc="-30" dirty="0">
                <a:latin typeface="Trebuchet MS"/>
                <a:cs typeface="Trebuchet MS"/>
              </a:rPr>
              <a:t>p</a:t>
            </a:r>
            <a:r>
              <a:rPr sz="1200" b="1" spc="-65" dirty="0">
                <a:latin typeface="Trebuchet MS"/>
                <a:cs typeface="Trebuchet MS"/>
              </a:rPr>
              <a:t>t</a:t>
            </a:r>
            <a:r>
              <a:rPr sz="1200" b="1" spc="-45" dirty="0">
                <a:latin typeface="Trebuchet MS"/>
                <a:cs typeface="Trebuchet MS"/>
              </a:rPr>
              <a:t>i</a:t>
            </a:r>
            <a:r>
              <a:rPr sz="1200" b="1" spc="5" dirty="0">
                <a:latin typeface="Trebuchet MS"/>
                <a:cs typeface="Trebuchet MS"/>
              </a:rPr>
              <a:t>m</a:t>
            </a:r>
            <a:r>
              <a:rPr sz="1200" b="1" spc="-50" dirty="0">
                <a:latin typeface="Trebuchet MS"/>
                <a:cs typeface="Trebuchet MS"/>
              </a:rPr>
              <a:t>i</a:t>
            </a:r>
            <a:r>
              <a:rPr sz="1200" b="1" spc="95" dirty="0">
                <a:latin typeface="Trebuchet MS"/>
                <a:cs typeface="Trebuchet MS"/>
              </a:rPr>
              <a:t>s</a:t>
            </a:r>
            <a:r>
              <a:rPr sz="1200" b="1" spc="-45" dirty="0">
                <a:latin typeface="Trebuchet MS"/>
                <a:cs typeface="Trebuchet MS"/>
              </a:rPr>
              <a:t>é</a:t>
            </a:r>
            <a:endParaRPr sz="1200">
              <a:latin typeface="Trebuchet MS"/>
              <a:cs typeface="Trebuchet MS"/>
            </a:endParaRPr>
          </a:p>
        </p:txBody>
      </p:sp>
      <p:pic>
        <p:nvPicPr>
          <p:cNvPr id="30" name="object 19">
            <a:extLst>
              <a:ext uri="{FF2B5EF4-FFF2-40B4-BE49-F238E27FC236}">
                <a16:creationId xmlns:a16="http://schemas.microsoft.com/office/drawing/2014/main" id="{C4643B51-218B-417F-8EE6-C0D04C8BCD96}"/>
              </a:ext>
            </a:extLst>
          </p:cNvPr>
          <p:cNvPicPr/>
          <p:nvPr/>
        </p:nvPicPr>
        <p:blipFill>
          <a:blip r:embed="rId6" cstate="print"/>
          <a:stretch>
            <a:fillRect/>
          </a:stretch>
        </p:blipFill>
        <p:spPr>
          <a:xfrm>
            <a:off x="10185654" y="1793592"/>
            <a:ext cx="778763" cy="566145"/>
          </a:xfrm>
          <a:prstGeom prst="rect">
            <a:avLst/>
          </a:prstGeom>
        </p:spPr>
      </p:pic>
      <p:sp>
        <p:nvSpPr>
          <p:cNvPr id="31" name="object 20">
            <a:extLst>
              <a:ext uri="{FF2B5EF4-FFF2-40B4-BE49-F238E27FC236}">
                <a16:creationId xmlns:a16="http://schemas.microsoft.com/office/drawing/2014/main" id="{B18BE2C6-29B5-4B75-9D22-6B1B54769D07}"/>
              </a:ext>
            </a:extLst>
          </p:cNvPr>
          <p:cNvSpPr/>
          <p:nvPr/>
        </p:nvSpPr>
        <p:spPr>
          <a:xfrm>
            <a:off x="10277856" y="3203094"/>
            <a:ext cx="573405" cy="490855"/>
          </a:xfrm>
          <a:custGeom>
            <a:avLst/>
            <a:gdLst/>
            <a:ahLst/>
            <a:cxnLst/>
            <a:rect l="l" t="t" r="r" b="b"/>
            <a:pathLst>
              <a:path w="573404" h="490854">
                <a:moveTo>
                  <a:pt x="429768" y="0"/>
                </a:moveTo>
                <a:lnTo>
                  <a:pt x="143255" y="0"/>
                </a:lnTo>
                <a:lnTo>
                  <a:pt x="143255" y="245363"/>
                </a:lnTo>
                <a:lnTo>
                  <a:pt x="0" y="245363"/>
                </a:lnTo>
                <a:lnTo>
                  <a:pt x="286512" y="490728"/>
                </a:lnTo>
                <a:lnTo>
                  <a:pt x="573024" y="245363"/>
                </a:lnTo>
                <a:lnTo>
                  <a:pt x="429768" y="245363"/>
                </a:lnTo>
                <a:lnTo>
                  <a:pt x="429768" y="0"/>
                </a:lnTo>
                <a:close/>
              </a:path>
            </a:pathLst>
          </a:custGeom>
          <a:solidFill>
            <a:srgbClr val="C00000"/>
          </a:solidFill>
        </p:spPr>
        <p:txBody>
          <a:bodyPr wrap="square" lIns="0" tIns="0" rIns="0" bIns="0" rtlCol="0"/>
          <a:lstStyle/>
          <a:p>
            <a:endParaRPr/>
          </a:p>
        </p:txBody>
      </p:sp>
      <p:sp>
        <p:nvSpPr>
          <p:cNvPr id="32" name="object 21">
            <a:extLst>
              <a:ext uri="{FF2B5EF4-FFF2-40B4-BE49-F238E27FC236}">
                <a16:creationId xmlns:a16="http://schemas.microsoft.com/office/drawing/2014/main" id="{3B2B2D40-2249-40EB-955D-F2CFF2E5D56C}"/>
              </a:ext>
            </a:extLst>
          </p:cNvPr>
          <p:cNvSpPr/>
          <p:nvPr/>
        </p:nvSpPr>
        <p:spPr>
          <a:xfrm>
            <a:off x="9278873" y="3845459"/>
            <a:ext cx="2573020" cy="1047115"/>
          </a:xfrm>
          <a:custGeom>
            <a:avLst/>
            <a:gdLst/>
            <a:ahLst/>
            <a:cxnLst/>
            <a:rect l="l" t="t" r="r" b="b"/>
            <a:pathLst>
              <a:path w="2573020" h="1047114">
                <a:moveTo>
                  <a:pt x="0" y="116332"/>
                </a:moveTo>
                <a:lnTo>
                  <a:pt x="9140" y="71044"/>
                </a:lnTo>
                <a:lnTo>
                  <a:pt x="34067" y="34067"/>
                </a:lnTo>
                <a:lnTo>
                  <a:pt x="71044" y="9140"/>
                </a:lnTo>
                <a:lnTo>
                  <a:pt x="116331" y="0"/>
                </a:lnTo>
                <a:lnTo>
                  <a:pt x="2456179" y="0"/>
                </a:lnTo>
                <a:lnTo>
                  <a:pt x="2501467" y="9140"/>
                </a:lnTo>
                <a:lnTo>
                  <a:pt x="2538444" y="34067"/>
                </a:lnTo>
                <a:lnTo>
                  <a:pt x="2563371" y="71044"/>
                </a:lnTo>
                <a:lnTo>
                  <a:pt x="2572511" y="116332"/>
                </a:lnTo>
                <a:lnTo>
                  <a:pt x="2572511" y="930643"/>
                </a:lnTo>
                <a:lnTo>
                  <a:pt x="2563371" y="975932"/>
                </a:lnTo>
                <a:lnTo>
                  <a:pt x="2538444" y="1012913"/>
                </a:lnTo>
                <a:lnTo>
                  <a:pt x="2501467" y="1037845"/>
                </a:lnTo>
                <a:lnTo>
                  <a:pt x="2456179" y="1046988"/>
                </a:lnTo>
                <a:lnTo>
                  <a:pt x="116331" y="1046988"/>
                </a:lnTo>
                <a:lnTo>
                  <a:pt x="71044" y="1037845"/>
                </a:lnTo>
                <a:lnTo>
                  <a:pt x="34067" y="1012913"/>
                </a:lnTo>
                <a:lnTo>
                  <a:pt x="9140" y="975932"/>
                </a:lnTo>
                <a:lnTo>
                  <a:pt x="0" y="930643"/>
                </a:lnTo>
                <a:lnTo>
                  <a:pt x="0" y="116332"/>
                </a:lnTo>
                <a:close/>
              </a:path>
            </a:pathLst>
          </a:custGeom>
          <a:ln w="28574">
            <a:solidFill>
              <a:srgbClr val="C00000"/>
            </a:solidFill>
          </a:ln>
        </p:spPr>
        <p:txBody>
          <a:bodyPr wrap="square" lIns="0" tIns="0" rIns="0" bIns="0" rtlCol="0"/>
          <a:lstStyle/>
          <a:p>
            <a:endParaRPr/>
          </a:p>
        </p:txBody>
      </p:sp>
      <p:sp>
        <p:nvSpPr>
          <p:cNvPr id="33" name="object 22">
            <a:extLst>
              <a:ext uri="{FF2B5EF4-FFF2-40B4-BE49-F238E27FC236}">
                <a16:creationId xmlns:a16="http://schemas.microsoft.com/office/drawing/2014/main" id="{3A57DEF5-EEDB-4A1B-BA26-08FCE5D1C5BE}"/>
              </a:ext>
            </a:extLst>
          </p:cNvPr>
          <p:cNvSpPr/>
          <p:nvPr/>
        </p:nvSpPr>
        <p:spPr>
          <a:xfrm>
            <a:off x="4290059" y="3232050"/>
            <a:ext cx="573405" cy="492759"/>
          </a:xfrm>
          <a:custGeom>
            <a:avLst/>
            <a:gdLst/>
            <a:ahLst/>
            <a:cxnLst/>
            <a:rect l="l" t="t" r="r" b="b"/>
            <a:pathLst>
              <a:path w="573404" h="492760">
                <a:moveTo>
                  <a:pt x="429767" y="0"/>
                </a:moveTo>
                <a:lnTo>
                  <a:pt x="143255" y="0"/>
                </a:lnTo>
                <a:lnTo>
                  <a:pt x="143255" y="246125"/>
                </a:lnTo>
                <a:lnTo>
                  <a:pt x="0" y="246125"/>
                </a:lnTo>
                <a:lnTo>
                  <a:pt x="286512" y="492251"/>
                </a:lnTo>
                <a:lnTo>
                  <a:pt x="573024" y="246125"/>
                </a:lnTo>
                <a:lnTo>
                  <a:pt x="429767" y="246125"/>
                </a:lnTo>
                <a:lnTo>
                  <a:pt x="429767" y="0"/>
                </a:lnTo>
                <a:close/>
              </a:path>
            </a:pathLst>
          </a:custGeom>
          <a:solidFill>
            <a:srgbClr val="00AF50"/>
          </a:solidFill>
        </p:spPr>
        <p:txBody>
          <a:bodyPr wrap="square" lIns="0" tIns="0" rIns="0" bIns="0" rtlCol="0"/>
          <a:lstStyle/>
          <a:p>
            <a:endParaRPr/>
          </a:p>
        </p:txBody>
      </p:sp>
      <p:sp>
        <p:nvSpPr>
          <p:cNvPr id="34" name="object 23">
            <a:extLst>
              <a:ext uri="{FF2B5EF4-FFF2-40B4-BE49-F238E27FC236}">
                <a16:creationId xmlns:a16="http://schemas.microsoft.com/office/drawing/2014/main" id="{F7F27069-A9ED-4EBD-8B6E-6BCE9845118E}"/>
              </a:ext>
            </a:extLst>
          </p:cNvPr>
          <p:cNvSpPr txBox="1"/>
          <p:nvPr/>
        </p:nvSpPr>
        <p:spPr>
          <a:xfrm>
            <a:off x="6387210" y="3895751"/>
            <a:ext cx="2233295" cy="939800"/>
          </a:xfrm>
          <a:prstGeom prst="rect">
            <a:avLst/>
          </a:prstGeom>
        </p:spPr>
        <p:txBody>
          <a:bodyPr vert="horz" wrap="square" lIns="0" tIns="12700" rIns="0" bIns="0" rtlCol="0">
            <a:spAutoFit/>
          </a:bodyPr>
          <a:lstStyle/>
          <a:p>
            <a:pPr marL="12065" marR="5080" indent="2540" algn="ctr">
              <a:lnSpc>
                <a:spcPct val="100000"/>
              </a:lnSpc>
              <a:spcBef>
                <a:spcPts val="100"/>
              </a:spcBef>
            </a:pPr>
            <a:r>
              <a:rPr sz="1200" spc="10" dirty="0">
                <a:solidFill>
                  <a:srgbClr val="A950D2"/>
                </a:solidFill>
                <a:latin typeface="Trebuchet MS"/>
                <a:cs typeface="Trebuchet MS"/>
              </a:rPr>
              <a:t>Nouveaux </a:t>
            </a:r>
            <a:r>
              <a:rPr sz="1200" spc="30" dirty="0">
                <a:solidFill>
                  <a:srgbClr val="A950D2"/>
                </a:solidFill>
                <a:latin typeface="Trebuchet MS"/>
                <a:cs typeface="Trebuchet MS"/>
              </a:rPr>
              <a:t>moyens </a:t>
            </a:r>
            <a:r>
              <a:rPr sz="1200" spc="-10" dirty="0">
                <a:solidFill>
                  <a:srgbClr val="A950D2"/>
                </a:solidFill>
                <a:latin typeface="Trebuchet MS"/>
                <a:cs typeface="Trebuchet MS"/>
              </a:rPr>
              <a:t>de </a:t>
            </a:r>
            <a:r>
              <a:rPr sz="1200" spc="-15" dirty="0">
                <a:solidFill>
                  <a:srgbClr val="A950D2"/>
                </a:solidFill>
                <a:latin typeface="Trebuchet MS"/>
                <a:cs typeface="Trebuchet MS"/>
              </a:rPr>
              <a:t>paiement </a:t>
            </a:r>
            <a:r>
              <a:rPr sz="1200" spc="-10" dirty="0">
                <a:solidFill>
                  <a:srgbClr val="A950D2"/>
                </a:solidFill>
                <a:latin typeface="Trebuchet MS"/>
                <a:cs typeface="Trebuchet MS"/>
              </a:rPr>
              <a:t> </a:t>
            </a:r>
            <a:r>
              <a:rPr sz="1200" spc="15" dirty="0">
                <a:solidFill>
                  <a:srgbClr val="A950D2"/>
                </a:solidFill>
                <a:latin typeface="Trebuchet MS"/>
                <a:cs typeface="Trebuchet MS"/>
              </a:rPr>
              <a:t>(Chèques </a:t>
            </a:r>
            <a:r>
              <a:rPr sz="1200" spc="20" dirty="0">
                <a:solidFill>
                  <a:srgbClr val="A950D2"/>
                </a:solidFill>
                <a:latin typeface="Trebuchet MS"/>
                <a:cs typeface="Trebuchet MS"/>
              </a:rPr>
              <a:t>vacances </a:t>
            </a:r>
            <a:r>
              <a:rPr sz="1200" spc="-25" dirty="0">
                <a:solidFill>
                  <a:srgbClr val="A950D2"/>
                </a:solidFill>
                <a:latin typeface="Trebuchet MS"/>
                <a:cs typeface="Trebuchet MS"/>
              </a:rPr>
              <a:t>Connect), </a:t>
            </a:r>
            <a:r>
              <a:rPr sz="1200" spc="-20" dirty="0">
                <a:solidFill>
                  <a:srgbClr val="A950D2"/>
                </a:solidFill>
                <a:latin typeface="Trebuchet MS"/>
                <a:cs typeface="Trebuchet MS"/>
              </a:rPr>
              <a:t> </a:t>
            </a:r>
            <a:r>
              <a:rPr sz="1200" spc="60" dirty="0">
                <a:solidFill>
                  <a:srgbClr val="A950D2"/>
                </a:solidFill>
                <a:latin typeface="Trebuchet MS"/>
                <a:cs typeface="Trebuchet MS"/>
              </a:rPr>
              <a:t>Su</a:t>
            </a:r>
            <a:r>
              <a:rPr sz="1200" spc="-60" dirty="0">
                <a:solidFill>
                  <a:srgbClr val="A950D2"/>
                </a:solidFill>
                <a:latin typeface="Trebuchet MS"/>
                <a:cs typeface="Trebuchet MS"/>
              </a:rPr>
              <a:t>i</a:t>
            </a:r>
            <a:r>
              <a:rPr sz="1200" spc="-20" dirty="0">
                <a:solidFill>
                  <a:srgbClr val="A950D2"/>
                </a:solidFill>
                <a:latin typeface="Trebuchet MS"/>
                <a:cs typeface="Trebuchet MS"/>
              </a:rPr>
              <a:t>v</a:t>
            </a:r>
            <a:r>
              <a:rPr sz="1200" spc="-55" dirty="0">
                <a:solidFill>
                  <a:srgbClr val="A950D2"/>
                </a:solidFill>
                <a:latin typeface="Trebuchet MS"/>
                <a:cs typeface="Trebuchet MS"/>
              </a:rPr>
              <a:t>i </a:t>
            </a:r>
            <a:r>
              <a:rPr sz="1200" dirty="0">
                <a:solidFill>
                  <a:srgbClr val="A950D2"/>
                </a:solidFill>
                <a:latin typeface="Trebuchet MS"/>
                <a:cs typeface="Trebuchet MS"/>
              </a:rPr>
              <a:t>d</a:t>
            </a:r>
            <a:r>
              <a:rPr sz="1200" spc="55" dirty="0">
                <a:solidFill>
                  <a:srgbClr val="A950D2"/>
                </a:solidFill>
                <a:latin typeface="Trebuchet MS"/>
                <a:cs typeface="Trebuchet MS"/>
              </a:rPr>
              <a:t>es</a:t>
            </a:r>
            <a:r>
              <a:rPr sz="1200" spc="-50" dirty="0">
                <a:solidFill>
                  <a:srgbClr val="A950D2"/>
                </a:solidFill>
                <a:latin typeface="Trebuchet MS"/>
                <a:cs typeface="Trebuchet MS"/>
              </a:rPr>
              <a:t> </a:t>
            </a:r>
            <a:r>
              <a:rPr sz="1200" spc="-85" dirty="0">
                <a:solidFill>
                  <a:srgbClr val="A950D2"/>
                </a:solidFill>
                <a:latin typeface="Trebuchet MS"/>
                <a:cs typeface="Trebuchet MS"/>
              </a:rPr>
              <a:t>t</a:t>
            </a:r>
            <a:r>
              <a:rPr sz="1200" spc="-15" dirty="0">
                <a:solidFill>
                  <a:srgbClr val="A950D2"/>
                </a:solidFill>
                <a:latin typeface="Trebuchet MS"/>
                <a:cs typeface="Trebuchet MS"/>
              </a:rPr>
              <a:t>ra</a:t>
            </a:r>
            <a:r>
              <a:rPr sz="1200" spc="-25" dirty="0">
                <a:solidFill>
                  <a:srgbClr val="A950D2"/>
                </a:solidFill>
                <a:latin typeface="Trebuchet MS"/>
                <a:cs typeface="Trebuchet MS"/>
              </a:rPr>
              <a:t>n</a:t>
            </a:r>
            <a:r>
              <a:rPr sz="1200" spc="130" dirty="0">
                <a:solidFill>
                  <a:srgbClr val="A950D2"/>
                </a:solidFill>
                <a:latin typeface="Trebuchet MS"/>
                <a:cs typeface="Trebuchet MS"/>
              </a:rPr>
              <a:t>s</a:t>
            </a:r>
            <a:r>
              <a:rPr sz="1200" spc="15" dirty="0">
                <a:solidFill>
                  <a:srgbClr val="A950D2"/>
                </a:solidFill>
                <a:latin typeface="Trebuchet MS"/>
                <a:cs typeface="Trebuchet MS"/>
              </a:rPr>
              <a:t>a</a:t>
            </a:r>
            <a:r>
              <a:rPr sz="1200" spc="25" dirty="0">
                <a:solidFill>
                  <a:srgbClr val="A950D2"/>
                </a:solidFill>
                <a:latin typeface="Trebuchet MS"/>
                <a:cs typeface="Trebuchet MS"/>
              </a:rPr>
              <a:t>c</a:t>
            </a:r>
            <a:r>
              <a:rPr sz="1200" spc="-85" dirty="0">
                <a:solidFill>
                  <a:srgbClr val="A950D2"/>
                </a:solidFill>
                <a:latin typeface="Trebuchet MS"/>
                <a:cs typeface="Trebuchet MS"/>
              </a:rPr>
              <a:t>t</a:t>
            </a:r>
            <a:r>
              <a:rPr sz="1200" spc="-60" dirty="0">
                <a:solidFill>
                  <a:srgbClr val="A950D2"/>
                </a:solidFill>
                <a:latin typeface="Trebuchet MS"/>
                <a:cs typeface="Trebuchet MS"/>
              </a:rPr>
              <a:t>i</a:t>
            </a:r>
            <a:r>
              <a:rPr sz="1200" spc="60" dirty="0">
                <a:solidFill>
                  <a:srgbClr val="A950D2"/>
                </a:solidFill>
                <a:latin typeface="Trebuchet MS"/>
                <a:cs typeface="Trebuchet MS"/>
              </a:rPr>
              <a:t>on</a:t>
            </a:r>
            <a:r>
              <a:rPr sz="1200" spc="45" dirty="0">
                <a:solidFill>
                  <a:srgbClr val="A950D2"/>
                </a:solidFill>
                <a:latin typeface="Trebuchet MS"/>
                <a:cs typeface="Trebuchet MS"/>
              </a:rPr>
              <a:t>s</a:t>
            </a:r>
            <a:r>
              <a:rPr sz="1200" spc="-75" dirty="0">
                <a:solidFill>
                  <a:srgbClr val="A950D2"/>
                </a:solidFill>
                <a:latin typeface="Trebuchet MS"/>
                <a:cs typeface="Trebuchet MS"/>
              </a:rPr>
              <a:t> </a:t>
            </a:r>
            <a:r>
              <a:rPr sz="1200" spc="130" dirty="0">
                <a:solidFill>
                  <a:srgbClr val="A950D2"/>
                </a:solidFill>
                <a:latin typeface="Trebuchet MS"/>
                <a:cs typeface="Trebuchet MS"/>
              </a:rPr>
              <a:t>s</a:t>
            </a:r>
            <a:r>
              <a:rPr sz="1200" spc="-40" dirty="0">
                <a:solidFill>
                  <a:srgbClr val="A950D2"/>
                </a:solidFill>
                <a:latin typeface="Trebuchet MS"/>
                <a:cs typeface="Trebuchet MS"/>
              </a:rPr>
              <a:t>u</a:t>
            </a:r>
            <a:r>
              <a:rPr sz="1200" spc="-25" dirty="0">
                <a:solidFill>
                  <a:srgbClr val="A950D2"/>
                </a:solidFill>
                <a:latin typeface="Trebuchet MS"/>
                <a:cs typeface="Trebuchet MS"/>
              </a:rPr>
              <a:t>r</a:t>
            </a:r>
            <a:r>
              <a:rPr sz="1200" spc="-65" dirty="0">
                <a:solidFill>
                  <a:srgbClr val="A950D2"/>
                </a:solidFill>
                <a:latin typeface="Trebuchet MS"/>
                <a:cs typeface="Trebuchet MS"/>
              </a:rPr>
              <a:t> </a:t>
            </a:r>
            <a:r>
              <a:rPr sz="1200" spc="-70" dirty="0">
                <a:solidFill>
                  <a:srgbClr val="A950D2"/>
                </a:solidFill>
                <a:latin typeface="Trebuchet MS"/>
                <a:cs typeface="Trebuchet MS"/>
              </a:rPr>
              <a:t>l</a:t>
            </a:r>
            <a:r>
              <a:rPr sz="1200" spc="-20" dirty="0">
                <a:solidFill>
                  <a:srgbClr val="A950D2"/>
                </a:solidFill>
                <a:latin typeface="Trebuchet MS"/>
                <a:cs typeface="Trebuchet MS"/>
              </a:rPr>
              <a:t>e</a:t>
            </a:r>
            <a:r>
              <a:rPr sz="1200" spc="-65" dirty="0">
                <a:solidFill>
                  <a:srgbClr val="A950D2"/>
                </a:solidFill>
                <a:latin typeface="Trebuchet MS"/>
                <a:cs typeface="Trebuchet MS"/>
              </a:rPr>
              <a:t> </a:t>
            </a:r>
            <a:r>
              <a:rPr sz="1200" spc="20" dirty="0">
                <a:solidFill>
                  <a:srgbClr val="A950D2"/>
                </a:solidFill>
                <a:latin typeface="Trebuchet MS"/>
                <a:cs typeface="Trebuchet MS"/>
              </a:rPr>
              <a:t>T</a:t>
            </a:r>
            <a:r>
              <a:rPr sz="1200" spc="45" dirty="0">
                <a:solidFill>
                  <a:srgbClr val="A950D2"/>
                </a:solidFill>
                <a:latin typeface="Trebuchet MS"/>
                <a:cs typeface="Trebuchet MS"/>
              </a:rPr>
              <a:t>PE  </a:t>
            </a:r>
            <a:r>
              <a:rPr sz="1200" spc="40" dirty="0">
                <a:solidFill>
                  <a:srgbClr val="A950D2"/>
                </a:solidFill>
                <a:latin typeface="Trebuchet MS"/>
                <a:cs typeface="Trebuchet MS"/>
              </a:rPr>
              <a:t>Caisse</a:t>
            </a:r>
            <a:r>
              <a:rPr sz="1200" spc="-70" dirty="0">
                <a:solidFill>
                  <a:srgbClr val="A950D2"/>
                </a:solidFill>
                <a:latin typeface="Trebuchet MS"/>
                <a:cs typeface="Trebuchet MS"/>
              </a:rPr>
              <a:t> </a:t>
            </a:r>
            <a:r>
              <a:rPr sz="1200" spc="-25" dirty="0">
                <a:solidFill>
                  <a:srgbClr val="A950D2"/>
                </a:solidFill>
                <a:latin typeface="Trebuchet MS"/>
                <a:cs typeface="Trebuchet MS"/>
              </a:rPr>
              <a:t>digitale</a:t>
            </a:r>
            <a:endParaRPr sz="1200" dirty="0">
              <a:latin typeface="Trebuchet MS"/>
              <a:cs typeface="Trebuchet MS"/>
            </a:endParaRPr>
          </a:p>
          <a:p>
            <a:pPr marL="1905" algn="ctr">
              <a:lnSpc>
                <a:spcPct val="100000"/>
              </a:lnSpc>
            </a:pPr>
            <a:r>
              <a:rPr sz="1200" spc="10" dirty="0">
                <a:solidFill>
                  <a:srgbClr val="A950D2"/>
                </a:solidFill>
                <a:latin typeface="Trebuchet MS"/>
                <a:cs typeface="Trebuchet MS"/>
              </a:rPr>
              <a:t>Applis</a:t>
            </a:r>
            <a:r>
              <a:rPr sz="1200" spc="-60" dirty="0">
                <a:solidFill>
                  <a:srgbClr val="A950D2"/>
                </a:solidFill>
                <a:latin typeface="Trebuchet MS"/>
                <a:cs typeface="Trebuchet MS"/>
              </a:rPr>
              <a:t> </a:t>
            </a:r>
            <a:r>
              <a:rPr sz="1200" spc="-10" dirty="0">
                <a:solidFill>
                  <a:srgbClr val="A950D2"/>
                </a:solidFill>
                <a:latin typeface="Trebuchet MS"/>
                <a:cs typeface="Trebuchet MS"/>
              </a:rPr>
              <a:t>android</a:t>
            </a:r>
            <a:r>
              <a:rPr sz="1200" spc="-70" dirty="0">
                <a:solidFill>
                  <a:srgbClr val="A950D2"/>
                </a:solidFill>
                <a:latin typeface="Trebuchet MS"/>
                <a:cs typeface="Trebuchet MS"/>
              </a:rPr>
              <a:t> </a:t>
            </a:r>
            <a:r>
              <a:rPr sz="1200" spc="10" dirty="0">
                <a:solidFill>
                  <a:srgbClr val="A950D2"/>
                </a:solidFill>
                <a:latin typeface="Trebuchet MS"/>
                <a:cs typeface="Trebuchet MS"/>
              </a:rPr>
              <a:t>(Tac</a:t>
            </a:r>
            <a:r>
              <a:rPr sz="1200" spc="-80" dirty="0">
                <a:solidFill>
                  <a:srgbClr val="A950D2"/>
                </a:solidFill>
                <a:latin typeface="Trebuchet MS"/>
                <a:cs typeface="Trebuchet MS"/>
              </a:rPr>
              <a:t> </a:t>
            </a:r>
            <a:r>
              <a:rPr sz="1200" spc="-40" dirty="0">
                <a:solidFill>
                  <a:srgbClr val="A950D2"/>
                </a:solidFill>
                <a:latin typeface="Trebuchet MS"/>
                <a:cs typeface="Trebuchet MS"/>
              </a:rPr>
              <a:t>verif…)</a:t>
            </a:r>
            <a:endParaRPr sz="1200" dirty="0">
              <a:latin typeface="Trebuchet MS"/>
              <a:cs typeface="Trebuchet MS"/>
            </a:endParaRPr>
          </a:p>
        </p:txBody>
      </p:sp>
      <p:sp>
        <p:nvSpPr>
          <p:cNvPr id="35" name="object 24">
            <a:extLst>
              <a:ext uri="{FF2B5EF4-FFF2-40B4-BE49-F238E27FC236}">
                <a16:creationId xmlns:a16="http://schemas.microsoft.com/office/drawing/2014/main" id="{245CAE73-5EC3-4153-A28F-5BFC026881DA}"/>
              </a:ext>
            </a:extLst>
          </p:cNvPr>
          <p:cNvSpPr/>
          <p:nvPr/>
        </p:nvSpPr>
        <p:spPr>
          <a:xfrm>
            <a:off x="3291078" y="3856127"/>
            <a:ext cx="2573020" cy="1047115"/>
          </a:xfrm>
          <a:custGeom>
            <a:avLst/>
            <a:gdLst/>
            <a:ahLst/>
            <a:cxnLst/>
            <a:rect l="l" t="t" r="r" b="b"/>
            <a:pathLst>
              <a:path w="2573020" h="1047114">
                <a:moveTo>
                  <a:pt x="0" y="116331"/>
                </a:moveTo>
                <a:lnTo>
                  <a:pt x="9140" y="71044"/>
                </a:lnTo>
                <a:lnTo>
                  <a:pt x="34067" y="34067"/>
                </a:lnTo>
                <a:lnTo>
                  <a:pt x="71044" y="9140"/>
                </a:lnTo>
                <a:lnTo>
                  <a:pt x="116332" y="0"/>
                </a:lnTo>
                <a:lnTo>
                  <a:pt x="2456180" y="0"/>
                </a:lnTo>
                <a:lnTo>
                  <a:pt x="2501467" y="9140"/>
                </a:lnTo>
                <a:lnTo>
                  <a:pt x="2538444" y="34067"/>
                </a:lnTo>
                <a:lnTo>
                  <a:pt x="2563371" y="71044"/>
                </a:lnTo>
                <a:lnTo>
                  <a:pt x="2572512" y="116331"/>
                </a:lnTo>
                <a:lnTo>
                  <a:pt x="2572512" y="930643"/>
                </a:lnTo>
                <a:lnTo>
                  <a:pt x="2563371" y="975932"/>
                </a:lnTo>
                <a:lnTo>
                  <a:pt x="2538444" y="1012913"/>
                </a:lnTo>
                <a:lnTo>
                  <a:pt x="2501467" y="1037845"/>
                </a:lnTo>
                <a:lnTo>
                  <a:pt x="2456180" y="1046988"/>
                </a:lnTo>
                <a:lnTo>
                  <a:pt x="116332" y="1046988"/>
                </a:lnTo>
                <a:lnTo>
                  <a:pt x="71044" y="1037845"/>
                </a:lnTo>
                <a:lnTo>
                  <a:pt x="34067" y="1012913"/>
                </a:lnTo>
                <a:lnTo>
                  <a:pt x="9140" y="975932"/>
                </a:lnTo>
                <a:lnTo>
                  <a:pt x="0" y="930643"/>
                </a:lnTo>
                <a:lnTo>
                  <a:pt x="0" y="116331"/>
                </a:lnTo>
                <a:close/>
              </a:path>
            </a:pathLst>
          </a:custGeom>
          <a:ln w="28575">
            <a:solidFill>
              <a:srgbClr val="00AF50"/>
            </a:solidFill>
          </a:ln>
        </p:spPr>
        <p:txBody>
          <a:bodyPr wrap="square" lIns="0" tIns="0" rIns="0" bIns="0" rtlCol="0"/>
          <a:lstStyle/>
          <a:p>
            <a:endParaRPr/>
          </a:p>
        </p:txBody>
      </p:sp>
      <p:sp>
        <p:nvSpPr>
          <p:cNvPr id="36" name="object 25">
            <a:extLst>
              <a:ext uri="{FF2B5EF4-FFF2-40B4-BE49-F238E27FC236}">
                <a16:creationId xmlns:a16="http://schemas.microsoft.com/office/drawing/2014/main" id="{E5649724-34E0-479F-808B-DB01E4B4EFB1}"/>
              </a:ext>
            </a:extLst>
          </p:cNvPr>
          <p:cNvSpPr/>
          <p:nvPr/>
        </p:nvSpPr>
        <p:spPr>
          <a:xfrm>
            <a:off x="6218682" y="3830220"/>
            <a:ext cx="2574290" cy="1047115"/>
          </a:xfrm>
          <a:custGeom>
            <a:avLst/>
            <a:gdLst/>
            <a:ahLst/>
            <a:cxnLst/>
            <a:rect l="l" t="t" r="r" b="b"/>
            <a:pathLst>
              <a:path w="2574290" h="1047114">
                <a:moveTo>
                  <a:pt x="0" y="116332"/>
                </a:moveTo>
                <a:lnTo>
                  <a:pt x="9140" y="71044"/>
                </a:lnTo>
                <a:lnTo>
                  <a:pt x="34067" y="34067"/>
                </a:lnTo>
                <a:lnTo>
                  <a:pt x="71044" y="9140"/>
                </a:lnTo>
                <a:lnTo>
                  <a:pt x="116331" y="0"/>
                </a:lnTo>
                <a:lnTo>
                  <a:pt x="2457703" y="0"/>
                </a:lnTo>
                <a:lnTo>
                  <a:pt x="2502991" y="9140"/>
                </a:lnTo>
                <a:lnTo>
                  <a:pt x="2539968" y="34067"/>
                </a:lnTo>
                <a:lnTo>
                  <a:pt x="2564895" y="71044"/>
                </a:lnTo>
                <a:lnTo>
                  <a:pt x="2574036" y="116332"/>
                </a:lnTo>
                <a:lnTo>
                  <a:pt x="2574036" y="930643"/>
                </a:lnTo>
                <a:lnTo>
                  <a:pt x="2564895" y="975932"/>
                </a:lnTo>
                <a:lnTo>
                  <a:pt x="2539968" y="1012913"/>
                </a:lnTo>
                <a:lnTo>
                  <a:pt x="2502991" y="1037845"/>
                </a:lnTo>
                <a:lnTo>
                  <a:pt x="2457703" y="1046988"/>
                </a:lnTo>
                <a:lnTo>
                  <a:pt x="116331" y="1046988"/>
                </a:lnTo>
                <a:lnTo>
                  <a:pt x="71044" y="1037845"/>
                </a:lnTo>
                <a:lnTo>
                  <a:pt x="34067" y="1012913"/>
                </a:lnTo>
                <a:lnTo>
                  <a:pt x="9140" y="975932"/>
                </a:lnTo>
                <a:lnTo>
                  <a:pt x="0" y="930643"/>
                </a:lnTo>
                <a:lnTo>
                  <a:pt x="0" y="116332"/>
                </a:lnTo>
                <a:close/>
              </a:path>
            </a:pathLst>
          </a:custGeom>
          <a:ln w="28575">
            <a:solidFill>
              <a:srgbClr val="A950D2"/>
            </a:solidFill>
          </a:ln>
        </p:spPr>
        <p:txBody>
          <a:bodyPr wrap="square" lIns="0" tIns="0" rIns="0" bIns="0" rtlCol="0"/>
          <a:lstStyle/>
          <a:p>
            <a:endParaRPr/>
          </a:p>
        </p:txBody>
      </p:sp>
      <p:sp>
        <p:nvSpPr>
          <p:cNvPr id="37" name="object 26">
            <a:extLst>
              <a:ext uri="{FF2B5EF4-FFF2-40B4-BE49-F238E27FC236}">
                <a16:creationId xmlns:a16="http://schemas.microsoft.com/office/drawing/2014/main" id="{A249F5FA-38DB-445D-9E56-F842DE311EC8}"/>
              </a:ext>
            </a:extLst>
          </p:cNvPr>
          <p:cNvSpPr/>
          <p:nvPr/>
        </p:nvSpPr>
        <p:spPr>
          <a:xfrm>
            <a:off x="7217664" y="3232050"/>
            <a:ext cx="574675" cy="492759"/>
          </a:xfrm>
          <a:custGeom>
            <a:avLst/>
            <a:gdLst/>
            <a:ahLst/>
            <a:cxnLst/>
            <a:rect l="l" t="t" r="r" b="b"/>
            <a:pathLst>
              <a:path w="574675" h="492760">
                <a:moveTo>
                  <a:pt x="430910" y="0"/>
                </a:moveTo>
                <a:lnTo>
                  <a:pt x="143636" y="0"/>
                </a:lnTo>
                <a:lnTo>
                  <a:pt x="143636" y="246125"/>
                </a:lnTo>
                <a:lnTo>
                  <a:pt x="0" y="246125"/>
                </a:lnTo>
                <a:lnTo>
                  <a:pt x="287274" y="492251"/>
                </a:lnTo>
                <a:lnTo>
                  <a:pt x="574547" y="246125"/>
                </a:lnTo>
                <a:lnTo>
                  <a:pt x="430910" y="246125"/>
                </a:lnTo>
                <a:lnTo>
                  <a:pt x="430910" y="0"/>
                </a:lnTo>
                <a:close/>
              </a:path>
            </a:pathLst>
          </a:custGeom>
          <a:solidFill>
            <a:srgbClr val="A950D2"/>
          </a:solidFill>
        </p:spPr>
        <p:txBody>
          <a:bodyPr wrap="square" lIns="0" tIns="0" rIns="0" bIns="0" rtlCol="0"/>
          <a:lstStyle/>
          <a:p>
            <a:endParaRPr/>
          </a:p>
        </p:txBody>
      </p:sp>
    </p:spTree>
    <p:extLst>
      <p:ext uri="{BB962C8B-B14F-4D97-AF65-F5344CB8AC3E}">
        <p14:creationId xmlns:p14="http://schemas.microsoft.com/office/powerpoint/2010/main" val="24582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Un prix abordable</a:t>
            </a:r>
            <a:endParaRPr lang="fr-FR" sz="2000" spc="30" dirty="0">
              <a:latin typeface="Montserrat Black" panose="00000A00000000000000" pitchFamily="2" charset="0"/>
            </a:endParaRPr>
          </a:p>
        </p:txBody>
      </p:sp>
      <p:sp>
        <p:nvSpPr>
          <p:cNvPr id="10" name="ZoneTexte 9">
            <a:extLst>
              <a:ext uri="{FF2B5EF4-FFF2-40B4-BE49-F238E27FC236}">
                <a16:creationId xmlns:a16="http://schemas.microsoft.com/office/drawing/2014/main" id="{F4D98A53-6911-4EF3-9F56-761249BC6AAE}"/>
              </a:ext>
            </a:extLst>
          </p:cNvPr>
          <p:cNvSpPr txBox="1"/>
          <p:nvPr/>
        </p:nvSpPr>
        <p:spPr>
          <a:xfrm>
            <a:off x="471056" y="1164835"/>
            <a:ext cx="11346872" cy="690445"/>
          </a:xfrm>
          <a:prstGeom prst="rect">
            <a:avLst/>
          </a:prstGeom>
          <a:noFill/>
        </p:spPr>
        <p:txBody>
          <a:bodyPr wrap="square" rtlCol="0">
            <a:spAutoFit/>
          </a:bodyPr>
          <a:lstStyle/>
          <a:p>
            <a:pPr marL="298450" indent="-285750">
              <a:lnSpc>
                <a:spcPts val="2405"/>
              </a:lnSpc>
              <a:spcBef>
                <a:spcPts val="135"/>
              </a:spcBef>
              <a:buClr>
                <a:srgbClr val="C00000"/>
              </a:buClr>
              <a:buFont typeface="Wingdings" panose="05000000000000000000" pitchFamily="2" charset="2"/>
              <a:buChar char="q"/>
              <a:tabLst>
                <a:tab pos="8990965" algn="l"/>
              </a:tabLst>
            </a:pPr>
            <a:r>
              <a:rPr lang="fr-FR" sz="1600" spc="20">
                <a:latin typeface="Arial"/>
                <a:cs typeface="Arial"/>
              </a:rPr>
              <a:t>Le prix de ces matériels </a:t>
            </a:r>
            <a:r>
              <a:rPr lang="fr-FR" sz="1600" b="1" spc="20">
                <a:latin typeface="Arial"/>
                <a:cs typeface="Arial"/>
              </a:rPr>
              <a:t>est à peine plus élevé </a:t>
            </a:r>
            <a:r>
              <a:rPr lang="fr-FR" sz="1600" spc="20">
                <a:latin typeface="Arial"/>
                <a:cs typeface="Arial"/>
              </a:rPr>
              <a:t>pour une qualité de service rendu bien supérieure.  </a:t>
            </a:r>
            <a:endParaRPr lang="fr-FR" sz="160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dirty="0">
              <a:latin typeface="Arial"/>
              <a:cs typeface="Arial"/>
            </a:endParaRPr>
          </a:p>
        </p:txBody>
      </p:sp>
      <p:sp>
        <p:nvSpPr>
          <p:cNvPr id="58" name="object 4">
            <a:extLst>
              <a:ext uri="{FF2B5EF4-FFF2-40B4-BE49-F238E27FC236}">
                <a16:creationId xmlns:a16="http://schemas.microsoft.com/office/drawing/2014/main" id="{4293E287-55A5-4ABB-BD5D-54E04603DCA9}"/>
              </a:ext>
            </a:extLst>
          </p:cNvPr>
          <p:cNvSpPr/>
          <p:nvPr/>
        </p:nvSpPr>
        <p:spPr>
          <a:xfrm>
            <a:off x="247309" y="3570445"/>
            <a:ext cx="508000" cy="426720"/>
          </a:xfrm>
          <a:custGeom>
            <a:avLst/>
            <a:gdLst/>
            <a:ahLst/>
            <a:cxnLst/>
            <a:rect l="l" t="t" r="r" b="b"/>
            <a:pathLst>
              <a:path w="508000" h="426720">
                <a:moveTo>
                  <a:pt x="507492" y="0"/>
                </a:moveTo>
                <a:lnTo>
                  <a:pt x="0" y="0"/>
                </a:lnTo>
                <a:lnTo>
                  <a:pt x="0" y="426719"/>
                </a:lnTo>
                <a:lnTo>
                  <a:pt x="507492" y="426719"/>
                </a:lnTo>
                <a:lnTo>
                  <a:pt x="507492" y="0"/>
                </a:lnTo>
                <a:close/>
              </a:path>
            </a:pathLst>
          </a:custGeom>
          <a:solidFill>
            <a:srgbClr val="00B0F0"/>
          </a:solidFill>
        </p:spPr>
        <p:txBody>
          <a:bodyPr wrap="square" lIns="0" tIns="0" rIns="0" bIns="0" rtlCol="0"/>
          <a:lstStyle/>
          <a:p>
            <a:endParaRPr/>
          </a:p>
        </p:txBody>
      </p:sp>
      <p:sp>
        <p:nvSpPr>
          <p:cNvPr id="59" name="object 5">
            <a:extLst>
              <a:ext uri="{FF2B5EF4-FFF2-40B4-BE49-F238E27FC236}">
                <a16:creationId xmlns:a16="http://schemas.microsoft.com/office/drawing/2014/main" id="{52184A06-A30E-4DA9-8D5A-F2ABBA1999EB}"/>
              </a:ext>
            </a:extLst>
          </p:cNvPr>
          <p:cNvSpPr txBox="1"/>
          <p:nvPr/>
        </p:nvSpPr>
        <p:spPr>
          <a:xfrm>
            <a:off x="347690" y="3612863"/>
            <a:ext cx="305435" cy="314960"/>
          </a:xfrm>
          <a:prstGeom prst="rect">
            <a:avLst/>
          </a:prstGeom>
        </p:spPr>
        <p:txBody>
          <a:bodyPr vert="horz" wrap="square" lIns="0" tIns="12065" rIns="0" bIns="0" rtlCol="0">
            <a:spAutoFit/>
          </a:bodyPr>
          <a:lstStyle/>
          <a:p>
            <a:pPr marL="79375">
              <a:lnSpc>
                <a:spcPts val="1140"/>
              </a:lnSpc>
              <a:spcBef>
                <a:spcPts val="95"/>
              </a:spcBef>
            </a:pPr>
            <a:r>
              <a:rPr sz="1000" b="1" spc="-15" dirty="0">
                <a:latin typeface="Trebuchet MS"/>
                <a:cs typeface="Trebuchet MS"/>
              </a:rPr>
              <a:t>48</a:t>
            </a:r>
            <a:endParaRPr sz="1000">
              <a:latin typeface="Trebuchet MS"/>
              <a:cs typeface="Trebuchet MS"/>
            </a:endParaRPr>
          </a:p>
          <a:p>
            <a:pPr marL="12700">
              <a:lnSpc>
                <a:spcPts val="1140"/>
              </a:lnSpc>
            </a:pPr>
            <a:r>
              <a:rPr sz="1000" b="1" spc="10" dirty="0">
                <a:latin typeface="Trebuchet MS"/>
                <a:cs typeface="Trebuchet MS"/>
              </a:rPr>
              <a:t>mois</a:t>
            </a:r>
            <a:endParaRPr sz="1000">
              <a:latin typeface="Trebuchet MS"/>
              <a:cs typeface="Trebuchet MS"/>
            </a:endParaRPr>
          </a:p>
        </p:txBody>
      </p:sp>
      <p:sp>
        <p:nvSpPr>
          <p:cNvPr id="62" name="object 8">
            <a:extLst>
              <a:ext uri="{FF2B5EF4-FFF2-40B4-BE49-F238E27FC236}">
                <a16:creationId xmlns:a16="http://schemas.microsoft.com/office/drawing/2014/main" id="{0794B44B-31AD-442F-B477-4B9017A5A8A0}"/>
              </a:ext>
            </a:extLst>
          </p:cNvPr>
          <p:cNvSpPr/>
          <p:nvPr/>
        </p:nvSpPr>
        <p:spPr>
          <a:xfrm>
            <a:off x="238166" y="5071814"/>
            <a:ext cx="506095" cy="426720"/>
          </a:xfrm>
          <a:custGeom>
            <a:avLst/>
            <a:gdLst/>
            <a:ahLst/>
            <a:cxnLst/>
            <a:rect l="l" t="t" r="r" b="b"/>
            <a:pathLst>
              <a:path w="506095" h="426720">
                <a:moveTo>
                  <a:pt x="505968" y="0"/>
                </a:moveTo>
                <a:lnTo>
                  <a:pt x="0" y="0"/>
                </a:lnTo>
                <a:lnTo>
                  <a:pt x="0" y="426720"/>
                </a:lnTo>
                <a:lnTo>
                  <a:pt x="505968" y="426720"/>
                </a:lnTo>
                <a:lnTo>
                  <a:pt x="505968" y="0"/>
                </a:lnTo>
                <a:close/>
              </a:path>
            </a:pathLst>
          </a:custGeom>
          <a:solidFill>
            <a:schemeClr val="tx1"/>
          </a:solidFill>
        </p:spPr>
        <p:txBody>
          <a:bodyPr wrap="square" lIns="0" tIns="0" rIns="0" bIns="0" rtlCol="0"/>
          <a:lstStyle/>
          <a:p>
            <a:endParaRPr/>
          </a:p>
        </p:txBody>
      </p:sp>
      <p:sp>
        <p:nvSpPr>
          <p:cNvPr id="63" name="object 9">
            <a:extLst>
              <a:ext uri="{FF2B5EF4-FFF2-40B4-BE49-F238E27FC236}">
                <a16:creationId xmlns:a16="http://schemas.microsoft.com/office/drawing/2014/main" id="{C5C3CA34-15D6-4858-A543-E3D11FF35C87}"/>
              </a:ext>
            </a:extLst>
          </p:cNvPr>
          <p:cNvSpPr txBox="1"/>
          <p:nvPr/>
        </p:nvSpPr>
        <p:spPr>
          <a:xfrm>
            <a:off x="337937" y="5115502"/>
            <a:ext cx="305435" cy="294311"/>
          </a:xfrm>
          <a:prstGeom prst="rect">
            <a:avLst/>
          </a:prstGeom>
        </p:spPr>
        <p:txBody>
          <a:bodyPr vert="horz" wrap="square" lIns="0" tIns="12065" rIns="0" bIns="0" rtlCol="0">
            <a:spAutoFit/>
          </a:bodyPr>
          <a:lstStyle/>
          <a:p>
            <a:pPr marL="79375">
              <a:lnSpc>
                <a:spcPts val="1140"/>
              </a:lnSpc>
              <a:spcBef>
                <a:spcPts val="95"/>
              </a:spcBef>
            </a:pPr>
            <a:r>
              <a:rPr lang="fr-FR" sz="1000">
                <a:solidFill>
                  <a:schemeClr val="bg1"/>
                </a:solidFill>
                <a:latin typeface="Trebuchet MS"/>
                <a:cs typeface="Trebuchet MS"/>
              </a:rPr>
              <a:t>48</a:t>
            </a:r>
            <a:endParaRPr sz="1000">
              <a:solidFill>
                <a:schemeClr val="bg1"/>
              </a:solidFill>
              <a:latin typeface="Trebuchet MS"/>
              <a:cs typeface="Trebuchet MS"/>
            </a:endParaRPr>
          </a:p>
          <a:p>
            <a:pPr marL="12700">
              <a:lnSpc>
                <a:spcPts val="1140"/>
              </a:lnSpc>
            </a:pPr>
            <a:r>
              <a:rPr sz="1000" b="1" spc="10" dirty="0">
                <a:solidFill>
                  <a:schemeClr val="bg1"/>
                </a:solidFill>
                <a:latin typeface="Trebuchet MS"/>
                <a:cs typeface="Trebuchet MS"/>
              </a:rPr>
              <a:t>mois</a:t>
            </a:r>
            <a:endParaRPr sz="1000">
              <a:solidFill>
                <a:schemeClr val="bg1"/>
              </a:solidFill>
              <a:latin typeface="Trebuchet MS"/>
              <a:cs typeface="Trebuchet MS"/>
            </a:endParaRPr>
          </a:p>
        </p:txBody>
      </p:sp>
      <p:sp>
        <p:nvSpPr>
          <p:cNvPr id="64" name="object 10">
            <a:extLst>
              <a:ext uri="{FF2B5EF4-FFF2-40B4-BE49-F238E27FC236}">
                <a16:creationId xmlns:a16="http://schemas.microsoft.com/office/drawing/2014/main" id="{1A645C36-964D-4E87-BE0E-84C75DD98B6F}"/>
              </a:ext>
            </a:extLst>
          </p:cNvPr>
          <p:cNvSpPr/>
          <p:nvPr/>
        </p:nvSpPr>
        <p:spPr>
          <a:xfrm>
            <a:off x="881293" y="1750789"/>
            <a:ext cx="4918075" cy="3839210"/>
          </a:xfrm>
          <a:custGeom>
            <a:avLst/>
            <a:gdLst/>
            <a:ahLst/>
            <a:cxnLst/>
            <a:rect l="l" t="t" r="r" b="b"/>
            <a:pathLst>
              <a:path w="4918075" h="3839210">
                <a:moveTo>
                  <a:pt x="0" y="3838955"/>
                </a:moveTo>
                <a:lnTo>
                  <a:pt x="4917948" y="3838955"/>
                </a:lnTo>
                <a:lnTo>
                  <a:pt x="4917948" y="0"/>
                </a:lnTo>
                <a:lnTo>
                  <a:pt x="0" y="0"/>
                </a:lnTo>
                <a:lnTo>
                  <a:pt x="0" y="3838955"/>
                </a:lnTo>
                <a:close/>
              </a:path>
            </a:pathLst>
          </a:custGeom>
          <a:ln w="12700">
            <a:solidFill>
              <a:srgbClr val="571D74"/>
            </a:solidFill>
            <a:prstDash val="sysDash"/>
          </a:ln>
        </p:spPr>
        <p:txBody>
          <a:bodyPr wrap="square" lIns="0" tIns="0" rIns="0" bIns="0" rtlCol="0"/>
          <a:lstStyle/>
          <a:p>
            <a:endParaRPr/>
          </a:p>
        </p:txBody>
      </p:sp>
      <p:sp>
        <p:nvSpPr>
          <p:cNvPr id="65" name="object 11">
            <a:extLst>
              <a:ext uri="{FF2B5EF4-FFF2-40B4-BE49-F238E27FC236}">
                <a16:creationId xmlns:a16="http://schemas.microsoft.com/office/drawing/2014/main" id="{B16DC08F-D4AF-48FC-BD6D-885092C24683}"/>
              </a:ext>
            </a:extLst>
          </p:cNvPr>
          <p:cNvSpPr txBox="1"/>
          <p:nvPr/>
        </p:nvSpPr>
        <p:spPr>
          <a:xfrm>
            <a:off x="649646" y="1572482"/>
            <a:ext cx="2522220" cy="307975"/>
          </a:xfrm>
          <a:prstGeom prst="rect">
            <a:avLst/>
          </a:prstGeom>
          <a:solidFill>
            <a:srgbClr val="C00000"/>
          </a:solidFill>
        </p:spPr>
        <p:txBody>
          <a:bodyPr vert="horz" wrap="square" lIns="0" tIns="36830" rIns="0" bIns="0" rtlCol="0">
            <a:spAutoFit/>
          </a:bodyPr>
          <a:lstStyle/>
          <a:p>
            <a:pPr marL="92075">
              <a:lnSpc>
                <a:spcPct val="100000"/>
              </a:lnSpc>
              <a:spcBef>
                <a:spcPts val="290"/>
              </a:spcBef>
            </a:pPr>
            <a:r>
              <a:rPr sz="1400" dirty="0">
                <a:solidFill>
                  <a:srgbClr val="FFFFFF"/>
                </a:solidFill>
                <a:latin typeface="Trebuchet MS"/>
                <a:cs typeface="Trebuchet MS"/>
              </a:rPr>
              <a:t>Offres</a:t>
            </a:r>
            <a:r>
              <a:rPr sz="1400" spc="-95" dirty="0">
                <a:solidFill>
                  <a:srgbClr val="FFFFFF"/>
                </a:solidFill>
                <a:latin typeface="Trebuchet MS"/>
                <a:cs typeface="Trebuchet MS"/>
              </a:rPr>
              <a:t> </a:t>
            </a:r>
            <a:r>
              <a:rPr sz="1400" spc="-5" dirty="0">
                <a:solidFill>
                  <a:srgbClr val="FFFFFF"/>
                </a:solidFill>
                <a:latin typeface="Trebuchet MS"/>
                <a:cs typeface="Trebuchet MS"/>
              </a:rPr>
              <a:t>pour</a:t>
            </a:r>
            <a:r>
              <a:rPr sz="1400" spc="-85" dirty="0">
                <a:solidFill>
                  <a:srgbClr val="FFFFFF"/>
                </a:solidFill>
                <a:latin typeface="Trebuchet MS"/>
                <a:cs typeface="Trebuchet MS"/>
              </a:rPr>
              <a:t> </a:t>
            </a:r>
            <a:r>
              <a:rPr sz="1400" spc="15" dirty="0">
                <a:solidFill>
                  <a:srgbClr val="FFFFFF"/>
                </a:solidFill>
                <a:latin typeface="Trebuchet MS"/>
                <a:cs typeface="Trebuchet MS"/>
              </a:rPr>
              <a:t>les</a:t>
            </a:r>
            <a:r>
              <a:rPr sz="1400" spc="-80" dirty="0">
                <a:solidFill>
                  <a:srgbClr val="FFFFFF"/>
                </a:solidFill>
                <a:latin typeface="Trebuchet MS"/>
                <a:cs typeface="Trebuchet MS"/>
              </a:rPr>
              <a:t> </a:t>
            </a:r>
            <a:r>
              <a:rPr sz="1400" spc="20" dirty="0">
                <a:solidFill>
                  <a:srgbClr val="FFFFFF"/>
                </a:solidFill>
                <a:latin typeface="Trebuchet MS"/>
                <a:cs typeface="Trebuchet MS"/>
              </a:rPr>
              <a:t>commerçants</a:t>
            </a:r>
            <a:endParaRPr sz="1400">
              <a:latin typeface="Trebuchet MS"/>
              <a:cs typeface="Trebuchet MS"/>
            </a:endParaRPr>
          </a:p>
        </p:txBody>
      </p:sp>
      <p:sp>
        <p:nvSpPr>
          <p:cNvPr id="66" name="object 12">
            <a:extLst>
              <a:ext uri="{FF2B5EF4-FFF2-40B4-BE49-F238E27FC236}">
                <a16:creationId xmlns:a16="http://schemas.microsoft.com/office/drawing/2014/main" id="{03D5230F-5032-43E8-B23F-569E7DAE831E}"/>
              </a:ext>
            </a:extLst>
          </p:cNvPr>
          <p:cNvSpPr txBox="1"/>
          <p:nvPr/>
        </p:nvSpPr>
        <p:spPr>
          <a:xfrm>
            <a:off x="2461427" y="3574510"/>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00B0F0"/>
                </a:solidFill>
                <a:latin typeface="Trebuchet MS"/>
                <a:cs typeface="Trebuchet MS"/>
              </a:rPr>
              <a:t>29,90€</a:t>
            </a:r>
            <a:endParaRPr sz="1050">
              <a:solidFill>
                <a:srgbClr val="00B0F0"/>
              </a:solidFill>
              <a:latin typeface="Trebuchet MS"/>
              <a:cs typeface="Trebuchet MS"/>
            </a:endParaRPr>
          </a:p>
          <a:p>
            <a:pPr algn="ctr">
              <a:lnSpc>
                <a:spcPct val="100000"/>
              </a:lnSpc>
            </a:pPr>
            <a:r>
              <a:rPr sz="1050" b="1" spc="10" dirty="0">
                <a:solidFill>
                  <a:srgbClr val="00B0F0"/>
                </a:solidFill>
                <a:latin typeface="Trebuchet MS"/>
                <a:cs typeface="Trebuchet MS"/>
              </a:rPr>
              <a:t>HT</a:t>
            </a:r>
            <a:endParaRPr sz="1050">
              <a:solidFill>
                <a:srgbClr val="00B0F0"/>
              </a:solidFill>
              <a:latin typeface="Trebuchet MS"/>
              <a:cs typeface="Trebuchet MS"/>
            </a:endParaRPr>
          </a:p>
        </p:txBody>
      </p:sp>
      <p:sp>
        <p:nvSpPr>
          <p:cNvPr id="68" name="object 14">
            <a:extLst>
              <a:ext uri="{FF2B5EF4-FFF2-40B4-BE49-F238E27FC236}">
                <a16:creationId xmlns:a16="http://schemas.microsoft.com/office/drawing/2014/main" id="{AC608EB2-5F19-4B8F-B0D1-9F30C3B50692}"/>
              </a:ext>
            </a:extLst>
          </p:cNvPr>
          <p:cNvSpPr txBox="1"/>
          <p:nvPr/>
        </p:nvSpPr>
        <p:spPr>
          <a:xfrm>
            <a:off x="2461427" y="5098991"/>
            <a:ext cx="438784" cy="346710"/>
          </a:xfrm>
          <a:prstGeom prst="rect">
            <a:avLst/>
          </a:prstGeom>
        </p:spPr>
        <p:txBody>
          <a:bodyPr vert="horz" wrap="square" lIns="0" tIns="13335" rIns="0" bIns="0" rtlCol="0">
            <a:spAutoFit/>
          </a:bodyPr>
          <a:lstStyle/>
          <a:p>
            <a:pPr algn="ctr">
              <a:lnSpc>
                <a:spcPct val="100000"/>
              </a:lnSpc>
              <a:spcBef>
                <a:spcPts val="105"/>
              </a:spcBef>
            </a:pPr>
            <a:r>
              <a:rPr lang="fr-FR" sz="1050" b="1" spc="-40">
                <a:latin typeface="Trebuchet MS"/>
                <a:cs typeface="Trebuchet MS"/>
              </a:rPr>
              <a:t>25</a:t>
            </a:r>
            <a:r>
              <a:rPr sz="1050" b="1" spc="-40">
                <a:latin typeface="Trebuchet MS"/>
                <a:cs typeface="Trebuchet MS"/>
              </a:rPr>
              <a:t>,</a:t>
            </a:r>
            <a:r>
              <a:rPr lang="fr-FR" sz="1050" b="1" spc="-40">
                <a:latin typeface="Trebuchet MS"/>
                <a:cs typeface="Trebuchet MS"/>
              </a:rPr>
              <a:t>00</a:t>
            </a:r>
            <a:r>
              <a:rPr sz="1050" b="1" spc="-40">
                <a:latin typeface="Trebuchet MS"/>
                <a:cs typeface="Trebuchet MS"/>
              </a:rPr>
              <a:t>€</a:t>
            </a:r>
            <a:endParaRPr sz="1050">
              <a:latin typeface="Trebuchet MS"/>
              <a:cs typeface="Trebuchet MS"/>
            </a:endParaRPr>
          </a:p>
          <a:p>
            <a:pPr algn="ctr">
              <a:lnSpc>
                <a:spcPct val="100000"/>
              </a:lnSpc>
            </a:pPr>
            <a:r>
              <a:rPr sz="1050" b="1" spc="10" dirty="0">
                <a:latin typeface="Trebuchet MS"/>
                <a:cs typeface="Trebuchet MS"/>
              </a:rPr>
              <a:t>HT</a:t>
            </a:r>
            <a:endParaRPr sz="1050">
              <a:latin typeface="Trebuchet MS"/>
              <a:cs typeface="Trebuchet MS"/>
            </a:endParaRPr>
          </a:p>
        </p:txBody>
      </p:sp>
      <p:sp>
        <p:nvSpPr>
          <p:cNvPr id="69" name="object 15">
            <a:extLst>
              <a:ext uri="{FF2B5EF4-FFF2-40B4-BE49-F238E27FC236}">
                <a16:creationId xmlns:a16="http://schemas.microsoft.com/office/drawing/2014/main" id="{BBBEDAF9-C828-47ED-8C0F-786A27DD07B8}"/>
              </a:ext>
            </a:extLst>
          </p:cNvPr>
          <p:cNvSpPr txBox="1"/>
          <p:nvPr/>
        </p:nvSpPr>
        <p:spPr>
          <a:xfrm>
            <a:off x="3655354" y="3574510"/>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00B0F0"/>
                </a:solidFill>
                <a:latin typeface="Trebuchet MS"/>
                <a:cs typeface="Trebuchet MS"/>
              </a:rPr>
              <a:t>35,90€</a:t>
            </a:r>
            <a:endParaRPr sz="1050">
              <a:solidFill>
                <a:srgbClr val="00B0F0"/>
              </a:solidFill>
              <a:latin typeface="Trebuchet MS"/>
              <a:cs typeface="Trebuchet MS"/>
            </a:endParaRPr>
          </a:p>
          <a:p>
            <a:pPr algn="ctr">
              <a:lnSpc>
                <a:spcPct val="100000"/>
              </a:lnSpc>
            </a:pPr>
            <a:r>
              <a:rPr sz="1050" b="1" spc="10" dirty="0">
                <a:solidFill>
                  <a:srgbClr val="00B0F0"/>
                </a:solidFill>
                <a:latin typeface="Trebuchet MS"/>
                <a:cs typeface="Trebuchet MS"/>
              </a:rPr>
              <a:t>HT</a:t>
            </a:r>
            <a:endParaRPr sz="1050">
              <a:solidFill>
                <a:srgbClr val="00B0F0"/>
              </a:solidFill>
              <a:latin typeface="Trebuchet MS"/>
              <a:cs typeface="Trebuchet MS"/>
            </a:endParaRPr>
          </a:p>
        </p:txBody>
      </p:sp>
      <p:sp>
        <p:nvSpPr>
          <p:cNvPr id="71" name="object 17">
            <a:extLst>
              <a:ext uri="{FF2B5EF4-FFF2-40B4-BE49-F238E27FC236}">
                <a16:creationId xmlns:a16="http://schemas.microsoft.com/office/drawing/2014/main" id="{1371CC46-B72E-4AD3-9C71-E341CB11C3C7}"/>
              </a:ext>
            </a:extLst>
          </p:cNvPr>
          <p:cNvSpPr txBox="1"/>
          <p:nvPr/>
        </p:nvSpPr>
        <p:spPr>
          <a:xfrm>
            <a:off x="3655354" y="5098991"/>
            <a:ext cx="438784" cy="346710"/>
          </a:xfrm>
          <a:prstGeom prst="rect">
            <a:avLst/>
          </a:prstGeom>
        </p:spPr>
        <p:txBody>
          <a:bodyPr vert="horz" wrap="square" lIns="0" tIns="13335" rIns="0" bIns="0" rtlCol="0">
            <a:spAutoFit/>
          </a:bodyPr>
          <a:lstStyle/>
          <a:p>
            <a:pPr algn="ctr">
              <a:lnSpc>
                <a:spcPct val="100000"/>
              </a:lnSpc>
              <a:spcBef>
                <a:spcPts val="105"/>
              </a:spcBef>
            </a:pPr>
            <a:r>
              <a:rPr lang="fr-FR" sz="1050" b="1" spc="-40">
                <a:latin typeface="Trebuchet MS"/>
                <a:cs typeface="Trebuchet MS"/>
              </a:rPr>
              <a:t>31</a:t>
            </a:r>
            <a:r>
              <a:rPr sz="1050" b="1" spc="-40">
                <a:latin typeface="Trebuchet MS"/>
                <a:cs typeface="Trebuchet MS"/>
              </a:rPr>
              <a:t>,</a:t>
            </a:r>
            <a:r>
              <a:rPr lang="fr-FR" sz="1050" b="1" spc="-40">
                <a:latin typeface="Trebuchet MS"/>
                <a:cs typeface="Trebuchet MS"/>
              </a:rPr>
              <a:t>00</a:t>
            </a:r>
            <a:r>
              <a:rPr sz="1050" b="1" spc="-40">
                <a:latin typeface="Trebuchet MS"/>
                <a:cs typeface="Trebuchet MS"/>
              </a:rPr>
              <a:t>€</a:t>
            </a:r>
            <a:endParaRPr sz="1050">
              <a:latin typeface="Trebuchet MS"/>
              <a:cs typeface="Trebuchet MS"/>
            </a:endParaRPr>
          </a:p>
          <a:p>
            <a:pPr algn="ctr">
              <a:lnSpc>
                <a:spcPct val="100000"/>
              </a:lnSpc>
            </a:pPr>
            <a:r>
              <a:rPr sz="1050" b="1" spc="10" dirty="0">
                <a:latin typeface="Trebuchet MS"/>
                <a:cs typeface="Trebuchet MS"/>
              </a:rPr>
              <a:t>HT</a:t>
            </a:r>
            <a:endParaRPr sz="1050">
              <a:latin typeface="Trebuchet MS"/>
              <a:cs typeface="Trebuchet MS"/>
            </a:endParaRPr>
          </a:p>
        </p:txBody>
      </p:sp>
      <p:sp>
        <p:nvSpPr>
          <p:cNvPr id="72" name="object 18">
            <a:extLst>
              <a:ext uri="{FF2B5EF4-FFF2-40B4-BE49-F238E27FC236}">
                <a16:creationId xmlns:a16="http://schemas.microsoft.com/office/drawing/2014/main" id="{ED25081A-42E3-4C6A-8A03-F2D37E31A7AC}"/>
              </a:ext>
            </a:extLst>
          </p:cNvPr>
          <p:cNvSpPr txBox="1"/>
          <p:nvPr/>
        </p:nvSpPr>
        <p:spPr>
          <a:xfrm>
            <a:off x="4849281" y="3561429"/>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00B0F0"/>
                </a:solidFill>
                <a:latin typeface="Trebuchet MS"/>
                <a:cs typeface="Trebuchet MS"/>
              </a:rPr>
              <a:t>25,90€</a:t>
            </a:r>
            <a:endParaRPr sz="1050">
              <a:solidFill>
                <a:srgbClr val="00B0F0"/>
              </a:solidFill>
              <a:latin typeface="Trebuchet MS"/>
              <a:cs typeface="Trebuchet MS"/>
            </a:endParaRPr>
          </a:p>
          <a:p>
            <a:pPr algn="ctr">
              <a:lnSpc>
                <a:spcPct val="100000"/>
              </a:lnSpc>
            </a:pPr>
            <a:r>
              <a:rPr sz="1050" b="1" spc="10" dirty="0">
                <a:solidFill>
                  <a:srgbClr val="00B0F0"/>
                </a:solidFill>
                <a:latin typeface="Trebuchet MS"/>
                <a:cs typeface="Trebuchet MS"/>
              </a:rPr>
              <a:t>HT</a:t>
            </a:r>
            <a:endParaRPr sz="1050">
              <a:solidFill>
                <a:srgbClr val="00B0F0"/>
              </a:solidFill>
              <a:latin typeface="Trebuchet MS"/>
              <a:cs typeface="Trebuchet MS"/>
            </a:endParaRPr>
          </a:p>
        </p:txBody>
      </p:sp>
      <p:grpSp>
        <p:nvGrpSpPr>
          <p:cNvPr id="75" name="object 21">
            <a:extLst>
              <a:ext uri="{FF2B5EF4-FFF2-40B4-BE49-F238E27FC236}">
                <a16:creationId xmlns:a16="http://schemas.microsoft.com/office/drawing/2014/main" id="{BC57364D-49D1-4A9B-BE8B-9B4CAE93DEB7}"/>
              </a:ext>
            </a:extLst>
          </p:cNvPr>
          <p:cNvGrpSpPr/>
          <p:nvPr/>
        </p:nvGrpSpPr>
        <p:grpSpPr>
          <a:xfrm>
            <a:off x="850814" y="2790157"/>
            <a:ext cx="4747260" cy="802005"/>
            <a:chOff x="656844" y="3183635"/>
            <a:chExt cx="4747260" cy="802005"/>
          </a:xfrm>
        </p:grpSpPr>
        <p:pic>
          <p:nvPicPr>
            <p:cNvPr id="76" name="object 22">
              <a:extLst>
                <a:ext uri="{FF2B5EF4-FFF2-40B4-BE49-F238E27FC236}">
                  <a16:creationId xmlns:a16="http://schemas.microsoft.com/office/drawing/2014/main" id="{7ACFDD80-FA6A-485A-962B-62D2C073682F}"/>
                </a:ext>
              </a:extLst>
            </p:cNvPr>
            <p:cNvPicPr/>
            <p:nvPr/>
          </p:nvPicPr>
          <p:blipFill>
            <a:blip r:embed="rId3" cstate="print"/>
            <a:stretch>
              <a:fillRect/>
            </a:stretch>
          </p:blipFill>
          <p:spPr>
            <a:xfrm>
              <a:off x="2135480" y="3376205"/>
              <a:ext cx="705749" cy="401790"/>
            </a:xfrm>
            <a:prstGeom prst="rect">
              <a:avLst/>
            </a:prstGeom>
          </p:spPr>
        </p:pic>
        <p:pic>
          <p:nvPicPr>
            <p:cNvPr id="77" name="object 23">
              <a:extLst>
                <a:ext uri="{FF2B5EF4-FFF2-40B4-BE49-F238E27FC236}">
                  <a16:creationId xmlns:a16="http://schemas.microsoft.com/office/drawing/2014/main" id="{301E70F3-2477-42BA-A9C2-1DC1F5343358}"/>
                </a:ext>
              </a:extLst>
            </p:cNvPr>
            <p:cNvPicPr/>
            <p:nvPr/>
          </p:nvPicPr>
          <p:blipFill>
            <a:blip r:embed="rId4" cstate="print"/>
            <a:stretch>
              <a:fillRect/>
            </a:stretch>
          </p:blipFill>
          <p:spPr>
            <a:xfrm>
              <a:off x="3368078" y="3375908"/>
              <a:ext cx="705554" cy="402087"/>
            </a:xfrm>
            <a:prstGeom prst="rect">
              <a:avLst/>
            </a:prstGeom>
          </p:spPr>
        </p:pic>
        <p:pic>
          <p:nvPicPr>
            <p:cNvPr id="78" name="object 24">
              <a:extLst>
                <a:ext uri="{FF2B5EF4-FFF2-40B4-BE49-F238E27FC236}">
                  <a16:creationId xmlns:a16="http://schemas.microsoft.com/office/drawing/2014/main" id="{E657C6F5-BC89-4325-A453-08FBA210CE15}"/>
                </a:ext>
              </a:extLst>
            </p:cNvPr>
            <p:cNvPicPr/>
            <p:nvPr/>
          </p:nvPicPr>
          <p:blipFill>
            <a:blip r:embed="rId5" cstate="print"/>
            <a:stretch>
              <a:fillRect/>
            </a:stretch>
          </p:blipFill>
          <p:spPr>
            <a:xfrm>
              <a:off x="4471415" y="3183635"/>
              <a:ext cx="932688" cy="688847"/>
            </a:xfrm>
            <a:prstGeom prst="rect">
              <a:avLst/>
            </a:prstGeom>
          </p:spPr>
        </p:pic>
        <p:pic>
          <p:nvPicPr>
            <p:cNvPr id="79" name="object 25">
              <a:extLst>
                <a:ext uri="{FF2B5EF4-FFF2-40B4-BE49-F238E27FC236}">
                  <a16:creationId xmlns:a16="http://schemas.microsoft.com/office/drawing/2014/main" id="{932B8A3A-0E84-4CCD-9246-C45C3AF4B301}"/>
                </a:ext>
              </a:extLst>
            </p:cNvPr>
            <p:cNvPicPr/>
            <p:nvPr/>
          </p:nvPicPr>
          <p:blipFill>
            <a:blip r:embed="rId6" cstate="print"/>
            <a:stretch>
              <a:fillRect/>
            </a:stretch>
          </p:blipFill>
          <p:spPr>
            <a:xfrm>
              <a:off x="656844" y="3268979"/>
              <a:ext cx="1272540" cy="716279"/>
            </a:xfrm>
            <a:prstGeom prst="rect">
              <a:avLst/>
            </a:prstGeom>
          </p:spPr>
        </p:pic>
      </p:grpSp>
      <p:graphicFrame>
        <p:nvGraphicFramePr>
          <p:cNvPr id="106" name="object 46">
            <a:extLst>
              <a:ext uri="{FF2B5EF4-FFF2-40B4-BE49-F238E27FC236}">
                <a16:creationId xmlns:a16="http://schemas.microsoft.com/office/drawing/2014/main" id="{065FCC54-3DA0-4068-A601-9DFC6A4C1239}"/>
              </a:ext>
            </a:extLst>
          </p:cNvPr>
          <p:cNvGraphicFramePr>
            <a:graphicFrameLocks noGrp="1"/>
          </p:cNvGraphicFramePr>
          <p:nvPr>
            <p:extLst>
              <p:ext uri="{D42A27DB-BD31-4B8C-83A1-F6EECF244321}">
                <p14:modId xmlns:p14="http://schemas.microsoft.com/office/powerpoint/2010/main" val="81392410"/>
              </p:ext>
            </p:extLst>
          </p:nvPr>
        </p:nvGraphicFramePr>
        <p:xfrm>
          <a:off x="945301" y="1922062"/>
          <a:ext cx="7478393" cy="919479"/>
        </p:xfrm>
        <a:graphic>
          <a:graphicData uri="http://schemas.openxmlformats.org/drawingml/2006/table">
            <a:tbl>
              <a:tblPr firstRow="1" bandRow="1">
                <a:tableStyleId>{2D5ABB26-0587-4C30-8999-92F81FD0307C}</a:tableStyleId>
              </a:tblPr>
              <a:tblGrid>
                <a:gridCol w="1136717">
                  <a:extLst>
                    <a:ext uri="{9D8B030D-6E8A-4147-A177-3AD203B41FA5}">
                      <a16:colId xmlns:a16="http://schemas.microsoft.com/office/drawing/2014/main" val="20000"/>
                    </a:ext>
                  </a:extLst>
                </a:gridCol>
                <a:gridCol w="81213">
                  <a:extLst>
                    <a:ext uri="{9D8B030D-6E8A-4147-A177-3AD203B41FA5}">
                      <a16:colId xmlns:a16="http://schemas.microsoft.com/office/drawing/2014/main" val="20001"/>
                    </a:ext>
                  </a:extLst>
                </a:gridCol>
                <a:gridCol w="1106805">
                  <a:extLst>
                    <a:ext uri="{9D8B030D-6E8A-4147-A177-3AD203B41FA5}">
                      <a16:colId xmlns:a16="http://schemas.microsoft.com/office/drawing/2014/main" val="20002"/>
                    </a:ext>
                  </a:extLst>
                </a:gridCol>
                <a:gridCol w="100964">
                  <a:extLst>
                    <a:ext uri="{9D8B030D-6E8A-4147-A177-3AD203B41FA5}">
                      <a16:colId xmlns:a16="http://schemas.microsoft.com/office/drawing/2014/main" val="20003"/>
                    </a:ext>
                  </a:extLst>
                </a:gridCol>
                <a:gridCol w="1105535">
                  <a:extLst>
                    <a:ext uri="{9D8B030D-6E8A-4147-A177-3AD203B41FA5}">
                      <a16:colId xmlns:a16="http://schemas.microsoft.com/office/drawing/2014/main" val="20004"/>
                    </a:ext>
                  </a:extLst>
                </a:gridCol>
                <a:gridCol w="102870">
                  <a:extLst>
                    <a:ext uri="{9D8B030D-6E8A-4147-A177-3AD203B41FA5}">
                      <a16:colId xmlns:a16="http://schemas.microsoft.com/office/drawing/2014/main" val="20005"/>
                    </a:ext>
                  </a:extLst>
                </a:gridCol>
                <a:gridCol w="1105535">
                  <a:extLst>
                    <a:ext uri="{9D8B030D-6E8A-4147-A177-3AD203B41FA5}">
                      <a16:colId xmlns:a16="http://schemas.microsoft.com/office/drawing/2014/main" val="20006"/>
                    </a:ext>
                  </a:extLst>
                </a:gridCol>
                <a:gridCol w="2533650">
                  <a:extLst>
                    <a:ext uri="{9D8B030D-6E8A-4147-A177-3AD203B41FA5}">
                      <a16:colId xmlns:a16="http://schemas.microsoft.com/office/drawing/2014/main" val="20007"/>
                    </a:ext>
                  </a:extLst>
                </a:gridCol>
                <a:gridCol w="101600">
                  <a:extLst>
                    <a:ext uri="{9D8B030D-6E8A-4147-A177-3AD203B41FA5}">
                      <a16:colId xmlns:a16="http://schemas.microsoft.com/office/drawing/2014/main" val="20009"/>
                    </a:ext>
                  </a:extLst>
                </a:gridCol>
                <a:gridCol w="103504">
                  <a:extLst>
                    <a:ext uri="{9D8B030D-6E8A-4147-A177-3AD203B41FA5}">
                      <a16:colId xmlns:a16="http://schemas.microsoft.com/office/drawing/2014/main" val="20011"/>
                    </a:ext>
                  </a:extLst>
                </a:gridCol>
              </a:tblGrid>
              <a:tr h="196850">
                <a:tc>
                  <a:txBody>
                    <a:bodyPr/>
                    <a:lstStyle/>
                    <a:p>
                      <a:pPr algn="ctr">
                        <a:lnSpc>
                          <a:spcPts val="1185"/>
                        </a:lnSpc>
                        <a:spcBef>
                          <a:spcPts val="315"/>
                        </a:spcBef>
                      </a:pPr>
                      <a:r>
                        <a:rPr lang="fr-FR" sz="1000" b="1" spc="-20">
                          <a:solidFill>
                            <a:srgbClr val="FFFFFF"/>
                          </a:solidFill>
                          <a:latin typeface="Trebuchet MS"/>
                          <a:cs typeface="Trebuchet MS"/>
                        </a:rPr>
                        <a:t>Android</a:t>
                      </a:r>
                      <a:endParaRPr sz="1000">
                        <a:latin typeface="Trebuchet MS"/>
                        <a:cs typeface="Trebuchet MS"/>
                      </a:endParaRPr>
                    </a:p>
                  </a:txBody>
                  <a:tcPr marL="0" marR="0" marT="40005"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85"/>
                        </a:lnSpc>
                        <a:spcBef>
                          <a:spcPts val="315"/>
                        </a:spcBef>
                      </a:pPr>
                      <a:r>
                        <a:rPr lang="fr-FR" sz="1000" b="1" spc="-20">
                          <a:solidFill>
                            <a:srgbClr val="FFFFFF"/>
                          </a:solidFill>
                          <a:latin typeface="Trebuchet MS"/>
                          <a:cs typeface="Trebuchet MS"/>
                        </a:rPr>
                        <a:t>Android</a:t>
                      </a:r>
                      <a:endParaRPr lang="fr-FR" sz="1000">
                        <a:latin typeface="Trebuchet MS"/>
                        <a:cs typeface="Trebuchet MS"/>
                      </a:endParaRPr>
                    </a:p>
                  </a:txBody>
                  <a:tcPr marL="0" marR="0" marT="40005"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85"/>
                        </a:lnSpc>
                        <a:spcBef>
                          <a:spcPts val="315"/>
                        </a:spcBef>
                      </a:pPr>
                      <a:r>
                        <a:rPr lang="fr-FR" sz="1000" b="1" spc="-20">
                          <a:solidFill>
                            <a:srgbClr val="FFFFFF"/>
                          </a:solidFill>
                          <a:latin typeface="Trebuchet MS"/>
                          <a:cs typeface="Trebuchet MS"/>
                        </a:rPr>
                        <a:t>Android</a:t>
                      </a:r>
                      <a:endParaRPr lang="fr-FR" sz="1000">
                        <a:latin typeface="Trebuchet MS"/>
                        <a:cs typeface="Trebuchet MS"/>
                      </a:endParaRPr>
                    </a:p>
                  </a:txBody>
                  <a:tcPr marL="0" marR="0" marT="40005"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85"/>
                        </a:lnSpc>
                        <a:spcBef>
                          <a:spcPts val="315"/>
                        </a:spcBef>
                      </a:pPr>
                      <a:r>
                        <a:rPr lang="fr-FR" sz="1000" b="1" spc="-20">
                          <a:solidFill>
                            <a:srgbClr val="FFFFFF"/>
                          </a:solidFill>
                          <a:latin typeface="Trebuchet MS"/>
                          <a:cs typeface="Trebuchet MS"/>
                        </a:rPr>
                        <a:t>Android</a:t>
                      </a:r>
                      <a:endParaRPr lang="fr-FR" sz="1000">
                        <a:latin typeface="Trebuchet MS"/>
                        <a:cs typeface="Trebuchet MS"/>
                      </a:endParaRPr>
                    </a:p>
                  </a:txBody>
                  <a:tcPr marL="0" marR="0" marT="40005"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0"/>
                  </a:ext>
                </a:extLst>
              </a:tr>
              <a:tr h="203835">
                <a:tc>
                  <a:txBody>
                    <a:bodyPr/>
                    <a:lstStyle/>
                    <a:p>
                      <a:pPr algn="ctr">
                        <a:lnSpc>
                          <a:spcPts val="1115"/>
                        </a:lnSpc>
                      </a:pPr>
                      <a:r>
                        <a:rPr sz="1000" b="1" dirty="0">
                          <a:solidFill>
                            <a:srgbClr val="FFFFFF"/>
                          </a:solidFill>
                          <a:latin typeface="Trebuchet MS"/>
                          <a:cs typeface="Trebuchet MS"/>
                        </a:rPr>
                        <a:t>IP</a:t>
                      </a:r>
                      <a:r>
                        <a:rPr sz="1000" b="1" spc="-50" dirty="0">
                          <a:solidFill>
                            <a:srgbClr val="FFFFFF"/>
                          </a:solidFill>
                          <a:latin typeface="Trebuchet MS"/>
                          <a:cs typeface="Trebuchet MS"/>
                        </a:rPr>
                        <a:t> </a:t>
                      </a:r>
                      <a:r>
                        <a:rPr sz="1000" b="1" spc="-10" dirty="0">
                          <a:solidFill>
                            <a:srgbClr val="FFFFFF"/>
                          </a:solidFill>
                          <a:latin typeface="Trebuchet MS"/>
                          <a:cs typeface="Trebuchet MS"/>
                        </a:rPr>
                        <a:t>F</a:t>
                      </a:r>
                      <a:r>
                        <a:rPr sz="1000" b="1" spc="-5" dirty="0">
                          <a:solidFill>
                            <a:srgbClr val="FFFFFF"/>
                          </a:solidFill>
                          <a:latin typeface="Trebuchet MS"/>
                          <a:cs typeface="Trebuchet MS"/>
                        </a:rPr>
                        <a:t>ixe</a:t>
                      </a:r>
                      <a:endParaRPr sz="1000">
                        <a:latin typeface="Trebuchet MS"/>
                        <a:cs typeface="Trebuchet MS"/>
                      </a:endParaRPr>
                    </a:p>
                  </a:txBody>
                  <a:tcPr marL="0" marR="0" marT="0"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sz="1000" b="1" dirty="0">
                          <a:solidFill>
                            <a:srgbClr val="FFFFFF"/>
                          </a:solidFill>
                          <a:latin typeface="Trebuchet MS"/>
                          <a:cs typeface="Trebuchet MS"/>
                        </a:rPr>
                        <a:t>IP</a:t>
                      </a:r>
                      <a:r>
                        <a:rPr sz="1000" b="1" spc="-50"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o</a:t>
                      </a:r>
                      <a:r>
                        <a:rPr sz="1000" b="1" dirty="0">
                          <a:solidFill>
                            <a:srgbClr val="FFFFFF"/>
                          </a:solidFill>
                          <a:latin typeface="Trebuchet MS"/>
                          <a:cs typeface="Trebuchet MS"/>
                        </a:rPr>
                        <a:t>b</a:t>
                      </a:r>
                      <a:r>
                        <a:rPr sz="1000" b="1" spc="-5" dirty="0">
                          <a:solidFill>
                            <a:srgbClr val="FFFFFF"/>
                          </a:solidFill>
                          <a:latin typeface="Trebuchet MS"/>
                          <a:cs typeface="Trebuchet MS"/>
                        </a:rPr>
                        <a:t>ile</a:t>
                      </a:r>
                      <a:endParaRPr sz="1000">
                        <a:latin typeface="Trebuchet MS"/>
                        <a:cs typeface="Trebuchet MS"/>
                      </a:endParaRPr>
                    </a:p>
                  </a:txBody>
                  <a:tcPr marL="0" marR="0" marT="0"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sz="1000" b="1" dirty="0">
                          <a:solidFill>
                            <a:srgbClr val="FFFFFF"/>
                          </a:solidFill>
                          <a:latin typeface="Trebuchet MS"/>
                          <a:cs typeface="Trebuchet MS"/>
                        </a:rPr>
                        <a:t>G</a:t>
                      </a:r>
                      <a:r>
                        <a:rPr sz="1000" b="1" spc="5" dirty="0">
                          <a:solidFill>
                            <a:srgbClr val="FFFFFF"/>
                          </a:solidFill>
                          <a:latin typeface="Trebuchet MS"/>
                          <a:cs typeface="Trebuchet MS"/>
                        </a:rPr>
                        <a:t>P</a:t>
                      </a:r>
                      <a:r>
                        <a:rPr sz="1000" b="1" spc="-5" dirty="0">
                          <a:solidFill>
                            <a:srgbClr val="FFFFFF"/>
                          </a:solidFill>
                          <a:latin typeface="Trebuchet MS"/>
                          <a:cs typeface="Trebuchet MS"/>
                        </a:rPr>
                        <a:t>R</a:t>
                      </a:r>
                      <a:r>
                        <a:rPr sz="1000" b="1" dirty="0">
                          <a:solidFill>
                            <a:srgbClr val="FFFFFF"/>
                          </a:solidFill>
                          <a:latin typeface="Trebuchet MS"/>
                          <a:cs typeface="Trebuchet MS"/>
                        </a:rPr>
                        <a:t>S</a:t>
                      </a:r>
                      <a:r>
                        <a:rPr sz="1000" b="1" spc="-65"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o</a:t>
                      </a:r>
                      <a:r>
                        <a:rPr sz="1000" b="1" dirty="0">
                          <a:solidFill>
                            <a:srgbClr val="FFFFFF"/>
                          </a:solidFill>
                          <a:latin typeface="Trebuchet MS"/>
                          <a:cs typeface="Trebuchet MS"/>
                        </a:rPr>
                        <a:t>b</a:t>
                      </a:r>
                      <a:r>
                        <a:rPr sz="1000" b="1" spc="-5" dirty="0">
                          <a:solidFill>
                            <a:srgbClr val="FFFFFF"/>
                          </a:solidFill>
                          <a:latin typeface="Trebuchet MS"/>
                          <a:cs typeface="Trebuchet MS"/>
                        </a:rPr>
                        <a:t>ile</a:t>
                      </a:r>
                      <a:endParaRPr sz="1000">
                        <a:latin typeface="Trebuchet MS"/>
                        <a:cs typeface="Trebuchet MS"/>
                      </a:endParaRPr>
                    </a:p>
                  </a:txBody>
                  <a:tcPr marL="0" marR="0" marT="0"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sz="1000" b="1" dirty="0">
                          <a:solidFill>
                            <a:srgbClr val="FFFFFF"/>
                          </a:solidFill>
                          <a:latin typeface="Trebuchet MS"/>
                          <a:cs typeface="Trebuchet MS"/>
                        </a:rPr>
                        <a:t>G</a:t>
                      </a:r>
                      <a:r>
                        <a:rPr sz="1000" b="1" spc="5" dirty="0">
                          <a:solidFill>
                            <a:srgbClr val="FFFFFF"/>
                          </a:solidFill>
                          <a:latin typeface="Trebuchet MS"/>
                          <a:cs typeface="Trebuchet MS"/>
                        </a:rPr>
                        <a:t>P</a:t>
                      </a:r>
                      <a:r>
                        <a:rPr sz="1000" b="1" spc="-5" dirty="0">
                          <a:solidFill>
                            <a:srgbClr val="FFFFFF"/>
                          </a:solidFill>
                          <a:latin typeface="Trebuchet MS"/>
                          <a:cs typeface="Trebuchet MS"/>
                        </a:rPr>
                        <a:t>R</a:t>
                      </a:r>
                      <a:r>
                        <a:rPr sz="1000" b="1" dirty="0">
                          <a:solidFill>
                            <a:srgbClr val="FFFFFF"/>
                          </a:solidFill>
                          <a:latin typeface="Trebuchet MS"/>
                          <a:cs typeface="Trebuchet MS"/>
                        </a:rPr>
                        <a:t>S</a:t>
                      </a:r>
                      <a:r>
                        <a:rPr sz="1000" b="1" spc="-65" dirty="0">
                          <a:solidFill>
                            <a:srgbClr val="FFFFFF"/>
                          </a:solidFill>
                          <a:latin typeface="Trebuchet MS"/>
                          <a:cs typeface="Trebuchet MS"/>
                        </a:rPr>
                        <a:t> </a:t>
                      </a:r>
                      <a:r>
                        <a:rPr sz="1000" b="1" dirty="0">
                          <a:solidFill>
                            <a:srgbClr val="FFFFFF"/>
                          </a:solidFill>
                          <a:latin typeface="Trebuchet MS"/>
                          <a:cs typeface="Trebuchet MS"/>
                        </a:rPr>
                        <a:t>M</a:t>
                      </a:r>
                      <a:r>
                        <a:rPr sz="1000" b="1" spc="-5" dirty="0">
                          <a:solidFill>
                            <a:srgbClr val="FFFFFF"/>
                          </a:solidFill>
                          <a:latin typeface="Trebuchet MS"/>
                          <a:cs typeface="Trebuchet MS"/>
                        </a:rPr>
                        <a:t>i</a:t>
                      </a:r>
                      <a:r>
                        <a:rPr sz="1000" b="1" spc="-10" dirty="0">
                          <a:solidFill>
                            <a:srgbClr val="FFFFFF"/>
                          </a:solidFill>
                          <a:latin typeface="Trebuchet MS"/>
                          <a:cs typeface="Trebuchet MS"/>
                        </a:rPr>
                        <a:t>n</a:t>
                      </a:r>
                      <a:r>
                        <a:rPr sz="1000" b="1" dirty="0">
                          <a:solidFill>
                            <a:srgbClr val="FFFFFF"/>
                          </a:solidFill>
                          <a:latin typeface="Trebuchet MS"/>
                          <a:cs typeface="Trebuchet MS"/>
                        </a:rPr>
                        <a:t>i</a:t>
                      </a:r>
                      <a:endParaRPr sz="1000">
                        <a:latin typeface="Trebuchet MS"/>
                        <a:cs typeface="Trebuchet MS"/>
                      </a:endParaRPr>
                    </a:p>
                  </a:txBody>
                  <a:tcPr marL="0" marR="0" marT="0"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1"/>
                  </a:ext>
                </a:extLst>
              </a:tr>
              <a:tr h="195580">
                <a:tc>
                  <a:txBody>
                    <a:bodyPr/>
                    <a:lstStyle/>
                    <a:p>
                      <a:pPr>
                        <a:lnSpc>
                          <a:spcPct val="100000"/>
                        </a:lnSpc>
                        <a:spcBef>
                          <a:spcPts val="40"/>
                        </a:spcBef>
                      </a:pPr>
                      <a:endParaRPr sz="600">
                        <a:latin typeface="Times New Roman"/>
                        <a:cs typeface="Times New Roman"/>
                      </a:endParaRPr>
                    </a:p>
                    <a:p>
                      <a:pPr marL="51435" algn="ctr">
                        <a:lnSpc>
                          <a:spcPts val="760"/>
                        </a:lnSpc>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dirty="0">
                          <a:latin typeface="Trebuchet MS"/>
                          <a:cs typeface="Trebuchet MS"/>
                        </a:rPr>
                        <a:t>de</a:t>
                      </a:r>
                      <a:r>
                        <a:rPr sz="700" b="1" spc="-40" dirty="0">
                          <a:latin typeface="Trebuchet MS"/>
                          <a:cs typeface="Trebuchet MS"/>
                        </a:rPr>
                        <a:t> </a:t>
                      </a:r>
                      <a:r>
                        <a:rPr sz="700" b="1" dirty="0">
                          <a:latin typeface="Trebuchet MS"/>
                          <a:cs typeface="Trebuchet MS"/>
                        </a:rPr>
                        <a:t>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spc="-5" dirty="0">
                          <a:latin typeface="Trebuchet MS"/>
                          <a:cs typeface="Trebuchet MS"/>
                        </a:rPr>
                        <a:t>iè</a:t>
                      </a:r>
                      <a:r>
                        <a:rPr sz="700" b="1" dirty="0">
                          <a:latin typeface="Trebuchet MS"/>
                          <a:cs typeface="Trebuchet MS"/>
                        </a:rPr>
                        <a:t>re</a:t>
                      </a:r>
                      <a:endParaRPr sz="700">
                        <a:latin typeface="Trebuchet MS"/>
                        <a:cs typeface="Trebuchet MS"/>
                      </a:endParaRPr>
                    </a:p>
                  </a:txBody>
                  <a:tcPr marL="0" marR="0" marT="5080"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805"/>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dirty="0">
                          <a:latin typeface="Trebuchet MS"/>
                          <a:cs typeface="Trebuchet MS"/>
                        </a:rPr>
                        <a:t>de</a:t>
                      </a:r>
                      <a:r>
                        <a:rPr sz="700" b="1" spc="-40" dirty="0">
                          <a:latin typeface="Trebuchet MS"/>
                          <a:cs typeface="Trebuchet MS"/>
                        </a:rPr>
                        <a:t> </a:t>
                      </a:r>
                      <a:r>
                        <a:rPr sz="700" b="1" dirty="0">
                          <a:latin typeface="Trebuchet MS"/>
                          <a:cs typeface="Trebuchet MS"/>
                        </a:rPr>
                        <a:t>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spc="-5" dirty="0">
                          <a:latin typeface="Trebuchet MS"/>
                          <a:cs typeface="Trebuchet MS"/>
                        </a:rPr>
                        <a:t>iè</a:t>
                      </a:r>
                      <a:r>
                        <a:rPr sz="700" b="1" dirty="0">
                          <a:latin typeface="Trebuchet MS"/>
                          <a:cs typeface="Trebuchet MS"/>
                        </a:rPr>
                        <a:t>re</a:t>
                      </a: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805"/>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spc="-5" dirty="0">
                          <a:latin typeface="Trebuchet MS"/>
                          <a:cs typeface="Trebuchet MS"/>
                        </a:rPr>
                        <a:t>4</a:t>
                      </a:r>
                      <a:r>
                        <a:rPr sz="700" b="1" dirty="0">
                          <a:latin typeface="Trebuchet MS"/>
                          <a:cs typeface="Trebuchet MS"/>
                        </a:rPr>
                        <a:t>G</a:t>
                      </a:r>
                      <a:r>
                        <a:rPr sz="700" b="1" spc="-30" dirty="0">
                          <a:latin typeface="Trebuchet MS"/>
                          <a:cs typeface="Trebuchet MS"/>
                        </a:rPr>
                        <a:t> </a:t>
                      </a:r>
                      <a:r>
                        <a:rPr sz="700" b="1" dirty="0">
                          <a:latin typeface="Trebuchet MS"/>
                          <a:cs typeface="Trebuchet MS"/>
                        </a:rPr>
                        <a:t>de</a:t>
                      </a: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marL="1905" algn="ctr">
                        <a:lnSpc>
                          <a:spcPts val="805"/>
                        </a:lnSpc>
                        <a:spcBef>
                          <a:spcPts val="685"/>
                        </a:spcBef>
                      </a:pPr>
                      <a:r>
                        <a:rPr sz="700" b="1" spc="-10" dirty="0">
                          <a:latin typeface="Trebuchet MS"/>
                          <a:cs typeface="Trebuchet MS"/>
                        </a:rPr>
                        <a:t>L</a:t>
                      </a:r>
                      <a:r>
                        <a:rPr sz="700" b="1" dirty="0">
                          <a:latin typeface="Trebuchet MS"/>
                          <a:cs typeface="Trebuchet MS"/>
                        </a:rPr>
                        <a:t>e</a:t>
                      </a:r>
                      <a:r>
                        <a:rPr sz="700" b="1" spc="-40" dirty="0">
                          <a:latin typeface="Trebuchet MS"/>
                          <a:cs typeface="Trebuchet MS"/>
                        </a:rPr>
                        <a:t> </a:t>
                      </a:r>
                      <a:r>
                        <a:rPr sz="700" b="1" dirty="0">
                          <a:latin typeface="Trebuchet MS"/>
                          <a:cs typeface="Trebuchet MS"/>
                        </a:rPr>
                        <a:t>t</a:t>
                      </a:r>
                      <a:r>
                        <a:rPr sz="700" b="1" spc="-5" dirty="0">
                          <a:latin typeface="Trebuchet MS"/>
                          <a:cs typeface="Trebuchet MS"/>
                        </a:rPr>
                        <a:t>e</a:t>
                      </a:r>
                      <a:r>
                        <a:rPr sz="700" b="1" dirty="0">
                          <a:latin typeface="Trebuchet MS"/>
                          <a:cs typeface="Trebuchet MS"/>
                        </a:rPr>
                        <a:t>r</a:t>
                      </a:r>
                      <a:r>
                        <a:rPr sz="700" b="1" spc="-5" dirty="0">
                          <a:latin typeface="Trebuchet MS"/>
                          <a:cs typeface="Trebuchet MS"/>
                        </a:rPr>
                        <a:t>mi</a:t>
                      </a:r>
                      <a:r>
                        <a:rPr sz="700" b="1" spc="-10" dirty="0">
                          <a:latin typeface="Trebuchet MS"/>
                          <a:cs typeface="Trebuchet MS"/>
                        </a:rPr>
                        <a:t>n</a:t>
                      </a:r>
                      <a:r>
                        <a:rPr sz="700" b="1" spc="-5" dirty="0">
                          <a:latin typeface="Trebuchet MS"/>
                          <a:cs typeface="Trebuchet MS"/>
                        </a:rPr>
                        <a:t>a</a:t>
                      </a:r>
                      <a:r>
                        <a:rPr sz="700" b="1" dirty="0">
                          <a:latin typeface="Trebuchet MS"/>
                          <a:cs typeface="Trebuchet MS"/>
                        </a:rPr>
                        <a:t>l</a:t>
                      </a:r>
                      <a:r>
                        <a:rPr sz="700" b="1" spc="-30" dirty="0">
                          <a:latin typeface="Trebuchet MS"/>
                          <a:cs typeface="Trebuchet MS"/>
                        </a:rPr>
                        <a:t> </a:t>
                      </a:r>
                      <a:r>
                        <a:rPr sz="700" b="1" dirty="0">
                          <a:latin typeface="Trebuchet MS"/>
                          <a:cs typeface="Trebuchet MS"/>
                        </a:rPr>
                        <a:t>G</a:t>
                      </a:r>
                      <a:r>
                        <a:rPr sz="700" b="1" spc="-40" dirty="0">
                          <a:latin typeface="Trebuchet MS"/>
                          <a:cs typeface="Trebuchet MS"/>
                        </a:rPr>
                        <a:t> </a:t>
                      </a:r>
                      <a:r>
                        <a:rPr sz="700" b="1" spc="-10" dirty="0">
                          <a:latin typeface="Trebuchet MS"/>
                          <a:cs typeface="Trebuchet MS"/>
                        </a:rPr>
                        <a:t>u</a:t>
                      </a:r>
                      <a:r>
                        <a:rPr sz="700" b="1" spc="-5" dirty="0">
                          <a:latin typeface="Trebuchet MS"/>
                          <a:cs typeface="Trebuchet MS"/>
                        </a:rPr>
                        <a:t>l</a:t>
                      </a:r>
                      <a:r>
                        <a:rPr sz="700" b="1" dirty="0">
                          <a:latin typeface="Trebuchet MS"/>
                          <a:cs typeface="Trebuchet MS"/>
                        </a:rPr>
                        <a:t>tra-</a:t>
                      </a: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2"/>
                  </a:ext>
                </a:extLst>
              </a:tr>
              <a:tr h="106045">
                <a:tc>
                  <a:txBody>
                    <a:bodyPr/>
                    <a:lstStyle/>
                    <a:p>
                      <a:pPr marL="51435" algn="ctr">
                        <a:lnSpc>
                          <a:spcPts val="740"/>
                        </a:lnSpc>
                      </a:pPr>
                      <a:r>
                        <a:rPr sz="700" b="1" dirty="0">
                          <a:latin typeface="Trebuchet MS"/>
                          <a:cs typeface="Trebuchet MS"/>
                        </a:rPr>
                        <a:t>g</a:t>
                      </a:r>
                      <a:r>
                        <a:rPr sz="700" b="1" spc="-10" dirty="0">
                          <a:latin typeface="Trebuchet MS"/>
                          <a:cs typeface="Trebuchet MS"/>
                        </a:rPr>
                        <a:t>én</a:t>
                      </a:r>
                      <a:r>
                        <a:rPr sz="700" b="1" spc="-5" dirty="0">
                          <a:latin typeface="Trebuchet MS"/>
                          <a:cs typeface="Trebuchet MS"/>
                        </a:rPr>
                        <a:t>é</a:t>
                      </a:r>
                      <a:r>
                        <a:rPr sz="700" b="1" dirty="0">
                          <a:latin typeface="Trebuchet MS"/>
                          <a:cs typeface="Trebuchet MS"/>
                        </a:rPr>
                        <a:t>r</a:t>
                      </a:r>
                      <a:r>
                        <a:rPr sz="700" b="1" spc="-5" dirty="0">
                          <a:latin typeface="Trebuchet MS"/>
                          <a:cs typeface="Trebuchet MS"/>
                        </a:rPr>
                        <a:t>a</a:t>
                      </a:r>
                      <a:r>
                        <a:rPr sz="700" b="1" dirty="0">
                          <a:latin typeface="Trebuchet MS"/>
                          <a:cs typeface="Trebuchet MS"/>
                        </a:rPr>
                        <a:t>t</a:t>
                      </a:r>
                      <a:r>
                        <a:rPr sz="700" b="1" spc="-5" dirty="0">
                          <a:latin typeface="Trebuchet MS"/>
                          <a:cs typeface="Trebuchet MS"/>
                        </a:rPr>
                        <a:t>i</a:t>
                      </a:r>
                      <a:r>
                        <a:rPr sz="700" b="1" dirty="0">
                          <a:latin typeface="Trebuchet MS"/>
                          <a:cs typeface="Trebuchet MS"/>
                        </a:rPr>
                        <a:t>o</a:t>
                      </a:r>
                      <a:r>
                        <a:rPr sz="700" b="1" spc="-10" dirty="0">
                          <a:latin typeface="Trebuchet MS"/>
                          <a:cs typeface="Trebuchet MS"/>
                        </a:rPr>
                        <a:t>n</a:t>
                      </a:r>
                      <a:r>
                        <a:rPr sz="700" b="1" dirty="0">
                          <a:latin typeface="Trebuchet MS"/>
                          <a:cs typeface="Trebuchet MS"/>
                        </a:rPr>
                        <a:t>,</a:t>
                      </a:r>
                      <a:r>
                        <a:rPr sz="700" b="1" spc="-10" dirty="0">
                          <a:latin typeface="Trebuchet MS"/>
                          <a:cs typeface="Trebuchet MS"/>
                        </a:rPr>
                        <a:t> </a:t>
                      </a:r>
                      <a:r>
                        <a:rPr sz="700" b="1" dirty="0">
                          <a:latin typeface="Trebuchet MS"/>
                          <a:cs typeface="Trebuchet MS"/>
                        </a:rPr>
                        <a:t>p</a:t>
                      </a:r>
                      <a:r>
                        <a:rPr sz="700" b="1" spc="-5" dirty="0">
                          <a:latin typeface="Trebuchet MS"/>
                          <a:cs typeface="Trebuchet MS"/>
                        </a:rPr>
                        <a:t>e</a:t>
                      </a:r>
                      <a:r>
                        <a:rPr sz="700" b="1" dirty="0">
                          <a:latin typeface="Trebuchet MS"/>
                          <a:cs typeface="Trebuchet MS"/>
                        </a:rPr>
                        <a:t>rfor</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r>
                        <a:rPr sz="700" b="1" dirty="0">
                          <a:latin typeface="Trebuchet MS"/>
                          <a:cs typeface="Trebuchet MS"/>
                        </a:rPr>
                        <a:t>g</a:t>
                      </a:r>
                      <a:r>
                        <a:rPr sz="700" b="1" spc="-10" dirty="0">
                          <a:latin typeface="Trebuchet MS"/>
                          <a:cs typeface="Trebuchet MS"/>
                        </a:rPr>
                        <a:t>én</a:t>
                      </a:r>
                      <a:r>
                        <a:rPr sz="700" b="1" spc="-5" dirty="0">
                          <a:latin typeface="Trebuchet MS"/>
                          <a:cs typeface="Trebuchet MS"/>
                        </a:rPr>
                        <a:t>é</a:t>
                      </a:r>
                      <a:r>
                        <a:rPr sz="700" b="1" dirty="0">
                          <a:latin typeface="Trebuchet MS"/>
                          <a:cs typeface="Trebuchet MS"/>
                        </a:rPr>
                        <a:t>r</a:t>
                      </a:r>
                      <a:r>
                        <a:rPr sz="700" b="1" spc="-5" dirty="0">
                          <a:latin typeface="Trebuchet MS"/>
                          <a:cs typeface="Trebuchet MS"/>
                        </a:rPr>
                        <a:t>a</a:t>
                      </a:r>
                      <a:r>
                        <a:rPr sz="700" b="1" dirty="0">
                          <a:latin typeface="Trebuchet MS"/>
                          <a:cs typeface="Trebuchet MS"/>
                        </a:rPr>
                        <a:t>t</a:t>
                      </a:r>
                      <a:r>
                        <a:rPr sz="700" b="1" spc="-5" dirty="0">
                          <a:latin typeface="Trebuchet MS"/>
                          <a:cs typeface="Trebuchet MS"/>
                        </a:rPr>
                        <a:t>i</a:t>
                      </a:r>
                      <a:r>
                        <a:rPr sz="700" b="1" dirty="0">
                          <a:latin typeface="Trebuchet MS"/>
                          <a:cs typeface="Trebuchet MS"/>
                        </a:rPr>
                        <a:t>o</a:t>
                      </a:r>
                      <a:r>
                        <a:rPr sz="700" b="1" spc="-10" dirty="0">
                          <a:latin typeface="Trebuchet MS"/>
                          <a:cs typeface="Trebuchet MS"/>
                        </a:rPr>
                        <a:t>n</a:t>
                      </a:r>
                      <a:r>
                        <a:rPr sz="700" b="1" dirty="0">
                          <a:latin typeface="Trebuchet MS"/>
                          <a:cs typeface="Trebuchet MS"/>
                        </a:rPr>
                        <a:t>,</a:t>
                      </a:r>
                      <a:r>
                        <a:rPr sz="700" b="1" spc="-10" dirty="0">
                          <a:latin typeface="Trebuchet MS"/>
                          <a:cs typeface="Trebuchet MS"/>
                        </a:rPr>
                        <a:t> </a:t>
                      </a:r>
                      <a:r>
                        <a:rPr sz="700" b="1" dirty="0">
                          <a:latin typeface="Trebuchet MS"/>
                          <a:cs typeface="Trebuchet MS"/>
                        </a:rPr>
                        <a:t>p</a:t>
                      </a:r>
                      <a:r>
                        <a:rPr sz="700" b="1" spc="-5" dirty="0">
                          <a:latin typeface="Trebuchet MS"/>
                          <a:cs typeface="Trebuchet MS"/>
                        </a:rPr>
                        <a:t>e</a:t>
                      </a:r>
                      <a:r>
                        <a:rPr sz="700" b="1" dirty="0">
                          <a:latin typeface="Trebuchet MS"/>
                          <a:cs typeface="Trebuchet MS"/>
                        </a:rPr>
                        <a:t>rfor</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r>
                        <a:rPr sz="700" b="1" dirty="0">
                          <a:latin typeface="Trebuchet MS"/>
                          <a:cs typeface="Trebuchet MS"/>
                        </a:rPr>
                        <a:t>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spc="-5" dirty="0">
                          <a:latin typeface="Trebuchet MS"/>
                          <a:cs typeface="Trebuchet MS"/>
                        </a:rPr>
                        <a:t>iè</a:t>
                      </a:r>
                      <a:r>
                        <a:rPr sz="700" b="1" dirty="0">
                          <a:latin typeface="Trebuchet MS"/>
                          <a:cs typeface="Trebuchet MS"/>
                        </a:rPr>
                        <a:t>re</a:t>
                      </a:r>
                      <a:r>
                        <a:rPr sz="700" b="1" spc="-30" dirty="0">
                          <a:latin typeface="Trebuchet MS"/>
                          <a:cs typeface="Trebuchet MS"/>
                        </a:rPr>
                        <a:t> </a:t>
                      </a:r>
                      <a:r>
                        <a:rPr sz="700" b="1" dirty="0">
                          <a:latin typeface="Trebuchet MS"/>
                          <a:cs typeface="Trebuchet MS"/>
                        </a:rPr>
                        <a:t>g</a:t>
                      </a:r>
                      <a:r>
                        <a:rPr sz="700" b="1" spc="-10" dirty="0">
                          <a:latin typeface="Trebuchet MS"/>
                          <a:cs typeface="Trebuchet MS"/>
                        </a:rPr>
                        <a:t>én</a:t>
                      </a:r>
                      <a:r>
                        <a:rPr sz="700" b="1" spc="-5" dirty="0">
                          <a:latin typeface="Trebuchet MS"/>
                          <a:cs typeface="Trebuchet MS"/>
                        </a:rPr>
                        <a:t>é</a:t>
                      </a:r>
                      <a:r>
                        <a:rPr sz="700" b="1" dirty="0">
                          <a:latin typeface="Trebuchet MS"/>
                          <a:cs typeface="Trebuchet MS"/>
                        </a:rPr>
                        <a:t>r</a:t>
                      </a:r>
                      <a:r>
                        <a:rPr sz="700" b="1" spc="-5" dirty="0">
                          <a:latin typeface="Trebuchet MS"/>
                          <a:cs typeface="Trebuchet MS"/>
                        </a:rPr>
                        <a:t>a</a:t>
                      </a:r>
                      <a:r>
                        <a:rPr sz="700" b="1" dirty="0">
                          <a:latin typeface="Trebuchet MS"/>
                          <a:cs typeface="Trebuchet MS"/>
                        </a:rPr>
                        <a:t>t</a:t>
                      </a:r>
                      <a:r>
                        <a:rPr sz="700" b="1" spc="-5" dirty="0">
                          <a:latin typeface="Trebuchet MS"/>
                          <a:cs typeface="Trebuchet MS"/>
                        </a:rPr>
                        <a:t>i</a:t>
                      </a:r>
                      <a:r>
                        <a:rPr sz="700" b="1" dirty="0">
                          <a:latin typeface="Trebuchet MS"/>
                          <a:cs typeface="Trebuchet MS"/>
                        </a:rPr>
                        <a:t>o</a:t>
                      </a:r>
                      <a:r>
                        <a:rPr sz="700" b="1" spc="-10" dirty="0">
                          <a:latin typeface="Trebuchet MS"/>
                          <a:cs typeface="Trebuchet MS"/>
                        </a:rPr>
                        <a:t>n</a:t>
                      </a:r>
                      <a:r>
                        <a:rPr sz="700" b="1" dirty="0">
                          <a:latin typeface="Trebuchet MS"/>
                          <a:cs typeface="Trebuchet MS"/>
                        </a:rPr>
                        <a: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r>
                        <a:rPr sz="700" b="1" spc="-5" dirty="0">
                          <a:latin typeface="Trebuchet MS"/>
                          <a:cs typeface="Trebuchet MS"/>
                        </a:rPr>
                        <a:t>c</a:t>
                      </a:r>
                      <a:r>
                        <a:rPr sz="700" b="1" dirty="0">
                          <a:latin typeface="Trebuchet MS"/>
                          <a:cs typeface="Trebuchet MS"/>
                        </a:rPr>
                        <a:t>o</a:t>
                      </a:r>
                      <a:r>
                        <a:rPr sz="700" b="1" spc="-5" dirty="0">
                          <a:latin typeface="Trebuchet MS"/>
                          <a:cs typeface="Trebuchet MS"/>
                        </a:rPr>
                        <a:t>m</a:t>
                      </a:r>
                      <a:r>
                        <a:rPr sz="700" b="1" dirty="0">
                          <a:latin typeface="Trebuchet MS"/>
                          <a:cs typeface="Trebuchet MS"/>
                        </a:rPr>
                        <a:t>p</a:t>
                      </a:r>
                      <a:r>
                        <a:rPr sz="700" b="1" spc="-5" dirty="0">
                          <a:latin typeface="Trebuchet MS"/>
                          <a:cs typeface="Trebuchet MS"/>
                        </a:rPr>
                        <a:t>ac</a:t>
                      </a:r>
                      <a:r>
                        <a:rPr sz="700" b="1" dirty="0">
                          <a:latin typeface="Trebuchet MS"/>
                          <a:cs typeface="Trebuchet MS"/>
                        </a:rPr>
                        <a:t>t,</a:t>
                      </a:r>
                      <a:r>
                        <a:rPr sz="700" b="1" spc="-25" dirty="0">
                          <a:latin typeface="Trebuchet MS"/>
                          <a:cs typeface="Trebuchet MS"/>
                        </a:rPr>
                        <a:t> </a:t>
                      </a:r>
                      <a:r>
                        <a:rPr sz="700" b="1" spc="-5" dirty="0">
                          <a:latin typeface="Trebuchet MS"/>
                          <a:cs typeface="Trebuchet MS"/>
                        </a:rPr>
                        <a:t>m</a:t>
                      </a:r>
                      <a:r>
                        <a:rPr sz="700" b="1" dirty="0">
                          <a:latin typeface="Trebuchet MS"/>
                          <a:cs typeface="Trebuchet MS"/>
                        </a:rPr>
                        <a:t>od</a:t>
                      </a:r>
                      <a:r>
                        <a:rPr sz="700" b="1" spc="-5" dirty="0">
                          <a:latin typeface="Trebuchet MS"/>
                          <a:cs typeface="Trebuchet MS"/>
                        </a:rPr>
                        <a:t>e</a:t>
                      </a:r>
                      <a:r>
                        <a:rPr sz="700" b="1" dirty="0">
                          <a:latin typeface="Trebuchet MS"/>
                          <a:cs typeface="Trebuchet MS"/>
                        </a:rPr>
                        <a:t>r</a:t>
                      </a:r>
                      <a:r>
                        <a:rPr sz="700" b="1" spc="-10" dirty="0">
                          <a:latin typeface="Trebuchet MS"/>
                          <a:cs typeface="Trebuchet MS"/>
                        </a:rPr>
                        <a:t>n</a:t>
                      </a:r>
                      <a:r>
                        <a:rPr sz="700" b="1" dirty="0">
                          <a:latin typeface="Trebuchet MS"/>
                          <a:cs typeface="Trebuchet MS"/>
                        </a:rPr>
                        <a:t>e</a:t>
                      </a:r>
                      <a:r>
                        <a:rPr sz="700" b="1" spc="-25" dirty="0">
                          <a:latin typeface="Trebuchet MS"/>
                          <a:cs typeface="Trebuchet MS"/>
                        </a:rPr>
                        <a:t> </a:t>
                      </a:r>
                      <a:r>
                        <a:rPr sz="700" b="1" spc="-5" dirty="0">
                          <a:latin typeface="Trebuchet MS"/>
                          <a:cs typeface="Trebuchet MS"/>
                        </a:rPr>
                        <a:t>e</a:t>
                      </a:r>
                      <a:r>
                        <a:rPr sz="700" b="1" dirty="0">
                          <a:latin typeface="Trebuchet MS"/>
                          <a:cs typeface="Trebuchet MS"/>
                        </a:rPr>
                        <a:t>t</a:t>
                      </a: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nSpc>
                          <a:spcPct val="100000"/>
                        </a:lnSpc>
                      </a:pPr>
                      <a:endParaRPr sz="500">
                        <a:latin typeface="Times New Roman"/>
                        <a:cs typeface="Times New Roman"/>
                      </a:endParaRPr>
                    </a:p>
                  </a:txBody>
                  <a:tcPr marL="0" marR="0" marT="0" marB="0"/>
                </a:tc>
                <a:extLst>
                  <a:ext uri="{0D108BD9-81ED-4DB2-BD59-A6C34878D82A}">
                    <a16:rowId xmlns:a16="http://schemas.microsoft.com/office/drawing/2014/main" val="10003"/>
                  </a:ext>
                </a:extLst>
              </a:tr>
              <a:tr h="214629">
                <a:tc>
                  <a:txBody>
                    <a:bodyPr/>
                    <a:lstStyle/>
                    <a:p>
                      <a:pPr marL="411480" marR="158750" indent="-195580">
                        <a:lnSpc>
                          <a:spcPts val="840"/>
                        </a:lnSpc>
                      </a:pPr>
                      <a:r>
                        <a:rPr sz="700" b="1" spc="-5" dirty="0">
                          <a:latin typeface="Trebuchet MS"/>
                          <a:cs typeface="Trebuchet MS"/>
                        </a:rPr>
                        <a:t>e</a:t>
                      </a:r>
                      <a:r>
                        <a:rPr sz="700" b="1" dirty="0">
                          <a:latin typeface="Trebuchet MS"/>
                          <a:cs typeface="Trebuchet MS"/>
                        </a:rPr>
                        <a:t>t</a:t>
                      </a:r>
                      <a:r>
                        <a:rPr sz="700" b="1" spc="-30" dirty="0">
                          <a:latin typeface="Trebuchet MS"/>
                          <a:cs typeface="Trebuchet MS"/>
                        </a:rPr>
                        <a:t> </a:t>
                      </a:r>
                      <a:r>
                        <a:rPr sz="700" b="1" dirty="0">
                          <a:latin typeface="Trebuchet MS"/>
                          <a:cs typeface="Trebuchet MS"/>
                        </a:rPr>
                        <a:t>doté</a:t>
                      </a:r>
                      <a:r>
                        <a:rPr sz="700" b="1" spc="-40" dirty="0">
                          <a:latin typeface="Trebuchet MS"/>
                          <a:cs typeface="Trebuchet MS"/>
                        </a:rPr>
                        <a:t> </a:t>
                      </a:r>
                      <a:r>
                        <a:rPr sz="700" b="1">
                          <a:latin typeface="Trebuchet MS"/>
                          <a:cs typeface="Trebuchet MS"/>
                        </a:rPr>
                        <a:t>d</a:t>
                      </a:r>
                      <a:r>
                        <a:rPr sz="700" b="1" spc="-5">
                          <a:latin typeface="Trebuchet MS"/>
                          <a:cs typeface="Trebuchet MS"/>
                        </a:rPr>
                        <a:t>’</a:t>
                      </a:r>
                      <a:r>
                        <a:rPr sz="700" b="1" spc="-10">
                          <a:latin typeface="Trebuchet MS"/>
                          <a:cs typeface="Trebuchet MS"/>
                        </a:rPr>
                        <a:t>u</a:t>
                      </a:r>
                      <a:r>
                        <a:rPr sz="700" b="1">
                          <a:latin typeface="Trebuchet MS"/>
                          <a:cs typeface="Trebuchet MS"/>
                        </a:rPr>
                        <a:t>n</a:t>
                      </a:r>
                      <a:r>
                        <a:rPr sz="700" b="1" spc="-30">
                          <a:latin typeface="Trebuchet MS"/>
                          <a:cs typeface="Trebuchet MS"/>
                        </a:rPr>
                        <a:t> </a:t>
                      </a:r>
                      <a:r>
                        <a:rPr lang="fr-FR" sz="700" b="1" spc="-30">
                          <a:latin typeface="Trebuchet MS"/>
                          <a:cs typeface="Trebuchet MS"/>
                        </a:rPr>
                        <a:t>g</a:t>
                      </a:r>
                      <a:r>
                        <a:rPr sz="700" b="1" spc="-5">
                          <a:latin typeface="Trebuchet MS"/>
                          <a:cs typeface="Trebuchet MS"/>
                        </a:rPr>
                        <a:t>ra</a:t>
                      </a:r>
                      <a:r>
                        <a:rPr sz="700" b="1" spc="-10">
                          <a:latin typeface="Trebuchet MS"/>
                          <a:cs typeface="Trebuchet MS"/>
                        </a:rPr>
                        <a:t>n</a:t>
                      </a:r>
                      <a:r>
                        <a:rPr sz="700" b="1">
                          <a:latin typeface="Trebuchet MS"/>
                          <a:cs typeface="Trebuchet MS"/>
                        </a:rPr>
                        <a:t>d  </a:t>
                      </a:r>
                      <a:r>
                        <a:rPr sz="700" b="1" spc="-5" dirty="0">
                          <a:latin typeface="Trebuchet MS"/>
                          <a:cs typeface="Trebuchet MS"/>
                        </a:rPr>
                        <a:t>éc</a:t>
                      </a:r>
                      <a:r>
                        <a:rPr sz="700" b="1" dirty="0">
                          <a:latin typeface="Trebuchet MS"/>
                          <a:cs typeface="Trebuchet MS"/>
                        </a:rPr>
                        <a:t>r</a:t>
                      </a:r>
                      <a:r>
                        <a:rPr sz="700" b="1" spc="-5" dirty="0">
                          <a:latin typeface="Trebuchet MS"/>
                          <a:cs typeface="Trebuchet MS"/>
                        </a:rPr>
                        <a:t>a</a:t>
                      </a:r>
                      <a:r>
                        <a:rPr sz="700" b="1" dirty="0">
                          <a:latin typeface="Trebuchet MS"/>
                          <a:cs typeface="Trebuchet MS"/>
                        </a:rPr>
                        <a:t>n</a:t>
                      </a:r>
                      <a:r>
                        <a:rPr sz="700" b="1" spc="-40" dirty="0">
                          <a:latin typeface="Trebuchet MS"/>
                          <a:cs typeface="Trebuchet MS"/>
                        </a:rPr>
                        <a:t> </a:t>
                      </a:r>
                      <a:r>
                        <a:rPr sz="700" b="1" spc="-5" dirty="0">
                          <a:latin typeface="Trebuchet MS"/>
                          <a:cs typeface="Trebuchet MS"/>
                        </a:rPr>
                        <a:t>8’</a:t>
                      </a:r>
                      <a:r>
                        <a:rPr sz="700" b="1" dirty="0">
                          <a:latin typeface="Trebuchet MS"/>
                          <a:cs typeface="Trebuchet MS"/>
                        </a:rPr>
                        <a:t>’</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775"/>
                        </a:lnSpc>
                      </a:pPr>
                      <a:r>
                        <a:rPr sz="700" b="1" spc="-5" dirty="0">
                          <a:latin typeface="Trebuchet MS"/>
                          <a:cs typeface="Trebuchet MS"/>
                        </a:rPr>
                        <a:t>e</a:t>
                      </a:r>
                      <a:r>
                        <a:rPr sz="700" b="1" dirty="0">
                          <a:latin typeface="Trebuchet MS"/>
                          <a:cs typeface="Trebuchet MS"/>
                        </a:rPr>
                        <a:t>t</a:t>
                      </a:r>
                      <a:r>
                        <a:rPr sz="700" b="1" spc="-30" dirty="0">
                          <a:latin typeface="Trebuchet MS"/>
                          <a:cs typeface="Trebuchet MS"/>
                        </a:rPr>
                        <a:t> </a:t>
                      </a:r>
                      <a:r>
                        <a:rPr sz="700" b="1" spc="-5" dirty="0">
                          <a:latin typeface="Trebuchet MS"/>
                          <a:cs typeface="Trebuchet MS"/>
                        </a:rPr>
                        <a:t>éc</a:t>
                      </a:r>
                      <a:r>
                        <a:rPr sz="700" b="1" dirty="0">
                          <a:latin typeface="Trebuchet MS"/>
                          <a:cs typeface="Trebuchet MS"/>
                        </a:rPr>
                        <a:t>o</a:t>
                      </a:r>
                      <a:r>
                        <a:rPr sz="700" b="1" spc="-5" dirty="0">
                          <a:latin typeface="Trebuchet MS"/>
                          <a:cs typeface="Trebuchet MS"/>
                        </a:rPr>
                        <a:t>l</a:t>
                      </a:r>
                      <a:r>
                        <a:rPr sz="700" b="1" dirty="0">
                          <a:latin typeface="Trebuchet MS"/>
                          <a:cs typeface="Trebuchet MS"/>
                        </a:rPr>
                        <a:t>og</a:t>
                      </a:r>
                      <a:r>
                        <a:rPr sz="700" b="1" spc="-10" dirty="0">
                          <a:latin typeface="Trebuchet MS"/>
                          <a:cs typeface="Trebuchet MS"/>
                        </a:rPr>
                        <a:t>i</a:t>
                      </a:r>
                      <a:r>
                        <a:rPr sz="700" b="1" dirty="0">
                          <a:latin typeface="Trebuchet MS"/>
                          <a:cs typeface="Trebuchet MS"/>
                        </a:rPr>
                        <a:t>q</a:t>
                      </a:r>
                      <a:r>
                        <a:rPr sz="700" b="1" spc="-10" dirty="0">
                          <a:latin typeface="Trebuchet MS"/>
                          <a:cs typeface="Trebuchet MS"/>
                        </a:rPr>
                        <a:t>u</a:t>
                      </a:r>
                      <a:r>
                        <a:rPr sz="700" b="1" dirty="0">
                          <a:latin typeface="Trebuchet MS"/>
                          <a:cs typeface="Trebuchet MS"/>
                        </a:rPr>
                        <a:t>e</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278130">
                        <a:lnSpc>
                          <a:spcPts val="775"/>
                        </a:lnSpc>
                      </a:pPr>
                      <a:r>
                        <a:rPr sz="700" b="1" dirty="0">
                          <a:latin typeface="Trebuchet MS"/>
                          <a:cs typeface="Trebuchet MS"/>
                        </a:rPr>
                        <a:t>p</a:t>
                      </a:r>
                      <a:r>
                        <a:rPr sz="700" b="1" spc="-5" dirty="0">
                          <a:latin typeface="Trebuchet MS"/>
                          <a:cs typeface="Trebuchet MS"/>
                        </a:rPr>
                        <a:t>e</a:t>
                      </a:r>
                      <a:r>
                        <a:rPr sz="700" b="1" dirty="0">
                          <a:latin typeface="Trebuchet MS"/>
                          <a:cs typeface="Trebuchet MS"/>
                        </a:rPr>
                        <a:t>rfor</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a:t>
                      </a:r>
                      <a:r>
                        <a:rPr sz="700" b="1" spc="-30" dirty="0">
                          <a:latin typeface="Trebuchet MS"/>
                          <a:cs typeface="Trebuchet MS"/>
                        </a:rPr>
                        <a:t> </a:t>
                      </a:r>
                      <a:r>
                        <a:rPr sz="700" b="1" spc="-5" dirty="0">
                          <a:latin typeface="Trebuchet MS"/>
                          <a:cs typeface="Trebuchet MS"/>
                        </a:rPr>
                        <a:t>e</a:t>
                      </a:r>
                      <a:r>
                        <a:rPr sz="700" b="1" dirty="0">
                          <a:latin typeface="Trebuchet MS"/>
                          <a:cs typeface="Trebuchet MS"/>
                        </a:rPr>
                        <a:t>t</a:t>
                      </a:r>
                      <a:endParaRPr sz="700">
                        <a:latin typeface="Trebuchet MS"/>
                        <a:cs typeface="Trebuchet MS"/>
                      </a:endParaRPr>
                    </a:p>
                    <a:p>
                      <a:pPr marL="333375">
                        <a:lnSpc>
                          <a:spcPts val="819"/>
                        </a:lnSpc>
                      </a:pPr>
                      <a:r>
                        <a:rPr sz="700" b="1" spc="-15" dirty="0">
                          <a:latin typeface="Trebuchet MS"/>
                          <a:cs typeface="Trebuchet MS"/>
                        </a:rPr>
                        <a:t>écologique</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1270" algn="ctr">
                        <a:lnSpc>
                          <a:spcPts val="775"/>
                        </a:lnSpc>
                      </a:pPr>
                      <a:r>
                        <a:rPr sz="700" b="1" dirty="0">
                          <a:latin typeface="Trebuchet MS"/>
                          <a:cs typeface="Trebuchet MS"/>
                        </a:rPr>
                        <a:t>s</a:t>
                      </a:r>
                      <a:r>
                        <a:rPr sz="700" b="1" spc="-5" dirty="0">
                          <a:latin typeface="Trebuchet MS"/>
                          <a:cs typeface="Trebuchet MS"/>
                        </a:rPr>
                        <a:t>a</a:t>
                      </a:r>
                      <a:r>
                        <a:rPr sz="700" b="1" spc="-10" dirty="0">
                          <a:latin typeface="Trebuchet MS"/>
                          <a:cs typeface="Trebuchet MS"/>
                        </a:rPr>
                        <a:t>n</a:t>
                      </a:r>
                      <a:r>
                        <a:rPr sz="700" b="1" dirty="0">
                          <a:latin typeface="Trebuchet MS"/>
                          <a:cs typeface="Trebuchet MS"/>
                        </a:rPr>
                        <a:t>s</a:t>
                      </a:r>
                      <a:r>
                        <a:rPr sz="700" b="1" spc="-20" dirty="0">
                          <a:latin typeface="Trebuchet MS"/>
                          <a:cs typeface="Trebuchet MS"/>
                        </a:rPr>
                        <a:t> </a:t>
                      </a:r>
                      <a:r>
                        <a:rPr sz="700" b="1" spc="-5" dirty="0">
                          <a:latin typeface="Trebuchet MS"/>
                          <a:cs typeface="Trebuchet MS"/>
                        </a:rPr>
                        <a:t>im</a:t>
                      </a:r>
                      <a:r>
                        <a:rPr sz="700" b="1" dirty="0">
                          <a:latin typeface="Trebuchet MS"/>
                          <a:cs typeface="Trebuchet MS"/>
                        </a:rPr>
                        <a:t>pr</a:t>
                      </a:r>
                      <a:r>
                        <a:rPr sz="700" b="1" spc="-10" dirty="0">
                          <a:latin typeface="Trebuchet MS"/>
                          <a:cs typeface="Trebuchet MS"/>
                        </a:rPr>
                        <a:t>i</a:t>
                      </a:r>
                      <a:r>
                        <a:rPr sz="700" b="1" spc="-5" dirty="0">
                          <a:latin typeface="Trebuchet MS"/>
                          <a:cs typeface="Trebuchet MS"/>
                        </a:rPr>
                        <a:t>ma</a:t>
                      </a:r>
                      <a:r>
                        <a:rPr sz="700" b="1" spc="-10" dirty="0">
                          <a:latin typeface="Trebuchet MS"/>
                          <a:cs typeface="Trebuchet MS"/>
                        </a:rPr>
                        <a:t>n</a:t>
                      </a:r>
                      <a:r>
                        <a:rPr sz="700" b="1" dirty="0">
                          <a:latin typeface="Trebuchet MS"/>
                          <a:cs typeface="Trebuchet MS"/>
                        </a:rPr>
                        <a:t>te</a:t>
                      </a: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4"/>
                  </a:ext>
                </a:extLst>
              </a:tr>
            </a:tbl>
          </a:graphicData>
        </a:graphic>
      </p:graphicFrame>
      <p:sp>
        <p:nvSpPr>
          <p:cNvPr id="107" name="object 47">
            <a:extLst>
              <a:ext uri="{FF2B5EF4-FFF2-40B4-BE49-F238E27FC236}">
                <a16:creationId xmlns:a16="http://schemas.microsoft.com/office/drawing/2014/main" id="{94217A3B-8660-4D3C-AF92-851B785D3E50}"/>
              </a:ext>
            </a:extLst>
          </p:cNvPr>
          <p:cNvSpPr txBox="1"/>
          <p:nvPr/>
        </p:nvSpPr>
        <p:spPr>
          <a:xfrm>
            <a:off x="1267577" y="3574510"/>
            <a:ext cx="438784" cy="346710"/>
          </a:xfrm>
          <a:prstGeom prst="rect">
            <a:avLst/>
          </a:prstGeom>
        </p:spPr>
        <p:txBody>
          <a:bodyPr vert="horz" wrap="square" lIns="0" tIns="13335" rIns="0" bIns="0" rtlCol="0">
            <a:spAutoFit/>
          </a:bodyPr>
          <a:lstStyle/>
          <a:p>
            <a:pPr algn="ctr">
              <a:lnSpc>
                <a:spcPct val="100000"/>
              </a:lnSpc>
              <a:spcBef>
                <a:spcPts val="105"/>
              </a:spcBef>
            </a:pPr>
            <a:r>
              <a:rPr sz="1050" b="1" spc="-40" dirty="0">
                <a:solidFill>
                  <a:srgbClr val="00B0F0"/>
                </a:solidFill>
                <a:latin typeface="Trebuchet MS"/>
                <a:cs typeface="Trebuchet MS"/>
              </a:rPr>
              <a:t>39,90€</a:t>
            </a:r>
            <a:endParaRPr sz="1050">
              <a:solidFill>
                <a:srgbClr val="00B0F0"/>
              </a:solidFill>
              <a:latin typeface="Trebuchet MS"/>
              <a:cs typeface="Trebuchet MS"/>
            </a:endParaRPr>
          </a:p>
          <a:p>
            <a:pPr algn="ctr">
              <a:lnSpc>
                <a:spcPct val="100000"/>
              </a:lnSpc>
            </a:pPr>
            <a:r>
              <a:rPr sz="1050" b="1" spc="10" dirty="0">
                <a:solidFill>
                  <a:srgbClr val="00B0F0"/>
                </a:solidFill>
                <a:latin typeface="Trebuchet MS"/>
                <a:cs typeface="Trebuchet MS"/>
              </a:rPr>
              <a:t>HT</a:t>
            </a:r>
            <a:endParaRPr sz="1050">
              <a:solidFill>
                <a:srgbClr val="00B0F0"/>
              </a:solidFill>
              <a:latin typeface="Trebuchet MS"/>
              <a:cs typeface="Trebuchet MS"/>
            </a:endParaRPr>
          </a:p>
        </p:txBody>
      </p:sp>
      <p:sp>
        <p:nvSpPr>
          <p:cNvPr id="109" name="object 49">
            <a:extLst>
              <a:ext uri="{FF2B5EF4-FFF2-40B4-BE49-F238E27FC236}">
                <a16:creationId xmlns:a16="http://schemas.microsoft.com/office/drawing/2014/main" id="{B7F80F1C-583C-425C-985F-8F28DB0C9C79}"/>
              </a:ext>
            </a:extLst>
          </p:cNvPr>
          <p:cNvSpPr txBox="1"/>
          <p:nvPr/>
        </p:nvSpPr>
        <p:spPr>
          <a:xfrm>
            <a:off x="962778" y="5098991"/>
            <a:ext cx="438784" cy="346710"/>
          </a:xfrm>
          <a:prstGeom prst="rect">
            <a:avLst/>
          </a:prstGeom>
        </p:spPr>
        <p:txBody>
          <a:bodyPr vert="horz" wrap="square" lIns="0" tIns="13335" rIns="0" bIns="0" rtlCol="0">
            <a:spAutoFit/>
          </a:bodyPr>
          <a:lstStyle/>
          <a:p>
            <a:pPr algn="ctr">
              <a:lnSpc>
                <a:spcPct val="100000"/>
              </a:lnSpc>
              <a:spcBef>
                <a:spcPts val="105"/>
              </a:spcBef>
            </a:pPr>
            <a:r>
              <a:rPr lang="fr-FR" sz="1050" b="1" spc="-40">
                <a:latin typeface="Trebuchet MS"/>
                <a:cs typeface="Trebuchet MS"/>
              </a:rPr>
              <a:t>16</a:t>
            </a:r>
            <a:r>
              <a:rPr sz="1050" b="1" spc="-40">
                <a:latin typeface="Trebuchet MS"/>
                <a:cs typeface="Trebuchet MS"/>
              </a:rPr>
              <a:t>,</a:t>
            </a:r>
            <a:r>
              <a:rPr lang="fr-FR" sz="1050" b="1" spc="-40">
                <a:latin typeface="Trebuchet MS"/>
                <a:cs typeface="Trebuchet MS"/>
              </a:rPr>
              <a:t>00</a:t>
            </a:r>
            <a:r>
              <a:rPr sz="1050" b="1" spc="-40">
                <a:latin typeface="Trebuchet MS"/>
                <a:cs typeface="Trebuchet MS"/>
              </a:rPr>
              <a:t>€</a:t>
            </a:r>
            <a:endParaRPr sz="1050">
              <a:latin typeface="Trebuchet MS"/>
              <a:cs typeface="Trebuchet MS"/>
            </a:endParaRPr>
          </a:p>
          <a:p>
            <a:pPr algn="ctr">
              <a:lnSpc>
                <a:spcPct val="100000"/>
              </a:lnSpc>
            </a:pPr>
            <a:r>
              <a:rPr sz="1050" b="1" spc="10" dirty="0">
                <a:latin typeface="Trebuchet MS"/>
                <a:cs typeface="Trebuchet MS"/>
              </a:rPr>
              <a:t>HT</a:t>
            </a:r>
            <a:endParaRPr sz="1050">
              <a:latin typeface="Trebuchet MS"/>
              <a:cs typeface="Trebuchet MS"/>
            </a:endParaRPr>
          </a:p>
        </p:txBody>
      </p:sp>
      <p:graphicFrame>
        <p:nvGraphicFramePr>
          <p:cNvPr id="102" name="object 46">
            <a:extLst>
              <a:ext uri="{FF2B5EF4-FFF2-40B4-BE49-F238E27FC236}">
                <a16:creationId xmlns:a16="http://schemas.microsoft.com/office/drawing/2014/main" id="{AA1A3C29-A674-4BE5-B6C3-9673D60B3D29}"/>
              </a:ext>
            </a:extLst>
          </p:cNvPr>
          <p:cNvGraphicFramePr>
            <a:graphicFrameLocks noGrp="1"/>
          </p:cNvGraphicFramePr>
          <p:nvPr>
            <p:extLst>
              <p:ext uri="{D42A27DB-BD31-4B8C-83A1-F6EECF244321}">
                <p14:modId xmlns:p14="http://schemas.microsoft.com/office/powerpoint/2010/main" val="1180526397"/>
              </p:ext>
            </p:extLst>
          </p:nvPr>
        </p:nvGraphicFramePr>
        <p:xfrm>
          <a:off x="926188" y="4112489"/>
          <a:ext cx="6372858" cy="916939"/>
        </p:xfrm>
        <a:graphic>
          <a:graphicData uri="http://schemas.openxmlformats.org/drawingml/2006/table">
            <a:tbl>
              <a:tblPr firstRow="1" bandRow="1">
                <a:tableStyleId>{2D5ABB26-0587-4C30-8999-92F81FD0307C}</a:tableStyleId>
              </a:tblPr>
              <a:tblGrid>
                <a:gridCol w="1136717">
                  <a:extLst>
                    <a:ext uri="{9D8B030D-6E8A-4147-A177-3AD203B41FA5}">
                      <a16:colId xmlns:a16="http://schemas.microsoft.com/office/drawing/2014/main" val="20000"/>
                    </a:ext>
                  </a:extLst>
                </a:gridCol>
                <a:gridCol w="81213">
                  <a:extLst>
                    <a:ext uri="{9D8B030D-6E8A-4147-A177-3AD203B41FA5}">
                      <a16:colId xmlns:a16="http://schemas.microsoft.com/office/drawing/2014/main" val="20001"/>
                    </a:ext>
                  </a:extLst>
                </a:gridCol>
                <a:gridCol w="1106805">
                  <a:extLst>
                    <a:ext uri="{9D8B030D-6E8A-4147-A177-3AD203B41FA5}">
                      <a16:colId xmlns:a16="http://schemas.microsoft.com/office/drawing/2014/main" val="20002"/>
                    </a:ext>
                  </a:extLst>
                </a:gridCol>
                <a:gridCol w="100964">
                  <a:extLst>
                    <a:ext uri="{9D8B030D-6E8A-4147-A177-3AD203B41FA5}">
                      <a16:colId xmlns:a16="http://schemas.microsoft.com/office/drawing/2014/main" val="20003"/>
                    </a:ext>
                  </a:extLst>
                </a:gridCol>
                <a:gridCol w="1105535">
                  <a:extLst>
                    <a:ext uri="{9D8B030D-6E8A-4147-A177-3AD203B41FA5}">
                      <a16:colId xmlns:a16="http://schemas.microsoft.com/office/drawing/2014/main" val="20004"/>
                    </a:ext>
                  </a:extLst>
                </a:gridCol>
                <a:gridCol w="102870">
                  <a:extLst>
                    <a:ext uri="{9D8B030D-6E8A-4147-A177-3AD203B41FA5}">
                      <a16:colId xmlns:a16="http://schemas.microsoft.com/office/drawing/2014/main" val="20005"/>
                    </a:ext>
                  </a:extLst>
                </a:gridCol>
                <a:gridCol w="2533650">
                  <a:extLst>
                    <a:ext uri="{9D8B030D-6E8A-4147-A177-3AD203B41FA5}">
                      <a16:colId xmlns:a16="http://schemas.microsoft.com/office/drawing/2014/main" val="20007"/>
                    </a:ext>
                  </a:extLst>
                </a:gridCol>
                <a:gridCol w="101600">
                  <a:extLst>
                    <a:ext uri="{9D8B030D-6E8A-4147-A177-3AD203B41FA5}">
                      <a16:colId xmlns:a16="http://schemas.microsoft.com/office/drawing/2014/main" val="20009"/>
                    </a:ext>
                  </a:extLst>
                </a:gridCol>
                <a:gridCol w="103504">
                  <a:extLst>
                    <a:ext uri="{9D8B030D-6E8A-4147-A177-3AD203B41FA5}">
                      <a16:colId xmlns:a16="http://schemas.microsoft.com/office/drawing/2014/main" val="20011"/>
                    </a:ext>
                  </a:extLst>
                </a:gridCol>
              </a:tblGrid>
              <a:tr h="196850">
                <a:tc>
                  <a:txBody>
                    <a:bodyPr/>
                    <a:lstStyle/>
                    <a:p>
                      <a:pPr marL="0" marR="0" lvl="0" indent="0" algn="ctr" defTabSz="914400" rtl="0" eaLnBrk="1" fontAlgn="auto" latinLnBrk="0" hangingPunct="1">
                        <a:lnSpc>
                          <a:spcPts val="1185"/>
                        </a:lnSpc>
                        <a:spcBef>
                          <a:spcPts val="315"/>
                        </a:spcBef>
                        <a:spcAft>
                          <a:spcPts val="0"/>
                        </a:spcAft>
                        <a:buClrTx/>
                        <a:buSzTx/>
                        <a:buFontTx/>
                        <a:buNone/>
                        <a:tabLst/>
                        <a:defRPr/>
                      </a:pPr>
                      <a:r>
                        <a:rPr lang="fr-FR" sz="1000" b="1">
                          <a:solidFill>
                            <a:srgbClr val="FFFFFF"/>
                          </a:solidFill>
                          <a:latin typeface="Trebuchet MS"/>
                          <a:cs typeface="Trebuchet MS"/>
                        </a:rPr>
                        <a:t>IP</a:t>
                      </a:r>
                      <a:r>
                        <a:rPr lang="fr-FR" sz="1000" b="1" spc="-50">
                          <a:solidFill>
                            <a:srgbClr val="FFFFFF"/>
                          </a:solidFill>
                          <a:latin typeface="Trebuchet MS"/>
                          <a:cs typeface="Trebuchet MS"/>
                        </a:rPr>
                        <a:t> </a:t>
                      </a:r>
                      <a:r>
                        <a:rPr lang="fr-FR" sz="1000" b="1" spc="-10">
                          <a:solidFill>
                            <a:srgbClr val="FFFFFF"/>
                          </a:solidFill>
                          <a:latin typeface="Trebuchet MS"/>
                          <a:cs typeface="Trebuchet MS"/>
                        </a:rPr>
                        <a:t>F</a:t>
                      </a:r>
                      <a:r>
                        <a:rPr lang="fr-FR" sz="1000" b="1" spc="-5">
                          <a:solidFill>
                            <a:srgbClr val="FFFFFF"/>
                          </a:solidFill>
                          <a:latin typeface="Trebuchet MS"/>
                          <a:cs typeface="Trebuchet MS"/>
                        </a:rPr>
                        <a:t>ixe</a:t>
                      </a:r>
                      <a:endParaRPr lang="fr-FR" sz="1000">
                        <a:latin typeface="Trebuchet MS"/>
                        <a:cs typeface="Trebuchet MS"/>
                      </a:endParaRPr>
                    </a:p>
                  </a:txBody>
                  <a:tcPr marL="0" marR="0" marT="40005"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lang="fr-FR" sz="1000" b="1">
                          <a:solidFill>
                            <a:srgbClr val="FFFFFF"/>
                          </a:solidFill>
                          <a:latin typeface="Trebuchet MS"/>
                          <a:cs typeface="Trebuchet MS"/>
                        </a:rPr>
                        <a:t>IP</a:t>
                      </a:r>
                      <a:r>
                        <a:rPr lang="fr-FR" sz="1000" b="1" spc="-50">
                          <a:solidFill>
                            <a:srgbClr val="FFFFFF"/>
                          </a:solidFill>
                          <a:latin typeface="Trebuchet MS"/>
                          <a:cs typeface="Trebuchet MS"/>
                        </a:rPr>
                        <a:t> </a:t>
                      </a:r>
                      <a:r>
                        <a:rPr lang="fr-FR" sz="1000" b="1">
                          <a:solidFill>
                            <a:srgbClr val="FFFFFF"/>
                          </a:solidFill>
                          <a:latin typeface="Trebuchet MS"/>
                          <a:cs typeface="Trebuchet MS"/>
                        </a:rPr>
                        <a:t>M</a:t>
                      </a:r>
                      <a:r>
                        <a:rPr lang="fr-FR" sz="1000" b="1" spc="-5">
                          <a:solidFill>
                            <a:srgbClr val="FFFFFF"/>
                          </a:solidFill>
                          <a:latin typeface="Trebuchet MS"/>
                          <a:cs typeface="Trebuchet MS"/>
                        </a:rPr>
                        <a:t>o</a:t>
                      </a:r>
                      <a:r>
                        <a:rPr lang="fr-FR" sz="1000" b="1">
                          <a:solidFill>
                            <a:srgbClr val="FFFFFF"/>
                          </a:solidFill>
                          <a:latin typeface="Trebuchet MS"/>
                          <a:cs typeface="Trebuchet MS"/>
                        </a:rPr>
                        <a:t>b</a:t>
                      </a:r>
                      <a:r>
                        <a:rPr lang="fr-FR" sz="1000" b="1" spc="-5">
                          <a:solidFill>
                            <a:srgbClr val="FFFFFF"/>
                          </a:solidFill>
                          <a:latin typeface="Trebuchet MS"/>
                          <a:cs typeface="Trebuchet MS"/>
                        </a:rPr>
                        <a:t>ile</a:t>
                      </a:r>
                      <a:endParaRPr lang="fr-FR" sz="1000">
                        <a:latin typeface="Trebuchet MS"/>
                        <a:cs typeface="Trebuchet MS"/>
                      </a:endParaRPr>
                    </a:p>
                  </a:txBody>
                  <a:tcPr marL="0" marR="0" marT="40005"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lang="fr-FR" sz="1000" b="1">
                          <a:solidFill>
                            <a:srgbClr val="FFFFFF"/>
                          </a:solidFill>
                          <a:latin typeface="Trebuchet MS"/>
                          <a:cs typeface="Trebuchet MS"/>
                        </a:rPr>
                        <a:t>G</a:t>
                      </a:r>
                      <a:r>
                        <a:rPr lang="fr-FR" sz="1000" b="1" spc="5">
                          <a:solidFill>
                            <a:srgbClr val="FFFFFF"/>
                          </a:solidFill>
                          <a:latin typeface="Trebuchet MS"/>
                          <a:cs typeface="Trebuchet MS"/>
                        </a:rPr>
                        <a:t>P</a:t>
                      </a:r>
                      <a:r>
                        <a:rPr lang="fr-FR" sz="1000" b="1" spc="-5">
                          <a:solidFill>
                            <a:srgbClr val="FFFFFF"/>
                          </a:solidFill>
                          <a:latin typeface="Trebuchet MS"/>
                          <a:cs typeface="Trebuchet MS"/>
                        </a:rPr>
                        <a:t>R</a:t>
                      </a:r>
                      <a:r>
                        <a:rPr lang="fr-FR" sz="1000" b="1">
                          <a:solidFill>
                            <a:srgbClr val="FFFFFF"/>
                          </a:solidFill>
                          <a:latin typeface="Trebuchet MS"/>
                          <a:cs typeface="Trebuchet MS"/>
                        </a:rPr>
                        <a:t>S</a:t>
                      </a:r>
                      <a:r>
                        <a:rPr lang="fr-FR" sz="1000" b="1" spc="-65">
                          <a:solidFill>
                            <a:srgbClr val="FFFFFF"/>
                          </a:solidFill>
                          <a:latin typeface="Trebuchet MS"/>
                          <a:cs typeface="Trebuchet MS"/>
                        </a:rPr>
                        <a:t> </a:t>
                      </a:r>
                      <a:r>
                        <a:rPr lang="fr-FR" sz="1000" b="1">
                          <a:solidFill>
                            <a:srgbClr val="FFFFFF"/>
                          </a:solidFill>
                          <a:latin typeface="Trebuchet MS"/>
                          <a:cs typeface="Trebuchet MS"/>
                        </a:rPr>
                        <a:t>M</a:t>
                      </a:r>
                      <a:r>
                        <a:rPr lang="fr-FR" sz="1000" b="1" spc="-5">
                          <a:solidFill>
                            <a:srgbClr val="FFFFFF"/>
                          </a:solidFill>
                          <a:latin typeface="Trebuchet MS"/>
                          <a:cs typeface="Trebuchet MS"/>
                        </a:rPr>
                        <a:t>o</a:t>
                      </a:r>
                      <a:r>
                        <a:rPr lang="fr-FR" sz="1000" b="1">
                          <a:solidFill>
                            <a:srgbClr val="FFFFFF"/>
                          </a:solidFill>
                          <a:latin typeface="Trebuchet MS"/>
                          <a:cs typeface="Trebuchet MS"/>
                        </a:rPr>
                        <a:t>b</a:t>
                      </a:r>
                      <a:r>
                        <a:rPr lang="fr-FR" sz="1000" b="1" spc="-5">
                          <a:solidFill>
                            <a:srgbClr val="FFFFFF"/>
                          </a:solidFill>
                          <a:latin typeface="Trebuchet MS"/>
                          <a:cs typeface="Trebuchet MS"/>
                        </a:rPr>
                        <a:t>ile</a:t>
                      </a:r>
                      <a:endParaRPr lang="fr-FR" sz="1000">
                        <a:latin typeface="Trebuchet MS"/>
                        <a:cs typeface="Trebuchet MS"/>
                      </a:endParaRPr>
                    </a:p>
                  </a:txBody>
                  <a:tcPr marL="0" marR="0" marT="40005"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0"/>
                  </a:ext>
                </a:extLst>
              </a:tr>
              <a:tr h="203835">
                <a:tc>
                  <a:txBody>
                    <a:bodyPr/>
                    <a:lstStyle/>
                    <a:p>
                      <a:pPr algn="ctr">
                        <a:lnSpc>
                          <a:spcPts val="1115"/>
                        </a:lnSpc>
                      </a:pPr>
                      <a:r>
                        <a:rPr lang="fr-FR" sz="1000" b="1">
                          <a:solidFill>
                            <a:srgbClr val="FFFFFF"/>
                          </a:solidFill>
                          <a:latin typeface="Trebuchet MS"/>
                          <a:cs typeface="Trebuchet MS"/>
                        </a:rPr>
                        <a:t>Classique</a:t>
                      </a:r>
                      <a:endParaRPr sz="1000">
                        <a:latin typeface="Trebuchet MS"/>
                        <a:cs typeface="Trebuchet MS"/>
                      </a:endParaRPr>
                    </a:p>
                  </a:txBody>
                  <a:tcPr marL="0" marR="0" marT="0"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lang="fr-FR" sz="1000" b="1">
                          <a:solidFill>
                            <a:srgbClr val="FFFFFF"/>
                          </a:solidFill>
                          <a:latin typeface="Trebuchet MS"/>
                          <a:cs typeface="Trebuchet MS"/>
                        </a:rPr>
                        <a:t>Classique</a:t>
                      </a:r>
                      <a:endParaRPr sz="1000">
                        <a:latin typeface="Trebuchet MS"/>
                        <a:cs typeface="Trebuchet MS"/>
                      </a:endParaRPr>
                    </a:p>
                  </a:txBody>
                  <a:tcPr marL="0" marR="0" marT="0"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gn="ctr">
                        <a:lnSpc>
                          <a:spcPts val="1115"/>
                        </a:lnSpc>
                      </a:pPr>
                      <a:r>
                        <a:rPr lang="fr-FR" sz="1000" b="1">
                          <a:solidFill>
                            <a:srgbClr val="FFFFFF"/>
                          </a:solidFill>
                          <a:latin typeface="Trebuchet MS"/>
                          <a:cs typeface="Trebuchet MS"/>
                        </a:rPr>
                        <a:t>Classique</a:t>
                      </a:r>
                      <a:endParaRPr sz="1000">
                        <a:latin typeface="Trebuchet MS"/>
                        <a:cs typeface="Trebuchet MS"/>
                      </a:endParaRPr>
                    </a:p>
                  </a:txBody>
                  <a:tcPr marL="0" marR="0" marT="0" marB="0">
                    <a:solidFill>
                      <a:srgbClr val="C00000"/>
                    </a:solidFill>
                  </a:tcPr>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1"/>
                  </a:ext>
                </a:extLst>
              </a:tr>
              <a:tr h="195580">
                <a:tc>
                  <a:txBody>
                    <a:bodyPr/>
                    <a:lstStyle/>
                    <a:p>
                      <a:pPr>
                        <a:lnSpc>
                          <a:spcPct val="100000"/>
                        </a:lnSpc>
                        <a:spcBef>
                          <a:spcPts val="40"/>
                        </a:spcBef>
                      </a:pPr>
                      <a:endParaRPr sz="700">
                        <a:latin typeface="Trebuchet MS"/>
                        <a:cs typeface="Trebuchet MS"/>
                      </a:endParaRPr>
                    </a:p>
                  </a:txBody>
                  <a:tcPr marL="0" marR="0" marT="5080"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805"/>
                        </a:lnSpc>
                        <a:spcBef>
                          <a:spcPts val="685"/>
                        </a:spcBef>
                      </a:pP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805"/>
                        </a:lnSpc>
                        <a:spcBef>
                          <a:spcPts val="685"/>
                        </a:spcBef>
                      </a:pPr>
                      <a:endParaRPr sz="700">
                        <a:latin typeface="Trebuchet MS"/>
                        <a:cs typeface="Trebuchet MS"/>
                      </a:endParaRPr>
                    </a:p>
                  </a:txBody>
                  <a:tcPr marL="0" marR="0" marT="86995"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2"/>
                  </a:ext>
                </a:extLst>
              </a:tr>
              <a:tr h="106045">
                <a:tc>
                  <a:txBody>
                    <a:bodyPr/>
                    <a:lstStyle/>
                    <a:p>
                      <a:pPr marL="51435" algn="ctr">
                        <a:lnSpc>
                          <a:spcPts val="740"/>
                        </a:lnSpc>
                      </a:pP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gn="ctr">
                        <a:lnSpc>
                          <a:spcPts val="740"/>
                        </a:lnSpc>
                      </a:pPr>
                      <a:endParaRPr sz="700">
                        <a:latin typeface="Trebuchet MS"/>
                        <a:cs typeface="Trebuchet MS"/>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nSpc>
                          <a:spcPct val="100000"/>
                        </a:lnSpc>
                      </a:pPr>
                      <a:endParaRPr sz="500">
                        <a:latin typeface="Times New Roman"/>
                        <a:cs typeface="Times New Roman"/>
                      </a:endParaRPr>
                    </a:p>
                  </a:txBody>
                  <a:tcPr marL="0" marR="0" marT="0" marB="0"/>
                </a:tc>
                <a:tc>
                  <a:txBody>
                    <a:bodyPr/>
                    <a:lstStyle/>
                    <a:p>
                      <a:pPr>
                        <a:lnSpc>
                          <a:spcPct val="100000"/>
                        </a:lnSpc>
                      </a:pPr>
                      <a:endParaRPr sz="500">
                        <a:latin typeface="Times New Roman"/>
                        <a:cs typeface="Times New Roman"/>
                      </a:endParaRPr>
                    </a:p>
                  </a:txBody>
                  <a:tcPr marL="0" marR="0" marT="0" marB="0"/>
                </a:tc>
                <a:extLst>
                  <a:ext uri="{0D108BD9-81ED-4DB2-BD59-A6C34878D82A}">
                    <a16:rowId xmlns:a16="http://schemas.microsoft.com/office/drawing/2014/main" val="10003"/>
                  </a:ext>
                </a:extLst>
              </a:tr>
              <a:tr h="214629">
                <a:tc>
                  <a:txBody>
                    <a:bodyPr/>
                    <a:lstStyle/>
                    <a:p>
                      <a:pPr marL="411480" marR="158750" indent="-195580">
                        <a:lnSpc>
                          <a:spcPts val="840"/>
                        </a:lnSpc>
                      </a:pP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gn="ctr">
                        <a:lnSpc>
                          <a:spcPts val="775"/>
                        </a:lnSpc>
                      </a:pP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marL="278130">
                        <a:lnSpc>
                          <a:spcPts val="775"/>
                        </a:lnSpc>
                      </a:pPr>
                      <a:endParaRPr sz="700">
                        <a:latin typeface="Trebuchet MS"/>
                        <a:cs typeface="Trebuchet MS"/>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tc>
                  <a:txBody>
                    <a:bodyPr/>
                    <a:lstStyle/>
                    <a:p>
                      <a:pPr>
                        <a:lnSpc>
                          <a:spcPct val="100000"/>
                        </a:lnSpc>
                      </a:pPr>
                      <a:endParaRPr sz="900">
                        <a:latin typeface="Times New Roman"/>
                        <a:cs typeface="Times New Roman"/>
                      </a:endParaRPr>
                    </a:p>
                  </a:txBody>
                  <a:tcPr marL="0" marR="0" marT="0" marB="0"/>
                </a:tc>
                <a:extLst>
                  <a:ext uri="{0D108BD9-81ED-4DB2-BD59-A6C34878D82A}">
                    <a16:rowId xmlns:a16="http://schemas.microsoft.com/office/drawing/2014/main" val="10004"/>
                  </a:ext>
                </a:extLst>
              </a:tr>
            </a:tbl>
          </a:graphicData>
        </a:graphic>
      </p:graphicFrame>
      <p:pic>
        <p:nvPicPr>
          <p:cNvPr id="2" name="Image 1">
            <a:extLst>
              <a:ext uri="{FF2B5EF4-FFF2-40B4-BE49-F238E27FC236}">
                <a16:creationId xmlns:a16="http://schemas.microsoft.com/office/drawing/2014/main" id="{CAFFE570-B4CF-4B89-AA0E-15454A03AE7B}"/>
              </a:ext>
            </a:extLst>
          </p:cNvPr>
          <p:cNvPicPr>
            <a:picLocks noChangeAspect="1"/>
          </p:cNvPicPr>
          <p:nvPr/>
        </p:nvPicPr>
        <p:blipFill>
          <a:blip r:embed="rId7"/>
          <a:stretch>
            <a:fillRect/>
          </a:stretch>
        </p:blipFill>
        <p:spPr>
          <a:xfrm>
            <a:off x="2442666" y="4542888"/>
            <a:ext cx="530771" cy="486540"/>
          </a:xfrm>
          <a:prstGeom prst="rect">
            <a:avLst/>
          </a:prstGeom>
        </p:spPr>
      </p:pic>
      <p:pic>
        <p:nvPicPr>
          <p:cNvPr id="103" name="Image 102">
            <a:extLst>
              <a:ext uri="{FF2B5EF4-FFF2-40B4-BE49-F238E27FC236}">
                <a16:creationId xmlns:a16="http://schemas.microsoft.com/office/drawing/2014/main" id="{5B6B0F54-FA41-49B7-9F5A-2DD192E0E1D1}"/>
              </a:ext>
            </a:extLst>
          </p:cNvPr>
          <p:cNvPicPr>
            <a:picLocks noChangeAspect="1"/>
          </p:cNvPicPr>
          <p:nvPr/>
        </p:nvPicPr>
        <p:blipFill>
          <a:blip r:embed="rId7"/>
          <a:stretch>
            <a:fillRect/>
          </a:stretch>
        </p:blipFill>
        <p:spPr>
          <a:xfrm>
            <a:off x="3609360" y="4542888"/>
            <a:ext cx="530771" cy="486540"/>
          </a:xfrm>
          <a:prstGeom prst="rect">
            <a:avLst/>
          </a:prstGeom>
        </p:spPr>
      </p:pic>
      <p:pic>
        <p:nvPicPr>
          <p:cNvPr id="5" name="Image 4">
            <a:extLst>
              <a:ext uri="{FF2B5EF4-FFF2-40B4-BE49-F238E27FC236}">
                <a16:creationId xmlns:a16="http://schemas.microsoft.com/office/drawing/2014/main" id="{6E669A3A-32CE-4414-9A69-3093AE7EDF22}"/>
              </a:ext>
            </a:extLst>
          </p:cNvPr>
          <p:cNvPicPr>
            <a:picLocks noChangeAspect="1"/>
          </p:cNvPicPr>
          <p:nvPr/>
        </p:nvPicPr>
        <p:blipFill>
          <a:blip r:embed="rId8">
            <a:clrChange>
              <a:clrFrom>
                <a:srgbClr val="000000"/>
              </a:clrFrom>
              <a:clrTo>
                <a:srgbClr val="000000">
                  <a:alpha val="0"/>
                </a:srgbClr>
              </a:clrTo>
            </a:clrChange>
          </a:blip>
          <a:stretch>
            <a:fillRect/>
          </a:stretch>
        </p:blipFill>
        <p:spPr>
          <a:xfrm>
            <a:off x="900061" y="4570958"/>
            <a:ext cx="627624" cy="417140"/>
          </a:xfrm>
          <a:prstGeom prst="rect">
            <a:avLst/>
          </a:prstGeom>
        </p:spPr>
      </p:pic>
      <p:sp>
        <p:nvSpPr>
          <p:cNvPr id="6" name="ZoneTexte 5">
            <a:extLst>
              <a:ext uri="{FF2B5EF4-FFF2-40B4-BE49-F238E27FC236}">
                <a16:creationId xmlns:a16="http://schemas.microsoft.com/office/drawing/2014/main" id="{DA73E50B-D89F-4F05-B887-3FCAF0E99B6D}"/>
              </a:ext>
            </a:extLst>
          </p:cNvPr>
          <p:cNvSpPr txBox="1"/>
          <p:nvPr/>
        </p:nvSpPr>
        <p:spPr>
          <a:xfrm>
            <a:off x="6144261" y="1875493"/>
            <a:ext cx="5721928" cy="3570208"/>
          </a:xfrm>
          <a:prstGeom prst="rect">
            <a:avLst/>
          </a:prstGeom>
          <a:noFill/>
        </p:spPr>
        <p:txBody>
          <a:bodyPr wrap="square" rtlCol="0">
            <a:spAutoFit/>
          </a:bodyPr>
          <a:lstStyle/>
          <a:p>
            <a:pPr marL="285750" indent="-285750">
              <a:buFont typeface="Wingdings" panose="05000000000000000000" pitchFamily="2" charset="2"/>
              <a:buChar char="§"/>
            </a:pPr>
            <a:r>
              <a:rPr lang="fr-FR" sz="1600" dirty="0"/>
              <a:t>Sur la gamme IP fixe (colonne de gauche) le matériel Android est plus cher (c’est pour cette raison qu’</a:t>
            </a:r>
            <a:r>
              <a:rPr lang="fr-FR" sz="1600" dirty="0" err="1"/>
              <a:t>Easy</a:t>
            </a:r>
            <a:r>
              <a:rPr lang="fr-FR" sz="1600" dirty="0"/>
              <a:t> TPE met ici en avant les classiques) mais peut être pouvons nous pousser l’IP Mobile Android</a:t>
            </a:r>
          </a:p>
          <a:p>
            <a:pPr marL="285750" indent="-285750">
              <a:buFont typeface="Wingdings" panose="05000000000000000000" pitchFamily="2" charset="2"/>
              <a:buChar char="§"/>
            </a:pPr>
            <a:r>
              <a:rPr lang="fr-FR" sz="1600" dirty="0"/>
              <a:t>Sur le matériel IP Mobile la différence de tarif est de </a:t>
            </a:r>
            <a:r>
              <a:rPr lang="fr-FR" sz="1600" b="1" dirty="0"/>
              <a:t>4,90 € à peine</a:t>
            </a:r>
          </a:p>
          <a:p>
            <a:pPr marL="285750" indent="-285750">
              <a:buFont typeface="Wingdings" panose="05000000000000000000" pitchFamily="2" charset="2"/>
              <a:buChar char="§"/>
            </a:pPr>
            <a:r>
              <a:rPr lang="fr-FR" sz="1600" dirty="0"/>
              <a:t>Sur le matériel GPRS </a:t>
            </a:r>
            <a:r>
              <a:rPr lang="fr-FR" sz="1600" b="1" dirty="0"/>
              <a:t>le constat est le même </a:t>
            </a:r>
            <a:r>
              <a:rPr lang="fr-FR" sz="1600" dirty="0"/>
              <a:t>et une proposition originale est proposée avec le Mini</a:t>
            </a:r>
          </a:p>
          <a:p>
            <a:endParaRPr lang="fr-FR" dirty="0"/>
          </a:p>
          <a:p>
            <a:pPr marL="285750" indent="-285750">
              <a:buFont typeface="Wingdings" panose="05000000000000000000" pitchFamily="2" charset="2"/>
              <a:buChar char="q"/>
            </a:pPr>
            <a:r>
              <a:rPr lang="fr-FR" sz="1600" dirty="0"/>
              <a:t>En tenant compte de l’offre de bienvenue </a:t>
            </a:r>
            <a:r>
              <a:rPr lang="fr-FR" sz="1600" b="1" dirty="0"/>
              <a:t>le surcoût se réduit encore </a:t>
            </a:r>
            <a:r>
              <a:rPr lang="fr-FR" sz="1600" dirty="0"/>
              <a:t>sensiblement :</a:t>
            </a:r>
          </a:p>
          <a:p>
            <a:r>
              <a:rPr lang="fr-FR" sz="1600" b="1" i="1" dirty="0"/>
              <a:t>Exemple :</a:t>
            </a:r>
            <a:r>
              <a:rPr lang="fr-FR" sz="1600" dirty="0"/>
              <a:t> pour un IP mobile Android avec un engagement sur 48 mois nous offrons 2 mois de loyers ramenant le coût du loyer à 28,65 € par mois  lissé sur la durée.</a:t>
            </a:r>
          </a:p>
          <a:p>
            <a:r>
              <a:rPr lang="fr-FR" sz="1600" b="1" i="1" dirty="0"/>
              <a:t>NB :</a:t>
            </a:r>
            <a:r>
              <a:rPr lang="fr-FR" sz="1600" dirty="0"/>
              <a:t> pour toute souscription et en cas de besoin nous pouvons offrir, à la demande (au marché), 1 ou 2 mois de loyer(s) supplémentaire(s)</a:t>
            </a:r>
          </a:p>
        </p:txBody>
      </p:sp>
      <p:pic>
        <p:nvPicPr>
          <p:cNvPr id="3" name="Image 2">
            <a:extLst>
              <a:ext uri="{FF2B5EF4-FFF2-40B4-BE49-F238E27FC236}">
                <a16:creationId xmlns:a16="http://schemas.microsoft.com/office/drawing/2014/main" id="{BCE689DE-E151-4DF5-9336-A699E140DAF5}"/>
              </a:ext>
            </a:extLst>
          </p:cNvPr>
          <p:cNvPicPr>
            <a:picLocks noChangeAspect="1"/>
          </p:cNvPicPr>
          <p:nvPr/>
        </p:nvPicPr>
        <p:blipFill>
          <a:blip r:embed="rId9"/>
          <a:stretch>
            <a:fillRect/>
          </a:stretch>
        </p:blipFill>
        <p:spPr>
          <a:xfrm>
            <a:off x="1532399" y="4536258"/>
            <a:ext cx="568444" cy="451840"/>
          </a:xfrm>
          <a:prstGeom prst="rect">
            <a:avLst/>
          </a:prstGeom>
        </p:spPr>
      </p:pic>
      <p:sp>
        <p:nvSpPr>
          <p:cNvPr id="29" name="object 49">
            <a:extLst>
              <a:ext uri="{FF2B5EF4-FFF2-40B4-BE49-F238E27FC236}">
                <a16:creationId xmlns:a16="http://schemas.microsoft.com/office/drawing/2014/main" id="{0C5B6ADD-1802-4223-A9F9-490C5DA63E04}"/>
              </a:ext>
            </a:extLst>
          </p:cNvPr>
          <p:cNvSpPr txBox="1"/>
          <p:nvPr/>
        </p:nvSpPr>
        <p:spPr>
          <a:xfrm>
            <a:off x="1596001" y="5086914"/>
            <a:ext cx="438784" cy="346710"/>
          </a:xfrm>
          <a:prstGeom prst="rect">
            <a:avLst/>
          </a:prstGeom>
        </p:spPr>
        <p:txBody>
          <a:bodyPr vert="horz" wrap="square" lIns="0" tIns="13335" rIns="0" bIns="0" rtlCol="0">
            <a:spAutoFit/>
          </a:bodyPr>
          <a:lstStyle/>
          <a:p>
            <a:pPr algn="ctr">
              <a:lnSpc>
                <a:spcPct val="100000"/>
              </a:lnSpc>
              <a:spcBef>
                <a:spcPts val="105"/>
              </a:spcBef>
            </a:pPr>
            <a:r>
              <a:rPr lang="fr-FR" sz="1050" b="1" spc="-40">
                <a:latin typeface="Trebuchet MS"/>
                <a:cs typeface="Trebuchet MS"/>
              </a:rPr>
              <a:t>21</a:t>
            </a:r>
            <a:r>
              <a:rPr sz="1050" b="1" spc="-40">
                <a:latin typeface="Trebuchet MS"/>
                <a:cs typeface="Trebuchet MS"/>
              </a:rPr>
              <a:t>,</a:t>
            </a:r>
            <a:r>
              <a:rPr lang="fr-FR" sz="1050" b="1" spc="-40">
                <a:latin typeface="Trebuchet MS"/>
                <a:cs typeface="Trebuchet MS"/>
              </a:rPr>
              <a:t>00</a:t>
            </a:r>
            <a:r>
              <a:rPr sz="1050" b="1" spc="-40">
                <a:latin typeface="Trebuchet MS"/>
                <a:cs typeface="Trebuchet MS"/>
              </a:rPr>
              <a:t>€</a:t>
            </a:r>
            <a:endParaRPr sz="1050">
              <a:latin typeface="Trebuchet MS"/>
              <a:cs typeface="Trebuchet MS"/>
            </a:endParaRPr>
          </a:p>
          <a:p>
            <a:pPr algn="ctr">
              <a:lnSpc>
                <a:spcPct val="100000"/>
              </a:lnSpc>
            </a:pPr>
            <a:r>
              <a:rPr sz="1050" b="1" spc="10" dirty="0">
                <a:latin typeface="Trebuchet MS"/>
                <a:cs typeface="Trebuchet MS"/>
              </a:rPr>
              <a:t>HT</a:t>
            </a:r>
            <a:endParaRPr sz="1050">
              <a:latin typeface="Trebuchet MS"/>
              <a:cs typeface="Trebuchet MS"/>
            </a:endParaRPr>
          </a:p>
        </p:txBody>
      </p:sp>
      <p:sp>
        <p:nvSpPr>
          <p:cNvPr id="4" name="ZoneTexte 3">
            <a:extLst>
              <a:ext uri="{FF2B5EF4-FFF2-40B4-BE49-F238E27FC236}">
                <a16:creationId xmlns:a16="http://schemas.microsoft.com/office/drawing/2014/main" id="{CB941525-CDA8-49F2-86C5-B403B9D84510}"/>
              </a:ext>
            </a:extLst>
          </p:cNvPr>
          <p:cNvSpPr txBox="1"/>
          <p:nvPr/>
        </p:nvSpPr>
        <p:spPr>
          <a:xfrm>
            <a:off x="2199708" y="5667770"/>
            <a:ext cx="989373" cy="523220"/>
          </a:xfrm>
          <a:prstGeom prst="rect">
            <a:avLst/>
          </a:prstGeom>
          <a:noFill/>
          <a:ln>
            <a:solidFill>
              <a:schemeClr val="tx1"/>
            </a:solidFill>
          </a:ln>
        </p:spPr>
        <p:txBody>
          <a:bodyPr wrap="none" rtlCol="0">
            <a:spAutoFit/>
          </a:bodyPr>
          <a:lstStyle/>
          <a:p>
            <a:r>
              <a:rPr lang="fr-FR" sz="1400">
                <a:solidFill>
                  <a:srgbClr val="C00000"/>
                </a:solidFill>
              </a:rPr>
              <a:t>≠ 4,90 €</a:t>
            </a:r>
          </a:p>
          <a:p>
            <a:pPr algn="ctr"/>
            <a:r>
              <a:rPr lang="fr-FR" sz="1400">
                <a:solidFill>
                  <a:srgbClr val="C00000"/>
                </a:solidFill>
              </a:rPr>
              <a:t>seulement </a:t>
            </a:r>
          </a:p>
        </p:txBody>
      </p:sp>
      <p:sp>
        <p:nvSpPr>
          <p:cNvPr id="31" name="ZoneTexte 30">
            <a:extLst>
              <a:ext uri="{FF2B5EF4-FFF2-40B4-BE49-F238E27FC236}">
                <a16:creationId xmlns:a16="http://schemas.microsoft.com/office/drawing/2014/main" id="{D5247D8E-3513-4C5D-BD33-FF81E4AFB0E4}"/>
              </a:ext>
            </a:extLst>
          </p:cNvPr>
          <p:cNvSpPr txBox="1"/>
          <p:nvPr/>
        </p:nvSpPr>
        <p:spPr>
          <a:xfrm>
            <a:off x="3507672" y="5667770"/>
            <a:ext cx="864339" cy="523220"/>
          </a:xfrm>
          <a:prstGeom prst="rect">
            <a:avLst/>
          </a:prstGeom>
          <a:noFill/>
          <a:ln>
            <a:solidFill>
              <a:schemeClr val="tx1"/>
            </a:solidFill>
          </a:ln>
        </p:spPr>
        <p:txBody>
          <a:bodyPr wrap="none" rtlCol="0">
            <a:spAutoFit/>
          </a:bodyPr>
          <a:lstStyle/>
          <a:p>
            <a:pPr algn="ctr"/>
            <a:r>
              <a:rPr lang="fr-FR" sz="1400">
                <a:solidFill>
                  <a:srgbClr val="C00000"/>
                </a:solidFill>
              </a:rPr>
              <a:t>≠ 4,90 €</a:t>
            </a:r>
          </a:p>
          <a:p>
            <a:pPr algn="ctr"/>
            <a:r>
              <a:rPr lang="fr-FR" sz="1400">
                <a:solidFill>
                  <a:srgbClr val="C00000"/>
                </a:solidFill>
              </a:rPr>
              <a:t>seulement</a:t>
            </a:r>
          </a:p>
        </p:txBody>
      </p:sp>
      <p:cxnSp>
        <p:nvCxnSpPr>
          <p:cNvPr id="8" name="Connecteur droit avec flèche 7">
            <a:extLst>
              <a:ext uri="{FF2B5EF4-FFF2-40B4-BE49-F238E27FC236}">
                <a16:creationId xmlns:a16="http://schemas.microsoft.com/office/drawing/2014/main" id="{9F668460-F3F9-400F-8095-80D049111A31}"/>
              </a:ext>
            </a:extLst>
          </p:cNvPr>
          <p:cNvCxnSpPr>
            <a:cxnSpLocks/>
          </p:cNvCxnSpPr>
          <p:nvPr/>
        </p:nvCxnSpPr>
        <p:spPr>
          <a:xfrm flipV="1">
            <a:off x="2294355" y="3947419"/>
            <a:ext cx="242178" cy="172895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183B43C1-1108-495A-B551-32778BAFD310}"/>
              </a:ext>
            </a:extLst>
          </p:cNvPr>
          <p:cNvCxnSpPr>
            <a:cxnSpLocks/>
          </p:cNvCxnSpPr>
          <p:nvPr/>
        </p:nvCxnSpPr>
        <p:spPr>
          <a:xfrm flipV="1">
            <a:off x="2296769" y="5409813"/>
            <a:ext cx="214986" cy="26656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37BF0FDA-0074-4E4D-927D-0A764C1023F8}"/>
              </a:ext>
            </a:extLst>
          </p:cNvPr>
          <p:cNvCxnSpPr>
            <a:cxnSpLocks/>
          </p:cNvCxnSpPr>
          <p:nvPr/>
        </p:nvCxnSpPr>
        <p:spPr>
          <a:xfrm flipV="1">
            <a:off x="3474375" y="3943057"/>
            <a:ext cx="242178" cy="172895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8A632F23-42DD-45B5-A704-1C39784D6300}"/>
              </a:ext>
            </a:extLst>
          </p:cNvPr>
          <p:cNvCxnSpPr>
            <a:cxnSpLocks/>
          </p:cNvCxnSpPr>
          <p:nvPr/>
        </p:nvCxnSpPr>
        <p:spPr>
          <a:xfrm flipV="1">
            <a:off x="3476789" y="5405451"/>
            <a:ext cx="214986" cy="26656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DC37A5C6-BA88-48EE-A2F5-05A4BCD22C96}"/>
              </a:ext>
            </a:extLst>
          </p:cNvPr>
          <p:cNvSpPr txBox="1"/>
          <p:nvPr/>
        </p:nvSpPr>
        <p:spPr>
          <a:xfrm>
            <a:off x="4584051" y="5236883"/>
            <a:ext cx="1242786" cy="954107"/>
          </a:xfrm>
          <a:prstGeom prst="rect">
            <a:avLst/>
          </a:prstGeom>
          <a:solidFill>
            <a:schemeClr val="bg1"/>
          </a:solidFill>
          <a:ln>
            <a:solidFill>
              <a:schemeClr val="tx1"/>
            </a:solidFill>
          </a:ln>
        </p:spPr>
        <p:txBody>
          <a:bodyPr wrap="square" rtlCol="0">
            <a:spAutoFit/>
          </a:bodyPr>
          <a:lstStyle/>
          <a:p>
            <a:pPr algn="ctr"/>
            <a:r>
              <a:rPr lang="fr-FR" sz="1400">
                <a:solidFill>
                  <a:srgbClr val="C00000"/>
                </a:solidFill>
              </a:rPr>
              <a:t>Le mini GPRS est moins cher mais n’imprime pas de tickets </a:t>
            </a:r>
          </a:p>
        </p:txBody>
      </p:sp>
      <p:cxnSp>
        <p:nvCxnSpPr>
          <p:cNvPr id="45" name="Connecteur droit avec flèche 44">
            <a:extLst>
              <a:ext uri="{FF2B5EF4-FFF2-40B4-BE49-F238E27FC236}">
                <a16:creationId xmlns:a16="http://schemas.microsoft.com/office/drawing/2014/main" id="{3CBE8439-D216-4186-B6D8-4D86C107BEBD}"/>
              </a:ext>
            </a:extLst>
          </p:cNvPr>
          <p:cNvCxnSpPr>
            <a:cxnSpLocks/>
            <a:endCxn id="72" idx="2"/>
          </p:cNvCxnSpPr>
          <p:nvPr/>
        </p:nvCxnSpPr>
        <p:spPr>
          <a:xfrm flipV="1">
            <a:off x="4582709" y="3908139"/>
            <a:ext cx="485964" cy="132874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124E6EB4-E466-40BF-92E2-654783ACDA57}"/>
              </a:ext>
            </a:extLst>
          </p:cNvPr>
          <p:cNvCxnSpPr>
            <a:cxnSpLocks/>
          </p:cNvCxnSpPr>
          <p:nvPr/>
        </p:nvCxnSpPr>
        <p:spPr>
          <a:xfrm flipH="1" flipV="1">
            <a:off x="4205126" y="5156069"/>
            <a:ext cx="377583" cy="8976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36944049-D162-4B31-BA3A-AC32918448CF}"/>
              </a:ext>
            </a:extLst>
          </p:cNvPr>
          <p:cNvSpPr txBox="1"/>
          <p:nvPr/>
        </p:nvSpPr>
        <p:spPr>
          <a:xfrm>
            <a:off x="6461760" y="5681361"/>
            <a:ext cx="4822859" cy="369332"/>
          </a:xfrm>
          <a:prstGeom prst="rect">
            <a:avLst/>
          </a:prstGeom>
          <a:noFill/>
          <a:ln>
            <a:solidFill>
              <a:schemeClr val="tx1"/>
            </a:solidFill>
          </a:ln>
        </p:spPr>
        <p:txBody>
          <a:bodyPr wrap="none" rtlCol="0">
            <a:spAutoFit/>
          </a:bodyPr>
          <a:lstStyle/>
          <a:p>
            <a:r>
              <a:rPr lang="fr-FR"/>
              <a:t>Lien vers les offres commerciales TPE Android : clic </a:t>
            </a:r>
            <a:r>
              <a:rPr lang="fr-FR">
                <a:hlinkClick r:id="rId10"/>
              </a:rPr>
              <a:t>ici </a:t>
            </a:r>
            <a:endParaRPr lang="fr-FR"/>
          </a:p>
        </p:txBody>
      </p:sp>
    </p:spTree>
    <p:extLst>
      <p:ext uri="{BB962C8B-B14F-4D97-AF65-F5344CB8AC3E}">
        <p14:creationId xmlns:p14="http://schemas.microsoft.com/office/powerpoint/2010/main" val="1130838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7571" y="6280419"/>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Modèle économique et outils a disposition</a:t>
            </a:r>
            <a:endParaRPr lang="fr-FR" sz="2000" spc="30" dirty="0">
              <a:latin typeface="Montserrat Black" panose="00000A00000000000000" pitchFamily="2" charset="0"/>
            </a:endParaRPr>
          </a:p>
        </p:txBody>
      </p:sp>
      <p:sp>
        <p:nvSpPr>
          <p:cNvPr id="32" name="Rectangle 31"/>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
        <p:nvSpPr>
          <p:cNvPr id="24" name="ZoneTexte 23">
            <a:extLst>
              <a:ext uri="{FF2B5EF4-FFF2-40B4-BE49-F238E27FC236}">
                <a16:creationId xmlns:a16="http://schemas.microsoft.com/office/drawing/2014/main" id="{5BE72C84-60D4-4EAF-882C-B6C201F9B25A}"/>
              </a:ext>
            </a:extLst>
          </p:cNvPr>
          <p:cNvSpPr txBox="1"/>
          <p:nvPr/>
        </p:nvSpPr>
        <p:spPr>
          <a:xfrm>
            <a:off x="422564" y="1460638"/>
            <a:ext cx="11346872" cy="4499180"/>
          </a:xfrm>
          <a:prstGeom prst="rect">
            <a:avLst/>
          </a:prstGeom>
          <a:noFill/>
        </p:spPr>
        <p:txBody>
          <a:bodyPr wrap="square" rtlCol="0">
            <a:spAutoFit/>
          </a:bodyPr>
          <a:lstStyle/>
          <a:p>
            <a:pPr marL="298450" indent="-285750">
              <a:lnSpc>
                <a:spcPts val="2405"/>
              </a:lnSpc>
              <a:spcBef>
                <a:spcPts val="135"/>
              </a:spcBef>
              <a:buClr>
                <a:srgbClr val="C00000"/>
              </a:buClr>
              <a:buFont typeface="Wingdings" panose="05000000000000000000" pitchFamily="2" charset="2"/>
              <a:buChar char="q"/>
              <a:tabLst>
                <a:tab pos="8990965" algn="l"/>
              </a:tabLst>
            </a:pPr>
            <a:r>
              <a:rPr lang="fr-FR" sz="1600" b="1" spc="20" dirty="0">
                <a:latin typeface="Arial"/>
                <a:cs typeface="Arial"/>
              </a:rPr>
              <a:t>La rémunération de la Caisse d’Epargne :</a:t>
            </a:r>
          </a:p>
          <a:p>
            <a:pPr marL="298450" indent="-285750">
              <a:lnSpc>
                <a:spcPts val="2405"/>
              </a:lnSpc>
              <a:spcBef>
                <a:spcPts val="135"/>
              </a:spcBef>
              <a:buFont typeface="Wingdings" panose="05000000000000000000" pitchFamily="2" charset="2"/>
              <a:buChar char="§"/>
              <a:tabLst>
                <a:tab pos="8990965" algn="l"/>
              </a:tabLst>
            </a:pPr>
            <a:r>
              <a:rPr lang="fr-FR" sz="1600" spc="20" dirty="0">
                <a:latin typeface="Arial"/>
                <a:cs typeface="Arial"/>
              </a:rPr>
              <a:t>Commission de rémunération de </a:t>
            </a:r>
            <a:r>
              <a:rPr lang="fr-FR" sz="1600" b="1" spc="20" dirty="0">
                <a:latin typeface="Arial"/>
                <a:cs typeface="Arial"/>
              </a:rPr>
              <a:t>10 % des Loyers HT encaissés sur le stock </a:t>
            </a:r>
            <a:r>
              <a:rPr lang="fr-FR" sz="1600" spc="20" dirty="0">
                <a:latin typeface="Arial"/>
                <a:cs typeface="Arial"/>
              </a:rPr>
              <a:t>pour les offres TPE Android et Ce Boost </a:t>
            </a:r>
            <a:r>
              <a:rPr lang="fr-FR" sz="1600" spc="20" dirty="0" err="1">
                <a:latin typeface="Arial"/>
                <a:cs typeface="Arial"/>
              </a:rPr>
              <a:t>Pay</a:t>
            </a:r>
            <a:r>
              <a:rPr lang="fr-FR" sz="1600" spc="20" dirty="0">
                <a:latin typeface="Arial"/>
                <a:cs typeface="Arial"/>
              </a:rPr>
              <a:t> contre 5 % sur les TPE classiques</a:t>
            </a:r>
          </a:p>
          <a:p>
            <a:pPr marL="298450" indent="-285750">
              <a:lnSpc>
                <a:spcPts val="2405"/>
              </a:lnSpc>
              <a:spcBef>
                <a:spcPts val="135"/>
              </a:spcBef>
              <a:buFont typeface="Wingdings" panose="05000000000000000000" pitchFamily="2" charset="2"/>
              <a:buChar char="§"/>
              <a:tabLst>
                <a:tab pos="8990965" algn="l"/>
              </a:tabLst>
            </a:pPr>
            <a:r>
              <a:rPr lang="fr-FR" sz="1600" spc="20" dirty="0">
                <a:latin typeface="Arial"/>
                <a:cs typeface="Arial"/>
              </a:rPr>
              <a:t>Rémunération par ouverture de contrat de location (hors renouvellement) : 10 € HT</a:t>
            </a:r>
          </a:p>
          <a:p>
            <a:pPr marL="12700">
              <a:lnSpc>
                <a:spcPts val="2405"/>
              </a:lnSpc>
              <a:spcBef>
                <a:spcPts val="135"/>
              </a:spcBef>
              <a:tabLst>
                <a:tab pos="8990965" algn="l"/>
              </a:tabLst>
            </a:pPr>
            <a:endParaRPr lang="fr-FR" sz="1600" spc="20" dirty="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r>
              <a:rPr lang="fr-FR" sz="1600" b="1" spc="20" dirty="0">
                <a:latin typeface="Arial"/>
                <a:cs typeface="Arial"/>
              </a:rPr>
              <a:t>Les outils :</a:t>
            </a:r>
          </a:p>
          <a:p>
            <a:pPr marL="298450" indent="-285750">
              <a:lnSpc>
                <a:spcPts val="2405"/>
              </a:lnSpc>
              <a:spcBef>
                <a:spcPts val="135"/>
              </a:spcBef>
              <a:buFont typeface="Wingdings" panose="05000000000000000000" pitchFamily="2" charset="2"/>
              <a:buChar char="§"/>
              <a:tabLst>
                <a:tab pos="8990965" algn="l"/>
              </a:tabLst>
            </a:pPr>
            <a:r>
              <a:rPr lang="fr-FR" sz="1600" spc="20" dirty="0" err="1">
                <a:latin typeface="Arial"/>
                <a:cs typeface="Arial"/>
              </a:rPr>
              <a:t>Easy</a:t>
            </a:r>
            <a:r>
              <a:rPr lang="fr-FR" sz="1600" spc="20" dirty="0">
                <a:latin typeface="Arial"/>
                <a:cs typeface="Arial"/>
              </a:rPr>
              <a:t> TPE fait la part belle aux TPE Android, puisqu’à part sur l’IP fixe, il met systématiquement en avant les TPE Android. Clic </a:t>
            </a:r>
            <a:r>
              <a:rPr lang="fr-FR" sz="1600" spc="20" dirty="0">
                <a:latin typeface="Arial"/>
                <a:cs typeface="Arial"/>
                <a:hlinkClick r:id="rId4"/>
              </a:rPr>
              <a:t>ici</a:t>
            </a:r>
            <a:r>
              <a:rPr lang="fr-FR" sz="1600" spc="20" dirty="0">
                <a:latin typeface="Arial"/>
                <a:cs typeface="Arial"/>
              </a:rPr>
              <a:t>.</a:t>
            </a:r>
          </a:p>
          <a:p>
            <a:pPr marL="298450" indent="-285750">
              <a:lnSpc>
                <a:spcPts val="2405"/>
              </a:lnSpc>
              <a:spcBef>
                <a:spcPts val="135"/>
              </a:spcBef>
              <a:buFont typeface="Wingdings" panose="05000000000000000000" pitchFamily="2" charset="2"/>
              <a:buChar char="§"/>
              <a:tabLst>
                <a:tab pos="8990965" algn="l"/>
              </a:tabLst>
            </a:pPr>
            <a:r>
              <a:rPr lang="fr-FR" sz="1600" spc="20" dirty="0">
                <a:latin typeface="Arial"/>
                <a:cs typeface="Arial"/>
              </a:rPr>
              <a:t>Le </a:t>
            </a:r>
            <a:r>
              <a:rPr lang="fr-FR" sz="1600" spc="20">
                <a:latin typeface="Arial"/>
                <a:cs typeface="Arial"/>
              </a:rPr>
              <a:t>site à </a:t>
            </a:r>
            <a:r>
              <a:rPr lang="fr-FR" sz="1600" spc="20" dirty="0">
                <a:latin typeface="Arial"/>
                <a:cs typeface="Arial"/>
              </a:rPr>
              <a:t>destination des clients des TPE Android intègre un diagnostic, une vidéo et de nombreuses informations sur le matériel et les diverses applications à disposition. Clic </a:t>
            </a:r>
            <a:r>
              <a:rPr lang="fr-FR" sz="1600" spc="20" dirty="0">
                <a:latin typeface="Arial"/>
                <a:cs typeface="Arial"/>
                <a:hlinkClick r:id="rId5"/>
              </a:rPr>
              <a:t>ici</a:t>
            </a:r>
            <a:r>
              <a:rPr lang="fr-FR" sz="1600" spc="20" dirty="0">
                <a:latin typeface="Arial"/>
                <a:cs typeface="Arial"/>
              </a:rPr>
              <a:t>.</a:t>
            </a:r>
          </a:p>
          <a:p>
            <a:pPr marL="298450" indent="-285750">
              <a:lnSpc>
                <a:spcPts val="2405"/>
              </a:lnSpc>
              <a:spcBef>
                <a:spcPts val="135"/>
              </a:spcBef>
              <a:buFont typeface="Wingdings" panose="05000000000000000000" pitchFamily="2" charset="2"/>
              <a:buChar char="§"/>
              <a:tabLst>
                <a:tab pos="8990965" algn="l"/>
              </a:tabLst>
            </a:pPr>
            <a:r>
              <a:rPr lang="fr-FR" sz="1600" spc="20" dirty="0">
                <a:latin typeface="Arial"/>
                <a:cs typeface="Arial"/>
              </a:rPr>
              <a:t>Le Guide de choix des TPE au format papier. Clic </a:t>
            </a:r>
            <a:r>
              <a:rPr lang="fr-FR" sz="1600" spc="20" dirty="0">
                <a:latin typeface="Arial"/>
                <a:cs typeface="Arial"/>
                <a:hlinkClick r:id="rId6"/>
              </a:rPr>
              <a:t>ici</a:t>
            </a:r>
            <a:r>
              <a:rPr lang="fr-FR" sz="1600" spc="20" dirty="0">
                <a:latin typeface="Arial"/>
                <a:cs typeface="Arial"/>
              </a:rPr>
              <a:t>.</a:t>
            </a:r>
          </a:p>
          <a:p>
            <a:pPr marL="298450" indent="-285750">
              <a:lnSpc>
                <a:spcPts val="2405"/>
              </a:lnSpc>
              <a:spcBef>
                <a:spcPts val="135"/>
              </a:spcBef>
              <a:buFont typeface="Wingdings" panose="05000000000000000000" pitchFamily="2" charset="2"/>
              <a:buChar char="§"/>
              <a:tabLst>
                <a:tab pos="8990965" algn="l"/>
              </a:tabLst>
            </a:pPr>
            <a:r>
              <a:rPr lang="fr-FR" sz="1600" spc="20" dirty="0">
                <a:latin typeface="Arial"/>
                <a:cs typeface="Arial"/>
              </a:rPr>
              <a:t>Des fiches produits. Clic </a:t>
            </a:r>
            <a:r>
              <a:rPr lang="fr-FR" sz="1600" spc="20" dirty="0">
                <a:latin typeface="Arial"/>
                <a:cs typeface="Arial"/>
                <a:hlinkClick r:id="rId7"/>
              </a:rPr>
              <a:t>ici</a:t>
            </a:r>
            <a:r>
              <a:rPr lang="fr-FR" sz="1600" spc="20" dirty="0">
                <a:latin typeface="Arial"/>
                <a:cs typeface="Arial"/>
              </a:rPr>
              <a:t> et </a:t>
            </a:r>
            <a:r>
              <a:rPr lang="fr-FR" sz="1600" spc="20" dirty="0">
                <a:latin typeface="Arial"/>
                <a:cs typeface="Arial"/>
                <a:hlinkClick r:id="rId8"/>
              </a:rPr>
              <a:t>ici</a:t>
            </a:r>
            <a:r>
              <a:rPr lang="fr-FR" sz="1600" spc="20" dirty="0">
                <a:latin typeface="Arial"/>
                <a:cs typeface="Arial"/>
              </a:rPr>
              <a:t>.</a:t>
            </a:r>
          </a:p>
          <a:p>
            <a:pPr marL="12700">
              <a:lnSpc>
                <a:spcPts val="2405"/>
              </a:lnSpc>
              <a:spcBef>
                <a:spcPts val="135"/>
              </a:spcBef>
              <a:tabLst>
                <a:tab pos="8990965" algn="l"/>
              </a:tabLst>
            </a:pPr>
            <a:endParaRPr lang="fr-FR" sz="1600" dirty="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dirty="0">
              <a:latin typeface="Arial"/>
              <a:cs typeface="Arial"/>
            </a:endParaRPr>
          </a:p>
        </p:txBody>
      </p:sp>
    </p:spTree>
    <p:extLst>
      <p:ext uri="{BB962C8B-B14F-4D97-AF65-F5344CB8AC3E}">
        <p14:creationId xmlns:p14="http://schemas.microsoft.com/office/powerpoint/2010/main" val="1917454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7571" y="6280419"/>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En resumé</a:t>
            </a:r>
            <a:endParaRPr lang="fr-FR" sz="2000" spc="30" dirty="0">
              <a:latin typeface="Montserrat Black" panose="00000A00000000000000" pitchFamily="2" charset="0"/>
            </a:endParaRPr>
          </a:p>
        </p:txBody>
      </p:sp>
      <p:sp>
        <p:nvSpPr>
          <p:cNvPr id="32" name="Rectangle 31"/>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
        <p:nvSpPr>
          <p:cNvPr id="7" name="Title 14">
            <a:extLst>
              <a:ext uri="{FF2B5EF4-FFF2-40B4-BE49-F238E27FC236}">
                <a16:creationId xmlns:a16="http://schemas.microsoft.com/office/drawing/2014/main" id="{836C4B7C-A52C-4B7B-9D09-C31FB2617C77}"/>
              </a:ext>
            </a:extLst>
          </p:cNvPr>
          <p:cNvSpPr txBox="1">
            <a:spLocks/>
          </p:cNvSpPr>
          <p:nvPr/>
        </p:nvSpPr>
        <p:spPr>
          <a:xfrm>
            <a:off x="695400" y="1167044"/>
            <a:ext cx="10009112" cy="463259"/>
          </a:xfrm>
          <a:prstGeom prst="rect">
            <a:avLst/>
          </a:prstGeom>
        </p:spPr>
        <p:txBody>
          <a:bodyPr vert="horz" lIns="0" tIns="0" rIns="0" bIns="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80000"/>
              <a:buFontTx/>
              <a:buNone/>
              <a:tabLst/>
              <a:defRPr/>
            </a:pPr>
            <a:r>
              <a:rPr kumimoji="0" lang="fr-FR" sz="1800" i="0" u="none" strike="noStrike" kern="1200" cap="none" spc="0" normalizeH="0" baseline="0" noProof="0" dirty="0">
                <a:ln>
                  <a:noFill/>
                </a:ln>
                <a:solidFill>
                  <a:srgbClr val="000000"/>
                </a:solidFill>
                <a:effectLst/>
                <a:uLnTx/>
                <a:uFillTx/>
                <a:latin typeface="Univers Condensed" panose="020B0606020202060204" pitchFamily="34" charset="0"/>
                <a:ea typeface="Roboto Black" panose="02000000000000000000" pitchFamily="2" charset="0"/>
                <a:cs typeface="Roboto Black" panose="02000000000000000000" pitchFamily="2" charset="0"/>
              </a:rPr>
              <a:t>Ces </a:t>
            </a:r>
            <a:r>
              <a:rPr kumimoji="0" lang="fr-FR" sz="1800" i="0" u="none" strike="noStrike" kern="1200" cap="none" spc="0" normalizeH="0" baseline="0" noProof="0">
                <a:ln>
                  <a:noFill/>
                </a:ln>
                <a:solidFill>
                  <a:srgbClr val="000000"/>
                </a:solidFill>
                <a:effectLst/>
                <a:uLnTx/>
                <a:uFillTx/>
                <a:latin typeface="Univers Condensed" panose="020B0606020202060204" pitchFamily="34" charset="0"/>
                <a:ea typeface="Roboto Black" panose="02000000000000000000" pitchFamily="2" charset="0"/>
                <a:cs typeface="Roboto Black" panose="02000000000000000000" pitchFamily="2" charset="0"/>
              </a:rPr>
              <a:t>TPE Android de </a:t>
            </a:r>
            <a:r>
              <a:rPr kumimoji="0" lang="fr-FR" sz="1800" i="0" u="none" strike="noStrike" kern="1200" cap="none" spc="0" normalizeH="0" baseline="0" noProof="0" dirty="0">
                <a:ln>
                  <a:noFill/>
                </a:ln>
                <a:solidFill>
                  <a:srgbClr val="000000"/>
                </a:solidFill>
                <a:effectLst/>
                <a:uLnTx/>
                <a:uFillTx/>
                <a:latin typeface="Univers Condensed" panose="020B0606020202060204" pitchFamily="34" charset="0"/>
                <a:ea typeface="Roboto Black" panose="02000000000000000000" pitchFamily="2" charset="0"/>
                <a:cs typeface="Roboto Black" panose="02000000000000000000" pitchFamily="2" charset="0"/>
              </a:rPr>
              <a:t>dernière </a:t>
            </a:r>
            <a:r>
              <a:rPr kumimoji="0" lang="fr-FR" sz="1800" i="0" u="none" strike="noStrike" kern="1200" cap="none" spc="0" normalizeH="0" baseline="0" noProof="0">
                <a:ln>
                  <a:noFill/>
                </a:ln>
                <a:solidFill>
                  <a:srgbClr val="000000"/>
                </a:solidFill>
                <a:effectLst/>
                <a:uLnTx/>
                <a:uFillTx/>
                <a:latin typeface="Univers Condensed" panose="020B0606020202060204" pitchFamily="34" charset="0"/>
                <a:ea typeface="Roboto Black" panose="02000000000000000000" pitchFamily="2" charset="0"/>
                <a:cs typeface="Roboto Black" panose="02000000000000000000" pitchFamily="2" charset="0"/>
              </a:rPr>
              <a:t>génération </a:t>
            </a:r>
            <a:r>
              <a:rPr kumimoji="0" lang="fr-FR" sz="1800" b="1" i="0" u="none" strike="noStrike" kern="1200" cap="none" spc="0" normalizeH="0" baseline="0" noProof="0">
                <a:ln>
                  <a:noFill/>
                </a:ln>
                <a:solidFill>
                  <a:srgbClr val="000000"/>
                </a:solidFill>
                <a:effectLst/>
                <a:uLnTx/>
                <a:uFillTx/>
                <a:latin typeface="Univers Condensed" panose="020B0606020202060204" pitchFamily="34" charset="0"/>
                <a:ea typeface="Roboto Black" panose="02000000000000000000" pitchFamily="2" charset="0"/>
                <a:cs typeface="Roboto Black" panose="02000000000000000000" pitchFamily="2" charset="0"/>
              </a:rPr>
              <a:t>deviennent notre offre de base </a:t>
            </a:r>
            <a:r>
              <a:rPr kumimoji="0" lang="fr-FR" sz="1800" i="0" u="none" strike="noStrike" kern="1200" cap="none" spc="0" normalizeH="0" baseline="0" noProof="0">
                <a:ln>
                  <a:noFill/>
                </a:ln>
                <a:solidFill>
                  <a:srgbClr val="000000"/>
                </a:solidFill>
                <a:effectLst/>
                <a:uLnTx/>
                <a:uFillTx/>
                <a:latin typeface="Univers Condensed" panose="020B0606020202060204" pitchFamily="34" charset="0"/>
                <a:ea typeface="Roboto Black" panose="02000000000000000000" pitchFamily="2" charset="0"/>
                <a:cs typeface="Roboto Black" panose="02000000000000000000" pitchFamily="2" charset="0"/>
              </a:rPr>
              <a:t>pour </a:t>
            </a:r>
            <a:r>
              <a:rPr kumimoji="0" lang="fr-FR" sz="1800" i="0" u="none" strike="noStrike" kern="1200" cap="none" spc="0" normalizeH="0" baseline="0" noProof="0" dirty="0">
                <a:ln>
                  <a:noFill/>
                </a:ln>
                <a:solidFill>
                  <a:srgbClr val="000000"/>
                </a:solidFill>
                <a:effectLst/>
                <a:uLnTx/>
                <a:uFillTx/>
                <a:latin typeface="Univers Condensed" panose="020B0606020202060204" pitchFamily="34" charset="0"/>
                <a:ea typeface="Roboto Black" panose="02000000000000000000" pitchFamily="2" charset="0"/>
                <a:cs typeface="Roboto Black" panose="02000000000000000000" pitchFamily="2" charset="0"/>
              </a:rPr>
              <a:t>:</a:t>
            </a:r>
          </a:p>
          <a:p>
            <a:pPr marL="0" marR="0" lvl="0" indent="0" algn="l" defTabSz="914400" rtl="0" eaLnBrk="1" fontAlgn="auto" latinLnBrk="0" hangingPunct="1">
              <a:lnSpc>
                <a:spcPct val="100000"/>
              </a:lnSpc>
              <a:spcBef>
                <a:spcPts val="0"/>
              </a:spcBef>
              <a:spcAft>
                <a:spcPts val="0"/>
              </a:spcAft>
              <a:buClrTx/>
              <a:buSzPct val="80000"/>
              <a:buFontTx/>
              <a:buNone/>
              <a:tabLst/>
              <a:defRPr/>
            </a:pPr>
            <a:r>
              <a:rPr kumimoji="0" lang="fr-FR" sz="1800" i="0" u="none" strike="noStrike" kern="1200" cap="none" spc="0" normalizeH="0" baseline="0" noProof="0" dirty="0">
                <a:ln>
                  <a:noFill/>
                </a:ln>
                <a:solidFill>
                  <a:srgbClr val="000000"/>
                </a:solidFill>
                <a:effectLst/>
                <a:uLnTx/>
                <a:uFillTx/>
                <a:latin typeface="Univers Condensed" panose="020B0606020202060204" pitchFamily="34" charset="0"/>
                <a:ea typeface="Roboto Black" panose="02000000000000000000" pitchFamily="2" charset="0"/>
                <a:cs typeface="Roboto Black" panose="02000000000000000000" pitchFamily="2" charset="0"/>
              </a:rPr>
              <a:t> </a:t>
            </a:r>
          </a:p>
        </p:txBody>
      </p:sp>
      <p:sp>
        <p:nvSpPr>
          <p:cNvPr id="8" name="Rectangle 7">
            <a:extLst>
              <a:ext uri="{FF2B5EF4-FFF2-40B4-BE49-F238E27FC236}">
                <a16:creationId xmlns:a16="http://schemas.microsoft.com/office/drawing/2014/main" id="{A6C54D8D-D115-40B0-9605-6618B93BFA3C}"/>
              </a:ext>
            </a:extLst>
          </p:cNvPr>
          <p:cNvSpPr/>
          <p:nvPr/>
        </p:nvSpPr>
        <p:spPr>
          <a:xfrm>
            <a:off x="869450" y="3989573"/>
            <a:ext cx="3609191" cy="1138773"/>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Univers Condensed Light" panose="020B0306020202040204" pitchFamily="34" charset="0"/>
                <a:ea typeface="+mn-ea"/>
                <a:cs typeface="+mn-cs"/>
              </a:rPr>
              <a:t>de fonctionnalités  </a:t>
            </a:r>
            <a:r>
              <a:rPr kumimoji="0" lang="fr-FR" sz="1600" b="0" i="0" u="none" strike="noStrike" kern="1200" cap="none" spc="0" normalizeH="0" baseline="0" noProof="0" dirty="0">
                <a:ln>
                  <a:noFill/>
                </a:ln>
                <a:solidFill>
                  <a:prstClr val="black"/>
                </a:solidFill>
                <a:effectLst/>
                <a:uLnTx/>
                <a:uFillTx/>
                <a:latin typeface="Univers Condensed Light" panose="020B0306020202040204" pitchFamily="34" charset="0"/>
                <a:ea typeface="+mn-ea"/>
                <a:cs typeface="+mn-cs"/>
              </a:rPr>
              <a:t>pour la gestion de l’activité de leur point de vente (suivi des transactions, consommables…)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CC0027"/>
              </a:solidFill>
              <a:effectLst/>
              <a:uLnTx/>
              <a:uFillTx/>
              <a:latin typeface="Calibri" panose="020F0502020204030204"/>
              <a:ea typeface="+mn-ea"/>
              <a:cs typeface="+mn-cs"/>
            </a:endParaRPr>
          </a:p>
        </p:txBody>
      </p:sp>
      <p:sp>
        <p:nvSpPr>
          <p:cNvPr id="10" name="Title 14">
            <a:extLst>
              <a:ext uri="{FF2B5EF4-FFF2-40B4-BE49-F238E27FC236}">
                <a16:creationId xmlns:a16="http://schemas.microsoft.com/office/drawing/2014/main" id="{41CDD007-7A31-4712-9590-B8793BCF5538}"/>
              </a:ext>
            </a:extLst>
          </p:cNvPr>
          <p:cNvSpPr txBox="1">
            <a:spLocks/>
          </p:cNvSpPr>
          <p:nvPr/>
        </p:nvSpPr>
        <p:spPr>
          <a:xfrm>
            <a:off x="8436501" y="2970689"/>
            <a:ext cx="3197420" cy="463259"/>
          </a:xfrm>
          <a:prstGeom prst="rect">
            <a:avLst/>
          </a:prstGeom>
        </p:spPr>
        <p:txBody>
          <a:bodyPr vert="horz" lIns="0" tIns="0" rIns="0" bIns="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80000"/>
              <a:buFontTx/>
              <a:buNone/>
              <a:tabLst/>
              <a:defRPr/>
            </a:pPr>
            <a:r>
              <a:rPr kumimoji="0" lang="fr-FR" sz="1800" b="0" i="0" u="none" strike="noStrike" kern="1200" cap="none" spc="0" normalizeH="0" baseline="0" noProof="0" dirty="0">
                <a:ln>
                  <a:noFill/>
                </a:ln>
                <a:solidFill>
                  <a:srgbClr val="000000"/>
                </a:solidFill>
                <a:effectLst/>
                <a:uLnTx/>
                <a:uFillTx/>
                <a:latin typeface="Univers Condensed Light" panose="020B0306020202040204" pitchFamily="34" charset="0"/>
                <a:ea typeface="Roboto Black" panose="02000000000000000000" pitchFamily="2" charset="0"/>
                <a:cs typeface="Roboto Black" panose="02000000000000000000" pitchFamily="2" charset="0"/>
              </a:rPr>
              <a:t>Et sont destinés aux commerçants qui </a:t>
            </a:r>
            <a:r>
              <a:rPr kumimoji="0" lang="fr-FR" sz="1800" b="1" i="0" u="none" strike="noStrike" kern="1200" cap="none" spc="0" normalizeH="0" baseline="0" noProof="0" dirty="0">
                <a:ln>
                  <a:noFill/>
                </a:ln>
                <a:solidFill>
                  <a:srgbClr val="000000"/>
                </a:solidFill>
                <a:effectLst/>
                <a:uLnTx/>
                <a:uFillTx/>
                <a:latin typeface="Univers Condensed Light" panose="020B0306020202040204" pitchFamily="34" charset="0"/>
                <a:ea typeface="Roboto Black" panose="02000000000000000000" pitchFamily="2" charset="0"/>
                <a:cs typeface="Roboto Black" panose="02000000000000000000" pitchFamily="2" charset="0"/>
              </a:rPr>
              <a:t>souhaitent accélérer la digitalisation de leur point de vente.</a:t>
            </a:r>
          </a:p>
          <a:p>
            <a:pPr marL="0" marR="0" lvl="0" indent="0" algn="l" defTabSz="914400" rtl="0" eaLnBrk="1" fontAlgn="auto" latinLnBrk="0" hangingPunct="1">
              <a:lnSpc>
                <a:spcPct val="100000"/>
              </a:lnSpc>
              <a:spcBef>
                <a:spcPts val="0"/>
              </a:spcBef>
              <a:spcAft>
                <a:spcPts val="0"/>
              </a:spcAft>
              <a:buClrTx/>
              <a:buSzPct val="80000"/>
              <a:buFontTx/>
              <a:buNone/>
              <a:tabLst/>
              <a:defRPr/>
            </a:pPr>
            <a:r>
              <a:rPr kumimoji="0" lang="fr-FR" sz="1800" b="0" i="0" u="none" strike="noStrike" kern="1200" cap="none" spc="0" normalizeH="0" baseline="0" noProof="0" dirty="0">
                <a:ln>
                  <a:noFill/>
                </a:ln>
                <a:solidFill>
                  <a:srgbClr val="000000"/>
                </a:solidFill>
                <a:effectLst/>
                <a:uLnTx/>
                <a:uFillTx/>
                <a:latin typeface="Univers Condensed Light" panose="020B0306020202040204" pitchFamily="34" charset="0"/>
                <a:ea typeface="Roboto Black" panose="02000000000000000000" pitchFamily="2" charset="0"/>
                <a:cs typeface="Roboto Black" panose="02000000000000000000" pitchFamily="2" charset="0"/>
              </a:rPr>
              <a:t> </a:t>
            </a:r>
          </a:p>
        </p:txBody>
      </p:sp>
      <p:grpSp>
        <p:nvGrpSpPr>
          <p:cNvPr id="11" name="Groupe 10">
            <a:extLst>
              <a:ext uri="{FF2B5EF4-FFF2-40B4-BE49-F238E27FC236}">
                <a16:creationId xmlns:a16="http://schemas.microsoft.com/office/drawing/2014/main" id="{802A7D37-056A-42CE-89CB-222C4D2A9ED1}"/>
              </a:ext>
            </a:extLst>
          </p:cNvPr>
          <p:cNvGrpSpPr/>
          <p:nvPr/>
        </p:nvGrpSpPr>
        <p:grpSpPr>
          <a:xfrm>
            <a:off x="4920311" y="1698710"/>
            <a:ext cx="2783979" cy="2880394"/>
            <a:chOff x="4799857" y="2853442"/>
            <a:chExt cx="2625318" cy="2726782"/>
          </a:xfrm>
        </p:grpSpPr>
        <p:sp>
          <p:nvSpPr>
            <p:cNvPr id="21" name="Ellipse 20">
              <a:extLst>
                <a:ext uri="{FF2B5EF4-FFF2-40B4-BE49-F238E27FC236}">
                  <a16:creationId xmlns:a16="http://schemas.microsoft.com/office/drawing/2014/main" id="{41A88DFB-7259-43CA-BC3F-6EC630DFA313}"/>
                </a:ext>
              </a:extLst>
            </p:cNvPr>
            <p:cNvSpPr/>
            <p:nvPr/>
          </p:nvSpPr>
          <p:spPr>
            <a:xfrm>
              <a:off x="4799857" y="2853442"/>
              <a:ext cx="2625318" cy="2726782"/>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Image 21">
              <a:extLst>
                <a:ext uri="{FF2B5EF4-FFF2-40B4-BE49-F238E27FC236}">
                  <a16:creationId xmlns:a16="http://schemas.microsoft.com/office/drawing/2014/main" id="{87F5A73B-6AF5-474B-B3CF-6C096F06EF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4414" y="3975761"/>
              <a:ext cx="1436237" cy="787589"/>
            </a:xfrm>
            <a:prstGeom prst="rect">
              <a:avLst/>
            </a:prstGeom>
          </p:spPr>
        </p:pic>
        <p:pic>
          <p:nvPicPr>
            <p:cNvPr id="23" name="Image 22">
              <a:extLst>
                <a:ext uri="{FF2B5EF4-FFF2-40B4-BE49-F238E27FC236}">
                  <a16:creationId xmlns:a16="http://schemas.microsoft.com/office/drawing/2014/main" id="{9DC7CD49-232B-4845-A89F-E47F09E3EB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6457" y="3053301"/>
              <a:ext cx="1028929" cy="530756"/>
            </a:xfrm>
            <a:prstGeom prst="rect">
              <a:avLst/>
            </a:prstGeom>
          </p:spPr>
        </p:pic>
      </p:grpSp>
      <p:pic>
        <p:nvPicPr>
          <p:cNvPr id="12" name="Picture 2" descr="PAX A920 Smart Terminal (A920-2AW-RD5-12LA) | CardMachineOutlet.com">
            <a:extLst>
              <a:ext uri="{FF2B5EF4-FFF2-40B4-BE49-F238E27FC236}">
                <a16:creationId xmlns:a16="http://schemas.microsoft.com/office/drawing/2014/main" id="{D088AC29-7606-41EB-8E80-599172016B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1183" y="2397123"/>
            <a:ext cx="1922280" cy="1186491"/>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975CC376-9AA5-49BF-B758-03D47CA9B009}"/>
              </a:ext>
            </a:extLst>
          </p:cNvPr>
          <p:cNvSpPr/>
          <p:nvPr/>
        </p:nvSpPr>
        <p:spPr>
          <a:xfrm>
            <a:off x="872782" y="1909682"/>
            <a:ext cx="2869696" cy="338554"/>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Univers Condensed Light" panose="020B0306020202040204" pitchFamily="34" charset="0"/>
                <a:ea typeface="+mn-ea"/>
                <a:cs typeface="+mn-cs"/>
              </a:rPr>
              <a:t>d’évolutivité </a:t>
            </a:r>
            <a:r>
              <a:rPr kumimoji="0" lang="fr-FR" sz="1600" b="0" i="0" u="none" strike="noStrike" kern="1200" cap="none" spc="0" normalizeH="0" baseline="0" noProof="0" dirty="0">
                <a:ln>
                  <a:noFill/>
                </a:ln>
                <a:solidFill>
                  <a:prstClr val="black"/>
                </a:solidFill>
                <a:effectLst/>
                <a:uLnTx/>
                <a:uFillTx/>
                <a:latin typeface="Univers Condensed Light" panose="020B0306020202040204" pitchFamily="34" charset="0"/>
                <a:ea typeface="+mn-ea"/>
                <a:cs typeface="+mn-cs"/>
              </a:rPr>
              <a:t>que les TPE classiques </a:t>
            </a:r>
            <a:endParaRPr kumimoji="0" lang="fr-FR"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F55C203-5208-4D30-95D9-F6952DDAEFCF}"/>
              </a:ext>
            </a:extLst>
          </p:cNvPr>
          <p:cNvSpPr/>
          <p:nvPr/>
        </p:nvSpPr>
        <p:spPr>
          <a:xfrm>
            <a:off x="869450" y="2843174"/>
            <a:ext cx="4104456" cy="584775"/>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Univers Condensed Light" panose="020B0306020202040204" pitchFamily="34" charset="0"/>
                <a:ea typeface="+mn-ea"/>
                <a:cs typeface="+mn-cs"/>
              </a:rPr>
              <a:t>de performance et de confort </a:t>
            </a:r>
            <a:r>
              <a:rPr kumimoji="0" lang="fr-FR" sz="1600" b="0" i="0" u="none" strike="noStrike" kern="1200" cap="none" spc="0" normalizeH="0" baseline="0" noProof="0" dirty="0">
                <a:ln>
                  <a:noFill/>
                </a:ln>
                <a:solidFill>
                  <a:prstClr val="black"/>
                </a:solidFill>
                <a:effectLst/>
                <a:uLnTx/>
                <a:uFillTx/>
                <a:latin typeface="Univers Condensed Light" panose="020B0306020202040204" pitchFamily="34" charset="0"/>
                <a:ea typeface="+mn-ea"/>
                <a:cs typeface="+mn-cs"/>
              </a:rPr>
              <a:t>pour le commerçant (ergonomie, esthétisme…)</a:t>
            </a:r>
          </a:p>
        </p:txBody>
      </p:sp>
      <p:pic>
        <p:nvPicPr>
          <p:cNvPr id="16" name="Graphique 7" descr="Statistiques">
            <a:extLst>
              <a:ext uri="{FF2B5EF4-FFF2-40B4-BE49-F238E27FC236}">
                <a16:creationId xmlns:a16="http://schemas.microsoft.com/office/drawing/2014/main" id="{8C820861-F24E-46D4-9CEE-CCDA7074F3B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18125" y="1474760"/>
            <a:ext cx="516358" cy="516358"/>
          </a:xfrm>
          <a:prstGeom prst="rect">
            <a:avLst/>
          </a:prstGeom>
        </p:spPr>
      </p:pic>
      <p:pic>
        <p:nvPicPr>
          <p:cNvPr id="17" name="Graphique 9" descr="Ampoule et crayon">
            <a:extLst>
              <a:ext uri="{FF2B5EF4-FFF2-40B4-BE49-F238E27FC236}">
                <a16:creationId xmlns:a16="http://schemas.microsoft.com/office/drawing/2014/main" id="{0B609C30-B094-4320-8DEC-9B4B464E93B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184235" y="2347102"/>
            <a:ext cx="489810" cy="489810"/>
          </a:xfrm>
          <a:prstGeom prst="rect">
            <a:avLst/>
          </a:prstGeom>
        </p:spPr>
      </p:pic>
      <p:pic>
        <p:nvPicPr>
          <p:cNvPr id="18" name="Graphique 11" descr="Engrenages">
            <a:extLst>
              <a:ext uri="{FF2B5EF4-FFF2-40B4-BE49-F238E27FC236}">
                <a16:creationId xmlns:a16="http://schemas.microsoft.com/office/drawing/2014/main" id="{FFC3A21C-16E7-4911-A61F-C6F755F6EC7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36003" y="3570857"/>
            <a:ext cx="498480" cy="498480"/>
          </a:xfrm>
          <a:prstGeom prst="rect">
            <a:avLst/>
          </a:prstGeom>
        </p:spPr>
      </p:pic>
      <p:pic>
        <p:nvPicPr>
          <p:cNvPr id="19" name="Graphique 13" descr="Sac de courses">
            <a:extLst>
              <a:ext uri="{FF2B5EF4-FFF2-40B4-BE49-F238E27FC236}">
                <a16:creationId xmlns:a16="http://schemas.microsoft.com/office/drawing/2014/main" id="{11961A66-87C9-4ABA-8190-C2AA2FC2DA8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408368" y="2521476"/>
            <a:ext cx="432152" cy="432152"/>
          </a:xfrm>
          <a:prstGeom prst="rect">
            <a:avLst/>
          </a:prstGeom>
        </p:spPr>
      </p:pic>
      <p:pic>
        <p:nvPicPr>
          <p:cNvPr id="20" name="Graphique 18" descr="Employé(e) de bureau">
            <a:extLst>
              <a:ext uri="{FF2B5EF4-FFF2-40B4-BE49-F238E27FC236}">
                <a16:creationId xmlns:a16="http://schemas.microsoft.com/office/drawing/2014/main" id="{91A07B74-A7A7-4760-AFBE-66C4FC7231C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658331" y="2140221"/>
            <a:ext cx="914400" cy="914400"/>
          </a:xfrm>
          <a:prstGeom prst="rect">
            <a:avLst/>
          </a:prstGeom>
        </p:spPr>
      </p:pic>
      <p:sp>
        <p:nvSpPr>
          <p:cNvPr id="2" name="Rectangle 1">
            <a:extLst>
              <a:ext uri="{FF2B5EF4-FFF2-40B4-BE49-F238E27FC236}">
                <a16:creationId xmlns:a16="http://schemas.microsoft.com/office/drawing/2014/main" id="{7E06D316-2BC2-4CE2-80FE-BCC1A3F30472}"/>
              </a:ext>
            </a:extLst>
          </p:cNvPr>
          <p:cNvSpPr/>
          <p:nvPr/>
        </p:nvSpPr>
        <p:spPr>
          <a:xfrm>
            <a:off x="393171" y="1732634"/>
            <a:ext cx="413896" cy="646331"/>
          </a:xfrm>
          <a:prstGeom prst="rect">
            <a:avLst/>
          </a:prstGeom>
        </p:spPr>
        <p:txBody>
          <a:bodyPr wrap="none">
            <a:spAutoFit/>
          </a:bodyPr>
          <a:lstStyle/>
          <a:p>
            <a:pPr lvl="0">
              <a:defRPr/>
            </a:pPr>
            <a:r>
              <a:rPr lang="fr-FR" sz="3600" b="1">
                <a:solidFill>
                  <a:srgbClr val="FF0000"/>
                </a:solidFill>
                <a:latin typeface="Calibri" panose="020F0502020204030204"/>
              </a:rPr>
              <a:t>+</a:t>
            </a:r>
            <a:endParaRPr lang="fr-FR" sz="3600" b="1" dirty="0">
              <a:solidFill>
                <a:srgbClr val="FF0000"/>
              </a:solidFill>
              <a:latin typeface="Calibri" panose="020F0502020204030204"/>
            </a:endParaRPr>
          </a:p>
        </p:txBody>
      </p:sp>
      <p:sp>
        <p:nvSpPr>
          <p:cNvPr id="25" name="Rectangle 24">
            <a:extLst>
              <a:ext uri="{FF2B5EF4-FFF2-40B4-BE49-F238E27FC236}">
                <a16:creationId xmlns:a16="http://schemas.microsoft.com/office/drawing/2014/main" id="{98B18078-8533-43FE-A12A-64D1B17EA349}"/>
              </a:ext>
            </a:extLst>
          </p:cNvPr>
          <p:cNvSpPr/>
          <p:nvPr/>
        </p:nvSpPr>
        <p:spPr>
          <a:xfrm>
            <a:off x="393171" y="2711547"/>
            <a:ext cx="413896" cy="646331"/>
          </a:xfrm>
          <a:prstGeom prst="rect">
            <a:avLst/>
          </a:prstGeom>
        </p:spPr>
        <p:txBody>
          <a:bodyPr wrap="none">
            <a:spAutoFit/>
          </a:bodyPr>
          <a:lstStyle/>
          <a:p>
            <a:pPr lvl="0">
              <a:defRPr/>
            </a:pPr>
            <a:r>
              <a:rPr lang="fr-FR" sz="3600" b="1">
                <a:solidFill>
                  <a:srgbClr val="FF0000"/>
                </a:solidFill>
                <a:latin typeface="Calibri" panose="020F0502020204030204"/>
              </a:rPr>
              <a:t>+</a:t>
            </a:r>
            <a:endParaRPr lang="fr-FR" sz="3600" b="1" dirty="0">
              <a:solidFill>
                <a:srgbClr val="FF0000"/>
              </a:solidFill>
              <a:latin typeface="Calibri" panose="020F0502020204030204"/>
            </a:endParaRPr>
          </a:p>
        </p:txBody>
      </p:sp>
      <p:sp>
        <p:nvSpPr>
          <p:cNvPr id="26" name="Rectangle 25">
            <a:extLst>
              <a:ext uri="{FF2B5EF4-FFF2-40B4-BE49-F238E27FC236}">
                <a16:creationId xmlns:a16="http://schemas.microsoft.com/office/drawing/2014/main" id="{A2D708CF-AC0E-4EA4-BFD5-941EC20B2A4D}"/>
              </a:ext>
            </a:extLst>
          </p:cNvPr>
          <p:cNvSpPr/>
          <p:nvPr/>
        </p:nvSpPr>
        <p:spPr>
          <a:xfrm>
            <a:off x="393171" y="3826890"/>
            <a:ext cx="413896" cy="646331"/>
          </a:xfrm>
          <a:prstGeom prst="rect">
            <a:avLst/>
          </a:prstGeom>
        </p:spPr>
        <p:txBody>
          <a:bodyPr wrap="none">
            <a:spAutoFit/>
          </a:bodyPr>
          <a:lstStyle/>
          <a:p>
            <a:pPr lvl="0">
              <a:defRPr/>
            </a:pPr>
            <a:r>
              <a:rPr lang="fr-FR" sz="3600" b="1">
                <a:solidFill>
                  <a:srgbClr val="FF0000"/>
                </a:solidFill>
                <a:latin typeface="Calibri" panose="020F0502020204030204"/>
              </a:rPr>
              <a:t>+</a:t>
            </a:r>
            <a:endParaRPr lang="fr-FR" sz="3600" b="1" dirty="0">
              <a:solidFill>
                <a:srgbClr val="FF0000"/>
              </a:solidFill>
              <a:latin typeface="Calibri" panose="020F0502020204030204"/>
            </a:endParaRPr>
          </a:p>
        </p:txBody>
      </p:sp>
      <p:sp>
        <p:nvSpPr>
          <p:cNvPr id="27" name="Rectangle 26">
            <a:extLst>
              <a:ext uri="{FF2B5EF4-FFF2-40B4-BE49-F238E27FC236}">
                <a16:creationId xmlns:a16="http://schemas.microsoft.com/office/drawing/2014/main" id="{D1CC14DD-B1BA-4E2B-9DE5-962881408FBA}"/>
              </a:ext>
            </a:extLst>
          </p:cNvPr>
          <p:cNvSpPr/>
          <p:nvPr/>
        </p:nvSpPr>
        <p:spPr>
          <a:xfrm>
            <a:off x="877023" y="5136366"/>
            <a:ext cx="3609191" cy="1384995"/>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fr-FR" sz="1600" b="1"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De sécurité : </a:t>
            </a:r>
            <a:r>
              <a:rPr lang="fr-FR" sz="1600" b="1">
                <a:latin typeface="Univers Condensed Light" panose="020B0306020202040204" pitchFamily="34" charset="0"/>
                <a:ea typeface="Roboto Black" panose="02000000000000000000" pitchFamily="2" charset="0"/>
                <a:cs typeface="Roboto Black" panose="02000000000000000000" pitchFamily="2" charset="0"/>
              </a:rPr>
              <a:t>CA 100% sécurisé </a:t>
            </a:r>
            <a:r>
              <a:rPr lang="fr-FR" sz="1600">
                <a:latin typeface="Univers Condensed Light" panose="020B0306020202040204" pitchFamily="34" charset="0"/>
                <a:ea typeface="Roboto Black" panose="02000000000000000000" pitchFamily="2" charset="0"/>
                <a:cs typeface="Roboto Black" panose="02000000000000000000" pitchFamily="2" charset="0"/>
              </a:rPr>
              <a:t>même en cas de TPE HS (aucune transaction stockée sur le TPE) </a:t>
            </a:r>
            <a:r>
              <a:rPr kumimoji="0" lang="fr-FR" sz="1600"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et une prise en main à distance par les services d’assistance en cas de besoin</a:t>
            </a:r>
            <a:endParaRPr kumimoji="0" lang="fr-FR" sz="1600" i="0" u="none" strike="noStrike" kern="1200" cap="none" spc="0" normalizeH="0" baseline="0" noProof="0" dirty="0">
              <a:ln>
                <a:noFill/>
              </a:ln>
              <a:solidFill>
                <a:prstClr val="black"/>
              </a:solidFill>
              <a:effectLst/>
              <a:uLnTx/>
              <a:uFillTx/>
              <a:latin typeface="Univers Condensed Light" panose="020B0306020202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CC0027"/>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6F8C4004-9C8D-410F-9E0C-16D8848862F2}"/>
              </a:ext>
            </a:extLst>
          </p:cNvPr>
          <p:cNvSpPr/>
          <p:nvPr/>
        </p:nvSpPr>
        <p:spPr>
          <a:xfrm>
            <a:off x="401608" y="4954658"/>
            <a:ext cx="413896" cy="646331"/>
          </a:xfrm>
          <a:prstGeom prst="rect">
            <a:avLst/>
          </a:prstGeom>
        </p:spPr>
        <p:txBody>
          <a:bodyPr wrap="none">
            <a:spAutoFit/>
          </a:bodyPr>
          <a:lstStyle/>
          <a:p>
            <a:pPr lvl="0">
              <a:defRPr/>
            </a:pPr>
            <a:r>
              <a:rPr lang="fr-FR" sz="3600" b="1">
                <a:solidFill>
                  <a:srgbClr val="FF0000"/>
                </a:solidFill>
                <a:latin typeface="Calibri" panose="020F0502020204030204"/>
              </a:rPr>
              <a:t>+</a:t>
            </a:r>
            <a:endParaRPr lang="fr-FR" sz="3600" b="1" dirty="0">
              <a:solidFill>
                <a:srgbClr val="FF0000"/>
              </a:solidFill>
              <a:latin typeface="Calibri" panose="020F0502020204030204"/>
            </a:endParaRPr>
          </a:p>
        </p:txBody>
      </p:sp>
      <p:pic>
        <p:nvPicPr>
          <p:cNvPr id="4" name="Graphique 3" descr="Verrouiller">
            <a:extLst>
              <a:ext uri="{FF2B5EF4-FFF2-40B4-BE49-F238E27FC236}">
                <a16:creationId xmlns:a16="http://schemas.microsoft.com/office/drawing/2014/main" id="{7161C28E-54DB-49CC-92FF-2ED8A191151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210362" y="4782278"/>
            <a:ext cx="417164" cy="417164"/>
          </a:xfrm>
          <a:prstGeom prst="rect">
            <a:avLst/>
          </a:prstGeom>
        </p:spPr>
      </p:pic>
      <p:sp>
        <p:nvSpPr>
          <p:cNvPr id="29" name="Rectangle 28">
            <a:extLst>
              <a:ext uri="{FF2B5EF4-FFF2-40B4-BE49-F238E27FC236}">
                <a16:creationId xmlns:a16="http://schemas.microsoft.com/office/drawing/2014/main" id="{A34D5F41-2178-40C8-B328-AF7B055E7BCD}"/>
              </a:ext>
            </a:extLst>
          </p:cNvPr>
          <p:cNvSpPr/>
          <p:nvPr/>
        </p:nvSpPr>
        <p:spPr>
          <a:xfrm>
            <a:off x="7299464" y="4889273"/>
            <a:ext cx="3609191" cy="830997"/>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black"/>
                </a:solidFill>
                <a:effectLst/>
                <a:uLnTx/>
                <a:uFillTx/>
                <a:latin typeface="Univers Condensed Light" panose="020B0306020202040204" pitchFamily="34" charset="0"/>
                <a:ea typeface="+mn-ea"/>
                <a:cs typeface="+mn-cs"/>
              </a:rPr>
              <a:t>Un tarif sensiblement équivalent à celui de l’offre classique (qui devient notre offre de repli)</a:t>
            </a:r>
            <a:endParaRPr kumimoji="0" lang="fr-FR" sz="2000" b="0" i="0" u="none" strike="noStrike" kern="1200" cap="none" spc="0" normalizeH="0" baseline="0" noProof="0" dirty="0">
              <a:ln>
                <a:noFill/>
              </a:ln>
              <a:solidFill>
                <a:srgbClr val="CC0027"/>
              </a:solidFill>
              <a:effectLst/>
              <a:uLnTx/>
              <a:uFillTx/>
              <a:latin typeface="Calibri" panose="020F0502020204030204"/>
              <a:ea typeface="+mn-ea"/>
              <a:cs typeface="+mn-cs"/>
            </a:endParaRPr>
          </a:p>
        </p:txBody>
      </p:sp>
      <p:pic>
        <p:nvPicPr>
          <p:cNvPr id="30" name="Graphique 29" descr="Euro">
            <a:extLst>
              <a:ext uri="{FF2B5EF4-FFF2-40B4-BE49-F238E27FC236}">
                <a16:creationId xmlns:a16="http://schemas.microsoft.com/office/drawing/2014/main" id="{A15925B6-5AE5-4CBD-8EBE-2FF0B26D1A3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529502" y="4366835"/>
            <a:ext cx="533672" cy="533672"/>
          </a:xfrm>
          <a:prstGeom prst="rect">
            <a:avLst/>
          </a:prstGeom>
        </p:spPr>
      </p:pic>
      <p:pic>
        <p:nvPicPr>
          <p:cNvPr id="3" name="Image 2">
            <a:extLst>
              <a:ext uri="{FF2B5EF4-FFF2-40B4-BE49-F238E27FC236}">
                <a16:creationId xmlns:a16="http://schemas.microsoft.com/office/drawing/2014/main" id="{3989347F-3A19-46CD-BB22-189A14C071CB}"/>
              </a:ext>
            </a:extLst>
          </p:cNvPr>
          <p:cNvPicPr>
            <a:picLocks noChangeAspect="1"/>
          </p:cNvPicPr>
          <p:nvPr/>
        </p:nvPicPr>
        <p:blipFill>
          <a:blip r:embed="rId21">
            <a:alphaModFix/>
            <a:extLst>
              <a:ext uri="{BEBA8EAE-BF5A-486C-A8C5-ECC9F3942E4B}">
                <a14:imgProps xmlns:a14="http://schemas.microsoft.com/office/drawing/2010/main">
                  <a14:imgLayer r:embed="rId22">
                    <a14:imgEffect>
                      <a14:backgroundRemoval t="2326" b="91860" l="8784" r="91892">
                        <a14:foregroundMark x1="31757" y1="31395" x2="31757" y2="31395"/>
                        <a14:foregroundMark x1="25676" y1="31395" x2="25676" y2="31395"/>
                        <a14:foregroundMark x1="15541" y1="26744" x2="46622" y2="59302"/>
                        <a14:foregroundMark x1="54054" y1="66279" x2="54054" y2="66279"/>
                        <a14:foregroundMark x1="47297" y1="60465" x2="82432" y2="60465"/>
                        <a14:foregroundMark x1="83108" y1="65116" x2="83108" y2="65116"/>
                        <a14:foregroundMark x1="78378" y1="76744" x2="85811" y2="65116"/>
                        <a14:foregroundMark x1="83108" y1="60465" x2="85811" y2="60465"/>
                        <a14:foregroundMark x1="13514" y1="25581" x2="41216" y2="13953"/>
                        <a14:foregroundMark x1="18919" y1="17442" x2="18919" y2="17442"/>
                        <a14:foregroundMark x1="12162" y1="24419" x2="12162" y2="24419"/>
                        <a14:foregroundMark x1="8784" y1="24419" x2="8784" y2="24419"/>
                        <a14:foregroundMark x1="13514" y1="20930" x2="13514" y2="20930"/>
                        <a14:foregroundMark x1="14189" y1="18605" x2="14189" y2="18605"/>
                        <a14:foregroundMark x1="9459" y1="18605" x2="9459" y2="18605"/>
                        <a14:foregroundMark x1="16216" y1="17442" x2="16216" y2="17442"/>
                        <a14:foregroundMark x1="18919" y1="12791" x2="18919" y2="12791"/>
                        <a14:foregroundMark x1="21622" y1="12791" x2="21622" y2="12791"/>
                        <a14:foregroundMark x1="27703" y1="9302" x2="27703" y2="9302"/>
                        <a14:foregroundMark x1="24324" y1="9302" x2="24324" y2="9302"/>
                        <a14:foregroundMark x1="23649" y1="9302" x2="23649" y2="9302"/>
                        <a14:foregroundMark x1="15541" y1="11628" x2="15541" y2="11628"/>
                        <a14:foregroundMark x1="12838" y1="13953" x2="12838" y2="13953"/>
                        <a14:foregroundMark x1="29730" y1="9302" x2="29730" y2="9302"/>
                        <a14:foregroundMark x1="35135" y1="8140" x2="35135" y2="8140"/>
                        <a14:foregroundMark x1="32432" y1="4651" x2="32432" y2="4651"/>
                        <a14:foregroundMark x1="43243" y1="10465" x2="43243" y2="10465"/>
                        <a14:foregroundMark x1="45270" y1="20930" x2="45270" y2="20930"/>
                        <a14:foregroundMark x1="42568" y1="17442" x2="42568" y2="17442"/>
                        <a14:foregroundMark x1="42568" y1="12791" x2="77703" y2="43023"/>
                        <a14:foregroundMark x1="77703" y1="43023" x2="75000" y2="44186"/>
                        <a14:foregroundMark x1="88514" y1="53488" x2="88514" y2="53488"/>
                        <a14:foregroundMark x1="90541" y1="59302" x2="90541" y2="59302"/>
                        <a14:foregroundMark x1="91892" y1="62791" x2="91892" y2="62791"/>
                        <a14:foregroundMark x1="87838" y1="69767" x2="87838" y2="69767"/>
                        <a14:foregroundMark x1="85811" y1="70930" x2="85811" y2="70930"/>
                        <a14:foregroundMark x1="83108" y1="73256" x2="83108" y2="73256"/>
                        <a14:foregroundMark x1="80405" y1="76744" x2="80405" y2="76744"/>
                        <a14:foregroundMark x1="76351" y1="82558" x2="76351" y2="82558"/>
                        <a14:foregroundMark x1="73649" y1="84884" x2="73649" y2="84884"/>
                        <a14:foregroundMark x1="70270" y1="87209" x2="67568" y2="87209"/>
                        <a14:foregroundMark x1="62838" y1="87209" x2="62838" y2="87209"/>
                        <a14:foregroundMark x1="66216" y1="91860" x2="66216" y2="91860"/>
                        <a14:foregroundMark x1="68919" y1="87209" x2="63514" y2="87209"/>
                        <a14:foregroundMark x1="63514" y1="88372" x2="77027" y2="83721"/>
                        <a14:foregroundMark x1="70946" y1="88372" x2="70946" y2="88372"/>
                        <a14:foregroundMark x1="72297" y1="89535" x2="70270" y2="89535"/>
                        <a14:foregroundMark x1="68919" y1="89535" x2="68919" y2="89535"/>
                      </a14:backgroundRemoval>
                    </a14:imgEffect>
                  </a14:imgLayer>
                </a14:imgProps>
              </a:ext>
            </a:extLst>
          </a:blip>
          <a:stretch>
            <a:fillRect/>
          </a:stretch>
        </p:blipFill>
        <p:spPr>
          <a:xfrm>
            <a:off x="5469107" y="3688077"/>
            <a:ext cx="1245030" cy="723463"/>
          </a:xfrm>
          <a:prstGeom prst="rect">
            <a:avLst/>
          </a:prstGeom>
        </p:spPr>
      </p:pic>
    </p:spTree>
    <p:extLst>
      <p:ext uri="{BB962C8B-B14F-4D97-AF65-F5344CB8AC3E}">
        <p14:creationId xmlns:p14="http://schemas.microsoft.com/office/powerpoint/2010/main" val="2507982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a:extLst>
              <a:ext uri="{FF2B5EF4-FFF2-40B4-BE49-F238E27FC236}">
                <a16:creationId xmlns:a16="http://schemas.microsoft.com/office/drawing/2014/main" id="{891C8791-48CF-40A0-957E-A86F3D86BA3C}"/>
              </a:ext>
            </a:extLst>
          </p:cNvPr>
          <p:cNvSpPr txBox="1"/>
          <p:nvPr/>
        </p:nvSpPr>
        <p:spPr>
          <a:xfrm>
            <a:off x="277637" y="1099865"/>
            <a:ext cx="6028071" cy="5817490"/>
          </a:xfrm>
          <a:prstGeom prst="rect">
            <a:avLst/>
          </a:prstGeom>
          <a:noFill/>
        </p:spPr>
        <p:txBody>
          <a:bodyPr wrap="square" rtlCol="0">
            <a:spAutoFit/>
          </a:bodyPr>
          <a:lstStyle/>
          <a:p>
            <a:pPr marL="298450" indent="-285750">
              <a:lnSpc>
                <a:spcPct val="150000"/>
              </a:lnSpc>
              <a:spcBef>
                <a:spcPts val="135"/>
              </a:spcBef>
              <a:buClr>
                <a:srgbClr val="C00000"/>
              </a:buClr>
              <a:buFont typeface="Wingdings" panose="05000000000000000000" pitchFamily="2" charset="2"/>
              <a:buChar char="q"/>
              <a:tabLst>
                <a:tab pos="8990965" algn="l"/>
              </a:tabLst>
            </a:pPr>
            <a:r>
              <a:rPr lang="fr-FR" sz="1200" b="1" spc="20" dirty="0">
                <a:latin typeface="Arial"/>
                <a:cs typeface="Arial"/>
              </a:rPr>
              <a:t>A toute nouvelle demande de TPE </a:t>
            </a:r>
          </a:p>
          <a:p>
            <a:pPr marL="12700">
              <a:lnSpc>
                <a:spcPct val="150000"/>
              </a:lnSpc>
              <a:spcBef>
                <a:spcPts val="135"/>
              </a:spcBef>
              <a:buClr>
                <a:srgbClr val="C00000"/>
              </a:buClr>
              <a:tabLst>
                <a:tab pos="8990965" algn="l"/>
              </a:tabLst>
            </a:pPr>
            <a:r>
              <a:rPr lang="fr-FR" sz="1200" spc="20" dirty="0">
                <a:latin typeface="Arial"/>
                <a:cs typeface="Arial"/>
              </a:rPr>
              <a:t>Pour toute nouvelle demande de TPE nos matériels ANDROID deviennent l’offre à proposer systématiquement et prioritairement.</a:t>
            </a:r>
            <a:endParaRPr lang="fr-FR" sz="1200" b="1" spc="20" dirty="0">
              <a:latin typeface="Arial"/>
              <a:cs typeface="Arial"/>
            </a:endParaRPr>
          </a:p>
          <a:p>
            <a:pPr marL="298450" indent="-285750">
              <a:lnSpc>
                <a:spcPct val="150000"/>
              </a:lnSpc>
              <a:spcBef>
                <a:spcPts val="135"/>
              </a:spcBef>
              <a:buFont typeface="Wingdings" panose="05000000000000000000" pitchFamily="2" charset="2"/>
              <a:buChar char="§"/>
              <a:tabLst>
                <a:tab pos="8990965" algn="l"/>
              </a:tabLst>
            </a:pPr>
            <a:endParaRPr lang="fr-FR" sz="1200" b="1" spc="20" dirty="0">
              <a:latin typeface="Arial"/>
              <a:cs typeface="Arial"/>
            </a:endParaRPr>
          </a:p>
          <a:p>
            <a:pPr marL="298450" indent="-285750">
              <a:lnSpc>
                <a:spcPct val="150000"/>
              </a:lnSpc>
              <a:spcBef>
                <a:spcPts val="135"/>
              </a:spcBef>
              <a:buClr>
                <a:srgbClr val="C00000"/>
              </a:buClr>
              <a:buFont typeface="Wingdings" panose="05000000000000000000" pitchFamily="2" charset="2"/>
              <a:buChar char="q"/>
              <a:tabLst>
                <a:tab pos="8990965" algn="l"/>
              </a:tabLst>
            </a:pPr>
            <a:r>
              <a:rPr lang="fr-FR" sz="1200" b="1" spc="20" dirty="0">
                <a:latin typeface="Arial"/>
                <a:cs typeface="Arial"/>
              </a:rPr>
              <a:t>En montée en gamme :</a:t>
            </a:r>
          </a:p>
          <a:p>
            <a:pPr marL="12700">
              <a:lnSpc>
                <a:spcPct val="150000"/>
              </a:lnSpc>
              <a:spcBef>
                <a:spcPts val="135"/>
              </a:spcBef>
              <a:buClr>
                <a:srgbClr val="C00000"/>
              </a:buClr>
              <a:tabLst>
                <a:tab pos="8990965" algn="l"/>
              </a:tabLst>
            </a:pPr>
            <a:r>
              <a:rPr lang="fr-FR" sz="1200" spc="20" dirty="0">
                <a:latin typeface="Arial"/>
                <a:cs typeface="Arial"/>
              </a:rPr>
              <a:t>Saisissons les opportunités de montée en gamme vers un Android  :</a:t>
            </a:r>
          </a:p>
          <a:p>
            <a:pPr marL="755650" lvl="1" indent="-285750">
              <a:lnSpc>
                <a:spcPct val="150000"/>
              </a:lnSpc>
              <a:spcBef>
                <a:spcPts val="135"/>
              </a:spcBef>
              <a:buFont typeface="Wingdings" panose="05000000000000000000" pitchFamily="2" charset="2"/>
              <a:buChar char="§"/>
              <a:tabLst>
                <a:tab pos="8990965" algn="l"/>
              </a:tabLst>
            </a:pPr>
            <a:r>
              <a:rPr lang="fr-FR" sz="1200" spc="20" dirty="0">
                <a:latin typeface="Arial"/>
                <a:cs typeface="Arial"/>
              </a:rPr>
              <a:t>Je détecte en préparation d’entretien que le client détient un TPE classique depuis plus de 24 mois. Je lui propose un matériel de dernière génération.</a:t>
            </a:r>
          </a:p>
          <a:p>
            <a:pPr marL="469900" lvl="1">
              <a:lnSpc>
                <a:spcPct val="150000"/>
              </a:lnSpc>
              <a:spcBef>
                <a:spcPts val="135"/>
              </a:spcBef>
              <a:tabLst>
                <a:tab pos="8990965" algn="l"/>
              </a:tabLst>
            </a:pPr>
            <a:r>
              <a:rPr lang="fr-FR" sz="1000" i="1" spc="20" dirty="0">
                <a:latin typeface="Arial"/>
                <a:cs typeface="Arial"/>
              </a:rPr>
              <a:t>          Ci contre le fichier des clients ayant un contrat TPE&gt; 24mois</a:t>
            </a:r>
          </a:p>
          <a:p>
            <a:pPr marL="755650" lvl="1" indent="-285750">
              <a:lnSpc>
                <a:spcPct val="150000"/>
              </a:lnSpc>
              <a:spcBef>
                <a:spcPts val="135"/>
              </a:spcBef>
              <a:buFont typeface="Wingdings" panose="05000000000000000000" pitchFamily="2" charset="2"/>
              <a:buChar char="§"/>
              <a:tabLst>
                <a:tab pos="8990965" algn="l"/>
              </a:tabLst>
            </a:pPr>
            <a:endParaRPr lang="fr-FR" sz="1200" spc="20" dirty="0">
              <a:latin typeface="Arial"/>
              <a:cs typeface="Arial"/>
            </a:endParaRPr>
          </a:p>
          <a:p>
            <a:pPr marL="755650" lvl="1" indent="-285750">
              <a:lnSpc>
                <a:spcPct val="150000"/>
              </a:lnSpc>
              <a:spcBef>
                <a:spcPts val="135"/>
              </a:spcBef>
              <a:buFont typeface="Wingdings" panose="05000000000000000000" pitchFamily="2" charset="2"/>
              <a:buChar char="§"/>
              <a:tabLst>
                <a:tab pos="8990965" algn="l"/>
              </a:tabLst>
            </a:pPr>
            <a:r>
              <a:rPr lang="fr-FR" sz="1200" spc="20" dirty="0">
                <a:latin typeface="Arial"/>
                <a:cs typeface="Arial"/>
              </a:rPr>
              <a:t>Le client rencontre un problème de télécollecte suite a un incident sur son matériel (Contrairement aux TPE classiques les opérations ne sont pas stockées sur le TPE Android),</a:t>
            </a:r>
          </a:p>
          <a:p>
            <a:pPr marL="469900" lvl="1">
              <a:lnSpc>
                <a:spcPct val="150000"/>
              </a:lnSpc>
              <a:spcBef>
                <a:spcPts val="135"/>
              </a:spcBef>
              <a:tabLst>
                <a:tab pos="8990965" algn="l"/>
              </a:tabLst>
            </a:pPr>
            <a:endParaRPr lang="fr-FR" sz="1200" spc="20" dirty="0">
              <a:latin typeface="Arial"/>
              <a:cs typeface="Arial"/>
            </a:endParaRPr>
          </a:p>
          <a:p>
            <a:pPr marL="755650" lvl="1" indent="-285750">
              <a:lnSpc>
                <a:spcPct val="150000"/>
              </a:lnSpc>
              <a:spcBef>
                <a:spcPts val="135"/>
              </a:spcBef>
              <a:buFont typeface="Wingdings" panose="05000000000000000000" pitchFamily="2" charset="2"/>
              <a:buChar char="§"/>
              <a:tabLst>
                <a:tab pos="8990965" algn="l"/>
              </a:tabLst>
            </a:pPr>
            <a:r>
              <a:rPr lang="fr-FR" sz="1200" spc="20" dirty="0">
                <a:latin typeface="Arial"/>
                <a:cs typeface="Arial"/>
              </a:rPr>
              <a:t>Un client vous parle d’un problème de SAV sur son TPE (ces TPE sont remplacés par du matériel d’occasion reconditionné). </a:t>
            </a:r>
            <a:r>
              <a:rPr lang="fr-FR" sz="1200" spc="20">
                <a:latin typeface="Arial"/>
                <a:cs typeface="Arial"/>
              </a:rPr>
              <a:t>Pourquoi ne pas </a:t>
            </a:r>
            <a:r>
              <a:rPr lang="fr-FR" sz="1200" spc="20" dirty="0">
                <a:latin typeface="Arial"/>
                <a:cs typeface="Arial"/>
              </a:rPr>
              <a:t>lui remplacer par un nouveau matériel de </a:t>
            </a:r>
            <a:r>
              <a:rPr lang="fr-FR" sz="1200" spc="20">
                <a:latin typeface="Arial"/>
                <a:cs typeface="Arial"/>
              </a:rPr>
              <a:t>dernière génération ?</a:t>
            </a:r>
            <a:endParaRPr lang="fr-FR" sz="1200" spc="20" dirty="0">
              <a:latin typeface="Arial"/>
              <a:cs typeface="Arial"/>
            </a:endParaRPr>
          </a:p>
          <a:p>
            <a:pPr marL="12700">
              <a:lnSpc>
                <a:spcPts val="2405"/>
              </a:lnSpc>
              <a:spcBef>
                <a:spcPts val="135"/>
              </a:spcBef>
              <a:tabLst>
                <a:tab pos="8990965" algn="l"/>
              </a:tabLst>
            </a:pPr>
            <a:endParaRPr lang="fr-FR" sz="1600" dirty="0">
              <a:latin typeface="Arial"/>
              <a:cs typeface="Arial"/>
            </a:endParaRPr>
          </a:p>
          <a:p>
            <a:pPr marL="298450" indent="-285750">
              <a:lnSpc>
                <a:spcPts val="2405"/>
              </a:lnSpc>
              <a:spcBef>
                <a:spcPts val="135"/>
              </a:spcBef>
              <a:buClr>
                <a:srgbClr val="C00000"/>
              </a:buClr>
              <a:buFont typeface="Wingdings" panose="05000000000000000000" pitchFamily="2" charset="2"/>
              <a:buChar char="q"/>
              <a:tabLst>
                <a:tab pos="8990965" algn="l"/>
              </a:tabLst>
            </a:pPr>
            <a:endParaRPr lang="fr-FR" sz="1600" dirty="0">
              <a:latin typeface="Arial"/>
              <a:cs typeface="Aria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005" y="192815"/>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A qui le proposer et Comment en parler ?</a:t>
            </a:r>
            <a:endParaRPr lang="fr-FR" sz="2000" spc="30" dirty="0">
              <a:latin typeface="Montserrat Black" panose="00000A00000000000000" pitchFamily="2" charset="0"/>
            </a:endParaRPr>
          </a:p>
        </p:txBody>
      </p:sp>
      <p:pic>
        <p:nvPicPr>
          <p:cNvPr id="13" name="Image 12">
            <a:extLst>
              <a:ext uri="{FF2B5EF4-FFF2-40B4-BE49-F238E27FC236}">
                <a16:creationId xmlns:a16="http://schemas.microsoft.com/office/drawing/2014/main" id="{67C361D5-9352-4842-8387-02A454DD719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451" b="90141" l="6316" r="90175">
                        <a14:foregroundMark x1="9825" y1="38028" x2="9825" y2="38028"/>
                        <a14:foregroundMark x1="6316" y1="35211" x2="6316" y2="35211"/>
                        <a14:foregroundMark x1="34737" y1="8920" x2="34737" y2="8920"/>
                        <a14:foregroundMark x1="69825" y1="90610" x2="69825" y2="90610"/>
                        <a14:foregroundMark x1="90175" y1="63380" x2="90175" y2="63380"/>
                        <a14:foregroundMark x1="80351" y1="64319" x2="80351" y2="64319"/>
                        <a14:foregroundMark x1="62807" y1="56338" x2="62807" y2="56338"/>
                        <a14:foregroundMark x1="49825" y1="48826" x2="49825" y2="48826"/>
                        <a14:foregroundMark x1="38947" y1="41315" x2="38947" y2="41315"/>
                        <a14:foregroundMark x1="35789" y1="35211" x2="35789" y2="35211"/>
                        <a14:foregroundMark x1="38947" y1="27230" x2="41404" y2="26291"/>
                        <a14:foregroundMark x1="41404" y1="26291" x2="41404" y2="26291"/>
                      </a14:backgroundRemoval>
                    </a14:imgEffect>
                  </a14:imgLayer>
                </a14:imgProps>
              </a:ext>
            </a:extLst>
          </a:blip>
          <a:stretch>
            <a:fillRect/>
          </a:stretch>
        </p:blipFill>
        <p:spPr>
          <a:xfrm>
            <a:off x="10155248" y="1179818"/>
            <a:ext cx="1805779" cy="1349582"/>
          </a:xfrm>
          <a:prstGeom prst="rect">
            <a:avLst/>
          </a:prstGeom>
        </p:spPr>
      </p:pic>
      <p:sp>
        <p:nvSpPr>
          <p:cNvPr id="5" name="Rectangle 4">
            <a:extLst>
              <a:ext uri="{FF2B5EF4-FFF2-40B4-BE49-F238E27FC236}">
                <a16:creationId xmlns:a16="http://schemas.microsoft.com/office/drawing/2014/main" id="{60FB96D7-713A-4D95-A106-38243B748BB3}"/>
              </a:ext>
            </a:extLst>
          </p:cNvPr>
          <p:cNvSpPr/>
          <p:nvPr/>
        </p:nvSpPr>
        <p:spPr>
          <a:xfrm>
            <a:off x="7730136" y="5724447"/>
            <a:ext cx="3339055" cy="400110"/>
          </a:xfrm>
          <a:prstGeom prst="rect">
            <a:avLst/>
          </a:prstGeom>
          <a:ln w="28575">
            <a:solidFill>
              <a:schemeClr val="tx1"/>
            </a:solidFill>
          </a:ln>
        </p:spPr>
        <p:txBody>
          <a:bodyPr wrap="square">
            <a:spAutoFit/>
          </a:bodyPr>
          <a:lstStyle/>
          <a:p>
            <a:r>
              <a:rPr lang="fr-FR" sz="1000" spc="20" dirty="0">
                <a:latin typeface="Arial"/>
                <a:cs typeface="Arial"/>
              </a:rPr>
              <a:t>Le changement de TPE est facturé 49 € HT mais est éligible à l’offre de 2 mois de loyers offerts.</a:t>
            </a:r>
            <a:endParaRPr lang="fr-FR" sz="1000" dirty="0"/>
          </a:p>
        </p:txBody>
      </p:sp>
      <p:pic>
        <p:nvPicPr>
          <p:cNvPr id="11" name="Image 10">
            <a:extLst>
              <a:ext uri="{FF2B5EF4-FFF2-40B4-BE49-F238E27FC236}">
                <a16:creationId xmlns:a16="http://schemas.microsoft.com/office/drawing/2014/main" id="{4098D8BC-9396-45CB-8149-00055E34AE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88036" y="5749043"/>
            <a:ext cx="401050" cy="350919"/>
          </a:xfrm>
          <a:prstGeom prst="rect">
            <a:avLst/>
          </a:prstGeom>
        </p:spPr>
      </p:pic>
      <p:graphicFrame>
        <p:nvGraphicFramePr>
          <p:cNvPr id="12" name="Objet 11">
            <a:extLst>
              <a:ext uri="{FF2B5EF4-FFF2-40B4-BE49-F238E27FC236}">
                <a16:creationId xmlns:a16="http://schemas.microsoft.com/office/drawing/2014/main" id="{80023737-3960-434A-8CF0-492E40483358}"/>
              </a:ext>
            </a:extLst>
          </p:cNvPr>
          <p:cNvGraphicFramePr>
            <a:graphicFrameLocks noChangeAspect="1"/>
          </p:cNvGraphicFramePr>
          <p:nvPr>
            <p:extLst>
              <p:ext uri="{D42A27DB-BD31-4B8C-83A1-F6EECF244321}">
                <p14:modId xmlns:p14="http://schemas.microsoft.com/office/powerpoint/2010/main" val="223720718"/>
              </p:ext>
            </p:extLst>
          </p:nvPr>
        </p:nvGraphicFramePr>
        <p:xfrm>
          <a:off x="6674686" y="3254249"/>
          <a:ext cx="914400" cy="771525"/>
        </p:xfrm>
        <a:graphic>
          <a:graphicData uri="http://schemas.openxmlformats.org/presentationml/2006/ole">
            <mc:AlternateContent xmlns:mc="http://schemas.openxmlformats.org/markup-compatibility/2006">
              <mc:Choice xmlns:v="urn:schemas-microsoft-com:vml" Requires="v">
                <p:oleObj spid="_x0000_s2056" name="Worksheet" showAsIcon="1" r:id="rId8" imgW="914400" imgH="771480" progId="Excel.Sheet.12">
                  <p:embed/>
                </p:oleObj>
              </mc:Choice>
              <mc:Fallback>
                <p:oleObj name="Worksheet" showAsIcon="1" r:id="rId8" imgW="914400" imgH="771480" progId="Excel.Sheet.12">
                  <p:embed/>
                  <p:pic>
                    <p:nvPicPr>
                      <p:cNvPr id="12" name="Objet 11">
                        <a:extLst>
                          <a:ext uri="{FF2B5EF4-FFF2-40B4-BE49-F238E27FC236}">
                            <a16:creationId xmlns:a16="http://schemas.microsoft.com/office/drawing/2014/main" id="{80023737-3960-434A-8CF0-492E40483358}"/>
                          </a:ext>
                        </a:extLst>
                      </p:cNvPr>
                      <p:cNvPicPr/>
                      <p:nvPr/>
                    </p:nvPicPr>
                    <p:blipFill>
                      <a:blip r:embed="rId9"/>
                      <a:stretch>
                        <a:fillRect/>
                      </a:stretch>
                    </p:blipFill>
                    <p:spPr>
                      <a:xfrm>
                        <a:off x="6674686" y="3254249"/>
                        <a:ext cx="914400" cy="771525"/>
                      </a:xfrm>
                      <a:prstGeom prst="rect">
                        <a:avLst/>
                      </a:prstGeom>
                    </p:spPr>
                  </p:pic>
                </p:oleObj>
              </mc:Fallback>
            </mc:AlternateContent>
          </a:graphicData>
        </a:graphic>
      </p:graphicFrame>
      <p:cxnSp>
        <p:nvCxnSpPr>
          <p:cNvPr id="15" name="Connecteur droit 14">
            <a:extLst>
              <a:ext uri="{FF2B5EF4-FFF2-40B4-BE49-F238E27FC236}">
                <a16:creationId xmlns:a16="http://schemas.microsoft.com/office/drawing/2014/main" id="{D1A82654-BB50-43AA-9673-B80020451F2D}"/>
              </a:ext>
            </a:extLst>
          </p:cNvPr>
          <p:cNvCxnSpPr>
            <a:cxnSpLocks/>
          </p:cNvCxnSpPr>
          <p:nvPr/>
        </p:nvCxnSpPr>
        <p:spPr>
          <a:xfrm>
            <a:off x="6378152" y="1191697"/>
            <a:ext cx="32075" cy="447381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6" name="ZoneTexte 5">
            <a:extLst>
              <a:ext uri="{FF2B5EF4-FFF2-40B4-BE49-F238E27FC236}">
                <a16:creationId xmlns:a16="http://schemas.microsoft.com/office/drawing/2014/main" id="{C2543AD7-6EDE-4AEF-9243-5B715F385F61}"/>
              </a:ext>
            </a:extLst>
          </p:cNvPr>
          <p:cNvSpPr txBox="1"/>
          <p:nvPr/>
        </p:nvSpPr>
        <p:spPr>
          <a:xfrm>
            <a:off x="6985458" y="1682465"/>
            <a:ext cx="3218470" cy="1015663"/>
          </a:xfrm>
          <a:prstGeom prst="rect">
            <a:avLst/>
          </a:prstGeom>
          <a:noFill/>
        </p:spPr>
        <p:txBody>
          <a:bodyPr wrap="square" rtlCol="0">
            <a:spAutoFit/>
          </a:bodyPr>
          <a:lstStyle/>
          <a:p>
            <a:r>
              <a:rPr lang="fr-FR" sz="1200" i="1" dirty="0">
                <a:latin typeface="Arial" panose="020B0604020202020204" pitchFamily="34" charset="0"/>
                <a:cs typeface="Arial" panose="020B0604020202020204" pitchFamily="34" charset="0"/>
              </a:rPr>
              <a:t>Savez vous que la Caisse d’Epargne s’est dotée d’une gamme de TPE de toute dernière génération + performante, + sure, + écologique ? Que dites vous de disposer de ce type de matériel ? </a:t>
            </a:r>
          </a:p>
        </p:txBody>
      </p:sp>
      <p:sp>
        <p:nvSpPr>
          <p:cNvPr id="16" name="ZoneTexte 15">
            <a:extLst>
              <a:ext uri="{FF2B5EF4-FFF2-40B4-BE49-F238E27FC236}">
                <a16:creationId xmlns:a16="http://schemas.microsoft.com/office/drawing/2014/main" id="{2EEA4DFA-C65F-4262-AD8D-B601ACBC0DFA}"/>
              </a:ext>
            </a:extLst>
          </p:cNvPr>
          <p:cNvSpPr txBox="1"/>
          <p:nvPr/>
        </p:nvSpPr>
        <p:spPr>
          <a:xfrm>
            <a:off x="6614354" y="4047229"/>
            <a:ext cx="4976749" cy="830997"/>
          </a:xfrm>
          <a:prstGeom prst="rect">
            <a:avLst/>
          </a:prstGeom>
          <a:noFill/>
        </p:spPr>
        <p:txBody>
          <a:bodyPr wrap="square" rtlCol="0">
            <a:spAutoFit/>
          </a:bodyPr>
          <a:lstStyle/>
          <a:p>
            <a:r>
              <a:rPr lang="fr-FR" sz="1200" i="1" dirty="0">
                <a:latin typeface="Arial" panose="020B0604020202020204" pitchFamily="34" charset="0"/>
                <a:cs typeface="Arial" panose="020B0604020202020204" pitchFamily="34" charset="0"/>
              </a:rPr>
              <a:t>Que dites vous de disposer d’un matériel sur lequel vous ne rencontrerez pas la même problématique de télécollecte puisque toutes les transactions sont stockées sur un serveur plutôt que sur l’appareil ? </a:t>
            </a:r>
          </a:p>
        </p:txBody>
      </p:sp>
      <p:sp>
        <p:nvSpPr>
          <p:cNvPr id="17" name="ZoneTexte 16">
            <a:extLst>
              <a:ext uri="{FF2B5EF4-FFF2-40B4-BE49-F238E27FC236}">
                <a16:creationId xmlns:a16="http://schemas.microsoft.com/office/drawing/2014/main" id="{E78BB0DF-6287-4EA7-B18D-A0F036FEA41B}"/>
              </a:ext>
            </a:extLst>
          </p:cNvPr>
          <p:cNvSpPr txBox="1"/>
          <p:nvPr/>
        </p:nvSpPr>
        <p:spPr>
          <a:xfrm>
            <a:off x="6614354" y="5015383"/>
            <a:ext cx="4976749" cy="646331"/>
          </a:xfrm>
          <a:prstGeom prst="rect">
            <a:avLst/>
          </a:prstGeom>
          <a:noFill/>
        </p:spPr>
        <p:txBody>
          <a:bodyPr wrap="square" rtlCol="0">
            <a:spAutoFit/>
          </a:bodyPr>
          <a:lstStyle/>
          <a:p>
            <a:r>
              <a:rPr lang="fr-FR" sz="1200" i="1" dirty="0">
                <a:latin typeface="Arial" panose="020B0604020202020204" pitchFamily="34" charset="0"/>
                <a:cs typeface="Arial" panose="020B0604020202020204" pitchFamily="34" charset="0"/>
              </a:rPr>
              <a:t>Que diriez-vous, pour être tranquille, de profiter d’un matériel neuf de toute dernière génération bien + performant et fiable que celui que vous connaissez et utilisez ? </a:t>
            </a:r>
          </a:p>
        </p:txBody>
      </p:sp>
      <p:cxnSp>
        <p:nvCxnSpPr>
          <p:cNvPr id="19" name="Connecteur droit avec flèche 18">
            <a:extLst>
              <a:ext uri="{FF2B5EF4-FFF2-40B4-BE49-F238E27FC236}">
                <a16:creationId xmlns:a16="http://schemas.microsoft.com/office/drawing/2014/main" id="{D54EE66C-E126-4895-975F-4092B700F788}"/>
              </a:ext>
            </a:extLst>
          </p:cNvPr>
          <p:cNvCxnSpPr>
            <a:cxnSpLocks/>
          </p:cNvCxnSpPr>
          <p:nvPr/>
        </p:nvCxnSpPr>
        <p:spPr>
          <a:xfrm>
            <a:off x="5596692" y="1852138"/>
            <a:ext cx="1324703"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844FE888-0AC6-4B2C-88DF-7E3F0648DCE4}"/>
              </a:ext>
            </a:extLst>
          </p:cNvPr>
          <p:cNvCxnSpPr>
            <a:cxnSpLocks/>
          </p:cNvCxnSpPr>
          <p:nvPr/>
        </p:nvCxnSpPr>
        <p:spPr>
          <a:xfrm flipV="1">
            <a:off x="6251146" y="2765973"/>
            <a:ext cx="726414" cy="540712"/>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B84B8FD7-9C34-4A47-B3B3-67857F7F6A7E}"/>
              </a:ext>
            </a:extLst>
          </p:cNvPr>
          <p:cNvCxnSpPr>
            <a:cxnSpLocks/>
          </p:cNvCxnSpPr>
          <p:nvPr/>
        </p:nvCxnSpPr>
        <p:spPr>
          <a:xfrm>
            <a:off x="5967386" y="4645413"/>
            <a:ext cx="676643" cy="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3687B8E0-0CBF-4E45-A75E-9676E190BCAB}"/>
              </a:ext>
            </a:extLst>
          </p:cNvPr>
          <p:cNvCxnSpPr>
            <a:cxnSpLocks/>
          </p:cNvCxnSpPr>
          <p:nvPr/>
        </p:nvCxnSpPr>
        <p:spPr>
          <a:xfrm flipV="1">
            <a:off x="5998043" y="5201816"/>
            <a:ext cx="676977" cy="31629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17A67AC5-3BE5-4A4A-A964-244565D2C0E2}"/>
              </a:ext>
            </a:extLst>
          </p:cNvPr>
          <p:cNvCxnSpPr>
            <a:cxnSpLocks/>
          </p:cNvCxnSpPr>
          <p:nvPr/>
        </p:nvCxnSpPr>
        <p:spPr>
          <a:xfrm>
            <a:off x="5665509" y="3792974"/>
            <a:ext cx="1027676"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339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261" y="6281994"/>
            <a:ext cx="2862915" cy="440108"/>
          </a:xfrm>
          <a:prstGeom prst="rect">
            <a:avLst/>
          </a:prstGeom>
          <a:solidFill>
            <a:schemeClr val="bg1"/>
          </a:solidFill>
          <a:ln>
            <a:noFill/>
          </a:ln>
          <a:effectLst/>
        </p:spPr>
      </p:pic>
      <p:sp>
        <p:nvSpPr>
          <p:cNvPr id="7" name="Rectangle 6"/>
          <p:cNvSpPr/>
          <p:nvPr/>
        </p:nvSpPr>
        <p:spPr>
          <a:xfrm>
            <a:off x="8746924" y="3522836"/>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 name="Rectangle 1"/>
          <p:cNvSpPr/>
          <p:nvPr/>
        </p:nvSpPr>
        <p:spPr>
          <a:xfrm>
            <a:off x="249846" y="1417066"/>
            <a:ext cx="5552995" cy="369332"/>
          </a:xfrm>
          <a:prstGeom prst="rect">
            <a:avLst/>
          </a:prstGeom>
        </p:spPr>
        <p:txBody>
          <a:bodyPr wrap="none">
            <a:spAutoFit/>
          </a:bodyPr>
          <a:lstStyle/>
          <a:p>
            <a:pPr marL="285750" indent="-285750">
              <a:buClr>
                <a:srgbClr val="C00000"/>
              </a:buClr>
              <a:buFont typeface="Wingdings" panose="05000000000000000000" pitchFamily="2" charset="2"/>
              <a:buChar char="q"/>
            </a:pPr>
            <a:r>
              <a:rPr lang="fr-FR" dirty="0">
                <a:latin typeface="Calibri" panose="020F0502020204030204" pitchFamily="34" charset="0"/>
                <a:cs typeface="Calibri" panose="020F0502020204030204" pitchFamily="34" charset="0"/>
              </a:rPr>
              <a:t>Retrouvez la documentation et les liens concernant </a:t>
            </a:r>
            <a:r>
              <a:rPr lang="fr-FR" b="1" dirty="0">
                <a:solidFill>
                  <a:schemeClr val="tx1">
                    <a:lumMod val="75000"/>
                    <a:lumOff val="25000"/>
                  </a:schemeClr>
                </a:solidFill>
                <a:latin typeface="Calibri" panose="020F0502020204030204" pitchFamily="34" charset="0"/>
                <a:cs typeface="Calibri" panose="020F0502020204030204" pitchFamily="34" charset="0"/>
              </a:rPr>
              <a:t> </a:t>
            </a:r>
            <a:endParaRPr lang="fr-FR" dirty="0">
              <a:latin typeface="Calibri" panose="020F0502020204030204" pitchFamily="34" charset="0"/>
              <a:cs typeface="Calibri" panose="020F0502020204030204" pitchFamily="34" charset="0"/>
            </a:endParaRPr>
          </a:p>
        </p:txBody>
      </p:sp>
      <p:sp>
        <p:nvSpPr>
          <p:cNvPr id="9" name="Rectangle 8"/>
          <p:cNvSpPr/>
          <p:nvPr/>
        </p:nvSpPr>
        <p:spPr>
          <a:xfrm>
            <a:off x="728741" y="1939993"/>
            <a:ext cx="10272768" cy="3631763"/>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a:t>
            </a:r>
            <a:r>
              <a:rPr lang="fr-FR" dirty="0" err="1">
                <a:latin typeface="Calibri" panose="020F0502020204030204" pitchFamily="34" charset="0"/>
                <a:ea typeface="Calibri" panose="020F0502020204030204" pitchFamily="34" charset="0"/>
                <a:cs typeface="Calibri" panose="020F0502020204030204" pitchFamily="34" charset="0"/>
              </a:rPr>
              <a:t>Easy</a:t>
            </a:r>
            <a:r>
              <a:rPr lang="fr-FR" dirty="0">
                <a:latin typeface="Calibri" panose="020F0502020204030204" pitchFamily="34" charset="0"/>
                <a:ea typeface="Calibri" panose="020F0502020204030204" pitchFamily="34" charset="0"/>
                <a:cs typeface="Calibri" panose="020F0502020204030204" pitchFamily="34" charset="0"/>
              </a:rPr>
              <a:t> TPE : clic </a:t>
            </a:r>
            <a:r>
              <a:rPr lang="fr-FR" dirty="0">
                <a:latin typeface="Calibri" panose="020F0502020204030204" pitchFamily="34" charset="0"/>
                <a:ea typeface="Calibri" panose="020F0502020204030204" pitchFamily="34" charset="0"/>
                <a:cs typeface="Calibri" panose="020F0502020204030204" pitchFamily="34" charset="0"/>
                <a:hlinkClick r:id="rId4"/>
              </a:rPr>
              <a:t>ici</a:t>
            </a: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le site Ce Boost </a:t>
            </a:r>
            <a:r>
              <a:rPr lang="fr-FR" dirty="0" err="1">
                <a:latin typeface="Calibri" panose="020F0502020204030204" pitchFamily="34" charset="0"/>
                <a:ea typeface="Calibri" panose="020F0502020204030204" pitchFamily="34" charset="0"/>
                <a:cs typeface="Calibri" panose="020F0502020204030204" pitchFamily="34" charset="0"/>
              </a:rPr>
              <a:t>Pay</a:t>
            </a:r>
            <a:r>
              <a:rPr lang="fr-FR" dirty="0">
                <a:latin typeface="Calibri" panose="020F0502020204030204" pitchFamily="34" charset="0"/>
                <a:ea typeface="Calibri" panose="020F0502020204030204" pitchFamily="34" charset="0"/>
                <a:cs typeface="Calibri" panose="020F0502020204030204" pitchFamily="34" charset="0"/>
              </a:rPr>
              <a:t> : clic </a:t>
            </a:r>
            <a:r>
              <a:rPr lang="fr-FR" dirty="0">
                <a:latin typeface="Calibri" panose="020F0502020204030204" pitchFamily="34" charset="0"/>
                <a:ea typeface="Calibri" panose="020F0502020204030204" pitchFamily="34" charset="0"/>
                <a:cs typeface="Calibri" panose="020F0502020204030204" pitchFamily="34" charset="0"/>
                <a:hlinkClick r:id="rId5"/>
              </a:rPr>
              <a:t>ici</a:t>
            </a: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le guide de choix des TPE au format papier : clic </a:t>
            </a:r>
            <a:r>
              <a:rPr lang="fr-FR" dirty="0">
                <a:latin typeface="Calibri" panose="020F0502020204030204" pitchFamily="34" charset="0"/>
                <a:ea typeface="Calibri" panose="020F0502020204030204" pitchFamily="34" charset="0"/>
                <a:cs typeface="Calibri" panose="020F0502020204030204" pitchFamily="34" charset="0"/>
                <a:hlinkClick r:id="rId6"/>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fiche produit conseiller : clic </a:t>
            </a:r>
            <a:r>
              <a:rPr lang="fr-FR" dirty="0">
                <a:latin typeface="Calibri" panose="020F0502020204030204" pitchFamily="34" charset="0"/>
                <a:ea typeface="Calibri" panose="020F0502020204030204" pitchFamily="34" charset="0"/>
                <a:cs typeface="Calibri" panose="020F0502020204030204" pitchFamily="34" charset="0"/>
                <a:hlinkClick r:id="rId7"/>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fiche produit client : clic </a:t>
            </a:r>
            <a:r>
              <a:rPr lang="fr-FR" dirty="0">
                <a:latin typeface="Calibri" panose="020F0502020204030204" pitchFamily="34" charset="0"/>
                <a:ea typeface="Calibri" panose="020F0502020204030204" pitchFamily="34" charset="0"/>
                <a:cs typeface="Calibri" panose="020F0502020204030204" pitchFamily="34" charset="0"/>
                <a:hlinkClick r:id="rId8"/>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le catalogue monétique : clic </a:t>
            </a:r>
            <a:r>
              <a:rPr lang="fr-FR" dirty="0">
                <a:latin typeface="Calibri" panose="020F0502020204030204" pitchFamily="34" charset="0"/>
                <a:ea typeface="Calibri" panose="020F0502020204030204" pitchFamily="34" charset="0"/>
                <a:cs typeface="Calibri" panose="020F0502020204030204" pitchFamily="34" charset="0"/>
                <a:hlinkClick r:id="rId9"/>
              </a:rPr>
              <a:t>ici</a:t>
            </a:r>
            <a:r>
              <a:rPr lang="fr-FR" dirty="0">
                <a:latin typeface="Calibri" panose="020F0502020204030204" pitchFamily="34" charset="0"/>
                <a:ea typeface="Calibri" panose="020F0502020204030204" pitchFamily="34" charset="0"/>
                <a:cs typeface="Calibri" panose="020F0502020204030204" pitchFamily="34" charset="0"/>
              </a:rPr>
              <a:t>  </a:t>
            </a:r>
          </a:p>
          <a:p>
            <a:pPr algn="just">
              <a:buClr>
                <a:srgbClr val="C00000"/>
              </a:buClr>
            </a:pPr>
            <a:r>
              <a:rPr lang="fr-FR" dirty="0">
                <a:latin typeface="Calibri" panose="020F0502020204030204" pitchFamily="34" charset="0"/>
                <a:ea typeface="Calibri" panose="020F0502020204030204" pitchFamily="34" charset="0"/>
                <a:cs typeface="Calibri" panose="020F0502020204030204" pitchFamily="34" charset="0"/>
              </a:rPr>
              <a:t>  </a:t>
            </a: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10"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Documentation</a:t>
            </a:r>
            <a:endParaRPr lang="fr-FR" sz="2000" i="1" dirty="0">
              <a:effectLst>
                <a:outerShdw blurRad="38100" dist="38100" dir="2700000" algn="tl">
                  <a:srgbClr val="000000">
                    <a:alpha val="43137"/>
                  </a:srgbClr>
                </a:outerShdw>
              </a:effectLst>
            </a:endParaRPr>
          </a:p>
        </p:txBody>
      </p:sp>
      <p:sp>
        <p:nvSpPr>
          <p:cNvPr id="14" name="Rectangle 13"/>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3096812409"/>
      </p:ext>
    </p:extLst>
  </p:cSld>
  <p:clrMapOvr>
    <a:masterClrMapping/>
  </p:clrMapOvr>
</p:sld>
</file>

<file path=ppt/theme/theme1.xml><?xml version="1.0" encoding="utf-8"?>
<a:theme xmlns:a="http://schemas.openxmlformats.org/drawingml/2006/main" name="1-MODELE PART">
  <a:themeElements>
    <a:clrScheme name="Personnalisé 3">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70C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df2096ab-7d57-4ad3-817e-19c322fe2331"/>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A313E0C6-F400-4833-9C17-8357730C8C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18456</TotalTime>
  <Words>1560</Words>
  <Application>Microsoft Office PowerPoint</Application>
  <PresentationFormat>Grand écran</PresentationFormat>
  <Paragraphs>238</Paragraphs>
  <Slides>10</Slides>
  <Notes>9</Notes>
  <HiddenSlides>0</HiddenSlides>
  <MMClips>0</MMClips>
  <ScaleCrop>false</ScaleCrop>
  <HeadingPairs>
    <vt:vector size="8" baseType="variant">
      <vt:variant>
        <vt:lpstr>Polices utilisées</vt:lpstr>
      </vt:variant>
      <vt:variant>
        <vt:i4>12</vt:i4>
      </vt:variant>
      <vt:variant>
        <vt:lpstr>Thème</vt:lpstr>
      </vt:variant>
      <vt:variant>
        <vt:i4>9</vt:i4>
      </vt:variant>
      <vt:variant>
        <vt:lpstr>Serveurs OLE incorporés</vt:lpstr>
      </vt:variant>
      <vt:variant>
        <vt:i4>1</vt:i4>
      </vt:variant>
      <vt:variant>
        <vt:lpstr>Titres des diapositives</vt:lpstr>
      </vt:variant>
      <vt:variant>
        <vt:i4>10</vt:i4>
      </vt:variant>
    </vt:vector>
  </HeadingPairs>
  <TitlesOfParts>
    <vt:vector size="32" baseType="lpstr">
      <vt:lpstr>Aharoni</vt:lpstr>
      <vt:lpstr>Arial</vt:lpstr>
      <vt:lpstr>Arial Black</vt:lpstr>
      <vt:lpstr>Arial Narrow</vt:lpstr>
      <vt:lpstr>Calibri</vt:lpstr>
      <vt:lpstr>Montserrat Black</vt:lpstr>
      <vt:lpstr>Segoe Print</vt:lpstr>
      <vt:lpstr>Times New Roman</vt:lpstr>
      <vt:lpstr>Trebuchet MS</vt:lpstr>
      <vt:lpstr>Univers Condensed</vt:lpstr>
      <vt:lpstr>Univers Condensed Light</vt:lpstr>
      <vt:lpstr>Wingdings</vt:lpstr>
      <vt:lpstr>1-MODELE PART</vt:lpstr>
      <vt:lpstr>2-MODELE GP</vt:lpstr>
      <vt:lpstr>3-MODELE PRO</vt:lpstr>
      <vt:lpstr>MODELE BDR</vt:lpstr>
      <vt:lpstr>BDR ENTREPRISES</vt:lpstr>
      <vt:lpstr>BDR ESI</vt:lpstr>
      <vt:lpstr>BDR PP</vt:lpstr>
      <vt:lpstr>BDR IMMO PRO</vt:lpstr>
      <vt:lpstr>BDR SECTEUR PUBLIC</vt:lpstr>
      <vt:lpstr>Worksheet</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ZINCK Yves [CEGEE]</cp:lastModifiedBy>
  <cp:revision>707</cp:revision>
  <cp:lastPrinted>2020-01-23T16:40:35Z</cp:lastPrinted>
  <dcterms:created xsi:type="dcterms:W3CDTF">2016-06-03T08:10:53Z</dcterms:created>
  <dcterms:modified xsi:type="dcterms:W3CDTF">2022-06-07T06:13:41Z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