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Lst>
  <p:sldSz cx="7559675" cy="1069181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9" userDrawn="1">
          <p15:clr>
            <a:srgbClr val="A4A3A4"/>
          </p15:clr>
        </p15:guide>
        <p15:guide id="2" pos="4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6" autoAdjust="0"/>
    <p:restoredTop sz="94660"/>
  </p:normalViewPr>
  <p:slideViewPr>
    <p:cSldViewPr>
      <p:cViewPr>
        <p:scale>
          <a:sx n="100" d="100"/>
          <a:sy n="100" d="100"/>
        </p:scale>
        <p:origin x="2610" y="-216"/>
      </p:cViewPr>
      <p:guideLst>
        <p:guide orient="horz" pos="419"/>
        <p:guide pos="43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C286C73C-2D67-4056-8A1C-78A21FE42A24}"/>
    <pc:docChg chg="undo custSel modSld">
      <pc:chgData name="ZINCK Yves [CEGEE]" userId="58ab786b-eff3-4fb5-b8c5-161f6b44608b" providerId="ADAL" clId="{C286C73C-2D67-4056-8A1C-78A21FE42A24}" dt="2022-06-17T12:02:00.256" v="22" actId="13926"/>
      <pc:docMkLst>
        <pc:docMk/>
      </pc:docMkLst>
      <pc:sldChg chg="modSp mod">
        <pc:chgData name="ZINCK Yves [CEGEE]" userId="58ab786b-eff3-4fb5-b8c5-161f6b44608b" providerId="ADAL" clId="{C286C73C-2D67-4056-8A1C-78A21FE42A24}" dt="2022-06-17T12:02:00.256" v="22" actId="13926"/>
        <pc:sldMkLst>
          <pc:docMk/>
          <pc:sldMk cId="2117987573" sldId="256"/>
        </pc:sldMkLst>
        <pc:graphicFrameChg chg="modGraphic">
          <ac:chgData name="ZINCK Yves [CEGEE]" userId="58ab786b-eff3-4fb5-b8c5-161f6b44608b" providerId="ADAL" clId="{C286C73C-2D67-4056-8A1C-78A21FE42A24}" dt="2022-06-17T12:02:00.256" v="22" actId="13926"/>
          <ac:graphicFrameMkLst>
            <pc:docMk/>
            <pc:sldMk cId="2117987573" sldId="256"/>
            <ac:graphicFrameMk id="12" creationId="{E91C381A-779C-4F21-A3B2-F4CB11457ABA}"/>
          </ac:graphicFrameMkLst>
        </pc:graphicFrameChg>
        <pc:graphicFrameChg chg="modGraphic">
          <ac:chgData name="ZINCK Yves [CEGEE]" userId="58ab786b-eff3-4fb5-b8c5-161f6b44608b" providerId="ADAL" clId="{C286C73C-2D67-4056-8A1C-78A21FE42A24}" dt="2022-06-16T14:22:54.553" v="21" actId="20577"/>
          <ac:graphicFrameMkLst>
            <pc:docMk/>
            <pc:sldMk cId="2117987573" sldId="256"/>
            <ac:graphicFrameMk id="28" creationId="{439C1C8D-44D7-42F0-9A74-000E99E705E2}"/>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66976" y="3321393"/>
            <a:ext cx="6425724" cy="2291810"/>
          </a:xfrm>
        </p:spPr>
        <p:txBody>
          <a:bodyPr/>
          <a:lstStyle>
            <a:lvl1pPr>
              <a:defRPr>
                <a:latin typeface="Arial" panose="020B0604020202020204" pitchFamily="34" charset="0"/>
                <a:cs typeface="Arial" panose="020B0604020202020204" pitchFamily="34" charset="0"/>
              </a:defRPr>
            </a:lvl1pPr>
          </a:lstStyle>
          <a:p>
            <a:r>
              <a:rPr lang="fr-FR"/>
              <a:t>Modifiez le style du titre</a:t>
            </a:r>
            <a:endParaRPr lang="en-US" dirty="0"/>
          </a:p>
        </p:txBody>
      </p:sp>
      <p:sp>
        <p:nvSpPr>
          <p:cNvPr id="3" name="Sous-titre 2"/>
          <p:cNvSpPr>
            <a:spLocks noGrp="1"/>
          </p:cNvSpPr>
          <p:nvPr>
            <p:ph type="subTitle" idx="1"/>
          </p:nvPr>
        </p:nvSpPr>
        <p:spPr>
          <a:xfrm>
            <a:off x="1133951" y="6058694"/>
            <a:ext cx="5291773" cy="2732352"/>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377967" indent="0" algn="ctr">
              <a:buNone/>
              <a:defRPr>
                <a:solidFill>
                  <a:schemeClr val="tx1">
                    <a:tint val="75000"/>
                  </a:schemeClr>
                </a:solidFill>
              </a:defRPr>
            </a:lvl2pPr>
            <a:lvl3pPr marL="755934" indent="0" algn="ctr">
              <a:buNone/>
              <a:defRPr>
                <a:solidFill>
                  <a:schemeClr val="tx1">
                    <a:tint val="75000"/>
                  </a:schemeClr>
                </a:solidFill>
              </a:defRPr>
            </a:lvl3pPr>
            <a:lvl4pPr marL="1133902" indent="0" algn="ctr">
              <a:buNone/>
              <a:defRPr>
                <a:solidFill>
                  <a:schemeClr val="tx1">
                    <a:tint val="75000"/>
                  </a:schemeClr>
                </a:solidFill>
              </a:defRPr>
            </a:lvl4pPr>
            <a:lvl5pPr marL="1511869" indent="0" algn="ctr">
              <a:buNone/>
              <a:defRPr>
                <a:solidFill>
                  <a:schemeClr val="tx1">
                    <a:tint val="75000"/>
                  </a:schemeClr>
                </a:solidFill>
              </a:defRPr>
            </a:lvl5pPr>
            <a:lvl6pPr marL="1889836" indent="0" algn="ctr">
              <a:buNone/>
              <a:defRPr>
                <a:solidFill>
                  <a:schemeClr val="tx1">
                    <a:tint val="75000"/>
                  </a:schemeClr>
                </a:solidFill>
              </a:defRPr>
            </a:lvl6pPr>
            <a:lvl7pPr marL="2267803" indent="0" algn="ctr">
              <a:buNone/>
              <a:defRPr>
                <a:solidFill>
                  <a:schemeClr val="tx1">
                    <a:tint val="75000"/>
                  </a:schemeClr>
                </a:solidFill>
              </a:defRPr>
            </a:lvl7pPr>
            <a:lvl8pPr marL="2645771" indent="0" algn="ctr">
              <a:buNone/>
              <a:defRPr>
                <a:solidFill>
                  <a:schemeClr val="tx1">
                    <a:tint val="75000"/>
                  </a:schemeClr>
                </a:solidFill>
              </a:defRPr>
            </a:lvl8pPr>
            <a:lvl9pPr marL="3023738" indent="0" algn="ctr">
              <a:buNone/>
              <a:defRPr>
                <a:solidFill>
                  <a:schemeClr val="tx1">
                    <a:tint val="75000"/>
                  </a:schemeClr>
                </a:solidFill>
              </a:defRPr>
            </a:lvl9pPr>
          </a:lstStyle>
          <a:p>
            <a:r>
              <a:rPr lang="fr-FR"/>
              <a:t>Modifiez le style des sous-titres du masque</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A6CD031-D4DB-42BE-93E7-D6A25A1B8778}" type="slidenum">
              <a:rPr lang="en-US" smtClean="0"/>
              <a:pPr/>
              <a:t>‹N°›</a:t>
            </a:fld>
            <a:endParaRPr lang="en-US" dirty="0"/>
          </a:p>
        </p:txBody>
      </p:sp>
    </p:spTree>
    <p:extLst>
      <p:ext uri="{BB962C8B-B14F-4D97-AF65-F5344CB8AC3E}">
        <p14:creationId xmlns:p14="http://schemas.microsoft.com/office/powerpoint/2010/main" val="39563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dirty="0"/>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Espace réservé de la date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D27D85A-E0D5-425F-B2A8-55E347C2077B}" type="datetimeFigureOut">
              <a:rPr lang="en-US" smtClean="0"/>
              <a:pPr/>
              <a:t>6/17/2022</a:t>
            </a:fld>
            <a:endParaRPr lang="en-US"/>
          </a:p>
        </p:txBody>
      </p:sp>
      <p:sp>
        <p:nvSpPr>
          <p:cNvPr id="5" name="Espace réservé du pied de page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dirty="0"/>
          </a:p>
        </p:txBody>
      </p:sp>
    </p:spTree>
    <p:extLst>
      <p:ext uri="{BB962C8B-B14F-4D97-AF65-F5344CB8AC3E}">
        <p14:creationId xmlns:p14="http://schemas.microsoft.com/office/powerpoint/2010/main" val="165605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97162" y="6870481"/>
            <a:ext cx="6425724" cy="2123513"/>
          </a:xfrm>
        </p:spPr>
        <p:txBody>
          <a:bodyPr anchor="t"/>
          <a:lstStyle>
            <a:lvl1pPr algn="l">
              <a:defRPr sz="3307" b="1" cap="all"/>
            </a:lvl1pPr>
          </a:lstStyle>
          <a:p>
            <a:r>
              <a:rPr lang="fr-FR"/>
              <a:t>Modifiez le style du titre</a:t>
            </a:r>
            <a:endParaRPr lang="en-US"/>
          </a:p>
        </p:txBody>
      </p:sp>
      <p:sp>
        <p:nvSpPr>
          <p:cNvPr id="3" name="Espace réservé du texte 2"/>
          <p:cNvSpPr>
            <a:spLocks noGrp="1"/>
          </p:cNvSpPr>
          <p:nvPr>
            <p:ph type="body" idx="1"/>
          </p:nvPr>
        </p:nvSpPr>
        <p:spPr>
          <a:xfrm>
            <a:off x="597162" y="4531647"/>
            <a:ext cx="6425724" cy="2338833"/>
          </a:xfrm>
        </p:spPr>
        <p:txBody>
          <a:bodyPr anchor="b"/>
          <a:lstStyle>
            <a:lvl1pPr marL="0" indent="0">
              <a:buNone/>
              <a:defRPr sz="1653">
                <a:solidFill>
                  <a:schemeClr val="tx1">
                    <a:tint val="75000"/>
                  </a:schemeClr>
                </a:solidFill>
              </a:defRPr>
            </a:lvl1pPr>
            <a:lvl2pPr marL="377967" indent="0">
              <a:buNone/>
              <a:defRPr sz="1488">
                <a:solidFill>
                  <a:schemeClr val="tx1">
                    <a:tint val="75000"/>
                  </a:schemeClr>
                </a:solidFill>
              </a:defRPr>
            </a:lvl2pPr>
            <a:lvl3pPr marL="755934" indent="0">
              <a:buNone/>
              <a:defRPr sz="1323">
                <a:solidFill>
                  <a:schemeClr val="tx1">
                    <a:tint val="75000"/>
                  </a:schemeClr>
                </a:solidFill>
              </a:defRPr>
            </a:lvl3pPr>
            <a:lvl4pPr marL="1133902" indent="0">
              <a:buNone/>
              <a:defRPr sz="1157">
                <a:solidFill>
                  <a:schemeClr val="tx1">
                    <a:tint val="75000"/>
                  </a:schemeClr>
                </a:solidFill>
              </a:defRPr>
            </a:lvl4pPr>
            <a:lvl5pPr marL="1511869" indent="0">
              <a:buNone/>
              <a:defRPr sz="1157">
                <a:solidFill>
                  <a:schemeClr val="tx1">
                    <a:tint val="75000"/>
                  </a:schemeClr>
                </a:solidFill>
              </a:defRPr>
            </a:lvl5pPr>
            <a:lvl6pPr marL="1889836" indent="0">
              <a:buNone/>
              <a:defRPr sz="1157">
                <a:solidFill>
                  <a:schemeClr val="tx1">
                    <a:tint val="75000"/>
                  </a:schemeClr>
                </a:solidFill>
              </a:defRPr>
            </a:lvl6pPr>
            <a:lvl7pPr marL="2267803" indent="0">
              <a:buNone/>
              <a:defRPr sz="1157">
                <a:solidFill>
                  <a:schemeClr val="tx1">
                    <a:tint val="75000"/>
                  </a:schemeClr>
                </a:solidFill>
              </a:defRPr>
            </a:lvl7pPr>
            <a:lvl8pPr marL="2645771" indent="0">
              <a:buNone/>
              <a:defRPr sz="1157">
                <a:solidFill>
                  <a:schemeClr val="tx1">
                    <a:tint val="75000"/>
                  </a:schemeClr>
                </a:solidFill>
              </a:defRPr>
            </a:lvl8pPr>
            <a:lvl9pPr marL="3023738" indent="0">
              <a:buNone/>
              <a:defRPr sz="1157">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ED27D85A-E0D5-425F-B2A8-55E347C2077B}" type="datetimeFigureOut">
              <a:rPr lang="en-US" smtClean="0"/>
              <a:t>6/17/2022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754146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377984" y="2494757"/>
            <a:ext cx="3338856" cy="7056102"/>
          </a:xfrm>
        </p:spPr>
        <p:txBody>
          <a:bodyPr/>
          <a:lstStyle>
            <a:lvl1pPr>
              <a:defRPr sz="2315"/>
            </a:lvl1pPr>
            <a:lvl2pPr>
              <a:defRPr sz="1984"/>
            </a:lvl2pPr>
            <a:lvl3pPr>
              <a:defRPr sz="1653"/>
            </a:lvl3pPr>
            <a:lvl4pPr>
              <a:defRPr sz="1488"/>
            </a:lvl4pPr>
            <a:lvl5pPr>
              <a:defRPr sz="1488"/>
            </a:lvl5pPr>
            <a:lvl6pPr>
              <a:defRPr sz="1488"/>
            </a:lvl6pPr>
            <a:lvl7pPr>
              <a:defRPr sz="1488"/>
            </a:lvl7pPr>
            <a:lvl8pPr>
              <a:defRPr sz="1488"/>
            </a:lvl8pPr>
            <a:lvl9pPr>
              <a:defRPr sz="1488"/>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3842835" y="2494757"/>
            <a:ext cx="3338856" cy="7056102"/>
          </a:xfrm>
        </p:spPr>
        <p:txBody>
          <a:bodyPr/>
          <a:lstStyle>
            <a:lvl1pPr>
              <a:defRPr sz="2315"/>
            </a:lvl1pPr>
            <a:lvl2pPr>
              <a:defRPr sz="1984"/>
            </a:lvl2pPr>
            <a:lvl3pPr>
              <a:defRPr sz="1653"/>
            </a:lvl3pPr>
            <a:lvl4pPr>
              <a:defRPr sz="1488"/>
            </a:lvl4pPr>
            <a:lvl5pPr>
              <a:defRPr sz="1488"/>
            </a:lvl5pPr>
            <a:lvl6pPr>
              <a:defRPr sz="1488"/>
            </a:lvl6pPr>
            <a:lvl7pPr>
              <a:defRPr sz="1488"/>
            </a:lvl7pPr>
            <a:lvl8pPr>
              <a:defRPr sz="1488"/>
            </a:lvl8pPr>
            <a:lvl9pPr>
              <a:defRPr sz="1488"/>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D27D85A-E0D5-425F-B2A8-55E347C2077B}" type="datetimeFigureOut">
              <a:rPr lang="en-US" smtClean="0"/>
              <a:t>6/17/2022</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75420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377984" y="2393284"/>
            <a:ext cx="3340169" cy="997407"/>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t>Cliquez pour modifier les styles du texte du masque</a:t>
            </a:r>
          </a:p>
        </p:txBody>
      </p:sp>
      <p:sp>
        <p:nvSpPr>
          <p:cNvPr id="4" name="Espace réservé du contenu 3"/>
          <p:cNvSpPr>
            <a:spLocks noGrp="1"/>
          </p:cNvSpPr>
          <p:nvPr>
            <p:ph sz="half" idx="2"/>
          </p:nvPr>
        </p:nvSpPr>
        <p:spPr>
          <a:xfrm>
            <a:off x="377984" y="3390691"/>
            <a:ext cx="3340169" cy="6160168"/>
          </a:xfrm>
        </p:spPr>
        <p:txBody>
          <a:bodyPr/>
          <a:lstStyle>
            <a:lvl1pPr>
              <a:defRPr sz="1984"/>
            </a:lvl1pPr>
            <a:lvl2pPr>
              <a:defRPr sz="1653"/>
            </a:lvl2pPr>
            <a:lvl3pPr>
              <a:defRPr sz="1488"/>
            </a:lvl3pPr>
            <a:lvl4pPr>
              <a:defRPr sz="1323"/>
            </a:lvl4pPr>
            <a:lvl5pPr>
              <a:defRPr sz="1323"/>
            </a:lvl5pPr>
            <a:lvl6pPr>
              <a:defRPr sz="1323"/>
            </a:lvl6pPr>
            <a:lvl7pPr>
              <a:defRPr sz="1323"/>
            </a:lvl7pPr>
            <a:lvl8pPr>
              <a:defRPr sz="1323"/>
            </a:lvl8pPr>
            <a:lvl9pPr>
              <a:defRPr sz="1323"/>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3840210" y="2393284"/>
            <a:ext cx="3341481" cy="997407"/>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t>Cliquez pour modifier les styles du texte du masque</a:t>
            </a:r>
          </a:p>
        </p:txBody>
      </p:sp>
      <p:sp>
        <p:nvSpPr>
          <p:cNvPr id="6" name="Espace réservé du contenu 5"/>
          <p:cNvSpPr>
            <a:spLocks noGrp="1"/>
          </p:cNvSpPr>
          <p:nvPr>
            <p:ph sz="quarter" idx="4"/>
          </p:nvPr>
        </p:nvSpPr>
        <p:spPr>
          <a:xfrm>
            <a:off x="3840210" y="3390691"/>
            <a:ext cx="3341481" cy="6160168"/>
          </a:xfrm>
        </p:spPr>
        <p:txBody>
          <a:bodyPr/>
          <a:lstStyle>
            <a:lvl1pPr>
              <a:defRPr sz="1984"/>
            </a:lvl1pPr>
            <a:lvl2pPr>
              <a:defRPr sz="1653"/>
            </a:lvl2pPr>
            <a:lvl3pPr>
              <a:defRPr sz="1488"/>
            </a:lvl3pPr>
            <a:lvl4pPr>
              <a:defRPr sz="1323"/>
            </a:lvl4pPr>
            <a:lvl5pPr>
              <a:defRPr sz="1323"/>
            </a:lvl5pPr>
            <a:lvl6pPr>
              <a:defRPr sz="1323"/>
            </a:lvl6pPr>
            <a:lvl7pPr>
              <a:defRPr sz="1323"/>
            </a:lvl7pPr>
            <a:lvl8pPr>
              <a:defRPr sz="1323"/>
            </a:lvl8pPr>
            <a:lvl9pPr>
              <a:defRPr sz="1323"/>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D27D85A-E0D5-425F-B2A8-55E347C2077B}" type="datetimeFigureOut">
              <a:rPr lang="en-US" smtClean="0"/>
              <a:t>6/17/2022</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766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27D85A-E0D5-425F-B2A8-55E347C2077B}" type="datetimeFigureOut">
              <a:rPr lang="en-US" smtClean="0"/>
              <a:t>6/17/2022</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6683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27D85A-E0D5-425F-B2A8-55E347C2077B}" type="datetimeFigureOut">
              <a:rPr lang="en-US" smtClean="0"/>
              <a:t>6/17/2022</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66097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77984" y="425693"/>
            <a:ext cx="2487081" cy="1811668"/>
          </a:xfrm>
        </p:spPr>
        <p:txBody>
          <a:bodyPr anchor="b"/>
          <a:lstStyle>
            <a:lvl1pPr algn="l">
              <a:defRPr sz="1653" b="1"/>
            </a:lvl1pPr>
          </a:lstStyle>
          <a:p>
            <a:r>
              <a:rPr lang="fr-FR"/>
              <a:t>Modifiez le style du titre</a:t>
            </a:r>
            <a:endParaRPr lang="en-US"/>
          </a:p>
        </p:txBody>
      </p:sp>
      <p:sp>
        <p:nvSpPr>
          <p:cNvPr id="3" name="Espace réservé du contenu 2"/>
          <p:cNvSpPr>
            <a:spLocks noGrp="1"/>
          </p:cNvSpPr>
          <p:nvPr>
            <p:ph idx="1"/>
          </p:nvPr>
        </p:nvSpPr>
        <p:spPr>
          <a:xfrm>
            <a:off x="2955623" y="425693"/>
            <a:ext cx="4226068" cy="9125166"/>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377984" y="2237362"/>
            <a:ext cx="2487081" cy="7313498"/>
          </a:xfrm>
        </p:spPr>
        <p:txBody>
          <a:bodyPr/>
          <a:lstStyle>
            <a:lvl1pPr marL="0" indent="0">
              <a:buNone/>
              <a:defRPr sz="1157"/>
            </a:lvl1pPr>
            <a:lvl2pPr marL="377967" indent="0">
              <a:buNone/>
              <a:defRPr sz="992"/>
            </a:lvl2pPr>
            <a:lvl3pPr marL="755934" indent="0">
              <a:buNone/>
              <a:defRPr sz="827"/>
            </a:lvl3pPr>
            <a:lvl4pPr marL="1133902" indent="0">
              <a:buNone/>
              <a:defRPr sz="744"/>
            </a:lvl4pPr>
            <a:lvl5pPr marL="1511869" indent="0">
              <a:buNone/>
              <a:defRPr sz="744"/>
            </a:lvl5pPr>
            <a:lvl6pPr marL="1889836" indent="0">
              <a:buNone/>
              <a:defRPr sz="744"/>
            </a:lvl6pPr>
            <a:lvl7pPr marL="2267803" indent="0">
              <a:buNone/>
              <a:defRPr sz="744"/>
            </a:lvl7pPr>
            <a:lvl8pPr marL="2645771" indent="0">
              <a:buNone/>
              <a:defRPr sz="744"/>
            </a:lvl8pPr>
            <a:lvl9pPr marL="3023738" indent="0">
              <a:buNone/>
              <a:defRPr sz="744"/>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6/17/2022</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41294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81749" y="7484269"/>
            <a:ext cx="4535805" cy="883560"/>
          </a:xfrm>
        </p:spPr>
        <p:txBody>
          <a:bodyPr anchor="b"/>
          <a:lstStyle>
            <a:lvl1pPr algn="l">
              <a:defRPr sz="1653" b="1"/>
            </a:lvl1pPr>
          </a:lstStyle>
          <a:p>
            <a:r>
              <a:rPr lang="fr-FR"/>
              <a:t>Modifiez le style du titre</a:t>
            </a:r>
            <a:endParaRPr lang="en-US"/>
          </a:p>
        </p:txBody>
      </p:sp>
      <p:sp>
        <p:nvSpPr>
          <p:cNvPr id="3" name="Espace réservé pour une image  2"/>
          <p:cNvSpPr>
            <a:spLocks noGrp="1"/>
          </p:cNvSpPr>
          <p:nvPr>
            <p:ph type="pic" idx="1"/>
          </p:nvPr>
        </p:nvSpPr>
        <p:spPr>
          <a:xfrm>
            <a:off x="1481749" y="955333"/>
            <a:ext cx="4535805" cy="6415088"/>
          </a:xfrm>
        </p:spPr>
        <p:txBody>
          <a:bodyPr/>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fr-FR"/>
              <a:t>Cliquez sur l'icône pour ajouter une image</a:t>
            </a:r>
            <a:endParaRPr lang="en-US"/>
          </a:p>
        </p:txBody>
      </p:sp>
      <p:sp>
        <p:nvSpPr>
          <p:cNvPr id="4" name="Espace réservé du texte 3"/>
          <p:cNvSpPr>
            <a:spLocks noGrp="1"/>
          </p:cNvSpPr>
          <p:nvPr>
            <p:ph type="body" sz="half" idx="2"/>
          </p:nvPr>
        </p:nvSpPr>
        <p:spPr>
          <a:xfrm>
            <a:off x="1481749" y="8367830"/>
            <a:ext cx="4535805" cy="1254802"/>
          </a:xfrm>
        </p:spPr>
        <p:txBody>
          <a:bodyPr/>
          <a:lstStyle>
            <a:lvl1pPr marL="0" indent="0">
              <a:buNone/>
              <a:defRPr sz="1157"/>
            </a:lvl1pPr>
            <a:lvl2pPr marL="377967" indent="0">
              <a:buNone/>
              <a:defRPr sz="992"/>
            </a:lvl2pPr>
            <a:lvl3pPr marL="755934" indent="0">
              <a:buNone/>
              <a:defRPr sz="827"/>
            </a:lvl3pPr>
            <a:lvl4pPr marL="1133902" indent="0">
              <a:buNone/>
              <a:defRPr sz="744"/>
            </a:lvl4pPr>
            <a:lvl5pPr marL="1511869" indent="0">
              <a:buNone/>
              <a:defRPr sz="744"/>
            </a:lvl5pPr>
            <a:lvl6pPr marL="1889836" indent="0">
              <a:buNone/>
              <a:defRPr sz="744"/>
            </a:lvl6pPr>
            <a:lvl7pPr marL="2267803" indent="0">
              <a:buNone/>
              <a:defRPr sz="744"/>
            </a:lvl7pPr>
            <a:lvl8pPr marL="2645771" indent="0">
              <a:buNone/>
              <a:defRPr sz="744"/>
            </a:lvl8pPr>
            <a:lvl9pPr marL="3023738" indent="0">
              <a:buNone/>
              <a:defRPr sz="744"/>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D27D85A-E0D5-425F-B2A8-55E347C2077B}" type="datetimeFigureOut">
              <a:rPr lang="en-US" smtClean="0"/>
              <a:t>6/17/2022</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3108654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6/17/2022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197820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5480764" y="428169"/>
            <a:ext cx="1700927" cy="9122690"/>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377984" y="428169"/>
            <a:ext cx="4976786" cy="912269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27D85A-E0D5-425F-B2A8-55E347C2077B}" type="datetimeFigureOut">
              <a:rPr lang="en-US" smtClean="0"/>
              <a:t>6/17/2022</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A6CD031-D4DB-42BE-93E7-D6A25A1B8778}" type="slidenum">
              <a:rPr lang="en-US" smtClean="0"/>
              <a:t>‹N°›</a:t>
            </a:fld>
            <a:endParaRPr lang="en-US"/>
          </a:p>
        </p:txBody>
      </p:sp>
    </p:spTree>
    <p:extLst>
      <p:ext uri="{BB962C8B-B14F-4D97-AF65-F5344CB8AC3E}">
        <p14:creationId xmlns:p14="http://schemas.microsoft.com/office/powerpoint/2010/main" val="221695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77984" y="428168"/>
            <a:ext cx="6803708" cy="1781969"/>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377984" y="2494757"/>
            <a:ext cx="6803708" cy="705610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p:cNvSpPr>
            <a:spLocks noGrp="1"/>
          </p:cNvSpPr>
          <p:nvPr>
            <p:ph type="dt" sz="half" idx="2"/>
          </p:nvPr>
        </p:nvSpPr>
        <p:spPr>
          <a:xfrm>
            <a:off x="377984" y="9909727"/>
            <a:ext cx="1763924" cy="569240"/>
          </a:xfrm>
          <a:prstGeom prst="rect">
            <a:avLst/>
          </a:prstGeom>
        </p:spPr>
        <p:txBody>
          <a:bodyPr vert="horz" lIns="91440" tIns="45720" rIns="91440" bIns="45720" rtlCol="0" anchor="ctr"/>
          <a:lstStyle>
            <a:lvl1pPr algn="l">
              <a:defRPr sz="992">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D27D85A-E0D5-425F-B2A8-55E347C2077B}" type="datetimeFigureOut">
              <a:rPr lang="en-US" smtClean="0"/>
              <a:pPr/>
              <a:t>6/17/2022</a:t>
            </a:fld>
            <a:endParaRPr lang="en-US"/>
          </a:p>
        </p:txBody>
      </p:sp>
      <p:sp>
        <p:nvSpPr>
          <p:cNvPr id="5" name="Espace réservé du pied de page 4"/>
          <p:cNvSpPr>
            <a:spLocks noGrp="1"/>
          </p:cNvSpPr>
          <p:nvPr>
            <p:ph type="ftr" sz="quarter" idx="3"/>
          </p:nvPr>
        </p:nvSpPr>
        <p:spPr>
          <a:xfrm>
            <a:off x="2582889" y="9909727"/>
            <a:ext cx="2393897" cy="569240"/>
          </a:xfrm>
          <a:prstGeom prst="rect">
            <a:avLst/>
          </a:prstGeom>
        </p:spPr>
        <p:txBody>
          <a:bodyPr vert="horz" lIns="91440" tIns="45720" rIns="91440" bIns="45720" rtlCol="0" anchor="ctr"/>
          <a:lstStyle>
            <a:lvl1pPr algn="ctr">
              <a:defRPr sz="992">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dirty="0"/>
          </a:p>
        </p:txBody>
      </p:sp>
      <p:sp>
        <p:nvSpPr>
          <p:cNvPr id="6" name="Espace réservé du numéro de diapositive 5"/>
          <p:cNvSpPr>
            <a:spLocks noGrp="1"/>
          </p:cNvSpPr>
          <p:nvPr>
            <p:ph type="sldNum" sz="quarter" idx="4"/>
          </p:nvPr>
        </p:nvSpPr>
        <p:spPr>
          <a:xfrm>
            <a:off x="5417767" y="9909727"/>
            <a:ext cx="1763924" cy="569240"/>
          </a:xfrm>
          <a:prstGeom prst="rect">
            <a:avLst/>
          </a:prstGeom>
        </p:spPr>
        <p:txBody>
          <a:bodyPr vert="horz" lIns="91440" tIns="45720" rIns="91440" bIns="45720" rtlCol="0" anchor="ctr"/>
          <a:lstStyle>
            <a:lvl1pPr algn="r">
              <a:defRPr sz="992">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8A6CD031-D4DB-42BE-93E7-D6A25A1B8778}" type="slidenum">
              <a:rPr lang="en-US" smtClean="0"/>
              <a:pPr/>
              <a:t>‹N°›</a:t>
            </a:fld>
            <a:endParaRPr lang="en-US"/>
          </a:p>
        </p:txBody>
      </p:sp>
      <p:sp>
        <p:nvSpPr>
          <p:cNvPr id="7" name="MSIPCMContentMarking" descr="{&quot;HashCode&quot;:-929196920,&quot;Placement&quot;:&quot;Footer&quot;}">
            <a:extLst>
              <a:ext uri="{FF2B5EF4-FFF2-40B4-BE49-F238E27FC236}">
                <a16:creationId xmlns:a16="http://schemas.microsoft.com/office/drawing/2014/main" id="{B53F5A33-1173-457E-999D-AC8A1C640771}"/>
              </a:ext>
            </a:extLst>
          </p:cNvPr>
          <p:cNvSpPr txBox="1"/>
          <p:nvPr userDrawn="1"/>
        </p:nvSpPr>
        <p:spPr>
          <a:xfrm>
            <a:off x="0" y="10583282"/>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4039142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55934" rtl="0" eaLnBrk="1" latinLnBrk="0" hangingPunct="1">
        <a:spcBef>
          <a:spcPct val="0"/>
        </a:spcBef>
        <a:buNone/>
        <a:defRPr sz="3637"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83475" indent="-283475" algn="l" defTabSz="755934" rtl="0" eaLnBrk="1" latinLnBrk="0" hangingPunct="1">
        <a:spcBef>
          <a:spcPct val="20000"/>
        </a:spcBef>
        <a:buFont typeface="Arial" panose="020B0604020202020204" pitchFamily="34" charset="0"/>
        <a:buChar char="•"/>
        <a:defRPr sz="2645"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14197" indent="-236230" algn="l" defTabSz="755934" rtl="0" eaLnBrk="1" latinLnBrk="0" hangingPunct="1">
        <a:spcBef>
          <a:spcPct val="20000"/>
        </a:spcBef>
        <a:buFont typeface="Arial" panose="020B0604020202020204" pitchFamily="34" charset="0"/>
        <a:buChar char="–"/>
        <a:defRPr sz="2315"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44918" indent="-188984" algn="l" defTabSz="755934" rtl="0" eaLnBrk="1" latinLnBrk="0" hangingPunct="1">
        <a:spcBef>
          <a:spcPct val="20000"/>
        </a:spcBef>
        <a:buFont typeface="Arial" panose="020B0604020202020204" pitchFamily="34" charset="0"/>
        <a:buChar char="•"/>
        <a:defRPr sz="1984"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22885" indent="-188984" algn="l" defTabSz="755934" rtl="0" eaLnBrk="1" latinLnBrk="0" hangingPunct="1">
        <a:spcBef>
          <a:spcPct val="20000"/>
        </a:spcBef>
        <a:buFont typeface="Arial" panose="020B0604020202020204" pitchFamily="34" charset="0"/>
        <a:buChar char="–"/>
        <a:defRPr sz="1653"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700853" indent="-188984" algn="l" defTabSz="755934" rtl="0" eaLnBrk="1" latinLnBrk="0" hangingPunct="1">
        <a:spcBef>
          <a:spcPct val="20000"/>
        </a:spcBef>
        <a:buFont typeface="Arial" panose="020B0604020202020204" pitchFamily="34" charset="0"/>
        <a:buChar char="»"/>
        <a:defRPr sz="1653"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078820" indent="-188984" algn="l" defTabSz="755934" rtl="0" eaLnBrk="1" latinLnBrk="0" hangingPunct="1">
        <a:spcBef>
          <a:spcPct val="20000"/>
        </a:spcBef>
        <a:buFont typeface="Arial" panose="020B0604020202020204" pitchFamily="34" charset="0"/>
        <a:buChar char="•"/>
        <a:defRPr sz="1653" kern="1200">
          <a:solidFill>
            <a:schemeClr val="tx1"/>
          </a:solidFill>
          <a:latin typeface="+mn-lt"/>
          <a:ea typeface="+mn-ea"/>
          <a:cs typeface="+mn-cs"/>
        </a:defRPr>
      </a:lvl6pPr>
      <a:lvl7pPr marL="2456787" indent="-188984" algn="l" defTabSz="755934" rtl="0" eaLnBrk="1" latinLnBrk="0" hangingPunct="1">
        <a:spcBef>
          <a:spcPct val="20000"/>
        </a:spcBef>
        <a:buFont typeface="Arial" panose="020B0604020202020204" pitchFamily="34" charset="0"/>
        <a:buChar char="•"/>
        <a:defRPr sz="1653" kern="1200">
          <a:solidFill>
            <a:schemeClr val="tx1"/>
          </a:solidFill>
          <a:latin typeface="+mn-lt"/>
          <a:ea typeface="+mn-ea"/>
          <a:cs typeface="+mn-cs"/>
        </a:defRPr>
      </a:lvl7pPr>
      <a:lvl8pPr marL="2834754" indent="-188984" algn="l" defTabSz="755934" rtl="0" eaLnBrk="1" latinLnBrk="0" hangingPunct="1">
        <a:spcBef>
          <a:spcPct val="20000"/>
        </a:spcBef>
        <a:buFont typeface="Arial" panose="020B0604020202020204" pitchFamily="34" charset="0"/>
        <a:buChar char="•"/>
        <a:defRPr sz="1653" kern="1200">
          <a:solidFill>
            <a:schemeClr val="tx1"/>
          </a:solidFill>
          <a:latin typeface="+mn-lt"/>
          <a:ea typeface="+mn-ea"/>
          <a:cs typeface="+mn-cs"/>
        </a:defRPr>
      </a:lvl8pPr>
      <a:lvl9pPr marL="3212722" indent="-188984" algn="l" defTabSz="755934" rtl="0" eaLnBrk="1" latinLnBrk="0" hangingPunct="1">
        <a:spcBef>
          <a:spcPct val="20000"/>
        </a:spcBef>
        <a:buFont typeface="Arial" panose="020B0604020202020204" pitchFamily="34" charset="0"/>
        <a:buChar char="•"/>
        <a:defRPr sz="1653"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9">
            <a:extLst>
              <a:ext uri="{FF2B5EF4-FFF2-40B4-BE49-F238E27FC236}">
                <a16:creationId xmlns:a16="http://schemas.microsoft.com/office/drawing/2014/main" id="{4A2EAD4E-0D40-41A5-B380-D4D320B028C4}"/>
              </a:ext>
            </a:extLst>
          </p:cNvPr>
          <p:cNvSpPr/>
          <p:nvPr/>
        </p:nvSpPr>
        <p:spPr>
          <a:xfrm rot="10800000" flipH="1">
            <a:off x="-30522" y="9522668"/>
            <a:ext cx="7620718" cy="1169145"/>
          </a:xfrm>
          <a:custGeom>
            <a:avLst/>
            <a:gdLst>
              <a:gd name="connsiteX0" fmla="*/ 0 w 7559675"/>
              <a:gd name="connsiteY0" fmla="*/ 0 h 1043236"/>
              <a:gd name="connsiteX1" fmla="*/ 7559675 w 7559675"/>
              <a:gd name="connsiteY1" fmla="*/ 0 h 1043236"/>
              <a:gd name="connsiteX2" fmla="*/ 7559675 w 7559675"/>
              <a:gd name="connsiteY2" fmla="*/ 1043236 h 1043236"/>
              <a:gd name="connsiteX3" fmla="*/ 0 w 7559675"/>
              <a:gd name="connsiteY3" fmla="*/ 1043236 h 1043236"/>
              <a:gd name="connsiteX4" fmla="*/ 0 w 7559675"/>
              <a:gd name="connsiteY4" fmla="*/ 0 h 1043236"/>
              <a:gd name="connsiteX0" fmla="*/ 0 w 7572738"/>
              <a:gd name="connsiteY0" fmla="*/ 0 h 1043236"/>
              <a:gd name="connsiteX1" fmla="*/ 7559675 w 7572738"/>
              <a:gd name="connsiteY1" fmla="*/ 0 h 1043236"/>
              <a:gd name="connsiteX2" fmla="*/ 7572738 w 7572738"/>
              <a:gd name="connsiteY2" fmla="*/ 612162 h 1043236"/>
              <a:gd name="connsiteX3" fmla="*/ 0 w 7572738"/>
              <a:gd name="connsiteY3" fmla="*/ 1043236 h 1043236"/>
              <a:gd name="connsiteX4" fmla="*/ 0 w 7572738"/>
              <a:gd name="connsiteY4" fmla="*/ 0 h 10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2738" h="1043236">
                <a:moveTo>
                  <a:pt x="0" y="0"/>
                </a:moveTo>
                <a:lnTo>
                  <a:pt x="7559675" y="0"/>
                </a:lnTo>
                <a:lnTo>
                  <a:pt x="7572738" y="612162"/>
                </a:lnTo>
                <a:lnTo>
                  <a:pt x="0" y="1043236"/>
                </a:lnTo>
                <a:lnTo>
                  <a:pt x="0" y="0"/>
                </a:lnTo>
                <a:close/>
              </a:path>
            </a:pathLst>
          </a:custGeom>
          <a:gradFill>
            <a:gsLst>
              <a:gs pos="100000">
                <a:srgbClr val="B50022"/>
              </a:gs>
              <a:gs pos="0">
                <a:srgbClr val="D8012A"/>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4" name="Rectangle 3">
            <a:extLst>
              <a:ext uri="{FF2B5EF4-FFF2-40B4-BE49-F238E27FC236}">
                <a16:creationId xmlns:a16="http://schemas.microsoft.com/office/drawing/2014/main" id="{DFDBF0DD-32E6-47E6-ABED-374FAAC2C1AE}"/>
              </a:ext>
            </a:extLst>
          </p:cNvPr>
          <p:cNvSpPr/>
          <p:nvPr/>
        </p:nvSpPr>
        <p:spPr>
          <a:xfrm>
            <a:off x="0" y="0"/>
            <a:ext cx="7559675" cy="40787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dirty="0"/>
          </a:p>
        </p:txBody>
      </p:sp>
      <p:sp>
        <p:nvSpPr>
          <p:cNvPr id="10" name="Rectangle 9">
            <a:extLst>
              <a:ext uri="{FF2B5EF4-FFF2-40B4-BE49-F238E27FC236}">
                <a16:creationId xmlns:a16="http://schemas.microsoft.com/office/drawing/2014/main" id="{4C1E704E-53E0-4211-BAE6-2DC30B2C643F}"/>
              </a:ext>
            </a:extLst>
          </p:cNvPr>
          <p:cNvSpPr/>
          <p:nvPr/>
        </p:nvSpPr>
        <p:spPr>
          <a:xfrm flipH="1" flipV="1">
            <a:off x="-1" y="258865"/>
            <a:ext cx="7572734" cy="1054593"/>
          </a:xfrm>
          <a:custGeom>
            <a:avLst/>
            <a:gdLst>
              <a:gd name="connsiteX0" fmla="*/ 0 w 7559675"/>
              <a:gd name="connsiteY0" fmla="*/ 0 h 1043236"/>
              <a:gd name="connsiteX1" fmla="*/ 7559675 w 7559675"/>
              <a:gd name="connsiteY1" fmla="*/ 0 h 1043236"/>
              <a:gd name="connsiteX2" fmla="*/ 7559675 w 7559675"/>
              <a:gd name="connsiteY2" fmla="*/ 1043236 h 1043236"/>
              <a:gd name="connsiteX3" fmla="*/ 0 w 7559675"/>
              <a:gd name="connsiteY3" fmla="*/ 1043236 h 1043236"/>
              <a:gd name="connsiteX4" fmla="*/ 0 w 7559675"/>
              <a:gd name="connsiteY4" fmla="*/ 0 h 1043236"/>
              <a:gd name="connsiteX0" fmla="*/ 0 w 7572738"/>
              <a:gd name="connsiteY0" fmla="*/ 0 h 1043236"/>
              <a:gd name="connsiteX1" fmla="*/ 7559675 w 7572738"/>
              <a:gd name="connsiteY1" fmla="*/ 0 h 1043236"/>
              <a:gd name="connsiteX2" fmla="*/ 7572738 w 7572738"/>
              <a:gd name="connsiteY2" fmla="*/ 612162 h 1043236"/>
              <a:gd name="connsiteX3" fmla="*/ 0 w 7572738"/>
              <a:gd name="connsiteY3" fmla="*/ 1043236 h 1043236"/>
              <a:gd name="connsiteX4" fmla="*/ 0 w 7572738"/>
              <a:gd name="connsiteY4" fmla="*/ 0 h 10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2738" h="1043236">
                <a:moveTo>
                  <a:pt x="0" y="0"/>
                </a:moveTo>
                <a:lnTo>
                  <a:pt x="7559675" y="0"/>
                </a:lnTo>
                <a:lnTo>
                  <a:pt x="7572738" y="612162"/>
                </a:lnTo>
                <a:lnTo>
                  <a:pt x="0" y="1043236"/>
                </a:lnTo>
                <a:lnTo>
                  <a:pt x="0" y="0"/>
                </a:lnTo>
                <a:close/>
              </a:path>
            </a:pathLst>
          </a:custGeom>
          <a:gradFill>
            <a:gsLst>
              <a:gs pos="100000">
                <a:srgbClr val="B50022"/>
              </a:gs>
              <a:gs pos="0">
                <a:srgbClr val="D8012A"/>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5" name="Rectangle : coins arrondis 4">
            <a:extLst>
              <a:ext uri="{FF2B5EF4-FFF2-40B4-BE49-F238E27FC236}">
                <a16:creationId xmlns:a16="http://schemas.microsoft.com/office/drawing/2014/main" id="{0FAA7D91-60F9-47A3-A6F1-BB52C957E8D1}"/>
              </a:ext>
            </a:extLst>
          </p:cNvPr>
          <p:cNvSpPr/>
          <p:nvPr/>
        </p:nvSpPr>
        <p:spPr>
          <a:xfrm>
            <a:off x="467469" y="657840"/>
            <a:ext cx="6624736" cy="8936538"/>
          </a:xfrm>
          <a:prstGeom prst="roundRect">
            <a:avLst>
              <a:gd name="adj" fmla="val 4775"/>
            </a:avLst>
          </a:prstGeom>
          <a:solidFill>
            <a:srgbClr val="F5F5F5"/>
          </a:solidFill>
          <a:ln>
            <a:noFill/>
          </a:ln>
          <a:effectLst>
            <a:outerShdw blurRad="508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dirty="0"/>
          </a:p>
        </p:txBody>
      </p:sp>
      <p:sp>
        <p:nvSpPr>
          <p:cNvPr id="8" name="ZoneTexte 7">
            <a:extLst>
              <a:ext uri="{FF2B5EF4-FFF2-40B4-BE49-F238E27FC236}">
                <a16:creationId xmlns:a16="http://schemas.microsoft.com/office/drawing/2014/main" id="{0B8EA7AA-651C-4F2F-81E2-8965F4BA3894}"/>
              </a:ext>
            </a:extLst>
          </p:cNvPr>
          <p:cNvSpPr txBox="1"/>
          <p:nvPr/>
        </p:nvSpPr>
        <p:spPr>
          <a:xfrm>
            <a:off x="1870404" y="866795"/>
            <a:ext cx="4788823" cy="857604"/>
          </a:xfrm>
          <a:prstGeom prst="rect">
            <a:avLst/>
          </a:prstGeom>
          <a:noFill/>
        </p:spPr>
        <p:txBody>
          <a:bodyPr wrap="square" rtlCol="0">
            <a:spAutoFit/>
          </a:bodyPr>
          <a:lstStyle/>
          <a:p>
            <a:r>
              <a:rPr lang="fr-FR" sz="2400" dirty="0">
                <a:latin typeface="Univers Condensed" panose="020B0606020202060204" pitchFamily="34" charset="0"/>
              </a:rPr>
              <a:t>QUELLES CARTES BANCAIRES À USAGE PROFESSIONNEL CHOISIR ? </a:t>
            </a:r>
          </a:p>
        </p:txBody>
      </p:sp>
      <p:pic>
        <p:nvPicPr>
          <p:cNvPr id="9" name="Image 8">
            <a:extLst>
              <a:ext uri="{FF2B5EF4-FFF2-40B4-BE49-F238E27FC236}">
                <a16:creationId xmlns:a16="http://schemas.microsoft.com/office/drawing/2014/main" id="{DD27343E-51BC-4384-9104-72CF902696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00451" y="813813"/>
            <a:ext cx="874182" cy="936959"/>
          </a:xfrm>
          <a:prstGeom prst="rect">
            <a:avLst/>
          </a:prstGeom>
        </p:spPr>
      </p:pic>
      <p:graphicFrame>
        <p:nvGraphicFramePr>
          <p:cNvPr id="12" name="Tableau 11">
            <a:extLst>
              <a:ext uri="{FF2B5EF4-FFF2-40B4-BE49-F238E27FC236}">
                <a16:creationId xmlns:a16="http://schemas.microsoft.com/office/drawing/2014/main" id="{E91C381A-779C-4F21-A3B2-F4CB11457ABA}"/>
              </a:ext>
            </a:extLst>
          </p:cNvPr>
          <p:cNvGraphicFramePr>
            <a:graphicFrameLocks noGrp="1"/>
          </p:cNvGraphicFramePr>
          <p:nvPr>
            <p:extLst>
              <p:ext uri="{D42A27DB-BD31-4B8C-83A1-F6EECF244321}">
                <p14:modId xmlns:p14="http://schemas.microsoft.com/office/powerpoint/2010/main" val="1490736023"/>
              </p:ext>
            </p:extLst>
          </p:nvPr>
        </p:nvGraphicFramePr>
        <p:xfrm>
          <a:off x="755501" y="2497103"/>
          <a:ext cx="6040610" cy="2254890"/>
        </p:xfrm>
        <a:graphic>
          <a:graphicData uri="http://schemas.openxmlformats.org/drawingml/2006/table">
            <a:tbl>
              <a:tblPr/>
              <a:tblGrid>
                <a:gridCol w="2304256">
                  <a:extLst>
                    <a:ext uri="{9D8B030D-6E8A-4147-A177-3AD203B41FA5}">
                      <a16:colId xmlns:a16="http://schemas.microsoft.com/office/drawing/2014/main" val="36430388"/>
                    </a:ext>
                  </a:extLst>
                </a:gridCol>
                <a:gridCol w="936104">
                  <a:extLst>
                    <a:ext uri="{9D8B030D-6E8A-4147-A177-3AD203B41FA5}">
                      <a16:colId xmlns:a16="http://schemas.microsoft.com/office/drawing/2014/main" val="759439915"/>
                    </a:ext>
                  </a:extLst>
                </a:gridCol>
                <a:gridCol w="936104">
                  <a:extLst>
                    <a:ext uri="{9D8B030D-6E8A-4147-A177-3AD203B41FA5}">
                      <a16:colId xmlns:a16="http://schemas.microsoft.com/office/drawing/2014/main" val="976281800"/>
                    </a:ext>
                  </a:extLst>
                </a:gridCol>
                <a:gridCol w="936104">
                  <a:extLst>
                    <a:ext uri="{9D8B030D-6E8A-4147-A177-3AD203B41FA5}">
                      <a16:colId xmlns:a16="http://schemas.microsoft.com/office/drawing/2014/main" val="293680060"/>
                    </a:ext>
                  </a:extLst>
                </a:gridCol>
                <a:gridCol w="928042">
                  <a:extLst>
                    <a:ext uri="{9D8B030D-6E8A-4147-A177-3AD203B41FA5}">
                      <a16:colId xmlns:a16="http://schemas.microsoft.com/office/drawing/2014/main" val="3887123128"/>
                    </a:ext>
                  </a:extLst>
                </a:gridCol>
              </a:tblGrid>
              <a:tr h="407201">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Tarification</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gridSpan="4">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700" kern="1200">
                          <a:solidFill>
                            <a:schemeClr val="tx1"/>
                          </a:solidFill>
                          <a:latin typeface="Univers Condensed Light" panose="020B0306020202040204" pitchFamily="34" charset="0"/>
                          <a:ea typeface="+mn-ea"/>
                          <a:cs typeface="+mn-cs"/>
                        </a:rPr>
                        <a:t>Voir plaquette tarifaire</a:t>
                      </a:r>
                      <a:endParaRPr lang="fr-FR" sz="7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hMerge="1">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700" kern="1200" dirty="0">
                        <a:solidFill>
                          <a:schemeClr val="tx1"/>
                        </a:solidFill>
                        <a:highlight>
                          <a:srgbClr val="FFFF00"/>
                        </a:highlight>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hMerge="1">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700" kern="1200" dirty="0">
                        <a:solidFill>
                          <a:schemeClr val="tx1"/>
                        </a:solidFill>
                        <a:highlight>
                          <a:srgbClr val="FFFF00"/>
                        </a:highlight>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hMerge="1">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700" kern="1200" dirty="0">
                        <a:solidFill>
                          <a:schemeClr val="tx1"/>
                        </a:solidFill>
                        <a:highlight>
                          <a:srgbClr val="FFFF00"/>
                        </a:highlight>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mpd="sng">
                      <a:solidFill>
                        <a:srgbClr val="DB0029"/>
                      </a:solidFill>
                      <a:prstDash val="soli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3042061042"/>
                  </a:ext>
                </a:extLst>
              </a:tr>
              <a:tr h="393561">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Type de débit possible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700" kern="1200" dirty="0">
                          <a:solidFill>
                            <a:schemeClr val="tx1"/>
                          </a:solidFill>
                          <a:latin typeface="Univers Condensed Light" panose="020B0306020202040204" pitchFamily="34" charset="0"/>
                          <a:ea typeface="+mn-ea"/>
                          <a:cs typeface="+mn-cs"/>
                        </a:rPr>
                        <a:t>Débit immédiat uniquement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algn="ctr" defTabSz="566968" rtl="0" eaLnBrk="1" latinLnBrk="0" hangingPunct="1"/>
                      <a:r>
                        <a:rPr lang="fr-FR" sz="700" kern="1200" dirty="0">
                          <a:solidFill>
                            <a:schemeClr val="tx1"/>
                          </a:solidFill>
                          <a:latin typeface="Univers Condensed Light" panose="020B0306020202040204" pitchFamily="34" charset="0"/>
                          <a:ea typeface="+mn-ea"/>
                          <a:cs typeface="+mn-cs"/>
                        </a:rPr>
                        <a:t>Débit différé ou </a:t>
                      </a:r>
                      <a:br>
                        <a:rPr lang="fr-FR" sz="700" kern="1200" dirty="0">
                          <a:solidFill>
                            <a:schemeClr val="tx1"/>
                          </a:solidFill>
                          <a:latin typeface="Univers Condensed Light" panose="020B0306020202040204" pitchFamily="34" charset="0"/>
                          <a:ea typeface="+mn-ea"/>
                          <a:cs typeface="+mn-cs"/>
                        </a:rPr>
                      </a:br>
                      <a:r>
                        <a:rPr lang="fr-FR" sz="700" kern="1200" dirty="0">
                          <a:solidFill>
                            <a:schemeClr val="tx1"/>
                          </a:solidFill>
                          <a:latin typeface="Univers Condensed Light" panose="020B0306020202040204" pitchFamily="34" charset="0"/>
                          <a:ea typeface="+mn-ea"/>
                          <a:cs typeface="+mn-cs"/>
                        </a:rPr>
                        <a:t>Débit immédiat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700" kern="1200" dirty="0">
                          <a:solidFill>
                            <a:schemeClr val="tx1"/>
                          </a:solidFill>
                          <a:latin typeface="Univers Condensed Light" panose="020B0306020202040204" pitchFamily="34" charset="0"/>
                          <a:ea typeface="+mn-ea"/>
                          <a:cs typeface="+mn-cs"/>
                        </a:rPr>
                        <a:t>Débit différé ou </a:t>
                      </a:r>
                      <a:br>
                        <a:rPr lang="fr-FR" sz="700" kern="1200" dirty="0">
                          <a:solidFill>
                            <a:schemeClr val="tx1"/>
                          </a:solidFill>
                          <a:latin typeface="Univers Condensed Light" panose="020B0306020202040204" pitchFamily="34" charset="0"/>
                          <a:ea typeface="+mn-ea"/>
                          <a:cs typeface="+mn-cs"/>
                        </a:rPr>
                      </a:br>
                      <a:r>
                        <a:rPr lang="fr-FR" sz="700" kern="1200" dirty="0">
                          <a:solidFill>
                            <a:schemeClr val="tx1"/>
                          </a:solidFill>
                          <a:latin typeface="Univers Condensed Light" panose="020B0306020202040204" pitchFamily="34" charset="0"/>
                          <a:ea typeface="+mn-ea"/>
                          <a:cs typeface="+mn-cs"/>
                        </a:rPr>
                        <a:t>Débit immédiat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700" kern="1200" dirty="0">
                          <a:solidFill>
                            <a:schemeClr val="tx1"/>
                          </a:solidFill>
                          <a:latin typeface="Univers Condensed Light" panose="020B0306020202040204" pitchFamily="34" charset="0"/>
                          <a:ea typeface="+mn-ea"/>
                          <a:cs typeface="+mn-cs"/>
                        </a:rPr>
                        <a:t>Débit différé</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700" kern="1200" dirty="0">
                          <a:solidFill>
                            <a:schemeClr val="tx1"/>
                          </a:solidFill>
                          <a:latin typeface="Univers Condensed Light" panose="020B0306020202040204" pitchFamily="34" charset="0"/>
                          <a:ea typeface="+mn-ea"/>
                          <a:cs typeface="+mn-cs"/>
                        </a:rPr>
                        <a:t>uniquement</a:t>
                      </a:r>
                    </a:p>
                  </a:txBody>
                  <a:tcPr marT="45719" marB="45719" anchor="ctr">
                    <a:lnL w="12700" cmpd="sng">
                      <a:solidFill>
                        <a:srgbClr val="DB0029"/>
                      </a:solidFill>
                      <a:prstDash val="soli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855064282"/>
                  </a:ext>
                </a:extLst>
              </a:tr>
              <a:tr h="354047">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Compatible Paiement sans contact </a:t>
                      </a:r>
                    </a:p>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dont paiement mobile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4032091240"/>
                  </a:ext>
                </a:extLst>
              </a:tr>
              <a:tr h="345245">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Relevé détaillé des dépenses / carte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1100" dirty="0"/>
                    </a:p>
                  </a:txBody>
                  <a:tcPr marT="45719" marB="45719">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224073236"/>
                  </a:ext>
                </a:extLst>
              </a:tr>
              <a:tr h="383085">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Avantages partenaires</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algn="ct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3381424368"/>
                  </a:ext>
                </a:extLst>
              </a:tr>
              <a:tr h="360040">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Assistant Personnel (Conciergerie « Pro »)</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algn="ct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490554506"/>
                  </a:ext>
                </a:extLst>
              </a:tr>
            </a:tbl>
          </a:graphicData>
        </a:graphic>
      </p:graphicFrame>
      <p:sp>
        <p:nvSpPr>
          <p:cNvPr id="13" name="ZoneTexte 12">
            <a:extLst>
              <a:ext uri="{FF2B5EF4-FFF2-40B4-BE49-F238E27FC236}">
                <a16:creationId xmlns:a16="http://schemas.microsoft.com/office/drawing/2014/main" id="{EB43EAA0-8E98-4C95-9BE6-C04C69B6939C}"/>
              </a:ext>
            </a:extLst>
          </p:cNvPr>
          <p:cNvSpPr txBox="1"/>
          <p:nvPr/>
        </p:nvSpPr>
        <p:spPr>
          <a:xfrm>
            <a:off x="941709" y="1984919"/>
            <a:ext cx="2952328" cy="350471"/>
          </a:xfrm>
          <a:prstGeom prst="rect">
            <a:avLst/>
          </a:prstGeom>
          <a:noFill/>
        </p:spPr>
        <p:txBody>
          <a:bodyPr wrap="square" rtlCol="0">
            <a:spAutoFit/>
          </a:bodyPr>
          <a:lstStyle/>
          <a:p>
            <a:r>
              <a:rPr lang="fr-FR" sz="1600" dirty="0">
                <a:solidFill>
                  <a:srgbClr val="666666"/>
                </a:solidFill>
                <a:latin typeface="Univers Condensed Light" panose="020B0306020202040204" pitchFamily="34" charset="0"/>
              </a:rPr>
              <a:t>L’ESSENTIEL À RETENIR </a:t>
            </a:r>
          </a:p>
        </p:txBody>
      </p:sp>
      <p:sp>
        <p:nvSpPr>
          <p:cNvPr id="14" name="Triangle isocèle 13">
            <a:extLst>
              <a:ext uri="{FF2B5EF4-FFF2-40B4-BE49-F238E27FC236}">
                <a16:creationId xmlns:a16="http://schemas.microsoft.com/office/drawing/2014/main" id="{AF5AC8A2-8CBA-41DE-B19F-3B5561E79308}"/>
              </a:ext>
            </a:extLst>
          </p:cNvPr>
          <p:cNvSpPr/>
          <p:nvPr/>
        </p:nvSpPr>
        <p:spPr>
          <a:xfrm rot="5400000">
            <a:off x="690760" y="2049243"/>
            <a:ext cx="341435" cy="20991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15" name="ZoneTexte 14">
            <a:extLst>
              <a:ext uri="{FF2B5EF4-FFF2-40B4-BE49-F238E27FC236}">
                <a16:creationId xmlns:a16="http://schemas.microsoft.com/office/drawing/2014/main" id="{22266371-66F4-484F-B144-64F3C1C3DA5E}"/>
              </a:ext>
            </a:extLst>
          </p:cNvPr>
          <p:cNvSpPr txBox="1"/>
          <p:nvPr/>
        </p:nvSpPr>
        <p:spPr>
          <a:xfrm>
            <a:off x="887074" y="4860893"/>
            <a:ext cx="2952328" cy="350471"/>
          </a:xfrm>
          <a:prstGeom prst="rect">
            <a:avLst/>
          </a:prstGeom>
          <a:noFill/>
        </p:spPr>
        <p:txBody>
          <a:bodyPr wrap="square" rtlCol="0">
            <a:spAutoFit/>
          </a:bodyPr>
          <a:lstStyle/>
          <a:p>
            <a:r>
              <a:rPr lang="fr-FR" sz="1600" dirty="0">
                <a:solidFill>
                  <a:srgbClr val="666666"/>
                </a:solidFill>
                <a:latin typeface="Univers Condensed Light" panose="020B0306020202040204" pitchFamily="34" charset="0"/>
              </a:rPr>
              <a:t>LES PLAFONDS</a:t>
            </a:r>
          </a:p>
        </p:txBody>
      </p:sp>
      <p:sp>
        <p:nvSpPr>
          <p:cNvPr id="16" name="Triangle isocèle 15">
            <a:extLst>
              <a:ext uri="{FF2B5EF4-FFF2-40B4-BE49-F238E27FC236}">
                <a16:creationId xmlns:a16="http://schemas.microsoft.com/office/drawing/2014/main" id="{0E3044AA-C24F-4F02-8705-C9DB270C85E5}"/>
              </a:ext>
            </a:extLst>
          </p:cNvPr>
          <p:cNvSpPr/>
          <p:nvPr/>
        </p:nvSpPr>
        <p:spPr>
          <a:xfrm rot="5400000">
            <a:off x="677299" y="4907609"/>
            <a:ext cx="341435" cy="20991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17" name="ZoneTexte 16">
            <a:extLst>
              <a:ext uri="{FF2B5EF4-FFF2-40B4-BE49-F238E27FC236}">
                <a16:creationId xmlns:a16="http://schemas.microsoft.com/office/drawing/2014/main" id="{E7D55949-6BAA-4DE0-A4D7-469E91A3E9A3}"/>
              </a:ext>
            </a:extLst>
          </p:cNvPr>
          <p:cNvSpPr txBox="1"/>
          <p:nvPr/>
        </p:nvSpPr>
        <p:spPr>
          <a:xfrm>
            <a:off x="899517" y="7412753"/>
            <a:ext cx="2952328" cy="350471"/>
          </a:xfrm>
          <a:prstGeom prst="rect">
            <a:avLst/>
          </a:prstGeom>
          <a:noFill/>
        </p:spPr>
        <p:txBody>
          <a:bodyPr wrap="square" rtlCol="0">
            <a:spAutoFit/>
          </a:bodyPr>
          <a:lstStyle/>
          <a:p>
            <a:r>
              <a:rPr lang="fr-FR" sz="1600" dirty="0">
                <a:solidFill>
                  <a:srgbClr val="666666"/>
                </a:solidFill>
                <a:latin typeface="Univers Condensed Light" panose="020B0306020202040204" pitchFamily="34" charset="0"/>
              </a:rPr>
              <a:t>LES SERVICES D’URGENCE</a:t>
            </a:r>
          </a:p>
        </p:txBody>
      </p:sp>
      <p:sp>
        <p:nvSpPr>
          <p:cNvPr id="18" name="Triangle isocèle 17">
            <a:extLst>
              <a:ext uri="{FF2B5EF4-FFF2-40B4-BE49-F238E27FC236}">
                <a16:creationId xmlns:a16="http://schemas.microsoft.com/office/drawing/2014/main" id="{1A6BDC75-ECE6-4955-BDE6-0A84345EB4CC}"/>
              </a:ext>
            </a:extLst>
          </p:cNvPr>
          <p:cNvSpPr/>
          <p:nvPr/>
        </p:nvSpPr>
        <p:spPr>
          <a:xfrm rot="5400000">
            <a:off x="689742" y="7477075"/>
            <a:ext cx="341435" cy="20991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19" name="Rectangle : avec coins arrondis en haut 18">
            <a:extLst>
              <a:ext uri="{FF2B5EF4-FFF2-40B4-BE49-F238E27FC236}">
                <a16:creationId xmlns:a16="http://schemas.microsoft.com/office/drawing/2014/main" id="{4653C62D-C31E-473F-A682-7E92F4104DBE}"/>
              </a:ext>
            </a:extLst>
          </p:cNvPr>
          <p:cNvSpPr/>
          <p:nvPr/>
        </p:nvSpPr>
        <p:spPr>
          <a:xfrm>
            <a:off x="3059760" y="1817514"/>
            <a:ext cx="3733694" cy="676550"/>
          </a:xfrm>
          <a:prstGeom prst="round2SameRect">
            <a:avLst/>
          </a:prstGeom>
          <a:noFill/>
          <a:ln w="12700">
            <a:solidFill>
              <a:srgbClr val="DB00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pic>
        <p:nvPicPr>
          <p:cNvPr id="20" name="Image 19">
            <a:extLst>
              <a:ext uri="{FF2B5EF4-FFF2-40B4-BE49-F238E27FC236}">
                <a16:creationId xmlns:a16="http://schemas.microsoft.com/office/drawing/2014/main" id="{0D713FC5-764A-4B2E-9F44-06A3918E7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0054" y="1899271"/>
            <a:ext cx="579295" cy="385646"/>
          </a:xfrm>
          <a:prstGeom prst="rect">
            <a:avLst/>
          </a:prstGeom>
        </p:spPr>
      </p:pic>
      <p:pic>
        <p:nvPicPr>
          <p:cNvPr id="21" name="Image 20">
            <a:extLst>
              <a:ext uri="{FF2B5EF4-FFF2-40B4-BE49-F238E27FC236}">
                <a16:creationId xmlns:a16="http://schemas.microsoft.com/office/drawing/2014/main" id="{B229B65E-017C-4586-B2D6-412300D0CA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6187" y="1899271"/>
            <a:ext cx="579295" cy="385645"/>
          </a:xfrm>
          <a:prstGeom prst="rect">
            <a:avLst/>
          </a:prstGeom>
        </p:spPr>
      </p:pic>
      <p:pic>
        <p:nvPicPr>
          <p:cNvPr id="22" name="Image 21">
            <a:extLst>
              <a:ext uri="{FF2B5EF4-FFF2-40B4-BE49-F238E27FC236}">
                <a16:creationId xmlns:a16="http://schemas.microsoft.com/office/drawing/2014/main" id="{43F0CB67-E209-48CE-804E-9E48D5F96C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7813" y="1883503"/>
            <a:ext cx="602982" cy="401414"/>
          </a:xfrm>
          <a:prstGeom prst="rect">
            <a:avLst/>
          </a:prstGeom>
        </p:spPr>
      </p:pic>
      <p:pic>
        <p:nvPicPr>
          <p:cNvPr id="23" name="Image 22">
            <a:extLst>
              <a:ext uri="{FF2B5EF4-FFF2-40B4-BE49-F238E27FC236}">
                <a16:creationId xmlns:a16="http://schemas.microsoft.com/office/drawing/2014/main" id="{877EAAD3-0CA3-42A7-9AF8-75A6B75FBE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3931" y="1883501"/>
            <a:ext cx="602982" cy="401415"/>
          </a:xfrm>
          <a:prstGeom prst="rect">
            <a:avLst/>
          </a:prstGeom>
        </p:spPr>
      </p:pic>
      <p:pic>
        <p:nvPicPr>
          <p:cNvPr id="24" name="Graphique 23">
            <a:extLst>
              <a:ext uri="{FF2B5EF4-FFF2-40B4-BE49-F238E27FC236}">
                <a16:creationId xmlns:a16="http://schemas.microsoft.com/office/drawing/2014/main" id="{2DFC8D60-6D43-4A96-87AC-97B9295AAAC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69835" y="3413459"/>
            <a:ext cx="166445" cy="166445"/>
          </a:xfrm>
          <a:prstGeom prst="rect">
            <a:avLst/>
          </a:prstGeom>
        </p:spPr>
      </p:pic>
      <p:pic>
        <p:nvPicPr>
          <p:cNvPr id="25" name="Graphique 24">
            <a:extLst>
              <a:ext uri="{FF2B5EF4-FFF2-40B4-BE49-F238E27FC236}">
                <a16:creationId xmlns:a16="http://schemas.microsoft.com/office/drawing/2014/main" id="{0A30CC35-2C73-454A-9A8D-047F4EAFEB4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96049" y="3413459"/>
            <a:ext cx="166445" cy="166445"/>
          </a:xfrm>
          <a:prstGeom prst="rect">
            <a:avLst/>
          </a:prstGeom>
        </p:spPr>
      </p:pic>
      <p:pic>
        <p:nvPicPr>
          <p:cNvPr id="26" name="Graphique 25">
            <a:extLst>
              <a:ext uri="{FF2B5EF4-FFF2-40B4-BE49-F238E27FC236}">
                <a16:creationId xmlns:a16="http://schemas.microsoft.com/office/drawing/2014/main" id="{0CE9FAAC-B3C4-4F34-9BEE-E514E36A1EF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2264" y="3413459"/>
            <a:ext cx="166445" cy="166445"/>
          </a:xfrm>
          <a:prstGeom prst="rect">
            <a:avLst/>
          </a:prstGeom>
        </p:spPr>
      </p:pic>
      <p:pic>
        <p:nvPicPr>
          <p:cNvPr id="27" name="Graphique 26">
            <a:extLst>
              <a:ext uri="{FF2B5EF4-FFF2-40B4-BE49-F238E27FC236}">
                <a16:creationId xmlns:a16="http://schemas.microsoft.com/office/drawing/2014/main" id="{BB0BA229-1710-4A35-A1B8-984C0DCC2AA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43621" y="3413459"/>
            <a:ext cx="166445" cy="166445"/>
          </a:xfrm>
          <a:prstGeom prst="rect">
            <a:avLst/>
          </a:prstGeom>
        </p:spPr>
      </p:pic>
      <p:graphicFrame>
        <p:nvGraphicFramePr>
          <p:cNvPr id="28" name="Tableau 27">
            <a:extLst>
              <a:ext uri="{FF2B5EF4-FFF2-40B4-BE49-F238E27FC236}">
                <a16:creationId xmlns:a16="http://schemas.microsoft.com/office/drawing/2014/main" id="{439C1C8D-44D7-42F0-9A74-000E99E705E2}"/>
              </a:ext>
            </a:extLst>
          </p:cNvPr>
          <p:cNvGraphicFramePr>
            <a:graphicFrameLocks noGrp="1"/>
          </p:cNvGraphicFramePr>
          <p:nvPr>
            <p:extLst>
              <p:ext uri="{D42A27DB-BD31-4B8C-83A1-F6EECF244321}">
                <p14:modId xmlns:p14="http://schemas.microsoft.com/office/powerpoint/2010/main" val="851196850"/>
              </p:ext>
            </p:extLst>
          </p:nvPr>
        </p:nvGraphicFramePr>
        <p:xfrm>
          <a:off x="752844" y="5254816"/>
          <a:ext cx="6040610" cy="2057039"/>
        </p:xfrm>
        <a:graphic>
          <a:graphicData uri="http://schemas.openxmlformats.org/drawingml/2006/table">
            <a:tbl>
              <a:tblPr/>
              <a:tblGrid>
                <a:gridCol w="2304256">
                  <a:extLst>
                    <a:ext uri="{9D8B030D-6E8A-4147-A177-3AD203B41FA5}">
                      <a16:colId xmlns:a16="http://schemas.microsoft.com/office/drawing/2014/main" val="36430388"/>
                    </a:ext>
                  </a:extLst>
                </a:gridCol>
                <a:gridCol w="936104">
                  <a:extLst>
                    <a:ext uri="{9D8B030D-6E8A-4147-A177-3AD203B41FA5}">
                      <a16:colId xmlns:a16="http://schemas.microsoft.com/office/drawing/2014/main" val="759439915"/>
                    </a:ext>
                  </a:extLst>
                </a:gridCol>
                <a:gridCol w="936104">
                  <a:extLst>
                    <a:ext uri="{9D8B030D-6E8A-4147-A177-3AD203B41FA5}">
                      <a16:colId xmlns:a16="http://schemas.microsoft.com/office/drawing/2014/main" val="976281800"/>
                    </a:ext>
                  </a:extLst>
                </a:gridCol>
                <a:gridCol w="936104">
                  <a:extLst>
                    <a:ext uri="{9D8B030D-6E8A-4147-A177-3AD203B41FA5}">
                      <a16:colId xmlns:a16="http://schemas.microsoft.com/office/drawing/2014/main" val="293680060"/>
                    </a:ext>
                  </a:extLst>
                </a:gridCol>
                <a:gridCol w="928042">
                  <a:extLst>
                    <a:ext uri="{9D8B030D-6E8A-4147-A177-3AD203B41FA5}">
                      <a16:colId xmlns:a16="http://schemas.microsoft.com/office/drawing/2014/main" val="3887123128"/>
                    </a:ext>
                  </a:extLst>
                </a:gridCol>
              </a:tblGrid>
              <a:tr h="521180">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Plafond de paiement standard (France + Etranger) sur 30 jours glissants</a:t>
                      </a:r>
                    </a:p>
                  </a:txBody>
                  <a:tcPr marT="45719" marB="45719" anchor="ctr">
                    <a:lnL w="12700" cmpd="sng">
                      <a:solidFill>
                        <a:srgbClr val="DB0029"/>
                      </a:solidFill>
                      <a:prstDash val="soli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2400€ </a:t>
                      </a:r>
                      <a:r>
                        <a:rPr lang="fr-FR" sz="800" kern="1200" dirty="0">
                          <a:solidFill>
                            <a:schemeClr val="tx1"/>
                          </a:solidFill>
                          <a:latin typeface="Univers Condensed Light" panose="020B0306020202040204" pitchFamily="34" charset="0"/>
                          <a:ea typeface="+mn-ea"/>
                          <a:cs typeface="+mn-cs"/>
                        </a:rPr>
                        <a:t>en France</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2400 </a:t>
                      </a:r>
                      <a:r>
                        <a:rPr lang="fr-FR" sz="800" kern="1200" dirty="0">
                          <a:solidFill>
                            <a:schemeClr val="tx1"/>
                          </a:solidFill>
                          <a:latin typeface="Univers Condensed Light" panose="020B0306020202040204" pitchFamily="34" charset="0"/>
                          <a:ea typeface="+mn-ea"/>
                          <a:cs typeface="+mn-cs"/>
                        </a:rPr>
                        <a:t>€ à l’Étranger</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3000€ </a:t>
                      </a:r>
                      <a:r>
                        <a:rPr lang="fr-FR" sz="800" kern="1200" dirty="0">
                          <a:solidFill>
                            <a:schemeClr val="tx1"/>
                          </a:solidFill>
                          <a:latin typeface="Univers Condensed Light" panose="020B0306020202040204" pitchFamily="34" charset="0"/>
                          <a:ea typeface="+mn-ea"/>
                          <a:cs typeface="+mn-cs"/>
                        </a:rPr>
                        <a:t>en France</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3000 </a:t>
                      </a:r>
                      <a:r>
                        <a:rPr lang="fr-FR" sz="800" kern="1200" dirty="0">
                          <a:solidFill>
                            <a:schemeClr val="tx1"/>
                          </a:solidFill>
                          <a:latin typeface="Univers Condensed Light" panose="020B0306020202040204" pitchFamily="34" charset="0"/>
                          <a:ea typeface="+mn-ea"/>
                          <a:cs typeface="+mn-cs"/>
                        </a:rPr>
                        <a:t>€ à l’Étranger</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9000 € </a:t>
                      </a:r>
                      <a:r>
                        <a:rPr lang="fr-FR" sz="800" kern="1200" dirty="0">
                          <a:solidFill>
                            <a:schemeClr val="tx1"/>
                          </a:solidFill>
                          <a:latin typeface="Univers Condensed Light" panose="020B0306020202040204" pitchFamily="34" charset="0"/>
                          <a:ea typeface="+mn-ea"/>
                          <a:cs typeface="+mn-cs"/>
                        </a:rPr>
                        <a:t>en France</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9000 </a:t>
                      </a:r>
                      <a:r>
                        <a:rPr lang="fr-FR" sz="800" kern="1200" dirty="0">
                          <a:solidFill>
                            <a:schemeClr val="tx1"/>
                          </a:solidFill>
                          <a:latin typeface="Univers Condensed Light" panose="020B0306020202040204" pitchFamily="34" charset="0"/>
                          <a:ea typeface="+mn-ea"/>
                          <a:cs typeface="+mn-cs"/>
                        </a:rPr>
                        <a:t>€ à l’Étranger</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15000 € </a:t>
                      </a:r>
                      <a:r>
                        <a:rPr lang="fr-FR" sz="800" kern="1200" dirty="0">
                          <a:solidFill>
                            <a:schemeClr val="tx1"/>
                          </a:solidFill>
                          <a:latin typeface="Univers Condensed Light" panose="020B0306020202040204" pitchFamily="34" charset="0"/>
                          <a:ea typeface="+mn-ea"/>
                          <a:cs typeface="+mn-cs"/>
                        </a:rPr>
                        <a:t>en France</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15000 </a:t>
                      </a:r>
                      <a:r>
                        <a:rPr lang="fr-FR" sz="800" kern="1200" dirty="0">
                          <a:solidFill>
                            <a:schemeClr val="tx1"/>
                          </a:solidFill>
                          <a:latin typeface="Univers Condensed Light" panose="020B0306020202040204" pitchFamily="34" charset="0"/>
                          <a:ea typeface="+mn-ea"/>
                          <a:cs typeface="+mn-cs"/>
                        </a:rPr>
                        <a:t>€ à l’Étranger</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mpd="sng">
                      <a:solidFill>
                        <a:srgbClr val="DB0029"/>
                      </a:solidFill>
                      <a:prstDash val="soli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3042061042"/>
                  </a:ext>
                </a:extLst>
              </a:tr>
              <a:tr h="511953">
                <a:tc>
                  <a:txBody>
                    <a:bodyPr/>
                    <a:lstStyle/>
                    <a:p>
                      <a:pPr marL="0" algn="l" defTabSz="566968" rtl="0" eaLnBrk="1" latinLnBrk="0" hangingPunct="1"/>
                      <a:r>
                        <a:rPr lang="fr-FR" sz="900" b="1" kern="1200">
                          <a:solidFill>
                            <a:schemeClr val="tx1"/>
                          </a:solidFill>
                          <a:latin typeface="Univers Condensed Light" panose="020B0306020202040204" pitchFamily="34" charset="0"/>
                          <a:ea typeface="+mn-ea"/>
                          <a:cs typeface="+mn-cs"/>
                        </a:rPr>
                        <a:t>Plafonds retrait </a:t>
                      </a:r>
                      <a:r>
                        <a:rPr lang="fr-FR" sz="900" b="1" kern="1200" dirty="0">
                          <a:solidFill>
                            <a:schemeClr val="tx1"/>
                          </a:solidFill>
                          <a:latin typeface="Univers Condensed Light" panose="020B0306020202040204" pitchFamily="34" charset="0"/>
                          <a:ea typeface="+mn-ea"/>
                          <a:cs typeface="+mn-cs"/>
                        </a:rPr>
                        <a:t>max (France + Etranger) journalier</a:t>
                      </a:r>
                    </a:p>
                  </a:txBody>
                  <a:tcPr marT="45719" marB="45719" anchor="ctr">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500 €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600 €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2100 €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mpd="sng">
                      <a:solidFill>
                        <a:srgbClr val="DB0029"/>
                      </a:solidFill>
                      <a:prstDash val="soli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855064282"/>
                  </a:ext>
                </a:extLst>
              </a:tr>
              <a:tr h="511953">
                <a:tc>
                  <a:txBody>
                    <a:bodyPr/>
                    <a:lstStyle/>
                    <a:p>
                      <a:pPr marL="0" marR="0" lvl="0" indent="0" algn="l" defTabSz="566968" rtl="0" eaLnBrk="1" fontAlgn="auto" latinLnBrk="0" hangingPunct="1">
                        <a:lnSpc>
                          <a:spcPct val="100000"/>
                        </a:lnSpc>
                        <a:spcBef>
                          <a:spcPts val="0"/>
                        </a:spcBef>
                        <a:spcAft>
                          <a:spcPts val="0"/>
                        </a:spcAft>
                        <a:buClrTx/>
                        <a:buSzTx/>
                        <a:buFontTx/>
                        <a:buNone/>
                        <a:tabLst/>
                        <a:defRPr/>
                      </a:pPr>
                      <a:r>
                        <a:rPr lang="fr-FR" sz="900" b="1" kern="1200">
                          <a:solidFill>
                            <a:schemeClr val="tx1"/>
                          </a:solidFill>
                          <a:latin typeface="Univers Condensed Light" panose="020B0306020202040204" pitchFamily="34" charset="0"/>
                          <a:ea typeface="+mn-ea"/>
                          <a:cs typeface="+mn-cs"/>
                        </a:rPr>
                        <a:t>Plafonds retrait max Caisse Epargne France 7 jours</a:t>
                      </a:r>
                    </a:p>
                    <a:p>
                      <a:pPr marL="0" marR="0" lvl="0" indent="0" algn="l" defTabSz="566968" rtl="0" eaLnBrk="1" fontAlgn="auto" latinLnBrk="0" hangingPunct="1">
                        <a:lnSpc>
                          <a:spcPct val="100000"/>
                        </a:lnSpc>
                        <a:spcBef>
                          <a:spcPts val="0"/>
                        </a:spcBef>
                        <a:spcAft>
                          <a:spcPts val="0"/>
                        </a:spcAft>
                        <a:buClrTx/>
                        <a:buSzTx/>
                        <a:buFontTx/>
                        <a:buNone/>
                        <a:tabLst/>
                        <a:defRPr/>
                      </a:pPr>
                      <a:endParaRPr lang="fr-FR" sz="900" b="1" kern="1200">
                        <a:solidFill>
                          <a:schemeClr val="tx1"/>
                        </a:solidFill>
                        <a:latin typeface="Univers Condensed Light" panose="020B0306020202040204" pitchFamily="34" charset="0"/>
                        <a:ea typeface="+mn-ea"/>
                        <a:cs typeface="+mn-cs"/>
                      </a:endParaRPr>
                    </a:p>
                    <a:p>
                      <a:pPr marL="0" marR="0" lvl="0" indent="0" algn="l" defTabSz="566968" rtl="0" eaLnBrk="1" fontAlgn="auto" latinLnBrk="0" hangingPunct="1">
                        <a:lnSpc>
                          <a:spcPct val="100000"/>
                        </a:lnSpc>
                        <a:spcBef>
                          <a:spcPts val="0"/>
                        </a:spcBef>
                        <a:spcAft>
                          <a:spcPts val="0"/>
                        </a:spcAft>
                        <a:buClrTx/>
                        <a:buSzTx/>
                        <a:buFontTx/>
                        <a:buNone/>
                        <a:tabLst/>
                        <a:defRPr/>
                      </a:pPr>
                      <a:r>
                        <a:rPr lang="fr-FR" sz="900" b="1" kern="1200">
                          <a:solidFill>
                            <a:schemeClr val="tx1"/>
                          </a:solidFill>
                          <a:latin typeface="Univers Condensed Light" panose="020B0306020202040204" pitchFamily="34" charset="0"/>
                          <a:ea typeface="+mn-ea"/>
                          <a:cs typeface="+mn-cs"/>
                        </a:rPr>
                        <a:t>Plafonds retrait Autres Ets 7 jours</a:t>
                      </a:r>
                      <a:endParaRPr lang="fr-FR" sz="900" b="1" kern="1200" dirty="0">
                        <a:solidFill>
                          <a:schemeClr val="tx1"/>
                        </a:solidFill>
                        <a:latin typeface="Univers Condensed Light" panose="020B0306020202040204" pitchFamily="34" charset="0"/>
                        <a:ea typeface="+mn-ea"/>
                        <a:cs typeface="+mn-cs"/>
                      </a:endParaRP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500 €</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5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300 €</a:t>
                      </a: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2100 €</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5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300 €</a:t>
                      </a: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2100 €</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5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900 €</a:t>
                      </a: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3000€</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5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3000€</a:t>
                      </a:r>
                      <a:endParaRPr lang="fr-FR" sz="800" kern="1200" dirty="0">
                        <a:solidFill>
                          <a:schemeClr val="tx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862883321"/>
                  </a:ext>
                </a:extLst>
              </a:tr>
              <a:tr h="511953">
                <a:tc>
                  <a:txBody>
                    <a:bodyPr/>
                    <a:lstStyle/>
                    <a:p>
                      <a:pPr marL="0" algn="l" defTabSz="566968" rtl="0" eaLnBrk="1" latinLnBrk="0" hangingPunct="1"/>
                      <a:r>
                        <a:rPr lang="fr-FR" sz="900" b="1" kern="1200">
                          <a:solidFill>
                            <a:schemeClr val="tx1"/>
                          </a:solidFill>
                          <a:latin typeface="Univers Condensed Light" panose="020B0306020202040204" pitchFamily="34" charset="0"/>
                          <a:ea typeface="+mn-ea"/>
                          <a:cs typeface="+mn-cs"/>
                        </a:rPr>
                        <a:t>Plafinds retrait International  7 jours</a:t>
                      </a:r>
                      <a:endParaRPr lang="fr-FR" sz="900" b="1" kern="1200" dirty="0">
                        <a:solidFill>
                          <a:schemeClr val="tx1"/>
                        </a:solidFill>
                        <a:latin typeface="Univers Condensed Light" panose="020B0306020202040204" pitchFamily="34" charset="0"/>
                        <a:ea typeface="+mn-ea"/>
                        <a:cs typeface="+mn-cs"/>
                      </a:endParaRPr>
                    </a:p>
                  </a:txBody>
                  <a:tcPr marT="45719" marB="45719" anchor="ctr">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500 €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600 €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1500 €</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a:solidFill>
                            <a:schemeClr val="tx1"/>
                          </a:solidFill>
                          <a:latin typeface="Univers Condensed Light" panose="020B0306020202040204" pitchFamily="34" charset="0"/>
                          <a:ea typeface="+mn-ea"/>
                          <a:cs typeface="+mn-cs"/>
                        </a:rPr>
                        <a:t>3000€</a:t>
                      </a: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540044256"/>
                  </a:ext>
                </a:extLst>
              </a:tr>
            </a:tbl>
          </a:graphicData>
        </a:graphic>
      </p:graphicFrame>
      <p:graphicFrame>
        <p:nvGraphicFramePr>
          <p:cNvPr id="29" name="Tableau 28">
            <a:extLst>
              <a:ext uri="{FF2B5EF4-FFF2-40B4-BE49-F238E27FC236}">
                <a16:creationId xmlns:a16="http://schemas.microsoft.com/office/drawing/2014/main" id="{C11A9C87-D63E-4CBE-9002-10462D26FD95}"/>
              </a:ext>
            </a:extLst>
          </p:cNvPr>
          <p:cNvGraphicFramePr>
            <a:graphicFrameLocks noGrp="1"/>
          </p:cNvGraphicFramePr>
          <p:nvPr>
            <p:extLst>
              <p:ext uri="{D42A27DB-BD31-4B8C-83A1-F6EECF244321}">
                <p14:modId xmlns:p14="http://schemas.microsoft.com/office/powerpoint/2010/main" val="2417770480"/>
              </p:ext>
            </p:extLst>
          </p:nvPr>
        </p:nvGraphicFramePr>
        <p:xfrm>
          <a:off x="765287" y="7843362"/>
          <a:ext cx="6040610" cy="1534992"/>
        </p:xfrm>
        <a:graphic>
          <a:graphicData uri="http://schemas.openxmlformats.org/drawingml/2006/table">
            <a:tbl>
              <a:tblPr/>
              <a:tblGrid>
                <a:gridCol w="2304256">
                  <a:extLst>
                    <a:ext uri="{9D8B030D-6E8A-4147-A177-3AD203B41FA5}">
                      <a16:colId xmlns:a16="http://schemas.microsoft.com/office/drawing/2014/main" val="36430388"/>
                    </a:ext>
                  </a:extLst>
                </a:gridCol>
                <a:gridCol w="936104">
                  <a:extLst>
                    <a:ext uri="{9D8B030D-6E8A-4147-A177-3AD203B41FA5}">
                      <a16:colId xmlns:a16="http://schemas.microsoft.com/office/drawing/2014/main" val="759439915"/>
                    </a:ext>
                  </a:extLst>
                </a:gridCol>
                <a:gridCol w="936104">
                  <a:extLst>
                    <a:ext uri="{9D8B030D-6E8A-4147-A177-3AD203B41FA5}">
                      <a16:colId xmlns:a16="http://schemas.microsoft.com/office/drawing/2014/main" val="976281800"/>
                    </a:ext>
                  </a:extLst>
                </a:gridCol>
                <a:gridCol w="936104">
                  <a:extLst>
                    <a:ext uri="{9D8B030D-6E8A-4147-A177-3AD203B41FA5}">
                      <a16:colId xmlns:a16="http://schemas.microsoft.com/office/drawing/2014/main" val="293680060"/>
                    </a:ext>
                  </a:extLst>
                </a:gridCol>
                <a:gridCol w="928042">
                  <a:extLst>
                    <a:ext uri="{9D8B030D-6E8A-4147-A177-3AD203B41FA5}">
                      <a16:colId xmlns:a16="http://schemas.microsoft.com/office/drawing/2014/main" val="3887123128"/>
                    </a:ext>
                  </a:extLst>
                </a:gridCol>
              </a:tblGrid>
              <a:tr h="504058">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Service de mise en opposition de la carte 24h/24 et 7j/7, en cas de perte, de vol ou d'utilisation frauduleuse de la carte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algn="ctr"/>
                      <a:endParaRPr lang="fr-FR" sz="800" kern="1200" dirty="0">
                        <a:solidFill>
                          <a:schemeClr val="tx1"/>
                        </a:solidFill>
                        <a:latin typeface="Univers Condensed Light" panose="020B0306020202040204" pitchFamily="34" charset="0"/>
                        <a:ea typeface="+mn-ea"/>
                        <a:cs typeface="+mn-cs"/>
                      </a:endParaRPr>
                    </a:p>
                    <a:p>
                      <a:pPr algn="ctr"/>
                      <a:r>
                        <a:rPr lang="fr-FR" sz="800" kern="1200" dirty="0">
                          <a:solidFill>
                            <a:schemeClr val="tx1"/>
                          </a:solidFill>
                          <a:latin typeface="Univers Condensed Light" panose="020B0306020202040204" pitchFamily="34" charset="0"/>
                          <a:ea typeface="+mn-ea"/>
                          <a:cs typeface="+mn-cs"/>
                        </a:rPr>
                        <a:t>Inclus</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Inclus</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Inclus</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Inclus</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mpd="sng">
                      <a:solidFill>
                        <a:srgbClr val="DB0029"/>
                      </a:solidFill>
                      <a:prstDash val="soli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3042061042"/>
                  </a:ext>
                </a:extLst>
              </a:tr>
              <a:tr h="504056">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Dépannage cash sous 48h à l'étranger, en cas de vol ou perte de la carte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2 000€</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2 000€</a:t>
                      </a:r>
                    </a:p>
                  </a:txBody>
                  <a:tcPr marT="45719" marB="45719" anchor="ctr">
                    <a:lnL w="12700" cmpd="sng">
                      <a:solidFill>
                        <a:srgbClr val="DB0029"/>
                      </a:solidFill>
                      <a:prstDash val="soli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855064282"/>
                  </a:ext>
                </a:extLst>
              </a:tr>
              <a:tr h="526878">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Mise à disposition d’une carte bancaire provisoire à l’étranger</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Inclus</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Inclus</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166377402"/>
                  </a:ext>
                </a:extLst>
              </a:tr>
            </a:tbl>
          </a:graphicData>
        </a:graphic>
      </p:graphicFrame>
      <p:sp>
        <p:nvSpPr>
          <p:cNvPr id="30" name="ZoneTexte 29">
            <a:extLst>
              <a:ext uri="{FF2B5EF4-FFF2-40B4-BE49-F238E27FC236}">
                <a16:creationId xmlns:a16="http://schemas.microsoft.com/office/drawing/2014/main" id="{BB1291B5-8EEA-4A8E-8368-C8D7B6EDD55E}"/>
              </a:ext>
            </a:extLst>
          </p:cNvPr>
          <p:cNvSpPr txBox="1"/>
          <p:nvPr/>
        </p:nvSpPr>
        <p:spPr>
          <a:xfrm>
            <a:off x="3096156" y="2260434"/>
            <a:ext cx="743864" cy="246221"/>
          </a:xfrm>
          <a:prstGeom prst="rect">
            <a:avLst/>
          </a:prstGeom>
          <a:noFill/>
        </p:spPr>
        <p:txBody>
          <a:bodyPr wrap="square" rtlCol="0" anchor="ctr">
            <a:spAutoFit/>
          </a:bodyPr>
          <a:lstStyle/>
          <a:p>
            <a:pPr algn="ctr"/>
            <a:r>
              <a:rPr lang="fr-FR" sz="500" b="1" dirty="0">
                <a:latin typeface="Univers Condensed" panose="020B0606020202060204" pitchFamily="34" charset="0"/>
              </a:rPr>
              <a:t>VISA BUSINESS </a:t>
            </a:r>
          </a:p>
          <a:p>
            <a:pPr algn="ctr"/>
            <a:r>
              <a:rPr lang="fr-FR" sz="500" b="1" dirty="0">
                <a:latin typeface="Univers Condensed" panose="020B0606020202060204" pitchFamily="34" charset="0"/>
              </a:rPr>
              <a:t>À CONTRÔLE DE SOLDE</a:t>
            </a:r>
          </a:p>
        </p:txBody>
      </p:sp>
      <p:sp>
        <p:nvSpPr>
          <p:cNvPr id="31" name="ZoneTexte 30">
            <a:extLst>
              <a:ext uri="{FF2B5EF4-FFF2-40B4-BE49-F238E27FC236}">
                <a16:creationId xmlns:a16="http://schemas.microsoft.com/office/drawing/2014/main" id="{F4572561-F203-453F-82AF-35A1E2B9D926}"/>
              </a:ext>
            </a:extLst>
          </p:cNvPr>
          <p:cNvSpPr txBox="1"/>
          <p:nvPr/>
        </p:nvSpPr>
        <p:spPr>
          <a:xfrm>
            <a:off x="4063471" y="2258771"/>
            <a:ext cx="743864" cy="169277"/>
          </a:xfrm>
          <a:prstGeom prst="rect">
            <a:avLst/>
          </a:prstGeom>
          <a:noFill/>
        </p:spPr>
        <p:txBody>
          <a:bodyPr wrap="square" rtlCol="0" anchor="ctr">
            <a:spAutoFit/>
          </a:bodyPr>
          <a:lstStyle/>
          <a:p>
            <a:pPr algn="ctr"/>
            <a:r>
              <a:rPr lang="fr-FR" sz="500" b="1" dirty="0">
                <a:latin typeface="Univers Condensed" panose="020B0606020202060204" pitchFamily="34" charset="0"/>
              </a:rPr>
              <a:t>VISA BUSINESS </a:t>
            </a:r>
          </a:p>
        </p:txBody>
      </p:sp>
      <p:sp>
        <p:nvSpPr>
          <p:cNvPr id="32" name="ZoneTexte 31">
            <a:extLst>
              <a:ext uri="{FF2B5EF4-FFF2-40B4-BE49-F238E27FC236}">
                <a16:creationId xmlns:a16="http://schemas.microsoft.com/office/drawing/2014/main" id="{C33E1ACE-4CFA-4D26-82FE-90846561B0A6}"/>
              </a:ext>
            </a:extLst>
          </p:cNvPr>
          <p:cNvSpPr txBox="1"/>
          <p:nvPr/>
        </p:nvSpPr>
        <p:spPr>
          <a:xfrm>
            <a:off x="5030786" y="2258771"/>
            <a:ext cx="743864" cy="169277"/>
          </a:xfrm>
          <a:prstGeom prst="rect">
            <a:avLst/>
          </a:prstGeom>
          <a:noFill/>
        </p:spPr>
        <p:txBody>
          <a:bodyPr wrap="square" rtlCol="0" anchor="ctr">
            <a:spAutoFit/>
          </a:bodyPr>
          <a:lstStyle/>
          <a:p>
            <a:pPr algn="ctr"/>
            <a:r>
              <a:rPr lang="fr-FR" sz="500" b="1" dirty="0">
                <a:latin typeface="Univers Condensed" panose="020B0606020202060204" pitchFamily="34" charset="0"/>
              </a:rPr>
              <a:t>VISA GOLD BUSINESS </a:t>
            </a:r>
          </a:p>
        </p:txBody>
      </p:sp>
      <p:sp>
        <p:nvSpPr>
          <p:cNvPr id="33" name="ZoneTexte 32">
            <a:extLst>
              <a:ext uri="{FF2B5EF4-FFF2-40B4-BE49-F238E27FC236}">
                <a16:creationId xmlns:a16="http://schemas.microsoft.com/office/drawing/2014/main" id="{8A7DABE6-F779-4305-B047-8C20E03AA0FF}"/>
              </a:ext>
            </a:extLst>
          </p:cNvPr>
          <p:cNvSpPr txBox="1"/>
          <p:nvPr/>
        </p:nvSpPr>
        <p:spPr>
          <a:xfrm>
            <a:off x="5998101" y="2262862"/>
            <a:ext cx="743864" cy="246221"/>
          </a:xfrm>
          <a:prstGeom prst="rect">
            <a:avLst/>
          </a:prstGeom>
          <a:noFill/>
        </p:spPr>
        <p:txBody>
          <a:bodyPr wrap="square" rtlCol="0" anchor="ctr">
            <a:spAutoFit/>
          </a:bodyPr>
          <a:lstStyle/>
          <a:p>
            <a:pPr algn="ctr"/>
            <a:r>
              <a:rPr lang="fr-FR" sz="500" b="1" dirty="0">
                <a:latin typeface="Univers Condensed" panose="020B0606020202060204" pitchFamily="34" charset="0"/>
              </a:rPr>
              <a:t>VISA PLATINUM BUSINESS </a:t>
            </a:r>
          </a:p>
        </p:txBody>
      </p:sp>
      <p:pic>
        <p:nvPicPr>
          <p:cNvPr id="34" name="Graphique 33">
            <a:extLst>
              <a:ext uri="{FF2B5EF4-FFF2-40B4-BE49-F238E27FC236}">
                <a16:creationId xmlns:a16="http://schemas.microsoft.com/office/drawing/2014/main" id="{3EC22958-80A9-4567-A291-9D8FA1D730E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1784" y="3773499"/>
            <a:ext cx="166445" cy="166445"/>
          </a:xfrm>
          <a:prstGeom prst="rect">
            <a:avLst/>
          </a:prstGeom>
        </p:spPr>
      </p:pic>
      <p:pic>
        <p:nvPicPr>
          <p:cNvPr id="35" name="Graphique 34">
            <a:extLst>
              <a:ext uri="{FF2B5EF4-FFF2-40B4-BE49-F238E27FC236}">
                <a16:creationId xmlns:a16="http://schemas.microsoft.com/office/drawing/2014/main" id="{1D0FFB1D-A166-4925-A984-103E42A4691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99947" y="3773499"/>
            <a:ext cx="166445" cy="166445"/>
          </a:xfrm>
          <a:prstGeom prst="rect">
            <a:avLst/>
          </a:prstGeom>
        </p:spPr>
      </p:pic>
      <p:pic>
        <p:nvPicPr>
          <p:cNvPr id="36" name="Graphique 35">
            <a:extLst>
              <a:ext uri="{FF2B5EF4-FFF2-40B4-BE49-F238E27FC236}">
                <a16:creationId xmlns:a16="http://schemas.microsoft.com/office/drawing/2014/main" id="{10D923E4-D4F8-4F70-9DE1-A9A72B1DB1A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8109" y="3773499"/>
            <a:ext cx="166445" cy="166445"/>
          </a:xfrm>
          <a:prstGeom prst="rect">
            <a:avLst/>
          </a:prstGeom>
        </p:spPr>
      </p:pic>
      <p:pic>
        <p:nvPicPr>
          <p:cNvPr id="37" name="Graphique 36">
            <a:extLst>
              <a:ext uri="{FF2B5EF4-FFF2-40B4-BE49-F238E27FC236}">
                <a16:creationId xmlns:a16="http://schemas.microsoft.com/office/drawing/2014/main" id="{3E8ED66F-5080-4CC7-9461-32559F78233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43621" y="3773499"/>
            <a:ext cx="166445" cy="166445"/>
          </a:xfrm>
          <a:prstGeom prst="rect">
            <a:avLst/>
          </a:prstGeom>
        </p:spPr>
      </p:pic>
      <p:pic>
        <p:nvPicPr>
          <p:cNvPr id="38" name="Graphique 37">
            <a:extLst>
              <a:ext uri="{FF2B5EF4-FFF2-40B4-BE49-F238E27FC236}">
                <a16:creationId xmlns:a16="http://schemas.microsoft.com/office/drawing/2014/main" id="{8ED41896-0E71-45AD-B3B4-402733DC8BD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2264" y="4133539"/>
            <a:ext cx="166445" cy="166445"/>
          </a:xfrm>
          <a:prstGeom prst="rect">
            <a:avLst/>
          </a:prstGeom>
        </p:spPr>
      </p:pic>
      <p:pic>
        <p:nvPicPr>
          <p:cNvPr id="39" name="Graphique 38">
            <a:extLst>
              <a:ext uri="{FF2B5EF4-FFF2-40B4-BE49-F238E27FC236}">
                <a16:creationId xmlns:a16="http://schemas.microsoft.com/office/drawing/2014/main" id="{5DBBCA41-DFD9-4F23-9828-8E6308D4943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90559" y="4133539"/>
            <a:ext cx="166445" cy="166445"/>
          </a:xfrm>
          <a:prstGeom prst="rect">
            <a:avLst/>
          </a:prstGeom>
        </p:spPr>
      </p:pic>
      <p:pic>
        <p:nvPicPr>
          <p:cNvPr id="40" name="Graphique 39">
            <a:extLst>
              <a:ext uri="{FF2B5EF4-FFF2-40B4-BE49-F238E27FC236}">
                <a16:creationId xmlns:a16="http://schemas.microsoft.com/office/drawing/2014/main" id="{8495A28E-B55C-4DFC-A116-456DA537C82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8109" y="4516008"/>
            <a:ext cx="166445" cy="166445"/>
          </a:xfrm>
          <a:prstGeom prst="rect">
            <a:avLst/>
          </a:prstGeom>
        </p:spPr>
      </p:pic>
      <p:pic>
        <p:nvPicPr>
          <p:cNvPr id="41" name="Graphique 40">
            <a:extLst>
              <a:ext uri="{FF2B5EF4-FFF2-40B4-BE49-F238E27FC236}">
                <a16:creationId xmlns:a16="http://schemas.microsoft.com/office/drawing/2014/main" id="{ECAFA31D-27C9-439E-89CB-E7075AECD2E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1775" y="4133539"/>
            <a:ext cx="166445" cy="166445"/>
          </a:xfrm>
          <a:prstGeom prst="rect">
            <a:avLst/>
          </a:prstGeom>
        </p:spPr>
      </p:pic>
      <p:sp>
        <p:nvSpPr>
          <p:cNvPr id="54" name="Rectangle : avec coins arrondis en haut 53">
            <a:extLst>
              <a:ext uri="{FF2B5EF4-FFF2-40B4-BE49-F238E27FC236}">
                <a16:creationId xmlns:a16="http://schemas.microsoft.com/office/drawing/2014/main" id="{7DDE8BD6-6C6E-47B0-9E35-E58AD1666F24}"/>
              </a:ext>
            </a:extLst>
          </p:cNvPr>
          <p:cNvSpPr/>
          <p:nvPr/>
        </p:nvSpPr>
        <p:spPr>
          <a:xfrm>
            <a:off x="7089173" y="10368046"/>
            <a:ext cx="288032" cy="323767"/>
          </a:xfrm>
          <a:prstGeom prst="round2Same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ZoneTexte 52">
            <a:extLst>
              <a:ext uri="{FF2B5EF4-FFF2-40B4-BE49-F238E27FC236}">
                <a16:creationId xmlns:a16="http://schemas.microsoft.com/office/drawing/2014/main" id="{B9E22F95-A9B9-45C6-9FBD-6E9086A23806}"/>
              </a:ext>
            </a:extLst>
          </p:cNvPr>
          <p:cNvSpPr txBox="1"/>
          <p:nvPr/>
        </p:nvSpPr>
        <p:spPr>
          <a:xfrm>
            <a:off x="6899375" y="10384612"/>
            <a:ext cx="646348" cy="200055"/>
          </a:xfrm>
          <a:prstGeom prst="rect">
            <a:avLst/>
          </a:prstGeom>
          <a:noFill/>
        </p:spPr>
        <p:txBody>
          <a:bodyPr wrap="square" rtlCol="0">
            <a:spAutoFit/>
          </a:bodyPr>
          <a:lstStyle/>
          <a:p>
            <a:pPr algn="ctr"/>
            <a:r>
              <a:rPr lang="fr-FR" sz="700" b="1" dirty="0">
                <a:latin typeface="Arial" panose="020B0604020202020204" pitchFamily="34" charset="0"/>
                <a:cs typeface="Arial" panose="020B0604020202020204" pitchFamily="34" charset="0"/>
              </a:rPr>
              <a:t>1/2</a:t>
            </a:r>
          </a:p>
        </p:txBody>
      </p:sp>
      <p:grpSp>
        <p:nvGrpSpPr>
          <p:cNvPr id="55" name="Graphique 118">
            <a:extLst>
              <a:ext uri="{FF2B5EF4-FFF2-40B4-BE49-F238E27FC236}">
                <a16:creationId xmlns:a16="http://schemas.microsoft.com/office/drawing/2014/main" id="{EBA55102-55FC-4652-BD8D-511BEA125BB4}"/>
              </a:ext>
            </a:extLst>
          </p:cNvPr>
          <p:cNvGrpSpPr/>
          <p:nvPr/>
        </p:nvGrpSpPr>
        <p:grpSpPr>
          <a:xfrm flipH="1">
            <a:off x="5774649" y="9286384"/>
            <a:ext cx="1130599" cy="1329420"/>
            <a:chOff x="5547024" y="8817899"/>
            <a:chExt cx="1165074" cy="1422220"/>
          </a:xfrm>
          <a:solidFill>
            <a:schemeClr val="accent1"/>
          </a:solidFill>
        </p:grpSpPr>
        <p:sp>
          <p:nvSpPr>
            <p:cNvPr id="56" name="Forme libre : forme 55">
              <a:extLst>
                <a:ext uri="{FF2B5EF4-FFF2-40B4-BE49-F238E27FC236}">
                  <a16:creationId xmlns:a16="http://schemas.microsoft.com/office/drawing/2014/main" id="{1EE3F9AD-59FA-42E9-A048-0C1DF8943312}"/>
                </a:ext>
              </a:extLst>
            </p:cNvPr>
            <p:cNvSpPr/>
            <p:nvPr/>
          </p:nvSpPr>
          <p:spPr>
            <a:xfrm>
              <a:off x="5959836" y="9986319"/>
              <a:ext cx="282495" cy="253410"/>
            </a:xfrm>
            <a:custGeom>
              <a:avLst/>
              <a:gdLst>
                <a:gd name="connsiteX0" fmla="*/ 278577 w 282495"/>
                <a:gd name="connsiteY0" fmla="*/ 251731 h 253410"/>
                <a:gd name="connsiteX1" fmla="*/ 7993 w 282495"/>
                <a:gd name="connsiteY1" fmla="*/ 247829 h 253410"/>
                <a:gd name="connsiteX2" fmla="*/ 1134 w 282495"/>
                <a:gd name="connsiteY2" fmla="*/ 164371 h 253410"/>
                <a:gd name="connsiteX3" fmla="*/ 518 w 282495"/>
                <a:gd name="connsiteY3" fmla="*/ 134758 h 253410"/>
                <a:gd name="connsiteX4" fmla="*/ 66 w 282495"/>
                <a:gd name="connsiteY4" fmla="*/ 99025 h 253410"/>
                <a:gd name="connsiteX5" fmla="*/ 518 w 282495"/>
                <a:gd name="connsiteY5" fmla="*/ 0 h 253410"/>
                <a:gd name="connsiteX6" fmla="*/ 164807 w 282495"/>
                <a:gd name="connsiteY6" fmla="*/ 0 h 253410"/>
                <a:gd name="connsiteX7" fmla="*/ 164807 w 282495"/>
                <a:gd name="connsiteY7" fmla="*/ 99025 h 253410"/>
                <a:gd name="connsiteX8" fmla="*/ 164807 w 282495"/>
                <a:gd name="connsiteY8" fmla="*/ 134758 h 253410"/>
                <a:gd name="connsiteX9" fmla="*/ 163944 w 282495"/>
                <a:gd name="connsiteY9" fmla="*/ 164371 h 253410"/>
                <a:gd name="connsiteX10" fmla="*/ 270157 w 282495"/>
                <a:gd name="connsiteY10" fmla="*/ 215670 h 253410"/>
                <a:gd name="connsiteX11" fmla="*/ 278577 w 282495"/>
                <a:gd name="connsiteY11" fmla="*/ 251731 h 25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495" h="253410">
                  <a:moveTo>
                    <a:pt x="278577" y="251731"/>
                  </a:moveTo>
                  <a:cubicBezTo>
                    <a:pt x="269746" y="254689"/>
                    <a:pt x="17604" y="253949"/>
                    <a:pt x="7993" y="247829"/>
                  </a:cubicBezTo>
                  <a:cubicBezTo>
                    <a:pt x="4379" y="245570"/>
                    <a:pt x="2325" y="208811"/>
                    <a:pt x="1134" y="164371"/>
                  </a:cubicBezTo>
                  <a:cubicBezTo>
                    <a:pt x="847" y="154760"/>
                    <a:pt x="641" y="144862"/>
                    <a:pt x="518" y="134758"/>
                  </a:cubicBezTo>
                  <a:cubicBezTo>
                    <a:pt x="518" y="122847"/>
                    <a:pt x="149" y="110772"/>
                    <a:pt x="66" y="99025"/>
                  </a:cubicBezTo>
                  <a:cubicBezTo>
                    <a:pt x="-221" y="46371"/>
                    <a:pt x="518" y="0"/>
                    <a:pt x="518" y="0"/>
                  </a:cubicBezTo>
                  <a:lnTo>
                    <a:pt x="164807" y="0"/>
                  </a:lnTo>
                  <a:lnTo>
                    <a:pt x="164807" y="99025"/>
                  </a:lnTo>
                  <a:lnTo>
                    <a:pt x="164807" y="134758"/>
                  </a:lnTo>
                  <a:lnTo>
                    <a:pt x="163944" y="164371"/>
                  </a:lnTo>
                  <a:cubicBezTo>
                    <a:pt x="163944" y="164371"/>
                    <a:pt x="260341" y="207825"/>
                    <a:pt x="270157" y="215670"/>
                  </a:cubicBezTo>
                  <a:cubicBezTo>
                    <a:pt x="279973" y="223515"/>
                    <a:pt x="287366" y="248856"/>
                    <a:pt x="278577" y="251731"/>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57" name="Forme libre : forme 56">
              <a:extLst>
                <a:ext uri="{FF2B5EF4-FFF2-40B4-BE49-F238E27FC236}">
                  <a16:creationId xmlns:a16="http://schemas.microsoft.com/office/drawing/2014/main" id="{365783C2-32A5-4D4E-AD71-42427DD9F800}"/>
                </a:ext>
              </a:extLst>
            </p:cNvPr>
            <p:cNvSpPr/>
            <p:nvPr/>
          </p:nvSpPr>
          <p:spPr>
            <a:xfrm>
              <a:off x="5959902" y="10085345"/>
              <a:ext cx="282372" cy="154385"/>
            </a:xfrm>
            <a:custGeom>
              <a:avLst/>
              <a:gdLst>
                <a:gd name="connsiteX0" fmla="*/ 278510 w 282372"/>
                <a:gd name="connsiteY0" fmla="*/ 152706 h 154385"/>
                <a:gd name="connsiteX1" fmla="*/ 7927 w 282372"/>
                <a:gd name="connsiteY1" fmla="*/ 148804 h 154385"/>
                <a:gd name="connsiteX2" fmla="*/ 1068 w 282372"/>
                <a:gd name="connsiteY2" fmla="*/ 65346 h 154385"/>
                <a:gd name="connsiteX3" fmla="*/ 452 w 282372"/>
                <a:gd name="connsiteY3" fmla="*/ 35733 h 154385"/>
                <a:gd name="connsiteX4" fmla="*/ 0 w 282372"/>
                <a:gd name="connsiteY4" fmla="*/ 0 h 154385"/>
                <a:gd name="connsiteX5" fmla="*/ 164494 w 282372"/>
                <a:gd name="connsiteY5" fmla="*/ 0 h 154385"/>
                <a:gd name="connsiteX6" fmla="*/ 164494 w 282372"/>
                <a:gd name="connsiteY6" fmla="*/ 35733 h 154385"/>
                <a:gd name="connsiteX7" fmla="*/ 163631 w 282372"/>
                <a:gd name="connsiteY7" fmla="*/ 65346 h 154385"/>
                <a:gd name="connsiteX8" fmla="*/ 269844 w 282372"/>
                <a:gd name="connsiteY8" fmla="*/ 116645 h 154385"/>
                <a:gd name="connsiteX9" fmla="*/ 278510 w 282372"/>
                <a:gd name="connsiteY9" fmla="*/ 152706 h 154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372" h="154385">
                  <a:moveTo>
                    <a:pt x="278510" y="152706"/>
                  </a:moveTo>
                  <a:cubicBezTo>
                    <a:pt x="269680" y="155663"/>
                    <a:pt x="17538" y="154924"/>
                    <a:pt x="7927" y="148804"/>
                  </a:cubicBezTo>
                  <a:cubicBezTo>
                    <a:pt x="4313" y="146545"/>
                    <a:pt x="2259" y="109786"/>
                    <a:pt x="1068" y="65346"/>
                  </a:cubicBezTo>
                  <a:cubicBezTo>
                    <a:pt x="780" y="55735"/>
                    <a:pt x="575" y="45837"/>
                    <a:pt x="452" y="35733"/>
                  </a:cubicBezTo>
                  <a:cubicBezTo>
                    <a:pt x="452" y="23822"/>
                    <a:pt x="82" y="11747"/>
                    <a:pt x="0" y="0"/>
                  </a:cubicBezTo>
                  <a:lnTo>
                    <a:pt x="164494" y="0"/>
                  </a:lnTo>
                  <a:lnTo>
                    <a:pt x="164494" y="35733"/>
                  </a:lnTo>
                  <a:lnTo>
                    <a:pt x="163631" y="65346"/>
                  </a:lnTo>
                  <a:cubicBezTo>
                    <a:pt x="163631" y="65346"/>
                    <a:pt x="260028" y="108800"/>
                    <a:pt x="269844" y="116645"/>
                  </a:cubicBezTo>
                  <a:cubicBezTo>
                    <a:pt x="279660" y="124490"/>
                    <a:pt x="287300" y="149831"/>
                    <a:pt x="278510" y="152706"/>
                  </a:cubicBezTo>
                  <a:close/>
                </a:path>
              </a:pathLst>
            </a:custGeom>
            <a:solidFill>
              <a:srgbClr val="FFFFF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58" name="Forme libre : forme 57">
              <a:extLst>
                <a:ext uri="{FF2B5EF4-FFF2-40B4-BE49-F238E27FC236}">
                  <a16:creationId xmlns:a16="http://schemas.microsoft.com/office/drawing/2014/main" id="{6EED8CB5-B178-4DE2-BAAA-D628477C3968}"/>
                </a:ext>
              </a:extLst>
            </p:cNvPr>
            <p:cNvSpPr/>
            <p:nvPr/>
          </p:nvSpPr>
          <p:spPr>
            <a:xfrm>
              <a:off x="5959409" y="10120831"/>
              <a:ext cx="283681" cy="119288"/>
            </a:xfrm>
            <a:custGeom>
              <a:avLst/>
              <a:gdLst>
                <a:gd name="connsiteX0" fmla="*/ 279784 w 283681"/>
                <a:gd name="connsiteY0" fmla="*/ 117631 h 119288"/>
                <a:gd name="connsiteX1" fmla="*/ 88428 w 283681"/>
                <a:gd name="connsiteY1" fmla="*/ 118247 h 119288"/>
                <a:gd name="connsiteX2" fmla="*/ 40415 w 283681"/>
                <a:gd name="connsiteY2" fmla="*/ 116809 h 119288"/>
                <a:gd name="connsiteX3" fmla="*/ 7557 w 283681"/>
                <a:gd name="connsiteY3" fmla="*/ 113688 h 119288"/>
                <a:gd name="connsiteX4" fmla="*/ 0 w 283681"/>
                <a:gd name="connsiteY4" fmla="*/ 0 h 119288"/>
                <a:gd name="connsiteX5" fmla="*/ 164946 w 283681"/>
                <a:gd name="connsiteY5" fmla="*/ 0 h 119288"/>
                <a:gd name="connsiteX6" fmla="*/ 164083 w 283681"/>
                <a:gd name="connsiteY6" fmla="*/ 29736 h 119288"/>
                <a:gd name="connsiteX7" fmla="*/ 270871 w 283681"/>
                <a:gd name="connsiteY7" fmla="*/ 81323 h 119288"/>
                <a:gd name="connsiteX8" fmla="*/ 279784 w 283681"/>
                <a:gd name="connsiteY8" fmla="*/ 117631 h 11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681" h="119288">
                  <a:moveTo>
                    <a:pt x="279784" y="117631"/>
                  </a:moveTo>
                  <a:cubicBezTo>
                    <a:pt x="274033" y="119520"/>
                    <a:pt x="166630" y="119890"/>
                    <a:pt x="88428" y="118247"/>
                  </a:cubicBezTo>
                  <a:cubicBezTo>
                    <a:pt x="70316" y="117877"/>
                    <a:pt x="53763" y="117384"/>
                    <a:pt x="40415" y="116809"/>
                  </a:cubicBezTo>
                  <a:cubicBezTo>
                    <a:pt x="22015" y="115947"/>
                    <a:pt x="9693" y="114961"/>
                    <a:pt x="7557" y="113688"/>
                  </a:cubicBezTo>
                  <a:cubicBezTo>
                    <a:pt x="3121" y="110813"/>
                    <a:pt x="986" y="56885"/>
                    <a:pt x="0" y="0"/>
                  </a:cubicBezTo>
                  <a:lnTo>
                    <a:pt x="164946" y="0"/>
                  </a:lnTo>
                  <a:lnTo>
                    <a:pt x="164083" y="29736"/>
                  </a:lnTo>
                  <a:cubicBezTo>
                    <a:pt x="164083" y="29736"/>
                    <a:pt x="261055" y="73437"/>
                    <a:pt x="270871" y="81323"/>
                  </a:cubicBezTo>
                  <a:cubicBezTo>
                    <a:pt x="280687" y="89209"/>
                    <a:pt x="288778" y="114632"/>
                    <a:pt x="279784" y="117631"/>
                  </a:cubicBezTo>
                  <a:close/>
                </a:path>
              </a:pathLst>
            </a:custGeom>
            <a:solidFill>
              <a:srgbClr val="748A34"/>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59" name="Forme libre : forme 58">
              <a:extLst>
                <a:ext uri="{FF2B5EF4-FFF2-40B4-BE49-F238E27FC236}">
                  <a16:creationId xmlns:a16="http://schemas.microsoft.com/office/drawing/2014/main" id="{8F537DC1-4D7D-43F3-99A7-F423C23BB302}"/>
                </a:ext>
              </a:extLst>
            </p:cNvPr>
            <p:cNvSpPr/>
            <p:nvPr/>
          </p:nvSpPr>
          <p:spPr>
            <a:xfrm>
              <a:off x="5979165" y="10227176"/>
              <a:ext cx="257091" cy="2933"/>
            </a:xfrm>
            <a:custGeom>
              <a:avLst/>
              <a:gdLst>
                <a:gd name="connsiteX0" fmla="*/ 256413 w 257091"/>
                <a:gd name="connsiteY0" fmla="*/ 1099 h 2933"/>
                <a:gd name="connsiteX1" fmla="*/ 246 w 257091"/>
                <a:gd name="connsiteY1" fmla="*/ 1346 h 2933"/>
                <a:gd name="connsiteX2" fmla="*/ 246 w 257091"/>
                <a:gd name="connsiteY2" fmla="*/ 1592 h 2933"/>
                <a:gd name="connsiteX3" fmla="*/ 256413 w 257091"/>
                <a:gd name="connsiteY3" fmla="*/ 1798 h 2933"/>
                <a:gd name="connsiteX4" fmla="*/ 256413 w 257091"/>
                <a:gd name="connsiteY4" fmla="*/ 1099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91" h="2933">
                  <a:moveTo>
                    <a:pt x="256413" y="1099"/>
                  </a:moveTo>
                  <a:cubicBezTo>
                    <a:pt x="213904" y="-51"/>
                    <a:pt x="42387" y="-749"/>
                    <a:pt x="246" y="1346"/>
                  </a:cubicBezTo>
                  <a:cubicBezTo>
                    <a:pt x="-82" y="1346"/>
                    <a:pt x="-82" y="1592"/>
                    <a:pt x="246" y="1592"/>
                  </a:cubicBezTo>
                  <a:cubicBezTo>
                    <a:pt x="42345" y="3687"/>
                    <a:pt x="213822" y="2989"/>
                    <a:pt x="256413" y="1798"/>
                  </a:cubicBezTo>
                  <a:cubicBezTo>
                    <a:pt x="257317" y="1798"/>
                    <a:pt x="257317" y="1140"/>
                    <a:pt x="256413" y="1099"/>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0" name="Forme libre : forme 59">
              <a:extLst>
                <a:ext uri="{FF2B5EF4-FFF2-40B4-BE49-F238E27FC236}">
                  <a16:creationId xmlns:a16="http://schemas.microsoft.com/office/drawing/2014/main" id="{BD0EE321-1A14-4B42-8EDF-7F24B8E7FA23}"/>
                </a:ext>
              </a:extLst>
            </p:cNvPr>
            <p:cNvSpPr/>
            <p:nvPr/>
          </p:nvSpPr>
          <p:spPr>
            <a:xfrm>
              <a:off x="6079469" y="10139869"/>
              <a:ext cx="51251" cy="13515"/>
            </a:xfrm>
            <a:custGeom>
              <a:avLst/>
              <a:gdLst>
                <a:gd name="connsiteX0" fmla="*/ 50184 w 51251"/>
                <a:gd name="connsiteY0" fmla="*/ 1252 h 13515"/>
                <a:gd name="connsiteX1" fmla="*/ 199 w 51251"/>
                <a:gd name="connsiteY1" fmla="*/ 12506 h 13515"/>
                <a:gd name="connsiteX2" fmla="*/ 898 w 51251"/>
                <a:gd name="connsiteY2" fmla="*/ 13491 h 13515"/>
                <a:gd name="connsiteX3" fmla="*/ 50184 w 51251"/>
                <a:gd name="connsiteY3" fmla="*/ 3388 h 13515"/>
                <a:gd name="connsiteX4" fmla="*/ 51252 w 51251"/>
                <a:gd name="connsiteY4" fmla="*/ 2320 h 13515"/>
                <a:gd name="connsiteX5" fmla="*/ 50184 w 51251"/>
                <a:gd name="connsiteY5" fmla="*/ 1252 h 13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51" h="13515">
                  <a:moveTo>
                    <a:pt x="50184" y="1252"/>
                  </a:moveTo>
                  <a:cubicBezTo>
                    <a:pt x="33468" y="-1911"/>
                    <a:pt x="13219" y="595"/>
                    <a:pt x="199" y="12506"/>
                  </a:cubicBezTo>
                  <a:cubicBezTo>
                    <a:pt x="-294" y="12957"/>
                    <a:pt x="199" y="13656"/>
                    <a:pt x="898" y="13491"/>
                  </a:cubicBezTo>
                  <a:cubicBezTo>
                    <a:pt x="16915" y="8359"/>
                    <a:pt x="33439" y="4971"/>
                    <a:pt x="50184" y="3388"/>
                  </a:cubicBezTo>
                  <a:cubicBezTo>
                    <a:pt x="50774" y="3388"/>
                    <a:pt x="51252" y="2910"/>
                    <a:pt x="51252" y="2320"/>
                  </a:cubicBezTo>
                  <a:cubicBezTo>
                    <a:pt x="51252" y="1730"/>
                    <a:pt x="50774" y="1252"/>
                    <a:pt x="50184" y="1252"/>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1" name="Forme libre : forme 60">
              <a:extLst>
                <a:ext uri="{FF2B5EF4-FFF2-40B4-BE49-F238E27FC236}">
                  <a16:creationId xmlns:a16="http://schemas.microsoft.com/office/drawing/2014/main" id="{31FAD782-23B0-4CD5-BB85-D5A63D5AF985}"/>
                </a:ext>
              </a:extLst>
            </p:cNvPr>
            <p:cNvSpPr/>
            <p:nvPr/>
          </p:nvSpPr>
          <p:spPr>
            <a:xfrm>
              <a:off x="6091504" y="10147180"/>
              <a:ext cx="51292" cy="13515"/>
            </a:xfrm>
            <a:custGeom>
              <a:avLst/>
              <a:gdLst>
                <a:gd name="connsiteX0" fmla="*/ 50224 w 51292"/>
                <a:gd name="connsiteY0" fmla="*/ 1252 h 13515"/>
                <a:gd name="connsiteX1" fmla="*/ 198 w 51292"/>
                <a:gd name="connsiteY1" fmla="*/ 12506 h 13515"/>
                <a:gd name="connsiteX2" fmla="*/ 938 w 51292"/>
                <a:gd name="connsiteY2" fmla="*/ 13491 h 13515"/>
                <a:gd name="connsiteX3" fmla="*/ 50224 w 51292"/>
                <a:gd name="connsiteY3" fmla="*/ 3388 h 13515"/>
                <a:gd name="connsiteX4" fmla="*/ 51292 w 51292"/>
                <a:gd name="connsiteY4" fmla="*/ 2320 h 13515"/>
                <a:gd name="connsiteX5" fmla="*/ 50224 w 51292"/>
                <a:gd name="connsiteY5" fmla="*/ 1252 h 13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92" h="13515">
                  <a:moveTo>
                    <a:pt x="50224" y="1252"/>
                  </a:moveTo>
                  <a:cubicBezTo>
                    <a:pt x="33508" y="-1911"/>
                    <a:pt x="13013" y="595"/>
                    <a:pt x="198" y="12506"/>
                  </a:cubicBezTo>
                  <a:cubicBezTo>
                    <a:pt x="-294" y="12957"/>
                    <a:pt x="198" y="13656"/>
                    <a:pt x="938" y="13491"/>
                  </a:cubicBezTo>
                  <a:cubicBezTo>
                    <a:pt x="16954" y="8356"/>
                    <a:pt x="33479" y="4968"/>
                    <a:pt x="50224" y="3388"/>
                  </a:cubicBezTo>
                  <a:cubicBezTo>
                    <a:pt x="50814" y="3388"/>
                    <a:pt x="51292" y="2910"/>
                    <a:pt x="51292" y="2320"/>
                  </a:cubicBezTo>
                  <a:cubicBezTo>
                    <a:pt x="51292" y="1730"/>
                    <a:pt x="50814" y="1252"/>
                    <a:pt x="50224" y="1252"/>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2" name="Forme libre : forme 61">
              <a:extLst>
                <a:ext uri="{FF2B5EF4-FFF2-40B4-BE49-F238E27FC236}">
                  <a16:creationId xmlns:a16="http://schemas.microsoft.com/office/drawing/2014/main" id="{02606C62-6064-4E7D-90CB-3829CF864026}"/>
                </a:ext>
              </a:extLst>
            </p:cNvPr>
            <p:cNvSpPr/>
            <p:nvPr/>
          </p:nvSpPr>
          <p:spPr>
            <a:xfrm>
              <a:off x="6103538" y="10154490"/>
              <a:ext cx="51251" cy="13515"/>
            </a:xfrm>
            <a:custGeom>
              <a:avLst/>
              <a:gdLst>
                <a:gd name="connsiteX0" fmla="*/ 50184 w 51251"/>
                <a:gd name="connsiteY0" fmla="*/ 1252 h 13515"/>
                <a:gd name="connsiteX1" fmla="*/ 199 w 51251"/>
                <a:gd name="connsiteY1" fmla="*/ 12506 h 13515"/>
                <a:gd name="connsiteX2" fmla="*/ 898 w 51251"/>
                <a:gd name="connsiteY2" fmla="*/ 13491 h 13515"/>
                <a:gd name="connsiteX3" fmla="*/ 50184 w 51251"/>
                <a:gd name="connsiteY3" fmla="*/ 3388 h 13515"/>
                <a:gd name="connsiteX4" fmla="*/ 51252 w 51251"/>
                <a:gd name="connsiteY4" fmla="*/ 2320 h 13515"/>
                <a:gd name="connsiteX5" fmla="*/ 50184 w 51251"/>
                <a:gd name="connsiteY5" fmla="*/ 1252 h 13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51" h="13515">
                  <a:moveTo>
                    <a:pt x="50184" y="1252"/>
                  </a:moveTo>
                  <a:cubicBezTo>
                    <a:pt x="33468" y="-1911"/>
                    <a:pt x="13219" y="595"/>
                    <a:pt x="199" y="12506"/>
                  </a:cubicBezTo>
                  <a:cubicBezTo>
                    <a:pt x="-294" y="12957"/>
                    <a:pt x="199" y="13656"/>
                    <a:pt x="898" y="13491"/>
                  </a:cubicBezTo>
                  <a:cubicBezTo>
                    <a:pt x="16915" y="8360"/>
                    <a:pt x="33440" y="4972"/>
                    <a:pt x="50184" y="3388"/>
                  </a:cubicBezTo>
                  <a:cubicBezTo>
                    <a:pt x="50774" y="3388"/>
                    <a:pt x="51252" y="2910"/>
                    <a:pt x="51252" y="2320"/>
                  </a:cubicBezTo>
                  <a:cubicBezTo>
                    <a:pt x="51252" y="1730"/>
                    <a:pt x="50774" y="1252"/>
                    <a:pt x="50184" y="1252"/>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3" name="Forme libre : forme 62">
              <a:extLst>
                <a:ext uri="{FF2B5EF4-FFF2-40B4-BE49-F238E27FC236}">
                  <a16:creationId xmlns:a16="http://schemas.microsoft.com/office/drawing/2014/main" id="{696B28BB-1075-4DB8-9669-BC2E98AC45E6}"/>
                </a:ext>
              </a:extLst>
            </p:cNvPr>
            <p:cNvSpPr/>
            <p:nvPr/>
          </p:nvSpPr>
          <p:spPr>
            <a:xfrm>
              <a:off x="6115819" y="10161801"/>
              <a:ext cx="51292" cy="13515"/>
            </a:xfrm>
            <a:custGeom>
              <a:avLst/>
              <a:gdLst>
                <a:gd name="connsiteX0" fmla="*/ 50224 w 51292"/>
                <a:gd name="connsiteY0" fmla="*/ 1252 h 13515"/>
                <a:gd name="connsiteX1" fmla="*/ 198 w 51292"/>
                <a:gd name="connsiteY1" fmla="*/ 12506 h 13515"/>
                <a:gd name="connsiteX2" fmla="*/ 938 w 51292"/>
                <a:gd name="connsiteY2" fmla="*/ 13491 h 13515"/>
                <a:gd name="connsiteX3" fmla="*/ 50224 w 51292"/>
                <a:gd name="connsiteY3" fmla="*/ 3388 h 13515"/>
                <a:gd name="connsiteX4" fmla="*/ 51292 w 51292"/>
                <a:gd name="connsiteY4" fmla="*/ 2320 h 13515"/>
                <a:gd name="connsiteX5" fmla="*/ 50224 w 51292"/>
                <a:gd name="connsiteY5" fmla="*/ 1252 h 13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92" h="13515">
                  <a:moveTo>
                    <a:pt x="50224" y="1252"/>
                  </a:moveTo>
                  <a:cubicBezTo>
                    <a:pt x="33508" y="-1911"/>
                    <a:pt x="13013" y="595"/>
                    <a:pt x="198" y="12506"/>
                  </a:cubicBezTo>
                  <a:cubicBezTo>
                    <a:pt x="-294" y="12957"/>
                    <a:pt x="198" y="13656"/>
                    <a:pt x="938" y="13491"/>
                  </a:cubicBezTo>
                  <a:cubicBezTo>
                    <a:pt x="16954" y="8356"/>
                    <a:pt x="33479" y="4968"/>
                    <a:pt x="50224" y="3388"/>
                  </a:cubicBezTo>
                  <a:cubicBezTo>
                    <a:pt x="50814" y="3388"/>
                    <a:pt x="51292" y="2910"/>
                    <a:pt x="51292" y="2320"/>
                  </a:cubicBezTo>
                  <a:cubicBezTo>
                    <a:pt x="51292" y="1730"/>
                    <a:pt x="50814" y="1252"/>
                    <a:pt x="50224" y="1252"/>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4" name="Forme libre : forme 63">
              <a:extLst>
                <a:ext uri="{FF2B5EF4-FFF2-40B4-BE49-F238E27FC236}">
                  <a16:creationId xmlns:a16="http://schemas.microsoft.com/office/drawing/2014/main" id="{02B23E8D-303D-4623-BA43-4ABB8AB85D9A}"/>
                </a:ext>
              </a:extLst>
            </p:cNvPr>
            <p:cNvSpPr/>
            <p:nvPr/>
          </p:nvSpPr>
          <p:spPr>
            <a:xfrm>
              <a:off x="6108994" y="10097216"/>
              <a:ext cx="54098" cy="47186"/>
            </a:xfrm>
            <a:custGeom>
              <a:avLst/>
              <a:gdLst>
                <a:gd name="connsiteX0" fmla="*/ 51669 w 54098"/>
                <a:gd name="connsiteY0" fmla="*/ 5337 h 47186"/>
                <a:gd name="connsiteX1" fmla="*/ 25875 w 54098"/>
                <a:gd name="connsiteY1" fmla="*/ 6159 h 47186"/>
                <a:gd name="connsiteX2" fmla="*/ 0 w 54098"/>
                <a:gd name="connsiteY2" fmla="*/ 44397 h 47186"/>
                <a:gd name="connsiteX3" fmla="*/ 411 w 54098"/>
                <a:gd name="connsiteY3" fmla="*/ 44972 h 47186"/>
                <a:gd name="connsiteX4" fmla="*/ 2998 w 54098"/>
                <a:gd name="connsiteY4" fmla="*/ 47067 h 47186"/>
                <a:gd name="connsiteX5" fmla="*/ 44070 w 54098"/>
                <a:gd name="connsiteY5" fmla="*/ 29118 h 47186"/>
                <a:gd name="connsiteX6" fmla="*/ 51669 w 54098"/>
                <a:gd name="connsiteY6" fmla="*/ 5337 h 47186"/>
                <a:gd name="connsiteX7" fmla="*/ 22425 w 54098"/>
                <a:gd name="connsiteY7" fmla="*/ 35115 h 47186"/>
                <a:gd name="connsiteX8" fmla="*/ 2218 w 54098"/>
                <a:gd name="connsiteY8" fmla="*/ 43001 h 47186"/>
                <a:gd name="connsiteX9" fmla="*/ 17784 w 54098"/>
                <a:gd name="connsiteY9" fmla="*/ 20986 h 47186"/>
                <a:gd name="connsiteX10" fmla="*/ 26697 w 54098"/>
                <a:gd name="connsiteY10" fmla="*/ 11416 h 47186"/>
                <a:gd name="connsiteX11" fmla="*/ 48424 w 54098"/>
                <a:gd name="connsiteY11" fmla="*/ 15523 h 47186"/>
                <a:gd name="connsiteX12" fmla="*/ 22425 w 54098"/>
                <a:gd name="connsiteY12" fmla="*/ 35115 h 4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098" h="47186">
                  <a:moveTo>
                    <a:pt x="51669" y="5337"/>
                  </a:moveTo>
                  <a:cubicBezTo>
                    <a:pt x="45138" y="-3740"/>
                    <a:pt x="32858" y="286"/>
                    <a:pt x="25875" y="6159"/>
                  </a:cubicBezTo>
                  <a:cubicBezTo>
                    <a:pt x="14041" y="16411"/>
                    <a:pt x="5117" y="29599"/>
                    <a:pt x="0" y="44397"/>
                  </a:cubicBezTo>
                  <a:cubicBezTo>
                    <a:pt x="0" y="44726"/>
                    <a:pt x="0" y="44931"/>
                    <a:pt x="411" y="44972"/>
                  </a:cubicBezTo>
                  <a:cubicBezTo>
                    <a:pt x="411" y="46245"/>
                    <a:pt x="1602" y="47601"/>
                    <a:pt x="2998" y="47067"/>
                  </a:cubicBezTo>
                  <a:cubicBezTo>
                    <a:pt x="16840" y="42015"/>
                    <a:pt x="32242" y="38277"/>
                    <a:pt x="44070" y="29118"/>
                  </a:cubicBezTo>
                  <a:cubicBezTo>
                    <a:pt x="51053" y="23779"/>
                    <a:pt x="57871" y="13922"/>
                    <a:pt x="51669" y="5337"/>
                  </a:cubicBezTo>
                  <a:close/>
                  <a:moveTo>
                    <a:pt x="22425" y="35115"/>
                  </a:moveTo>
                  <a:cubicBezTo>
                    <a:pt x="15648" y="37743"/>
                    <a:pt x="8830" y="40084"/>
                    <a:pt x="2218" y="43001"/>
                  </a:cubicBezTo>
                  <a:cubicBezTo>
                    <a:pt x="7031" y="35404"/>
                    <a:pt x="12227" y="28056"/>
                    <a:pt x="17784" y="20986"/>
                  </a:cubicBezTo>
                  <a:cubicBezTo>
                    <a:pt x="20550" y="17611"/>
                    <a:pt x="23527" y="14415"/>
                    <a:pt x="26697" y="11416"/>
                  </a:cubicBezTo>
                  <a:cubicBezTo>
                    <a:pt x="31667" y="6939"/>
                    <a:pt x="51340" y="-2672"/>
                    <a:pt x="48424" y="15523"/>
                  </a:cubicBezTo>
                  <a:cubicBezTo>
                    <a:pt x="46740" y="25791"/>
                    <a:pt x="30434" y="31911"/>
                    <a:pt x="22425" y="3511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5" name="Forme libre : forme 64">
              <a:extLst>
                <a:ext uri="{FF2B5EF4-FFF2-40B4-BE49-F238E27FC236}">
                  <a16:creationId xmlns:a16="http://schemas.microsoft.com/office/drawing/2014/main" id="{025E3E84-60C9-498D-8557-8CC77C0D24CF}"/>
                </a:ext>
              </a:extLst>
            </p:cNvPr>
            <p:cNvSpPr/>
            <p:nvPr/>
          </p:nvSpPr>
          <p:spPr>
            <a:xfrm>
              <a:off x="6052219" y="10107528"/>
              <a:ext cx="60888" cy="36714"/>
            </a:xfrm>
            <a:custGeom>
              <a:avLst/>
              <a:gdLst>
                <a:gd name="connsiteX0" fmla="*/ 14266 w 60888"/>
                <a:gd name="connsiteY0" fmla="*/ 29567 h 36714"/>
                <a:gd name="connsiteX1" fmla="*/ 58542 w 60888"/>
                <a:gd name="connsiteY1" fmla="*/ 36714 h 36714"/>
                <a:gd name="connsiteX2" fmla="*/ 60647 w 60888"/>
                <a:gd name="connsiteY2" fmla="*/ 34630 h 36714"/>
                <a:gd name="connsiteX3" fmla="*/ 60554 w 60888"/>
                <a:gd name="connsiteY3" fmla="*/ 34003 h 36714"/>
                <a:gd name="connsiteX4" fmla="*/ 60881 w 60888"/>
                <a:gd name="connsiteY4" fmla="*/ 33523 h 36714"/>
                <a:gd name="connsiteX5" fmla="*/ 60801 w 60888"/>
                <a:gd name="connsiteY5" fmla="*/ 33346 h 36714"/>
                <a:gd name="connsiteX6" fmla="*/ 26218 w 60888"/>
                <a:gd name="connsiteY6" fmla="*/ 2788 h 36714"/>
                <a:gd name="connsiteX7" fmla="*/ 1000 w 60888"/>
                <a:gd name="connsiteY7" fmla="*/ 8415 h 36714"/>
                <a:gd name="connsiteX8" fmla="*/ 14266 w 60888"/>
                <a:gd name="connsiteY8" fmla="*/ 29567 h 36714"/>
                <a:gd name="connsiteX9" fmla="*/ 6750 w 60888"/>
                <a:gd name="connsiteY9" fmla="*/ 17615 h 36714"/>
                <a:gd name="connsiteX10" fmla="*/ 26752 w 60888"/>
                <a:gd name="connsiteY10" fmla="*/ 8087 h 36714"/>
                <a:gd name="connsiteX11" fmla="*/ 37718 w 60888"/>
                <a:gd name="connsiteY11" fmla="*/ 15110 h 36714"/>
                <a:gd name="connsiteX12" fmla="*/ 58254 w 60888"/>
                <a:gd name="connsiteY12" fmla="*/ 32525 h 36714"/>
                <a:gd name="connsiteX13" fmla="*/ 36691 w 60888"/>
                <a:gd name="connsiteY13" fmla="*/ 29937 h 36714"/>
                <a:gd name="connsiteX14" fmla="*/ 6750 w 60888"/>
                <a:gd name="connsiteY14" fmla="*/ 17615 h 3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888" h="36714">
                  <a:moveTo>
                    <a:pt x="14266" y="29567"/>
                  </a:moveTo>
                  <a:cubicBezTo>
                    <a:pt x="28066" y="35482"/>
                    <a:pt x="43920" y="35235"/>
                    <a:pt x="58542" y="36714"/>
                  </a:cubicBezTo>
                  <a:cubicBezTo>
                    <a:pt x="59699" y="36720"/>
                    <a:pt x="60641" y="35787"/>
                    <a:pt x="60647" y="34630"/>
                  </a:cubicBezTo>
                  <a:cubicBezTo>
                    <a:pt x="60648" y="34417"/>
                    <a:pt x="60617" y="34206"/>
                    <a:pt x="60554" y="34003"/>
                  </a:cubicBezTo>
                  <a:cubicBezTo>
                    <a:pt x="60777" y="33961"/>
                    <a:pt x="60923" y="33746"/>
                    <a:pt x="60881" y="33523"/>
                  </a:cubicBezTo>
                  <a:cubicBezTo>
                    <a:pt x="60869" y="33458"/>
                    <a:pt x="60841" y="33398"/>
                    <a:pt x="60801" y="33346"/>
                  </a:cubicBezTo>
                  <a:cubicBezTo>
                    <a:pt x="52150" y="20306"/>
                    <a:pt x="40224" y="9768"/>
                    <a:pt x="26218" y="2788"/>
                  </a:cubicBezTo>
                  <a:cubicBezTo>
                    <a:pt x="18004" y="-1319"/>
                    <a:pt x="5107" y="-1976"/>
                    <a:pt x="1000" y="8415"/>
                  </a:cubicBezTo>
                  <a:cubicBezTo>
                    <a:pt x="-3108" y="18806"/>
                    <a:pt x="6257" y="26117"/>
                    <a:pt x="14266" y="29567"/>
                  </a:cubicBezTo>
                  <a:close/>
                  <a:moveTo>
                    <a:pt x="6750" y="17615"/>
                  </a:moveTo>
                  <a:cubicBezTo>
                    <a:pt x="-725" y="612"/>
                    <a:pt x="20796" y="4965"/>
                    <a:pt x="26752" y="8087"/>
                  </a:cubicBezTo>
                  <a:cubicBezTo>
                    <a:pt x="30563" y="10176"/>
                    <a:pt x="34227" y="12522"/>
                    <a:pt x="37718" y="15110"/>
                  </a:cubicBezTo>
                  <a:cubicBezTo>
                    <a:pt x="45111" y="20367"/>
                    <a:pt x="51559" y="26610"/>
                    <a:pt x="58254" y="32525"/>
                  </a:cubicBezTo>
                  <a:cubicBezTo>
                    <a:pt x="51108" y="31375"/>
                    <a:pt x="43920" y="30841"/>
                    <a:pt x="36691" y="29937"/>
                  </a:cubicBezTo>
                  <a:cubicBezTo>
                    <a:pt x="28231" y="28869"/>
                    <a:pt x="10898" y="27021"/>
                    <a:pt x="6750" y="1761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6" name="Forme libre : forme 65">
              <a:extLst>
                <a:ext uri="{FF2B5EF4-FFF2-40B4-BE49-F238E27FC236}">
                  <a16:creationId xmlns:a16="http://schemas.microsoft.com/office/drawing/2014/main" id="{6FDBBAAE-17FF-4F60-970E-853F5A166642}"/>
                </a:ext>
              </a:extLst>
            </p:cNvPr>
            <p:cNvSpPr/>
            <p:nvPr/>
          </p:nvSpPr>
          <p:spPr>
            <a:xfrm>
              <a:off x="5905564" y="9286778"/>
              <a:ext cx="235836" cy="778399"/>
            </a:xfrm>
            <a:custGeom>
              <a:avLst/>
              <a:gdLst>
                <a:gd name="connsiteX0" fmla="*/ 0 w 235836"/>
                <a:gd name="connsiteY0" fmla="*/ 0 h 778399"/>
                <a:gd name="connsiteX1" fmla="*/ 45426 w 235836"/>
                <a:gd name="connsiteY1" fmla="*/ 444360 h 778399"/>
                <a:gd name="connsiteX2" fmla="*/ 46329 w 235836"/>
                <a:gd name="connsiteY2" fmla="*/ 467319 h 778399"/>
                <a:gd name="connsiteX3" fmla="*/ 54544 w 235836"/>
                <a:gd name="connsiteY3" fmla="*/ 778400 h 778399"/>
                <a:gd name="connsiteX4" fmla="*/ 235836 w 235836"/>
                <a:gd name="connsiteY4" fmla="*/ 778400 h 778399"/>
                <a:gd name="connsiteX5" fmla="*/ 217231 w 235836"/>
                <a:gd name="connsiteY5" fmla="*/ 434338 h 778399"/>
                <a:gd name="connsiteX6" fmla="*/ 154103 w 235836"/>
                <a:gd name="connsiteY6" fmla="*/ 0 h 77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836" h="778399">
                  <a:moveTo>
                    <a:pt x="0" y="0"/>
                  </a:moveTo>
                  <a:cubicBezTo>
                    <a:pt x="0" y="0"/>
                    <a:pt x="44399" y="438815"/>
                    <a:pt x="45426" y="444360"/>
                  </a:cubicBezTo>
                  <a:cubicBezTo>
                    <a:pt x="45426" y="445099"/>
                    <a:pt x="45878" y="453519"/>
                    <a:pt x="46329" y="467319"/>
                  </a:cubicBezTo>
                  <a:cubicBezTo>
                    <a:pt x="48712" y="542851"/>
                    <a:pt x="54544" y="778400"/>
                    <a:pt x="54544" y="778400"/>
                  </a:cubicBezTo>
                  <a:lnTo>
                    <a:pt x="235836" y="778400"/>
                  </a:lnTo>
                  <a:cubicBezTo>
                    <a:pt x="235836" y="778400"/>
                    <a:pt x="224008" y="499396"/>
                    <a:pt x="217231" y="434338"/>
                  </a:cubicBezTo>
                  <a:cubicBezTo>
                    <a:pt x="208605" y="351290"/>
                    <a:pt x="154103" y="0"/>
                    <a:pt x="154103" y="0"/>
                  </a:cubicBezTo>
                  <a:close/>
                </a:path>
              </a:pathLst>
            </a:custGeom>
            <a:solidFill>
              <a:srgbClr val="455A64"/>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7" name="Forme libre : forme 66">
              <a:extLst>
                <a:ext uri="{FF2B5EF4-FFF2-40B4-BE49-F238E27FC236}">
                  <a16:creationId xmlns:a16="http://schemas.microsoft.com/office/drawing/2014/main" id="{9C3A91C8-462B-42B1-9624-EC6BF761B491}"/>
                </a:ext>
              </a:extLst>
            </p:cNvPr>
            <p:cNvSpPr/>
            <p:nvPr/>
          </p:nvSpPr>
          <p:spPr>
            <a:xfrm>
              <a:off x="5925067" y="9302129"/>
              <a:ext cx="58492" cy="734381"/>
            </a:xfrm>
            <a:custGeom>
              <a:avLst/>
              <a:gdLst>
                <a:gd name="connsiteX0" fmla="*/ 47527 w 58492"/>
                <a:gd name="connsiteY0" fmla="*/ 444493 h 734381"/>
                <a:gd name="connsiteX1" fmla="*/ 22349 w 58492"/>
                <a:gd name="connsiteY1" fmla="*/ 159904 h 734381"/>
                <a:gd name="connsiteX2" fmla="*/ 704 w 58492"/>
                <a:gd name="connsiteY2" fmla="*/ 339 h 734381"/>
                <a:gd name="connsiteX3" fmla="*/ 6 w 58492"/>
                <a:gd name="connsiteY3" fmla="*/ 339 h 734381"/>
                <a:gd name="connsiteX4" fmla="*/ 32494 w 58492"/>
                <a:gd name="connsiteY4" fmla="*/ 285503 h 734381"/>
                <a:gd name="connsiteX5" fmla="*/ 50853 w 58492"/>
                <a:gd name="connsiteY5" fmla="*/ 571324 h 734381"/>
                <a:gd name="connsiteX6" fmla="*/ 56480 w 58492"/>
                <a:gd name="connsiteY6" fmla="*/ 733559 h 734381"/>
                <a:gd name="connsiteX7" fmla="*/ 57691 w 58492"/>
                <a:gd name="connsiteY7" fmla="*/ 734361 h 734381"/>
                <a:gd name="connsiteX8" fmla="*/ 58493 w 58492"/>
                <a:gd name="connsiteY8" fmla="*/ 733559 h 734381"/>
                <a:gd name="connsiteX9" fmla="*/ 47527 w 58492"/>
                <a:gd name="connsiteY9" fmla="*/ 444493 h 73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492" h="734381">
                  <a:moveTo>
                    <a:pt x="47527" y="444493"/>
                  </a:moveTo>
                  <a:cubicBezTo>
                    <a:pt x="42050" y="349397"/>
                    <a:pt x="33658" y="254534"/>
                    <a:pt x="22349" y="159904"/>
                  </a:cubicBezTo>
                  <a:cubicBezTo>
                    <a:pt x="15983" y="106510"/>
                    <a:pt x="8344" y="53486"/>
                    <a:pt x="704" y="339"/>
                  </a:cubicBezTo>
                  <a:cubicBezTo>
                    <a:pt x="704" y="-113"/>
                    <a:pt x="-76" y="-113"/>
                    <a:pt x="6" y="339"/>
                  </a:cubicBezTo>
                  <a:cubicBezTo>
                    <a:pt x="14012" y="94805"/>
                    <a:pt x="23951" y="190257"/>
                    <a:pt x="32494" y="285503"/>
                  </a:cubicBezTo>
                  <a:cubicBezTo>
                    <a:pt x="41037" y="380749"/>
                    <a:pt x="46993" y="475913"/>
                    <a:pt x="50853" y="571324"/>
                  </a:cubicBezTo>
                  <a:cubicBezTo>
                    <a:pt x="53071" y="625375"/>
                    <a:pt x="54755" y="679467"/>
                    <a:pt x="56480" y="733559"/>
                  </a:cubicBezTo>
                  <a:cubicBezTo>
                    <a:pt x="56593" y="734115"/>
                    <a:pt x="57135" y="734474"/>
                    <a:pt x="57691" y="734361"/>
                  </a:cubicBezTo>
                  <a:cubicBezTo>
                    <a:pt x="58095" y="734279"/>
                    <a:pt x="58411" y="733963"/>
                    <a:pt x="58493" y="733559"/>
                  </a:cubicBezTo>
                  <a:cubicBezTo>
                    <a:pt x="56152" y="637122"/>
                    <a:pt x="53153" y="540725"/>
                    <a:pt x="47527" y="444493"/>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8" name="Forme libre : forme 67">
              <a:extLst>
                <a:ext uri="{FF2B5EF4-FFF2-40B4-BE49-F238E27FC236}">
                  <a16:creationId xmlns:a16="http://schemas.microsoft.com/office/drawing/2014/main" id="{7E3FA5EF-A044-42F4-99EB-87E10615E697}"/>
                </a:ext>
              </a:extLst>
            </p:cNvPr>
            <p:cNvSpPr/>
            <p:nvPr/>
          </p:nvSpPr>
          <p:spPr>
            <a:xfrm>
              <a:off x="5967419" y="10033921"/>
              <a:ext cx="162654" cy="4712"/>
            </a:xfrm>
            <a:custGeom>
              <a:avLst/>
              <a:gdLst>
                <a:gd name="connsiteX0" fmla="*/ 162358 w 162654"/>
                <a:gd name="connsiteY0" fmla="*/ 2055 h 4712"/>
                <a:gd name="connsiteX1" fmla="*/ 147654 w 162654"/>
                <a:gd name="connsiteY1" fmla="*/ 1480 h 4712"/>
                <a:gd name="connsiteX2" fmla="*/ 131226 w 162654"/>
                <a:gd name="connsiteY2" fmla="*/ 1028 h 4712"/>
                <a:gd name="connsiteX3" fmla="*/ 99764 w 162654"/>
                <a:gd name="connsiteY3" fmla="*/ 206 h 4712"/>
                <a:gd name="connsiteX4" fmla="*/ 36349 w 162654"/>
                <a:gd name="connsiteY4" fmla="*/ 658 h 4712"/>
                <a:gd name="connsiteX5" fmla="*/ 18893 w 162654"/>
                <a:gd name="connsiteY5" fmla="*/ 1274 h 4712"/>
                <a:gd name="connsiteX6" fmla="*/ 288 w 162654"/>
                <a:gd name="connsiteY6" fmla="*/ 2014 h 4712"/>
                <a:gd name="connsiteX7" fmla="*/ 0 w 162654"/>
                <a:gd name="connsiteY7" fmla="*/ 2301 h 4712"/>
                <a:gd name="connsiteX8" fmla="*/ 288 w 162654"/>
                <a:gd name="connsiteY8" fmla="*/ 2589 h 4712"/>
                <a:gd name="connsiteX9" fmla="*/ 32365 w 162654"/>
                <a:gd name="connsiteY9" fmla="*/ 3903 h 4712"/>
                <a:gd name="connsiteX10" fmla="*/ 63826 w 162654"/>
                <a:gd name="connsiteY10" fmla="*/ 4601 h 4712"/>
                <a:gd name="connsiteX11" fmla="*/ 127242 w 162654"/>
                <a:gd name="connsiteY11" fmla="*/ 3944 h 4712"/>
                <a:gd name="connsiteX12" fmla="*/ 144656 w 162654"/>
                <a:gd name="connsiteY12" fmla="*/ 3451 h 4712"/>
                <a:gd name="connsiteX13" fmla="*/ 153980 w 162654"/>
                <a:gd name="connsiteY13" fmla="*/ 3081 h 4712"/>
                <a:gd name="connsiteX14" fmla="*/ 162194 w 162654"/>
                <a:gd name="connsiteY14" fmla="*/ 2794 h 4712"/>
                <a:gd name="connsiteX15" fmla="*/ 162646 w 162654"/>
                <a:gd name="connsiteY15" fmla="*/ 2506 h 4712"/>
                <a:gd name="connsiteX16" fmla="*/ 162358 w 162654"/>
                <a:gd name="connsiteY16" fmla="*/ 2055 h 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54" h="4712">
                  <a:moveTo>
                    <a:pt x="162358" y="2055"/>
                  </a:moveTo>
                  <a:cubicBezTo>
                    <a:pt x="157594" y="1439"/>
                    <a:pt x="152460" y="1644"/>
                    <a:pt x="147654" y="1480"/>
                  </a:cubicBezTo>
                  <a:cubicBezTo>
                    <a:pt x="142192" y="1274"/>
                    <a:pt x="136770" y="1233"/>
                    <a:pt x="131226" y="1028"/>
                  </a:cubicBezTo>
                  <a:cubicBezTo>
                    <a:pt x="120711" y="617"/>
                    <a:pt x="110238" y="371"/>
                    <a:pt x="99764" y="206"/>
                  </a:cubicBezTo>
                  <a:cubicBezTo>
                    <a:pt x="78626" y="-177"/>
                    <a:pt x="57487" y="-26"/>
                    <a:pt x="36349" y="658"/>
                  </a:cubicBezTo>
                  <a:cubicBezTo>
                    <a:pt x="30517" y="658"/>
                    <a:pt x="24684" y="1028"/>
                    <a:pt x="18893" y="1274"/>
                  </a:cubicBezTo>
                  <a:cubicBezTo>
                    <a:pt x="13102" y="1521"/>
                    <a:pt x="6572" y="2055"/>
                    <a:pt x="288" y="2014"/>
                  </a:cubicBezTo>
                  <a:cubicBezTo>
                    <a:pt x="129" y="2014"/>
                    <a:pt x="0" y="2142"/>
                    <a:pt x="0" y="2301"/>
                  </a:cubicBezTo>
                  <a:cubicBezTo>
                    <a:pt x="0" y="2460"/>
                    <a:pt x="129" y="2589"/>
                    <a:pt x="288" y="2589"/>
                  </a:cubicBezTo>
                  <a:cubicBezTo>
                    <a:pt x="10966" y="2589"/>
                    <a:pt x="21727" y="3492"/>
                    <a:pt x="32365" y="3903"/>
                  </a:cubicBezTo>
                  <a:cubicBezTo>
                    <a:pt x="43003" y="4314"/>
                    <a:pt x="53312" y="4437"/>
                    <a:pt x="63826" y="4601"/>
                  </a:cubicBezTo>
                  <a:cubicBezTo>
                    <a:pt x="84937" y="4889"/>
                    <a:pt x="106130" y="4601"/>
                    <a:pt x="127242" y="3944"/>
                  </a:cubicBezTo>
                  <a:cubicBezTo>
                    <a:pt x="133033" y="3698"/>
                    <a:pt x="138865" y="3615"/>
                    <a:pt x="144656" y="3451"/>
                  </a:cubicBezTo>
                  <a:cubicBezTo>
                    <a:pt x="147778" y="3451"/>
                    <a:pt x="150858" y="3164"/>
                    <a:pt x="153980" y="3081"/>
                  </a:cubicBezTo>
                  <a:cubicBezTo>
                    <a:pt x="157101" y="2999"/>
                    <a:pt x="159483" y="3081"/>
                    <a:pt x="162194" y="2794"/>
                  </a:cubicBezTo>
                  <a:cubicBezTo>
                    <a:pt x="162398" y="2839"/>
                    <a:pt x="162600" y="2711"/>
                    <a:pt x="162646" y="2506"/>
                  </a:cubicBezTo>
                  <a:cubicBezTo>
                    <a:pt x="162691" y="2302"/>
                    <a:pt x="162562" y="2100"/>
                    <a:pt x="162358" y="205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69" name="Forme libre : forme 68">
              <a:extLst>
                <a:ext uri="{FF2B5EF4-FFF2-40B4-BE49-F238E27FC236}">
                  <a16:creationId xmlns:a16="http://schemas.microsoft.com/office/drawing/2014/main" id="{F0C29D83-ACE1-4803-B776-468C051FA196}"/>
                </a:ext>
              </a:extLst>
            </p:cNvPr>
            <p:cNvSpPr/>
            <p:nvPr/>
          </p:nvSpPr>
          <p:spPr>
            <a:xfrm>
              <a:off x="5905564" y="9286778"/>
              <a:ext cx="131636" cy="467319"/>
            </a:xfrm>
            <a:custGeom>
              <a:avLst/>
              <a:gdLst>
                <a:gd name="connsiteX0" fmla="*/ 0 w 131636"/>
                <a:gd name="connsiteY0" fmla="*/ 0 h 467319"/>
                <a:gd name="connsiteX1" fmla="*/ 45426 w 131636"/>
                <a:gd name="connsiteY1" fmla="*/ 444360 h 467319"/>
                <a:gd name="connsiteX2" fmla="*/ 46329 w 131636"/>
                <a:gd name="connsiteY2" fmla="*/ 467319 h 467319"/>
                <a:gd name="connsiteX3" fmla="*/ 131636 w 131636"/>
                <a:gd name="connsiteY3" fmla="*/ 0 h 467319"/>
              </a:gdLst>
              <a:ahLst/>
              <a:cxnLst>
                <a:cxn ang="0">
                  <a:pos x="connsiteX0" y="connsiteY0"/>
                </a:cxn>
                <a:cxn ang="0">
                  <a:pos x="connsiteX1" y="connsiteY1"/>
                </a:cxn>
                <a:cxn ang="0">
                  <a:pos x="connsiteX2" y="connsiteY2"/>
                </a:cxn>
                <a:cxn ang="0">
                  <a:pos x="connsiteX3" y="connsiteY3"/>
                </a:cxn>
              </a:cxnLst>
              <a:rect l="l" t="t" r="r" b="b"/>
              <a:pathLst>
                <a:path w="131636" h="467319">
                  <a:moveTo>
                    <a:pt x="0" y="0"/>
                  </a:moveTo>
                  <a:cubicBezTo>
                    <a:pt x="0" y="0"/>
                    <a:pt x="44399" y="438815"/>
                    <a:pt x="45426" y="444360"/>
                  </a:cubicBezTo>
                  <a:cubicBezTo>
                    <a:pt x="45426" y="445099"/>
                    <a:pt x="45878" y="453519"/>
                    <a:pt x="46329" y="467319"/>
                  </a:cubicBezTo>
                  <a:lnTo>
                    <a:pt x="131636" y="0"/>
                  </a:ln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0" name="Forme libre : forme 69">
              <a:extLst>
                <a:ext uri="{FF2B5EF4-FFF2-40B4-BE49-F238E27FC236}">
                  <a16:creationId xmlns:a16="http://schemas.microsoft.com/office/drawing/2014/main" id="{2F31E569-4637-4BB7-8950-D0F62422AAE4}"/>
                </a:ext>
              </a:extLst>
            </p:cNvPr>
            <p:cNvSpPr/>
            <p:nvPr/>
          </p:nvSpPr>
          <p:spPr>
            <a:xfrm>
              <a:off x="5548002" y="9855464"/>
              <a:ext cx="259728" cy="356334"/>
            </a:xfrm>
            <a:custGeom>
              <a:avLst/>
              <a:gdLst>
                <a:gd name="connsiteX0" fmla="*/ 235742 w 259728"/>
                <a:gd name="connsiteY0" fmla="*/ 356260 h 356334"/>
                <a:gd name="connsiteX1" fmla="*/ 193 w 259728"/>
                <a:gd name="connsiteY1" fmla="*/ 223063 h 356334"/>
                <a:gd name="connsiteX2" fmla="*/ 34201 w 259728"/>
                <a:gd name="connsiteY2" fmla="*/ 146545 h 356334"/>
                <a:gd name="connsiteX3" fmla="*/ 108747 w 259728"/>
                <a:gd name="connsiteY3" fmla="*/ 0 h 356334"/>
                <a:gd name="connsiteX4" fmla="*/ 259728 w 259728"/>
                <a:gd name="connsiteY4" fmla="*/ 82514 h 356334"/>
                <a:gd name="connsiteX5" fmla="*/ 211427 w 259728"/>
                <a:gd name="connsiteY5" fmla="*/ 165028 h 356334"/>
                <a:gd name="connsiteX6" fmla="*/ 191630 w 259728"/>
                <a:gd name="connsiteY6" fmla="*/ 198912 h 356334"/>
                <a:gd name="connsiteX7" fmla="*/ 176721 w 259728"/>
                <a:gd name="connsiteY7" fmla="*/ 224459 h 356334"/>
                <a:gd name="connsiteX8" fmla="*/ 245353 w 259728"/>
                <a:gd name="connsiteY8" fmla="*/ 320404 h 356334"/>
                <a:gd name="connsiteX9" fmla="*/ 235742 w 259728"/>
                <a:gd name="connsiteY9" fmla="*/ 356260 h 35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728" h="356334">
                  <a:moveTo>
                    <a:pt x="235742" y="356260"/>
                  </a:moveTo>
                  <a:cubicBezTo>
                    <a:pt x="226583" y="354576"/>
                    <a:pt x="5738" y="233043"/>
                    <a:pt x="193" y="223063"/>
                  </a:cubicBezTo>
                  <a:cubicBezTo>
                    <a:pt x="-1943" y="219325"/>
                    <a:pt x="13911" y="186098"/>
                    <a:pt x="34201" y="146545"/>
                  </a:cubicBezTo>
                  <a:lnTo>
                    <a:pt x="108747" y="0"/>
                  </a:lnTo>
                  <a:lnTo>
                    <a:pt x="259728" y="82514"/>
                  </a:lnTo>
                  <a:lnTo>
                    <a:pt x="211427" y="165028"/>
                  </a:lnTo>
                  <a:lnTo>
                    <a:pt x="191630" y="198912"/>
                  </a:lnTo>
                  <a:lnTo>
                    <a:pt x="176721" y="224459"/>
                  </a:lnTo>
                  <a:cubicBezTo>
                    <a:pt x="176721" y="224459"/>
                    <a:pt x="240465" y="308863"/>
                    <a:pt x="245353" y="320404"/>
                  </a:cubicBezTo>
                  <a:cubicBezTo>
                    <a:pt x="250240" y="331945"/>
                    <a:pt x="244860" y="357903"/>
                    <a:pt x="235742" y="356260"/>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1" name="Forme libre : forme 70">
              <a:extLst>
                <a:ext uri="{FF2B5EF4-FFF2-40B4-BE49-F238E27FC236}">
                  <a16:creationId xmlns:a16="http://schemas.microsoft.com/office/drawing/2014/main" id="{22342518-D2A3-45D9-B630-E3F0C4ED6172}"/>
                </a:ext>
              </a:extLst>
            </p:cNvPr>
            <p:cNvSpPr/>
            <p:nvPr/>
          </p:nvSpPr>
          <p:spPr>
            <a:xfrm>
              <a:off x="5548002" y="9943728"/>
              <a:ext cx="247438" cy="268070"/>
            </a:xfrm>
            <a:custGeom>
              <a:avLst/>
              <a:gdLst>
                <a:gd name="connsiteX0" fmla="*/ 235742 w 247438"/>
                <a:gd name="connsiteY0" fmla="*/ 267996 h 268070"/>
                <a:gd name="connsiteX1" fmla="*/ 193 w 247438"/>
                <a:gd name="connsiteY1" fmla="*/ 134799 h 268070"/>
                <a:gd name="connsiteX2" fmla="*/ 34201 w 247438"/>
                <a:gd name="connsiteY2" fmla="*/ 58281 h 268070"/>
                <a:gd name="connsiteX3" fmla="*/ 63855 w 247438"/>
                <a:gd name="connsiteY3" fmla="*/ 0 h 268070"/>
                <a:gd name="connsiteX4" fmla="*/ 211715 w 247438"/>
                <a:gd name="connsiteY4" fmla="*/ 76764 h 268070"/>
                <a:gd name="connsiteX5" fmla="*/ 191918 w 247438"/>
                <a:gd name="connsiteY5" fmla="*/ 110648 h 268070"/>
                <a:gd name="connsiteX6" fmla="*/ 177009 w 247438"/>
                <a:gd name="connsiteY6" fmla="*/ 136195 h 268070"/>
                <a:gd name="connsiteX7" fmla="*/ 245640 w 247438"/>
                <a:gd name="connsiteY7" fmla="*/ 232140 h 268070"/>
                <a:gd name="connsiteX8" fmla="*/ 235742 w 247438"/>
                <a:gd name="connsiteY8" fmla="*/ 267996 h 26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438" h="268070">
                  <a:moveTo>
                    <a:pt x="235742" y="267996"/>
                  </a:moveTo>
                  <a:cubicBezTo>
                    <a:pt x="226583" y="266312"/>
                    <a:pt x="5738" y="144779"/>
                    <a:pt x="193" y="134799"/>
                  </a:cubicBezTo>
                  <a:cubicBezTo>
                    <a:pt x="-1943" y="131061"/>
                    <a:pt x="13911" y="97834"/>
                    <a:pt x="34201" y="58281"/>
                  </a:cubicBezTo>
                  <a:cubicBezTo>
                    <a:pt x="38555" y="49697"/>
                    <a:pt x="57448" y="10391"/>
                    <a:pt x="63855" y="0"/>
                  </a:cubicBezTo>
                  <a:cubicBezTo>
                    <a:pt x="107104" y="23370"/>
                    <a:pt x="172696" y="56269"/>
                    <a:pt x="211715" y="76764"/>
                  </a:cubicBezTo>
                  <a:lnTo>
                    <a:pt x="191918" y="110648"/>
                  </a:lnTo>
                  <a:lnTo>
                    <a:pt x="177009" y="136195"/>
                  </a:lnTo>
                  <a:cubicBezTo>
                    <a:pt x="177009" y="136195"/>
                    <a:pt x="240753" y="220599"/>
                    <a:pt x="245640" y="232140"/>
                  </a:cubicBezTo>
                  <a:cubicBezTo>
                    <a:pt x="250528" y="243681"/>
                    <a:pt x="244860" y="269639"/>
                    <a:pt x="235742" y="267996"/>
                  </a:cubicBezTo>
                  <a:close/>
                </a:path>
              </a:pathLst>
            </a:custGeom>
            <a:solidFill>
              <a:srgbClr val="FFFFF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2" name="Forme libre : forme 71">
              <a:extLst>
                <a:ext uri="{FF2B5EF4-FFF2-40B4-BE49-F238E27FC236}">
                  <a16:creationId xmlns:a16="http://schemas.microsoft.com/office/drawing/2014/main" id="{2DBE471A-F1F2-49DC-AD7C-7C9607526225}"/>
                </a:ext>
              </a:extLst>
            </p:cNvPr>
            <p:cNvSpPr/>
            <p:nvPr/>
          </p:nvSpPr>
          <p:spPr>
            <a:xfrm>
              <a:off x="5547024" y="9975066"/>
              <a:ext cx="248678" cy="237392"/>
            </a:xfrm>
            <a:custGeom>
              <a:avLst/>
              <a:gdLst>
                <a:gd name="connsiteX0" fmla="*/ 237049 w 248678"/>
                <a:gd name="connsiteY0" fmla="*/ 237315 h 237392"/>
                <a:gd name="connsiteX1" fmla="*/ 186 w 248678"/>
                <a:gd name="connsiteY1" fmla="*/ 103420 h 237392"/>
                <a:gd name="connsiteX2" fmla="*/ 48076 w 248678"/>
                <a:gd name="connsiteY2" fmla="*/ 0 h 237392"/>
                <a:gd name="connsiteX3" fmla="*/ 192814 w 248678"/>
                <a:gd name="connsiteY3" fmla="*/ 79105 h 237392"/>
                <a:gd name="connsiteX4" fmla="*/ 177823 w 248678"/>
                <a:gd name="connsiteY4" fmla="*/ 104816 h 237392"/>
                <a:gd name="connsiteX5" fmla="*/ 246824 w 248678"/>
                <a:gd name="connsiteY5" fmla="*/ 201295 h 237392"/>
                <a:gd name="connsiteX6" fmla="*/ 237049 w 248678"/>
                <a:gd name="connsiteY6" fmla="*/ 237315 h 23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678" h="237392">
                  <a:moveTo>
                    <a:pt x="237049" y="237315"/>
                  </a:moveTo>
                  <a:cubicBezTo>
                    <a:pt x="227890" y="235631"/>
                    <a:pt x="5731" y="113441"/>
                    <a:pt x="186" y="103420"/>
                  </a:cubicBezTo>
                  <a:cubicBezTo>
                    <a:pt x="-2361" y="98778"/>
                    <a:pt x="21666" y="50437"/>
                    <a:pt x="48076" y="0"/>
                  </a:cubicBezTo>
                  <a:lnTo>
                    <a:pt x="192814" y="79105"/>
                  </a:lnTo>
                  <a:lnTo>
                    <a:pt x="177823" y="104816"/>
                  </a:lnTo>
                  <a:cubicBezTo>
                    <a:pt x="177823" y="104816"/>
                    <a:pt x="241937" y="189630"/>
                    <a:pt x="246824" y="201295"/>
                  </a:cubicBezTo>
                  <a:cubicBezTo>
                    <a:pt x="251712" y="212959"/>
                    <a:pt x="246413" y="238999"/>
                    <a:pt x="237049" y="237315"/>
                  </a:cubicBezTo>
                  <a:close/>
                </a:path>
              </a:pathLst>
            </a:custGeom>
            <a:solidFill>
              <a:srgbClr val="748A34"/>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73" name="Forme libre : forme 72">
              <a:extLst>
                <a:ext uri="{FF2B5EF4-FFF2-40B4-BE49-F238E27FC236}">
                  <a16:creationId xmlns:a16="http://schemas.microsoft.com/office/drawing/2014/main" id="{F11E3D40-B732-4322-B72B-6ED6F8DAE2AF}"/>
                </a:ext>
              </a:extLst>
            </p:cNvPr>
            <p:cNvSpPr/>
            <p:nvPr/>
          </p:nvSpPr>
          <p:spPr>
            <a:xfrm>
              <a:off x="5560814" y="10079101"/>
              <a:ext cx="225602" cy="123398"/>
            </a:xfrm>
            <a:custGeom>
              <a:avLst/>
              <a:gdLst>
                <a:gd name="connsiteX0" fmla="*/ 225148 w 225602"/>
                <a:gd name="connsiteY0" fmla="*/ 122642 h 123398"/>
                <a:gd name="connsiteX1" fmla="*/ 278 w 225602"/>
                <a:gd name="connsiteY1" fmla="*/ 0 h 123398"/>
                <a:gd name="connsiteX2" fmla="*/ 278 w 225602"/>
                <a:gd name="connsiteY2" fmla="*/ 247 h 123398"/>
                <a:gd name="connsiteX3" fmla="*/ 224943 w 225602"/>
                <a:gd name="connsiteY3" fmla="*/ 123258 h 123398"/>
                <a:gd name="connsiteX4" fmla="*/ 225148 w 225602"/>
                <a:gd name="connsiteY4" fmla="*/ 122642 h 123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602" h="123398">
                  <a:moveTo>
                    <a:pt x="225148" y="122642"/>
                  </a:moveTo>
                  <a:cubicBezTo>
                    <a:pt x="188389" y="101243"/>
                    <a:pt x="38229" y="18400"/>
                    <a:pt x="278" y="0"/>
                  </a:cubicBezTo>
                  <a:cubicBezTo>
                    <a:pt x="-50" y="0"/>
                    <a:pt x="-133" y="0"/>
                    <a:pt x="278" y="247"/>
                  </a:cubicBezTo>
                  <a:cubicBezTo>
                    <a:pt x="36216" y="22261"/>
                    <a:pt x="187074" y="103913"/>
                    <a:pt x="224943" y="123258"/>
                  </a:cubicBezTo>
                  <a:cubicBezTo>
                    <a:pt x="225600" y="123668"/>
                    <a:pt x="225929" y="123093"/>
                    <a:pt x="225148" y="122642"/>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4" name="Forme libre : forme 73">
              <a:extLst>
                <a:ext uri="{FF2B5EF4-FFF2-40B4-BE49-F238E27FC236}">
                  <a16:creationId xmlns:a16="http://schemas.microsoft.com/office/drawing/2014/main" id="{E4DEAA20-7B9D-49A4-9DC4-34D35A58F2ED}"/>
                </a:ext>
              </a:extLst>
            </p:cNvPr>
            <p:cNvSpPr/>
            <p:nvPr/>
          </p:nvSpPr>
          <p:spPr>
            <a:xfrm>
              <a:off x="5685094" y="10059148"/>
              <a:ext cx="50161" cy="17362"/>
            </a:xfrm>
            <a:custGeom>
              <a:avLst/>
              <a:gdLst>
                <a:gd name="connsiteX0" fmla="*/ 49692 w 50161"/>
                <a:gd name="connsiteY0" fmla="*/ 15353 h 17362"/>
                <a:gd name="connsiteX1" fmla="*/ 406 w 50161"/>
                <a:gd name="connsiteY1" fmla="*/ 1225 h 17362"/>
                <a:gd name="connsiteX2" fmla="*/ 406 w 50161"/>
                <a:gd name="connsiteY2" fmla="*/ 2416 h 17362"/>
                <a:gd name="connsiteX3" fmla="*/ 48419 w 50161"/>
                <a:gd name="connsiteY3" fmla="*/ 17161 h 17362"/>
                <a:gd name="connsiteX4" fmla="*/ 49959 w 50161"/>
                <a:gd name="connsiteY4" fmla="*/ 16894 h 17362"/>
                <a:gd name="connsiteX5" fmla="*/ 49692 w 50161"/>
                <a:gd name="connsiteY5" fmla="*/ 15353 h 1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61" h="17362">
                  <a:moveTo>
                    <a:pt x="49692" y="15353"/>
                  </a:moveTo>
                  <a:cubicBezTo>
                    <a:pt x="36508" y="4551"/>
                    <a:pt x="17368" y="-3088"/>
                    <a:pt x="406" y="1225"/>
                  </a:cubicBezTo>
                  <a:cubicBezTo>
                    <a:pt x="-252" y="1225"/>
                    <a:pt x="-5" y="2293"/>
                    <a:pt x="406" y="2416"/>
                  </a:cubicBezTo>
                  <a:cubicBezTo>
                    <a:pt x="16893" y="5595"/>
                    <a:pt x="32990" y="10538"/>
                    <a:pt x="48419" y="17161"/>
                  </a:cubicBezTo>
                  <a:cubicBezTo>
                    <a:pt x="48918" y="17512"/>
                    <a:pt x="49608" y="17393"/>
                    <a:pt x="49959" y="16894"/>
                  </a:cubicBezTo>
                  <a:cubicBezTo>
                    <a:pt x="50311" y="16395"/>
                    <a:pt x="50191" y="15705"/>
                    <a:pt x="49692" y="15353"/>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5" name="Forme libre : forme 74">
              <a:extLst>
                <a:ext uri="{FF2B5EF4-FFF2-40B4-BE49-F238E27FC236}">
                  <a16:creationId xmlns:a16="http://schemas.microsoft.com/office/drawing/2014/main" id="{B7C9FE8E-C3E6-4DFA-8837-5073FEDCC299}"/>
                </a:ext>
              </a:extLst>
            </p:cNvPr>
            <p:cNvSpPr/>
            <p:nvPr/>
          </p:nvSpPr>
          <p:spPr>
            <a:xfrm>
              <a:off x="5692199" y="10071346"/>
              <a:ext cx="50169" cy="17350"/>
            </a:xfrm>
            <a:custGeom>
              <a:avLst/>
              <a:gdLst>
                <a:gd name="connsiteX0" fmla="*/ 49692 w 50169"/>
                <a:gd name="connsiteY0" fmla="*/ 15353 h 17350"/>
                <a:gd name="connsiteX1" fmla="*/ 406 w 50169"/>
                <a:gd name="connsiteY1" fmla="*/ 1225 h 17350"/>
                <a:gd name="connsiteX2" fmla="*/ 406 w 50169"/>
                <a:gd name="connsiteY2" fmla="*/ 2416 h 17350"/>
                <a:gd name="connsiteX3" fmla="*/ 48460 w 50169"/>
                <a:gd name="connsiteY3" fmla="*/ 17161 h 17350"/>
                <a:gd name="connsiteX4" fmla="*/ 49980 w 50169"/>
                <a:gd name="connsiteY4" fmla="*/ 16873 h 17350"/>
                <a:gd name="connsiteX5" fmla="*/ 49692 w 50169"/>
                <a:gd name="connsiteY5" fmla="*/ 15353 h 1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69" h="17350">
                  <a:moveTo>
                    <a:pt x="49692" y="15353"/>
                  </a:moveTo>
                  <a:cubicBezTo>
                    <a:pt x="36549" y="4551"/>
                    <a:pt x="17368" y="-3088"/>
                    <a:pt x="406" y="1225"/>
                  </a:cubicBezTo>
                  <a:cubicBezTo>
                    <a:pt x="-252" y="1225"/>
                    <a:pt x="-5" y="2293"/>
                    <a:pt x="406" y="2416"/>
                  </a:cubicBezTo>
                  <a:cubicBezTo>
                    <a:pt x="16904" y="5602"/>
                    <a:pt x="33014" y="10545"/>
                    <a:pt x="48460" y="17161"/>
                  </a:cubicBezTo>
                  <a:cubicBezTo>
                    <a:pt x="48959" y="17501"/>
                    <a:pt x="49639" y="17372"/>
                    <a:pt x="49980" y="16873"/>
                  </a:cubicBezTo>
                  <a:cubicBezTo>
                    <a:pt x="50320" y="16374"/>
                    <a:pt x="50191" y="15694"/>
                    <a:pt x="49692" y="15353"/>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6" name="Forme libre : forme 75">
              <a:extLst>
                <a:ext uri="{FF2B5EF4-FFF2-40B4-BE49-F238E27FC236}">
                  <a16:creationId xmlns:a16="http://schemas.microsoft.com/office/drawing/2014/main" id="{3E22E140-189B-43B1-8492-FFF2FBCAF9F5}"/>
                </a:ext>
              </a:extLst>
            </p:cNvPr>
            <p:cNvSpPr/>
            <p:nvPr/>
          </p:nvSpPr>
          <p:spPr>
            <a:xfrm>
              <a:off x="5699263" y="10083523"/>
              <a:ext cx="50186" cy="17369"/>
            </a:xfrm>
            <a:custGeom>
              <a:avLst/>
              <a:gdLst>
                <a:gd name="connsiteX0" fmla="*/ 49692 w 50186"/>
                <a:gd name="connsiteY0" fmla="*/ 15334 h 17369"/>
                <a:gd name="connsiteX1" fmla="*/ 406 w 50186"/>
                <a:gd name="connsiteY1" fmla="*/ 1205 h 17369"/>
                <a:gd name="connsiteX2" fmla="*/ 406 w 50186"/>
                <a:gd name="connsiteY2" fmla="*/ 2438 h 17369"/>
                <a:gd name="connsiteX3" fmla="*/ 48460 w 50186"/>
                <a:gd name="connsiteY3" fmla="*/ 17182 h 17369"/>
                <a:gd name="connsiteX4" fmla="*/ 50000 w 50186"/>
                <a:gd name="connsiteY4" fmla="*/ 16874 h 17369"/>
                <a:gd name="connsiteX5" fmla="*/ 49692 w 50186"/>
                <a:gd name="connsiteY5" fmla="*/ 15334 h 1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86" h="17369">
                  <a:moveTo>
                    <a:pt x="49692" y="15334"/>
                  </a:moveTo>
                  <a:cubicBezTo>
                    <a:pt x="36549" y="4573"/>
                    <a:pt x="17368" y="-3066"/>
                    <a:pt x="406" y="1205"/>
                  </a:cubicBezTo>
                  <a:cubicBezTo>
                    <a:pt x="-251" y="1205"/>
                    <a:pt x="-5" y="2314"/>
                    <a:pt x="406" y="2438"/>
                  </a:cubicBezTo>
                  <a:cubicBezTo>
                    <a:pt x="16904" y="5623"/>
                    <a:pt x="33014" y="10567"/>
                    <a:pt x="48460" y="17182"/>
                  </a:cubicBezTo>
                  <a:cubicBezTo>
                    <a:pt x="48970" y="17523"/>
                    <a:pt x="49660" y="17385"/>
                    <a:pt x="50000" y="16874"/>
                  </a:cubicBezTo>
                  <a:cubicBezTo>
                    <a:pt x="50341" y="16364"/>
                    <a:pt x="50203" y="15674"/>
                    <a:pt x="49692" y="15334"/>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7" name="Forme libre : forme 76">
              <a:extLst>
                <a:ext uri="{FF2B5EF4-FFF2-40B4-BE49-F238E27FC236}">
                  <a16:creationId xmlns:a16="http://schemas.microsoft.com/office/drawing/2014/main" id="{335C9974-3FB2-4BA4-94C5-620FC196B210}"/>
                </a:ext>
              </a:extLst>
            </p:cNvPr>
            <p:cNvSpPr/>
            <p:nvPr/>
          </p:nvSpPr>
          <p:spPr>
            <a:xfrm>
              <a:off x="5706328" y="10095718"/>
              <a:ext cx="50186" cy="17372"/>
            </a:xfrm>
            <a:custGeom>
              <a:avLst/>
              <a:gdLst>
                <a:gd name="connsiteX0" fmla="*/ 49692 w 50186"/>
                <a:gd name="connsiteY0" fmla="*/ 15338 h 17372"/>
                <a:gd name="connsiteX1" fmla="*/ 406 w 50186"/>
                <a:gd name="connsiteY1" fmla="*/ 1209 h 17372"/>
                <a:gd name="connsiteX2" fmla="*/ 406 w 50186"/>
                <a:gd name="connsiteY2" fmla="*/ 2441 h 17372"/>
                <a:gd name="connsiteX3" fmla="*/ 48460 w 50186"/>
                <a:gd name="connsiteY3" fmla="*/ 17186 h 17372"/>
                <a:gd name="connsiteX4" fmla="*/ 50000 w 50186"/>
                <a:gd name="connsiteY4" fmla="*/ 16878 h 17372"/>
                <a:gd name="connsiteX5" fmla="*/ 49692 w 50186"/>
                <a:gd name="connsiteY5" fmla="*/ 15338 h 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86" h="17372">
                  <a:moveTo>
                    <a:pt x="49692" y="15338"/>
                  </a:moveTo>
                  <a:cubicBezTo>
                    <a:pt x="36549" y="4536"/>
                    <a:pt x="17368" y="-3062"/>
                    <a:pt x="406" y="1209"/>
                  </a:cubicBezTo>
                  <a:cubicBezTo>
                    <a:pt x="-251" y="1209"/>
                    <a:pt x="-5" y="2318"/>
                    <a:pt x="406" y="2441"/>
                  </a:cubicBezTo>
                  <a:cubicBezTo>
                    <a:pt x="16910" y="5602"/>
                    <a:pt x="33023" y="10546"/>
                    <a:pt x="48460" y="17186"/>
                  </a:cubicBezTo>
                  <a:cubicBezTo>
                    <a:pt x="48970" y="17526"/>
                    <a:pt x="49660" y="17388"/>
                    <a:pt x="50000" y="16878"/>
                  </a:cubicBezTo>
                  <a:cubicBezTo>
                    <a:pt x="50341" y="16368"/>
                    <a:pt x="50203" y="15678"/>
                    <a:pt x="49692" y="15338"/>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8" name="Forme libre : forme 77">
              <a:extLst>
                <a:ext uri="{FF2B5EF4-FFF2-40B4-BE49-F238E27FC236}">
                  <a16:creationId xmlns:a16="http://schemas.microsoft.com/office/drawing/2014/main" id="{C45D38A8-AEFB-4BBC-8B83-3F356450F3F2}"/>
                </a:ext>
              </a:extLst>
            </p:cNvPr>
            <p:cNvSpPr/>
            <p:nvPr/>
          </p:nvSpPr>
          <p:spPr>
            <a:xfrm>
              <a:off x="5716123" y="10043290"/>
              <a:ext cx="64526" cy="30242"/>
            </a:xfrm>
            <a:custGeom>
              <a:avLst/>
              <a:gdLst>
                <a:gd name="connsiteX0" fmla="*/ 64417 w 64526"/>
                <a:gd name="connsiteY0" fmla="*/ 12195 h 30242"/>
                <a:gd name="connsiteX1" fmla="*/ 41375 w 64526"/>
                <a:gd name="connsiteY1" fmla="*/ 530 h 30242"/>
                <a:gd name="connsiteX2" fmla="*/ 303 w 64526"/>
                <a:gd name="connsiteY2" fmla="*/ 21682 h 30242"/>
                <a:gd name="connsiteX3" fmla="*/ 303 w 64526"/>
                <a:gd name="connsiteY3" fmla="*/ 22422 h 30242"/>
                <a:gd name="connsiteX4" fmla="*/ 980 w 64526"/>
                <a:gd name="connsiteY4" fmla="*/ 25246 h 30242"/>
                <a:gd name="connsiteX5" fmla="*/ 1618 w 64526"/>
                <a:gd name="connsiteY5" fmla="*/ 25502 h 30242"/>
                <a:gd name="connsiteX6" fmla="*/ 46263 w 64526"/>
                <a:gd name="connsiteY6" fmla="*/ 29609 h 30242"/>
                <a:gd name="connsiteX7" fmla="*/ 64417 w 64526"/>
                <a:gd name="connsiteY7" fmla="*/ 12195 h 30242"/>
                <a:gd name="connsiteX8" fmla="*/ 24454 w 64526"/>
                <a:gd name="connsiteY8" fmla="*/ 24270 h 30242"/>
                <a:gd name="connsiteX9" fmla="*/ 2932 w 64526"/>
                <a:gd name="connsiteY9" fmla="*/ 21518 h 30242"/>
                <a:gd name="connsiteX10" fmla="*/ 27165 w 64526"/>
                <a:gd name="connsiteY10" fmla="*/ 9689 h 30242"/>
                <a:gd name="connsiteX11" fmla="*/ 39486 w 64526"/>
                <a:gd name="connsiteY11" fmla="*/ 5582 h 30242"/>
                <a:gd name="connsiteX12" fmla="*/ 56531 w 64526"/>
                <a:gd name="connsiteY12" fmla="*/ 19711 h 30242"/>
                <a:gd name="connsiteX13" fmla="*/ 24454 w 64526"/>
                <a:gd name="connsiteY13" fmla="*/ 24270 h 3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526" h="30242">
                  <a:moveTo>
                    <a:pt x="64417" y="12195"/>
                  </a:moveTo>
                  <a:cubicBezTo>
                    <a:pt x="63021" y="1105"/>
                    <a:pt x="50329" y="-1236"/>
                    <a:pt x="41375" y="530"/>
                  </a:cubicBezTo>
                  <a:cubicBezTo>
                    <a:pt x="26068" y="3859"/>
                    <a:pt x="11904" y="11154"/>
                    <a:pt x="303" y="21682"/>
                  </a:cubicBezTo>
                  <a:cubicBezTo>
                    <a:pt x="16" y="21929"/>
                    <a:pt x="303" y="22216"/>
                    <a:pt x="303" y="22422"/>
                  </a:cubicBezTo>
                  <a:cubicBezTo>
                    <a:pt x="-290" y="23389"/>
                    <a:pt x="13" y="24653"/>
                    <a:pt x="980" y="25246"/>
                  </a:cubicBezTo>
                  <a:cubicBezTo>
                    <a:pt x="1177" y="25367"/>
                    <a:pt x="1392" y="25453"/>
                    <a:pt x="1618" y="25502"/>
                  </a:cubicBezTo>
                  <a:cubicBezTo>
                    <a:pt x="16157" y="27679"/>
                    <a:pt x="31477" y="31827"/>
                    <a:pt x="46263" y="29609"/>
                  </a:cubicBezTo>
                  <a:cubicBezTo>
                    <a:pt x="54970" y="28090"/>
                    <a:pt x="65731" y="22709"/>
                    <a:pt x="64417" y="12195"/>
                  </a:cubicBezTo>
                  <a:close/>
                  <a:moveTo>
                    <a:pt x="24454" y="24270"/>
                  </a:moveTo>
                  <a:cubicBezTo>
                    <a:pt x="17266" y="23407"/>
                    <a:pt x="10161" y="22134"/>
                    <a:pt x="2932" y="21518"/>
                  </a:cubicBezTo>
                  <a:cubicBezTo>
                    <a:pt x="10803" y="17165"/>
                    <a:pt x="18891" y="13217"/>
                    <a:pt x="27165" y="9689"/>
                  </a:cubicBezTo>
                  <a:cubicBezTo>
                    <a:pt x="31173" y="8040"/>
                    <a:pt x="35290" y="6668"/>
                    <a:pt x="39486" y="5582"/>
                  </a:cubicBezTo>
                  <a:cubicBezTo>
                    <a:pt x="46058" y="4021"/>
                    <a:pt x="67949" y="5048"/>
                    <a:pt x="56531" y="19711"/>
                  </a:cubicBezTo>
                  <a:cubicBezTo>
                    <a:pt x="50247" y="27802"/>
                    <a:pt x="32997" y="25338"/>
                    <a:pt x="24454" y="242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79" name="Forme libre : forme 78">
              <a:extLst>
                <a:ext uri="{FF2B5EF4-FFF2-40B4-BE49-F238E27FC236}">
                  <a16:creationId xmlns:a16="http://schemas.microsoft.com/office/drawing/2014/main" id="{73FFA1F2-AEA2-40C5-9F36-EA8E83B62BE8}"/>
                </a:ext>
              </a:extLst>
            </p:cNvPr>
            <p:cNvSpPr/>
            <p:nvPr/>
          </p:nvSpPr>
          <p:spPr>
            <a:xfrm>
              <a:off x="5675417" y="10012702"/>
              <a:ext cx="44997" cy="55705"/>
            </a:xfrm>
            <a:custGeom>
              <a:avLst/>
              <a:gdLst>
                <a:gd name="connsiteX0" fmla="*/ 5975 w 44997"/>
                <a:gd name="connsiteY0" fmla="*/ 27956 h 55705"/>
                <a:gd name="connsiteX1" fmla="*/ 41420 w 44997"/>
                <a:gd name="connsiteY1" fmla="*/ 55433 h 55705"/>
                <a:gd name="connsiteX2" fmla="*/ 44224 w 44997"/>
                <a:gd name="connsiteY2" fmla="*/ 54674 h 55705"/>
                <a:gd name="connsiteX3" fmla="*/ 44460 w 44997"/>
                <a:gd name="connsiteY3" fmla="*/ 54036 h 55705"/>
                <a:gd name="connsiteX4" fmla="*/ 44994 w 44997"/>
                <a:gd name="connsiteY4" fmla="*/ 53585 h 55705"/>
                <a:gd name="connsiteX5" fmla="*/ 29304 w 44997"/>
                <a:gd name="connsiteY5" fmla="*/ 10130 h 55705"/>
                <a:gd name="connsiteX6" fmla="*/ 4661 w 44997"/>
                <a:gd name="connsiteY6" fmla="*/ 3025 h 55705"/>
                <a:gd name="connsiteX7" fmla="*/ 5975 w 44997"/>
                <a:gd name="connsiteY7" fmla="*/ 27956 h 55705"/>
                <a:gd name="connsiteX8" fmla="*/ 5113 w 44997"/>
                <a:gd name="connsiteY8" fmla="*/ 13868 h 55705"/>
                <a:gd name="connsiteX9" fmla="*/ 27209 w 44997"/>
                <a:gd name="connsiteY9" fmla="*/ 15100 h 55705"/>
                <a:gd name="connsiteX10" fmla="*/ 33494 w 44997"/>
                <a:gd name="connsiteY10" fmla="*/ 26518 h 55705"/>
                <a:gd name="connsiteX11" fmla="*/ 43228 w 44997"/>
                <a:gd name="connsiteY11" fmla="*/ 51654 h 55705"/>
                <a:gd name="connsiteX12" fmla="*/ 25567 w 44997"/>
                <a:gd name="connsiteY12" fmla="*/ 39086 h 55705"/>
                <a:gd name="connsiteX13" fmla="*/ 5031 w 44997"/>
                <a:gd name="connsiteY13" fmla="*/ 13868 h 5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997" h="55705">
                  <a:moveTo>
                    <a:pt x="5975" y="27956"/>
                  </a:moveTo>
                  <a:cubicBezTo>
                    <a:pt x="15216" y="39743"/>
                    <a:pt x="29263" y="47136"/>
                    <a:pt x="41420" y="55433"/>
                  </a:cubicBezTo>
                  <a:cubicBezTo>
                    <a:pt x="42404" y="55997"/>
                    <a:pt x="43659" y="55657"/>
                    <a:pt x="44224" y="54674"/>
                  </a:cubicBezTo>
                  <a:cubicBezTo>
                    <a:pt x="44337" y="54476"/>
                    <a:pt x="44417" y="54260"/>
                    <a:pt x="44460" y="54036"/>
                  </a:cubicBezTo>
                  <a:cubicBezTo>
                    <a:pt x="44747" y="54036"/>
                    <a:pt x="45035" y="54036"/>
                    <a:pt x="44994" y="53585"/>
                  </a:cubicBezTo>
                  <a:cubicBezTo>
                    <a:pt x="43659" y="37976"/>
                    <a:pt x="38249" y="22991"/>
                    <a:pt x="29304" y="10130"/>
                  </a:cubicBezTo>
                  <a:cubicBezTo>
                    <a:pt x="23924" y="2778"/>
                    <a:pt x="12875" y="-4163"/>
                    <a:pt x="4661" y="3025"/>
                  </a:cubicBezTo>
                  <a:cubicBezTo>
                    <a:pt x="-3554" y="10212"/>
                    <a:pt x="513" y="21096"/>
                    <a:pt x="5975" y="27956"/>
                  </a:cubicBezTo>
                  <a:close/>
                  <a:moveTo>
                    <a:pt x="5113" y="13868"/>
                  </a:moveTo>
                  <a:cubicBezTo>
                    <a:pt x="6714" y="-4656"/>
                    <a:pt x="23472" y="9473"/>
                    <a:pt x="27209" y="15100"/>
                  </a:cubicBezTo>
                  <a:cubicBezTo>
                    <a:pt x="29560" y="18759"/>
                    <a:pt x="31660" y="22574"/>
                    <a:pt x="33494" y="26518"/>
                  </a:cubicBezTo>
                  <a:cubicBezTo>
                    <a:pt x="37159" y="34727"/>
                    <a:pt x="40408" y="43117"/>
                    <a:pt x="43228" y="51654"/>
                  </a:cubicBezTo>
                  <a:cubicBezTo>
                    <a:pt x="37478" y="47218"/>
                    <a:pt x="31440" y="43440"/>
                    <a:pt x="25567" y="39086"/>
                  </a:cubicBezTo>
                  <a:cubicBezTo>
                    <a:pt x="18297" y="34034"/>
                    <a:pt x="4168" y="24095"/>
                    <a:pt x="5031" y="13868"/>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0" name="Forme libre : forme 79">
              <a:extLst>
                <a:ext uri="{FF2B5EF4-FFF2-40B4-BE49-F238E27FC236}">
                  <a16:creationId xmlns:a16="http://schemas.microsoft.com/office/drawing/2014/main" id="{632FC023-51A0-4FBA-B0E1-FB10082B4A43}"/>
                </a:ext>
              </a:extLst>
            </p:cNvPr>
            <p:cNvSpPr/>
            <p:nvPr/>
          </p:nvSpPr>
          <p:spPr>
            <a:xfrm>
              <a:off x="5621262" y="9286655"/>
              <a:ext cx="438198" cy="717284"/>
            </a:xfrm>
            <a:custGeom>
              <a:avLst/>
              <a:gdLst>
                <a:gd name="connsiteX0" fmla="*/ 438199 w 438198"/>
                <a:gd name="connsiteY0" fmla="*/ 123 h 717284"/>
                <a:gd name="connsiteX1" fmla="*/ 384353 w 438198"/>
                <a:gd name="connsiteY1" fmla="*/ 100709 h 717284"/>
                <a:gd name="connsiteX2" fmla="*/ 307548 w 438198"/>
                <a:gd name="connsiteY2" fmla="*/ 413350 h 717284"/>
                <a:gd name="connsiteX3" fmla="*/ 159360 w 438198"/>
                <a:gd name="connsiteY3" fmla="*/ 717284 h 717284"/>
                <a:gd name="connsiteX4" fmla="*/ 0 w 438198"/>
                <a:gd name="connsiteY4" fmla="*/ 635345 h 717284"/>
                <a:gd name="connsiteX5" fmla="*/ 144697 w 438198"/>
                <a:gd name="connsiteY5" fmla="*/ 367883 h 717284"/>
                <a:gd name="connsiteX6" fmla="*/ 191561 w 438198"/>
                <a:gd name="connsiteY6" fmla="*/ 132581 h 717284"/>
                <a:gd name="connsiteX7" fmla="*/ 213370 w 438198"/>
                <a:gd name="connsiteY7" fmla="*/ 0 h 71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198" h="717284">
                  <a:moveTo>
                    <a:pt x="438199" y="123"/>
                  </a:moveTo>
                  <a:cubicBezTo>
                    <a:pt x="438199" y="123"/>
                    <a:pt x="427068" y="66496"/>
                    <a:pt x="384353" y="100709"/>
                  </a:cubicBezTo>
                  <a:cubicBezTo>
                    <a:pt x="384353" y="100709"/>
                    <a:pt x="321349" y="364351"/>
                    <a:pt x="307548" y="413350"/>
                  </a:cubicBezTo>
                  <a:cubicBezTo>
                    <a:pt x="286766" y="487280"/>
                    <a:pt x="159360" y="717284"/>
                    <a:pt x="159360" y="717284"/>
                  </a:cubicBezTo>
                  <a:lnTo>
                    <a:pt x="0" y="635345"/>
                  </a:lnTo>
                  <a:cubicBezTo>
                    <a:pt x="0" y="635345"/>
                    <a:pt x="130651" y="387269"/>
                    <a:pt x="144697" y="367883"/>
                  </a:cubicBezTo>
                  <a:cubicBezTo>
                    <a:pt x="154021" y="354987"/>
                    <a:pt x="192793" y="139358"/>
                    <a:pt x="191561" y="132581"/>
                  </a:cubicBezTo>
                  <a:cubicBezTo>
                    <a:pt x="177021" y="52080"/>
                    <a:pt x="213370" y="0"/>
                    <a:pt x="213370" y="0"/>
                  </a:cubicBezTo>
                  <a:close/>
                </a:path>
              </a:pathLst>
            </a:custGeom>
            <a:solidFill>
              <a:srgbClr val="455A64"/>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81" name="Forme libre : forme 80">
              <a:extLst>
                <a:ext uri="{FF2B5EF4-FFF2-40B4-BE49-F238E27FC236}">
                  <a16:creationId xmlns:a16="http://schemas.microsoft.com/office/drawing/2014/main" id="{E11AC63F-46D3-486C-86C0-06C494EB53A0}"/>
                </a:ext>
              </a:extLst>
            </p:cNvPr>
            <p:cNvSpPr/>
            <p:nvPr/>
          </p:nvSpPr>
          <p:spPr>
            <a:xfrm>
              <a:off x="5849490" y="9300506"/>
              <a:ext cx="63138" cy="52932"/>
            </a:xfrm>
            <a:custGeom>
              <a:avLst/>
              <a:gdLst>
                <a:gd name="connsiteX0" fmla="*/ 61906 w 63138"/>
                <a:gd name="connsiteY0" fmla="*/ 360 h 52932"/>
                <a:gd name="connsiteX1" fmla="*/ 41370 w 63138"/>
                <a:gd name="connsiteY1" fmla="*/ 33218 h 52932"/>
                <a:gd name="connsiteX2" fmla="*/ 1817 w 63138"/>
                <a:gd name="connsiteY2" fmla="*/ 48825 h 52932"/>
                <a:gd name="connsiteX3" fmla="*/ 1817 w 63138"/>
                <a:gd name="connsiteY3" fmla="*/ 52932 h 52932"/>
                <a:gd name="connsiteX4" fmla="*/ 63138 w 63138"/>
                <a:gd name="connsiteY4" fmla="*/ 771 h 52932"/>
                <a:gd name="connsiteX5" fmla="*/ 61906 w 63138"/>
                <a:gd name="connsiteY5" fmla="*/ 360 h 52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138" h="52932">
                  <a:moveTo>
                    <a:pt x="61906" y="360"/>
                  </a:moveTo>
                  <a:cubicBezTo>
                    <a:pt x="58857" y="13271"/>
                    <a:pt x="51639" y="24819"/>
                    <a:pt x="41370" y="33218"/>
                  </a:cubicBezTo>
                  <a:cubicBezTo>
                    <a:pt x="29976" y="42141"/>
                    <a:pt x="16235" y="47563"/>
                    <a:pt x="1817" y="48825"/>
                  </a:cubicBezTo>
                  <a:cubicBezTo>
                    <a:pt x="-606" y="49154"/>
                    <a:pt x="-606" y="52932"/>
                    <a:pt x="1817" y="52932"/>
                  </a:cubicBezTo>
                  <a:cubicBezTo>
                    <a:pt x="31307" y="51741"/>
                    <a:pt x="60222" y="31575"/>
                    <a:pt x="63138" y="771"/>
                  </a:cubicBezTo>
                  <a:cubicBezTo>
                    <a:pt x="62974" y="-174"/>
                    <a:pt x="61906" y="-174"/>
                    <a:pt x="61906" y="36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2" name="Forme libre : forme 81">
              <a:extLst>
                <a:ext uri="{FF2B5EF4-FFF2-40B4-BE49-F238E27FC236}">
                  <a16:creationId xmlns:a16="http://schemas.microsoft.com/office/drawing/2014/main" id="{9E33D062-F5E5-45EB-BBB2-B69BF2410A57}"/>
                </a:ext>
              </a:extLst>
            </p:cNvPr>
            <p:cNvSpPr/>
            <p:nvPr/>
          </p:nvSpPr>
          <p:spPr>
            <a:xfrm>
              <a:off x="5974823" y="9366048"/>
              <a:ext cx="58766" cy="39941"/>
            </a:xfrm>
            <a:custGeom>
              <a:avLst/>
              <a:gdLst>
                <a:gd name="connsiteX0" fmla="*/ 58188 w 58766"/>
                <a:gd name="connsiteY0" fmla="*/ 0 h 39941"/>
                <a:gd name="connsiteX1" fmla="*/ 28452 w 58766"/>
                <a:gd name="connsiteY1" fmla="*/ 17579 h 39941"/>
                <a:gd name="connsiteX2" fmla="*/ 153 w 58766"/>
                <a:gd name="connsiteY2" fmla="*/ 39265 h 39941"/>
                <a:gd name="connsiteX3" fmla="*/ 523 w 58766"/>
                <a:gd name="connsiteY3" fmla="*/ 39881 h 39941"/>
                <a:gd name="connsiteX4" fmla="*/ 30793 w 58766"/>
                <a:gd name="connsiteY4" fmla="*/ 21358 h 39941"/>
                <a:gd name="connsiteX5" fmla="*/ 58640 w 58766"/>
                <a:gd name="connsiteY5" fmla="*/ 821 h 39941"/>
                <a:gd name="connsiteX6" fmla="*/ 58188 w 58766"/>
                <a:gd name="connsiteY6" fmla="*/ 0 h 3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766" h="39941">
                  <a:moveTo>
                    <a:pt x="58188" y="0"/>
                  </a:moveTo>
                  <a:cubicBezTo>
                    <a:pt x="47690" y="4807"/>
                    <a:pt x="37724" y="10698"/>
                    <a:pt x="28452" y="17579"/>
                  </a:cubicBezTo>
                  <a:cubicBezTo>
                    <a:pt x="18636" y="24274"/>
                    <a:pt x="9600" y="32077"/>
                    <a:pt x="153" y="39265"/>
                  </a:cubicBezTo>
                  <a:cubicBezTo>
                    <a:pt x="-217" y="39553"/>
                    <a:pt x="153" y="40128"/>
                    <a:pt x="523" y="39881"/>
                  </a:cubicBezTo>
                  <a:cubicBezTo>
                    <a:pt x="10503" y="33515"/>
                    <a:pt x="21059" y="27929"/>
                    <a:pt x="30793" y="21358"/>
                  </a:cubicBezTo>
                  <a:cubicBezTo>
                    <a:pt x="40672" y="15361"/>
                    <a:pt x="49992" y="8488"/>
                    <a:pt x="58640" y="821"/>
                  </a:cubicBezTo>
                  <a:cubicBezTo>
                    <a:pt x="58968" y="452"/>
                    <a:pt x="58599" y="0"/>
                    <a:pt x="58188" y="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3" name="Forme libre : forme 82">
              <a:extLst>
                <a:ext uri="{FF2B5EF4-FFF2-40B4-BE49-F238E27FC236}">
                  <a16:creationId xmlns:a16="http://schemas.microsoft.com/office/drawing/2014/main" id="{A4B0FB9D-9CF2-4A17-B5FE-246B8C951424}"/>
                </a:ext>
              </a:extLst>
            </p:cNvPr>
            <p:cNvSpPr/>
            <p:nvPr/>
          </p:nvSpPr>
          <p:spPr>
            <a:xfrm>
              <a:off x="5999378" y="9304144"/>
              <a:ext cx="35623" cy="84419"/>
            </a:xfrm>
            <a:custGeom>
              <a:avLst/>
              <a:gdLst>
                <a:gd name="connsiteX0" fmla="*/ 34947 w 35623"/>
                <a:gd name="connsiteY0" fmla="*/ 295 h 84419"/>
                <a:gd name="connsiteX1" fmla="*/ 30553 w 35623"/>
                <a:gd name="connsiteY1" fmla="*/ 20831 h 84419"/>
                <a:gd name="connsiteX2" fmla="*/ 26445 w 35623"/>
                <a:gd name="connsiteY2" fmla="*/ 39971 h 84419"/>
                <a:gd name="connsiteX3" fmla="*/ 17533 w 35623"/>
                <a:gd name="connsiteY3" fmla="*/ 56030 h 84419"/>
                <a:gd name="connsiteX4" fmla="*/ 9606 w 35623"/>
                <a:gd name="connsiteY4" fmla="*/ 62561 h 84419"/>
                <a:gd name="connsiteX5" fmla="*/ 5129 w 35623"/>
                <a:gd name="connsiteY5" fmla="*/ 65970 h 84419"/>
                <a:gd name="connsiteX6" fmla="*/ 5663 w 35623"/>
                <a:gd name="connsiteY6" fmla="*/ 63218 h 84419"/>
                <a:gd name="connsiteX7" fmla="*/ 6977 w 35623"/>
                <a:gd name="connsiteY7" fmla="*/ 55455 h 84419"/>
                <a:gd name="connsiteX8" fmla="*/ 9729 w 35623"/>
                <a:gd name="connsiteY8" fmla="*/ 38164 h 84419"/>
                <a:gd name="connsiteX9" fmla="*/ 15438 w 35623"/>
                <a:gd name="connsiteY9" fmla="*/ 4197 h 84419"/>
                <a:gd name="connsiteX10" fmla="*/ 14740 w 35623"/>
                <a:gd name="connsiteY10" fmla="*/ 4197 h 84419"/>
                <a:gd name="connsiteX11" fmla="*/ 6320 w 35623"/>
                <a:gd name="connsiteY11" fmla="*/ 37507 h 84419"/>
                <a:gd name="connsiteX12" fmla="*/ 652 w 35623"/>
                <a:gd name="connsiteY12" fmla="*/ 72089 h 84419"/>
                <a:gd name="connsiteX13" fmla="*/ 200 w 35623"/>
                <a:gd name="connsiteY13" fmla="*/ 78045 h 84419"/>
                <a:gd name="connsiteX14" fmla="*/ 200 w 35623"/>
                <a:gd name="connsiteY14" fmla="*/ 84124 h 84419"/>
                <a:gd name="connsiteX15" fmla="*/ 849 w 35623"/>
                <a:gd name="connsiteY15" fmla="*/ 84378 h 84419"/>
                <a:gd name="connsiteX16" fmla="*/ 1104 w 35623"/>
                <a:gd name="connsiteY16" fmla="*/ 84124 h 84419"/>
                <a:gd name="connsiteX17" fmla="*/ 1104 w 35623"/>
                <a:gd name="connsiteY17" fmla="*/ 84124 h 84419"/>
                <a:gd name="connsiteX18" fmla="*/ 2829 w 35623"/>
                <a:gd name="connsiteY18" fmla="*/ 78250 h 84419"/>
                <a:gd name="connsiteX19" fmla="*/ 4102 w 35623"/>
                <a:gd name="connsiteY19" fmla="*/ 72377 h 84419"/>
                <a:gd name="connsiteX20" fmla="*/ 4431 w 35623"/>
                <a:gd name="connsiteY20" fmla="*/ 70200 h 84419"/>
                <a:gd name="connsiteX21" fmla="*/ 12111 w 35623"/>
                <a:gd name="connsiteY21" fmla="*/ 64614 h 84419"/>
                <a:gd name="connsiteX22" fmla="*/ 20079 w 35623"/>
                <a:gd name="connsiteY22" fmla="*/ 58659 h 84419"/>
                <a:gd name="connsiteX23" fmla="*/ 29813 w 35623"/>
                <a:gd name="connsiteY23" fmla="*/ 43421 h 84419"/>
                <a:gd name="connsiteX24" fmla="*/ 33017 w 35623"/>
                <a:gd name="connsiteY24" fmla="*/ 23912 h 84419"/>
                <a:gd name="connsiteX25" fmla="*/ 35604 w 35623"/>
                <a:gd name="connsiteY25" fmla="*/ 788 h 84419"/>
                <a:gd name="connsiteX26" fmla="*/ 34947 w 35623"/>
                <a:gd name="connsiteY26" fmla="*/ 295 h 8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623" h="84419">
                  <a:moveTo>
                    <a:pt x="34947" y="295"/>
                  </a:moveTo>
                  <a:cubicBezTo>
                    <a:pt x="33715" y="7154"/>
                    <a:pt x="32031" y="13890"/>
                    <a:pt x="30553" y="20831"/>
                  </a:cubicBezTo>
                  <a:cubicBezTo>
                    <a:pt x="29074" y="27773"/>
                    <a:pt x="28170" y="33687"/>
                    <a:pt x="26445" y="39971"/>
                  </a:cubicBezTo>
                  <a:cubicBezTo>
                    <a:pt x="25061" y="46062"/>
                    <a:pt x="21970" y="51633"/>
                    <a:pt x="17533" y="56030"/>
                  </a:cubicBezTo>
                  <a:cubicBezTo>
                    <a:pt x="15027" y="58371"/>
                    <a:pt x="12275" y="60425"/>
                    <a:pt x="9606" y="62561"/>
                  </a:cubicBezTo>
                  <a:cubicBezTo>
                    <a:pt x="8168" y="63711"/>
                    <a:pt x="6607" y="64779"/>
                    <a:pt x="5129" y="65970"/>
                  </a:cubicBezTo>
                  <a:cubicBezTo>
                    <a:pt x="5129" y="65066"/>
                    <a:pt x="5499" y="64121"/>
                    <a:pt x="5663" y="63218"/>
                  </a:cubicBezTo>
                  <a:cubicBezTo>
                    <a:pt x="6115" y="60630"/>
                    <a:pt x="6525" y="58043"/>
                    <a:pt x="6977" y="55455"/>
                  </a:cubicBezTo>
                  <a:cubicBezTo>
                    <a:pt x="7922" y="49705"/>
                    <a:pt x="8866" y="43914"/>
                    <a:pt x="9729" y="38164"/>
                  </a:cubicBezTo>
                  <a:cubicBezTo>
                    <a:pt x="11454" y="26828"/>
                    <a:pt x="13056" y="15410"/>
                    <a:pt x="15438" y="4197"/>
                  </a:cubicBezTo>
                  <a:cubicBezTo>
                    <a:pt x="15438" y="3745"/>
                    <a:pt x="14822" y="3540"/>
                    <a:pt x="14740" y="4197"/>
                  </a:cubicBezTo>
                  <a:cubicBezTo>
                    <a:pt x="11906" y="15328"/>
                    <a:pt x="8784" y="26335"/>
                    <a:pt x="6320" y="37507"/>
                  </a:cubicBezTo>
                  <a:cubicBezTo>
                    <a:pt x="5129" y="43010"/>
                    <a:pt x="816" y="70364"/>
                    <a:pt x="652" y="72089"/>
                  </a:cubicBezTo>
                  <a:cubicBezTo>
                    <a:pt x="488" y="73814"/>
                    <a:pt x="282" y="76197"/>
                    <a:pt x="200" y="78045"/>
                  </a:cubicBezTo>
                  <a:cubicBezTo>
                    <a:pt x="-67" y="80062"/>
                    <a:pt x="-67" y="82106"/>
                    <a:pt x="200" y="84124"/>
                  </a:cubicBezTo>
                  <a:cubicBezTo>
                    <a:pt x="309" y="84373"/>
                    <a:pt x="600" y="84487"/>
                    <a:pt x="849" y="84378"/>
                  </a:cubicBezTo>
                  <a:cubicBezTo>
                    <a:pt x="963" y="84329"/>
                    <a:pt x="1054" y="84238"/>
                    <a:pt x="1104" y="84124"/>
                  </a:cubicBezTo>
                  <a:lnTo>
                    <a:pt x="1104" y="84124"/>
                  </a:lnTo>
                  <a:cubicBezTo>
                    <a:pt x="1926" y="82247"/>
                    <a:pt x="2505" y="80273"/>
                    <a:pt x="2829" y="78250"/>
                  </a:cubicBezTo>
                  <a:cubicBezTo>
                    <a:pt x="3322" y="76320"/>
                    <a:pt x="3773" y="74348"/>
                    <a:pt x="4102" y="72377"/>
                  </a:cubicBezTo>
                  <a:cubicBezTo>
                    <a:pt x="4102" y="71679"/>
                    <a:pt x="4349" y="70939"/>
                    <a:pt x="4431" y="70200"/>
                  </a:cubicBezTo>
                  <a:cubicBezTo>
                    <a:pt x="7100" y="68598"/>
                    <a:pt x="9606" y="66463"/>
                    <a:pt x="12111" y="64614"/>
                  </a:cubicBezTo>
                  <a:cubicBezTo>
                    <a:pt x="14617" y="62766"/>
                    <a:pt x="17533" y="60795"/>
                    <a:pt x="20079" y="58659"/>
                  </a:cubicBezTo>
                  <a:cubicBezTo>
                    <a:pt x="24791" y="54681"/>
                    <a:pt x="28185" y="49368"/>
                    <a:pt x="29813" y="43421"/>
                  </a:cubicBezTo>
                  <a:cubicBezTo>
                    <a:pt x="31455" y="37025"/>
                    <a:pt x="32527" y="30497"/>
                    <a:pt x="33017" y="23912"/>
                  </a:cubicBezTo>
                  <a:cubicBezTo>
                    <a:pt x="33879" y="16190"/>
                    <a:pt x="34496" y="8469"/>
                    <a:pt x="35604" y="788"/>
                  </a:cubicBezTo>
                  <a:cubicBezTo>
                    <a:pt x="35728" y="-33"/>
                    <a:pt x="35235" y="-239"/>
                    <a:pt x="34947" y="29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4" name="Forme libre : forme 83">
              <a:extLst>
                <a:ext uri="{FF2B5EF4-FFF2-40B4-BE49-F238E27FC236}">
                  <a16:creationId xmlns:a16="http://schemas.microsoft.com/office/drawing/2014/main" id="{5A2BD0E3-9DD8-49C2-9E43-1C5788BF237F}"/>
                </a:ext>
              </a:extLst>
            </p:cNvPr>
            <p:cNvSpPr/>
            <p:nvPr/>
          </p:nvSpPr>
          <p:spPr>
            <a:xfrm>
              <a:off x="5643970" y="9893145"/>
              <a:ext cx="144485" cy="75624"/>
            </a:xfrm>
            <a:custGeom>
              <a:avLst/>
              <a:gdLst>
                <a:gd name="connsiteX0" fmla="*/ 144210 w 144485"/>
                <a:gd name="connsiteY0" fmla="*/ 74610 h 75624"/>
                <a:gd name="connsiteX1" fmla="*/ 131437 w 144485"/>
                <a:gd name="connsiteY1" fmla="*/ 67299 h 75624"/>
                <a:gd name="connsiteX2" fmla="*/ 117144 w 144485"/>
                <a:gd name="connsiteY2" fmla="*/ 59413 h 75624"/>
                <a:gd name="connsiteX3" fmla="*/ 89625 w 144485"/>
                <a:gd name="connsiteY3" fmla="*/ 44175 h 75624"/>
                <a:gd name="connsiteX4" fmla="*/ 33110 w 144485"/>
                <a:gd name="connsiteY4" fmla="*/ 15425 h 75624"/>
                <a:gd name="connsiteX5" fmla="*/ 17338 w 144485"/>
                <a:gd name="connsiteY5" fmla="*/ 7949 h 75624"/>
                <a:gd name="connsiteX6" fmla="*/ 458 w 144485"/>
                <a:gd name="connsiteY6" fmla="*/ 64 h 75624"/>
                <a:gd name="connsiteX7" fmla="*/ 211 w 144485"/>
                <a:gd name="connsiteY7" fmla="*/ 557 h 75624"/>
                <a:gd name="connsiteX8" fmla="*/ 28099 w 144485"/>
                <a:gd name="connsiteY8" fmla="*/ 16451 h 75624"/>
                <a:gd name="connsiteX9" fmla="*/ 55659 w 144485"/>
                <a:gd name="connsiteY9" fmla="*/ 31566 h 75624"/>
                <a:gd name="connsiteX10" fmla="*/ 112297 w 144485"/>
                <a:gd name="connsiteY10" fmla="*/ 60316 h 75624"/>
                <a:gd name="connsiteX11" fmla="*/ 127987 w 144485"/>
                <a:gd name="connsiteY11" fmla="*/ 67915 h 75624"/>
                <a:gd name="connsiteX12" fmla="*/ 136201 w 144485"/>
                <a:gd name="connsiteY12" fmla="*/ 72022 h 75624"/>
                <a:gd name="connsiteX13" fmla="*/ 143676 w 144485"/>
                <a:gd name="connsiteY13" fmla="*/ 75554 h 75624"/>
                <a:gd name="connsiteX14" fmla="*/ 144415 w 144485"/>
                <a:gd name="connsiteY14" fmla="*/ 75349 h 75624"/>
                <a:gd name="connsiteX15" fmla="*/ 144210 w 144485"/>
                <a:gd name="connsiteY15" fmla="*/ 74610 h 75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4485" h="75624">
                  <a:moveTo>
                    <a:pt x="144210" y="74610"/>
                  </a:moveTo>
                  <a:cubicBezTo>
                    <a:pt x="140103" y="71858"/>
                    <a:pt x="135626" y="69640"/>
                    <a:pt x="131437" y="67299"/>
                  </a:cubicBezTo>
                  <a:cubicBezTo>
                    <a:pt x="127247" y="64958"/>
                    <a:pt x="121867" y="62083"/>
                    <a:pt x="117144" y="59413"/>
                  </a:cubicBezTo>
                  <a:cubicBezTo>
                    <a:pt x="108026" y="54197"/>
                    <a:pt x="98825" y="49145"/>
                    <a:pt x="89625" y="44175"/>
                  </a:cubicBezTo>
                  <a:cubicBezTo>
                    <a:pt x="71019" y="34154"/>
                    <a:pt x="52167" y="24502"/>
                    <a:pt x="33110" y="15425"/>
                  </a:cubicBezTo>
                  <a:lnTo>
                    <a:pt x="17338" y="7949"/>
                  </a:lnTo>
                  <a:cubicBezTo>
                    <a:pt x="11711" y="5280"/>
                    <a:pt x="5961" y="2939"/>
                    <a:pt x="458" y="64"/>
                  </a:cubicBezTo>
                  <a:cubicBezTo>
                    <a:pt x="47" y="-183"/>
                    <a:pt x="-200" y="351"/>
                    <a:pt x="211" y="557"/>
                  </a:cubicBezTo>
                  <a:cubicBezTo>
                    <a:pt x="9699" y="5403"/>
                    <a:pt x="18817" y="11235"/>
                    <a:pt x="28099" y="16451"/>
                  </a:cubicBezTo>
                  <a:cubicBezTo>
                    <a:pt x="37381" y="21668"/>
                    <a:pt x="46417" y="26637"/>
                    <a:pt x="55659" y="31566"/>
                  </a:cubicBezTo>
                  <a:cubicBezTo>
                    <a:pt x="74305" y="41547"/>
                    <a:pt x="93198" y="51157"/>
                    <a:pt x="112297" y="60316"/>
                  </a:cubicBezTo>
                  <a:cubicBezTo>
                    <a:pt x="117554" y="62781"/>
                    <a:pt x="122729" y="65410"/>
                    <a:pt x="127987" y="67915"/>
                  </a:cubicBezTo>
                  <a:cubicBezTo>
                    <a:pt x="130779" y="69270"/>
                    <a:pt x="133613" y="70502"/>
                    <a:pt x="136201" y="72022"/>
                  </a:cubicBezTo>
                  <a:cubicBezTo>
                    <a:pt x="138789" y="73542"/>
                    <a:pt x="141089" y="74610"/>
                    <a:pt x="143676" y="75554"/>
                  </a:cubicBezTo>
                  <a:cubicBezTo>
                    <a:pt x="143937" y="75702"/>
                    <a:pt x="144268" y="75610"/>
                    <a:pt x="144415" y="75349"/>
                  </a:cubicBezTo>
                  <a:cubicBezTo>
                    <a:pt x="144563" y="75088"/>
                    <a:pt x="144471" y="74757"/>
                    <a:pt x="144210" y="7461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5" name="Forme libre : forme 84">
              <a:extLst>
                <a:ext uri="{FF2B5EF4-FFF2-40B4-BE49-F238E27FC236}">
                  <a16:creationId xmlns:a16="http://schemas.microsoft.com/office/drawing/2014/main" id="{6C84FDAF-46B4-4FEC-A7BD-E8F7BA11A175}"/>
                </a:ext>
              </a:extLst>
            </p:cNvPr>
            <p:cNvSpPr/>
            <p:nvPr/>
          </p:nvSpPr>
          <p:spPr>
            <a:xfrm>
              <a:off x="5670009" y="9273694"/>
              <a:ext cx="197119" cy="611787"/>
            </a:xfrm>
            <a:custGeom>
              <a:avLst/>
              <a:gdLst>
                <a:gd name="connsiteX0" fmla="*/ 196208 w 197119"/>
                <a:gd name="connsiteY0" fmla="*/ 147 h 611787"/>
                <a:gd name="connsiteX1" fmla="*/ 159243 w 197119"/>
                <a:gd name="connsiteY1" fmla="*/ 102293 h 611787"/>
                <a:gd name="connsiteX2" fmla="*/ 161297 w 197119"/>
                <a:gd name="connsiteY2" fmla="*/ 131578 h 611787"/>
                <a:gd name="connsiteX3" fmla="*/ 164172 w 197119"/>
                <a:gd name="connsiteY3" fmla="*/ 163861 h 611787"/>
                <a:gd name="connsiteX4" fmla="*/ 159654 w 197119"/>
                <a:gd name="connsiteY4" fmla="*/ 197252 h 611787"/>
                <a:gd name="connsiteX5" fmla="*/ 153247 w 197119"/>
                <a:gd name="connsiteY5" fmla="*/ 230439 h 611787"/>
                <a:gd name="connsiteX6" fmla="*/ 139241 w 197119"/>
                <a:gd name="connsiteY6" fmla="*/ 295908 h 611787"/>
                <a:gd name="connsiteX7" fmla="*/ 123634 w 197119"/>
                <a:gd name="connsiteY7" fmla="*/ 360432 h 611787"/>
                <a:gd name="connsiteX8" fmla="*/ 98497 w 197119"/>
                <a:gd name="connsiteY8" fmla="*/ 418261 h 611787"/>
                <a:gd name="connsiteX9" fmla="*/ 67036 w 197119"/>
                <a:gd name="connsiteY9" fmla="*/ 474407 h 611787"/>
                <a:gd name="connsiteX10" fmla="*/ 36889 w 197119"/>
                <a:gd name="connsiteY10" fmla="*/ 534989 h 611787"/>
                <a:gd name="connsiteX11" fmla="*/ 22226 w 197119"/>
                <a:gd name="connsiteY11" fmla="*/ 565012 h 611787"/>
                <a:gd name="connsiteX12" fmla="*/ 7276 w 197119"/>
                <a:gd name="connsiteY12" fmla="*/ 595693 h 611787"/>
                <a:gd name="connsiteX13" fmla="*/ 48 w 197119"/>
                <a:gd name="connsiteY13" fmla="*/ 611136 h 611787"/>
                <a:gd name="connsiteX14" fmla="*/ 828 w 197119"/>
                <a:gd name="connsiteY14" fmla="*/ 611547 h 611787"/>
                <a:gd name="connsiteX15" fmla="*/ 16805 w 197119"/>
                <a:gd name="connsiteY15" fmla="*/ 581523 h 611787"/>
                <a:gd name="connsiteX16" fmla="*/ 32166 w 197119"/>
                <a:gd name="connsiteY16" fmla="*/ 551869 h 611787"/>
                <a:gd name="connsiteX17" fmla="*/ 62724 w 197119"/>
                <a:gd name="connsiteY17" fmla="*/ 491740 h 611787"/>
                <a:gd name="connsiteX18" fmla="*/ 93733 w 197119"/>
                <a:gd name="connsiteY18" fmla="*/ 433746 h 611787"/>
                <a:gd name="connsiteX19" fmla="*/ 121950 w 197119"/>
                <a:gd name="connsiteY19" fmla="*/ 378709 h 611787"/>
                <a:gd name="connsiteX20" fmla="*/ 138379 w 197119"/>
                <a:gd name="connsiteY20" fmla="*/ 316238 h 611787"/>
                <a:gd name="connsiteX21" fmla="*/ 152877 w 197119"/>
                <a:gd name="connsiteY21" fmla="*/ 250893 h 611787"/>
                <a:gd name="connsiteX22" fmla="*/ 165692 w 197119"/>
                <a:gd name="connsiteY22" fmla="*/ 184807 h 611787"/>
                <a:gd name="connsiteX23" fmla="*/ 167581 w 197119"/>
                <a:gd name="connsiteY23" fmla="*/ 153141 h 611787"/>
                <a:gd name="connsiteX24" fmla="*/ 163474 w 197119"/>
                <a:gd name="connsiteY24" fmla="*/ 120858 h 611787"/>
                <a:gd name="connsiteX25" fmla="*/ 189267 w 197119"/>
                <a:gd name="connsiteY25" fmla="*/ 12469 h 611787"/>
                <a:gd name="connsiteX26" fmla="*/ 197071 w 197119"/>
                <a:gd name="connsiteY26" fmla="*/ 722 h 611787"/>
                <a:gd name="connsiteX27" fmla="*/ 196208 w 197119"/>
                <a:gd name="connsiteY27" fmla="*/ 147 h 61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7119" h="611787">
                  <a:moveTo>
                    <a:pt x="196208" y="147"/>
                  </a:moveTo>
                  <a:cubicBezTo>
                    <a:pt x="172777" y="29085"/>
                    <a:pt x="159758" y="65062"/>
                    <a:pt x="159243" y="102293"/>
                  </a:cubicBezTo>
                  <a:cubicBezTo>
                    <a:pt x="159105" y="112095"/>
                    <a:pt x="159792" y="121891"/>
                    <a:pt x="161297" y="131578"/>
                  </a:cubicBezTo>
                  <a:cubicBezTo>
                    <a:pt x="163239" y="142228"/>
                    <a:pt x="164201" y="153035"/>
                    <a:pt x="164172" y="163861"/>
                  </a:cubicBezTo>
                  <a:cubicBezTo>
                    <a:pt x="163488" y="175087"/>
                    <a:pt x="161978" y="186248"/>
                    <a:pt x="159654" y="197252"/>
                  </a:cubicBezTo>
                  <a:cubicBezTo>
                    <a:pt x="157600" y="208342"/>
                    <a:pt x="155465" y="219404"/>
                    <a:pt x="153247" y="230439"/>
                  </a:cubicBezTo>
                  <a:cubicBezTo>
                    <a:pt x="148866" y="252344"/>
                    <a:pt x="144197" y="274167"/>
                    <a:pt x="139241" y="295908"/>
                  </a:cubicBezTo>
                  <a:cubicBezTo>
                    <a:pt x="134353" y="317470"/>
                    <a:pt x="129589" y="339157"/>
                    <a:pt x="123634" y="360432"/>
                  </a:cubicBezTo>
                  <a:cubicBezTo>
                    <a:pt x="118382" y="380922"/>
                    <a:pt x="109897" y="400444"/>
                    <a:pt x="98497" y="418261"/>
                  </a:cubicBezTo>
                  <a:cubicBezTo>
                    <a:pt x="87449" y="436703"/>
                    <a:pt x="76729" y="455227"/>
                    <a:pt x="67036" y="474407"/>
                  </a:cubicBezTo>
                  <a:cubicBezTo>
                    <a:pt x="56905" y="494533"/>
                    <a:pt x="46856" y="514726"/>
                    <a:pt x="36889" y="534989"/>
                  </a:cubicBezTo>
                  <a:cubicBezTo>
                    <a:pt x="31961" y="544969"/>
                    <a:pt x="27114" y="554991"/>
                    <a:pt x="22226" y="565012"/>
                  </a:cubicBezTo>
                  <a:cubicBezTo>
                    <a:pt x="17339" y="575034"/>
                    <a:pt x="12000" y="585220"/>
                    <a:pt x="7276" y="595693"/>
                  </a:cubicBezTo>
                  <a:cubicBezTo>
                    <a:pt x="4976" y="600910"/>
                    <a:pt x="2553" y="606002"/>
                    <a:pt x="48" y="611136"/>
                  </a:cubicBezTo>
                  <a:cubicBezTo>
                    <a:pt x="-199" y="611629"/>
                    <a:pt x="581" y="612081"/>
                    <a:pt x="828" y="611547"/>
                  </a:cubicBezTo>
                  <a:cubicBezTo>
                    <a:pt x="6003" y="601443"/>
                    <a:pt x="11548" y="591586"/>
                    <a:pt x="16805" y="581523"/>
                  </a:cubicBezTo>
                  <a:cubicBezTo>
                    <a:pt x="22062" y="571461"/>
                    <a:pt x="27032" y="561768"/>
                    <a:pt x="32166" y="551869"/>
                  </a:cubicBezTo>
                  <a:cubicBezTo>
                    <a:pt x="42475" y="531908"/>
                    <a:pt x="52702" y="511824"/>
                    <a:pt x="62724" y="491740"/>
                  </a:cubicBezTo>
                  <a:cubicBezTo>
                    <a:pt x="72745" y="471655"/>
                    <a:pt x="82438" y="452557"/>
                    <a:pt x="93733" y="433746"/>
                  </a:cubicBezTo>
                  <a:cubicBezTo>
                    <a:pt x="104453" y="415962"/>
                    <a:pt x="115214" y="398465"/>
                    <a:pt x="121950" y="378709"/>
                  </a:cubicBezTo>
                  <a:cubicBezTo>
                    <a:pt x="128686" y="358953"/>
                    <a:pt x="133450" y="337144"/>
                    <a:pt x="138379" y="316238"/>
                  </a:cubicBezTo>
                  <a:cubicBezTo>
                    <a:pt x="143526" y="294552"/>
                    <a:pt x="148359" y="272770"/>
                    <a:pt x="152877" y="250893"/>
                  </a:cubicBezTo>
                  <a:cubicBezTo>
                    <a:pt x="157477" y="228960"/>
                    <a:pt x="162118" y="206945"/>
                    <a:pt x="165692" y="184807"/>
                  </a:cubicBezTo>
                  <a:cubicBezTo>
                    <a:pt x="167592" y="174366"/>
                    <a:pt x="168226" y="163734"/>
                    <a:pt x="167581" y="153141"/>
                  </a:cubicBezTo>
                  <a:cubicBezTo>
                    <a:pt x="166718" y="142298"/>
                    <a:pt x="164377" y="131660"/>
                    <a:pt x="163474" y="120858"/>
                  </a:cubicBezTo>
                  <a:cubicBezTo>
                    <a:pt x="159846" y="82870"/>
                    <a:pt x="168917" y="44751"/>
                    <a:pt x="189267" y="12469"/>
                  </a:cubicBezTo>
                  <a:cubicBezTo>
                    <a:pt x="191772" y="8361"/>
                    <a:pt x="194319" y="4542"/>
                    <a:pt x="197071" y="722"/>
                  </a:cubicBezTo>
                  <a:cubicBezTo>
                    <a:pt x="197317" y="270"/>
                    <a:pt x="196578" y="-264"/>
                    <a:pt x="196208" y="14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6" name="Forme libre : forme 85">
              <a:extLst>
                <a:ext uri="{FF2B5EF4-FFF2-40B4-BE49-F238E27FC236}">
                  <a16:creationId xmlns:a16="http://schemas.microsoft.com/office/drawing/2014/main" id="{A32A5F5E-C991-4D4A-9330-AD5738B41CD6}"/>
                </a:ext>
              </a:extLst>
            </p:cNvPr>
            <p:cNvSpPr/>
            <p:nvPr/>
          </p:nvSpPr>
          <p:spPr>
            <a:xfrm>
              <a:off x="5878579" y="8828536"/>
              <a:ext cx="206182" cy="214150"/>
            </a:xfrm>
            <a:custGeom>
              <a:avLst/>
              <a:gdLst>
                <a:gd name="connsiteX0" fmla="*/ 206182 w 206182"/>
                <a:gd name="connsiteY0" fmla="*/ 107075 h 214150"/>
                <a:gd name="connsiteX1" fmla="*/ 103091 w 206182"/>
                <a:gd name="connsiteY1" fmla="*/ 214150 h 214150"/>
                <a:gd name="connsiteX2" fmla="*/ 0 w 206182"/>
                <a:gd name="connsiteY2" fmla="*/ 107075 h 214150"/>
                <a:gd name="connsiteX3" fmla="*/ 103091 w 206182"/>
                <a:gd name="connsiteY3" fmla="*/ 0 h 214150"/>
                <a:gd name="connsiteX4" fmla="*/ 206182 w 206182"/>
                <a:gd name="connsiteY4" fmla="*/ 107075 h 21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182" h="214150">
                  <a:moveTo>
                    <a:pt x="206182" y="107075"/>
                  </a:moveTo>
                  <a:cubicBezTo>
                    <a:pt x="206182" y="166211"/>
                    <a:pt x="160027" y="214150"/>
                    <a:pt x="103091" y="214150"/>
                  </a:cubicBezTo>
                  <a:cubicBezTo>
                    <a:pt x="46155" y="214150"/>
                    <a:pt x="0" y="166211"/>
                    <a:pt x="0" y="107075"/>
                  </a:cubicBezTo>
                  <a:cubicBezTo>
                    <a:pt x="0" y="47939"/>
                    <a:pt x="46155" y="0"/>
                    <a:pt x="103091" y="0"/>
                  </a:cubicBezTo>
                  <a:cubicBezTo>
                    <a:pt x="160027" y="0"/>
                    <a:pt x="206182" y="47939"/>
                    <a:pt x="206182" y="10707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7" name="Forme libre : forme 86">
              <a:extLst>
                <a:ext uri="{FF2B5EF4-FFF2-40B4-BE49-F238E27FC236}">
                  <a16:creationId xmlns:a16="http://schemas.microsoft.com/office/drawing/2014/main" id="{A4DE05F9-9D44-4A5A-976B-DF9081CF974D}"/>
                </a:ext>
              </a:extLst>
            </p:cNvPr>
            <p:cNvSpPr/>
            <p:nvPr/>
          </p:nvSpPr>
          <p:spPr>
            <a:xfrm>
              <a:off x="5903880" y="8998616"/>
              <a:ext cx="28422" cy="28421"/>
            </a:xfrm>
            <a:custGeom>
              <a:avLst/>
              <a:gdLst>
                <a:gd name="connsiteX0" fmla="*/ 28422 w 28422"/>
                <a:gd name="connsiteY0" fmla="*/ 14211 h 28421"/>
                <a:gd name="connsiteX1" fmla="*/ 14211 w 28422"/>
                <a:gd name="connsiteY1" fmla="*/ 28422 h 28421"/>
                <a:gd name="connsiteX2" fmla="*/ 0 w 28422"/>
                <a:gd name="connsiteY2" fmla="*/ 14211 h 28421"/>
                <a:gd name="connsiteX3" fmla="*/ 14211 w 28422"/>
                <a:gd name="connsiteY3" fmla="*/ 0 h 28421"/>
                <a:gd name="connsiteX4" fmla="*/ 14252 w 28422"/>
                <a:gd name="connsiteY4" fmla="*/ 0 h 28421"/>
                <a:gd name="connsiteX5" fmla="*/ 28422 w 28422"/>
                <a:gd name="connsiteY5" fmla="*/ 14088 h 28421"/>
                <a:gd name="connsiteX6" fmla="*/ 28422 w 28422"/>
                <a:gd name="connsiteY6" fmla="*/ 14211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22" h="28421">
                  <a:moveTo>
                    <a:pt x="28422" y="14211"/>
                  </a:moveTo>
                  <a:cubicBezTo>
                    <a:pt x="28422" y="22060"/>
                    <a:pt x="22059" y="28422"/>
                    <a:pt x="14211" y="28422"/>
                  </a:cubicBezTo>
                  <a:cubicBezTo>
                    <a:pt x="6362" y="28422"/>
                    <a:pt x="0" y="22059"/>
                    <a:pt x="0" y="14211"/>
                  </a:cubicBezTo>
                  <a:cubicBezTo>
                    <a:pt x="0" y="6362"/>
                    <a:pt x="6362" y="0"/>
                    <a:pt x="14211" y="0"/>
                  </a:cubicBezTo>
                  <a:cubicBezTo>
                    <a:pt x="14225" y="0"/>
                    <a:pt x="14238" y="0"/>
                    <a:pt x="14252" y="0"/>
                  </a:cubicBezTo>
                  <a:cubicBezTo>
                    <a:pt x="22055" y="-23"/>
                    <a:pt x="28399" y="6284"/>
                    <a:pt x="28422" y="14088"/>
                  </a:cubicBezTo>
                  <a:cubicBezTo>
                    <a:pt x="28422" y="14129"/>
                    <a:pt x="28422" y="14170"/>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8" name="Forme libre : forme 87">
              <a:extLst>
                <a:ext uri="{FF2B5EF4-FFF2-40B4-BE49-F238E27FC236}">
                  <a16:creationId xmlns:a16="http://schemas.microsoft.com/office/drawing/2014/main" id="{B1FDB225-A2C0-463F-8155-80F8A29DF1AE}"/>
                </a:ext>
              </a:extLst>
            </p:cNvPr>
            <p:cNvSpPr/>
            <p:nvPr/>
          </p:nvSpPr>
          <p:spPr>
            <a:xfrm>
              <a:off x="6054533" y="8977218"/>
              <a:ext cx="28421" cy="28421"/>
            </a:xfrm>
            <a:custGeom>
              <a:avLst/>
              <a:gdLst>
                <a:gd name="connsiteX0" fmla="*/ 28422 w 28421"/>
                <a:gd name="connsiteY0" fmla="*/ 14170 h 28421"/>
                <a:gd name="connsiteX1" fmla="*/ 14252 w 28421"/>
                <a:gd name="connsiteY1" fmla="*/ 28422 h 28421"/>
                <a:gd name="connsiteX2" fmla="*/ 0 w 28421"/>
                <a:gd name="connsiteY2" fmla="*/ 14252 h 28421"/>
                <a:gd name="connsiteX3" fmla="*/ 14170 w 28421"/>
                <a:gd name="connsiteY3" fmla="*/ 0 h 28421"/>
                <a:gd name="connsiteX4" fmla="*/ 14211 w 28421"/>
                <a:gd name="connsiteY4" fmla="*/ 0 h 28421"/>
                <a:gd name="connsiteX5" fmla="*/ 28422 w 28421"/>
                <a:gd name="connsiteY5" fmla="*/ 14170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1" h="28421">
                  <a:moveTo>
                    <a:pt x="28422" y="14170"/>
                  </a:moveTo>
                  <a:cubicBezTo>
                    <a:pt x="28445" y="22018"/>
                    <a:pt x="22100" y="28399"/>
                    <a:pt x="14252" y="28422"/>
                  </a:cubicBezTo>
                  <a:cubicBezTo>
                    <a:pt x="6404" y="28445"/>
                    <a:pt x="23" y="22100"/>
                    <a:pt x="0" y="14252"/>
                  </a:cubicBezTo>
                  <a:cubicBezTo>
                    <a:pt x="-23" y="6404"/>
                    <a:pt x="6321" y="23"/>
                    <a:pt x="14170" y="0"/>
                  </a:cubicBezTo>
                  <a:cubicBezTo>
                    <a:pt x="14184" y="0"/>
                    <a:pt x="14197" y="0"/>
                    <a:pt x="14211" y="0"/>
                  </a:cubicBezTo>
                  <a:cubicBezTo>
                    <a:pt x="22043" y="0"/>
                    <a:pt x="28399" y="6337"/>
                    <a:pt x="28422" y="141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89" name="Forme libre : forme 88">
              <a:extLst>
                <a:ext uri="{FF2B5EF4-FFF2-40B4-BE49-F238E27FC236}">
                  <a16:creationId xmlns:a16="http://schemas.microsoft.com/office/drawing/2014/main" id="{76EBEBD3-D092-4883-8130-DDB40CFA78C2}"/>
                </a:ext>
              </a:extLst>
            </p:cNvPr>
            <p:cNvSpPr/>
            <p:nvPr/>
          </p:nvSpPr>
          <p:spPr>
            <a:xfrm>
              <a:off x="6068743" y="8910927"/>
              <a:ext cx="28422" cy="28422"/>
            </a:xfrm>
            <a:custGeom>
              <a:avLst/>
              <a:gdLst>
                <a:gd name="connsiteX0" fmla="*/ 28422 w 28422"/>
                <a:gd name="connsiteY0" fmla="*/ 14211 h 28422"/>
                <a:gd name="connsiteX1" fmla="*/ 14211 w 28422"/>
                <a:gd name="connsiteY1" fmla="*/ 28422 h 28422"/>
                <a:gd name="connsiteX2" fmla="*/ 0 w 28422"/>
                <a:gd name="connsiteY2" fmla="*/ 14211 h 28422"/>
                <a:gd name="connsiteX3" fmla="*/ 14211 w 28422"/>
                <a:gd name="connsiteY3" fmla="*/ 0 h 28422"/>
                <a:gd name="connsiteX4" fmla="*/ 28422 w 28422"/>
                <a:gd name="connsiteY4" fmla="*/ 14129 h 28422"/>
                <a:gd name="connsiteX5" fmla="*/ 28422 w 28422"/>
                <a:gd name="connsiteY5" fmla="*/ 14211 h 2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2" h="28422">
                  <a:moveTo>
                    <a:pt x="28422" y="14211"/>
                  </a:moveTo>
                  <a:cubicBezTo>
                    <a:pt x="28422" y="22060"/>
                    <a:pt x="22060" y="28422"/>
                    <a:pt x="14211" y="28422"/>
                  </a:cubicBezTo>
                  <a:cubicBezTo>
                    <a:pt x="6362" y="28422"/>
                    <a:pt x="0" y="22060"/>
                    <a:pt x="0" y="14211"/>
                  </a:cubicBezTo>
                  <a:cubicBezTo>
                    <a:pt x="0" y="6363"/>
                    <a:pt x="6362" y="0"/>
                    <a:pt x="14211" y="0"/>
                  </a:cubicBezTo>
                  <a:cubicBezTo>
                    <a:pt x="22037" y="-23"/>
                    <a:pt x="28399" y="6303"/>
                    <a:pt x="28422" y="14129"/>
                  </a:cubicBezTo>
                  <a:cubicBezTo>
                    <a:pt x="28422" y="14156"/>
                    <a:pt x="28422" y="14184"/>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0" name="Forme libre : forme 89">
              <a:extLst>
                <a:ext uri="{FF2B5EF4-FFF2-40B4-BE49-F238E27FC236}">
                  <a16:creationId xmlns:a16="http://schemas.microsoft.com/office/drawing/2014/main" id="{23ED7B73-FF81-489F-9894-BF84B41DF001}"/>
                </a:ext>
              </a:extLst>
            </p:cNvPr>
            <p:cNvSpPr/>
            <p:nvPr/>
          </p:nvSpPr>
          <p:spPr>
            <a:xfrm>
              <a:off x="5871433" y="8898031"/>
              <a:ext cx="28421" cy="28421"/>
            </a:xfrm>
            <a:custGeom>
              <a:avLst/>
              <a:gdLst>
                <a:gd name="connsiteX0" fmla="*/ 28422 w 28421"/>
                <a:gd name="connsiteY0" fmla="*/ 14170 h 28421"/>
                <a:gd name="connsiteX1" fmla="*/ 14252 w 28421"/>
                <a:gd name="connsiteY1" fmla="*/ 28422 h 28421"/>
                <a:gd name="connsiteX2" fmla="*/ 0 w 28421"/>
                <a:gd name="connsiteY2" fmla="*/ 14252 h 28421"/>
                <a:gd name="connsiteX3" fmla="*/ 14170 w 28421"/>
                <a:gd name="connsiteY3" fmla="*/ 0 h 28421"/>
                <a:gd name="connsiteX4" fmla="*/ 14211 w 28421"/>
                <a:gd name="connsiteY4" fmla="*/ 0 h 28421"/>
                <a:gd name="connsiteX5" fmla="*/ 28422 w 28421"/>
                <a:gd name="connsiteY5" fmla="*/ 14170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1" h="28421">
                  <a:moveTo>
                    <a:pt x="28422" y="14170"/>
                  </a:moveTo>
                  <a:cubicBezTo>
                    <a:pt x="28445" y="22018"/>
                    <a:pt x="22100" y="28399"/>
                    <a:pt x="14252" y="28422"/>
                  </a:cubicBezTo>
                  <a:cubicBezTo>
                    <a:pt x="6404" y="28445"/>
                    <a:pt x="23" y="22100"/>
                    <a:pt x="0" y="14252"/>
                  </a:cubicBezTo>
                  <a:cubicBezTo>
                    <a:pt x="-23" y="6404"/>
                    <a:pt x="6321" y="23"/>
                    <a:pt x="14170" y="0"/>
                  </a:cubicBezTo>
                  <a:cubicBezTo>
                    <a:pt x="14184" y="0"/>
                    <a:pt x="14197" y="0"/>
                    <a:pt x="14211" y="0"/>
                  </a:cubicBezTo>
                  <a:cubicBezTo>
                    <a:pt x="22043" y="0"/>
                    <a:pt x="28399" y="6337"/>
                    <a:pt x="28422" y="141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1" name="Forme libre : forme 90">
              <a:extLst>
                <a:ext uri="{FF2B5EF4-FFF2-40B4-BE49-F238E27FC236}">
                  <a16:creationId xmlns:a16="http://schemas.microsoft.com/office/drawing/2014/main" id="{DB89F8FF-C57A-4B40-82CA-D8FB11A59955}"/>
                </a:ext>
              </a:extLst>
            </p:cNvPr>
            <p:cNvSpPr/>
            <p:nvPr/>
          </p:nvSpPr>
          <p:spPr>
            <a:xfrm>
              <a:off x="5889710" y="8859751"/>
              <a:ext cx="28421" cy="28421"/>
            </a:xfrm>
            <a:custGeom>
              <a:avLst/>
              <a:gdLst>
                <a:gd name="connsiteX0" fmla="*/ 28422 w 28421"/>
                <a:gd name="connsiteY0" fmla="*/ 14211 h 28421"/>
                <a:gd name="connsiteX1" fmla="*/ 14211 w 28421"/>
                <a:gd name="connsiteY1" fmla="*/ 28422 h 28421"/>
                <a:gd name="connsiteX2" fmla="*/ 0 w 28421"/>
                <a:gd name="connsiteY2" fmla="*/ 14211 h 28421"/>
                <a:gd name="connsiteX3" fmla="*/ 14211 w 28421"/>
                <a:gd name="connsiteY3" fmla="*/ 0 h 28421"/>
                <a:gd name="connsiteX4" fmla="*/ 28422 w 28421"/>
                <a:gd name="connsiteY4" fmla="*/ 14211 h 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 h="28421">
                  <a:moveTo>
                    <a:pt x="28422" y="14211"/>
                  </a:moveTo>
                  <a:cubicBezTo>
                    <a:pt x="28422" y="22059"/>
                    <a:pt x="22060" y="28422"/>
                    <a:pt x="14211" y="28422"/>
                  </a:cubicBezTo>
                  <a:cubicBezTo>
                    <a:pt x="6362" y="28422"/>
                    <a:pt x="0" y="22059"/>
                    <a:pt x="0" y="14211"/>
                  </a:cubicBezTo>
                  <a:cubicBezTo>
                    <a:pt x="0" y="6362"/>
                    <a:pt x="6362" y="0"/>
                    <a:pt x="14211" y="0"/>
                  </a:cubicBezTo>
                  <a:cubicBezTo>
                    <a:pt x="22059" y="0"/>
                    <a:pt x="28422" y="6362"/>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2" name="Forme libre : forme 91">
              <a:extLst>
                <a:ext uri="{FF2B5EF4-FFF2-40B4-BE49-F238E27FC236}">
                  <a16:creationId xmlns:a16="http://schemas.microsoft.com/office/drawing/2014/main" id="{9FE18C0D-592D-4BAA-89CA-44632C05D2B2}"/>
                </a:ext>
              </a:extLst>
            </p:cNvPr>
            <p:cNvSpPr/>
            <p:nvPr/>
          </p:nvSpPr>
          <p:spPr>
            <a:xfrm>
              <a:off x="5906960" y="8843733"/>
              <a:ext cx="28421" cy="28421"/>
            </a:xfrm>
            <a:custGeom>
              <a:avLst/>
              <a:gdLst>
                <a:gd name="connsiteX0" fmla="*/ 28422 w 28421"/>
                <a:gd name="connsiteY0" fmla="*/ 14170 h 28421"/>
                <a:gd name="connsiteX1" fmla="*/ 14252 w 28421"/>
                <a:gd name="connsiteY1" fmla="*/ 28422 h 28421"/>
                <a:gd name="connsiteX2" fmla="*/ 0 w 28421"/>
                <a:gd name="connsiteY2" fmla="*/ 14252 h 28421"/>
                <a:gd name="connsiteX3" fmla="*/ 14170 w 28421"/>
                <a:gd name="connsiteY3" fmla="*/ 0 h 28421"/>
                <a:gd name="connsiteX4" fmla="*/ 14211 w 28421"/>
                <a:gd name="connsiteY4" fmla="*/ 0 h 28421"/>
                <a:gd name="connsiteX5" fmla="*/ 28422 w 28421"/>
                <a:gd name="connsiteY5" fmla="*/ 14170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1" h="28421">
                  <a:moveTo>
                    <a:pt x="28422" y="14170"/>
                  </a:moveTo>
                  <a:cubicBezTo>
                    <a:pt x="28445" y="22018"/>
                    <a:pt x="22100" y="28399"/>
                    <a:pt x="14252" y="28422"/>
                  </a:cubicBezTo>
                  <a:cubicBezTo>
                    <a:pt x="6404" y="28445"/>
                    <a:pt x="23" y="22101"/>
                    <a:pt x="0" y="14252"/>
                  </a:cubicBezTo>
                  <a:cubicBezTo>
                    <a:pt x="-23" y="6404"/>
                    <a:pt x="6321" y="23"/>
                    <a:pt x="14170" y="0"/>
                  </a:cubicBezTo>
                  <a:cubicBezTo>
                    <a:pt x="14184" y="0"/>
                    <a:pt x="14197" y="0"/>
                    <a:pt x="14211" y="0"/>
                  </a:cubicBezTo>
                  <a:cubicBezTo>
                    <a:pt x="22043" y="0"/>
                    <a:pt x="28399" y="6337"/>
                    <a:pt x="28422" y="141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3" name="Forme libre : forme 92">
              <a:extLst>
                <a:ext uri="{FF2B5EF4-FFF2-40B4-BE49-F238E27FC236}">
                  <a16:creationId xmlns:a16="http://schemas.microsoft.com/office/drawing/2014/main" id="{80A989CD-6C9D-40AF-9F81-C6E37125C0E5}"/>
                </a:ext>
              </a:extLst>
            </p:cNvPr>
            <p:cNvSpPr/>
            <p:nvPr/>
          </p:nvSpPr>
          <p:spPr>
            <a:xfrm>
              <a:off x="5924046" y="8826113"/>
              <a:ext cx="28421" cy="28421"/>
            </a:xfrm>
            <a:custGeom>
              <a:avLst/>
              <a:gdLst>
                <a:gd name="connsiteX0" fmla="*/ 28422 w 28421"/>
                <a:gd name="connsiteY0" fmla="*/ 14211 h 28421"/>
                <a:gd name="connsiteX1" fmla="*/ 14211 w 28421"/>
                <a:gd name="connsiteY1" fmla="*/ 28422 h 28421"/>
                <a:gd name="connsiteX2" fmla="*/ 0 w 28421"/>
                <a:gd name="connsiteY2" fmla="*/ 14211 h 28421"/>
                <a:gd name="connsiteX3" fmla="*/ 14211 w 28421"/>
                <a:gd name="connsiteY3" fmla="*/ 0 h 28421"/>
                <a:gd name="connsiteX4" fmla="*/ 28422 w 28421"/>
                <a:gd name="connsiteY4" fmla="*/ 14211 h 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 h="28421">
                  <a:moveTo>
                    <a:pt x="28422" y="14211"/>
                  </a:moveTo>
                  <a:cubicBezTo>
                    <a:pt x="28422" y="22059"/>
                    <a:pt x="22060" y="28422"/>
                    <a:pt x="14211" y="28422"/>
                  </a:cubicBezTo>
                  <a:cubicBezTo>
                    <a:pt x="6362" y="28422"/>
                    <a:pt x="0" y="22059"/>
                    <a:pt x="0" y="14211"/>
                  </a:cubicBezTo>
                  <a:cubicBezTo>
                    <a:pt x="0" y="6362"/>
                    <a:pt x="6362" y="0"/>
                    <a:pt x="14211" y="0"/>
                  </a:cubicBezTo>
                  <a:cubicBezTo>
                    <a:pt x="22059" y="0"/>
                    <a:pt x="28422" y="6362"/>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4" name="Forme libre : forme 93">
              <a:extLst>
                <a:ext uri="{FF2B5EF4-FFF2-40B4-BE49-F238E27FC236}">
                  <a16:creationId xmlns:a16="http://schemas.microsoft.com/office/drawing/2014/main" id="{70263F3E-4DFC-4E45-9DF2-152F95C29E27}"/>
                </a:ext>
              </a:extLst>
            </p:cNvPr>
            <p:cNvSpPr/>
            <p:nvPr/>
          </p:nvSpPr>
          <p:spPr>
            <a:xfrm>
              <a:off x="5946513" y="8823526"/>
              <a:ext cx="28421" cy="28421"/>
            </a:xfrm>
            <a:custGeom>
              <a:avLst/>
              <a:gdLst>
                <a:gd name="connsiteX0" fmla="*/ 28422 w 28421"/>
                <a:gd name="connsiteY0" fmla="*/ 14170 h 28421"/>
                <a:gd name="connsiteX1" fmla="*/ 14252 w 28421"/>
                <a:gd name="connsiteY1" fmla="*/ 28422 h 28421"/>
                <a:gd name="connsiteX2" fmla="*/ 0 w 28421"/>
                <a:gd name="connsiteY2" fmla="*/ 14252 h 28421"/>
                <a:gd name="connsiteX3" fmla="*/ 14170 w 28421"/>
                <a:gd name="connsiteY3" fmla="*/ 0 h 28421"/>
                <a:gd name="connsiteX4" fmla="*/ 14252 w 28421"/>
                <a:gd name="connsiteY4" fmla="*/ 0 h 28421"/>
                <a:gd name="connsiteX5" fmla="*/ 28422 w 28421"/>
                <a:gd name="connsiteY5" fmla="*/ 14170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1" h="28421">
                  <a:moveTo>
                    <a:pt x="28422" y="14170"/>
                  </a:moveTo>
                  <a:cubicBezTo>
                    <a:pt x="28444" y="22018"/>
                    <a:pt x="22100" y="28399"/>
                    <a:pt x="14252" y="28422"/>
                  </a:cubicBezTo>
                  <a:cubicBezTo>
                    <a:pt x="6403" y="28445"/>
                    <a:pt x="23" y="22100"/>
                    <a:pt x="0" y="14252"/>
                  </a:cubicBezTo>
                  <a:cubicBezTo>
                    <a:pt x="-23" y="6404"/>
                    <a:pt x="6322" y="23"/>
                    <a:pt x="14170" y="0"/>
                  </a:cubicBezTo>
                  <a:cubicBezTo>
                    <a:pt x="14197" y="0"/>
                    <a:pt x="14225" y="0"/>
                    <a:pt x="14252" y="0"/>
                  </a:cubicBezTo>
                  <a:cubicBezTo>
                    <a:pt x="22078" y="0"/>
                    <a:pt x="28422" y="6344"/>
                    <a:pt x="28422" y="141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5" name="Forme libre : forme 94">
              <a:extLst>
                <a:ext uri="{FF2B5EF4-FFF2-40B4-BE49-F238E27FC236}">
                  <a16:creationId xmlns:a16="http://schemas.microsoft.com/office/drawing/2014/main" id="{82FEC681-94B0-45E9-8C8D-42DEB67D822F}"/>
                </a:ext>
              </a:extLst>
            </p:cNvPr>
            <p:cNvSpPr/>
            <p:nvPr/>
          </p:nvSpPr>
          <p:spPr>
            <a:xfrm>
              <a:off x="6012352" y="8823526"/>
              <a:ext cx="28421" cy="28421"/>
            </a:xfrm>
            <a:custGeom>
              <a:avLst/>
              <a:gdLst>
                <a:gd name="connsiteX0" fmla="*/ 28422 w 28421"/>
                <a:gd name="connsiteY0" fmla="*/ 14170 h 28421"/>
                <a:gd name="connsiteX1" fmla="*/ 14252 w 28421"/>
                <a:gd name="connsiteY1" fmla="*/ 28422 h 28421"/>
                <a:gd name="connsiteX2" fmla="*/ 0 w 28421"/>
                <a:gd name="connsiteY2" fmla="*/ 14252 h 28421"/>
                <a:gd name="connsiteX3" fmla="*/ 14170 w 28421"/>
                <a:gd name="connsiteY3" fmla="*/ 0 h 28421"/>
                <a:gd name="connsiteX4" fmla="*/ 14211 w 28421"/>
                <a:gd name="connsiteY4" fmla="*/ 0 h 28421"/>
                <a:gd name="connsiteX5" fmla="*/ 28422 w 28421"/>
                <a:gd name="connsiteY5" fmla="*/ 14170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1" h="28421">
                  <a:moveTo>
                    <a:pt x="28422" y="14170"/>
                  </a:moveTo>
                  <a:cubicBezTo>
                    <a:pt x="28445" y="22018"/>
                    <a:pt x="22100" y="28399"/>
                    <a:pt x="14252" y="28422"/>
                  </a:cubicBezTo>
                  <a:cubicBezTo>
                    <a:pt x="6404" y="28445"/>
                    <a:pt x="23" y="22101"/>
                    <a:pt x="0" y="14252"/>
                  </a:cubicBezTo>
                  <a:cubicBezTo>
                    <a:pt x="-23" y="6404"/>
                    <a:pt x="6321" y="23"/>
                    <a:pt x="14170" y="0"/>
                  </a:cubicBezTo>
                  <a:cubicBezTo>
                    <a:pt x="14184" y="0"/>
                    <a:pt x="14197" y="0"/>
                    <a:pt x="14211" y="0"/>
                  </a:cubicBezTo>
                  <a:cubicBezTo>
                    <a:pt x="22043" y="0"/>
                    <a:pt x="28399" y="6337"/>
                    <a:pt x="28422" y="141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6" name="Forme libre : forme 95">
              <a:extLst>
                <a:ext uri="{FF2B5EF4-FFF2-40B4-BE49-F238E27FC236}">
                  <a16:creationId xmlns:a16="http://schemas.microsoft.com/office/drawing/2014/main" id="{5367A2AA-402E-4174-86F5-C3CC7DB1C3BD}"/>
                </a:ext>
              </a:extLst>
            </p:cNvPr>
            <p:cNvSpPr/>
            <p:nvPr/>
          </p:nvSpPr>
          <p:spPr>
            <a:xfrm>
              <a:off x="6043813" y="8851373"/>
              <a:ext cx="28421" cy="28421"/>
            </a:xfrm>
            <a:custGeom>
              <a:avLst/>
              <a:gdLst>
                <a:gd name="connsiteX0" fmla="*/ 28422 w 28421"/>
                <a:gd name="connsiteY0" fmla="*/ 14211 h 28421"/>
                <a:gd name="connsiteX1" fmla="*/ 14211 w 28421"/>
                <a:gd name="connsiteY1" fmla="*/ 28422 h 28421"/>
                <a:gd name="connsiteX2" fmla="*/ 0 w 28421"/>
                <a:gd name="connsiteY2" fmla="*/ 14211 h 28421"/>
                <a:gd name="connsiteX3" fmla="*/ 14211 w 28421"/>
                <a:gd name="connsiteY3" fmla="*/ 0 h 28421"/>
                <a:gd name="connsiteX4" fmla="*/ 28422 w 28421"/>
                <a:gd name="connsiteY4" fmla="*/ 14211 h 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 h="28421">
                  <a:moveTo>
                    <a:pt x="28422" y="14211"/>
                  </a:moveTo>
                  <a:cubicBezTo>
                    <a:pt x="28422" y="22059"/>
                    <a:pt x="22060" y="28422"/>
                    <a:pt x="14211" y="28422"/>
                  </a:cubicBezTo>
                  <a:cubicBezTo>
                    <a:pt x="6362" y="28422"/>
                    <a:pt x="0" y="22059"/>
                    <a:pt x="0" y="14211"/>
                  </a:cubicBezTo>
                  <a:cubicBezTo>
                    <a:pt x="0" y="6362"/>
                    <a:pt x="6362" y="0"/>
                    <a:pt x="14211" y="0"/>
                  </a:cubicBezTo>
                  <a:cubicBezTo>
                    <a:pt x="22059" y="0"/>
                    <a:pt x="28422" y="6362"/>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7" name="Forme libre : forme 96">
              <a:extLst>
                <a:ext uri="{FF2B5EF4-FFF2-40B4-BE49-F238E27FC236}">
                  <a16:creationId xmlns:a16="http://schemas.microsoft.com/office/drawing/2014/main" id="{1A496AC2-50FB-4E78-929E-7A6AF6A8947E}"/>
                </a:ext>
              </a:extLst>
            </p:cNvPr>
            <p:cNvSpPr/>
            <p:nvPr/>
          </p:nvSpPr>
          <p:spPr>
            <a:xfrm>
              <a:off x="5878579" y="8960419"/>
              <a:ext cx="28421" cy="28421"/>
            </a:xfrm>
            <a:custGeom>
              <a:avLst/>
              <a:gdLst>
                <a:gd name="connsiteX0" fmla="*/ 28422 w 28421"/>
                <a:gd name="connsiteY0" fmla="*/ 14211 h 28421"/>
                <a:gd name="connsiteX1" fmla="*/ 14211 w 28421"/>
                <a:gd name="connsiteY1" fmla="*/ 28422 h 28421"/>
                <a:gd name="connsiteX2" fmla="*/ 0 w 28421"/>
                <a:gd name="connsiteY2" fmla="*/ 14211 h 28421"/>
                <a:gd name="connsiteX3" fmla="*/ 14211 w 28421"/>
                <a:gd name="connsiteY3" fmla="*/ 0 h 28421"/>
                <a:gd name="connsiteX4" fmla="*/ 28422 w 28421"/>
                <a:gd name="connsiteY4" fmla="*/ 14211 h 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 h="28421">
                  <a:moveTo>
                    <a:pt x="28422" y="14211"/>
                  </a:moveTo>
                  <a:cubicBezTo>
                    <a:pt x="28422" y="22059"/>
                    <a:pt x="22060" y="28422"/>
                    <a:pt x="14211" y="28422"/>
                  </a:cubicBezTo>
                  <a:cubicBezTo>
                    <a:pt x="6362" y="28422"/>
                    <a:pt x="0" y="22060"/>
                    <a:pt x="0" y="14211"/>
                  </a:cubicBezTo>
                  <a:cubicBezTo>
                    <a:pt x="0" y="6362"/>
                    <a:pt x="6362" y="0"/>
                    <a:pt x="14211" y="0"/>
                  </a:cubicBezTo>
                  <a:cubicBezTo>
                    <a:pt x="22059" y="0"/>
                    <a:pt x="28422" y="6362"/>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8" name="Forme libre : forme 97">
              <a:extLst>
                <a:ext uri="{FF2B5EF4-FFF2-40B4-BE49-F238E27FC236}">
                  <a16:creationId xmlns:a16="http://schemas.microsoft.com/office/drawing/2014/main" id="{EE2EF2D5-E643-48E0-A205-2A15CCA64954}"/>
                </a:ext>
              </a:extLst>
            </p:cNvPr>
            <p:cNvSpPr/>
            <p:nvPr/>
          </p:nvSpPr>
          <p:spPr>
            <a:xfrm>
              <a:off x="5941338" y="9017509"/>
              <a:ext cx="28421" cy="28421"/>
            </a:xfrm>
            <a:custGeom>
              <a:avLst/>
              <a:gdLst>
                <a:gd name="connsiteX0" fmla="*/ 28422 w 28421"/>
                <a:gd name="connsiteY0" fmla="*/ 14170 h 28421"/>
                <a:gd name="connsiteX1" fmla="*/ 14252 w 28421"/>
                <a:gd name="connsiteY1" fmla="*/ 28422 h 28421"/>
                <a:gd name="connsiteX2" fmla="*/ 0 w 28421"/>
                <a:gd name="connsiteY2" fmla="*/ 14252 h 28421"/>
                <a:gd name="connsiteX3" fmla="*/ 14170 w 28421"/>
                <a:gd name="connsiteY3" fmla="*/ 0 h 28421"/>
                <a:gd name="connsiteX4" fmla="*/ 14211 w 28421"/>
                <a:gd name="connsiteY4" fmla="*/ 0 h 28421"/>
                <a:gd name="connsiteX5" fmla="*/ 28422 w 28421"/>
                <a:gd name="connsiteY5" fmla="*/ 14170 h 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21" h="28421">
                  <a:moveTo>
                    <a:pt x="28422" y="14170"/>
                  </a:moveTo>
                  <a:cubicBezTo>
                    <a:pt x="28445" y="22018"/>
                    <a:pt x="22100" y="28399"/>
                    <a:pt x="14252" y="28422"/>
                  </a:cubicBezTo>
                  <a:cubicBezTo>
                    <a:pt x="6404" y="28445"/>
                    <a:pt x="23" y="22100"/>
                    <a:pt x="0" y="14252"/>
                  </a:cubicBezTo>
                  <a:cubicBezTo>
                    <a:pt x="-23" y="6404"/>
                    <a:pt x="6321" y="23"/>
                    <a:pt x="14170" y="0"/>
                  </a:cubicBezTo>
                  <a:cubicBezTo>
                    <a:pt x="14184" y="0"/>
                    <a:pt x="14197" y="0"/>
                    <a:pt x="14211" y="0"/>
                  </a:cubicBezTo>
                  <a:cubicBezTo>
                    <a:pt x="22043" y="0"/>
                    <a:pt x="28399" y="6337"/>
                    <a:pt x="28422" y="1417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99" name="Forme libre : forme 98">
              <a:extLst>
                <a:ext uri="{FF2B5EF4-FFF2-40B4-BE49-F238E27FC236}">
                  <a16:creationId xmlns:a16="http://schemas.microsoft.com/office/drawing/2014/main" id="{6C66755F-F851-4BD8-8753-D6F603C7F50D}"/>
                </a:ext>
              </a:extLst>
            </p:cNvPr>
            <p:cNvSpPr/>
            <p:nvPr/>
          </p:nvSpPr>
          <p:spPr>
            <a:xfrm>
              <a:off x="5961504" y="9017674"/>
              <a:ext cx="28421" cy="28421"/>
            </a:xfrm>
            <a:custGeom>
              <a:avLst/>
              <a:gdLst>
                <a:gd name="connsiteX0" fmla="*/ 28422 w 28421"/>
                <a:gd name="connsiteY0" fmla="*/ 14211 h 28421"/>
                <a:gd name="connsiteX1" fmla="*/ 14211 w 28421"/>
                <a:gd name="connsiteY1" fmla="*/ 28422 h 28421"/>
                <a:gd name="connsiteX2" fmla="*/ 0 w 28421"/>
                <a:gd name="connsiteY2" fmla="*/ 14211 h 28421"/>
                <a:gd name="connsiteX3" fmla="*/ 14211 w 28421"/>
                <a:gd name="connsiteY3" fmla="*/ 0 h 28421"/>
                <a:gd name="connsiteX4" fmla="*/ 28422 w 28421"/>
                <a:gd name="connsiteY4" fmla="*/ 14211 h 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 h="28421">
                  <a:moveTo>
                    <a:pt x="28422" y="14211"/>
                  </a:moveTo>
                  <a:cubicBezTo>
                    <a:pt x="28422" y="22059"/>
                    <a:pt x="22060" y="28422"/>
                    <a:pt x="14211" y="28422"/>
                  </a:cubicBezTo>
                  <a:cubicBezTo>
                    <a:pt x="6362" y="28422"/>
                    <a:pt x="0" y="22060"/>
                    <a:pt x="0" y="14211"/>
                  </a:cubicBezTo>
                  <a:cubicBezTo>
                    <a:pt x="0" y="6362"/>
                    <a:pt x="6362" y="0"/>
                    <a:pt x="14211" y="0"/>
                  </a:cubicBezTo>
                  <a:cubicBezTo>
                    <a:pt x="22059" y="0"/>
                    <a:pt x="28422" y="6362"/>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0" name="Forme libre : forme 99">
              <a:extLst>
                <a:ext uri="{FF2B5EF4-FFF2-40B4-BE49-F238E27FC236}">
                  <a16:creationId xmlns:a16="http://schemas.microsoft.com/office/drawing/2014/main" id="{CA6245E6-04C3-41BB-8883-17DE1E3E5793}"/>
                </a:ext>
              </a:extLst>
            </p:cNvPr>
            <p:cNvSpPr/>
            <p:nvPr/>
          </p:nvSpPr>
          <p:spPr>
            <a:xfrm>
              <a:off x="5871433" y="8939596"/>
              <a:ext cx="28421" cy="28421"/>
            </a:xfrm>
            <a:custGeom>
              <a:avLst/>
              <a:gdLst>
                <a:gd name="connsiteX0" fmla="*/ 28422 w 28421"/>
                <a:gd name="connsiteY0" fmla="*/ 14211 h 28421"/>
                <a:gd name="connsiteX1" fmla="*/ 14211 w 28421"/>
                <a:gd name="connsiteY1" fmla="*/ 28422 h 28421"/>
                <a:gd name="connsiteX2" fmla="*/ 0 w 28421"/>
                <a:gd name="connsiteY2" fmla="*/ 14211 h 28421"/>
                <a:gd name="connsiteX3" fmla="*/ 14211 w 28421"/>
                <a:gd name="connsiteY3" fmla="*/ 0 h 28421"/>
                <a:gd name="connsiteX4" fmla="*/ 28422 w 28421"/>
                <a:gd name="connsiteY4" fmla="*/ 14211 h 2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 h="28421">
                  <a:moveTo>
                    <a:pt x="28422" y="14211"/>
                  </a:moveTo>
                  <a:cubicBezTo>
                    <a:pt x="28422" y="22059"/>
                    <a:pt x="22060" y="28422"/>
                    <a:pt x="14211" y="28422"/>
                  </a:cubicBezTo>
                  <a:cubicBezTo>
                    <a:pt x="6362" y="28422"/>
                    <a:pt x="0" y="22060"/>
                    <a:pt x="0" y="14211"/>
                  </a:cubicBezTo>
                  <a:cubicBezTo>
                    <a:pt x="0" y="6362"/>
                    <a:pt x="6362" y="0"/>
                    <a:pt x="14211" y="0"/>
                  </a:cubicBezTo>
                  <a:cubicBezTo>
                    <a:pt x="22059" y="0"/>
                    <a:pt x="28422" y="6362"/>
                    <a:pt x="28422" y="14211"/>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1" name="Forme libre : forme 100">
              <a:extLst>
                <a:ext uri="{FF2B5EF4-FFF2-40B4-BE49-F238E27FC236}">
                  <a16:creationId xmlns:a16="http://schemas.microsoft.com/office/drawing/2014/main" id="{769F7AC0-44B5-4501-89A8-68FF3C898865}"/>
                </a:ext>
              </a:extLst>
            </p:cNvPr>
            <p:cNvSpPr/>
            <p:nvPr/>
          </p:nvSpPr>
          <p:spPr>
            <a:xfrm>
              <a:off x="5889710" y="8982557"/>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2" name="Forme libre : forme 101">
              <a:extLst>
                <a:ext uri="{FF2B5EF4-FFF2-40B4-BE49-F238E27FC236}">
                  <a16:creationId xmlns:a16="http://schemas.microsoft.com/office/drawing/2014/main" id="{05DB304B-3ED6-4202-AEE2-7F4599720B42}"/>
                </a:ext>
              </a:extLst>
            </p:cNvPr>
            <p:cNvSpPr/>
            <p:nvPr/>
          </p:nvSpPr>
          <p:spPr>
            <a:xfrm>
              <a:off x="5970088" y="8817899"/>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3" name="Forme libre : forme 102">
              <a:extLst>
                <a:ext uri="{FF2B5EF4-FFF2-40B4-BE49-F238E27FC236}">
                  <a16:creationId xmlns:a16="http://schemas.microsoft.com/office/drawing/2014/main" id="{2879A279-C6E2-45AC-B82B-71D1D261D610}"/>
                </a:ext>
              </a:extLst>
            </p:cNvPr>
            <p:cNvSpPr/>
            <p:nvPr/>
          </p:nvSpPr>
          <p:spPr>
            <a:xfrm>
              <a:off x="5872747" y="8920209"/>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4" name="Forme libre : forme 103">
              <a:extLst>
                <a:ext uri="{FF2B5EF4-FFF2-40B4-BE49-F238E27FC236}">
                  <a16:creationId xmlns:a16="http://schemas.microsoft.com/office/drawing/2014/main" id="{EA279249-EF33-47F1-92AE-CDCBD3DD8BFE}"/>
                </a:ext>
              </a:extLst>
            </p:cNvPr>
            <p:cNvSpPr/>
            <p:nvPr/>
          </p:nvSpPr>
          <p:spPr>
            <a:xfrm>
              <a:off x="5879894" y="8879794"/>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5" name="Forme libre : forme 104">
              <a:extLst>
                <a:ext uri="{FF2B5EF4-FFF2-40B4-BE49-F238E27FC236}">
                  <a16:creationId xmlns:a16="http://schemas.microsoft.com/office/drawing/2014/main" id="{63E1796C-66AE-42D4-99D1-C3DAF5BF744B}"/>
                </a:ext>
              </a:extLst>
            </p:cNvPr>
            <p:cNvSpPr/>
            <p:nvPr/>
          </p:nvSpPr>
          <p:spPr>
            <a:xfrm>
              <a:off x="5990912" y="8819459"/>
              <a:ext cx="25875" cy="25875"/>
            </a:xfrm>
            <a:custGeom>
              <a:avLst/>
              <a:gdLst>
                <a:gd name="connsiteX0" fmla="*/ 25875 w 25875"/>
                <a:gd name="connsiteY0" fmla="*/ 12897 h 25875"/>
                <a:gd name="connsiteX1" fmla="*/ 12979 w 25875"/>
                <a:gd name="connsiteY1" fmla="*/ 25875 h 25875"/>
                <a:gd name="connsiteX2" fmla="*/ 0 w 25875"/>
                <a:gd name="connsiteY2" fmla="*/ 12979 h 25875"/>
                <a:gd name="connsiteX3" fmla="*/ 12897 w 25875"/>
                <a:gd name="connsiteY3" fmla="*/ 0 h 25875"/>
                <a:gd name="connsiteX4" fmla="*/ 12938 w 25875"/>
                <a:gd name="connsiteY4" fmla="*/ 0 h 25875"/>
                <a:gd name="connsiteX5" fmla="*/ 25875 w 25875"/>
                <a:gd name="connsiteY5" fmla="*/ 12897 h 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75" h="25875">
                  <a:moveTo>
                    <a:pt x="25875" y="12897"/>
                  </a:moveTo>
                  <a:cubicBezTo>
                    <a:pt x="25898" y="20042"/>
                    <a:pt x="20124" y="25853"/>
                    <a:pt x="12979" y="25875"/>
                  </a:cubicBezTo>
                  <a:cubicBezTo>
                    <a:pt x="5834" y="25898"/>
                    <a:pt x="23" y="20124"/>
                    <a:pt x="0" y="12979"/>
                  </a:cubicBezTo>
                  <a:cubicBezTo>
                    <a:pt x="-23" y="5834"/>
                    <a:pt x="5751" y="23"/>
                    <a:pt x="12897" y="0"/>
                  </a:cubicBezTo>
                  <a:cubicBezTo>
                    <a:pt x="12910" y="0"/>
                    <a:pt x="12924" y="0"/>
                    <a:pt x="12938" y="0"/>
                  </a:cubicBezTo>
                  <a:cubicBezTo>
                    <a:pt x="20067" y="0"/>
                    <a:pt x="25853" y="5767"/>
                    <a:pt x="25875"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6" name="Forme libre : forme 105">
              <a:extLst>
                <a:ext uri="{FF2B5EF4-FFF2-40B4-BE49-F238E27FC236}">
                  <a16:creationId xmlns:a16="http://schemas.microsoft.com/office/drawing/2014/main" id="{7527DA5C-5FD3-4BC9-AD26-C068AC97C82E}"/>
                </a:ext>
              </a:extLst>
            </p:cNvPr>
            <p:cNvSpPr/>
            <p:nvPr/>
          </p:nvSpPr>
          <p:spPr>
            <a:xfrm>
              <a:off x="5924087" y="9010897"/>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9" y="0"/>
                    <a:pt x="25793" y="5774"/>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7" name="Forme libre : forme 106">
              <a:extLst>
                <a:ext uri="{FF2B5EF4-FFF2-40B4-BE49-F238E27FC236}">
                  <a16:creationId xmlns:a16="http://schemas.microsoft.com/office/drawing/2014/main" id="{EAA47525-65D7-4AEE-ABD8-D9CBE9D36312}"/>
                </a:ext>
              </a:extLst>
            </p:cNvPr>
            <p:cNvSpPr/>
            <p:nvPr/>
          </p:nvSpPr>
          <p:spPr>
            <a:xfrm>
              <a:off x="5982985" y="9023793"/>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8" name="Forme libre : forme 107">
              <a:extLst>
                <a:ext uri="{FF2B5EF4-FFF2-40B4-BE49-F238E27FC236}">
                  <a16:creationId xmlns:a16="http://schemas.microsoft.com/office/drawing/2014/main" id="{58E948ED-0267-481D-984F-193A9DADB015}"/>
                </a:ext>
              </a:extLst>
            </p:cNvPr>
            <p:cNvSpPr/>
            <p:nvPr/>
          </p:nvSpPr>
          <p:spPr>
            <a:xfrm>
              <a:off x="6006026" y="9018988"/>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9" y="0"/>
                    <a:pt x="25793" y="5774"/>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09" name="Forme libre : forme 108">
              <a:extLst>
                <a:ext uri="{FF2B5EF4-FFF2-40B4-BE49-F238E27FC236}">
                  <a16:creationId xmlns:a16="http://schemas.microsoft.com/office/drawing/2014/main" id="{498E2810-1190-4229-8B3F-99B1B38025C8}"/>
                </a:ext>
              </a:extLst>
            </p:cNvPr>
            <p:cNvSpPr/>
            <p:nvPr/>
          </p:nvSpPr>
          <p:spPr>
            <a:xfrm>
              <a:off x="6024221" y="9006091"/>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0" name="Forme libre : forme 109">
              <a:extLst>
                <a:ext uri="{FF2B5EF4-FFF2-40B4-BE49-F238E27FC236}">
                  <a16:creationId xmlns:a16="http://schemas.microsoft.com/office/drawing/2014/main" id="{23462073-2944-44CA-AE03-0E6CFED62774}"/>
                </a:ext>
              </a:extLst>
            </p:cNvPr>
            <p:cNvSpPr/>
            <p:nvPr/>
          </p:nvSpPr>
          <p:spPr>
            <a:xfrm>
              <a:off x="6045127" y="8997138"/>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0" y="23"/>
                    <a:pt x="25771" y="5783"/>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1" name="Forme libre : forme 110">
              <a:extLst>
                <a:ext uri="{FF2B5EF4-FFF2-40B4-BE49-F238E27FC236}">
                  <a16:creationId xmlns:a16="http://schemas.microsoft.com/office/drawing/2014/main" id="{274967AF-380C-4F73-89F1-EE1CCCB48AFE}"/>
                </a:ext>
              </a:extLst>
            </p:cNvPr>
            <p:cNvSpPr/>
            <p:nvPr/>
          </p:nvSpPr>
          <p:spPr>
            <a:xfrm>
              <a:off x="6068004" y="8960296"/>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14 h 25793"/>
                <a:gd name="connsiteX5" fmla="*/ 25793 w 25793"/>
                <a:gd name="connsiteY5" fmla="*/ 12897 h 2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19997" y="-23"/>
                    <a:pt x="25771" y="5715"/>
                    <a:pt x="25793" y="12814"/>
                  </a:cubicBezTo>
                  <a:cubicBezTo>
                    <a:pt x="25793" y="12842"/>
                    <a:pt x="25793" y="12869"/>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2" name="Forme libre : forme 111">
              <a:extLst>
                <a:ext uri="{FF2B5EF4-FFF2-40B4-BE49-F238E27FC236}">
                  <a16:creationId xmlns:a16="http://schemas.microsoft.com/office/drawing/2014/main" id="{21567B37-5906-4480-9C78-39BC703F6FC0}"/>
                </a:ext>
              </a:extLst>
            </p:cNvPr>
            <p:cNvSpPr/>
            <p:nvPr/>
          </p:nvSpPr>
          <p:spPr>
            <a:xfrm>
              <a:off x="6068004" y="8936515"/>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9" y="0"/>
                    <a:pt x="25793" y="5774"/>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3" name="Forme libre : forme 112">
              <a:extLst>
                <a:ext uri="{FF2B5EF4-FFF2-40B4-BE49-F238E27FC236}">
                  <a16:creationId xmlns:a16="http://schemas.microsoft.com/office/drawing/2014/main" id="{F086C38E-8650-4BB0-B3EA-B2ABCE5B2D31}"/>
                </a:ext>
              </a:extLst>
            </p:cNvPr>
            <p:cNvSpPr/>
            <p:nvPr/>
          </p:nvSpPr>
          <p:spPr>
            <a:xfrm>
              <a:off x="6032230" y="8833958"/>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9" y="0"/>
                    <a:pt x="25793" y="5774"/>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4" name="Forme libre : forme 113">
              <a:extLst>
                <a:ext uri="{FF2B5EF4-FFF2-40B4-BE49-F238E27FC236}">
                  <a16:creationId xmlns:a16="http://schemas.microsoft.com/office/drawing/2014/main" id="{14169BE9-96B9-4DC3-B35A-BEC6EBB97559}"/>
                </a:ext>
              </a:extLst>
            </p:cNvPr>
            <p:cNvSpPr/>
            <p:nvPr/>
          </p:nvSpPr>
          <p:spPr>
            <a:xfrm>
              <a:off x="6062131" y="8869198"/>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9" y="0"/>
                    <a:pt x="25793" y="5774"/>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5" name="Forme libre : forme 114">
              <a:extLst>
                <a:ext uri="{FF2B5EF4-FFF2-40B4-BE49-F238E27FC236}">
                  <a16:creationId xmlns:a16="http://schemas.microsoft.com/office/drawing/2014/main" id="{C2C6F275-328B-4DE7-83A1-DC6E5DE737FE}"/>
                </a:ext>
              </a:extLst>
            </p:cNvPr>
            <p:cNvSpPr/>
            <p:nvPr/>
          </p:nvSpPr>
          <p:spPr>
            <a:xfrm>
              <a:off x="6064965" y="8889611"/>
              <a:ext cx="25793" cy="25793"/>
            </a:xfrm>
            <a:custGeom>
              <a:avLst/>
              <a:gdLst>
                <a:gd name="connsiteX0" fmla="*/ 25793 w 25793"/>
                <a:gd name="connsiteY0" fmla="*/ 12897 h 25793"/>
                <a:gd name="connsiteX1" fmla="*/ 12897 w 25793"/>
                <a:gd name="connsiteY1" fmla="*/ 25793 h 25793"/>
                <a:gd name="connsiteX2" fmla="*/ 0 w 25793"/>
                <a:gd name="connsiteY2" fmla="*/ 12897 h 25793"/>
                <a:gd name="connsiteX3" fmla="*/ 12897 w 25793"/>
                <a:gd name="connsiteY3" fmla="*/ 0 h 25793"/>
                <a:gd name="connsiteX4" fmla="*/ 25793 w 25793"/>
                <a:gd name="connsiteY4" fmla="*/ 12897 h 2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93" h="25793">
                  <a:moveTo>
                    <a:pt x="25793" y="12897"/>
                  </a:moveTo>
                  <a:cubicBezTo>
                    <a:pt x="25793" y="20019"/>
                    <a:pt x="20019" y="25793"/>
                    <a:pt x="12897" y="25793"/>
                  </a:cubicBezTo>
                  <a:cubicBezTo>
                    <a:pt x="5774" y="25793"/>
                    <a:pt x="0" y="20019"/>
                    <a:pt x="0" y="12897"/>
                  </a:cubicBezTo>
                  <a:cubicBezTo>
                    <a:pt x="0" y="5774"/>
                    <a:pt x="5774" y="0"/>
                    <a:pt x="12897" y="0"/>
                  </a:cubicBezTo>
                  <a:cubicBezTo>
                    <a:pt x="20019" y="0"/>
                    <a:pt x="25793" y="5774"/>
                    <a:pt x="25793" y="1289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6" name="Forme libre : forme 115">
              <a:extLst>
                <a:ext uri="{FF2B5EF4-FFF2-40B4-BE49-F238E27FC236}">
                  <a16:creationId xmlns:a16="http://schemas.microsoft.com/office/drawing/2014/main" id="{2598A3FC-8A03-41E2-B99A-0DDFC8190AF8}"/>
                </a:ext>
              </a:extLst>
            </p:cNvPr>
            <p:cNvSpPr/>
            <p:nvPr/>
          </p:nvSpPr>
          <p:spPr>
            <a:xfrm>
              <a:off x="5993315" y="9041636"/>
              <a:ext cx="359443" cy="171695"/>
            </a:xfrm>
            <a:custGeom>
              <a:avLst/>
              <a:gdLst>
                <a:gd name="connsiteX0" fmla="*/ 3963 w 359443"/>
                <a:gd name="connsiteY0" fmla="*/ 28939 h 171695"/>
                <a:gd name="connsiteX1" fmla="*/ 173550 w 359443"/>
                <a:gd name="connsiteY1" fmla="*/ 169282 h 171695"/>
                <a:gd name="connsiteX2" fmla="*/ 342357 w 359443"/>
                <a:gd name="connsiteY2" fmla="*/ 143982 h 171695"/>
                <a:gd name="connsiteX3" fmla="*/ 334922 w 359443"/>
                <a:gd name="connsiteY3" fmla="*/ 51282 h 171695"/>
                <a:gd name="connsiteX4" fmla="*/ 177287 w 359443"/>
                <a:gd name="connsiteY4" fmla="*/ 73050 h 171695"/>
                <a:gd name="connsiteX5" fmla="*/ 29428 w 359443"/>
                <a:gd name="connsiteY5" fmla="*/ 3967 h 171695"/>
                <a:gd name="connsiteX6" fmla="*/ 3963 w 359443"/>
                <a:gd name="connsiteY6" fmla="*/ 28939 h 17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9443" h="171695">
                  <a:moveTo>
                    <a:pt x="3963" y="28939"/>
                  </a:moveTo>
                  <a:cubicBezTo>
                    <a:pt x="15997" y="55472"/>
                    <a:pt x="101838" y="141559"/>
                    <a:pt x="173550" y="169282"/>
                  </a:cubicBezTo>
                  <a:cubicBezTo>
                    <a:pt x="199836" y="179468"/>
                    <a:pt x="314961" y="154784"/>
                    <a:pt x="342357" y="143982"/>
                  </a:cubicBezTo>
                  <a:cubicBezTo>
                    <a:pt x="374393" y="131332"/>
                    <a:pt x="355212" y="51693"/>
                    <a:pt x="334922" y="51282"/>
                  </a:cubicBezTo>
                  <a:cubicBezTo>
                    <a:pt x="309622" y="50748"/>
                    <a:pt x="200493" y="74159"/>
                    <a:pt x="177287" y="73050"/>
                  </a:cubicBezTo>
                  <a:cubicBezTo>
                    <a:pt x="149071" y="71695"/>
                    <a:pt x="84670" y="26926"/>
                    <a:pt x="29428" y="3967"/>
                  </a:cubicBezTo>
                  <a:cubicBezTo>
                    <a:pt x="1129" y="-7821"/>
                    <a:pt x="-5319" y="8485"/>
                    <a:pt x="3963" y="28939"/>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7" name="Forme libre : forme 116">
              <a:extLst>
                <a:ext uri="{FF2B5EF4-FFF2-40B4-BE49-F238E27FC236}">
                  <a16:creationId xmlns:a16="http://schemas.microsoft.com/office/drawing/2014/main" id="{C64F860F-DA52-4661-A28B-8E0FAF11D283}"/>
                </a:ext>
              </a:extLst>
            </p:cNvPr>
            <p:cNvSpPr/>
            <p:nvPr/>
          </p:nvSpPr>
          <p:spPr>
            <a:xfrm>
              <a:off x="6288972" y="9051057"/>
              <a:ext cx="152093" cy="134560"/>
            </a:xfrm>
            <a:custGeom>
              <a:avLst/>
              <a:gdLst>
                <a:gd name="connsiteX0" fmla="*/ 46699 w 152093"/>
                <a:gd name="connsiteY0" fmla="*/ 134561 h 134560"/>
                <a:gd name="connsiteX1" fmla="*/ 114222 w 152093"/>
                <a:gd name="connsiteY1" fmla="*/ 102524 h 134560"/>
                <a:gd name="connsiteX2" fmla="*/ 151433 w 152093"/>
                <a:gd name="connsiteY2" fmla="*/ 57961 h 134560"/>
                <a:gd name="connsiteX3" fmla="*/ 136072 w 152093"/>
                <a:gd name="connsiteY3" fmla="*/ 55579 h 134560"/>
                <a:gd name="connsiteX4" fmla="*/ 141042 w 152093"/>
                <a:gd name="connsiteY4" fmla="*/ 33194 h 134560"/>
                <a:gd name="connsiteX5" fmla="*/ 119684 w 152093"/>
                <a:gd name="connsiteY5" fmla="*/ 35700 h 134560"/>
                <a:gd name="connsiteX6" fmla="*/ 123340 w 152093"/>
                <a:gd name="connsiteY6" fmla="*/ 12617 h 134560"/>
                <a:gd name="connsiteX7" fmla="*/ 103214 w 152093"/>
                <a:gd name="connsiteY7" fmla="*/ 18203 h 134560"/>
                <a:gd name="connsiteX8" fmla="*/ 104857 w 152093"/>
                <a:gd name="connsiteY8" fmla="*/ 747 h 134560"/>
                <a:gd name="connsiteX9" fmla="*/ 64319 w 152093"/>
                <a:gd name="connsiteY9" fmla="*/ 29498 h 134560"/>
                <a:gd name="connsiteX10" fmla="*/ 0 w 152093"/>
                <a:gd name="connsiteY10" fmla="*/ 63629 h 13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093" h="134560">
                  <a:moveTo>
                    <a:pt x="46699" y="134561"/>
                  </a:moveTo>
                  <a:cubicBezTo>
                    <a:pt x="56967" y="131069"/>
                    <a:pt x="102763" y="110985"/>
                    <a:pt x="114222" y="102524"/>
                  </a:cubicBezTo>
                  <a:cubicBezTo>
                    <a:pt x="125681" y="94063"/>
                    <a:pt x="157019" y="67407"/>
                    <a:pt x="151433" y="57961"/>
                  </a:cubicBezTo>
                  <a:cubicBezTo>
                    <a:pt x="145847" y="48514"/>
                    <a:pt x="136072" y="55579"/>
                    <a:pt x="136072" y="55579"/>
                  </a:cubicBezTo>
                  <a:cubicBezTo>
                    <a:pt x="136072" y="55579"/>
                    <a:pt x="147531" y="42230"/>
                    <a:pt x="141042" y="33194"/>
                  </a:cubicBezTo>
                  <a:cubicBezTo>
                    <a:pt x="134552" y="24159"/>
                    <a:pt x="119684" y="35700"/>
                    <a:pt x="119684" y="35700"/>
                  </a:cubicBezTo>
                  <a:cubicBezTo>
                    <a:pt x="119684" y="35700"/>
                    <a:pt x="130445" y="21119"/>
                    <a:pt x="123340" y="12617"/>
                  </a:cubicBezTo>
                  <a:cubicBezTo>
                    <a:pt x="116234" y="4115"/>
                    <a:pt x="103214" y="18203"/>
                    <a:pt x="103214" y="18203"/>
                  </a:cubicBezTo>
                  <a:cubicBezTo>
                    <a:pt x="103214" y="18203"/>
                    <a:pt x="113688" y="5306"/>
                    <a:pt x="104857" y="747"/>
                  </a:cubicBezTo>
                  <a:cubicBezTo>
                    <a:pt x="94261" y="-4715"/>
                    <a:pt x="77709" y="21283"/>
                    <a:pt x="64319" y="29498"/>
                  </a:cubicBezTo>
                  <a:cubicBezTo>
                    <a:pt x="61280" y="31428"/>
                    <a:pt x="0" y="63629"/>
                    <a:pt x="0" y="63629"/>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8" name="Forme libre : forme 117">
              <a:extLst>
                <a:ext uri="{FF2B5EF4-FFF2-40B4-BE49-F238E27FC236}">
                  <a16:creationId xmlns:a16="http://schemas.microsoft.com/office/drawing/2014/main" id="{624F02D6-64CC-4942-8154-021D9050F3A4}"/>
                </a:ext>
              </a:extLst>
            </p:cNvPr>
            <p:cNvSpPr/>
            <p:nvPr/>
          </p:nvSpPr>
          <p:spPr>
            <a:xfrm>
              <a:off x="6352028" y="9067570"/>
              <a:ext cx="42275" cy="35807"/>
            </a:xfrm>
            <a:custGeom>
              <a:avLst/>
              <a:gdLst>
                <a:gd name="connsiteX0" fmla="*/ 41309 w 42275"/>
                <a:gd name="connsiteY0" fmla="*/ 499 h 35807"/>
                <a:gd name="connsiteX1" fmla="*/ 237 w 42275"/>
                <a:gd name="connsiteY1" fmla="*/ 35123 h 35807"/>
                <a:gd name="connsiteX2" fmla="*/ 237 w 42275"/>
                <a:gd name="connsiteY2" fmla="*/ 35780 h 35807"/>
                <a:gd name="connsiteX3" fmla="*/ 42008 w 42275"/>
                <a:gd name="connsiteY3" fmla="*/ 1033 h 35807"/>
                <a:gd name="connsiteX4" fmla="*/ 41309 w 42275"/>
                <a:gd name="connsiteY4" fmla="*/ 499 h 35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75" h="35807">
                  <a:moveTo>
                    <a:pt x="41309" y="499"/>
                  </a:moveTo>
                  <a:cubicBezTo>
                    <a:pt x="28988" y="19515"/>
                    <a:pt x="20445" y="25717"/>
                    <a:pt x="237" y="35123"/>
                  </a:cubicBezTo>
                  <a:cubicBezTo>
                    <a:pt x="-174" y="35328"/>
                    <a:pt x="32" y="35944"/>
                    <a:pt x="237" y="35780"/>
                  </a:cubicBezTo>
                  <a:cubicBezTo>
                    <a:pt x="20773" y="28346"/>
                    <a:pt x="32807" y="22144"/>
                    <a:pt x="42008" y="1033"/>
                  </a:cubicBezTo>
                  <a:cubicBezTo>
                    <a:pt x="42706" y="6"/>
                    <a:pt x="41884" y="-405"/>
                    <a:pt x="41309" y="499"/>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19" name="Forme libre : forme 118">
              <a:extLst>
                <a:ext uri="{FF2B5EF4-FFF2-40B4-BE49-F238E27FC236}">
                  <a16:creationId xmlns:a16="http://schemas.microsoft.com/office/drawing/2014/main" id="{B506A9BA-29A5-4C8E-BD7A-054EF166FE9D}"/>
                </a:ext>
              </a:extLst>
            </p:cNvPr>
            <p:cNvSpPr/>
            <p:nvPr/>
          </p:nvSpPr>
          <p:spPr>
            <a:xfrm>
              <a:off x="6365370" y="9084894"/>
              <a:ext cx="45277" cy="37857"/>
            </a:xfrm>
            <a:custGeom>
              <a:avLst/>
              <a:gdLst>
                <a:gd name="connsiteX0" fmla="*/ 44232 w 45277"/>
                <a:gd name="connsiteY0" fmla="*/ 344 h 37857"/>
                <a:gd name="connsiteX1" fmla="*/ 120 w 45277"/>
                <a:gd name="connsiteY1" fmla="*/ 37309 h 37857"/>
                <a:gd name="connsiteX2" fmla="*/ 367 w 45277"/>
                <a:gd name="connsiteY2" fmla="*/ 37842 h 37857"/>
                <a:gd name="connsiteX3" fmla="*/ 45094 w 45277"/>
                <a:gd name="connsiteY3" fmla="*/ 1329 h 37857"/>
                <a:gd name="connsiteX4" fmla="*/ 44232 w 45277"/>
                <a:gd name="connsiteY4" fmla="*/ 344 h 37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77" h="37857">
                  <a:moveTo>
                    <a:pt x="44232" y="344"/>
                  </a:moveTo>
                  <a:cubicBezTo>
                    <a:pt x="29815" y="18990"/>
                    <a:pt x="20533" y="25808"/>
                    <a:pt x="120" y="37309"/>
                  </a:cubicBezTo>
                  <a:cubicBezTo>
                    <a:pt x="-167" y="37309"/>
                    <a:pt x="120" y="37966"/>
                    <a:pt x="367" y="37842"/>
                  </a:cubicBezTo>
                  <a:cubicBezTo>
                    <a:pt x="21313" y="28314"/>
                    <a:pt x="33224" y="21824"/>
                    <a:pt x="45094" y="1329"/>
                  </a:cubicBezTo>
                  <a:cubicBezTo>
                    <a:pt x="45628" y="303"/>
                    <a:pt x="44889" y="-478"/>
                    <a:pt x="44232" y="344"/>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0" name="Forme libre : forme 119">
              <a:extLst>
                <a:ext uri="{FF2B5EF4-FFF2-40B4-BE49-F238E27FC236}">
                  <a16:creationId xmlns:a16="http://schemas.microsoft.com/office/drawing/2014/main" id="{3F99068D-2475-495B-8D9B-0273F065ED76}"/>
                </a:ext>
              </a:extLst>
            </p:cNvPr>
            <p:cNvSpPr/>
            <p:nvPr/>
          </p:nvSpPr>
          <p:spPr>
            <a:xfrm>
              <a:off x="6377334" y="9106588"/>
              <a:ext cx="47541" cy="35026"/>
            </a:xfrm>
            <a:custGeom>
              <a:avLst/>
              <a:gdLst>
                <a:gd name="connsiteX0" fmla="*/ 46684 w 47541"/>
                <a:gd name="connsiteY0" fmla="*/ 705 h 35026"/>
                <a:gd name="connsiteX1" fmla="*/ 272 w 47541"/>
                <a:gd name="connsiteY1" fmla="*/ 34220 h 35026"/>
                <a:gd name="connsiteX2" fmla="*/ 26 w 47541"/>
                <a:gd name="connsiteY2" fmla="*/ 34754 h 35026"/>
                <a:gd name="connsiteX3" fmla="*/ 560 w 47541"/>
                <a:gd name="connsiteY3" fmla="*/ 35001 h 35026"/>
                <a:gd name="connsiteX4" fmla="*/ 47136 w 47541"/>
                <a:gd name="connsiteY4" fmla="*/ 1239 h 35026"/>
                <a:gd name="connsiteX5" fmla="*/ 46684 w 47541"/>
                <a:gd name="connsiteY5" fmla="*/ 705 h 3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41" h="35026">
                  <a:moveTo>
                    <a:pt x="46684" y="705"/>
                  </a:moveTo>
                  <a:cubicBezTo>
                    <a:pt x="31405" y="17750"/>
                    <a:pt x="21506" y="25677"/>
                    <a:pt x="272" y="34220"/>
                  </a:cubicBezTo>
                  <a:cubicBezTo>
                    <a:pt x="57" y="34300"/>
                    <a:pt x="-54" y="34539"/>
                    <a:pt x="26" y="34754"/>
                  </a:cubicBezTo>
                  <a:cubicBezTo>
                    <a:pt x="105" y="34970"/>
                    <a:pt x="344" y="35080"/>
                    <a:pt x="560" y="35001"/>
                  </a:cubicBezTo>
                  <a:cubicBezTo>
                    <a:pt x="19913" y="30294"/>
                    <a:pt x="36641" y="18168"/>
                    <a:pt x="47136" y="1239"/>
                  </a:cubicBezTo>
                  <a:cubicBezTo>
                    <a:pt x="47916" y="-75"/>
                    <a:pt x="47464" y="-486"/>
                    <a:pt x="46684" y="70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1" name="Forme libre : forme 120">
              <a:extLst>
                <a:ext uri="{FF2B5EF4-FFF2-40B4-BE49-F238E27FC236}">
                  <a16:creationId xmlns:a16="http://schemas.microsoft.com/office/drawing/2014/main" id="{48BEFCA3-BA50-4651-95EB-5D3E14D87E7B}"/>
                </a:ext>
              </a:extLst>
            </p:cNvPr>
            <p:cNvSpPr/>
            <p:nvPr/>
          </p:nvSpPr>
          <p:spPr>
            <a:xfrm>
              <a:off x="6270244" y="9071003"/>
              <a:ext cx="91409" cy="83384"/>
            </a:xfrm>
            <a:custGeom>
              <a:avLst/>
              <a:gdLst>
                <a:gd name="connsiteX0" fmla="*/ 0 w 91409"/>
                <a:gd name="connsiteY0" fmla="*/ 45079 h 83384"/>
                <a:gd name="connsiteX1" fmla="*/ 28463 w 91409"/>
                <a:gd name="connsiteY1" fmla="*/ 15795 h 83384"/>
                <a:gd name="connsiteX2" fmla="*/ 90811 w 91409"/>
                <a:gd name="connsiteY2" fmla="*/ 3473 h 83384"/>
                <a:gd name="connsiteX3" fmla="*/ 55694 w 91409"/>
                <a:gd name="connsiteY3" fmla="*/ 36002 h 83384"/>
                <a:gd name="connsiteX4" fmla="*/ 50396 w 91409"/>
                <a:gd name="connsiteY4" fmla="*/ 80853 h 83384"/>
                <a:gd name="connsiteX5" fmla="*/ 0 w 91409"/>
                <a:gd name="connsiteY5" fmla="*/ 45079 h 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09" h="83384">
                  <a:moveTo>
                    <a:pt x="0" y="45079"/>
                  </a:moveTo>
                  <a:cubicBezTo>
                    <a:pt x="0" y="45079"/>
                    <a:pt x="18318" y="23475"/>
                    <a:pt x="28463" y="15795"/>
                  </a:cubicBezTo>
                  <a:cubicBezTo>
                    <a:pt x="38608" y="8114"/>
                    <a:pt x="87032" y="-6754"/>
                    <a:pt x="90811" y="3473"/>
                  </a:cubicBezTo>
                  <a:cubicBezTo>
                    <a:pt x="95698" y="16740"/>
                    <a:pt x="69453" y="30827"/>
                    <a:pt x="55694" y="36002"/>
                  </a:cubicBezTo>
                  <a:cubicBezTo>
                    <a:pt x="55694" y="36002"/>
                    <a:pt x="67030" y="66683"/>
                    <a:pt x="50396" y="80853"/>
                  </a:cubicBezTo>
                  <a:cubicBezTo>
                    <a:pt x="33761" y="95023"/>
                    <a:pt x="0" y="45079"/>
                    <a:pt x="0" y="45079"/>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2" name="Forme libre : forme 121">
              <a:extLst>
                <a:ext uri="{FF2B5EF4-FFF2-40B4-BE49-F238E27FC236}">
                  <a16:creationId xmlns:a16="http://schemas.microsoft.com/office/drawing/2014/main" id="{037FA69D-0B2B-4545-8250-214EDC7415FC}"/>
                </a:ext>
              </a:extLst>
            </p:cNvPr>
            <p:cNvSpPr/>
            <p:nvPr/>
          </p:nvSpPr>
          <p:spPr>
            <a:xfrm>
              <a:off x="6321414" y="9078543"/>
              <a:ext cx="39968" cy="73915"/>
            </a:xfrm>
            <a:custGeom>
              <a:avLst/>
              <a:gdLst>
                <a:gd name="connsiteX0" fmla="*/ 39805 w 39968"/>
                <a:gd name="connsiteY0" fmla="*/ 0 h 73915"/>
                <a:gd name="connsiteX1" fmla="*/ 4072 w 39968"/>
                <a:gd name="connsiteY1" fmla="*/ 27025 h 73915"/>
                <a:gd name="connsiteX2" fmla="*/ 3326 w 39968"/>
                <a:gd name="connsiteY2" fmla="*/ 28664 h 73915"/>
                <a:gd name="connsiteX3" fmla="*/ 3620 w 39968"/>
                <a:gd name="connsiteY3" fmla="*/ 29120 h 73915"/>
                <a:gd name="connsiteX4" fmla="*/ 88 w 39968"/>
                <a:gd name="connsiteY4" fmla="*/ 73355 h 73915"/>
                <a:gd name="connsiteX5" fmla="*/ 108 w 39968"/>
                <a:gd name="connsiteY5" fmla="*/ 73827 h 73915"/>
                <a:gd name="connsiteX6" fmla="*/ 581 w 39968"/>
                <a:gd name="connsiteY6" fmla="*/ 73807 h 73915"/>
                <a:gd name="connsiteX7" fmla="*/ 6700 w 39968"/>
                <a:gd name="connsiteY7" fmla="*/ 29284 h 73915"/>
                <a:gd name="connsiteX8" fmla="*/ 39969 w 39968"/>
                <a:gd name="connsiteY8" fmla="*/ 41 h 73915"/>
                <a:gd name="connsiteX9" fmla="*/ 39805 w 39968"/>
                <a:gd name="connsiteY9" fmla="*/ 0 h 7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8" h="73915">
                  <a:moveTo>
                    <a:pt x="39805" y="0"/>
                  </a:moveTo>
                  <a:cubicBezTo>
                    <a:pt x="35697" y="15320"/>
                    <a:pt x="17051" y="20988"/>
                    <a:pt x="4072" y="27025"/>
                  </a:cubicBezTo>
                  <a:cubicBezTo>
                    <a:pt x="3413" y="27272"/>
                    <a:pt x="3079" y="28006"/>
                    <a:pt x="3326" y="28664"/>
                  </a:cubicBezTo>
                  <a:cubicBezTo>
                    <a:pt x="3390" y="28836"/>
                    <a:pt x="3490" y="28991"/>
                    <a:pt x="3620" y="29120"/>
                  </a:cubicBezTo>
                  <a:cubicBezTo>
                    <a:pt x="7481" y="42304"/>
                    <a:pt x="9165" y="61978"/>
                    <a:pt x="88" y="73355"/>
                  </a:cubicBezTo>
                  <a:cubicBezTo>
                    <a:pt x="-37" y="73491"/>
                    <a:pt x="-28" y="73702"/>
                    <a:pt x="108" y="73827"/>
                  </a:cubicBezTo>
                  <a:cubicBezTo>
                    <a:pt x="245" y="73952"/>
                    <a:pt x="456" y="73943"/>
                    <a:pt x="581" y="73807"/>
                  </a:cubicBezTo>
                  <a:cubicBezTo>
                    <a:pt x="11958" y="62964"/>
                    <a:pt x="11917" y="43454"/>
                    <a:pt x="6700" y="29284"/>
                  </a:cubicBezTo>
                  <a:cubicBezTo>
                    <a:pt x="20090" y="23329"/>
                    <a:pt x="38408" y="16963"/>
                    <a:pt x="39969" y="41"/>
                  </a:cubicBezTo>
                  <a:lnTo>
                    <a:pt x="39805" y="0"/>
                  </a:ln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3" name="Forme libre : forme 122">
              <a:extLst>
                <a:ext uri="{FF2B5EF4-FFF2-40B4-BE49-F238E27FC236}">
                  <a16:creationId xmlns:a16="http://schemas.microsoft.com/office/drawing/2014/main" id="{B58B571F-C075-45B3-A311-22FFE5A6612B}"/>
                </a:ext>
              </a:extLst>
            </p:cNvPr>
            <p:cNvSpPr/>
            <p:nvPr/>
          </p:nvSpPr>
          <p:spPr>
            <a:xfrm>
              <a:off x="5988443" y="9040114"/>
              <a:ext cx="136775" cy="128212"/>
            </a:xfrm>
            <a:custGeom>
              <a:avLst/>
              <a:gdLst>
                <a:gd name="connsiteX0" fmla="*/ 87242 w 136775"/>
                <a:gd name="connsiteY0" fmla="*/ 128213 h 128212"/>
                <a:gd name="connsiteX1" fmla="*/ 136775 w 136775"/>
                <a:gd name="connsiteY1" fmla="*/ 52435 h 128212"/>
                <a:gd name="connsiteX2" fmla="*/ 43172 w 136775"/>
                <a:gd name="connsiteY2" fmla="*/ 5325 h 128212"/>
                <a:gd name="connsiteX3" fmla="*/ 14421 w 136775"/>
                <a:gd name="connsiteY3" fmla="*/ 47383 h 128212"/>
                <a:gd name="connsiteX4" fmla="*/ 87242 w 136775"/>
                <a:gd name="connsiteY4" fmla="*/ 128213 h 128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75" h="128212">
                  <a:moveTo>
                    <a:pt x="87242" y="128213"/>
                  </a:moveTo>
                  <a:lnTo>
                    <a:pt x="136775" y="52435"/>
                  </a:lnTo>
                  <a:cubicBezTo>
                    <a:pt x="136775" y="52435"/>
                    <a:pt x="76851" y="18509"/>
                    <a:pt x="43172" y="5325"/>
                  </a:cubicBezTo>
                  <a:cubicBezTo>
                    <a:pt x="9492" y="-7859"/>
                    <a:pt x="-17862" y="2450"/>
                    <a:pt x="14421" y="47383"/>
                  </a:cubicBezTo>
                  <a:cubicBezTo>
                    <a:pt x="41570" y="85539"/>
                    <a:pt x="87242" y="128213"/>
                    <a:pt x="87242" y="128213"/>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4" name="Forme libre : forme 123">
              <a:extLst>
                <a:ext uri="{FF2B5EF4-FFF2-40B4-BE49-F238E27FC236}">
                  <a16:creationId xmlns:a16="http://schemas.microsoft.com/office/drawing/2014/main" id="{B6703B3C-4BA8-4A7C-85EA-58420370A650}"/>
                </a:ext>
              </a:extLst>
            </p:cNvPr>
            <p:cNvSpPr/>
            <p:nvPr/>
          </p:nvSpPr>
          <p:spPr>
            <a:xfrm>
              <a:off x="5809660" y="9036590"/>
              <a:ext cx="278580" cy="297133"/>
            </a:xfrm>
            <a:custGeom>
              <a:avLst/>
              <a:gdLst>
                <a:gd name="connsiteX0" fmla="*/ 258672 w 278580"/>
                <a:gd name="connsiteY0" fmla="*/ 190346 h 297133"/>
                <a:gd name="connsiteX1" fmla="*/ 259905 w 278580"/>
                <a:gd name="connsiteY1" fmla="*/ 297134 h 297133"/>
                <a:gd name="connsiteX2" fmla="*/ 0 w 278580"/>
                <a:gd name="connsiteY2" fmla="*/ 262633 h 297133"/>
                <a:gd name="connsiteX3" fmla="*/ 148558 w 278580"/>
                <a:gd name="connsiteY3" fmla="*/ 13613 h 297133"/>
                <a:gd name="connsiteX4" fmla="*/ 226061 w 278580"/>
                <a:gd name="connsiteY4" fmla="*/ 22977 h 297133"/>
                <a:gd name="connsiteX5" fmla="*/ 278551 w 278580"/>
                <a:gd name="connsiteY5" fmla="*/ 139992 h 297133"/>
                <a:gd name="connsiteX6" fmla="*/ 258672 w 278580"/>
                <a:gd name="connsiteY6" fmla="*/ 190346 h 29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580" h="297133">
                  <a:moveTo>
                    <a:pt x="258672" y="190346"/>
                  </a:moveTo>
                  <a:lnTo>
                    <a:pt x="259905" y="297134"/>
                  </a:lnTo>
                  <a:cubicBezTo>
                    <a:pt x="259905" y="297134"/>
                    <a:pt x="45385" y="273723"/>
                    <a:pt x="0" y="262633"/>
                  </a:cubicBezTo>
                  <a:cubicBezTo>
                    <a:pt x="0" y="262633"/>
                    <a:pt x="80584" y="86228"/>
                    <a:pt x="148558" y="13613"/>
                  </a:cubicBezTo>
                  <a:cubicBezTo>
                    <a:pt x="179116" y="-11852"/>
                    <a:pt x="207989" y="2564"/>
                    <a:pt x="226061" y="22977"/>
                  </a:cubicBezTo>
                  <a:cubicBezTo>
                    <a:pt x="230538" y="28070"/>
                    <a:pt x="277483" y="110789"/>
                    <a:pt x="278551" y="139992"/>
                  </a:cubicBezTo>
                  <a:cubicBezTo>
                    <a:pt x="279455" y="165703"/>
                    <a:pt x="258672" y="190346"/>
                    <a:pt x="258672" y="190346"/>
                  </a:cubicBezTo>
                  <a:close/>
                </a:path>
              </a:pathLst>
            </a:custGeom>
            <a:solidFill>
              <a:srgbClr val="DB002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5" name="Forme libre : forme 124">
              <a:extLst>
                <a:ext uri="{FF2B5EF4-FFF2-40B4-BE49-F238E27FC236}">
                  <a16:creationId xmlns:a16="http://schemas.microsoft.com/office/drawing/2014/main" id="{E6763FA5-F87A-47CB-8077-8BAA9E1C32AF}"/>
                </a:ext>
              </a:extLst>
            </p:cNvPr>
            <p:cNvSpPr/>
            <p:nvPr/>
          </p:nvSpPr>
          <p:spPr>
            <a:xfrm>
              <a:off x="5983780" y="8976684"/>
              <a:ext cx="52187" cy="97789"/>
            </a:xfrm>
            <a:custGeom>
              <a:avLst/>
              <a:gdLst>
                <a:gd name="connsiteX0" fmla="*/ 108 w 52187"/>
                <a:gd name="connsiteY0" fmla="*/ 69001 h 97789"/>
                <a:gd name="connsiteX1" fmla="*/ 39250 w 52187"/>
                <a:gd name="connsiteY1" fmla="*/ 97752 h 97789"/>
                <a:gd name="connsiteX2" fmla="*/ 44589 w 52187"/>
                <a:gd name="connsiteY2" fmla="*/ 64483 h 97789"/>
                <a:gd name="connsiteX3" fmla="*/ 45123 w 52187"/>
                <a:gd name="connsiteY3" fmla="*/ 62060 h 97789"/>
                <a:gd name="connsiteX4" fmla="*/ 52188 w 52187"/>
                <a:gd name="connsiteY4" fmla="*/ 27929 h 97789"/>
                <a:gd name="connsiteX5" fmla="*/ 11814 w 52187"/>
                <a:gd name="connsiteY5" fmla="*/ 3286 h 97789"/>
                <a:gd name="connsiteX6" fmla="*/ 5981 w 52187"/>
                <a:gd name="connsiteY6" fmla="*/ 0 h 97789"/>
                <a:gd name="connsiteX7" fmla="*/ 3147 w 52187"/>
                <a:gd name="connsiteY7" fmla="*/ 21234 h 97789"/>
                <a:gd name="connsiteX8" fmla="*/ 3147 w 52187"/>
                <a:gd name="connsiteY8" fmla="*/ 22918 h 97789"/>
                <a:gd name="connsiteX9" fmla="*/ 2860 w 52187"/>
                <a:gd name="connsiteY9" fmla="*/ 24849 h 97789"/>
                <a:gd name="connsiteX10" fmla="*/ 2162 w 52187"/>
                <a:gd name="connsiteY10" fmla="*/ 30188 h 97789"/>
                <a:gd name="connsiteX11" fmla="*/ 1710 w 52187"/>
                <a:gd name="connsiteY11" fmla="*/ 34295 h 97789"/>
                <a:gd name="connsiteX12" fmla="*/ 1258 w 52187"/>
                <a:gd name="connsiteY12" fmla="*/ 38608 h 97789"/>
                <a:gd name="connsiteX13" fmla="*/ 108 w 52187"/>
                <a:gd name="connsiteY13" fmla="*/ 69001 h 9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187" h="97789">
                  <a:moveTo>
                    <a:pt x="108" y="69001"/>
                  </a:moveTo>
                  <a:cubicBezTo>
                    <a:pt x="1135" y="73108"/>
                    <a:pt x="20644" y="98902"/>
                    <a:pt x="39250" y="97752"/>
                  </a:cubicBezTo>
                  <a:cubicBezTo>
                    <a:pt x="45246" y="97382"/>
                    <a:pt x="44589" y="64483"/>
                    <a:pt x="44589" y="64483"/>
                  </a:cubicBezTo>
                  <a:lnTo>
                    <a:pt x="45123" y="62060"/>
                  </a:lnTo>
                  <a:lnTo>
                    <a:pt x="52188" y="27929"/>
                  </a:lnTo>
                  <a:lnTo>
                    <a:pt x="11814" y="3286"/>
                  </a:lnTo>
                  <a:lnTo>
                    <a:pt x="5981" y="0"/>
                  </a:lnTo>
                  <a:cubicBezTo>
                    <a:pt x="5981" y="0"/>
                    <a:pt x="4667" y="9447"/>
                    <a:pt x="3147" y="21234"/>
                  </a:cubicBezTo>
                  <a:cubicBezTo>
                    <a:pt x="3147" y="21809"/>
                    <a:pt x="3147" y="22343"/>
                    <a:pt x="3147" y="22918"/>
                  </a:cubicBezTo>
                  <a:cubicBezTo>
                    <a:pt x="3147" y="23493"/>
                    <a:pt x="2942" y="24233"/>
                    <a:pt x="2860" y="24849"/>
                  </a:cubicBezTo>
                  <a:cubicBezTo>
                    <a:pt x="2613" y="26615"/>
                    <a:pt x="2367" y="28422"/>
                    <a:pt x="2162" y="30188"/>
                  </a:cubicBezTo>
                  <a:cubicBezTo>
                    <a:pt x="1956" y="31954"/>
                    <a:pt x="1833" y="32899"/>
                    <a:pt x="1710" y="34295"/>
                  </a:cubicBezTo>
                  <a:cubicBezTo>
                    <a:pt x="1587" y="35692"/>
                    <a:pt x="1422" y="37129"/>
                    <a:pt x="1258" y="38608"/>
                  </a:cubicBezTo>
                  <a:cubicBezTo>
                    <a:pt x="174" y="48700"/>
                    <a:pt x="-210" y="58856"/>
                    <a:pt x="108" y="69001"/>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6" name="Forme libre : forme 125">
              <a:extLst>
                <a:ext uri="{FF2B5EF4-FFF2-40B4-BE49-F238E27FC236}">
                  <a16:creationId xmlns:a16="http://schemas.microsoft.com/office/drawing/2014/main" id="{52803E95-1113-4498-80B2-D3635B95F33E}"/>
                </a:ext>
              </a:extLst>
            </p:cNvPr>
            <p:cNvSpPr/>
            <p:nvPr/>
          </p:nvSpPr>
          <p:spPr>
            <a:xfrm>
              <a:off x="5986928" y="8976684"/>
              <a:ext cx="49040" cy="62101"/>
            </a:xfrm>
            <a:custGeom>
              <a:avLst/>
              <a:gdLst>
                <a:gd name="connsiteX0" fmla="*/ 0 w 49040"/>
                <a:gd name="connsiteY0" fmla="*/ 21029 h 62101"/>
                <a:gd name="connsiteX1" fmla="*/ 41976 w 49040"/>
                <a:gd name="connsiteY1" fmla="*/ 62101 h 62101"/>
                <a:gd name="connsiteX2" fmla="*/ 49040 w 49040"/>
                <a:gd name="connsiteY2" fmla="*/ 27970 h 62101"/>
                <a:gd name="connsiteX3" fmla="*/ 8666 w 49040"/>
                <a:gd name="connsiteY3" fmla="*/ 3286 h 62101"/>
                <a:gd name="connsiteX4" fmla="*/ 2834 w 49040"/>
                <a:gd name="connsiteY4" fmla="*/ 0 h 62101"/>
                <a:gd name="connsiteX5" fmla="*/ 0 w 49040"/>
                <a:gd name="connsiteY5" fmla="*/ 21029 h 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40" h="62101">
                  <a:moveTo>
                    <a:pt x="0" y="21029"/>
                  </a:moveTo>
                  <a:cubicBezTo>
                    <a:pt x="7274" y="40224"/>
                    <a:pt x="22627" y="55246"/>
                    <a:pt x="41976" y="62101"/>
                  </a:cubicBezTo>
                  <a:lnTo>
                    <a:pt x="49040" y="27970"/>
                  </a:lnTo>
                  <a:lnTo>
                    <a:pt x="8666" y="3286"/>
                  </a:lnTo>
                  <a:lnTo>
                    <a:pt x="2834" y="0"/>
                  </a:lnTo>
                  <a:cubicBezTo>
                    <a:pt x="2834" y="0"/>
                    <a:pt x="1520" y="9241"/>
                    <a:pt x="0" y="21029"/>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7" name="Forme libre : forme 126">
              <a:extLst>
                <a:ext uri="{FF2B5EF4-FFF2-40B4-BE49-F238E27FC236}">
                  <a16:creationId xmlns:a16="http://schemas.microsoft.com/office/drawing/2014/main" id="{FBBDABF4-9AE7-4E77-B4C1-C0B2F412699C}"/>
                </a:ext>
              </a:extLst>
            </p:cNvPr>
            <p:cNvSpPr/>
            <p:nvPr/>
          </p:nvSpPr>
          <p:spPr>
            <a:xfrm>
              <a:off x="5970375" y="8879899"/>
              <a:ext cx="111809" cy="143213"/>
            </a:xfrm>
            <a:custGeom>
              <a:avLst/>
              <a:gdLst>
                <a:gd name="connsiteX0" fmla="*/ 111019 w 111809"/>
                <a:gd name="connsiteY0" fmla="*/ 69759 h 143213"/>
                <a:gd name="connsiteX1" fmla="*/ 68714 w 111809"/>
                <a:gd name="connsiteY1" fmla="*/ 142744 h 143213"/>
                <a:gd name="connsiteX2" fmla="*/ 3328 w 111809"/>
                <a:gd name="connsiteY2" fmla="*/ 86968 h 143213"/>
                <a:gd name="connsiteX3" fmla="*/ 43907 w 111809"/>
                <a:gd name="connsiteY3" fmla="*/ 717 h 143213"/>
                <a:gd name="connsiteX4" fmla="*/ 111019 w 111809"/>
                <a:gd name="connsiteY4" fmla="*/ 69759 h 143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09" h="143213">
                  <a:moveTo>
                    <a:pt x="111019" y="69759"/>
                  </a:moveTo>
                  <a:cubicBezTo>
                    <a:pt x="117549" y="130587"/>
                    <a:pt x="81858" y="141389"/>
                    <a:pt x="68714" y="142744"/>
                  </a:cubicBezTo>
                  <a:cubicBezTo>
                    <a:pt x="56804" y="144018"/>
                    <a:pt x="16101" y="146851"/>
                    <a:pt x="3328" y="86968"/>
                  </a:cubicBezTo>
                  <a:cubicBezTo>
                    <a:pt x="-9446" y="27085"/>
                    <a:pt x="16799" y="4824"/>
                    <a:pt x="43907" y="717"/>
                  </a:cubicBezTo>
                  <a:cubicBezTo>
                    <a:pt x="71015" y="-3390"/>
                    <a:pt x="104529" y="8931"/>
                    <a:pt x="111019" y="69759"/>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8" name="Forme libre : forme 127">
              <a:extLst>
                <a:ext uri="{FF2B5EF4-FFF2-40B4-BE49-F238E27FC236}">
                  <a16:creationId xmlns:a16="http://schemas.microsoft.com/office/drawing/2014/main" id="{098AC61A-FF34-4D36-8F9C-DD59146B5483}"/>
                </a:ext>
              </a:extLst>
            </p:cNvPr>
            <p:cNvSpPr/>
            <p:nvPr/>
          </p:nvSpPr>
          <p:spPr>
            <a:xfrm>
              <a:off x="6060534" y="8935051"/>
              <a:ext cx="11325" cy="6585"/>
            </a:xfrm>
            <a:custGeom>
              <a:avLst/>
              <a:gdLst>
                <a:gd name="connsiteX0" fmla="*/ 8661 w 11325"/>
                <a:gd name="connsiteY0" fmla="*/ 6557 h 6585"/>
                <a:gd name="connsiteX1" fmla="*/ 4554 w 11325"/>
                <a:gd name="connsiteY1" fmla="*/ 5859 h 6585"/>
                <a:gd name="connsiteX2" fmla="*/ 447 w 11325"/>
                <a:gd name="connsiteY2" fmla="*/ 4298 h 6585"/>
                <a:gd name="connsiteX3" fmla="*/ 447 w 11325"/>
                <a:gd name="connsiteY3" fmla="*/ 1628 h 6585"/>
                <a:gd name="connsiteX4" fmla="*/ 5745 w 11325"/>
                <a:gd name="connsiteY4" fmla="*/ 191 h 6585"/>
                <a:gd name="connsiteX5" fmla="*/ 10797 w 11325"/>
                <a:gd name="connsiteY5" fmla="*/ 2819 h 6585"/>
                <a:gd name="connsiteX6" fmla="*/ 10491 w 11325"/>
                <a:gd name="connsiteY6" fmla="*/ 6058 h 6585"/>
                <a:gd name="connsiteX7" fmla="*/ 8661 w 11325"/>
                <a:gd name="connsiteY7" fmla="*/ 6557 h 6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25" h="6585">
                  <a:moveTo>
                    <a:pt x="8661" y="6557"/>
                  </a:moveTo>
                  <a:cubicBezTo>
                    <a:pt x="7224" y="6557"/>
                    <a:pt x="5909" y="6105"/>
                    <a:pt x="4554" y="5859"/>
                  </a:cubicBezTo>
                  <a:cubicBezTo>
                    <a:pt x="3052" y="5797"/>
                    <a:pt x="1611" y="5249"/>
                    <a:pt x="447" y="4298"/>
                  </a:cubicBezTo>
                  <a:cubicBezTo>
                    <a:pt x="-149" y="3508"/>
                    <a:pt x="-149" y="2418"/>
                    <a:pt x="447" y="1628"/>
                  </a:cubicBezTo>
                  <a:cubicBezTo>
                    <a:pt x="1822" y="224"/>
                    <a:pt x="3849" y="-326"/>
                    <a:pt x="5745" y="191"/>
                  </a:cubicBezTo>
                  <a:cubicBezTo>
                    <a:pt x="7700" y="399"/>
                    <a:pt x="9504" y="1338"/>
                    <a:pt x="10797" y="2819"/>
                  </a:cubicBezTo>
                  <a:cubicBezTo>
                    <a:pt x="11607" y="3798"/>
                    <a:pt x="11470" y="5248"/>
                    <a:pt x="10491" y="6058"/>
                  </a:cubicBezTo>
                  <a:cubicBezTo>
                    <a:pt x="9982" y="6480"/>
                    <a:pt x="9315" y="6662"/>
                    <a:pt x="8661" y="655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29" name="Forme libre : forme 128">
              <a:extLst>
                <a:ext uri="{FF2B5EF4-FFF2-40B4-BE49-F238E27FC236}">
                  <a16:creationId xmlns:a16="http://schemas.microsoft.com/office/drawing/2014/main" id="{CBB4C7E2-FF3E-4B00-B612-87B5B0A4EBDB}"/>
                </a:ext>
              </a:extLst>
            </p:cNvPr>
            <p:cNvSpPr/>
            <p:nvPr/>
          </p:nvSpPr>
          <p:spPr>
            <a:xfrm>
              <a:off x="6024542" y="8937580"/>
              <a:ext cx="11050" cy="6903"/>
            </a:xfrm>
            <a:custGeom>
              <a:avLst/>
              <a:gdLst>
                <a:gd name="connsiteX0" fmla="*/ 2390 w 11050"/>
                <a:gd name="connsiteY0" fmla="*/ 6903 h 6903"/>
                <a:gd name="connsiteX1" fmla="*/ 6497 w 11050"/>
                <a:gd name="connsiteY1" fmla="*/ 5876 h 6903"/>
                <a:gd name="connsiteX2" fmla="*/ 10604 w 11050"/>
                <a:gd name="connsiteY2" fmla="*/ 4028 h 6903"/>
                <a:gd name="connsiteX3" fmla="*/ 10604 w 11050"/>
                <a:gd name="connsiteY3" fmla="*/ 1358 h 6903"/>
                <a:gd name="connsiteX4" fmla="*/ 5265 w 11050"/>
                <a:gd name="connsiteY4" fmla="*/ 290 h 6903"/>
                <a:gd name="connsiteX5" fmla="*/ 377 w 11050"/>
                <a:gd name="connsiteY5" fmla="*/ 3289 h 6903"/>
                <a:gd name="connsiteX6" fmla="*/ 1068 w 11050"/>
                <a:gd name="connsiteY6" fmla="*/ 6527 h 6903"/>
                <a:gd name="connsiteX7" fmla="*/ 2390 w 11050"/>
                <a:gd name="connsiteY7" fmla="*/ 6903 h 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50" h="6903">
                  <a:moveTo>
                    <a:pt x="2390" y="6903"/>
                  </a:moveTo>
                  <a:cubicBezTo>
                    <a:pt x="3827" y="6657"/>
                    <a:pt x="5100" y="6246"/>
                    <a:pt x="6497" y="5876"/>
                  </a:cubicBezTo>
                  <a:cubicBezTo>
                    <a:pt x="8034" y="5737"/>
                    <a:pt x="9480" y="5086"/>
                    <a:pt x="10604" y="4028"/>
                  </a:cubicBezTo>
                  <a:cubicBezTo>
                    <a:pt x="11200" y="3238"/>
                    <a:pt x="11200" y="2148"/>
                    <a:pt x="10604" y="1358"/>
                  </a:cubicBezTo>
                  <a:cubicBezTo>
                    <a:pt x="9145" y="70"/>
                    <a:pt x="7107" y="-338"/>
                    <a:pt x="5265" y="290"/>
                  </a:cubicBezTo>
                  <a:cubicBezTo>
                    <a:pt x="3320" y="649"/>
                    <a:pt x="1578" y="1717"/>
                    <a:pt x="377" y="3289"/>
                  </a:cubicBezTo>
                  <a:cubicBezTo>
                    <a:pt x="-326" y="4373"/>
                    <a:pt x="-17" y="5823"/>
                    <a:pt x="1068" y="6527"/>
                  </a:cubicBezTo>
                  <a:cubicBezTo>
                    <a:pt x="1461" y="6782"/>
                    <a:pt x="1921" y="6913"/>
                    <a:pt x="2390" y="6903"/>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0" name="Forme libre : forme 129">
              <a:extLst>
                <a:ext uri="{FF2B5EF4-FFF2-40B4-BE49-F238E27FC236}">
                  <a16:creationId xmlns:a16="http://schemas.microsoft.com/office/drawing/2014/main" id="{6A845DCE-0547-4E2D-A3E1-B25DB4F761C8}"/>
                </a:ext>
              </a:extLst>
            </p:cNvPr>
            <p:cNvSpPr/>
            <p:nvPr/>
          </p:nvSpPr>
          <p:spPr>
            <a:xfrm>
              <a:off x="6031779" y="8959433"/>
              <a:ext cx="4349" cy="11075"/>
            </a:xfrm>
            <a:custGeom>
              <a:avLst/>
              <a:gdLst>
                <a:gd name="connsiteX0" fmla="*/ 3861 w 4349"/>
                <a:gd name="connsiteY0" fmla="*/ 0 h 11075"/>
                <a:gd name="connsiteX1" fmla="*/ 3573 w 4349"/>
                <a:gd name="connsiteY1" fmla="*/ 370 h 11075"/>
                <a:gd name="connsiteX2" fmla="*/ 0 w 4349"/>
                <a:gd name="connsiteY2" fmla="*/ 10966 h 11075"/>
                <a:gd name="connsiteX3" fmla="*/ 0 w 4349"/>
                <a:gd name="connsiteY3" fmla="*/ 10966 h 11075"/>
                <a:gd name="connsiteX4" fmla="*/ 3861 w 4349"/>
                <a:gd name="connsiteY4" fmla="*/ 0 h 11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9" h="11075">
                  <a:moveTo>
                    <a:pt x="3861" y="0"/>
                  </a:moveTo>
                  <a:cubicBezTo>
                    <a:pt x="3861" y="0"/>
                    <a:pt x="3573" y="205"/>
                    <a:pt x="3573" y="370"/>
                  </a:cubicBezTo>
                  <a:cubicBezTo>
                    <a:pt x="3943" y="4477"/>
                    <a:pt x="3573" y="9364"/>
                    <a:pt x="0" y="10966"/>
                  </a:cubicBezTo>
                  <a:cubicBezTo>
                    <a:pt x="0" y="10966"/>
                    <a:pt x="0" y="11213"/>
                    <a:pt x="0" y="10966"/>
                  </a:cubicBezTo>
                  <a:cubicBezTo>
                    <a:pt x="4600" y="10432"/>
                    <a:pt x="4888" y="4107"/>
                    <a:pt x="3861" y="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1" name="Forme libre : forme 130">
              <a:extLst>
                <a:ext uri="{FF2B5EF4-FFF2-40B4-BE49-F238E27FC236}">
                  <a16:creationId xmlns:a16="http://schemas.microsoft.com/office/drawing/2014/main" id="{5298203B-6DC4-4A4D-B9D3-942AE0105BB4}"/>
                </a:ext>
              </a:extLst>
            </p:cNvPr>
            <p:cNvSpPr/>
            <p:nvPr/>
          </p:nvSpPr>
          <p:spPr>
            <a:xfrm>
              <a:off x="6026716" y="8955326"/>
              <a:ext cx="9272" cy="13431"/>
            </a:xfrm>
            <a:custGeom>
              <a:avLst/>
              <a:gdLst>
                <a:gd name="connsiteX0" fmla="*/ 4939 w 9272"/>
                <a:gd name="connsiteY0" fmla="*/ 0 h 13431"/>
                <a:gd name="connsiteX1" fmla="*/ 4734 w 9272"/>
                <a:gd name="connsiteY1" fmla="*/ 13431 h 13431"/>
                <a:gd name="connsiteX2" fmla="*/ 4939 w 9272"/>
                <a:gd name="connsiteY2" fmla="*/ 0 h 13431"/>
              </a:gdLst>
              <a:ahLst/>
              <a:cxnLst>
                <a:cxn ang="0">
                  <a:pos x="connsiteX0" y="connsiteY0"/>
                </a:cxn>
                <a:cxn ang="0">
                  <a:pos x="connsiteX1" y="connsiteY1"/>
                </a:cxn>
                <a:cxn ang="0">
                  <a:pos x="connsiteX2" y="connsiteY2"/>
                </a:cxn>
              </a:cxnLst>
              <a:rect l="l" t="t" r="r" b="b"/>
              <a:pathLst>
                <a:path w="9272" h="13431">
                  <a:moveTo>
                    <a:pt x="4939" y="0"/>
                  </a:moveTo>
                  <a:cubicBezTo>
                    <a:pt x="-1756" y="0"/>
                    <a:pt x="-1468" y="13307"/>
                    <a:pt x="4734" y="13431"/>
                  </a:cubicBezTo>
                  <a:cubicBezTo>
                    <a:pt x="10936" y="13554"/>
                    <a:pt x="10566" y="246"/>
                    <a:pt x="4939" y="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2" name="Forme libre : forme 131">
              <a:extLst>
                <a:ext uri="{FF2B5EF4-FFF2-40B4-BE49-F238E27FC236}">
                  <a16:creationId xmlns:a16="http://schemas.microsoft.com/office/drawing/2014/main" id="{11CE0385-E7A2-49B5-BF36-54DC1E5D2955}"/>
                </a:ext>
              </a:extLst>
            </p:cNvPr>
            <p:cNvSpPr/>
            <p:nvPr/>
          </p:nvSpPr>
          <p:spPr>
            <a:xfrm>
              <a:off x="6021059" y="8956065"/>
              <a:ext cx="8744" cy="5534"/>
            </a:xfrm>
            <a:custGeom>
              <a:avLst/>
              <a:gdLst>
                <a:gd name="connsiteX0" fmla="*/ 7968 w 8744"/>
                <a:gd name="connsiteY0" fmla="*/ 164 h 5534"/>
                <a:gd name="connsiteX1" fmla="*/ 4313 w 8744"/>
                <a:gd name="connsiteY1" fmla="*/ 2505 h 5534"/>
                <a:gd name="connsiteX2" fmla="*/ 205 w 8744"/>
                <a:gd name="connsiteY2" fmla="*/ 0 h 5534"/>
                <a:gd name="connsiteX3" fmla="*/ 0 w 8744"/>
                <a:gd name="connsiteY3" fmla="*/ 0 h 5534"/>
                <a:gd name="connsiteX4" fmla="*/ 3820 w 8744"/>
                <a:gd name="connsiteY4" fmla="*/ 5504 h 5534"/>
                <a:gd name="connsiteX5" fmla="*/ 8707 w 8744"/>
                <a:gd name="connsiteY5" fmla="*/ 863 h 5534"/>
                <a:gd name="connsiteX6" fmla="*/ 7968 w 8744"/>
                <a:gd name="connsiteY6" fmla="*/ 164 h 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4" h="5534">
                  <a:moveTo>
                    <a:pt x="7968" y="164"/>
                  </a:moveTo>
                  <a:cubicBezTo>
                    <a:pt x="6818" y="945"/>
                    <a:pt x="5709" y="2341"/>
                    <a:pt x="4313" y="2505"/>
                  </a:cubicBezTo>
                  <a:cubicBezTo>
                    <a:pt x="2916" y="2670"/>
                    <a:pt x="1396" y="1314"/>
                    <a:pt x="205" y="0"/>
                  </a:cubicBezTo>
                  <a:cubicBezTo>
                    <a:pt x="205" y="0"/>
                    <a:pt x="0" y="0"/>
                    <a:pt x="0" y="0"/>
                  </a:cubicBezTo>
                  <a:cubicBezTo>
                    <a:pt x="0" y="2547"/>
                    <a:pt x="1068" y="5175"/>
                    <a:pt x="3820" y="5504"/>
                  </a:cubicBezTo>
                  <a:cubicBezTo>
                    <a:pt x="6572" y="5832"/>
                    <a:pt x="7927" y="3491"/>
                    <a:pt x="8707" y="863"/>
                  </a:cubicBezTo>
                  <a:cubicBezTo>
                    <a:pt x="8872" y="575"/>
                    <a:pt x="8461" y="-123"/>
                    <a:pt x="7968" y="164"/>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3" name="Forme libre : forme 132">
              <a:extLst>
                <a:ext uri="{FF2B5EF4-FFF2-40B4-BE49-F238E27FC236}">
                  <a16:creationId xmlns:a16="http://schemas.microsoft.com/office/drawing/2014/main" id="{14866828-C800-4575-801C-B2F72C265EC9}"/>
                </a:ext>
              </a:extLst>
            </p:cNvPr>
            <p:cNvSpPr/>
            <p:nvPr/>
          </p:nvSpPr>
          <p:spPr>
            <a:xfrm>
              <a:off x="6061436" y="8957133"/>
              <a:ext cx="4925" cy="10888"/>
            </a:xfrm>
            <a:custGeom>
              <a:avLst/>
              <a:gdLst>
                <a:gd name="connsiteX0" fmla="*/ 243 w 4925"/>
                <a:gd name="connsiteY0" fmla="*/ 0 h 10888"/>
                <a:gd name="connsiteX1" fmla="*/ 572 w 4925"/>
                <a:gd name="connsiteY1" fmla="*/ 370 h 10888"/>
                <a:gd name="connsiteX2" fmla="*/ 4925 w 4925"/>
                <a:gd name="connsiteY2" fmla="*/ 10679 h 10888"/>
                <a:gd name="connsiteX3" fmla="*/ 4925 w 4925"/>
                <a:gd name="connsiteY3" fmla="*/ 10884 h 10888"/>
                <a:gd name="connsiteX4" fmla="*/ 243 w 4925"/>
                <a:gd name="connsiteY4" fmla="*/ 0 h 10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5" h="10888">
                  <a:moveTo>
                    <a:pt x="243" y="0"/>
                  </a:moveTo>
                  <a:cubicBezTo>
                    <a:pt x="243" y="0"/>
                    <a:pt x="572" y="205"/>
                    <a:pt x="572" y="370"/>
                  </a:cubicBezTo>
                  <a:cubicBezTo>
                    <a:pt x="572" y="4477"/>
                    <a:pt x="1106" y="9323"/>
                    <a:pt x="4925" y="10679"/>
                  </a:cubicBezTo>
                  <a:cubicBezTo>
                    <a:pt x="4925" y="10679"/>
                    <a:pt x="4925" y="10925"/>
                    <a:pt x="4925" y="10884"/>
                  </a:cubicBezTo>
                  <a:cubicBezTo>
                    <a:pt x="284" y="10514"/>
                    <a:pt x="-496" y="3943"/>
                    <a:pt x="243" y="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4" name="Forme libre : forme 133">
              <a:extLst>
                <a:ext uri="{FF2B5EF4-FFF2-40B4-BE49-F238E27FC236}">
                  <a16:creationId xmlns:a16="http://schemas.microsoft.com/office/drawing/2014/main" id="{A8D5D05F-60C3-4534-A591-F781B4072BDA}"/>
                </a:ext>
              </a:extLst>
            </p:cNvPr>
            <p:cNvSpPr/>
            <p:nvPr/>
          </p:nvSpPr>
          <p:spPr>
            <a:xfrm>
              <a:off x="6061510" y="8952721"/>
              <a:ext cx="9323" cy="13423"/>
            </a:xfrm>
            <a:custGeom>
              <a:avLst/>
              <a:gdLst>
                <a:gd name="connsiteX0" fmla="*/ 3866 w 9323"/>
                <a:gd name="connsiteY0" fmla="*/ 18 h 13423"/>
                <a:gd name="connsiteX1" fmla="*/ 5057 w 9323"/>
                <a:gd name="connsiteY1" fmla="*/ 13408 h 13423"/>
                <a:gd name="connsiteX2" fmla="*/ 3866 w 9323"/>
                <a:gd name="connsiteY2" fmla="*/ 18 h 13423"/>
              </a:gdLst>
              <a:ahLst/>
              <a:cxnLst>
                <a:cxn ang="0">
                  <a:pos x="connsiteX0" y="connsiteY0"/>
                </a:cxn>
                <a:cxn ang="0">
                  <a:pos x="connsiteX1" y="connsiteY1"/>
                </a:cxn>
                <a:cxn ang="0">
                  <a:pos x="connsiteX2" y="connsiteY2"/>
                </a:cxn>
              </a:cxnLst>
              <a:rect l="l" t="t" r="r" b="b"/>
              <a:pathLst>
                <a:path w="9323" h="13423">
                  <a:moveTo>
                    <a:pt x="3866" y="18"/>
                  </a:moveTo>
                  <a:cubicBezTo>
                    <a:pt x="10561" y="-557"/>
                    <a:pt x="11259" y="12874"/>
                    <a:pt x="5057" y="13408"/>
                  </a:cubicBezTo>
                  <a:cubicBezTo>
                    <a:pt x="-1145" y="13941"/>
                    <a:pt x="-1761" y="511"/>
                    <a:pt x="3866" y="18"/>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5" name="Forme libre : forme 134">
              <a:extLst>
                <a:ext uri="{FF2B5EF4-FFF2-40B4-BE49-F238E27FC236}">
                  <a16:creationId xmlns:a16="http://schemas.microsoft.com/office/drawing/2014/main" id="{9D8BF98E-851D-4C07-8AB9-71A5D6A7CF7E}"/>
                </a:ext>
              </a:extLst>
            </p:cNvPr>
            <p:cNvSpPr/>
            <p:nvPr/>
          </p:nvSpPr>
          <p:spPr>
            <a:xfrm>
              <a:off x="6067565" y="8952451"/>
              <a:ext cx="7709" cy="5980"/>
            </a:xfrm>
            <a:custGeom>
              <a:avLst/>
              <a:gdLst>
                <a:gd name="connsiteX0" fmla="*/ 645 w 7709"/>
                <a:gd name="connsiteY0" fmla="*/ 1027 h 5980"/>
                <a:gd name="connsiteX1" fmla="*/ 4136 w 7709"/>
                <a:gd name="connsiteY1" fmla="*/ 2957 h 5980"/>
                <a:gd name="connsiteX2" fmla="*/ 7463 w 7709"/>
                <a:gd name="connsiteY2" fmla="*/ 0 h 5980"/>
                <a:gd name="connsiteX3" fmla="*/ 7709 w 7709"/>
                <a:gd name="connsiteY3" fmla="*/ 0 h 5980"/>
                <a:gd name="connsiteX4" fmla="*/ 4752 w 7709"/>
                <a:gd name="connsiteY4" fmla="*/ 5873 h 5980"/>
                <a:gd name="connsiteX5" fmla="*/ 29 w 7709"/>
                <a:gd name="connsiteY5" fmla="*/ 1766 h 5980"/>
                <a:gd name="connsiteX6" fmla="*/ 645 w 7709"/>
                <a:gd name="connsiteY6" fmla="*/ 1027 h 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09" h="5980">
                  <a:moveTo>
                    <a:pt x="645" y="1027"/>
                  </a:moveTo>
                  <a:cubicBezTo>
                    <a:pt x="1754" y="1684"/>
                    <a:pt x="2863" y="2916"/>
                    <a:pt x="4136" y="2957"/>
                  </a:cubicBezTo>
                  <a:cubicBezTo>
                    <a:pt x="5409" y="2998"/>
                    <a:pt x="6600" y="1437"/>
                    <a:pt x="7463" y="0"/>
                  </a:cubicBezTo>
                  <a:cubicBezTo>
                    <a:pt x="7463" y="0"/>
                    <a:pt x="7463" y="0"/>
                    <a:pt x="7709" y="0"/>
                  </a:cubicBezTo>
                  <a:cubicBezTo>
                    <a:pt x="7709" y="2546"/>
                    <a:pt x="7175" y="5257"/>
                    <a:pt x="4752" y="5873"/>
                  </a:cubicBezTo>
                  <a:cubicBezTo>
                    <a:pt x="2329" y="6489"/>
                    <a:pt x="645" y="4354"/>
                    <a:pt x="29" y="1766"/>
                  </a:cubicBezTo>
                  <a:cubicBezTo>
                    <a:pt x="-95" y="1520"/>
                    <a:pt x="193" y="780"/>
                    <a:pt x="645" y="102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6" name="Forme libre : forme 135">
              <a:extLst>
                <a:ext uri="{FF2B5EF4-FFF2-40B4-BE49-F238E27FC236}">
                  <a16:creationId xmlns:a16="http://schemas.microsoft.com/office/drawing/2014/main" id="{AB8F555F-D59E-4924-A9DC-6D1DACA92EA5}"/>
                </a:ext>
              </a:extLst>
            </p:cNvPr>
            <p:cNvSpPr/>
            <p:nvPr/>
          </p:nvSpPr>
          <p:spPr>
            <a:xfrm>
              <a:off x="6037816" y="8991425"/>
              <a:ext cx="8611" cy="4093"/>
            </a:xfrm>
            <a:custGeom>
              <a:avLst/>
              <a:gdLst>
                <a:gd name="connsiteX0" fmla="*/ 534 w 8611"/>
                <a:gd name="connsiteY0" fmla="*/ 85 h 4093"/>
                <a:gd name="connsiteX1" fmla="*/ 3984 w 8611"/>
                <a:gd name="connsiteY1" fmla="*/ 2591 h 4093"/>
                <a:gd name="connsiteX2" fmla="*/ 8502 w 8611"/>
                <a:gd name="connsiteY2" fmla="*/ 1687 h 4093"/>
                <a:gd name="connsiteX3" fmla="*/ 8502 w 8611"/>
                <a:gd name="connsiteY3" fmla="*/ 1893 h 4093"/>
                <a:gd name="connsiteX4" fmla="*/ 3163 w 8611"/>
                <a:gd name="connsiteY4" fmla="*/ 4028 h 4093"/>
                <a:gd name="connsiteX5" fmla="*/ 0 w 8611"/>
                <a:gd name="connsiteY5" fmla="*/ 250 h 4093"/>
                <a:gd name="connsiteX6" fmla="*/ 534 w 8611"/>
                <a:gd name="connsiteY6" fmla="*/ 85 h 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11" h="4093">
                  <a:moveTo>
                    <a:pt x="534" y="85"/>
                  </a:moveTo>
                  <a:cubicBezTo>
                    <a:pt x="1520" y="1071"/>
                    <a:pt x="2505" y="2427"/>
                    <a:pt x="3984" y="2591"/>
                  </a:cubicBezTo>
                  <a:cubicBezTo>
                    <a:pt x="5536" y="2601"/>
                    <a:pt x="7073" y="2293"/>
                    <a:pt x="8502" y="1687"/>
                  </a:cubicBezTo>
                  <a:cubicBezTo>
                    <a:pt x="8502" y="1687"/>
                    <a:pt x="8748" y="1687"/>
                    <a:pt x="8502" y="1893"/>
                  </a:cubicBezTo>
                  <a:cubicBezTo>
                    <a:pt x="7242" y="3522"/>
                    <a:pt x="5198" y="4339"/>
                    <a:pt x="3163" y="4028"/>
                  </a:cubicBezTo>
                  <a:cubicBezTo>
                    <a:pt x="1435" y="3534"/>
                    <a:pt x="183" y="2037"/>
                    <a:pt x="0" y="250"/>
                  </a:cubicBezTo>
                  <a:cubicBezTo>
                    <a:pt x="82" y="3"/>
                    <a:pt x="411" y="-79"/>
                    <a:pt x="534" y="85"/>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7" name="Forme libre : forme 136">
              <a:extLst>
                <a:ext uri="{FF2B5EF4-FFF2-40B4-BE49-F238E27FC236}">
                  <a16:creationId xmlns:a16="http://schemas.microsoft.com/office/drawing/2014/main" id="{EFA530A7-311A-4C31-9510-3E07CB59CA93}"/>
                </a:ext>
              </a:extLst>
            </p:cNvPr>
            <p:cNvSpPr/>
            <p:nvPr/>
          </p:nvSpPr>
          <p:spPr>
            <a:xfrm>
              <a:off x="6040798" y="8935335"/>
              <a:ext cx="21468" cy="50461"/>
            </a:xfrm>
            <a:custGeom>
              <a:avLst/>
              <a:gdLst>
                <a:gd name="connsiteX0" fmla="*/ 14350 w 21468"/>
                <a:gd name="connsiteY0" fmla="*/ 40527 h 50461"/>
                <a:gd name="connsiteX1" fmla="*/ 15541 w 21468"/>
                <a:gd name="connsiteY1" fmla="*/ 49645 h 50461"/>
                <a:gd name="connsiteX2" fmla="*/ 13816 w 21468"/>
                <a:gd name="connsiteY2" fmla="*/ 50138 h 50461"/>
                <a:gd name="connsiteX3" fmla="*/ 13816 w 21468"/>
                <a:gd name="connsiteY3" fmla="*/ 50138 h 50461"/>
                <a:gd name="connsiteX4" fmla="*/ 98 w 21468"/>
                <a:gd name="connsiteY4" fmla="*/ 45374 h 50461"/>
                <a:gd name="connsiteX5" fmla="*/ 509 w 21468"/>
                <a:gd name="connsiteY5" fmla="*/ 44963 h 50461"/>
                <a:gd name="connsiteX6" fmla="*/ 13365 w 21468"/>
                <a:gd name="connsiteY6" fmla="*/ 48208 h 50461"/>
                <a:gd name="connsiteX7" fmla="*/ 11640 w 21468"/>
                <a:gd name="connsiteY7" fmla="*/ 37611 h 50461"/>
                <a:gd name="connsiteX8" fmla="*/ 18375 w 21468"/>
                <a:gd name="connsiteY8" fmla="*/ 38884 h 50461"/>
                <a:gd name="connsiteX9" fmla="*/ 10982 w 21468"/>
                <a:gd name="connsiteY9" fmla="*/ 441 h 50461"/>
                <a:gd name="connsiteX10" fmla="*/ 11722 w 21468"/>
                <a:gd name="connsiteY10" fmla="*/ 235 h 50461"/>
                <a:gd name="connsiteX11" fmla="*/ 21456 w 21468"/>
                <a:gd name="connsiteY11" fmla="*/ 41307 h 50461"/>
                <a:gd name="connsiteX12" fmla="*/ 14350 w 21468"/>
                <a:gd name="connsiteY12" fmla="*/ 40527 h 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68" h="50461">
                  <a:moveTo>
                    <a:pt x="14350" y="40527"/>
                  </a:moveTo>
                  <a:cubicBezTo>
                    <a:pt x="14350" y="40527"/>
                    <a:pt x="15418" y="46688"/>
                    <a:pt x="15541" y="49645"/>
                  </a:cubicBezTo>
                  <a:cubicBezTo>
                    <a:pt x="15541" y="49892"/>
                    <a:pt x="14843" y="50056"/>
                    <a:pt x="13816" y="50138"/>
                  </a:cubicBezTo>
                  <a:cubicBezTo>
                    <a:pt x="13816" y="50138"/>
                    <a:pt x="13816" y="50138"/>
                    <a:pt x="13816" y="50138"/>
                  </a:cubicBezTo>
                  <a:cubicBezTo>
                    <a:pt x="8711" y="51259"/>
                    <a:pt x="3410" y="49417"/>
                    <a:pt x="98" y="45374"/>
                  </a:cubicBezTo>
                  <a:cubicBezTo>
                    <a:pt x="-148" y="45127"/>
                    <a:pt x="98" y="44799"/>
                    <a:pt x="509" y="44963"/>
                  </a:cubicBezTo>
                  <a:cubicBezTo>
                    <a:pt x="4330" y="47408"/>
                    <a:pt x="8841" y="48547"/>
                    <a:pt x="13365" y="48208"/>
                  </a:cubicBezTo>
                  <a:cubicBezTo>
                    <a:pt x="13365" y="47386"/>
                    <a:pt x="11188" y="37652"/>
                    <a:pt x="11640" y="37611"/>
                  </a:cubicBezTo>
                  <a:cubicBezTo>
                    <a:pt x="13932" y="37726"/>
                    <a:pt x="16199" y="38154"/>
                    <a:pt x="18375" y="38884"/>
                  </a:cubicBezTo>
                  <a:cubicBezTo>
                    <a:pt x="16527" y="25946"/>
                    <a:pt x="12625" y="13378"/>
                    <a:pt x="10982" y="441"/>
                  </a:cubicBezTo>
                  <a:cubicBezTo>
                    <a:pt x="10982" y="-11"/>
                    <a:pt x="11599" y="-175"/>
                    <a:pt x="11722" y="235"/>
                  </a:cubicBezTo>
                  <a:cubicBezTo>
                    <a:pt x="16331" y="13566"/>
                    <a:pt x="19592" y="27326"/>
                    <a:pt x="21456" y="41307"/>
                  </a:cubicBezTo>
                  <a:cubicBezTo>
                    <a:pt x="21784" y="43032"/>
                    <a:pt x="15665" y="41020"/>
                    <a:pt x="14350" y="4052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8" name="Forme libre : forme 137">
              <a:extLst>
                <a:ext uri="{FF2B5EF4-FFF2-40B4-BE49-F238E27FC236}">
                  <a16:creationId xmlns:a16="http://schemas.microsoft.com/office/drawing/2014/main" id="{4ADEDF18-44E9-4F89-9194-7F1BD0147AB8}"/>
                </a:ext>
              </a:extLst>
            </p:cNvPr>
            <p:cNvSpPr/>
            <p:nvPr/>
          </p:nvSpPr>
          <p:spPr>
            <a:xfrm>
              <a:off x="5966794" y="8877357"/>
              <a:ext cx="109136" cy="93980"/>
            </a:xfrm>
            <a:custGeom>
              <a:avLst/>
              <a:gdLst>
                <a:gd name="connsiteX0" fmla="*/ 13603 w 109136"/>
                <a:gd name="connsiteY0" fmla="*/ 93289 h 93980"/>
                <a:gd name="connsiteX1" fmla="*/ 19518 w 109136"/>
                <a:gd name="connsiteY1" fmla="*/ 79694 h 93980"/>
                <a:gd name="connsiteX2" fmla="*/ 23953 w 109136"/>
                <a:gd name="connsiteY2" fmla="*/ 61417 h 93980"/>
                <a:gd name="connsiteX3" fmla="*/ 37959 w 109136"/>
                <a:gd name="connsiteY3" fmla="*/ 47206 h 93980"/>
                <a:gd name="connsiteX4" fmla="*/ 48132 w 109136"/>
                <a:gd name="connsiteY4" fmla="*/ 34740 h 93980"/>
                <a:gd name="connsiteX5" fmla="*/ 48022 w 109136"/>
                <a:gd name="connsiteY5" fmla="*/ 33939 h 93980"/>
                <a:gd name="connsiteX6" fmla="*/ 69010 w 109136"/>
                <a:gd name="connsiteY6" fmla="*/ 28312 h 93980"/>
                <a:gd name="connsiteX7" fmla="*/ 88396 w 109136"/>
                <a:gd name="connsiteY7" fmla="*/ 28312 h 93980"/>
                <a:gd name="connsiteX8" fmla="*/ 101333 w 109136"/>
                <a:gd name="connsiteY8" fmla="*/ 33775 h 93980"/>
                <a:gd name="connsiteX9" fmla="*/ 109137 w 109136"/>
                <a:gd name="connsiteY9" fmla="*/ 45193 h 93980"/>
                <a:gd name="connsiteX10" fmla="*/ 34714 w 109136"/>
                <a:gd name="connsiteY10" fmla="*/ 4655 h 93980"/>
                <a:gd name="connsiteX11" fmla="*/ 13603 w 109136"/>
                <a:gd name="connsiteY11" fmla="*/ 93289 h 93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136" h="93980">
                  <a:moveTo>
                    <a:pt x="13603" y="93289"/>
                  </a:moveTo>
                  <a:cubicBezTo>
                    <a:pt x="24159" y="97683"/>
                    <a:pt x="19518" y="79694"/>
                    <a:pt x="19518" y="79694"/>
                  </a:cubicBezTo>
                  <a:cubicBezTo>
                    <a:pt x="19518" y="79694"/>
                    <a:pt x="28677" y="74231"/>
                    <a:pt x="23953" y="61417"/>
                  </a:cubicBezTo>
                  <a:cubicBezTo>
                    <a:pt x="23953" y="61417"/>
                    <a:pt x="36604" y="65154"/>
                    <a:pt x="37959" y="47206"/>
                  </a:cubicBezTo>
                  <a:cubicBezTo>
                    <a:pt x="44210" y="46572"/>
                    <a:pt x="48765" y="40991"/>
                    <a:pt x="48132" y="34740"/>
                  </a:cubicBezTo>
                  <a:cubicBezTo>
                    <a:pt x="48105" y="34472"/>
                    <a:pt x="48068" y="34205"/>
                    <a:pt x="48022" y="33939"/>
                  </a:cubicBezTo>
                  <a:cubicBezTo>
                    <a:pt x="48022" y="33939"/>
                    <a:pt x="62931" y="42154"/>
                    <a:pt x="69010" y="28312"/>
                  </a:cubicBezTo>
                  <a:cubicBezTo>
                    <a:pt x="69010" y="28312"/>
                    <a:pt x="79812" y="40306"/>
                    <a:pt x="88396" y="28312"/>
                  </a:cubicBezTo>
                  <a:cubicBezTo>
                    <a:pt x="90847" y="32993"/>
                    <a:pt x="96269" y="35282"/>
                    <a:pt x="101333" y="33775"/>
                  </a:cubicBezTo>
                  <a:cubicBezTo>
                    <a:pt x="102128" y="38544"/>
                    <a:pt x="104982" y="42721"/>
                    <a:pt x="109137" y="45193"/>
                  </a:cubicBezTo>
                  <a:cubicBezTo>
                    <a:pt x="109137" y="45193"/>
                    <a:pt x="91147" y="-17237"/>
                    <a:pt x="34714" y="4655"/>
                  </a:cubicBezTo>
                  <a:cubicBezTo>
                    <a:pt x="-17406" y="25027"/>
                    <a:pt x="1323" y="88237"/>
                    <a:pt x="13603" y="93289"/>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39" name="Forme libre : forme 138">
              <a:extLst>
                <a:ext uri="{FF2B5EF4-FFF2-40B4-BE49-F238E27FC236}">
                  <a16:creationId xmlns:a16="http://schemas.microsoft.com/office/drawing/2014/main" id="{B2F5968A-3B49-4237-A5B5-3B6839582EFC}"/>
                </a:ext>
              </a:extLst>
            </p:cNvPr>
            <p:cNvSpPr/>
            <p:nvPr/>
          </p:nvSpPr>
          <p:spPr>
            <a:xfrm>
              <a:off x="5958890" y="8957624"/>
              <a:ext cx="29229" cy="37631"/>
            </a:xfrm>
            <a:custGeom>
              <a:avLst/>
              <a:gdLst>
                <a:gd name="connsiteX0" fmla="*/ 25450 w 29229"/>
                <a:gd name="connsiteY0" fmla="*/ 14706 h 37631"/>
                <a:gd name="connsiteX1" fmla="*/ 3148 w 29229"/>
                <a:gd name="connsiteY1" fmla="*/ 823 h 37631"/>
                <a:gd name="connsiteX2" fmla="*/ 15470 w 29229"/>
                <a:gd name="connsiteY2" fmla="*/ 36803 h 37631"/>
                <a:gd name="connsiteX3" fmla="*/ 29096 w 29229"/>
                <a:gd name="connsiteY3" fmla="*/ 31299 h 37631"/>
                <a:gd name="connsiteX4" fmla="*/ 29229 w 29229"/>
                <a:gd name="connsiteY4" fmla="*/ 30970 h 37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29" h="37631">
                  <a:moveTo>
                    <a:pt x="25450" y="14706"/>
                  </a:moveTo>
                  <a:cubicBezTo>
                    <a:pt x="25450" y="14706"/>
                    <a:pt x="11732" y="-4105"/>
                    <a:pt x="3148" y="823"/>
                  </a:cubicBezTo>
                  <a:cubicBezTo>
                    <a:pt x="-5436" y="5752"/>
                    <a:pt x="5161" y="33229"/>
                    <a:pt x="15470" y="36803"/>
                  </a:cubicBezTo>
                  <a:cubicBezTo>
                    <a:pt x="20752" y="39046"/>
                    <a:pt x="26853" y="36582"/>
                    <a:pt x="29096" y="31299"/>
                  </a:cubicBezTo>
                  <a:cubicBezTo>
                    <a:pt x="29142" y="31190"/>
                    <a:pt x="29187" y="31081"/>
                    <a:pt x="29229" y="30970"/>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40" name="Forme libre : forme 139">
              <a:extLst>
                <a:ext uri="{FF2B5EF4-FFF2-40B4-BE49-F238E27FC236}">
                  <a16:creationId xmlns:a16="http://schemas.microsoft.com/office/drawing/2014/main" id="{0AEC861E-F672-4CFA-8BCB-CC54AB747A0E}"/>
                </a:ext>
              </a:extLst>
            </p:cNvPr>
            <p:cNvSpPr/>
            <p:nvPr/>
          </p:nvSpPr>
          <p:spPr>
            <a:xfrm>
              <a:off x="5965192" y="8966251"/>
              <a:ext cx="17334" cy="23323"/>
            </a:xfrm>
            <a:custGeom>
              <a:avLst/>
              <a:gdLst>
                <a:gd name="connsiteX0" fmla="*/ 91 w 17334"/>
                <a:gd name="connsiteY0" fmla="*/ 0 h 23323"/>
                <a:gd name="connsiteX1" fmla="*/ 91 w 17334"/>
                <a:gd name="connsiteY1" fmla="*/ 246 h 23323"/>
                <a:gd name="connsiteX2" fmla="*/ 13933 w 17334"/>
                <a:gd name="connsiteY2" fmla="*/ 16347 h 23323"/>
                <a:gd name="connsiteX3" fmla="*/ 6021 w 17334"/>
                <a:gd name="connsiteY3" fmla="*/ 14466 h 23323"/>
                <a:gd name="connsiteX4" fmla="*/ 5349 w 17334"/>
                <a:gd name="connsiteY4" fmla="*/ 14950 h 23323"/>
                <a:gd name="connsiteX5" fmla="*/ 5554 w 17334"/>
                <a:gd name="connsiteY5" fmla="*/ 15320 h 23323"/>
                <a:gd name="connsiteX6" fmla="*/ 12577 w 17334"/>
                <a:gd name="connsiteY6" fmla="*/ 17415 h 23323"/>
                <a:gd name="connsiteX7" fmla="*/ 16068 w 17334"/>
                <a:gd name="connsiteY7" fmla="*/ 23000 h 23323"/>
                <a:gd name="connsiteX8" fmla="*/ 17300 w 17334"/>
                <a:gd name="connsiteY8" fmla="*/ 22549 h 23323"/>
                <a:gd name="connsiteX9" fmla="*/ 17300 w 17334"/>
                <a:gd name="connsiteY9" fmla="*/ 22549 h 23323"/>
                <a:gd name="connsiteX10" fmla="*/ 91 w 17334"/>
                <a:gd name="connsiteY10" fmla="*/ 0 h 2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34" h="23323">
                  <a:moveTo>
                    <a:pt x="91" y="0"/>
                  </a:moveTo>
                  <a:cubicBezTo>
                    <a:pt x="91" y="0"/>
                    <a:pt x="-114" y="205"/>
                    <a:pt x="91" y="246"/>
                  </a:cubicBezTo>
                  <a:cubicBezTo>
                    <a:pt x="7279" y="2998"/>
                    <a:pt x="11140" y="9529"/>
                    <a:pt x="13933" y="16347"/>
                  </a:cubicBezTo>
                  <a:cubicBezTo>
                    <a:pt x="12267" y="13643"/>
                    <a:pt x="8725" y="12801"/>
                    <a:pt x="6021" y="14466"/>
                  </a:cubicBezTo>
                  <a:cubicBezTo>
                    <a:pt x="5786" y="14611"/>
                    <a:pt x="5561" y="14773"/>
                    <a:pt x="5349" y="14950"/>
                  </a:cubicBezTo>
                  <a:cubicBezTo>
                    <a:pt x="5348" y="14950"/>
                    <a:pt x="5348" y="15361"/>
                    <a:pt x="5554" y="15320"/>
                  </a:cubicBezTo>
                  <a:cubicBezTo>
                    <a:pt x="8102" y="14465"/>
                    <a:pt x="10913" y="15304"/>
                    <a:pt x="12577" y="17415"/>
                  </a:cubicBezTo>
                  <a:cubicBezTo>
                    <a:pt x="13941" y="19144"/>
                    <a:pt x="15111" y="21017"/>
                    <a:pt x="16068" y="23000"/>
                  </a:cubicBezTo>
                  <a:cubicBezTo>
                    <a:pt x="16397" y="23616"/>
                    <a:pt x="17547" y="23288"/>
                    <a:pt x="17300" y="22549"/>
                  </a:cubicBezTo>
                  <a:lnTo>
                    <a:pt x="17300" y="22549"/>
                  </a:lnTo>
                  <a:cubicBezTo>
                    <a:pt x="17177" y="13266"/>
                    <a:pt x="9866" y="698"/>
                    <a:pt x="91" y="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41" name="Forme libre : forme 140">
              <a:extLst>
                <a:ext uri="{FF2B5EF4-FFF2-40B4-BE49-F238E27FC236}">
                  <a16:creationId xmlns:a16="http://schemas.microsoft.com/office/drawing/2014/main" id="{823C2E69-BFE4-46A3-A73C-C1FC7201DA37}"/>
                </a:ext>
              </a:extLst>
            </p:cNvPr>
            <p:cNvSpPr/>
            <p:nvPr/>
          </p:nvSpPr>
          <p:spPr>
            <a:xfrm>
              <a:off x="6097782" y="8956805"/>
              <a:ext cx="614316" cy="411461"/>
            </a:xfrm>
            <a:custGeom>
              <a:avLst/>
              <a:gdLst>
                <a:gd name="connsiteX0" fmla="*/ 613413 w 614316"/>
                <a:gd name="connsiteY0" fmla="*/ 32201 h 411461"/>
                <a:gd name="connsiteX1" fmla="*/ 614316 w 614316"/>
                <a:gd name="connsiteY1" fmla="*/ 375235 h 411461"/>
                <a:gd name="connsiteX2" fmla="*/ 579693 w 614316"/>
                <a:gd name="connsiteY2" fmla="*/ 410024 h 411461"/>
                <a:gd name="connsiteX3" fmla="*/ 35692 w 614316"/>
                <a:gd name="connsiteY3" fmla="*/ 411461 h 411461"/>
                <a:gd name="connsiteX4" fmla="*/ 904 w 614316"/>
                <a:gd name="connsiteY4" fmla="*/ 376837 h 411461"/>
                <a:gd name="connsiteX5" fmla="*/ 904 w 614316"/>
                <a:gd name="connsiteY5" fmla="*/ 376796 h 411461"/>
                <a:gd name="connsiteX6" fmla="*/ 0 w 614316"/>
                <a:gd name="connsiteY6" fmla="*/ 33802 h 411461"/>
                <a:gd name="connsiteX7" fmla="*/ 32242 w 614316"/>
                <a:gd name="connsiteY7" fmla="*/ 1397 h 411461"/>
                <a:gd name="connsiteX8" fmla="*/ 581048 w 614316"/>
                <a:gd name="connsiteY8" fmla="*/ 0 h 411461"/>
                <a:gd name="connsiteX9" fmla="*/ 613413 w 614316"/>
                <a:gd name="connsiteY9" fmla="*/ 32200 h 41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316" h="411461">
                  <a:moveTo>
                    <a:pt x="613413" y="32201"/>
                  </a:moveTo>
                  <a:lnTo>
                    <a:pt x="614316" y="375235"/>
                  </a:lnTo>
                  <a:cubicBezTo>
                    <a:pt x="614362" y="394403"/>
                    <a:pt x="598860" y="409978"/>
                    <a:pt x="579693" y="410024"/>
                  </a:cubicBezTo>
                  <a:lnTo>
                    <a:pt x="35692" y="411461"/>
                  </a:lnTo>
                  <a:cubicBezTo>
                    <a:pt x="16524" y="411506"/>
                    <a:pt x="949" y="396005"/>
                    <a:pt x="904" y="376837"/>
                  </a:cubicBezTo>
                  <a:cubicBezTo>
                    <a:pt x="904" y="376824"/>
                    <a:pt x="904" y="376810"/>
                    <a:pt x="904" y="376796"/>
                  </a:cubicBezTo>
                  <a:lnTo>
                    <a:pt x="0" y="33802"/>
                  </a:lnTo>
                  <a:cubicBezTo>
                    <a:pt x="-23" y="15960"/>
                    <a:pt x="14399" y="1464"/>
                    <a:pt x="32242" y="1397"/>
                  </a:cubicBezTo>
                  <a:lnTo>
                    <a:pt x="581048" y="0"/>
                  </a:lnTo>
                  <a:cubicBezTo>
                    <a:pt x="598877" y="-45"/>
                    <a:pt x="613367" y="14371"/>
                    <a:pt x="613413" y="32200"/>
                  </a:cubicBezTo>
                  <a:close/>
                </a:path>
              </a:pathLst>
            </a:custGeom>
            <a:solidFill>
              <a:srgbClr val="99999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42" name="Forme libre : forme 141">
              <a:extLst>
                <a:ext uri="{FF2B5EF4-FFF2-40B4-BE49-F238E27FC236}">
                  <a16:creationId xmlns:a16="http://schemas.microsoft.com/office/drawing/2014/main" id="{56138922-9FF5-4A35-89FB-4B62EC06F5FF}"/>
                </a:ext>
              </a:extLst>
            </p:cNvPr>
            <p:cNvSpPr/>
            <p:nvPr/>
          </p:nvSpPr>
          <p:spPr>
            <a:xfrm>
              <a:off x="6095916" y="8957884"/>
              <a:ext cx="614316" cy="411461"/>
            </a:xfrm>
            <a:custGeom>
              <a:avLst/>
              <a:gdLst>
                <a:gd name="connsiteX0" fmla="*/ 613413 w 614316"/>
                <a:gd name="connsiteY0" fmla="*/ 32201 h 411461"/>
                <a:gd name="connsiteX1" fmla="*/ 614316 w 614316"/>
                <a:gd name="connsiteY1" fmla="*/ 375235 h 411461"/>
                <a:gd name="connsiteX2" fmla="*/ 579693 w 614316"/>
                <a:gd name="connsiteY2" fmla="*/ 410024 h 411461"/>
                <a:gd name="connsiteX3" fmla="*/ 35692 w 614316"/>
                <a:gd name="connsiteY3" fmla="*/ 411461 h 411461"/>
                <a:gd name="connsiteX4" fmla="*/ 904 w 614316"/>
                <a:gd name="connsiteY4" fmla="*/ 376837 h 411461"/>
                <a:gd name="connsiteX5" fmla="*/ 904 w 614316"/>
                <a:gd name="connsiteY5" fmla="*/ 376796 h 411461"/>
                <a:gd name="connsiteX6" fmla="*/ 0 w 614316"/>
                <a:gd name="connsiteY6" fmla="*/ 33802 h 411461"/>
                <a:gd name="connsiteX7" fmla="*/ 32242 w 614316"/>
                <a:gd name="connsiteY7" fmla="*/ 1397 h 411461"/>
                <a:gd name="connsiteX8" fmla="*/ 581048 w 614316"/>
                <a:gd name="connsiteY8" fmla="*/ 0 h 411461"/>
                <a:gd name="connsiteX9" fmla="*/ 613413 w 614316"/>
                <a:gd name="connsiteY9" fmla="*/ 32200 h 41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316" h="411461">
                  <a:moveTo>
                    <a:pt x="613413" y="32201"/>
                  </a:moveTo>
                  <a:lnTo>
                    <a:pt x="614316" y="375235"/>
                  </a:lnTo>
                  <a:cubicBezTo>
                    <a:pt x="614362" y="394403"/>
                    <a:pt x="598860" y="409978"/>
                    <a:pt x="579693" y="410024"/>
                  </a:cubicBezTo>
                  <a:lnTo>
                    <a:pt x="35692" y="411461"/>
                  </a:lnTo>
                  <a:cubicBezTo>
                    <a:pt x="16524" y="411506"/>
                    <a:pt x="949" y="396005"/>
                    <a:pt x="904" y="376837"/>
                  </a:cubicBezTo>
                  <a:cubicBezTo>
                    <a:pt x="904" y="376824"/>
                    <a:pt x="904" y="376810"/>
                    <a:pt x="904" y="376796"/>
                  </a:cubicBezTo>
                  <a:lnTo>
                    <a:pt x="0" y="33802"/>
                  </a:lnTo>
                  <a:cubicBezTo>
                    <a:pt x="-23" y="15960"/>
                    <a:pt x="14399" y="1464"/>
                    <a:pt x="32242" y="1397"/>
                  </a:cubicBezTo>
                  <a:lnTo>
                    <a:pt x="581048" y="0"/>
                  </a:lnTo>
                  <a:cubicBezTo>
                    <a:pt x="598877" y="-45"/>
                    <a:pt x="613367" y="14371"/>
                    <a:pt x="613413" y="32200"/>
                  </a:cubicBezTo>
                  <a:close/>
                </a:path>
              </a:pathLst>
            </a:custGeom>
            <a:solidFill>
              <a:srgbClr val="000000">
                <a:alpha val="20000"/>
              </a:srgbClr>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143" name="Forme libre : forme 142">
              <a:extLst>
                <a:ext uri="{FF2B5EF4-FFF2-40B4-BE49-F238E27FC236}">
                  <a16:creationId xmlns:a16="http://schemas.microsoft.com/office/drawing/2014/main" id="{53F3E1D6-2B4C-43BD-9F71-B3419085963B}"/>
                </a:ext>
              </a:extLst>
            </p:cNvPr>
            <p:cNvSpPr/>
            <p:nvPr/>
          </p:nvSpPr>
          <p:spPr>
            <a:xfrm rot="-9000">
              <a:off x="6149514" y="9016917"/>
              <a:ext cx="115166" cy="79556"/>
            </a:xfrm>
            <a:custGeom>
              <a:avLst/>
              <a:gdLst>
                <a:gd name="connsiteX0" fmla="*/ 97916 w 115166"/>
                <a:gd name="connsiteY0" fmla="*/ 0 h 79556"/>
                <a:gd name="connsiteX1" fmla="*/ 115166 w 115166"/>
                <a:gd name="connsiteY1" fmla="*/ 0 h 79556"/>
                <a:gd name="connsiteX2" fmla="*/ 115166 w 115166"/>
                <a:gd name="connsiteY2" fmla="*/ 79557 h 79556"/>
                <a:gd name="connsiteX3" fmla="*/ 97916 w 115166"/>
                <a:gd name="connsiteY3" fmla="*/ 79557 h 79556"/>
                <a:gd name="connsiteX4" fmla="*/ 17250 w 115166"/>
                <a:gd name="connsiteY4" fmla="*/ 79557 h 79556"/>
                <a:gd name="connsiteX5" fmla="*/ 17250 w 115166"/>
                <a:gd name="connsiteY5" fmla="*/ 0 h 79556"/>
                <a:gd name="connsiteX6" fmla="*/ 0 w 115166"/>
                <a:gd name="connsiteY6" fmla="*/ 0 h 79556"/>
                <a:gd name="connsiteX7" fmla="*/ 17250 w 115166"/>
                <a:gd name="connsiteY7" fmla="*/ 0 h 7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66" h="79556">
                  <a:moveTo>
                    <a:pt x="97916" y="0"/>
                  </a:moveTo>
                  <a:cubicBezTo>
                    <a:pt x="107443" y="0"/>
                    <a:pt x="115166" y="0"/>
                    <a:pt x="115166" y="0"/>
                  </a:cubicBezTo>
                  <a:lnTo>
                    <a:pt x="115166" y="79557"/>
                  </a:lnTo>
                  <a:cubicBezTo>
                    <a:pt x="115166" y="79557"/>
                    <a:pt x="107443" y="79557"/>
                    <a:pt x="97916" y="79557"/>
                  </a:cubicBezTo>
                  <a:lnTo>
                    <a:pt x="17250" y="79557"/>
                  </a:lnTo>
                  <a:lnTo>
                    <a:pt x="17250" y="0"/>
                  </a:lnTo>
                  <a:cubicBezTo>
                    <a:pt x="7723" y="0"/>
                    <a:pt x="0" y="0"/>
                    <a:pt x="0" y="0"/>
                  </a:cubicBezTo>
                  <a:cubicBezTo>
                    <a:pt x="0" y="0"/>
                    <a:pt x="7723" y="0"/>
                    <a:pt x="17250" y="0"/>
                  </a:cubicBezTo>
                  <a:close/>
                </a:path>
              </a:pathLst>
            </a:custGeom>
            <a:solidFill>
              <a:srgbClr val="666666"/>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144" name="Forme libre : forme 143">
              <a:extLst>
                <a:ext uri="{FF2B5EF4-FFF2-40B4-BE49-F238E27FC236}">
                  <a16:creationId xmlns:a16="http://schemas.microsoft.com/office/drawing/2014/main" id="{80A56906-6495-4A48-A751-F9DF25B97D33}"/>
                </a:ext>
              </a:extLst>
            </p:cNvPr>
            <p:cNvSpPr/>
            <p:nvPr/>
          </p:nvSpPr>
          <p:spPr>
            <a:xfrm flipH="1">
              <a:off x="6139065" y="9165814"/>
              <a:ext cx="8678" cy="33235"/>
            </a:xfrm>
            <a:custGeom>
              <a:avLst/>
              <a:gdLst>
                <a:gd name="connsiteX0" fmla="*/ 6442 w 8678"/>
                <a:gd name="connsiteY0" fmla="*/ 3375 h 33235"/>
                <a:gd name="connsiteX1" fmla="*/ 1760 w 8678"/>
                <a:gd name="connsiteY1" fmla="*/ 6168 h 33235"/>
                <a:gd name="connsiteX2" fmla="*/ 1185 w 8678"/>
                <a:gd name="connsiteY2" fmla="*/ 6373 h 33235"/>
                <a:gd name="connsiteX3" fmla="*/ 158 w 8678"/>
                <a:gd name="connsiteY3" fmla="*/ 5798 h 33235"/>
                <a:gd name="connsiteX4" fmla="*/ 539 w 8678"/>
                <a:gd name="connsiteY4" fmla="*/ 4277 h 33235"/>
                <a:gd name="connsiteX5" fmla="*/ 610 w 8678"/>
                <a:gd name="connsiteY5" fmla="*/ 4237 h 33235"/>
                <a:gd name="connsiteX6" fmla="*/ 7017 w 8678"/>
                <a:gd name="connsiteY6" fmla="*/ 130 h 33235"/>
                <a:gd name="connsiteX7" fmla="*/ 8619 w 8678"/>
                <a:gd name="connsiteY7" fmla="*/ 541 h 33235"/>
                <a:gd name="connsiteX8" fmla="*/ 8619 w 8678"/>
                <a:gd name="connsiteY8" fmla="*/ 1403 h 33235"/>
                <a:gd name="connsiteX9" fmla="*/ 8619 w 8678"/>
                <a:gd name="connsiteY9" fmla="*/ 32084 h 33235"/>
                <a:gd name="connsiteX10" fmla="*/ 7553 w 8678"/>
                <a:gd name="connsiteY10" fmla="*/ 33234 h 33235"/>
                <a:gd name="connsiteX11" fmla="*/ 7469 w 8678"/>
                <a:gd name="connsiteY11" fmla="*/ 33234 h 33235"/>
                <a:gd name="connsiteX12" fmla="*/ 6319 w 8678"/>
                <a:gd name="connsiteY12" fmla="*/ 32084 h 3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78" h="33235">
                  <a:moveTo>
                    <a:pt x="6442" y="3375"/>
                  </a:moveTo>
                  <a:lnTo>
                    <a:pt x="1760" y="6168"/>
                  </a:lnTo>
                  <a:cubicBezTo>
                    <a:pt x="1591" y="6289"/>
                    <a:pt x="1392" y="6360"/>
                    <a:pt x="1185" y="6373"/>
                  </a:cubicBezTo>
                  <a:cubicBezTo>
                    <a:pt x="765" y="6376"/>
                    <a:pt x="375" y="6157"/>
                    <a:pt x="158" y="5798"/>
                  </a:cubicBezTo>
                  <a:cubicBezTo>
                    <a:pt x="-157" y="5273"/>
                    <a:pt x="13" y="4592"/>
                    <a:pt x="539" y="4277"/>
                  </a:cubicBezTo>
                  <a:cubicBezTo>
                    <a:pt x="562" y="4263"/>
                    <a:pt x="586" y="4250"/>
                    <a:pt x="610" y="4237"/>
                  </a:cubicBezTo>
                  <a:lnTo>
                    <a:pt x="7017" y="130"/>
                  </a:lnTo>
                  <a:cubicBezTo>
                    <a:pt x="7579" y="-146"/>
                    <a:pt x="8259" y="29"/>
                    <a:pt x="8619" y="541"/>
                  </a:cubicBezTo>
                  <a:cubicBezTo>
                    <a:pt x="8698" y="823"/>
                    <a:pt x="8698" y="1121"/>
                    <a:pt x="8619" y="1403"/>
                  </a:cubicBezTo>
                  <a:lnTo>
                    <a:pt x="8619" y="32084"/>
                  </a:lnTo>
                  <a:cubicBezTo>
                    <a:pt x="8642" y="32696"/>
                    <a:pt x="8165" y="33211"/>
                    <a:pt x="7553" y="33234"/>
                  </a:cubicBezTo>
                  <a:cubicBezTo>
                    <a:pt x="7525" y="33235"/>
                    <a:pt x="7497" y="33235"/>
                    <a:pt x="7469" y="33234"/>
                  </a:cubicBezTo>
                  <a:cubicBezTo>
                    <a:pt x="6834" y="33234"/>
                    <a:pt x="6319" y="32719"/>
                    <a:pt x="6319" y="32084"/>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145" name="Forme libre : forme 144">
              <a:extLst>
                <a:ext uri="{FF2B5EF4-FFF2-40B4-BE49-F238E27FC236}">
                  <a16:creationId xmlns:a16="http://schemas.microsoft.com/office/drawing/2014/main" id="{AE31B13B-8DC0-4713-9980-435B9C0ACC62}"/>
                </a:ext>
              </a:extLst>
            </p:cNvPr>
            <p:cNvSpPr/>
            <p:nvPr/>
          </p:nvSpPr>
          <p:spPr>
            <a:xfrm flipH="1">
              <a:off x="6155590" y="9165820"/>
              <a:ext cx="21091" cy="33517"/>
            </a:xfrm>
            <a:custGeom>
              <a:avLst/>
              <a:gdLst>
                <a:gd name="connsiteX0" fmla="*/ 555 w 21091"/>
                <a:gd name="connsiteY0" fmla="*/ 31339 h 33517"/>
                <a:gd name="connsiteX1" fmla="*/ 16122 w 21091"/>
                <a:gd name="connsiteY1" fmla="*/ 17210 h 33517"/>
                <a:gd name="connsiteX2" fmla="*/ 18956 w 21091"/>
                <a:gd name="connsiteY2" fmla="*/ 10803 h 33517"/>
                <a:gd name="connsiteX3" fmla="*/ 16697 w 21091"/>
                <a:gd name="connsiteY3" fmla="*/ 5094 h 33517"/>
                <a:gd name="connsiteX4" fmla="*/ 4399 w 21091"/>
                <a:gd name="connsiteY4" fmla="*/ 4456 h 33517"/>
                <a:gd name="connsiteX5" fmla="*/ 4375 w 21091"/>
                <a:gd name="connsiteY5" fmla="*/ 4478 h 33517"/>
                <a:gd name="connsiteX6" fmla="*/ 2732 w 21091"/>
                <a:gd name="connsiteY6" fmla="*/ 5997 h 33517"/>
                <a:gd name="connsiteX7" fmla="*/ 1164 w 21091"/>
                <a:gd name="connsiteY7" fmla="*/ 6031 h 33517"/>
                <a:gd name="connsiteX8" fmla="*/ 1130 w 21091"/>
                <a:gd name="connsiteY8" fmla="*/ 5997 h 33517"/>
                <a:gd name="connsiteX9" fmla="*/ 1054 w 21091"/>
                <a:gd name="connsiteY9" fmla="*/ 4431 h 33517"/>
                <a:gd name="connsiteX10" fmla="*/ 1130 w 21091"/>
                <a:gd name="connsiteY10" fmla="*/ 4354 h 33517"/>
                <a:gd name="connsiteX11" fmla="*/ 2732 w 21091"/>
                <a:gd name="connsiteY11" fmla="*/ 2835 h 33517"/>
                <a:gd name="connsiteX12" fmla="*/ 10125 w 21091"/>
                <a:gd name="connsiteY12" fmla="*/ 1 h 33517"/>
                <a:gd name="connsiteX13" fmla="*/ 18134 w 21091"/>
                <a:gd name="connsiteY13" fmla="*/ 3533 h 33517"/>
                <a:gd name="connsiteX14" fmla="*/ 21050 w 21091"/>
                <a:gd name="connsiteY14" fmla="*/ 10844 h 33517"/>
                <a:gd name="connsiteX15" fmla="*/ 17477 w 21091"/>
                <a:gd name="connsiteY15" fmla="*/ 19058 h 33517"/>
                <a:gd name="connsiteX16" fmla="*/ 4170 w 21091"/>
                <a:gd name="connsiteY16" fmla="*/ 31175 h 33517"/>
                <a:gd name="connsiteX17" fmla="*/ 19941 w 21091"/>
                <a:gd name="connsiteY17" fmla="*/ 31175 h 33517"/>
                <a:gd name="connsiteX18" fmla="*/ 21091 w 21091"/>
                <a:gd name="connsiteY18" fmla="*/ 32366 h 33517"/>
                <a:gd name="connsiteX19" fmla="*/ 19941 w 21091"/>
                <a:gd name="connsiteY19" fmla="*/ 33516 h 33517"/>
                <a:gd name="connsiteX20" fmla="*/ 1336 w 21091"/>
                <a:gd name="connsiteY20" fmla="*/ 33516 h 33517"/>
                <a:gd name="connsiteX21" fmla="*/ 1130 w 21091"/>
                <a:gd name="connsiteY21" fmla="*/ 33516 h 33517"/>
                <a:gd name="connsiteX22" fmla="*/ 309 w 21091"/>
                <a:gd name="connsiteY22" fmla="*/ 33146 h 33517"/>
                <a:gd name="connsiteX23" fmla="*/ 391 w 21091"/>
                <a:gd name="connsiteY23" fmla="*/ 31464 h 33517"/>
                <a:gd name="connsiteX24" fmla="*/ 555 w 21091"/>
                <a:gd name="connsiteY24" fmla="*/ 31339 h 33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091" h="33517">
                  <a:moveTo>
                    <a:pt x="555" y="31339"/>
                  </a:moveTo>
                  <a:lnTo>
                    <a:pt x="16122" y="17210"/>
                  </a:lnTo>
                  <a:cubicBezTo>
                    <a:pt x="17917" y="15562"/>
                    <a:pt x="18945" y="13240"/>
                    <a:pt x="18956" y="10803"/>
                  </a:cubicBezTo>
                  <a:cubicBezTo>
                    <a:pt x="18944" y="8684"/>
                    <a:pt x="18138" y="6647"/>
                    <a:pt x="16697" y="5094"/>
                  </a:cubicBezTo>
                  <a:cubicBezTo>
                    <a:pt x="13477" y="1522"/>
                    <a:pt x="7971" y="1236"/>
                    <a:pt x="4399" y="4456"/>
                  </a:cubicBezTo>
                  <a:cubicBezTo>
                    <a:pt x="4391" y="4463"/>
                    <a:pt x="4383" y="4470"/>
                    <a:pt x="4375" y="4478"/>
                  </a:cubicBezTo>
                  <a:lnTo>
                    <a:pt x="2732" y="5997"/>
                  </a:lnTo>
                  <a:cubicBezTo>
                    <a:pt x="2308" y="6440"/>
                    <a:pt x="1606" y="6455"/>
                    <a:pt x="1164" y="6031"/>
                  </a:cubicBezTo>
                  <a:cubicBezTo>
                    <a:pt x="1153" y="6020"/>
                    <a:pt x="1141" y="6009"/>
                    <a:pt x="1130" y="5997"/>
                  </a:cubicBezTo>
                  <a:cubicBezTo>
                    <a:pt x="676" y="5586"/>
                    <a:pt x="642" y="4885"/>
                    <a:pt x="1054" y="4431"/>
                  </a:cubicBezTo>
                  <a:cubicBezTo>
                    <a:pt x="1078" y="4404"/>
                    <a:pt x="1103" y="4379"/>
                    <a:pt x="1130" y="4354"/>
                  </a:cubicBezTo>
                  <a:lnTo>
                    <a:pt x="2732" y="2835"/>
                  </a:lnTo>
                  <a:cubicBezTo>
                    <a:pt x="4762" y="1009"/>
                    <a:pt x="7395" y="0"/>
                    <a:pt x="10125" y="1"/>
                  </a:cubicBezTo>
                  <a:cubicBezTo>
                    <a:pt x="13180" y="-36"/>
                    <a:pt x="16101" y="1252"/>
                    <a:pt x="18134" y="3533"/>
                  </a:cubicBezTo>
                  <a:cubicBezTo>
                    <a:pt x="19991" y="5516"/>
                    <a:pt x="21032" y="8127"/>
                    <a:pt x="21050" y="10844"/>
                  </a:cubicBezTo>
                  <a:cubicBezTo>
                    <a:pt x="21067" y="13963"/>
                    <a:pt x="19770" y="16944"/>
                    <a:pt x="17477" y="19058"/>
                  </a:cubicBezTo>
                  <a:lnTo>
                    <a:pt x="4170" y="31175"/>
                  </a:lnTo>
                  <a:lnTo>
                    <a:pt x="19941" y="31175"/>
                  </a:lnTo>
                  <a:cubicBezTo>
                    <a:pt x="20583" y="31197"/>
                    <a:pt x="21092" y="31724"/>
                    <a:pt x="21091" y="32366"/>
                  </a:cubicBezTo>
                  <a:cubicBezTo>
                    <a:pt x="21091" y="33001"/>
                    <a:pt x="20576" y="33516"/>
                    <a:pt x="19941" y="33516"/>
                  </a:cubicBezTo>
                  <a:lnTo>
                    <a:pt x="1336" y="33516"/>
                  </a:lnTo>
                  <a:lnTo>
                    <a:pt x="1130" y="33516"/>
                  </a:lnTo>
                  <a:cubicBezTo>
                    <a:pt x="813" y="33532"/>
                    <a:pt x="507" y="33394"/>
                    <a:pt x="309" y="33146"/>
                  </a:cubicBezTo>
                  <a:cubicBezTo>
                    <a:pt x="-133" y="32659"/>
                    <a:pt x="-96" y="31905"/>
                    <a:pt x="391" y="31464"/>
                  </a:cubicBezTo>
                  <a:cubicBezTo>
                    <a:pt x="442" y="31417"/>
                    <a:pt x="497" y="31376"/>
                    <a:pt x="555" y="31339"/>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146" name="Forme libre : forme 145">
              <a:extLst>
                <a:ext uri="{FF2B5EF4-FFF2-40B4-BE49-F238E27FC236}">
                  <a16:creationId xmlns:a16="http://schemas.microsoft.com/office/drawing/2014/main" id="{7E364CF2-450A-43C0-A895-2B44E87BFCE3}"/>
                </a:ext>
              </a:extLst>
            </p:cNvPr>
            <p:cNvSpPr/>
            <p:nvPr/>
          </p:nvSpPr>
          <p:spPr>
            <a:xfrm flipH="1">
              <a:off x="6185213" y="9165697"/>
              <a:ext cx="19652" cy="33392"/>
            </a:xfrm>
            <a:custGeom>
              <a:avLst/>
              <a:gdLst>
                <a:gd name="connsiteX0" fmla="*/ 19192 w 19652"/>
                <a:gd name="connsiteY0" fmla="*/ 2054 h 33392"/>
                <a:gd name="connsiteX1" fmla="*/ 10608 w 19652"/>
                <a:gd name="connsiteY1" fmla="*/ 10967 h 33392"/>
                <a:gd name="connsiteX2" fmla="*/ 19401 w 19652"/>
                <a:gd name="connsiteY2" fmla="*/ 24302 h 33392"/>
                <a:gd name="connsiteX3" fmla="*/ 16317 w 19652"/>
                <a:gd name="connsiteY3" fmla="*/ 30024 h 33392"/>
                <a:gd name="connsiteX4" fmla="*/ 8308 w 19652"/>
                <a:gd name="connsiteY4" fmla="*/ 33392 h 33392"/>
                <a:gd name="connsiteX5" fmla="*/ 340 w 19652"/>
                <a:gd name="connsiteY5" fmla="*/ 30066 h 33392"/>
                <a:gd name="connsiteX6" fmla="*/ 340 w 19652"/>
                <a:gd name="connsiteY6" fmla="*/ 28423 h 33392"/>
                <a:gd name="connsiteX7" fmla="*/ 1983 w 19652"/>
                <a:gd name="connsiteY7" fmla="*/ 28423 h 33392"/>
                <a:gd name="connsiteX8" fmla="*/ 8308 w 19652"/>
                <a:gd name="connsiteY8" fmla="*/ 30969 h 33392"/>
                <a:gd name="connsiteX9" fmla="*/ 17262 w 19652"/>
                <a:gd name="connsiteY9" fmla="*/ 22098 h 33392"/>
                <a:gd name="connsiteX10" fmla="*/ 17262 w 19652"/>
                <a:gd name="connsiteY10" fmla="*/ 22015 h 33392"/>
                <a:gd name="connsiteX11" fmla="*/ 14633 w 19652"/>
                <a:gd name="connsiteY11" fmla="*/ 15731 h 33392"/>
                <a:gd name="connsiteX12" fmla="*/ 8308 w 19652"/>
                <a:gd name="connsiteY12" fmla="*/ 13144 h 33392"/>
                <a:gd name="connsiteX13" fmla="*/ 7364 w 19652"/>
                <a:gd name="connsiteY13" fmla="*/ 12651 h 33392"/>
                <a:gd name="connsiteX14" fmla="*/ 7364 w 19652"/>
                <a:gd name="connsiteY14" fmla="*/ 12651 h 33392"/>
                <a:gd name="connsiteX15" fmla="*/ 7323 w 19652"/>
                <a:gd name="connsiteY15" fmla="*/ 10967 h 33392"/>
                <a:gd name="connsiteX16" fmla="*/ 7364 w 19652"/>
                <a:gd name="connsiteY16" fmla="*/ 10926 h 33392"/>
                <a:gd name="connsiteX17" fmla="*/ 15578 w 19652"/>
                <a:gd name="connsiteY17" fmla="*/ 2383 h 33392"/>
                <a:gd name="connsiteX18" fmla="*/ 2805 w 19652"/>
                <a:gd name="connsiteY18" fmla="*/ 2383 h 33392"/>
                <a:gd name="connsiteX19" fmla="*/ 1614 w 19652"/>
                <a:gd name="connsiteY19" fmla="*/ 1276 h 33392"/>
                <a:gd name="connsiteX20" fmla="*/ 1614 w 19652"/>
                <a:gd name="connsiteY20" fmla="*/ 1192 h 33392"/>
                <a:gd name="connsiteX21" fmla="*/ 2721 w 19652"/>
                <a:gd name="connsiteY21" fmla="*/ 1 h 33392"/>
                <a:gd name="connsiteX22" fmla="*/ 2805 w 19652"/>
                <a:gd name="connsiteY22" fmla="*/ 1 h 33392"/>
                <a:gd name="connsiteX23" fmla="*/ 18371 w 19652"/>
                <a:gd name="connsiteY23" fmla="*/ 1 h 33392"/>
                <a:gd name="connsiteX24" fmla="*/ 19602 w 19652"/>
                <a:gd name="connsiteY24" fmla="*/ 1150 h 33392"/>
                <a:gd name="connsiteX25" fmla="*/ 19603 w 19652"/>
                <a:gd name="connsiteY25" fmla="*/ 1192 h 33392"/>
                <a:gd name="connsiteX26" fmla="*/ 19603 w 19652"/>
                <a:gd name="connsiteY26" fmla="*/ 1726 h 33392"/>
                <a:gd name="connsiteX27" fmla="*/ 19192 w 19652"/>
                <a:gd name="connsiteY27" fmla="*/ 2054 h 3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652" h="33392">
                  <a:moveTo>
                    <a:pt x="19192" y="2054"/>
                  </a:moveTo>
                  <a:lnTo>
                    <a:pt x="10608" y="10967"/>
                  </a:lnTo>
                  <a:cubicBezTo>
                    <a:pt x="16719" y="12221"/>
                    <a:pt x="20656" y="18192"/>
                    <a:pt x="19401" y="24302"/>
                  </a:cubicBezTo>
                  <a:cubicBezTo>
                    <a:pt x="18956" y="26471"/>
                    <a:pt x="17884" y="28460"/>
                    <a:pt x="16317" y="30024"/>
                  </a:cubicBezTo>
                  <a:cubicBezTo>
                    <a:pt x="14209" y="32178"/>
                    <a:pt x="11322" y="33392"/>
                    <a:pt x="8308" y="33392"/>
                  </a:cubicBezTo>
                  <a:cubicBezTo>
                    <a:pt x="5310" y="33415"/>
                    <a:pt x="2432" y="32213"/>
                    <a:pt x="340" y="30066"/>
                  </a:cubicBezTo>
                  <a:cubicBezTo>
                    <a:pt x="-113" y="29612"/>
                    <a:pt x="-113" y="28876"/>
                    <a:pt x="340" y="28423"/>
                  </a:cubicBezTo>
                  <a:cubicBezTo>
                    <a:pt x="794" y="27969"/>
                    <a:pt x="1529" y="27969"/>
                    <a:pt x="1983" y="28423"/>
                  </a:cubicBezTo>
                  <a:cubicBezTo>
                    <a:pt x="3688" y="30050"/>
                    <a:pt x="5952" y="30962"/>
                    <a:pt x="8308" y="30969"/>
                  </a:cubicBezTo>
                  <a:cubicBezTo>
                    <a:pt x="13230" y="30992"/>
                    <a:pt x="17239" y="27020"/>
                    <a:pt x="17262" y="22098"/>
                  </a:cubicBezTo>
                  <a:cubicBezTo>
                    <a:pt x="17262" y="22070"/>
                    <a:pt x="17262" y="22043"/>
                    <a:pt x="17262" y="22015"/>
                  </a:cubicBezTo>
                  <a:cubicBezTo>
                    <a:pt x="17275" y="19651"/>
                    <a:pt x="16326" y="17382"/>
                    <a:pt x="14633" y="15731"/>
                  </a:cubicBezTo>
                  <a:cubicBezTo>
                    <a:pt x="12974" y="14031"/>
                    <a:pt x="10684" y="13094"/>
                    <a:pt x="8308" y="13144"/>
                  </a:cubicBezTo>
                  <a:cubicBezTo>
                    <a:pt x="7936" y="13126"/>
                    <a:pt x="7591" y="12945"/>
                    <a:pt x="7364" y="12651"/>
                  </a:cubicBezTo>
                  <a:lnTo>
                    <a:pt x="7364" y="12651"/>
                  </a:lnTo>
                  <a:cubicBezTo>
                    <a:pt x="6887" y="12197"/>
                    <a:pt x="6869" y="11443"/>
                    <a:pt x="7323" y="10967"/>
                  </a:cubicBezTo>
                  <a:cubicBezTo>
                    <a:pt x="7336" y="10953"/>
                    <a:pt x="7350" y="10939"/>
                    <a:pt x="7364" y="10926"/>
                  </a:cubicBezTo>
                  <a:lnTo>
                    <a:pt x="15578" y="2383"/>
                  </a:lnTo>
                  <a:lnTo>
                    <a:pt x="2805" y="2383"/>
                  </a:lnTo>
                  <a:cubicBezTo>
                    <a:pt x="2170" y="2406"/>
                    <a:pt x="1637" y="1910"/>
                    <a:pt x="1614" y="1276"/>
                  </a:cubicBezTo>
                  <a:cubicBezTo>
                    <a:pt x="1613" y="1248"/>
                    <a:pt x="1613" y="1220"/>
                    <a:pt x="1614" y="1192"/>
                  </a:cubicBezTo>
                  <a:cubicBezTo>
                    <a:pt x="1590" y="557"/>
                    <a:pt x="2086" y="24"/>
                    <a:pt x="2721" y="1"/>
                  </a:cubicBezTo>
                  <a:cubicBezTo>
                    <a:pt x="2749" y="0"/>
                    <a:pt x="2777" y="0"/>
                    <a:pt x="2805" y="1"/>
                  </a:cubicBezTo>
                  <a:lnTo>
                    <a:pt x="18371" y="1"/>
                  </a:lnTo>
                  <a:cubicBezTo>
                    <a:pt x="19028" y="-22"/>
                    <a:pt x="19580" y="493"/>
                    <a:pt x="19602" y="1150"/>
                  </a:cubicBezTo>
                  <a:cubicBezTo>
                    <a:pt x="19603" y="1164"/>
                    <a:pt x="19603" y="1178"/>
                    <a:pt x="19603" y="1192"/>
                  </a:cubicBezTo>
                  <a:cubicBezTo>
                    <a:pt x="19670" y="1364"/>
                    <a:pt x="19670" y="1554"/>
                    <a:pt x="19603" y="1726"/>
                  </a:cubicBezTo>
                  <a:cubicBezTo>
                    <a:pt x="19522" y="1891"/>
                    <a:pt x="19372" y="2012"/>
                    <a:pt x="19192" y="2054"/>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147" name="Forme libre : forme 146">
              <a:extLst>
                <a:ext uri="{FF2B5EF4-FFF2-40B4-BE49-F238E27FC236}">
                  <a16:creationId xmlns:a16="http://schemas.microsoft.com/office/drawing/2014/main" id="{1DBC8FA4-D6CB-4ABF-BFE1-1C0F387F504B}"/>
                </a:ext>
              </a:extLst>
            </p:cNvPr>
            <p:cNvSpPr/>
            <p:nvPr/>
          </p:nvSpPr>
          <p:spPr>
            <a:xfrm flipH="1">
              <a:off x="6213200" y="9165829"/>
              <a:ext cx="25048" cy="33040"/>
            </a:xfrm>
            <a:custGeom>
              <a:avLst/>
              <a:gdLst>
                <a:gd name="connsiteX0" fmla="*/ 19339 w 25048"/>
                <a:gd name="connsiteY0" fmla="*/ 26319 h 33040"/>
                <a:gd name="connsiteX1" fmla="*/ 1103 w 25048"/>
                <a:gd name="connsiteY1" fmla="*/ 26319 h 33040"/>
                <a:gd name="connsiteX2" fmla="*/ 364 w 25048"/>
                <a:gd name="connsiteY2" fmla="*/ 26073 h 33040"/>
                <a:gd name="connsiteX3" fmla="*/ 288 w 25048"/>
                <a:gd name="connsiteY3" fmla="*/ 24506 h 33040"/>
                <a:gd name="connsiteX4" fmla="*/ 364 w 25048"/>
                <a:gd name="connsiteY4" fmla="*/ 24430 h 33040"/>
                <a:gd name="connsiteX5" fmla="*/ 19627 w 25048"/>
                <a:gd name="connsiteY5" fmla="*/ 362 h 33040"/>
                <a:gd name="connsiteX6" fmla="*/ 19627 w 25048"/>
                <a:gd name="connsiteY6" fmla="*/ 362 h 33040"/>
                <a:gd name="connsiteX7" fmla="*/ 21134 w 25048"/>
                <a:gd name="connsiteY7" fmla="*/ 267 h 33040"/>
                <a:gd name="connsiteX8" fmla="*/ 21229 w 25048"/>
                <a:gd name="connsiteY8" fmla="*/ 362 h 33040"/>
                <a:gd name="connsiteX9" fmla="*/ 21639 w 25048"/>
                <a:gd name="connsiteY9" fmla="*/ 937 h 33040"/>
                <a:gd name="connsiteX10" fmla="*/ 21639 w 25048"/>
                <a:gd name="connsiteY10" fmla="*/ 937 h 33040"/>
                <a:gd name="connsiteX11" fmla="*/ 21639 w 25048"/>
                <a:gd name="connsiteY11" fmla="*/ 24019 h 33040"/>
                <a:gd name="connsiteX12" fmla="*/ 23898 w 25048"/>
                <a:gd name="connsiteY12" fmla="*/ 24019 h 33040"/>
                <a:gd name="connsiteX13" fmla="*/ 25048 w 25048"/>
                <a:gd name="connsiteY13" fmla="*/ 25169 h 33040"/>
                <a:gd name="connsiteX14" fmla="*/ 23898 w 25048"/>
                <a:gd name="connsiteY14" fmla="*/ 26319 h 33040"/>
                <a:gd name="connsiteX15" fmla="*/ 21639 w 25048"/>
                <a:gd name="connsiteY15" fmla="*/ 26319 h 33040"/>
                <a:gd name="connsiteX16" fmla="*/ 21639 w 25048"/>
                <a:gd name="connsiteY16" fmla="*/ 32069 h 33040"/>
                <a:gd name="connsiteX17" fmla="*/ 20249 w 25048"/>
                <a:gd name="connsiteY17" fmla="*/ 33020 h 33040"/>
                <a:gd name="connsiteX18" fmla="*/ 19298 w 25048"/>
                <a:gd name="connsiteY18" fmla="*/ 32069 h 33040"/>
                <a:gd name="connsiteX19" fmla="*/ 19339 w 25048"/>
                <a:gd name="connsiteY19" fmla="*/ 24019 h 33040"/>
                <a:gd name="connsiteX20" fmla="*/ 19339 w 25048"/>
                <a:gd name="connsiteY20" fmla="*/ 4428 h 33040"/>
                <a:gd name="connsiteX21" fmla="*/ 3609 w 25048"/>
                <a:gd name="connsiteY21" fmla="*/ 24060 h 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48" h="33040">
                  <a:moveTo>
                    <a:pt x="19339" y="26319"/>
                  </a:moveTo>
                  <a:lnTo>
                    <a:pt x="1103" y="26319"/>
                  </a:lnTo>
                  <a:cubicBezTo>
                    <a:pt x="834" y="26337"/>
                    <a:pt x="568" y="26249"/>
                    <a:pt x="364" y="26073"/>
                  </a:cubicBezTo>
                  <a:cubicBezTo>
                    <a:pt x="-90" y="25661"/>
                    <a:pt x="-124" y="24960"/>
                    <a:pt x="288" y="24506"/>
                  </a:cubicBezTo>
                  <a:cubicBezTo>
                    <a:pt x="312" y="24480"/>
                    <a:pt x="337" y="24454"/>
                    <a:pt x="364" y="24430"/>
                  </a:cubicBezTo>
                  <a:lnTo>
                    <a:pt x="19627" y="362"/>
                  </a:lnTo>
                  <a:lnTo>
                    <a:pt x="19627" y="362"/>
                  </a:lnTo>
                  <a:cubicBezTo>
                    <a:pt x="20017" y="-81"/>
                    <a:pt x="20692" y="-123"/>
                    <a:pt x="21134" y="267"/>
                  </a:cubicBezTo>
                  <a:cubicBezTo>
                    <a:pt x="21167" y="297"/>
                    <a:pt x="21199" y="328"/>
                    <a:pt x="21229" y="362"/>
                  </a:cubicBezTo>
                  <a:cubicBezTo>
                    <a:pt x="21434" y="362"/>
                    <a:pt x="21516" y="731"/>
                    <a:pt x="21639" y="937"/>
                  </a:cubicBezTo>
                  <a:cubicBezTo>
                    <a:pt x="21763" y="1142"/>
                    <a:pt x="21639" y="937"/>
                    <a:pt x="21639" y="937"/>
                  </a:cubicBezTo>
                  <a:lnTo>
                    <a:pt x="21639" y="24019"/>
                  </a:lnTo>
                  <a:lnTo>
                    <a:pt x="23898" y="24019"/>
                  </a:lnTo>
                  <a:cubicBezTo>
                    <a:pt x="24533" y="24019"/>
                    <a:pt x="25048" y="24534"/>
                    <a:pt x="25048" y="25169"/>
                  </a:cubicBezTo>
                  <a:cubicBezTo>
                    <a:pt x="25048" y="25804"/>
                    <a:pt x="24533" y="26319"/>
                    <a:pt x="23898" y="26319"/>
                  </a:cubicBezTo>
                  <a:lnTo>
                    <a:pt x="21639" y="26319"/>
                  </a:lnTo>
                  <a:lnTo>
                    <a:pt x="21639" y="32069"/>
                  </a:lnTo>
                  <a:cubicBezTo>
                    <a:pt x="21518" y="32716"/>
                    <a:pt x="20895" y="33141"/>
                    <a:pt x="20249" y="33020"/>
                  </a:cubicBezTo>
                  <a:cubicBezTo>
                    <a:pt x="19766" y="32929"/>
                    <a:pt x="19389" y="32552"/>
                    <a:pt x="19298" y="32069"/>
                  </a:cubicBezTo>
                  <a:close/>
                  <a:moveTo>
                    <a:pt x="19339" y="24019"/>
                  </a:moveTo>
                  <a:lnTo>
                    <a:pt x="19339" y="4428"/>
                  </a:lnTo>
                  <a:lnTo>
                    <a:pt x="3609" y="24060"/>
                  </a:ln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48" name="Forme libre : forme 147">
              <a:extLst>
                <a:ext uri="{FF2B5EF4-FFF2-40B4-BE49-F238E27FC236}">
                  <a16:creationId xmlns:a16="http://schemas.microsoft.com/office/drawing/2014/main" id="{5DD9175B-EB8A-4308-805C-B4F055860E33}"/>
                </a:ext>
              </a:extLst>
            </p:cNvPr>
            <p:cNvSpPr/>
            <p:nvPr/>
          </p:nvSpPr>
          <p:spPr>
            <a:xfrm flipH="1">
              <a:off x="6274025" y="9165738"/>
              <a:ext cx="19674" cy="33598"/>
            </a:xfrm>
            <a:custGeom>
              <a:avLst/>
              <a:gdLst>
                <a:gd name="connsiteX0" fmla="*/ 367 w 19674"/>
                <a:gd name="connsiteY0" fmla="*/ 29861 h 33598"/>
                <a:gd name="connsiteX1" fmla="*/ 308 w 19674"/>
                <a:gd name="connsiteY1" fmla="*/ 28235 h 33598"/>
                <a:gd name="connsiteX2" fmla="*/ 367 w 19674"/>
                <a:gd name="connsiteY2" fmla="*/ 28177 h 33598"/>
                <a:gd name="connsiteX3" fmla="*/ 2092 w 19674"/>
                <a:gd name="connsiteY3" fmla="*/ 28177 h 33598"/>
                <a:gd name="connsiteX4" fmla="*/ 14580 w 19674"/>
                <a:gd name="connsiteY4" fmla="*/ 28257 h 33598"/>
                <a:gd name="connsiteX5" fmla="*/ 14660 w 19674"/>
                <a:gd name="connsiteY5" fmla="*/ 28177 h 33598"/>
                <a:gd name="connsiteX6" fmla="*/ 17288 w 19674"/>
                <a:gd name="connsiteY6" fmla="*/ 21893 h 33598"/>
                <a:gd name="connsiteX7" fmla="*/ 14701 w 19674"/>
                <a:gd name="connsiteY7" fmla="*/ 15527 h 33598"/>
                <a:gd name="connsiteX8" fmla="*/ 8376 w 19674"/>
                <a:gd name="connsiteY8" fmla="*/ 12980 h 33598"/>
                <a:gd name="connsiteX9" fmla="*/ 2051 w 19674"/>
                <a:gd name="connsiteY9" fmla="*/ 15609 h 33598"/>
                <a:gd name="connsiteX10" fmla="*/ 425 w 19674"/>
                <a:gd name="connsiteY10" fmla="*/ 15667 h 33598"/>
                <a:gd name="connsiteX11" fmla="*/ 367 w 19674"/>
                <a:gd name="connsiteY11" fmla="*/ 15609 h 33598"/>
                <a:gd name="connsiteX12" fmla="*/ 79 w 19674"/>
                <a:gd name="connsiteY12" fmla="*/ 15239 h 33598"/>
                <a:gd name="connsiteX13" fmla="*/ 79 w 19674"/>
                <a:gd name="connsiteY13" fmla="*/ 15239 h 33598"/>
                <a:gd name="connsiteX14" fmla="*/ 79 w 19674"/>
                <a:gd name="connsiteY14" fmla="*/ 15239 h 33598"/>
                <a:gd name="connsiteX15" fmla="*/ 79 w 19674"/>
                <a:gd name="connsiteY15" fmla="*/ 14828 h 33598"/>
                <a:gd name="connsiteX16" fmla="*/ 79 w 19674"/>
                <a:gd name="connsiteY16" fmla="*/ 14582 h 33598"/>
                <a:gd name="connsiteX17" fmla="*/ 1681 w 19674"/>
                <a:gd name="connsiteY17" fmla="*/ 1151 h 33598"/>
                <a:gd name="connsiteX18" fmla="*/ 2133 w 19674"/>
                <a:gd name="connsiteY18" fmla="*/ 289 h 33598"/>
                <a:gd name="connsiteX19" fmla="*/ 2913 w 19674"/>
                <a:gd name="connsiteY19" fmla="*/ 1 h 33598"/>
                <a:gd name="connsiteX20" fmla="*/ 18438 w 19674"/>
                <a:gd name="connsiteY20" fmla="*/ 1 h 33598"/>
                <a:gd name="connsiteX21" fmla="*/ 19629 w 19674"/>
                <a:gd name="connsiteY21" fmla="*/ 1192 h 33598"/>
                <a:gd name="connsiteX22" fmla="*/ 18438 w 19674"/>
                <a:gd name="connsiteY22" fmla="*/ 2383 h 33598"/>
                <a:gd name="connsiteX23" fmla="*/ 3858 w 19674"/>
                <a:gd name="connsiteY23" fmla="*/ 2383 h 33598"/>
                <a:gd name="connsiteX24" fmla="*/ 2708 w 19674"/>
                <a:gd name="connsiteY24" fmla="*/ 12323 h 33598"/>
                <a:gd name="connsiteX25" fmla="*/ 8376 w 19674"/>
                <a:gd name="connsiteY25" fmla="*/ 10762 h 33598"/>
                <a:gd name="connsiteX26" fmla="*/ 19671 w 19674"/>
                <a:gd name="connsiteY26" fmla="*/ 22057 h 33598"/>
                <a:gd name="connsiteX27" fmla="*/ 16385 w 19674"/>
                <a:gd name="connsiteY27" fmla="*/ 30271 h 33598"/>
                <a:gd name="connsiteX28" fmla="*/ 8376 w 19674"/>
                <a:gd name="connsiteY28" fmla="*/ 33598 h 33598"/>
                <a:gd name="connsiteX29" fmla="*/ 367 w 19674"/>
                <a:gd name="connsiteY29" fmla="*/ 29861 h 3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674" h="33598">
                  <a:moveTo>
                    <a:pt x="367" y="29861"/>
                  </a:moveTo>
                  <a:cubicBezTo>
                    <a:pt x="-98" y="29428"/>
                    <a:pt x="-125" y="28700"/>
                    <a:pt x="308" y="28235"/>
                  </a:cubicBezTo>
                  <a:cubicBezTo>
                    <a:pt x="327" y="28215"/>
                    <a:pt x="346" y="28196"/>
                    <a:pt x="367" y="28177"/>
                  </a:cubicBezTo>
                  <a:cubicBezTo>
                    <a:pt x="854" y="27728"/>
                    <a:pt x="1604" y="27728"/>
                    <a:pt x="2092" y="28177"/>
                  </a:cubicBezTo>
                  <a:cubicBezTo>
                    <a:pt x="5518" y="31647"/>
                    <a:pt x="11109" y="31683"/>
                    <a:pt x="14580" y="28257"/>
                  </a:cubicBezTo>
                  <a:cubicBezTo>
                    <a:pt x="14607" y="28230"/>
                    <a:pt x="14633" y="28204"/>
                    <a:pt x="14660" y="28177"/>
                  </a:cubicBezTo>
                  <a:cubicBezTo>
                    <a:pt x="16349" y="26523"/>
                    <a:pt x="17297" y="24256"/>
                    <a:pt x="17288" y="21893"/>
                  </a:cubicBezTo>
                  <a:cubicBezTo>
                    <a:pt x="17307" y="19511"/>
                    <a:pt x="16376" y="17220"/>
                    <a:pt x="14701" y="15527"/>
                  </a:cubicBezTo>
                  <a:cubicBezTo>
                    <a:pt x="13006" y="13884"/>
                    <a:pt x="10736" y="12970"/>
                    <a:pt x="8376" y="12980"/>
                  </a:cubicBezTo>
                  <a:cubicBezTo>
                    <a:pt x="5999" y="12965"/>
                    <a:pt x="3717" y="13913"/>
                    <a:pt x="2051" y="15609"/>
                  </a:cubicBezTo>
                  <a:cubicBezTo>
                    <a:pt x="1618" y="16074"/>
                    <a:pt x="890" y="16100"/>
                    <a:pt x="425" y="15667"/>
                  </a:cubicBezTo>
                  <a:cubicBezTo>
                    <a:pt x="405" y="15648"/>
                    <a:pt x="386" y="15629"/>
                    <a:pt x="367" y="15609"/>
                  </a:cubicBezTo>
                  <a:cubicBezTo>
                    <a:pt x="229" y="15525"/>
                    <a:pt x="126" y="15393"/>
                    <a:pt x="79" y="15239"/>
                  </a:cubicBezTo>
                  <a:lnTo>
                    <a:pt x="79" y="15239"/>
                  </a:lnTo>
                  <a:lnTo>
                    <a:pt x="79" y="15239"/>
                  </a:lnTo>
                  <a:cubicBezTo>
                    <a:pt x="57" y="15103"/>
                    <a:pt x="57" y="14964"/>
                    <a:pt x="79" y="14828"/>
                  </a:cubicBezTo>
                  <a:cubicBezTo>
                    <a:pt x="86" y="14746"/>
                    <a:pt x="86" y="14664"/>
                    <a:pt x="79" y="14582"/>
                  </a:cubicBezTo>
                  <a:lnTo>
                    <a:pt x="1681" y="1151"/>
                  </a:lnTo>
                  <a:cubicBezTo>
                    <a:pt x="1651" y="800"/>
                    <a:pt x="1827" y="464"/>
                    <a:pt x="2133" y="289"/>
                  </a:cubicBezTo>
                  <a:cubicBezTo>
                    <a:pt x="2343" y="91"/>
                    <a:pt x="2625" y="-12"/>
                    <a:pt x="2913" y="1"/>
                  </a:cubicBezTo>
                  <a:lnTo>
                    <a:pt x="18438" y="1"/>
                  </a:lnTo>
                  <a:cubicBezTo>
                    <a:pt x="19096" y="1"/>
                    <a:pt x="19629" y="535"/>
                    <a:pt x="19629" y="1192"/>
                  </a:cubicBezTo>
                  <a:cubicBezTo>
                    <a:pt x="19629" y="1850"/>
                    <a:pt x="19096" y="2383"/>
                    <a:pt x="18438" y="2383"/>
                  </a:cubicBezTo>
                  <a:lnTo>
                    <a:pt x="3858" y="2383"/>
                  </a:lnTo>
                  <a:lnTo>
                    <a:pt x="2708" y="12323"/>
                  </a:lnTo>
                  <a:cubicBezTo>
                    <a:pt x="4421" y="11298"/>
                    <a:pt x="6380" y="10759"/>
                    <a:pt x="8376" y="10762"/>
                  </a:cubicBezTo>
                  <a:cubicBezTo>
                    <a:pt x="14614" y="10762"/>
                    <a:pt x="19671" y="15819"/>
                    <a:pt x="19671" y="22057"/>
                  </a:cubicBezTo>
                  <a:cubicBezTo>
                    <a:pt x="19752" y="25131"/>
                    <a:pt x="18564" y="28102"/>
                    <a:pt x="16385" y="30271"/>
                  </a:cubicBezTo>
                  <a:cubicBezTo>
                    <a:pt x="14235" y="32358"/>
                    <a:pt x="11371" y="33547"/>
                    <a:pt x="8376" y="33598"/>
                  </a:cubicBezTo>
                  <a:cubicBezTo>
                    <a:pt x="5310" y="33487"/>
                    <a:pt x="2421" y="32139"/>
                    <a:pt x="367" y="29861"/>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49" name="Forme libre : forme 148">
              <a:extLst>
                <a:ext uri="{FF2B5EF4-FFF2-40B4-BE49-F238E27FC236}">
                  <a16:creationId xmlns:a16="http://schemas.microsoft.com/office/drawing/2014/main" id="{6BE87022-E3F3-4F9A-98CA-441D55B56FDB}"/>
                </a:ext>
              </a:extLst>
            </p:cNvPr>
            <p:cNvSpPr/>
            <p:nvPr/>
          </p:nvSpPr>
          <p:spPr>
            <a:xfrm flipH="1">
              <a:off x="6302988" y="9165410"/>
              <a:ext cx="22040" cy="33409"/>
            </a:xfrm>
            <a:custGeom>
              <a:avLst/>
              <a:gdLst>
                <a:gd name="connsiteX0" fmla="*/ 3153 w 22040"/>
                <a:gd name="connsiteY0" fmla="*/ 7311 h 33409"/>
                <a:gd name="connsiteX1" fmla="*/ 14817 w 22040"/>
                <a:gd name="connsiteY1" fmla="*/ 0 h 33409"/>
                <a:gd name="connsiteX2" fmla="*/ 16008 w 22040"/>
                <a:gd name="connsiteY2" fmla="*/ 1109 h 33409"/>
                <a:gd name="connsiteX3" fmla="*/ 14858 w 22040"/>
                <a:gd name="connsiteY3" fmla="*/ 2341 h 33409"/>
                <a:gd name="connsiteX4" fmla="*/ 5165 w 22040"/>
                <a:gd name="connsiteY4" fmla="*/ 8420 h 33409"/>
                <a:gd name="connsiteX5" fmla="*/ 2783 w 22040"/>
                <a:gd name="connsiteY5" fmla="*/ 15115 h 33409"/>
                <a:gd name="connsiteX6" fmla="*/ 18320 w 22040"/>
                <a:gd name="connsiteY6" fmla="*/ 14152 h 33409"/>
                <a:gd name="connsiteX7" fmla="*/ 19283 w 22040"/>
                <a:gd name="connsiteY7" fmla="*/ 29689 h 33409"/>
                <a:gd name="connsiteX8" fmla="*/ 3746 w 22040"/>
                <a:gd name="connsiteY8" fmla="*/ 30652 h 33409"/>
                <a:gd name="connsiteX9" fmla="*/ 31 w 22040"/>
                <a:gd name="connsiteY9" fmla="*/ 22754 h 33409"/>
                <a:gd name="connsiteX10" fmla="*/ 31 w 22040"/>
                <a:gd name="connsiteY10" fmla="*/ 20577 h 33409"/>
                <a:gd name="connsiteX11" fmla="*/ 3153 w 22040"/>
                <a:gd name="connsiteY11" fmla="*/ 7311 h 33409"/>
                <a:gd name="connsiteX12" fmla="*/ 2372 w 22040"/>
                <a:gd name="connsiteY12" fmla="*/ 22549 h 33409"/>
                <a:gd name="connsiteX13" fmla="*/ 2372 w 22040"/>
                <a:gd name="connsiteY13" fmla="*/ 23206 h 33409"/>
                <a:gd name="connsiteX14" fmla="*/ 2372 w 22040"/>
                <a:gd name="connsiteY14" fmla="*/ 23534 h 33409"/>
                <a:gd name="connsiteX15" fmla="*/ 11883 w 22040"/>
                <a:gd name="connsiteY15" fmla="*/ 31895 h 33409"/>
                <a:gd name="connsiteX16" fmla="*/ 20243 w 22040"/>
                <a:gd name="connsiteY16" fmla="*/ 22384 h 33409"/>
                <a:gd name="connsiteX17" fmla="*/ 10733 w 22040"/>
                <a:gd name="connsiteY17" fmla="*/ 14024 h 33409"/>
                <a:gd name="connsiteX18" fmla="*/ 2372 w 22040"/>
                <a:gd name="connsiteY18" fmla="*/ 22384 h 3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040" h="33409">
                  <a:moveTo>
                    <a:pt x="3153" y="7311"/>
                  </a:moveTo>
                  <a:cubicBezTo>
                    <a:pt x="5415" y="2928"/>
                    <a:pt x="9886" y="125"/>
                    <a:pt x="14817" y="0"/>
                  </a:cubicBezTo>
                  <a:cubicBezTo>
                    <a:pt x="15444" y="-2"/>
                    <a:pt x="15965" y="483"/>
                    <a:pt x="16008" y="1109"/>
                  </a:cubicBezTo>
                  <a:cubicBezTo>
                    <a:pt x="16010" y="1759"/>
                    <a:pt x="15507" y="2298"/>
                    <a:pt x="14858" y="2341"/>
                  </a:cubicBezTo>
                  <a:cubicBezTo>
                    <a:pt x="10767" y="2469"/>
                    <a:pt x="7062" y="4792"/>
                    <a:pt x="5165" y="8420"/>
                  </a:cubicBezTo>
                  <a:cubicBezTo>
                    <a:pt x="4020" y="10510"/>
                    <a:pt x="3216" y="12770"/>
                    <a:pt x="2783" y="15115"/>
                  </a:cubicBezTo>
                  <a:cubicBezTo>
                    <a:pt x="6808" y="10558"/>
                    <a:pt x="13764" y="10127"/>
                    <a:pt x="18320" y="14152"/>
                  </a:cubicBezTo>
                  <a:cubicBezTo>
                    <a:pt x="22876" y="18176"/>
                    <a:pt x="23307" y="25132"/>
                    <a:pt x="19283" y="29689"/>
                  </a:cubicBezTo>
                  <a:cubicBezTo>
                    <a:pt x="15258" y="34245"/>
                    <a:pt x="8302" y="34676"/>
                    <a:pt x="3746" y="30652"/>
                  </a:cubicBezTo>
                  <a:cubicBezTo>
                    <a:pt x="1472" y="28643"/>
                    <a:pt x="128" y="25786"/>
                    <a:pt x="31" y="22754"/>
                  </a:cubicBezTo>
                  <a:cubicBezTo>
                    <a:pt x="-10" y="22029"/>
                    <a:pt x="-10" y="21302"/>
                    <a:pt x="31" y="20577"/>
                  </a:cubicBezTo>
                  <a:cubicBezTo>
                    <a:pt x="-68" y="15962"/>
                    <a:pt x="1006" y="11398"/>
                    <a:pt x="3153" y="7311"/>
                  </a:cubicBezTo>
                  <a:close/>
                  <a:moveTo>
                    <a:pt x="2372" y="22549"/>
                  </a:moveTo>
                  <a:cubicBezTo>
                    <a:pt x="2329" y="22766"/>
                    <a:pt x="2329" y="22989"/>
                    <a:pt x="2372" y="23206"/>
                  </a:cubicBezTo>
                  <a:cubicBezTo>
                    <a:pt x="2410" y="23312"/>
                    <a:pt x="2410" y="23428"/>
                    <a:pt x="2372" y="23534"/>
                  </a:cubicBezTo>
                  <a:cubicBezTo>
                    <a:pt x="2690" y="28469"/>
                    <a:pt x="6948" y="32212"/>
                    <a:pt x="11883" y="31895"/>
                  </a:cubicBezTo>
                  <a:cubicBezTo>
                    <a:pt x="16818" y="31577"/>
                    <a:pt x="20561" y="27319"/>
                    <a:pt x="20243" y="22384"/>
                  </a:cubicBezTo>
                  <a:cubicBezTo>
                    <a:pt x="19925" y="17450"/>
                    <a:pt x="15668" y="13707"/>
                    <a:pt x="10733" y="14024"/>
                  </a:cubicBezTo>
                  <a:cubicBezTo>
                    <a:pt x="6241" y="14313"/>
                    <a:pt x="2662" y="17892"/>
                    <a:pt x="2372" y="22384"/>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0" name="Forme libre : forme 149">
              <a:extLst>
                <a:ext uri="{FF2B5EF4-FFF2-40B4-BE49-F238E27FC236}">
                  <a16:creationId xmlns:a16="http://schemas.microsoft.com/office/drawing/2014/main" id="{29DBC743-3527-4698-BC5C-15F1D1B83707}"/>
                </a:ext>
              </a:extLst>
            </p:cNvPr>
            <p:cNvSpPr/>
            <p:nvPr/>
          </p:nvSpPr>
          <p:spPr>
            <a:xfrm flipH="1">
              <a:off x="6332345" y="9165447"/>
              <a:ext cx="20125" cy="33262"/>
            </a:xfrm>
            <a:custGeom>
              <a:avLst/>
              <a:gdLst>
                <a:gd name="connsiteX0" fmla="*/ 4970 w 20125"/>
                <a:gd name="connsiteY0" fmla="*/ 31671 h 33262"/>
                <a:gd name="connsiteX1" fmla="*/ 17291 w 20125"/>
                <a:gd name="connsiteY1" fmla="*/ 2346 h 33262"/>
                <a:gd name="connsiteX2" fmla="*/ 1150 w 20125"/>
                <a:gd name="connsiteY2" fmla="*/ 2346 h 33262"/>
                <a:gd name="connsiteX3" fmla="*/ 0 w 20125"/>
                <a:gd name="connsiteY3" fmla="*/ 1196 h 33262"/>
                <a:gd name="connsiteX4" fmla="*/ 1150 w 20125"/>
                <a:gd name="connsiteY4" fmla="*/ 46 h 33262"/>
                <a:gd name="connsiteX5" fmla="*/ 18811 w 20125"/>
                <a:gd name="connsiteY5" fmla="*/ 46 h 33262"/>
                <a:gd name="connsiteX6" fmla="*/ 19509 w 20125"/>
                <a:gd name="connsiteY6" fmla="*/ 46 h 33262"/>
                <a:gd name="connsiteX7" fmla="*/ 20125 w 20125"/>
                <a:gd name="connsiteY7" fmla="*/ 744 h 33262"/>
                <a:gd name="connsiteX8" fmla="*/ 20125 w 20125"/>
                <a:gd name="connsiteY8" fmla="*/ 1114 h 33262"/>
                <a:gd name="connsiteX9" fmla="*/ 19920 w 20125"/>
                <a:gd name="connsiteY9" fmla="*/ 1771 h 33262"/>
                <a:gd name="connsiteX10" fmla="*/ 7064 w 20125"/>
                <a:gd name="connsiteY10" fmla="*/ 32534 h 33262"/>
                <a:gd name="connsiteX11" fmla="*/ 6038 w 20125"/>
                <a:gd name="connsiteY11" fmla="*/ 33232 h 33262"/>
                <a:gd name="connsiteX12" fmla="*/ 5545 w 20125"/>
                <a:gd name="connsiteY12" fmla="*/ 33232 h 33262"/>
                <a:gd name="connsiteX13" fmla="*/ 4970 w 20125"/>
                <a:gd name="connsiteY13" fmla="*/ 31671 h 3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125" h="33262">
                  <a:moveTo>
                    <a:pt x="4970" y="31671"/>
                  </a:moveTo>
                  <a:lnTo>
                    <a:pt x="17291" y="2346"/>
                  </a:lnTo>
                  <a:lnTo>
                    <a:pt x="1150" y="2346"/>
                  </a:lnTo>
                  <a:cubicBezTo>
                    <a:pt x="515" y="2346"/>
                    <a:pt x="0" y="1831"/>
                    <a:pt x="0" y="1196"/>
                  </a:cubicBezTo>
                  <a:cubicBezTo>
                    <a:pt x="0" y="561"/>
                    <a:pt x="515" y="46"/>
                    <a:pt x="1150" y="46"/>
                  </a:cubicBezTo>
                  <a:lnTo>
                    <a:pt x="18811" y="46"/>
                  </a:lnTo>
                  <a:cubicBezTo>
                    <a:pt x="19040" y="-15"/>
                    <a:pt x="19281" y="-15"/>
                    <a:pt x="19509" y="46"/>
                  </a:cubicBezTo>
                  <a:cubicBezTo>
                    <a:pt x="19804" y="181"/>
                    <a:pt x="20028" y="435"/>
                    <a:pt x="20125" y="744"/>
                  </a:cubicBezTo>
                  <a:cubicBezTo>
                    <a:pt x="20125" y="744"/>
                    <a:pt x="20125" y="990"/>
                    <a:pt x="20125" y="1114"/>
                  </a:cubicBezTo>
                  <a:cubicBezTo>
                    <a:pt x="20121" y="1348"/>
                    <a:pt x="20050" y="1576"/>
                    <a:pt x="19920" y="1771"/>
                  </a:cubicBezTo>
                  <a:lnTo>
                    <a:pt x="7064" y="32534"/>
                  </a:lnTo>
                  <a:cubicBezTo>
                    <a:pt x="6873" y="32935"/>
                    <a:pt x="6481" y="33201"/>
                    <a:pt x="6038" y="33232"/>
                  </a:cubicBezTo>
                  <a:cubicBezTo>
                    <a:pt x="5876" y="33272"/>
                    <a:pt x="5707" y="33272"/>
                    <a:pt x="5545" y="33232"/>
                  </a:cubicBezTo>
                  <a:cubicBezTo>
                    <a:pt x="4978" y="32939"/>
                    <a:pt x="4728" y="32262"/>
                    <a:pt x="4970" y="31671"/>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1" name="Forme libre : forme 150">
              <a:extLst>
                <a:ext uri="{FF2B5EF4-FFF2-40B4-BE49-F238E27FC236}">
                  <a16:creationId xmlns:a16="http://schemas.microsoft.com/office/drawing/2014/main" id="{42FE241A-0635-4B99-BB16-8CAE27E8DCCB}"/>
                </a:ext>
              </a:extLst>
            </p:cNvPr>
            <p:cNvSpPr/>
            <p:nvPr/>
          </p:nvSpPr>
          <p:spPr>
            <a:xfrm>
              <a:off x="6359411" y="9165246"/>
              <a:ext cx="21644" cy="32519"/>
            </a:xfrm>
            <a:custGeom>
              <a:avLst/>
              <a:gdLst>
                <a:gd name="connsiteX0" fmla="*/ 10802 w 21644"/>
                <a:gd name="connsiteY0" fmla="*/ 0 h 32519"/>
                <a:gd name="connsiteX1" fmla="*/ 17466 w 21644"/>
                <a:gd name="connsiteY1" fmla="*/ 7208 h 32519"/>
                <a:gd name="connsiteX2" fmla="*/ 14909 w 21644"/>
                <a:gd name="connsiteY2" fmla="*/ 12322 h 32519"/>
                <a:gd name="connsiteX3" fmla="*/ 21645 w 21644"/>
                <a:gd name="connsiteY3" fmla="*/ 22343 h 32519"/>
                <a:gd name="connsiteX4" fmla="*/ 10155 w 21644"/>
                <a:gd name="connsiteY4" fmla="*/ 32499 h 32519"/>
                <a:gd name="connsiteX5" fmla="*/ 0 w 21644"/>
                <a:gd name="connsiteY5" fmla="*/ 22343 h 32519"/>
                <a:gd name="connsiteX6" fmla="*/ 6654 w 21644"/>
                <a:gd name="connsiteY6" fmla="*/ 12322 h 32519"/>
                <a:gd name="connsiteX7" fmla="*/ 3861 w 21644"/>
                <a:gd name="connsiteY7" fmla="*/ 6695 h 32519"/>
                <a:gd name="connsiteX8" fmla="*/ 10802 w 21644"/>
                <a:gd name="connsiteY8" fmla="*/ 0 h 32519"/>
                <a:gd name="connsiteX9" fmla="*/ 10802 w 21644"/>
                <a:gd name="connsiteY9" fmla="*/ 31092 h 32519"/>
                <a:gd name="connsiteX10" fmla="*/ 19304 w 21644"/>
                <a:gd name="connsiteY10" fmla="*/ 22672 h 32519"/>
                <a:gd name="connsiteX11" fmla="*/ 19304 w 21644"/>
                <a:gd name="connsiteY11" fmla="*/ 22549 h 32519"/>
                <a:gd name="connsiteX12" fmla="*/ 10761 w 21644"/>
                <a:gd name="connsiteY12" fmla="*/ 14006 h 32519"/>
                <a:gd name="connsiteX13" fmla="*/ 2218 w 21644"/>
                <a:gd name="connsiteY13" fmla="*/ 22549 h 32519"/>
                <a:gd name="connsiteX14" fmla="*/ 10761 w 21644"/>
                <a:gd name="connsiteY14" fmla="*/ 31092 h 32519"/>
                <a:gd name="connsiteX15" fmla="*/ 10802 w 21644"/>
                <a:gd name="connsiteY15" fmla="*/ 31092 h 32519"/>
                <a:gd name="connsiteX16" fmla="*/ 10802 w 21644"/>
                <a:gd name="connsiteY16" fmla="*/ 11624 h 32519"/>
                <a:gd name="connsiteX17" fmla="*/ 15443 w 21644"/>
                <a:gd name="connsiteY17" fmla="*/ 6901 h 32519"/>
                <a:gd name="connsiteX18" fmla="*/ 15443 w 21644"/>
                <a:gd name="connsiteY18" fmla="*/ 6900 h 32519"/>
                <a:gd name="connsiteX19" fmla="*/ 10802 w 21644"/>
                <a:gd name="connsiteY19" fmla="*/ 2259 h 32519"/>
                <a:gd name="connsiteX20" fmla="*/ 6161 w 21644"/>
                <a:gd name="connsiteY20" fmla="*/ 6900 h 32519"/>
                <a:gd name="connsiteX21" fmla="*/ 10802 w 21644"/>
                <a:gd name="connsiteY21" fmla="*/ 11623 h 32519"/>
                <a:gd name="connsiteX22" fmla="*/ 10843 w 21644"/>
                <a:gd name="connsiteY22" fmla="*/ 11624 h 3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644" h="32519">
                  <a:moveTo>
                    <a:pt x="10802" y="0"/>
                  </a:moveTo>
                  <a:cubicBezTo>
                    <a:pt x="14632" y="150"/>
                    <a:pt x="17616" y="3377"/>
                    <a:pt x="17466" y="7208"/>
                  </a:cubicBezTo>
                  <a:cubicBezTo>
                    <a:pt x="17388" y="9201"/>
                    <a:pt x="16457" y="11064"/>
                    <a:pt x="14909" y="12322"/>
                  </a:cubicBezTo>
                  <a:cubicBezTo>
                    <a:pt x="18971" y="13996"/>
                    <a:pt x="21628" y="17949"/>
                    <a:pt x="21645" y="22343"/>
                  </a:cubicBezTo>
                  <a:cubicBezTo>
                    <a:pt x="21277" y="28321"/>
                    <a:pt x="16133" y="32867"/>
                    <a:pt x="10155" y="32499"/>
                  </a:cubicBezTo>
                  <a:cubicBezTo>
                    <a:pt x="4692" y="32162"/>
                    <a:pt x="337" y="27807"/>
                    <a:pt x="0" y="22343"/>
                  </a:cubicBezTo>
                  <a:cubicBezTo>
                    <a:pt x="3" y="17969"/>
                    <a:pt x="2624" y="14022"/>
                    <a:pt x="6654" y="12322"/>
                  </a:cubicBezTo>
                  <a:cubicBezTo>
                    <a:pt x="4894" y="10986"/>
                    <a:pt x="3861" y="8904"/>
                    <a:pt x="3861" y="6695"/>
                  </a:cubicBezTo>
                  <a:cubicBezTo>
                    <a:pt x="3972" y="2949"/>
                    <a:pt x="7054" y="-24"/>
                    <a:pt x="10802" y="0"/>
                  </a:cubicBezTo>
                  <a:close/>
                  <a:moveTo>
                    <a:pt x="10802" y="31092"/>
                  </a:moveTo>
                  <a:cubicBezTo>
                    <a:pt x="15475" y="31115"/>
                    <a:pt x="19281" y="27345"/>
                    <a:pt x="19304" y="22672"/>
                  </a:cubicBezTo>
                  <a:cubicBezTo>
                    <a:pt x="19304" y="22631"/>
                    <a:pt x="19304" y="22590"/>
                    <a:pt x="19304" y="22549"/>
                  </a:cubicBezTo>
                  <a:cubicBezTo>
                    <a:pt x="19304" y="17831"/>
                    <a:pt x="15479" y="14006"/>
                    <a:pt x="10761" y="14006"/>
                  </a:cubicBezTo>
                  <a:cubicBezTo>
                    <a:pt x="6043" y="14006"/>
                    <a:pt x="2218" y="17831"/>
                    <a:pt x="2218" y="22549"/>
                  </a:cubicBezTo>
                  <a:cubicBezTo>
                    <a:pt x="2218" y="27267"/>
                    <a:pt x="6043" y="31092"/>
                    <a:pt x="10761" y="31092"/>
                  </a:cubicBezTo>
                  <a:cubicBezTo>
                    <a:pt x="10775" y="31092"/>
                    <a:pt x="10788" y="31092"/>
                    <a:pt x="10802" y="31092"/>
                  </a:cubicBezTo>
                  <a:close/>
                  <a:moveTo>
                    <a:pt x="10802" y="11624"/>
                  </a:moveTo>
                  <a:cubicBezTo>
                    <a:pt x="13388" y="11601"/>
                    <a:pt x="15466" y="9486"/>
                    <a:pt x="15443" y="6901"/>
                  </a:cubicBezTo>
                  <a:cubicBezTo>
                    <a:pt x="15443" y="6900"/>
                    <a:pt x="15443" y="6900"/>
                    <a:pt x="15443" y="6900"/>
                  </a:cubicBezTo>
                  <a:cubicBezTo>
                    <a:pt x="15443" y="4337"/>
                    <a:pt x="13365" y="2259"/>
                    <a:pt x="10802" y="2259"/>
                  </a:cubicBezTo>
                  <a:cubicBezTo>
                    <a:pt x="8239" y="2259"/>
                    <a:pt x="6161" y="4337"/>
                    <a:pt x="6161" y="6900"/>
                  </a:cubicBezTo>
                  <a:cubicBezTo>
                    <a:pt x="6138" y="9486"/>
                    <a:pt x="8216" y="11601"/>
                    <a:pt x="10802" y="11623"/>
                  </a:cubicBezTo>
                  <a:cubicBezTo>
                    <a:pt x="10815" y="11624"/>
                    <a:pt x="10829" y="11624"/>
                    <a:pt x="10843" y="11624"/>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2" name="Forme libre : forme 151">
              <a:extLst>
                <a:ext uri="{FF2B5EF4-FFF2-40B4-BE49-F238E27FC236}">
                  <a16:creationId xmlns:a16="http://schemas.microsoft.com/office/drawing/2014/main" id="{DA4B5ED5-2AA9-4E8B-AB8D-F97D8EFEEE42}"/>
                </a:ext>
              </a:extLst>
            </p:cNvPr>
            <p:cNvSpPr/>
            <p:nvPr/>
          </p:nvSpPr>
          <p:spPr>
            <a:xfrm flipH="1">
              <a:off x="6418409" y="9165081"/>
              <a:ext cx="22168" cy="33434"/>
            </a:xfrm>
            <a:custGeom>
              <a:avLst/>
              <a:gdLst>
                <a:gd name="connsiteX0" fmla="*/ 11195 w 22168"/>
                <a:gd name="connsiteY0" fmla="*/ 0 h 33434"/>
                <a:gd name="connsiteX1" fmla="*/ 22161 w 22168"/>
                <a:gd name="connsiteY1" fmla="*/ 9694 h 33434"/>
                <a:gd name="connsiteX2" fmla="*/ 22161 w 22168"/>
                <a:gd name="connsiteY2" fmla="*/ 9940 h 33434"/>
                <a:gd name="connsiteX3" fmla="*/ 22161 w 22168"/>
                <a:gd name="connsiteY3" fmla="*/ 12815 h 33434"/>
                <a:gd name="connsiteX4" fmla="*/ 18998 w 22168"/>
                <a:gd name="connsiteY4" fmla="*/ 26122 h 33434"/>
                <a:gd name="connsiteX5" fmla="*/ 7334 w 22168"/>
                <a:gd name="connsiteY5" fmla="*/ 33433 h 33434"/>
                <a:gd name="connsiteX6" fmla="*/ 7334 w 22168"/>
                <a:gd name="connsiteY6" fmla="*/ 33433 h 33434"/>
                <a:gd name="connsiteX7" fmla="*/ 6143 w 22168"/>
                <a:gd name="connsiteY7" fmla="*/ 32326 h 33434"/>
                <a:gd name="connsiteX8" fmla="*/ 6143 w 22168"/>
                <a:gd name="connsiteY8" fmla="*/ 32324 h 33434"/>
                <a:gd name="connsiteX9" fmla="*/ 7291 w 22168"/>
                <a:gd name="connsiteY9" fmla="*/ 31092 h 33434"/>
                <a:gd name="connsiteX10" fmla="*/ 7293 w 22168"/>
                <a:gd name="connsiteY10" fmla="*/ 31092 h 33434"/>
                <a:gd name="connsiteX11" fmla="*/ 16986 w 22168"/>
                <a:gd name="connsiteY11" fmla="*/ 25013 h 33434"/>
                <a:gd name="connsiteX12" fmla="*/ 19368 w 22168"/>
                <a:gd name="connsiteY12" fmla="*/ 18319 h 33434"/>
                <a:gd name="connsiteX13" fmla="*/ 3778 w 22168"/>
                <a:gd name="connsiteY13" fmla="*/ 19368 h 33434"/>
                <a:gd name="connsiteX14" fmla="*/ 2729 w 22168"/>
                <a:gd name="connsiteY14" fmla="*/ 3778 h 33434"/>
                <a:gd name="connsiteX15" fmla="*/ 11153 w 22168"/>
                <a:gd name="connsiteY15" fmla="*/ 0 h 33434"/>
                <a:gd name="connsiteX16" fmla="*/ 19943 w 22168"/>
                <a:gd name="connsiteY16" fmla="*/ 10967 h 33434"/>
                <a:gd name="connsiteX17" fmla="*/ 11236 w 22168"/>
                <a:gd name="connsiteY17" fmla="*/ 2259 h 33434"/>
                <a:gd name="connsiteX18" fmla="*/ 2528 w 22168"/>
                <a:gd name="connsiteY18" fmla="*/ 10967 h 33434"/>
                <a:gd name="connsiteX19" fmla="*/ 11236 w 22168"/>
                <a:gd name="connsiteY19" fmla="*/ 19674 h 33434"/>
                <a:gd name="connsiteX20" fmla="*/ 19943 w 22168"/>
                <a:gd name="connsiteY20" fmla="*/ 11049 h 33434"/>
                <a:gd name="connsiteX21" fmla="*/ 19943 w 22168"/>
                <a:gd name="connsiteY21" fmla="*/ 10967 h 3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68" h="33434">
                  <a:moveTo>
                    <a:pt x="11195" y="0"/>
                  </a:moveTo>
                  <a:cubicBezTo>
                    <a:pt x="16787" y="-37"/>
                    <a:pt x="21512" y="4139"/>
                    <a:pt x="22161" y="9694"/>
                  </a:cubicBezTo>
                  <a:cubicBezTo>
                    <a:pt x="22168" y="9776"/>
                    <a:pt x="22168" y="9858"/>
                    <a:pt x="22161" y="9940"/>
                  </a:cubicBezTo>
                  <a:cubicBezTo>
                    <a:pt x="22161" y="10844"/>
                    <a:pt x="22161" y="11788"/>
                    <a:pt x="22161" y="12815"/>
                  </a:cubicBezTo>
                  <a:cubicBezTo>
                    <a:pt x="22269" y="17449"/>
                    <a:pt x="21179" y="22032"/>
                    <a:pt x="18998" y="26122"/>
                  </a:cubicBezTo>
                  <a:cubicBezTo>
                    <a:pt x="16703" y="30475"/>
                    <a:pt x="12252" y="33265"/>
                    <a:pt x="7334" y="33433"/>
                  </a:cubicBezTo>
                  <a:lnTo>
                    <a:pt x="7334" y="33433"/>
                  </a:lnTo>
                  <a:cubicBezTo>
                    <a:pt x="6699" y="33456"/>
                    <a:pt x="6166" y="32960"/>
                    <a:pt x="6143" y="32326"/>
                  </a:cubicBezTo>
                  <a:cubicBezTo>
                    <a:pt x="6143" y="32325"/>
                    <a:pt x="6143" y="32325"/>
                    <a:pt x="6143" y="32324"/>
                  </a:cubicBezTo>
                  <a:cubicBezTo>
                    <a:pt x="6120" y="31667"/>
                    <a:pt x="6634" y="31115"/>
                    <a:pt x="7291" y="31092"/>
                  </a:cubicBezTo>
                  <a:cubicBezTo>
                    <a:pt x="7292" y="31092"/>
                    <a:pt x="7292" y="31092"/>
                    <a:pt x="7293" y="31092"/>
                  </a:cubicBezTo>
                  <a:cubicBezTo>
                    <a:pt x="11379" y="30948"/>
                    <a:pt x="15076" y="28629"/>
                    <a:pt x="16986" y="25013"/>
                  </a:cubicBezTo>
                  <a:cubicBezTo>
                    <a:pt x="18163" y="22937"/>
                    <a:pt x="18969" y="20672"/>
                    <a:pt x="19368" y="18319"/>
                  </a:cubicBezTo>
                  <a:cubicBezTo>
                    <a:pt x="15353" y="22913"/>
                    <a:pt x="8373" y="23383"/>
                    <a:pt x="3778" y="19368"/>
                  </a:cubicBezTo>
                  <a:cubicBezTo>
                    <a:pt x="-816" y="15352"/>
                    <a:pt x="-1286" y="8373"/>
                    <a:pt x="2729" y="3778"/>
                  </a:cubicBezTo>
                  <a:cubicBezTo>
                    <a:pt x="4852" y="1350"/>
                    <a:pt x="7929" y="-30"/>
                    <a:pt x="11153" y="0"/>
                  </a:cubicBezTo>
                  <a:close/>
                  <a:moveTo>
                    <a:pt x="19943" y="10967"/>
                  </a:moveTo>
                  <a:cubicBezTo>
                    <a:pt x="19943" y="6158"/>
                    <a:pt x="16044" y="2259"/>
                    <a:pt x="11236" y="2259"/>
                  </a:cubicBezTo>
                  <a:cubicBezTo>
                    <a:pt x="6427" y="2259"/>
                    <a:pt x="2528" y="6158"/>
                    <a:pt x="2528" y="10967"/>
                  </a:cubicBezTo>
                  <a:cubicBezTo>
                    <a:pt x="2528" y="15776"/>
                    <a:pt x="6427" y="19674"/>
                    <a:pt x="11236" y="19674"/>
                  </a:cubicBezTo>
                  <a:cubicBezTo>
                    <a:pt x="16022" y="19697"/>
                    <a:pt x="19920" y="15835"/>
                    <a:pt x="19943" y="11049"/>
                  </a:cubicBezTo>
                  <a:cubicBezTo>
                    <a:pt x="19943" y="11022"/>
                    <a:pt x="19943" y="10994"/>
                    <a:pt x="19943" y="10967"/>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3" name="Forme libre : forme 152">
              <a:extLst>
                <a:ext uri="{FF2B5EF4-FFF2-40B4-BE49-F238E27FC236}">
                  <a16:creationId xmlns:a16="http://schemas.microsoft.com/office/drawing/2014/main" id="{3D3D75F8-D567-49E2-AC6B-D477B96449A3}"/>
                </a:ext>
              </a:extLst>
            </p:cNvPr>
            <p:cNvSpPr/>
            <p:nvPr/>
          </p:nvSpPr>
          <p:spPr>
            <a:xfrm>
              <a:off x="6449148" y="9165000"/>
              <a:ext cx="22925" cy="33391"/>
            </a:xfrm>
            <a:custGeom>
              <a:avLst/>
              <a:gdLst>
                <a:gd name="connsiteX0" fmla="*/ 6 w 22925"/>
                <a:gd name="connsiteY0" fmla="*/ 16757 h 33391"/>
                <a:gd name="connsiteX1" fmla="*/ 3209 w 22925"/>
                <a:gd name="connsiteY1" fmla="*/ 5052 h 33391"/>
                <a:gd name="connsiteX2" fmla="*/ 11424 w 22925"/>
                <a:gd name="connsiteY2" fmla="*/ 0 h 33391"/>
                <a:gd name="connsiteX3" fmla="*/ 19638 w 22925"/>
                <a:gd name="connsiteY3" fmla="*/ 5011 h 33391"/>
                <a:gd name="connsiteX4" fmla="*/ 22924 w 22925"/>
                <a:gd name="connsiteY4" fmla="*/ 16675 h 33391"/>
                <a:gd name="connsiteX5" fmla="*/ 19720 w 22925"/>
                <a:gd name="connsiteY5" fmla="*/ 28340 h 33391"/>
                <a:gd name="connsiteX6" fmla="*/ 11506 w 22925"/>
                <a:gd name="connsiteY6" fmla="*/ 33392 h 33391"/>
                <a:gd name="connsiteX7" fmla="*/ 3291 w 22925"/>
                <a:gd name="connsiteY7" fmla="*/ 28381 h 33391"/>
                <a:gd name="connsiteX8" fmla="*/ 6 w 22925"/>
                <a:gd name="connsiteY8" fmla="*/ 16757 h 33391"/>
                <a:gd name="connsiteX9" fmla="*/ 2347 w 22925"/>
                <a:gd name="connsiteY9" fmla="*/ 16757 h 33391"/>
                <a:gd name="connsiteX10" fmla="*/ 5222 w 22925"/>
                <a:gd name="connsiteY10" fmla="*/ 27108 h 33391"/>
                <a:gd name="connsiteX11" fmla="*/ 11629 w 22925"/>
                <a:gd name="connsiteY11" fmla="*/ 31215 h 33391"/>
                <a:gd name="connsiteX12" fmla="*/ 17995 w 22925"/>
                <a:gd name="connsiteY12" fmla="*/ 27108 h 33391"/>
                <a:gd name="connsiteX13" fmla="*/ 17995 w 22925"/>
                <a:gd name="connsiteY13" fmla="*/ 6572 h 33391"/>
                <a:gd name="connsiteX14" fmla="*/ 8423 w 22925"/>
                <a:gd name="connsiteY14" fmla="*/ 3330 h 33391"/>
                <a:gd name="connsiteX15" fmla="*/ 5181 w 22925"/>
                <a:gd name="connsiteY15" fmla="*/ 6572 h 33391"/>
                <a:gd name="connsiteX16" fmla="*/ 2347 w 22925"/>
                <a:gd name="connsiteY16" fmla="*/ 16716 h 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925" h="33391">
                  <a:moveTo>
                    <a:pt x="6" y="16757"/>
                  </a:moveTo>
                  <a:cubicBezTo>
                    <a:pt x="-90" y="12627"/>
                    <a:pt x="1023" y="8558"/>
                    <a:pt x="3209" y="5052"/>
                  </a:cubicBezTo>
                  <a:cubicBezTo>
                    <a:pt x="4932" y="2102"/>
                    <a:pt x="8014" y="206"/>
                    <a:pt x="11424" y="0"/>
                  </a:cubicBezTo>
                  <a:cubicBezTo>
                    <a:pt x="14815" y="232"/>
                    <a:pt x="17880" y="2102"/>
                    <a:pt x="19638" y="5011"/>
                  </a:cubicBezTo>
                  <a:cubicBezTo>
                    <a:pt x="21828" y="8504"/>
                    <a:pt x="22969" y="12553"/>
                    <a:pt x="22924" y="16675"/>
                  </a:cubicBezTo>
                  <a:cubicBezTo>
                    <a:pt x="22975" y="20787"/>
                    <a:pt x="21865" y="24831"/>
                    <a:pt x="19720" y="28340"/>
                  </a:cubicBezTo>
                  <a:cubicBezTo>
                    <a:pt x="17982" y="31274"/>
                    <a:pt x="14909" y="33164"/>
                    <a:pt x="11506" y="33392"/>
                  </a:cubicBezTo>
                  <a:cubicBezTo>
                    <a:pt x="8104" y="33194"/>
                    <a:pt x="5024" y="31315"/>
                    <a:pt x="3291" y="28381"/>
                  </a:cubicBezTo>
                  <a:cubicBezTo>
                    <a:pt x="1096" y="24905"/>
                    <a:pt x="-45" y="20868"/>
                    <a:pt x="6" y="16757"/>
                  </a:cubicBezTo>
                  <a:close/>
                  <a:moveTo>
                    <a:pt x="2347" y="16757"/>
                  </a:moveTo>
                  <a:cubicBezTo>
                    <a:pt x="2298" y="20411"/>
                    <a:pt x="3295" y="24003"/>
                    <a:pt x="5222" y="27108"/>
                  </a:cubicBezTo>
                  <a:cubicBezTo>
                    <a:pt x="6506" y="29490"/>
                    <a:pt x="8928" y="31043"/>
                    <a:pt x="11629" y="31215"/>
                  </a:cubicBezTo>
                  <a:cubicBezTo>
                    <a:pt x="14294" y="30965"/>
                    <a:pt x="16669" y="29432"/>
                    <a:pt x="17995" y="27108"/>
                  </a:cubicBezTo>
                  <a:cubicBezTo>
                    <a:pt x="21733" y="20772"/>
                    <a:pt x="21733" y="12907"/>
                    <a:pt x="17995" y="6572"/>
                  </a:cubicBezTo>
                  <a:cubicBezTo>
                    <a:pt x="16247" y="3033"/>
                    <a:pt x="11961" y="1582"/>
                    <a:pt x="8423" y="3330"/>
                  </a:cubicBezTo>
                  <a:cubicBezTo>
                    <a:pt x="7015" y="4025"/>
                    <a:pt x="5876" y="5164"/>
                    <a:pt x="5181" y="6572"/>
                  </a:cubicBezTo>
                  <a:cubicBezTo>
                    <a:pt x="3310" y="9623"/>
                    <a:pt x="2328" y="13137"/>
                    <a:pt x="2347" y="16716"/>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4" name="Forme libre : forme 153">
              <a:extLst>
                <a:ext uri="{FF2B5EF4-FFF2-40B4-BE49-F238E27FC236}">
                  <a16:creationId xmlns:a16="http://schemas.microsoft.com/office/drawing/2014/main" id="{D7C504A9-25AB-4060-8705-B1000153C6EC}"/>
                </a:ext>
              </a:extLst>
            </p:cNvPr>
            <p:cNvSpPr/>
            <p:nvPr/>
          </p:nvSpPr>
          <p:spPr>
            <a:xfrm flipH="1">
              <a:off x="6481250" y="9164748"/>
              <a:ext cx="8678" cy="33273"/>
            </a:xfrm>
            <a:custGeom>
              <a:avLst/>
              <a:gdLst>
                <a:gd name="connsiteX0" fmla="*/ 6470 w 8678"/>
                <a:gd name="connsiteY0" fmla="*/ 3579 h 33273"/>
                <a:gd name="connsiteX1" fmla="*/ 1747 w 8678"/>
                <a:gd name="connsiteY1" fmla="*/ 6372 h 33273"/>
                <a:gd name="connsiteX2" fmla="*/ 1172 w 8678"/>
                <a:gd name="connsiteY2" fmla="*/ 6372 h 33273"/>
                <a:gd name="connsiteX3" fmla="*/ 186 w 8678"/>
                <a:gd name="connsiteY3" fmla="*/ 5797 h 33273"/>
                <a:gd name="connsiteX4" fmla="*/ 466 w 8678"/>
                <a:gd name="connsiteY4" fmla="*/ 4313 h 33273"/>
                <a:gd name="connsiteX5" fmla="*/ 597 w 8678"/>
                <a:gd name="connsiteY5" fmla="*/ 4236 h 33273"/>
                <a:gd name="connsiteX6" fmla="*/ 7045 w 8678"/>
                <a:gd name="connsiteY6" fmla="*/ 129 h 33273"/>
                <a:gd name="connsiteX7" fmla="*/ 8606 w 8678"/>
                <a:gd name="connsiteY7" fmla="*/ 580 h 33273"/>
                <a:gd name="connsiteX8" fmla="*/ 8606 w 8678"/>
                <a:gd name="connsiteY8" fmla="*/ 1443 h 33273"/>
                <a:gd name="connsiteX9" fmla="*/ 8606 w 8678"/>
                <a:gd name="connsiteY9" fmla="*/ 32124 h 33273"/>
                <a:gd name="connsiteX10" fmla="*/ 7456 w 8678"/>
                <a:gd name="connsiteY10" fmla="*/ 33274 h 33273"/>
                <a:gd name="connsiteX11" fmla="*/ 6306 w 8678"/>
                <a:gd name="connsiteY11" fmla="*/ 32124 h 3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78" h="33273">
                  <a:moveTo>
                    <a:pt x="6470" y="3579"/>
                  </a:moveTo>
                  <a:lnTo>
                    <a:pt x="1747" y="6372"/>
                  </a:lnTo>
                  <a:cubicBezTo>
                    <a:pt x="1558" y="6419"/>
                    <a:pt x="1361" y="6419"/>
                    <a:pt x="1172" y="6372"/>
                  </a:cubicBezTo>
                  <a:cubicBezTo>
                    <a:pt x="760" y="6386"/>
                    <a:pt x="376" y="6162"/>
                    <a:pt x="186" y="5797"/>
                  </a:cubicBezTo>
                  <a:cubicBezTo>
                    <a:pt x="-146" y="5310"/>
                    <a:pt x="-21" y="4645"/>
                    <a:pt x="466" y="4313"/>
                  </a:cubicBezTo>
                  <a:cubicBezTo>
                    <a:pt x="507" y="4284"/>
                    <a:pt x="551" y="4258"/>
                    <a:pt x="597" y="4236"/>
                  </a:cubicBezTo>
                  <a:lnTo>
                    <a:pt x="7045" y="129"/>
                  </a:lnTo>
                  <a:cubicBezTo>
                    <a:pt x="7603" y="-154"/>
                    <a:pt x="8285" y="43"/>
                    <a:pt x="8606" y="580"/>
                  </a:cubicBezTo>
                  <a:cubicBezTo>
                    <a:pt x="8703" y="860"/>
                    <a:pt x="8703" y="1164"/>
                    <a:pt x="8606" y="1443"/>
                  </a:cubicBezTo>
                  <a:lnTo>
                    <a:pt x="8606" y="32124"/>
                  </a:lnTo>
                  <a:cubicBezTo>
                    <a:pt x="8606" y="32759"/>
                    <a:pt x="8091" y="33274"/>
                    <a:pt x="7456" y="33274"/>
                  </a:cubicBezTo>
                  <a:cubicBezTo>
                    <a:pt x="6830" y="33253"/>
                    <a:pt x="6327" y="32750"/>
                    <a:pt x="6306" y="32124"/>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5" name="Forme libre : forme 154">
              <a:extLst>
                <a:ext uri="{FF2B5EF4-FFF2-40B4-BE49-F238E27FC236}">
                  <a16:creationId xmlns:a16="http://schemas.microsoft.com/office/drawing/2014/main" id="{A87208AF-4160-48CE-91AE-9DC14D0E284D}"/>
                </a:ext>
              </a:extLst>
            </p:cNvPr>
            <p:cNvSpPr/>
            <p:nvPr/>
          </p:nvSpPr>
          <p:spPr>
            <a:xfrm flipH="1">
              <a:off x="6497739" y="9164917"/>
              <a:ext cx="21278" cy="33723"/>
            </a:xfrm>
            <a:custGeom>
              <a:avLst/>
              <a:gdLst>
                <a:gd name="connsiteX0" fmla="*/ 537 w 21278"/>
                <a:gd name="connsiteY0" fmla="*/ 31338 h 33723"/>
                <a:gd name="connsiteX1" fmla="*/ 16103 w 21278"/>
                <a:gd name="connsiteY1" fmla="*/ 17209 h 33723"/>
                <a:gd name="connsiteX2" fmla="*/ 16625 w 21278"/>
                <a:gd name="connsiteY2" fmla="*/ 5081 h 33723"/>
                <a:gd name="connsiteX3" fmla="*/ 10353 w 21278"/>
                <a:gd name="connsiteY3" fmla="*/ 2300 h 33723"/>
                <a:gd name="connsiteX4" fmla="*/ 4521 w 21278"/>
                <a:gd name="connsiteY4" fmla="*/ 4518 h 33723"/>
                <a:gd name="connsiteX5" fmla="*/ 2919 w 21278"/>
                <a:gd name="connsiteY5" fmla="*/ 5997 h 33723"/>
                <a:gd name="connsiteX6" fmla="*/ 1352 w 21278"/>
                <a:gd name="connsiteY6" fmla="*/ 6073 h 33723"/>
                <a:gd name="connsiteX7" fmla="*/ 1276 w 21278"/>
                <a:gd name="connsiteY7" fmla="*/ 5997 h 33723"/>
                <a:gd name="connsiteX8" fmla="*/ 1259 w 21278"/>
                <a:gd name="connsiteY8" fmla="*/ 4370 h 33723"/>
                <a:gd name="connsiteX9" fmla="*/ 1276 w 21278"/>
                <a:gd name="connsiteY9" fmla="*/ 4354 h 33723"/>
                <a:gd name="connsiteX10" fmla="*/ 2919 w 21278"/>
                <a:gd name="connsiteY10" fmla="*/ 2834 h 33723"/>
                <a:gd name="connsiteX11" fmla="*/ 10312 w 21278"/>
                <a:gd name="connsiteY11" fmla="*/ 0 h 33723"/>
                <a:gd name="connsiteX12" fmla="*/ 21196 w 21278"/>
                <a:gd name="connsiteY12" fmla="*/ 10843 h 33723"/>
                <a:gd name="connsiteX13" fmla="*/ 17664 w 21278"/>
                <a:gd name="connsiteY13" fmla="*/ 19057 h 33723"/>
                <a:gd name="connsiteX14" fmla="*/ 4315 w 21278"/>
                <a:gd name="connsiteY14" fmla="*/ 31379 h 33723"/>
                <a:gd name="connsiteX15" fmla="*/ 20128 w 21278"/>
                <a:gd name="connsiteY15" fmla="*/ 31379 h 33723"/>
                <a:gd name="connsiteX16" fmla="*/ 21278 w 21278"/>
                <a:gd name="connsiteY16" fmla="*/ 32570 h 33723"/>
                <a:gd name="connsiteX17" fmla="*/ 20128 w 21278"/>
                <a:gd name="connsiteY17" fmla="*/ 33720 h 33723"/>
                <a:gd name="connsiteX18" fmla="*/ 1317 w 21278"/>
                <a:gd name="connsiteY18" fmla="*/ 33720 h 33723"/>
                <a:gd name="connsiteX19" fmla="*/ 455 w 21278"/>
                <a:gd name="connsiteY19" fmla="*/ 33392 h 33723"/>
                <a:gd name="connsiteX20" fmla="*/ 320 w 21278"/>
                <a:gd name="connsiteY20" fmla="*/ 31538 h 33723"/>
                <a:gd name="connsiteX21" fmla="*/ 537 w 21278"/>
                <a:gd name="connsiteY21" fmla="*/ 31338 h 3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278" h="33723">
                  <a:moveTo>
                    <a:pt x="537" y="31338"/>
                  </a:moveTo>
                  <a:lnTo>
                    <a:pt x="16103" y="17209"/>
                  </a:lnTo>
                  <a:cubicBezTo>
                    <a:pt x="19596" y="14004"/>
                    <a:pt x="19830" y="8574"/>
                    <a:pt x="16625" y="5081"/>
                  </a:cubicBezTo>
                  <a:cubicBezTo>
                    <a:pt x="15012" y="3322"/>
                    <a:pt x="12739" y="2315"/>
                    <a:pt x="10353" y="2300"/>
                  </a:cubicBezTo>
                  <a:cubicBezTo>
                    <a:pt x="8203" y="2301"/>
                    <a:pt x="6128" y="3090"/>
                    <a:pt x="4521" y="4518"/>
                  </a:cubicBezTo>
                  <a:lnTo>
                    <a:pt x="2919" y="5997"/>
                  </a:lnTo>
                  <a:cubicBezTo>
                    <a:pt x="2507" y="6450"/>
                    <a:pt x="1806" y="6484"/>
                    <a:pt x="1352" y="6073"/>
                  </a:cubicBezTo>
                  <a:cubicBezTo>
                    <a:pt x="1326" y="6049"/>
                    <a:pt x="1300" y="6023"/>
                    <a:pt x="1276" y="5997"/>
                  </a:cubicBezTo>
                  <a:cubicBezTo>
                    <a:pt x="822" y="5552"/>
                    <a:pt x="815" y="4824"/>
                    <a:pt x="1259" y="4370"/>
                  </a:cubicBezTo>
                  <a:cubicBezTo>
                    <a:pt x="1265" y="4365"/>
                    <a:pt x="1271" y="4359"/>
                    <a:pt x="1276" y="4354"/>
                  </a:cubicBezTo>
                  <a:lnTo>
                    <a:pt x="2919" y="2834"/>
                  </a:lnTo>
                  <a:cubicBezTo>
                    <a:pt x="4959" y="1025"/>
                    <a:pt x="7586" y="18"/>
                    <a:pt x="10312" y="0"/>
                  </a:cubicBezTo>
                  <a:cubicBezTo>
                    <a:pt x="16289" y="44"/>
                    <a:pt x="21129" y="4867"/>
                    <a:pt x="21196" y="10843"/>
                  </a:cubicBezTo>
                  <a:cubicBezTo>
                    <a:pt x="21234" y="13958"/>
                    <a:pt x="19950" y="16942"/>
                    <a:pt x="17664" y="19057"/>
                  </a:cubicBezTo>
                  <a:lnTo>
                    <a:pt x="4315" y="31379"/>
                  </a:lnTo>
                  <a:lnTo>
                    <a:pt x="20128" y="31379"/>
                  </a:lnTo>
                  <a:cubicBezTo>
                    <a:pt x="20761" y="31421"/>
                    <a:pt x="21258" y="31936"/>
                    <a:pt x="21278" y="32570"/>
                  </a:cubicBezTo>
                  <a:cubicBezTo>
                    <a:pt x="21257" y="33196"/>
                    <a:pt x="20754" y="33699"/>
                    <a:pt x="20128" y="33720"/>
                  </a:cubicBezTo>
                  <a:lnTo>
                    <a:pt x="1317" y="33720"/>
                  </a:lnTo>
                  <a:cubicBezTo>
                    <a:pt x="995" y="33747"/>
                    <a:pt x="677" y="33626"/>
                    <a:pt x="455" y="33392"/>
                  </a:cubicBezTo>
                  <a:cubicBezTo>
                    <a:pt x="-94" y="32917"/>
                    <a:pt x="-155" y="32087"/>
                    <a:pt x="320" y="31538"/>
                  </a:cubicBezTo>
                  <a:cubicBezTo>
                    <a:pt x="385" y="31463"/>
                    <a:pt x="457" y="31396"/>
                    <a:pt x="537" y="31338"/>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6" name="Forme libre : forme 155">
              <a:extLst>
                <a:ext uri="{FF2B5EF4-FFF2-40B4-BE49-F238E27FC236}">
                  <a16:creationId xmlns:a16="http://schemas.microsoft.com/office/drawing/2014/main" id="{50E3FDCE-B2F1-47FB-B337-E852E29088C9}"/>
                </a:ext>
              </a:extLst>
            </p:cNvPr>
            <p:cNvSpPr/>
            <p:nvPr/>
          </p:nvSpPr>
          <p:spPr>
            <a:xfrm flipH="1">
              <a:off x="6555944" y="9164711"/>
              <a:ext cx="20017" cy="33737"/>
            </a:xfrm>
            <a:custGeom>
              <a:avLst/>
              <a:gdLst>
                <a:gd name="connsiteX0" fmla="*/ 19260 w 20017"/>
                <a:gd name="connsiteY0" fmla="*/ 2095 h 33737"/>
                <a:gd name="connsiteX1" fmla="*/ 10635 w 20017"/>
                <a:gd name="connsiteY1" fmla="*/ 11008 h 33737"/>
                <a:gd name="connsiteX2" fmla="*/ 16344 w 20017"/>
                <a:gd name="connsiteY2" fmla="*/ 14047 h 33737"/>
                <a:gd name="connsiteX3" fmla="*/ 17036 w 20017"/>
                <a:gd name="connsiteY3" fmla="*/ 30064 h 33737"/>
                <a:gd name="connsiteX4" fmla="*/ 1019 w 20017"/>
                <a:gd name="connsiteY4" fmla="*/ 30756 h 33737"/>
                <a:gd name="connsiteX5" fmla="*/ 367 w 20017"/>
                <a:gd name="connsiteY5" fmla="*/ 30107 h 33737"/>
                <a:gd name="connsiteX6" fmla="*/ 308 w 20017"/>
                <a:gd name="connsiteY6" fmla="*/ 28481 h 33737"/>
                <a:gd name="connsiteX7" fmla="*/ 367 w 20017"/>
                <a:gd name="connsiteY7" fmla="*/ 28423 h 33737"/>
                <a:gd name="connsiteX8" fmla="*/ 2051 w 20017"/>
                <a:gd name="connsiteY8" fmla="*/ 28423 h 33737"/>
                <a:gd name="connsiteX9" fmla="*/ 8335 w 20017"/>
                <a:gd name="connsiteY9" fmla="*/ 31010 h 33737"/>
                <a:gd name="connsiteX10" fmla="*/ 14660 w 20017"/>
                <a:gd name="connsiteY10" fmla="*/ 28382 h 33737"/>
                <a:gd name="connsiteX11" fmla="*/ 17289 w 20017"/>
                <a:gd name="connsiteY11" fmla="*/ 22057 h 33737"/>
                <a:gd name="connsiteX12" fmla="*/ 14660 w 20017"/>
                <a:gd name="connsiteY12" fmla="*/ 15773 h 33737"/>
                <a:gd name="connsiteX13" fmla="*/ 8335 w 20017"/>
                <a:gd name="connsiteY13" fmla="*/ 13144 h 33737"/>
                <a:gd name="connsiteX14" fmla="*/ 7390 w 20017"/>
                <a:gd name="connsiteY14" fmla="*/ 12692 h 33737"/>
                <a:gd name="connsiteX15" fmla="*/ 7390 w 20017"/>
                <a:gd name="connsiteY15" fmla="*/ 12692 h 33737"/>
                <a:gd name="connsiteX16" fmla="*/ 7349 w 20017"/>
                <a:gd name="connsiteY16" fmla="*/ 11008 h 33737"/>
                <a:gd name="connsiteX17" fmla="*/ 7390 w 20017"/>
                <a:gd name="connsiteY17" fmla="*/ 10967 h 33737"/>
                <a:gd name="connsiteX18" fmla="*/ 15605 w 20017"/>
                <a:gd name="connsiteY18" fmla="*/ 2383 h 33737"/>
                <a:gd name="connsiteX19" fmla="*/ 2831 w 20017"/>
                <a:gd name="connsiteY19" fmla="*/ 2383 h 33737"/>
                <a:gd name="connsiteX20" fmla="*/ 1640 w 20017"/>
                <a:gd name="connsiteY20" fmla="*/ 1192 h 33737"/>
                <a:gd name="connsiteX21" fmla="*/ 2747 w 20017"/>
                <a:gd name="connsiteY21" fmla="*/ 1 h 33737"/>
                <a:gd name="connsiteX22" fmla="*/ 2831 w 20017"/>
                <a:gd name="connsiteY22" fmla="*/ 1 h 33737"/>
                <a:gd name="connsiteX23" fmla="*/ 18439 w 20017"/>
                <a:gd name="connsiteY23" fmla="*/ 1 h 33737"/>
                <a:gd name="connsiteX24" fmla="*/ 19630 w 20017"/>
                <a:gd name="connsiteY24" fmla="*/ 1192 h 33737"/>
                <a:gd name="connsiteX25" fmla="*/ 19630 w 20017"/>
                <a:gd name="connsiteY25" fmla="*/ 1726 h 33737"/>
                <a:gd name="connsiteX26" fmla="*/ 19260 w 20017"/>
                <a:gd name="connsiteY26" fmla="*/ 2095 h 3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017" h="33737">
                  <a:moveTo>
                    <a:pt x="19260" y="2095"/>
                  </a:moveTo>
                  <a:lnTo>
                    <a:pt x="10635" y="11008"/>
                  </a:lnTo>
                  <a:cubicBezTo>
                    <a:pt x="12804" y="11414"/>
                    <a:pt x="14796" y="12475"/>
                    <a:pt x="16344" y="14047"/>
                  </a:cubicBezTo>
                  <a:cubicBezTo>
                    <a:pt x="20958" y="18279"/>
                    <a:pt x="21267" y="25450"/>
                    <a:pt x="17036" y="30064"/>
                  </a:cubicBezTo>
                  <a:cubicBezTo>
                    <a:pt x="12804" y="34678"/>
                    <a:pt x="5633" y="34987"/>
                    <a:pt x="1019" y="30756"/>
                  </a:cubicBezTo>
                  <a:cubicBezTo>
                    <a:pt x="793" y="30548"/>
                    <a:pt x="575" y="30332"/>
                    <a:pt x="367" y="30107"/>
                  </a:cubicBezTo>
                  <a:cubicBezTo>
                    <a:pt x="-98" y="29674"/>
                    <a:pt x="-125" y="28946"/>
                    <a:pt x="308" y="28481"/>
                  </a:cubicBezTo>
                  <a:cubicBezTo>
                    <a:pt x="327" y="28461"/>
                    <a:pt x="346" y="28442"/>
                    <a:pt x="367" y="28423"/>
                  </a:cubicBezTo>
                  <a:cubicBezTo>
                    <a:pt x="840" y="27979"/>
                    <a:pt x="1577" y="27979"/>
                    <a:pt x="2051" y="28423"/>
                  </a:cubicBezTo>
                  <a:cubicBezTo>
                    <a:pt x="3721" y="30081"/>
                    <a:pt x="5981" y="31011"/>
                    <a:pt x="8335" y="31010"/>
                  </a:cubicBezTo>
                  <a:cubicBezTo>
                    <a:pt x="10704" y="30985"/>
                    <a:pt x="12971" y="30043"/>
                    <a:pt x="14660" y="28382"/>
                  </a:cubicBezTo>
                  <a:cubicBezTo>
                    <a:pt x="16347" y="26710"/>
                    <a:pt x="17294" y="24432"/>
                    <a:pt x="17289" y="22057"/>
                  </a:cubicBezTo>
                  <a:cubicBezTo>
                    <a:pt x="17312" y="19690"/>
                    <a:pt x="16361" y="17418"/>
                    <a:pt x="14660" y="15773"/>
                  </a:cubicBezTo>
                  <a:cubicBezTo>
                    <a:pt x="12994" y="14077"/>
                    <a:pt x="10712" y="13129"/>
                    <a:pt x="8335" y="13144"/>
                  </a:cubicBezTo>
                  <a:cubicBezTo>
                    <a:pt x="7973" y="13122"/>
                    <a:pt x="7634" y="12960"/>
                    <a:pt x="7390" y="12692"/>
                  </a:cubicBezTo>
                  <a:lnTo>
                    <a:pt x="7390" y="12692"/>
                  </a:lnTo>
                  <a:cubicBezTo>
                    <a:pt x="6914" y="12238"/>
                    <a:pt x="6895" y="11484"/>
                    <a:pt x="7349" y="11008"/>
                  </a:cubicBezTo>
                  <a:cubicBezTo>
                    <a:pt x="7362" y="10994"/>
                    <a:pt x="7376" y="10980"/>
                    <a:pt x="7390" y="10967"/>
                  </a:cubicBezTo>
                  <a:lnTo>
                    <a:pt x="15605" y="2383"/>
                  </a:lnTo>
                  <a:lnTo>
                    <a:pt x="2831" y="2383"/>
                  </a:lnTo>
                  <a:cubicBezTo>
                    <a:pt x="2173" y="2383"/>
                    <a:pt x="1640" y="1850"/>
                    <a:pt x="1640" y="1192"/>
                  </a:cubicBezTo>
                  <a:cubicBezTo>
                    <a:pt x="1617" y="557"/>
                    <a:pt x="2113" y="24"/>
                    <a:pt x="2747" y="1"/>
                  </a:cubicBezTo>
                  <a:cubicBezTo>
                    <a:pt x="2775" y="0"/>
                    <a:pt x="2803" y="0"/>
                    <a:pt x="2831" y="1"/>
                  </a:cubicBezTo>
                  <a:lnTo>
                    <a:pt x="18439" y="1"/>
                  </a:lnTo>
                  <a:cubicBezTo>
                    <a:pt x="19096" y="1"/>
                    <a:pt x="19630" y="534"/>
                    <a:pt x="19630" y="1192"/>
                  </a:cubicBezTo>
                  <a:cubicBezTo>
                    <a:pt x="19689" y="1365"/>
                    <a:pt x="19689" y="1553"/>
                    <a:pt x="19630" y="1726"/>
                  </a:cubicBezTo>
                  <a:cubicBezTo>
                    <a:pt x="19539" y="1878"/>
                    <a:pt x="19412" y="2005"/>
                    <a:pt x="19260" y="2095"/>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7" name="Forme libre : forme 156">
              <a:extLst>
                <a:ext uri="{FF2B5EF4-FFF2-40B4-BE49-F238E27FC236}">
                  <a16:creationId xmlns:a16="http://schemas.microsoft.com/office/drawing/2014/main" id="{7961CD2A-321F-4C70-8EE4-3E8DF6C630EF}"/>
                </a:ext>
              </a:extLst>
            </p:cNvPr>
            <p:cNvSpPr/>
            <p:nvPr/>
          </p:nvSpPr>
          <p:spPr>
            <a:xfrm flipH="1">
              <a:off x="6583879" y="9164860"/>
              <a:ext cx="25086" cy="33326"/>
            </a:xfrm>
            <a:custGeom>
              <a:avLst/>
              <a:gdLst>
                <a:gd name="connsiteX0" fmla="*/ 19419 w 25086"/>
                <a:gd name="connsiteY0" fmla="*/ 26303 h 33326"/>
                <a:gd name="connsiteX1" fmla="*/ 1101 w 25086"/>
                <a:gd name="connsiteY1" fmla="*/ 26303 h 33326"/>
                <a:gd name="connsiteX2" fmla="*/ 362 w 25086"/>
                <a:gd name="connsiteY2" fmla="*/ 26056 h 33326"/>
                <a:gd name="connsiteX3" fmla="*/ 267 w 25086"/>
                <a:gd name="connsiteY3" fmla="*/ 24549 h 33326"/>
                <a:gd name="connsiteX4" fmla="*/ 362 w 25086"/>
                <a:gd name="connsiteY4" fmla="*/ 24455 h 33326"/>
                <a:gd name="connsiteX5" fmla="*/ 19624 w 25086"/>
                <a:gd name="connsiteY5" fmla="*/ 345 h 33326"/>
                <a:gd name="connsiteX6" fmla="*/ 19624 w 25086"/>
                <a:gd name="connsiteY6" fmla="*/ 345 h 33326"/>
                <a:gd name="connsiteX7" fmla="*/ 21251 w 25086"/>
                <a:gd name="connsiteY7" fmla="*/ 329 h 33326"/>
                <a:gd name="connsiteX8" fmla="*/ 21267 w 25086"/>
                <a:gd name="connsiteY8" fmla="*/ 345 h 33326"/>
                <a:gd name="connsiteX9" fmla="*/ 21637 w 25086"/>
                <a:gd name="connsiteY9" fmla="*/ 920 h 33326"/>
                <a:gd name="connsiteX10" fmla="*/ 21637 w 25086"/>
                <a:gd name="connsiteY10" fmla="*/ 1126 h 33326"/>
                <a:gd name="connsiteX11" fmla="*/ 21637 w 25086"/>
                <a:gd name="connsiteY11" fmla="*/ 24167 h 33326"/>
                <a:gd name="connsiteX12" fmla="*/ 23896 w 25086"/>
                <a:gd name="connsiteY12" fmla="*/ 24167 h 33326"/>
                <a:gd name="connsiteX13" fmla="*/ 25087 w 25086"/>
                <a:gd name="connsiteY13" fmla="*/ 25317 h 33326"/>
                <a:gd name="connsiteX14" fmla="*/ 23938 w 25086"/>
                <a:gd name="connsiteY14" fmla="*/ 26468 h 33326"/>
                <a:gd name="connsiteX15" fmla="*/ 23896 w 25086"/>
                <a:gd name="connsiteY15" fmla="*/ 26467 h 33326"/>
                <a:gd name="connsiteX16" fmla="*/ 21637 w 25086"/>
                <a:gd name="connsiteY16" fmla="*/ 26467 h 33326"/>
                <a:gd name="connsiteX17" fmla="*/ 21637 w 25086"/>
                <a:gd name="connsiteY17" fmla="*/ 32176 h 33326"/>
                <a:gd name="connsiteX18" fmla="*/ 20488 w 25086"/>
                <a:gd name="connsiteY18" fmla="*/ 33327 h 33326"/>
                <a:gd name="connsiteX19" fmla="*/ 20446 w 25086"/>
                <a:gd name="connsiteY19" fmla="*/ 33326 h 33326"/>
                <a:gd name="connsiteX20" fmla="*/ 19296 w 25086"/>
                <a:gd name="connsiteY20" fmla="*/ 32217 h 33326"/>
                <a:gd name="connsiteX21" fmla="*/ 19419 w 25086"/>
                <a:gd name="connsiteY21" fmla="*/ 24003 h 33326"/>
                <a:gd name="connsiteX22" fmla="*/ 19419 w 25086"/>
                <a:gd name="connsiteY22" fmla="*/ 4452 h 33326"/>
                <a:gd name="connsiteX23" fmla="*/ 3688 w 25086"/>
                <a:gd name="connsiteY23" fmla="*/ 24044 h 3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86" h="33326">
                  <a:moveTo>
                    <a:pt x="19419" y="26303"/>
                  </a:moveTo>
                  <a:lnTo>
                    <a:pt x="1101" y="26303"/>
                  </a:lnTo>
                  <a:cubicBezTo>
                    <a:pt x="832" y="26321"/>
                    <a:pt x="566" y="26232"/>
                    <a:pt x="362" y="26056"/>
                  </a:cubicBezTo>
                  <a:cubicBezTo>
                    <a:pt x="-81" y="25666"/>
                    <a:pt x="-123" y="24991"/>
                    <a:pt x="267" y="24549"/>
                  </a:cubicBezTo>
                  <a:cubicBezTo>
                    <a:pt x="296" y="24516"/>
                    <a:pt x="328" y="24484"/>
                    <a:pt x="362" y="24455"/>
                  </a:cubicBezTo>
                  <a:lnTo>
                    <a:pt x="19624" y="345"/>
                  </a:lnTo>
                  <a:lnTo>
                    <a:pt x="19624" y="345"/>
                  </a:lnTo>
                  <a:cubicBezTo>
                    <a:pt x="20069" y="-109"/>
                    <a:pt x="20797" y="-116"/>
                    <a:pt x="21251" y="329"/>
                  </a:cubicBezTo>
                  <a:cubicBezTo>
                    <a:pt x="21256" y="334"/>
                    <a:pt x="21262" y="340"/>
                    <a:pt x="21267" y="345"/>
                  </a:cubicBezTo>
                  <a:cubicBezTo>
                    <a:pt x="21419" y="517"/>
                    <a:pt x="21544" y="711"/>
                    <a:pt x="21637" y="920"/>
                  </a:cubicBezTo>
                  <a:cubicBezTo>
                    <a:pt x="21628" y="988"/>
                    <a:pt x="21628" y="1057"/>
                    <a:pt x="21637" y="1126"/>
                  </a:cubicBezTo>
                  <a:lnTo>
                    <a:pt x="21637" y="24167"/>
                  </a:lnTo>
                  <a:lnTo>
                    <a:pt x="23896" y="24167"/>
                  </a:lnTo>
                  <a:cubicBezTo>
                    <a:pt x="24538" y="24167"/>
                    <a:pt x="25065" y="24675"/>
                    <a:pt x="25087" y="25317"/>
                  </a:cubicBezTo>
                  <a:cubicBezTo>
                    <a:pt x="25087" y="25952"/>
                    <a:pt x="24573" y="26467"/>
                    <a:pt x="23938" y="26468"/>
                  </a:cubicBezTo>
                  <a:cubicBezTo>
                    <a:pt x="23924" y="26468"/>
                    <a:pt x="23910" y="26468"/>
                    <a:pt x="23896" y="26467"/>
                  </a:cubicBezTo>
                  <a:lnTo>
                    <a:pt x="21637" y="26467"/>
                  </a:lnTo>
                  <a:lnTo>
                    <a:pt x="21637" y="32176"/>
                  </a:lnTo>
                  <a:cubicBezTo>
                    <a:pt x="21637" y="32811"/>
                    <a:pt x="21123" y="33326"/>
                    <a:pt x="20488" y="33327"/>
                  </a:cubicBezTo>
                  <a:cubicBezTo>
                    <a:pt x="20474" y="33327"/>
                    <a:pt x="20460" y="33327"/>
                    <a:pt x="20446" y="33326"/>
                  </a:cubicBezTo>
                  <a:cubicBezTo>
                    <a:pt x="19826" y="33326"/>
                    <a:pt x="19318" y="32836"/>
                    <a:pt x="19296" y="32217"/>
                  </a:cubicBezTo>
                  <a:close/>
                  <a:moveTo>
                    <a:pt x="19419" y="24003"/>
                  </a:moveTo>
                  <a:lnTo>
                    <a:pt x="19419" y="4452"/>
                  </a:lnTo>
                  <a:lnTo>
                    <a:pt x="3688" y="24044"/>
                  </a:ln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8" name="Forme libre : forme 157">
              <a:extLst>
                <a:ext uri="{FF2B5EF4-FFF2-40B4-BE49-F238E27FC236}">
                  <a16:creationId xmlns:a16="http://schemas.microsoft.com/office/drawing/2014/main" id="{7ABFF00D-EC2D-4908-9335-B9AA00E5BC95}"/>
                </a:ext>
              </a:extLst>
            </p:cNvPr>
            <p:cNvSpPr/>
            <p:nvPr/>
          </p:nvSpPr>
          <p:spPr>
            <a:xfrm flipH="1">
              <a:off x="6616178" y="9164794"/>
              <a:ext cx="19709" cy="33391"/>
            </a:xfrm>
            <a:custGeom>
              <a:avLst/>
              <a:gdLst>
                <a:gd name="connsiteX0" fmla="*/ 345 w 19709"/>
                <a:gd name="connsiteY0" fmla="*/ 29901 h 33391"/>
                <a:gd name="connsiteX1" fmla="*/ 329 w 19709"/>
                <a:gd name="connsiteY1" fmla="*/ 28274 h 33391"/>
                <a:gd name="connsiteX2" fmla="*/ 345 w 19709"/>
                <a:gd name="connsiteY2" fmla="*/ 28258 h 33391"/>
                <a:gd name="connsiteX3" fmla="*/ 2029 w 19709"/>
                <a:gd name="connsiteY3" fmla="*/ 28217 h 33391"/>
                <a:gd name="connsiteX4" fmla="*/ 2070 w 19709"/>
                <a:gd name="connsiteY4" fmla="*/ 28258 h 33391"/>
                <a:gd name="connsiteX5" fmla="*/ 8395 w 19709"/>
                <a:gd name="connsiteY5" fmla="*/ 30804 h 33391"/>
                <a:gd name="connsiteX6" fmla="*/ 16723 w 19709"/>
                <a:gd name="connsiteY6" fmla="*/ 21265 h 33391"/>
                <a:gd name="connsiteX7" fmla="*/ 8395 w 19709"/>
                <a:gd name="connsiteY7" fmla="*/ 12938 h 33391"/>
                <a:gd name="connsiteX8" fmla="*/ 2029 w 19709"/>
                <a:gd name="connsiteY8" fmla="*/ 15607 h 33391"/>
                <a:gd name="connsiteX9" fmla="*/ 403 w 19709"/>
                <a:gd name="connsiteY9" fmla="*/ 15624 h 33391"/>
                <a:gd name="connsiteX10" fmla="*/ 386 w 19709"/>
                <a:gd name="connsiteY10" fmla="*/ 15607 h 33391"/>
                <a:gd name="connsiteX11" fmla="*/ 99 w 19709"/>
                <a:gd name="connsiteY11" fmla="*/ 15238 h 33391"/>
                <a:gd name="connsiteX12" fmla="*/ 99 w 19709"/>
                <a:gd name="connsiteY12" fmla="*/ 15238 h 33391"/>
                <a:gd name="connsiteX13" fmla="*/ 99 w 19709"/>
                <a:gd name="connsiteY13" fmla="*/ 15238 h 33391"/>
                <a:gd name="connsiteX14" fmla="*/ 99 w 19709"/>
                <a:gd name="connsiteY14" fmla="*/ 14868 h 33391"/>
                <a:gd name="connsiteX15" fmla="*/ 99 w 19709"/>
                <a:gd name="connsiteY15" fmla="*/ 14622 h 33391"/>
                <a:gd name="connsiteX16" fmla="*/ 1701 w 19709"/>
                <a:gd name="connsiteY16" fmla="*/ 1150 h 33391"/>
                <a:gd name="connsiteX17" fmla="*/ 2193 w 19709"/>
                <a:gd name="connsiteY17" fmla="*/ 288 h 33391"/>
                <a:gd name="connsiteX18" fmla="*/ 2933 w 19709"/>
                <a:gd name="connsiteY18" fmla="*/ 0 h 33391"/>
                <a:gd name="connsiteX19" fmla="*/ 18499 w 19709"/>
                <a:gd name="connsiteY19" fmla="*/ 0 h 33391"/>
                <a:gd name="connsiteX20" fmla="*/ 19690 w 19709"/>
                <a:gd name="connsiteY20" fmla="*/ 1191 h 33391"/>
                <a:gd name="connsiteX21" fmla="*/ 18583 w 19709"/>
                <a:gd name="connsiteY21" fmla="*/ 2382 h 33391"/>
                <a:gd name="connsiteX22" fmla="*/ 18499 w 19709"/>
                <a:gd name="connsiteY22" fmla="*/ 2382 h 33391"/>
                <a:gd name="connsiteX23" fmla="*/ 3960 w 19709"/>
                <a:gd name="connsiteY23" fmla="*/ 2382 h 33391"/>
                <a:gd name="connsiteX24" fmla="*/ 2768 w 19709"/>
                <a:gd name="connsiteY24" fmla="*/ 12322 h 33391"/>
                <a:gd name="connsiteX25" fmla="*/ 8477 w 19709"/>
                <a:gd name="connsiteY25" fmla="*/ 10761 h 33391"/>
                <a:gd name="connsiteX26" fmla="*/ 16446 w 19709"/>
                <a:gd name="connsiteY26" fmla="*/ 14047 h 33391"/>
                <a:gd name="connsiteX27" fmla="*/ 16446 w 19709"/>
                <a:gd name="connsiteY27" fmla="*/ 30065 h 33391"/>
                <a:gd name="connsiteX28" fmla="*/ 8436 w 19709"/>
                <a:gd name="connsiteY28" fmla="*/ 33392 h 33391"/>
                <a:gd name="connsiteX29" fmla="*/ 345 w 19709"/>
                <a:gd name="connsiteY29" fmla="*/ 29901 h 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09" h="33391">
                  <a:moveTo>
                    <a:pt x="345" y="29901"/>
                  </a:moveTo>
                  <a:cubicBezTo>
                    <a:pt x="-108" y="29456"/>
                    <a:pt x="-116" y="28728"/>
                    <a:pt x="329" y="28274"/>
                  </a:cubicBezTo>
                  <a:cubicBezTo>
                    <a:pt x="334" y="28269"/>
                    <a:pt x="340" y="28263"/>
                    <a:pt x="345" y="28258"/>
                  </a:cubicBezTo>
                  <a:cubicBezTo>
                    <a:pt x="799" y="27781"/>
                    <a:pt x="1553" y="27763"/>
                    <a:pt x="2029" y="28217"/>
                  </a:cubicBezTo>
                  <a:cubicBezTo>
                    <a:pt x="2043" y="28230"/>
                    <a:pt x="2057" y="28244"/>
                    <a:pt x="2070" y="28258"/>
                  </a:cubicBezTo>
                  <a:cubicBezTo>
                    <a:pt x="3770" y="29893"/>
                    <a:pt x="6037" y="30805"/>
                    <a:pt x="8395" y="30804"/>
                  </a:cubicBezTo>
                  <a:cubicBezTo>
                    <a:pt x="13329" y="30469"/>
                    <a:pt x="17057" y="26199"/>
                    <a:pt x="16723" y="21265"/>
                  </a:cubicBezTo>
                  <a:cubicBezTo>
                    <a:pt x="16419" y="16797"/>
                    <a:pt x="12863" y="13241"/>
                    <a:pt x="8395" y="12938"/>
                  </a:cubicBezTo>
                  <a:cubicBezTo>
                    <a:pt x="6005" y="12959"/>
                    <a:pt x="3719" y="13918"/>
                    <a:pt x="2029" y="15607"/>
                  </a:cubicBezTo>
                  <a:cubicBezTo>
                    <a:pt x="1585" y="16061"/>
                    <a:pt x="857" y="16068"/>
                    <a:pt x="403" y="15624"/>
                  </a:cubicBezTo>
                  <a:cubicBezTo>
                    <a:pt x="397" y="15619"/>
                    <a:pt x="392" y="15613"/>
                    <a:pt x="386" y="15607"/>
                  </a:cubicBezTo>
                  <a:cubicBezTo>
                    <a:pt x="246" y="15527"/>
                    <a:pt x="142" y="15394"/>
                    <a:pt x="99" y="15238"/>
                  </a:cubicBezTo>
                  <a:lnTo>
                    <a:pt x="99" y="15238"/>
                  </a:lnTo>
                  <a:lnTo>
                    <a:pt x="99" y="15238"/>
                  </a:lnTo>
                  <a:cubicBezTo>
                    <a:pt x="55" y="15119"/>
                    <a:pt x="55" y="14987"/>
                    <a:pt x="99" y="14868"/>
                  </a:cubicBezTo>
                  <a:cubicBezTo>
                    <a:pt x="99" y="14868"/>
                    <a:pt x="99" y="14868"/>
                    <a:pt x="99" y="14622"/>
                  </a:cubicBezTo>
                  <a:lnTo>
                    <a:pt x="1701" y="1150"/>
                  </a:lnTo>
                  <a:cubicBezTo>
                    <a:pt x="1713" y="799"/>
                    <a:pt x="1897" y="476"/>
                    <a:pt x="2193" y="288"/>
                  </a:cubicBezTo>
                  <a:cubicBezTo>
                    <a:pt x="2396" y="104"/>
                    <a:pt x="2659" y="1"/>
                    <a:pt x="2933" y="0"/>
                  </a:cubicBezTo>
                  <a:lnTo>
                    <a:pt x="18499" y="0"/>
                  </a:lnTo>
                  <a:cubicBezTo>
                    <a:pt x="19157" y="0"/>
                    <a:pt x="19690" y="533"/>
                    <a:pt x="19690" y="1191"/>
                  </a:cubicBezTo>
                  <a:cubicBezTo>
                    <a:pt x="19713" y="1826"/>
                    <a:pt x="19218" y="2359"/>
                    <a:pt x="18583" y="2382"/>
                  </a:cubicBezTo>
                  <a:cubicBezTo>
                    <a:pt x="18555" y="2383"/>
                    <a:pt x="18527" y="2383"/>
                    <a:pt x="18499" y="2382"/>
                  </a:cubicBezTo>
                  <a:lnTo>
                    <a:pt x="3960" y="2382"/>
                  </a:lnTo>
                  <a:lnTo>
                    <a:pt x="2768" y="12322"/>
                  </a:lnTo>
                  <a:cubicBezTo>
                    <a:pt x="4504" y="11316"/>
                    <a:pt x="6471" y="10778"/>
                    <a:pt x="8477" y="10761"/>
                  </a:cubicBezTo>
                  <a:cubicBezTo>
                    <a:pt x="11466" y="10746"/>
                    <a:pt x="14336" y="11930"/>
                    <a:pt x="16446" y="14047"/>
                  </a:cubicBezTo>
                  <a:cubicBezTo>
                    <a:pt x="20797" y="18500"/>
                    <a:pt x="20797" y="25612"/>
                    <a:pt x="16446" y="30065"/>
                  </a:cubicBezTo>
                  <a:cubicBezTo>
                    <a:pt x="14312" y="32176"/>
                    <a:pt x="11438" y="33370"/>
                    <a:pt x="8436" y="33392"/>
                  </a:cubicBezTo>
                  <a:cubicBezTo>
                    <a:pt x="5378" y="33372"/>
                    <a:pt x="2458" y="32112"/>
                    <a:pt x="345" y="29901"/>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59" name="Forme libre : forme 158">
              <a:extLst>
                <a:ext uri="{FF2B5EF4-FFF2-40B4-BE49-F238E27FC236}">
                  <a16:creationId xmlns:a16="http://schemas.microsoft.com/office/drawing/2014/main" id="{2116F65C-F54C-4D5D-87C6-A8BD180D2CBC}"/>
                </a:ext>
              </a:extLst>
            </p:cNvPr>
            <p:cNvSpPr/>
            <p:nvPr/>
          </p:nvSpPr>
          <p:spPr>
            <a:xfrm flipH="1">
              <a:off x="6645144" y="9164547"/>
              <a:ext cx="21973" cy="33394"/>
            </a:xfrm>
            <a:custGeom>
              <a:avLst/>
              <a:gdLst>
                <a:gd name="connsiteX0" fmla="*/ 3127 w 21973"/>
                <a:gd name="connsiteY0" fmla="*/ 7271 h 33394"/>
                <a:gd name="connsiteX1" fmla="*/ 14833 w 21973"/>
                <a:gd name="connsiteY1" fmla="*/ 1 h 33394"/>
                <a:gd name="connsiteX2" fmla="*/ 16024 w 21973"/>
                <a:gd name="connsiteY2" fmla="*/ 1069 h 33394"/>
                <a:gd name="connsiteX3" fmla="*/ 14874 w 21973"/>
                <a:gd name="connsiteY3" fmla="*/ 2342 h 33394"/>
                <a:gd name="connsiteX4" fmla="*/ 5140 w 21973"/>
                <a:gd name="connsiteY4" fmla="*/ 8462 h 33394"/>
                <a:gd name="connsiteX5" fmla="*/ 2799 w 21973"/>
                <a:gd name="connsiteY5" fmla="*/ 15156 h 33394"/>
                <a:gd name="connsiteX6" fmla="*/ 18279 w 21973"/>
                <a:gd name="connsiteY6" fmla="*/ 14220 h 33394"/>
                <a:gd name="connsiteX7" fmla="*/ 19215 w 21973"/>
                <a:gd name="connsiteY7" fmla="*/ 29701 h 33394"/>
                <a:gd name="connsiteX8" fmla="*/ 3735 w 21973"/>
                <a:gd name="connsiteY8" fmla="*/ 30637 h 33394"/>
                <a:gd name="connsiteX9" fmla="*/ 47 w 21973"/>
                <a:gd name="connsiteY9" fmla="*/ 22796 h 33394"/>
                <a:gd name="connsiteX10" fmla="*/ 47 w 21973"/>
                <a:gd name="connsiteY10" fmla="*/ 20578 h 33394"/>
                <a:gd name="connsiteX11" fmla="*/ 3127 w 21973"/>
                <a:gd name="connsiteY11" fmla="*/ 7271 h 33394"/>
                <a:gd name="connsiteX12" fmla="*/ 2388 w 21973"/>
                <a:gd name="connsiteY12" fmla="*/ 22549 h 33394"/>
                <a:gd name="connsiteX13" fmla="*/ 2388 w 21973"/>
                <a:gd name="connsiteY13" fmla="*/ 23165 h 33394"/>
                <a:gd name="connsiteX14" fmla="*/ 2388 w 21973"/>
                <a:gd name="connsiteY14" fmla="*/ 23494 h 33394"/>
                <a:gd name="connsiteX15" fmla="*/ 11898 w 21973"/>
                <a:gd name="connsiteY15" fmla="*/ 31854 h 33394"/>
                <a:gd name="connsiteX16" fmla="*/ 20258 w 21973"/>
                <a:gd name="connsiteY16" fmla="*/ 22344 h 33394"/>
                <a:gd name="connsiteX17" fmla="*/ 10748 w 21973"/>
                <a:gd name="connsiteY17" fmla="*/ 13984 h 33394"/>
                <a:gd name="connsiteX18" fmla="*/ 2388 w 21973"/>
                <a:gd name="connsiteY18" fmla="*/ 22344 h 3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73" h="33394">
                  <a:moveTo>
                    <a:pt x="3127" y="7271"/>
                  </a:moveTo>
                  <a:cubicBezTo>
                    <a:pt x="5421" y="2903"/>
                    <a:pt x="9901" y="121"/>
                    <a:pt x="14833" y="1"/>
                  </a:cubicBezTo>
                  <a:cubicBezTo>
                    <a:pt x="15453" y="-23"/>
                    <a:pt x="15980" y="450"/>
                    <a:pt x="16024" y="1069"/>
                  </a:cubicBezTo>
                  <a:cubicBezTo>
                    <a:pt x="16027" y="1726"/>
                    <a:pt x="15529" y="2278"/>
                    <a:pt x="14874" y="2342"/>
                  </a:cubicBezTo>
                  <a:cubicBezTo>
                    <a:pt x="10759" y="2463"/>
                    <a:pt x="7033" y="4805"/>
                    <a:pt x="5140" y="8462"/>
                  </a:cubicBezTo>
                  <a:cubicBezTo>
                    <a:pt x="3995" y="10549"/>
                    <a:pt x="3204" y="12811"/>
                    <a:pt x="2799" y="15156"/>
                  </a:cubicBezTo>
                  <a:cubicBezTo>
                    <a:pt x="6815" y="10623"/>
                    <a:pt x="13746" y="10204"/>
                    <a:pt x="18279" y="14220"/>
                  </a:cubicBezTo>
                  <a:cubicBezTo>
                    <a:pt x="22812" y="18237"/>
                    <a:pt x="23232" y="25167"/>
                    <a:pt x="19215" y="29701"/>
                  </a:cubicBezTo>
                  <a:cubicBezTo>
                    <a:pt x="15199" y="34234"/>
                    <a:pt x="8268" y="34653"/>
                    <a:pt x="3735" y="30637"/>
                  </a:cubicBezTo>
                  <a:cubicBezTo>
                    <a:pt x="1481" y="28640"/>
                    <a:pt x="148" y="25805"/>
                    <a:pt x="47" y="22796"/>
                  </a:cubicBezTo>
                  <a:cubicBezTo>
                    <a:pt x="-16" y="22058"/>
                    <a:pt x="-16" y="21316"/>
                    <a:pt x="47" y="20578"/>
                  </a:cubicBezTo>
                  <a:cubicBezTo>
                    <a:pt x="-45" y="15955"/>
                    <a:pt x="1013" y="11383"/>
                    <a:pt x="3127" y="7271"/>
                  </a:cubicBezTo>
                  <a:close/>
                  <a:moveTo>
                    <a:pt x="2388" y="22549"/>
                  </a:moveTo>
                  <a:cubicBezTo>
                    <a:pt x="2365" y="22754"/>
                    <a:pt x="2365" y="22961"/>
                    <a:pt x="2388" y="23165"/>
                  </a:cubicBezTo>
                  <a:cubicBezTo>
                    <a:pt x="2411" y="23274"/>
                    <a:pt x="2411" y="23386"/>
                    <a:pt x="2388" y="23494"/>
                  </a:cubicBezTo>
                  <a:cubicBezTo>
                    <a:pt x="2706" y="28429"/>
                    <a:pt x="6964" y="32172"/>
                    <a:pt x="11898" y="31854"/>
                  </a:cubicBezTo>
                  <a:cubicBezTo>
                    <a:pt x="16833" y="31537"/>
                    <a:pt x="20576" y="27279"/>
                    <a:pt x="20258" y="22344"/>
                  </a:cubicBezTo>
                  <a:cubicBezTo>
                    <a:pt x="19941" y="17409"/>
                    <a:pt x="15683" y="13666"/>
                    <a:pt x="10748" y="13984"/>
                  </a:cubicBezTo>
                  <a:cubicBezTo>
                    <a:pt x="6256" y="14273"/>
                    <a:pt x="2677" y="17852"/>
                    <a:pt x="2388" y="22344"/>
                  </a:cubicBezTo>
                  <a:close/>
                </a:path>
              </a:pathLst>
            </a:custGeom>
            <a:solidFill>
              <a:srgbClr val="F8F8F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dirty="0"/>
            </a:p>
          </p:txBody>
        </p:sp>
        <p:sp>
          <p:nvSpPr>
            <p:cNvPr id="160" name="Forme libre : forme 159">
              <a:extLst>
                <a:ext uri="{FF2B5EF4-FFF2-40B4-BE49-F238E27FC236}">
                  <a16:creationId xmlns:a16="http://schemas.microsoft.com/office/drawing/2014/main" id="{F00AA90D-BE4E-4BFA-A2BD-C285E5647C56}"/>
                </a:ext>
              </a:extLst>
            </p:cNvPr>
            <p:cNvSpPr/>
            <p:nvPr/>
          </p:nvSpPr>
          <p:spPr>
            <a:xfrm rot="-9000">
              <a:off x="6150055" y="9256135"/>
              <a:ext cx="291283" cy="14334"/>
            </a:xfrm>
            <a:custGeom>
              <a:avLst/>
              <a:gdLst>
                <a:gd name="connsiteX0" fmla="*/ 0 w 291283"/>
                <a:gd name="connsiteY0" fmla="*/ 0 h 14334"/>
                <a:gd name="connsiteX1" fmla="*/ 291284 w 291283"/>
                <a:gd name="connsiteY1" fmla="*/ 0 h 14334"/>
                <a:gd name="connsiteX2" fmla="*/ 291284 w 291283"/>
                <a:gd name="connsiteY2" fmla="*/ 14334 h 14334"/>
                <a:gd name="connsiteX3" fmla="*/ 0 w 291283"/>
                <a:gd name="connsiteY3" fmla="*/ 14334 h 14334"/>
              </a:gdLst>
              <a:ahLst/>
              <a:cxnLst>
                <a:cxn ang="0">
                  <a:pos x="connsiteX0" y="connsiteY0"/>
                </a:cxn>
                <a:cxn ang="0">
                  <a:pos x="connsiteX1" y="connsiteY1"/>
                </a:cxn>
                <a:cxn ang="0">
                  <a:pos x="connsiteX2" y="connsiteY2"/>
                </a:cxn>
                <a:cxn ang="0">
                  <a:pos x="connsiteX3" y="connsiteY3"/>
                </a:cxn>
              </a:cxnLst>
              <a:rect l="l" t="t" r="r" b="b"/>
              <a:pathLst>
                <a:path w="291283" h="14334">
                  <a:moveTo>
                    <a:pt x="0" y="0"/>
                  </a:moveTo>
                  <a:lnTo>
                    <a:pt x="291284" y="0"/>
                  </a:lnTo>
                  <a:lnTo>
                    <a:pt x="291284" y="14334"/>
                  </a:lnTo>
                  <a:lnTo>
                    <a:pt x="0" y="14334"/>
                  </a:lnTo>
                  <a:close/>
                </a:path>
              </a:pathLst>
            </a:custGeom>
            <a:solidFill>
              <a:srgbClr val="37474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1" name="Forme libre : forme 160">
              <a:extLst>
                <a:ext uri="{FF2B5EF4-FFF2-40B4-BE49-F238E27FC236}">
                  <a16:creationId xmlns:a16="http://schemas.microsoft.com/office/drawing/2014/main" id="{A7EB7A05-19B8-4096-9C73-88D072F13714}"/>
                </a:ext>
              </a:extLst>
            </p:cNvPr>
            <p:cNvSpPr/>
            <p:nvPr/>
          </p:nvSpPr>
          <p:spPr>
            <a:xfrm>
              <a:off x="6147725" y="9290557"/>
              <a:ext cx="206223" cy="14334"/>
            </a:xfrm>
            <a:custGeom>
              <a:avLst/>
              <a:gdLst>
                <a:gd name="connsiteX0" fmla="*/ 0 w 206223"/>
                <a:gd name="connsiteY0" fmla="*/ 0 h 14334"/>
                <a:gd name="connsiteX1" fmla="*/ 206223 w 206223"/>
                <a:gd name="connsiteY1" fmla="*/ 0 h 14334"/>
                <a:gd name="connsiteX2" fmla="*/ 206223 w 206223"/>
                <a:gd name="connsiteY2" fmla="*/ 14334 h 14334"/>
                <a:gd name="connsiteX3" fmla="*/ 0 w 206223"/>
                <a:gd name="connsiteY3" fmla="*/ 14334 h 14334"/>
              </a:gdLst>
              <a:ahLst/>
              <a:cxnLst>
                <a:cxn ang="0">
                  <a:pos x="connsiteX0" y="connsiteY0"/>
                </a:cxn>
                <a:cxn ang="0">
                  <a:pos x="connsiteX1" y="connsiteY1"/>
                </a:cxn>
                <a:cxn ang="0">
                  <a:pos x="connsiteX2" y="connsiteY2"/>
                </a:cxn>
                <a:cxn ang="0">
                  <a:pos x="connsiteX3" y="connsiteY3"/>
                </a:cxn>
              </a:cxnLst>
              <a:rect l="l" t="t" r="r" b="b"/>
              <a:pathLst>
                <a:path w="206223" h="14334">
                  <a:moveTo>
                    <a:pt x="0" y="0"/>
                  </a:moveTo>
                  <a:lnTo>
                    <a:pt x="206223" y="0"/>
                  </a:lnTo>
                  <a:lnTo>
                    <a:pt x="206223" y="14334"/>
                  </a:lnTo>
                  <a:lnTo>
                    <a:pt x="0" y="14334"/>
                  </a:lnTo>
                  <a:close/>
                </a:path>
              </a:pathLst>
            </a:custGeom>
            <a:solidFill>
              <a:srgbClr val="37474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2" name="Forme libre : forme 161">
              <a:extLst>
                <a:ext uri="{FF2B5EF4-FFF2-40B4-BE49-F238E27FC236}">
                  <a16:creationId xmlns:a16="http://schemas.microsoft.com/office/drawing/2014/main" id="{BFAEAD49-535D-45AB-A801-6FD18EF3589A}"/>
                </a:ext>
              </a:extLst>
            </p:cNvPr>
            <p:cNvSpPr/>
            <p:nvPr/>
          </p:nvSpPr>
          <p:spPr>
            <a:xfrm rot="-9000">
              <a:off x="6401158" y="9016218"/>
              <a:ext cx="145272" cy="14334"/>
            </a:xfrm>
            <a:custGeom>
              <a:avLst/>
              <a:gdLst>
                <a:gd name="connsiteX0" fmla="*/ 0 w 145272"/>
                <a:gd name="connsiteY0" fmla="*/ 0 h 14334"/>
                <a:gd name="connsiteX1" fmla="*/ 145272 w 145272"/>
                <a:gd name="connsiteY1" fmla="*/ 0 h 14334"/>
                <a:gd name="connsiteX2" fmla="*/ 145272 w 145272"/>
                <a:gd name="connsiteY2" fmla="*/ 14334 h 14334"/>
                <a:gd name="connsiteX3" fmla="*/ 0 w 145272"/>
                <a:gd name="connsiteY3" fmla="*/ 14334 h 14334"/>
              </a:gdLst>
              <a:ahLst/>
              <a:cxnLst>
                <a:cxn ang="0">
                  <a:pos x="connsiteX0" y="connsiteY0"/>
                </a:cxn>
                <a:cxn ang="0">
                  <a:pos x="connsiteX1" y="connsiteY1"/>
                </a:cxn>
                <a:cxn ang="0">
                  <a:pos x="connsiteX2" y="connsiteY2"/>
                </a:cxn>
                <a:cxn ang="0">
                  <a:pos x="connsiteX3" y="connsiteY3"/>
                </a:cxn>
              </a:cxnLst>
              <a:rect l="l" t="t" r="r" b="b"/>
              <a:pathLst>
                <a:path w="145272" h="14334">
                  <a:moveTo>
                    <a:pt x="0" y="0"/>
                  </a:moveTo>
                  <a:lnTo>
                    <a:pt x="145272" y="0"/>
                  </a:lnTo>
                  <a:lnTo>
                    <a:pt x="145272" y="14334"/>
                  </a:lnTo>
                  <a:lnTo>
                    <a:pt x="0" y="14334"/>
                  </a:lnTo>
                  <a:close/>
                </a:path>
              </a:pathLst>
            </a:custGeom>
            <a:solidFill>
              <a:srgbClr val="37474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grpSp>
          <p:nvGrpSpPr>
            <p:cNvPr id="163" name="Graphique 118">
              <a:extLst>
                <a:ext uri="{FF2B5EF4-FFF2-40B4-BE49-F238E27FC236}">
                  <a16:creationId xmlns:a16="http://schemas.microsoft.com/office/drawing/2014/main" id="{BA09473C-5385-4018-95BC-1A45C2EC4E63}"/>
                </a:ext>
              </a:extLst>
            </p:cNvPr>
            <p:cNvGrpSpPr/>
            <p:nvPr/>
          </p:nvGrpSpPr>
          <p:grpSpPr>
            <a:xfrm>
              <a:off x="6631186" y="9016113"/>
              <a:ext cx="33843" cy="61402"/>
              <a:chOff x="6631186" y="9016113"/>
              <a:chExt cx="33843" cy="61402"/>
            </a:xfrm>
            <a:solidFill>
              <a:srgbClr val="FFFFFF"/>
            </a:solidFill>
          </p:grpSpPr>
          <p:sp>
            <p:nvSpPr>
              <p:cNvPr id="171" name="Forme libre : forme 170">
                <a:extLst>
                  <a:ext uri="{FF2B5EF4-FFF2-40B4-BE49-F238E27FC236}">
                    <a16:creationId xmlns:a16="http://schemas.microsoft.com/office/drawing/2014/main" id="{7EE3178C-6130-447D-A201-3C94CD5A711B}"/>
                  </a:ext>
                </a:extLst>
              </p:cNvPr>
              <p:cNvSpPr/>
              <p:nvPr/>
            </p:nvSpPr>
            <p:spPr>
              <a:xfrm>
                <a:off x="6648395" y="9016113"/>
                <a:ext cx="16634" cy="61402"/>
              </a:xfrm>
              <a:custGeom>
                <a:avLst/>
                <a:gdLst>
                  <a:gd name="connsiteX0" fmla="*/ 4272 w 16634"/>
                  <a:gd name="connsiteY0" fmla="*/ 61115 h 61402"/>
                  <a:gd name="connsiteX1" fmla="*/ 1561 w 16634"/>
                  <a:gd name="connsiteY1" fmla="*/ 58405 h 61402"/>
                  <a:gd name="connsiteX2" fmla="*/ 0 w 16634"/>
                  <a:gd name="connsiteY2" fmla="*/ 56844 h 61402"/>
                  <a:gd name="connsiteX3" fmla="*/ 380 w 16634"/>
                  <a:gd name="connsiteY3" fmla="*/ 4569 h 61402"/>
                  <a:gd name="connsiteX4" fmla="*/ 0 w 16634"/>
                  <a:gd name="connsiteY4" fmla="*/ 4189 h 61402"/>
                  <a:gd name="connsiteX5" fmla="*/ 1520 w 16634"/>
                  <a:gd name="connsiteY5" fmla="*/ 2711 h 61402"/>
                  <a:gd name="connsiteX6" fmla="*/ 4230 w 16634"/>
                  <a:gd name="connsiteY6" fmla="*/ 0 h 61402"/>
                  <a:gd name="connsiteX7" fmla="*/ 4230 w 16634"/>
                  <a:gd name="connsiteY7" fmla="*/ 0 h 61402"/>
                  <a:gd name="connsiteX8" fmla="*/ 4230 w 16634"/>
                  <a:gd name="connsiteY8" fmla="*/ 0 h 61402"/>
                  <a:gd name="connsiteX9" fmla="*/ 4230 w 16634"/>
                  <a:gd name="connsiteY9" fmla="*/ 205 h 61402"/>
                  <a:gd name="connsiteX10" fmla="*/ 7311 w 16634"/>
                  <a:gd name="connsiteY10" fmla="*/ 3655 h 61402"/>
                  <a:gd name="connsiteX11" fmla="*/ 12404 w 16634"/>
                  <a:gd name="connsiteY11" fmla="*/ 11870 h 61402"/>
                  <a:gd name="connsiteX12" fmla="*/ 15936 w 16634"/>
                  <a:gd name="connsiteY12" fmla="*/ 22425 h 61402"/>
                  <a:gd name="connsiteX13" fmla="*/ 16634 w 16634"/>
                  <a:gd name="connsiteY13" fmla="*/ 27724 h 61402"/>
                  <a:gd name="connsiteX14" fmla="*/ 16634 w 16634"/>
                  <a:gd name="connsiteY14" fmla="*/ 32365 h 61402"/>
                  <a:gd name="connsiteX15" fmla="*/ 16388 w 16634"/>
                  <a:gd name="connsiteY15" fmla="*/ 35979 h 61402"/>
                  <a:gd name="connsiteX16" fmla="*/ 14047 w 16634"/>
                  <a:gd name="connsiteY16" fmla="*/ 45672 h 61402"/>
                  <a:gd name="connsiteX17" fmla="*/ 10966 w 16634"/>
                  <a:gd name="connsiteY17" fmla="*/ 52244 h 61402"/>
                  <a:gd name="connsiteX18" fmla="*/ 6571 w 16634"/>
                  <a:gd name="connsiteY18" fmla="*/ 58528 h 61402"/>
                  <a:gd name="connsiteX19" fmla="*/ 3984 w 16634"/>
                  <a:gd name="connsiteY19" fmla="*/ 61403 h 6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34" h="61402">
                    <a:moveTo>
                      <a:pt x="4272" y="61115"/>
                    </a:moveTo>
                    <a:lnTo>
                      <a:pt x="1561" y="58405"/>
                    </a:lnTo>
                    <a:cubicBezTo>
                      <a:pt x="1027" y="57871"/>
                      <a:pt x="493" y="57378"/>
                      <a:pt x="0" y="56844"/>
                    </a:cubicBezTo>
                    <a:cubicBezTo>
                      <a:pt x="14540" y="42513"/>
                      <a:pt x="14710" y="19109"/>
                      <a:pt x="380" y="4569"/>
                    </a:cubicBezTo>
                    <a:cubicBezTo>
                      <a:pt x="254" y="4442"/>
                      <a:pt x="127" y="4315"/>
                      <a:pt x="0" y="4189"/>
                    </a:cubicBezTo>
                    <a:lnTo>
                      <a:pt x="1520" y="2711"/>
                    </a:lnTo>
                    <a:lnTo>
                      <a:pt x="4230" y="0"/>
                    </a:lnTo>
                    <a:cubicBezTo>
                      <a:pt x="4230" y="0"/>
                      <a:pt x="4230" y="0"/>
                      <a:pt x="4230" y="0"/>
                    </a:cubicBezTo>
                    <a:lnTo>
                      <a:pt x="4230" y="0"/>
                    </a:lnTo>
                    <a:lnTo>
                      <a:pt x="4230" y="205"/>
                    </a:lnTo>
                    <a:cubicBezTo>
                      <a:pt x="5257" y="1355"/>
                      <a:pt x="6325" y="2464"/>
                      <a:pt x="7311" y="3655"/>
                    </a:cubicBezTo>
                    <a:cubicBezTo>
                      <a:pt x="9314" y="6192"/>
                      <a:pt x="11023" y="8948"/>
                      <a:pt x="12404" y="11870"/>
                    </a:cubicBezTo>
                    <a:cubicBezTo>
                      <a:pt x="14062" y="15209"/>
                      <a:pt x="15251" y="18761"/>
                      <a:pt x="15936" y="22425"/>
                    </a:cubicBezTo>
                    <a:cubicBezTo>
                      <a:pt x="16265" y="24192"/>
                      <a:pt x="16429" y="25958"/>
                      <a:pt x="16634" y="27724"/>
                    </a:cubicBezTo>
                    <a:cubicBezTo>
                      <a:pt x="16634" y="28340"/>
                      <a:pt x="16634" y="32242"/>
                      <a:pt x="16634" y="32365"/>
                    </a:cubicBezTo>
                    <a:cubicBezTo>
                      <a:pt x="16634" y="33556"/>
                      <a:pt x="16634" y="34788"/>
                      <a:pt x="16388" y="35979"/>
                    </a:cubicBezTo>
                    <a:cubicBezTo>
                      <a:pt x="16004" y="39293"/>
                      <a:pt x="15218" y="42548"/>
                      <a:pt x="14047" y="45672"/>
                    </a:cubicBezTo>
                    <a:cubicBezTo>
                      <a:pt x="13230" y="47955"/>
                      <a:pt x="12199" y="50156"/>
                      <a:pt x="10966" y="52244"/>
                    </a:cubicBezTo>
                    <a:cubicBezTo>
                      <a:pt x="9710" y="54477"/>
                      <a:pt x="8238" y="56582"/>
                      <a:pt x="6571" y="58528"/>
                    </a:cubicBezTo>
                    <a:cubicBezTo>
                      <a:pt x="5750" y="59514"/>
                      <a:pt x="4846" y="60458"/>
                      <a:pt x="3984" y="61403"/>
                    </a:cubicBezTo>
                    <a:close/>
                  </a:path>
                </a:pathLst>
              </a:custGeom>
              <a:solidFill>
                <a:srgbClr val="FFFFF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72" name="Forme libre : forme 171">
                <a:extLst>
                  <a:ext uri="{FF2B5EF4-FFF2-40B4-BE49-F238E27FC236}">
                    <a16:creationId xmlns:a16="http://schemas.microsoft.com/office/drawing/2014/main" id="{08A70EC9-06A8-4685-A5F5-F99224050642}"/>
                  </a:ext>
                </a:extLst>
              </p:cNvPr>
              <p:cNvSpPr/>
              <p:nvPr/>
            </p:nvSpPr>
            <p:spPr>
              <a:xfrm>
                <a:off x="6639811" y="9024656"/>
                <a:ext cx="13236" cy="43947"/>
              </a:xfrm>
              <a:custGeom>
                <a:avLst/>
                <a:gdLst>
                  <a:gd name="connsiteX0" fmla="*/ 0 w 13236"/>
                  <a:gd name="connsiteY0" fmla="*/ 4313 h 43947"/>
                  <a:gd name="connsiteX1" fmla="*/ 4107 w 13236"/>
                  <a:gd name="connsiteY1" fmla="*/ 0 h 43947"/>
                  <a:gd name="connsiteX2" fmla="*/ 4200 w 13236"/>
                  <a:gd name="connsiteY2" fmla="*/ 43854 h 43947"/>
                  <a:gd name="connsiteX3" fmla="*/ 4107 w 13236"/>
                  <a:gd name="connsiteY3" fmla="*/ 43947 h 43947"/>
                  <a:gd name="connsiteX4" fmla="*/ 0 w 13236"/>
                  <a:gd name="connsiteY4" fmla="*/ 39635 h 43947"/>
                  <a:gd name="connsiteX5" fmla="*/ 7 w 13236"/>
                  <a:gd name="connsiteY5" fmla="*/ 4319 h 43947"/>
                  <a:gd name="connsiteX6" fmla="*/ 0 w 13236"/>
                  <a:gd name="connsiteY6" fmla="*/ 4313 h 4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6" h="43947">
                    <a:moveTo>
                      <a:pt x="0" y="4313"/>
                    </a:moveTo>
                    <a:lnTo>
                      <a:pt x="4107" y="0"/>
                    </a:lnTo>
                    <a:cubicBezTo>
                      <a:pt x="16243" y="12084"/>
                      <a:pt x="16285" y="31718"/>
                      <a:pt x="4200" y="43854"/>
                    </a:cubicBezTo>
                    <a:cubicBezTo>
                      <a:pt x="4169" y="43885"/>
                      <a:pt x="4138" y="43916"/>
                      <a:pt x="4107" y="43947"/>
                    </a:cubicBezTo>
                    <a:lnTo>
                      <a:pt x="0" y="39635"/>
                    </a:lnTo>
                    <a:cubicBezTo>
                      <a:pt x="9754" y="29884"/>
                      <a:pt x="9757" y="14073"/>
                      <a:pt x="7" y="4319"/>
                    </a:cubicBezTo>
                    <a:cubicBezTo>
                      <a:pt x="4" y="4317"/>
                      <a:pt x="2" y="4315"/>
                      <a:pt x="0" y="4313"/>
                    </a:cubicBezTo>
                    <a:close/>
                  </a:path>
                </a:pathLst>
              </a:custGeom>
              <a:solidFill>
                <a:srgbClr val="FFFFF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73" name="Forme libre : forme 172">
                <a:extLst>
                  <a:ext uri="{FF2B5EF4-FFF2-40B4-BE49-F238E27FC236}">
                    <a16:creationId xmlns:a16="http://schemas.microsoft.com/office/drawing/2014/main" id="{88C4EDC3-D56B-4A20-9E92-EE1AFA79AAE1}"/>
                  </a:ext>
                </a:extLst>
              </p:cNvPr>
              <p:cNvSpPr/>
              <p:nvPr/>
            </p:nvSpPr>
            <p:spPr>
              <a:xfrm>
                <a:off x="6631186" y="9033486"/>
                <a:ext cx="9664" cy="26491"/>
              </a:xfrm>
              <a:custGeom>
                <a:avLst/>
                <a:gdLst>
                  <a:gd name="connsiteX0" fmla="*/ 4313 w 9664"/>
                  <a:gd name="connsiteY0" fmla="*/ 26492 h 26491"/>
                  <a:gd name="connsiteX1" fmla="*/ 0 w 9664"/>
                  <a:gd name="connsiteY1" fmla="*/ 22384 h 26491"/>
                  <a:gd name="connsiteX2" fmla="*/ 3779 w 9664"/>
                  <a:gd name="connsiteY2" fmla="*/ 13348 h 26491"/>
                  <a:gd name="connsiteX3" fmla="*/ 0 w 9664"/>
                  <a:gd name="connsiteY3" fmla="*/ 4313 h 26491"/>
                  <a:gd name="connsiteX4" fmla="*/ 4107 w 9664"/>
                  <a:gd name="connsiteY4" fmla="*/ 0 h 26491"/>
                  <a:gd name="connsiteX5" fmla="*/ 4313 w 9664"/>
                  <a:gd name="connsiteY5" fmla="*/ 26492 h 2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4" h="26491">
                    <a:moveTo>
                      <a:pt x="4313" y="26492"/>
                    </a:moveTo>
                    <a:lnTo>
                      <a:pt x="0" y="22384"/>
                    </a:lnTo>
                    <a:cubicBezTo>
                      <a:pt x="2430" y="20007"/>
                      <a:pt x="3793" y="16747"/>
                      <a:pt x="3779" y="13348"/>
                    </a:cubicBezTo>
                    <a:cubicBezTo>
                      <a:pt x="3765" y="9955"/>
                      <a:pt x="2406" y="6705"/>
                      <a:pt x="0" y="4313"/>
                    </a:cubicBezTo>
                    <a:lnTo>
                      <a:pt x="4107" y="0"/>
                    </a:lnTo>
                    <a:cubicBezTo>
                      <a:pt x="11437" y="7277"/>
                      <a:pt x="11528" y="19102"/>
                      <a:pt x="4313" y="26492"/>
                    </a:cubicBezTo>
                    <a:close/>
                  </a:path>
                </a:pathLst>
              </a:custGeom>
              <a:solidFill>
                <a:srgbClr val="FFFFFF"/>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grpSp>
        <p:sp>
          <p:nvSpPr>
            <p:cNvPr id="164" name="Forme libre : forme 163">
              <a:extLst>
                <a:ext uri="{FF2B5EF4-FFF2-40B4-BE49-F238E27FC236}">
                  <a16:creationId xmlns:a16="http://schemas.microsoft.com/office/drawing/2014/main" id="{00AFDAB8-9CC0-462E-AFB1-453A221AA379}"/>
                </a:ext>
              </a:extLst>
            </p:cNvPr>
            <p:cNvSpPr/>
            <p:nvPr/>
          </p:nvSpPr>
          <p:spPr>
            <a:xfrm>
              <a:off x="5946992" y="9052430"/>
              <a:ext cx="229205" cy="348829"/>
            </a:xfrm>
            <a:custGeom>
              <a:avLst/>
              <a:gdLst>
                <a:gd name="connsiteX0" fmla="*/ 1944 w 229205"/>
                <a:gd name="connsiteY0" fmla="*/ 45171 h 348829"/>
                <a:gd name="connsiteX1" fmla="*/ 26587 w 229205"/>
                <a:gd name="connsiteY1" fmla="*/ 268767 h 348829"/>
                <a:gd name="connsiteX2" fmla="*/ 195435 w 229205"/>
                <a:gd name="connsiteY2" fmla="*/ 348735 h 348829"/>
                <a:gd name="connsiteX3" fmla="*/ 227759 w 229205"/>
                <a:gd name="connsiteY3" fmla="*/ 254269 h 348829"/>
                <a:gd name="connsiteX4" fmla="*/ 106637 w 229205"/>
                <a:gd name="connsiteY4" fmla="*/ 213197 h 348829"/>
                <a:gd name="connsiteX5" fmla="*/ 52545 w 229205"/>
                <a:gd name="connsiteY5" fmla="*/ 41679 h 348829"/>
                <a:gd name="connsiteX6" fmla="*/ 1944 w 229205"/>
                <a:gd name="connsiteY6" fmla="*/ 45171 h 34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05" h="348829">
                  <a:moveTo>
                    <a:pt x="1944" y="45171"/>
                  </a:moveTo>
                  <a:cubicBezTo>
                    <a:pt x="-2163" y="106779"/>
                    <a:pt x="-2163" y="233117"/>
                    <a:pt x="26587" y="268767"/>
                  </a:cubicBezTo>
                  <a:cubicBezTo>
                    <a:pt x="63963" y="315590"/>
                    <a:pt x="165411" y="341095"/>
                    <a:pt x="195435" y="348735"/>
                  </a:cubicBezTo>
                  <a:cubicBezTo>
                    <a:pt x="208496" y="352062"/>
                    <a:pt x="235768" y="266591"/>
                    <a:pt x="227759" y="254269"/>
                  </a:cubicBezTo>
                  <a:cubicBezTo>
                    <a:pt x="219750" y="241947"/>
                    <a:pt x="115057" y="219974"/>
                    <a:pt x="106637" y="213197"/>
                  </a:cubicBezTo>
                  <a:cubicBezTo>
                    <a:pt x="98217" y="206420"/>
                    <a:pt x="66838" y="91952"/>
                    <a:pt x="52545" y="41679"/>
                  </a:cubicBezTo>
                  <a:cubicBezTo>
                    <a:pt x="34227" y="-21490"/>
                    <a:pt x="5476" y="-6745"/>
                    <a:pt x="1944" y="45171"/>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5" name="Forme libre : forme 164">
              <a:extLst>
                <a:ext uri="{FF2B5EF4-FFF2-40B4-BE49-F238E27FC236}">
                  <a16:creationId xmlns:a16="http://schemas.microsoft.com/office/drawing/2014/main" id="{AF88404F-13A1-4840-AFBD-E15C34009399}"/>
                </a:ext>
              </a:extLst>
            </p:cNvPr>
            <p:cNvSpPr/>
            <p:nvPr/>
          </p:nvSpPr>
          <p:spPr>
            <a:xfrm>
              <a:off x="6109405" y="9295157"/>
              <a:ext cx="206975" cy="132561"/>
            </a:xfrm>
            <a:custGeom>
              <a:avLst/>
              <a:gdLst>
                <a:gd name="connsiteX0" fmla="*/ 0 w 206975"/>
                <a:gd name="connsiteY0" fmla="*/ 94712 h 132561"/>
                <a:gd name="connsiteX1" fmla="*/ 121656 w 206975"/>
                <a:gd name="connsiteY1" fmla="*/ 132252 h 132561"/>
                <a:gd name="connsiteX2" fmla="*/ 134922 w 206975"/>
                <a:gd name="connsiteY2" fmla="*/ 126872 h 132561"/>
                <a:gd name="connsiteX3" fmla="*/ 160058 w 206975"/>
                <a:gd name="connsiteY3" fmla="*/ 116111 h 132561"/>
                <a:gd name="connsiteX4" fmla="*/ 182278 w 206975"/>
                <a:gd name="connsiteY4" fmla="*/ 98778 h 132561"/>
                <a:gd name="connsiteX5" fmla="*/ 206922 w 206975"/>
                <a:gd name="connsiteY5" fmla="*/ 83007 h 132561"/>
                <a:gd name="connsiteX6" fmla="*/ 155828 w 206975"/>
                <a:gd name="connsiteY6" fmla="*/ 64360 h 132561"/>
                <a:gd name="connsiteX7" fmla="*/ 38320 w 206975"/>
                <a:gd name="connsiteY7" fmla="*/ 0 h 13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75" h="132561">
                  <a:moveTo>
                    <a:pt x="0" y="94712"/>
                  </a:moveTo>
                  <a:cubicBezTo>
                    <a:pt x="35076" y="111963"/>
                    <a:pt x="77667" y="135538"/>
                    <a:pt x="121656" y="132252"/>
                  </a:cubicBezTo>
                  <a:cubicBezTo>
                    <a:pt x="126557" y="132003"/>
                    <a:pt x="131231" y="130107"/>
                    <a:pt x="134922" y="126872"/>
                  </a:cubicBezTo>
                  <a:cubicBezTo>
                    <a:pt x="154678" y="125763"/>
                    <a:pt x="160058" y="116111"/>
                    <a:pt x="160058" y="116111"/>
                  </a:cubicBezTo>
                  <a:cubicBezTo>
                    <a:pt x="178130" y="109416"/>
                    <a:pt x="182278" y="98778"/>
                    <a:pt x="182278" y="98778"/>
                  </a:cubicBezTo>
                  <a:cubicBezTo>
                    <a:pt x="182278" y="98778"/>
                    <a:pt x="205443" y="97177"/>
                    <a:pt x="206922" y="83007"/>
                  </a:cubicBezTo>
                  <a:cubicBezTo>
                    <a:pt x="208482" y="67153"/>
                    <a:pt x="175666" y="72492"/>
                    <a:pt x="155828" y="64360"/>
                  </a:cubicBezTo>
                  <a:cubicBezTo>
                    <a:pt x="110361" y="45795"/>
                    <a:pt x="50888" y="6859"/>
                    <a:pt x="38320" y="0"/>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6" name="Forme libre : forme 165">
              <a:extLst>
                <a:ext uri="{FF2B5EF4-FFF2-40B4-BE49-F238E27FC236}">
                  <a16:creationId xmlns:a16="http://schemas.microsoft.com/office/drawing/2014/main" id="{2F4269CD-0A68-41D1-BC8B-3E44FA59898B}"/>
                </a:ext>
              </a:extLst>
            </p:cNvPr>
            <p:cNvSpPr/>
            <p:nvPr/>
          </p:nvSpPr>
          <p:spPr>
            <a:xfrm>
              <a:off x="6203158" y="9373482"/>
              <a:ext cx="88438" cy="21008"/>
            </a:xfrm>
            <a:custGeom>
              <a:avLst/>
              <a:gdLst>
                <a:gd name="connsiteX0" fmla="*/ 590 w 88438"/>
                <a:gd name="connsiteY0" fmla="*/ 82 h 21008"/>
                <a:gd name="connsiteX1" fmla="*/ 41333 w 88438"/>
                <a:gd name="connsiteY1" fmla="*/ 14087 h 21008"/>
                <a:gd name="connsiteX2" fmla="*/ 88156 w 88438"/>
                <a:gd name="connsiteY2" fmla="*/ 20043 h 21008"/>
                <a:gd name="connsiteX3" fmla="*/ 88418 w 88438"/>
                <a:gd name="connsiteY3" fmla="*/ 20561 h 21008"/>
                <a:gd name="connsiteX4" fmla="*/ 88156 w 88438"/>
                <a:gd name="connsiteY4" fmla="*/ 20823 h 21008"/>
                <a:gd name="connsiteX5" fmla="*/ 343 w 88438"/>
                <a:gd name="connsiteY5" fmla="*/ 698 h 21008"/>
                <a:gd name="connsiteX6" fmla="*/ 590 w 88438"/>
                <a:gd name="connsiteY6" fmla="*/ 82 h 2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38" h="21008">
                  <a:moveTo>
                    <a:pt x="590" y="82"/>
                  </a:moveTo>
                  <a:cubicBezTo>
                    <a:pt x="13846" y="5648"/>
                    <a:pt x="27457" y="10327"/>
                    <a:pt x="41333" y="14087"/>
                  </a:cubicBezTo>
                  <a:cubicBezTo>
                    <a:pt x="56773" y="17222"/>
                    <a:pt x="72423" y="19213"/>
                    <a:pt x="88156" y="20043"/>
                  </a:cubicBezTo>
                  <a:cubicBezTo>
                    <a:pt x="88371" y="20114"/>
                    <a:pt x="88489" y="20346"/>
                    <a:pt x="88418" y="20561"/>
                  </a:cubicBezTo>
                  <a:cubicBezTo>
                    <a:pt x="88377" y="20685"/>
                    <a:pt x="88280" y="20782"/>
                    <a:pt x="88156" y="20823"/>
                  </a:cubicBezTo>
                  <a:cubicBezTo>
                    <a:pt x="57596" y="22262"/>
                    <a:pt x="27226" y="15302"/>
                    <a:pt x="343" y="698"/>
                  </a:cubicBezTo>
                  <a:cubicBezTo>
                    <a:pt x="-149" y="328"/>
                    <a:pt x="-149" y="-206"/>
                    <a:pt x="590" y="82"/>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7" name="Forme libre : forme 166">
              <a:extLst>
                <a:ext uri="{FF2B5EF4-FFF2-40B4-BE49-F238E27FC236}">
                  <a16:creationId xmlns:a16="http://schemas.microsoft.com/office/drawing/2014/main" id="{868749A4-C95B-4C0F-A0EC-133EC46C329B}"/>
                </a:ext>
              </a:extLst>
            </p:cNvPr>
            <p:cNvSpPr/>
            <p:nvPr/>
          </p:nvSpPr>
          <p:spPr>
            <a:xfrm>
              <a:off x="6187789" y="9399220"/>
              <a:ext cx="81674" cy="13315"/>
            </a:xfrm>
            <a:custGeom>
              <a:avLst/>
              <a:gdLst>
                <a:gd name="connsiteX0" fmla="*/ 762 w 81674"/>
                <a:gd name="connsiteY0" fmla="*/ 137 h 13315"/>
                <a:gd name="connsiteX1" fmla="*/ 81674 w 81674"/>
                <a:gd name="connsiteY1" fmla="*/ 11555 h 13315"/>
                <a:gd name="connsiteX2" fmla="*/ 81674 w 81674"/>
                <a:gd name="connsiteY2" fmla="*/ 11802 h 13315"/>
                <a:gd name="connsiteX3" fmla="*/ 516 w 81674"/>
                <a:gd name="connsiteY3" fmla="*/ 794 h 13315"/>
                <a:gd name="connsiteX4" fmla="*/ 762 w 81674"/>
                <a:gd name="connsiteY4" fmla="*/ 137 h 13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74" h="13315">
                  <a:moveTo>
                    <a:pt x="762" y="137"/>
                  </a:moveTo>
                  <a:cubicBezTo>
                    <a:pt x="14193" y="4491"/>
                    <a:pt x="37727" y="11966"/>
                    <a:pt x="81674" y="11555"/>
                  </a:cubicBezTo>
                  <a:cubicBezTo>
                    <a:pt x="81674" y="11555"/>
                    <a:pt x="81674" y="11802"/>
                    <a:pt x="81674" y="11802"/>
                  </a:cubicBezTo>
                  <a:cubicBezTo>
                    <a:pt x="54124" y="15750"/>
                    <a:pt x="26019" y="11938"/>
                    <a:pt x="516" y="794"/>
                  </a:cubicBezTo>
                  <a:cubicBezTo>
                    <a:pt x="-265" y="466"/>
                    <a:pt x="-141" y="-315"/>
                    <a:pt x="762" y="137"/>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8" name="Forme libre : forme 167">
              <a:extLst>
                <a:ext uri="{FF2B5EF4-FFF2-40B4-BE49-F238E27FC236}">
                  <a16:creationId xmlns:a16="http://schemas.microsoft.com/office/drawing/2014/main" id="{C158DC64-B8B3-4752-A597-C2C977763FC4}"/>
                </a:ext>
              </a:extLst>
            </p:cNvPr>
            <p:cNvSpPr/>
            <p:nvPr/>
          </p:nvSpPr>
          <p:spPr>
            <a:xfrm>
              <a:off x="6179808" y="9413354"/>
              <a:ext cx="64437" cy="9504"/>
            </a:xfrm>
            <a:custGeom>
              <a:avLst/>
              <a:gdLst>
                <a:gd name="connsiteX0" fmla="*/ 817 w 64437"/>
                <a:gd name="connsiteY0" fmla="*/ 50 h 9504"/>
                <a:gd name="connsiteX1" fmla="*/ 64437 w 64437"/>
                <a:gd name="connsiteY1" fmla="*/ 8593 h 9504"/>
                <a:gd name="connsiteX2" fmla="*/ 64437 w 64437"/>
                <a:gd name="connsiteY2" fmla="*/ 8839 h 9504"/>
                <a:gd name="connsiteX3" fmla="*/ 488 w 64437"/>
                <a:gd name="connsiteY3" fmla="*/ 625 h 9504"/>
                <a:gd name="connsiteX4" fmla="*/ 817 w 64437"/>
                <a:gd name="connsiteY4" fmla="*/ 50 h 9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7" h="9504">
                  <a:moveTo>
                    <a:pt x="817" y="50"/>
                  </a:moveTo>
                  <a:cubicBezTo>
                    <a:pt x="23899" y="6539"/>
                    <a:pt x="39301" y="7731"/>
                    <a:pt x="64437" y="8593"/>
                  </a:cubicBezTo>
                  <a:cubicBezTo>
                    <a:pt x="64437" y="8593"/>
                    <a:pt x="64437" y="8839"/>
                    <a:pt x="64437" y="8839"/>
                  </a:cubicBezTo>
                  <a:cubicBezTo>
                    <a:pt x="35687" y="10852"/>
                    <a:pt x="25131" y="8347"/>
                    <a:pt x="488" y="625"/>
                  </a:cubicBezTo>
                  <a:cubicBezTo>
                    <a:pt x="-333" y="543"/>
                    <a:pt x="-46" y="-196"/>
                    <a:pt x="817" y="50"/>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69" name="Forme libre : forme 168">
              <a:extLst>
                <a:ext uri="{FF2B5EF4-FFF2-40B4-BE49-F238E27FC236}">
                  <a16:creationId xmlns:a16="http://schemas.microsoft.com/office/drawing/2014/main" id="{B0FBB13B-077A-4FAC-89B9-40F151819ED4}"/>
                </a:ext>
              </a:extLst>
            </p:cNvPr>
            <p:cNvSpPr/>
            <p:nvPr/>
          </p:nvSpPr>
          <p:spPr>
            <a:xfrm>
              <a:off x="6147602" y="9289179"/>
              <a:ext cx="137180" cy="45717"/>
            </a:xfrm>
            <a:custGeom>
              <a:avLst/>
              <a:gdLst>
                <a:gd name="connsiteX0" fmla="*/ 64114 w 137180"/>
                <a:gd name="connsiteY0" fmla="*/ 44504 h 45717"/>
                <a:gd name="connsiteX1" fmla="*/ 73807 w 137180"/>
                <a:gd name="connsiteY1" fmla="*/ 38302 h 45717"/>
                <a:gd name="connsiteX2" fmla="*/ 137017 w 137180"/>
                <a:gd name="connsiteY2" fmla="*/ 37727 h 45717"/>
                <a:gd name="connsiteX3" fmla="*/ 53599 w 137180"/>
                <a:gd name="connsiteY3" fmla="*/ 23 h 45717"/>
                <a:gd name="connsiteX4" fmla="*/ 0 w 137180"/>
                <a:gd name="connsiteY4" fmla="*/ 5978 h 45717"/>
                <a:gd name="connsiteX5" fmla="*/ 64114 w 137180"/>
                <a:gd name="connsiteY5" fmla="*/ 44504 h 45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180" h="45717">
                  <a:moveTo>
                    <a:pt x="64114" y="44504"/>
                  </a:moveTo>
                  <a:cubicBezTo>
                    <a:pt x="59144" y="39740"/>
                    <a:pt x="61608" y="37111"/>
                    <a:pt x="73807" y="38302"/>
                  </a:cubicBezTo>
                  <a:cubicBezTo>
                    <a:pt x="86005" y="39493"/>
                    <a:pt x="133115" y="54731"/>
                    <a:pt x="137017" y="37727"/>
                  </a:cubicBezTo>
                  <a:cubicBezTo>
                    <a:pt x="140919" y="20723"/>
                    <a:pt x="74053" y="475"/>
                    <a:pt x="53599" y="23"/>
                  </a:cubicBezTo>
                  <a:cubicBezTo>
                    <a:pt x="33145" y="-429"/>
                    <a:pt x="0" y="5978"/>
                    <a:pt x="0" y="5978"/>
                  </a:cubicBezTo>
                  <a:cubicBezTo>
                    <a:pt x="12198" y="12550"/>
                    <a:pt x="40333" y="31320"/>
                    <a:pt x="64114" y="44504"/>
                  </a:cubicBezTo>
                  <a:close/>
                </a:path>
              </a:pathLst>
            </a:custGeom>
            <a:solidFill>
              <a:srgbClr val="AD6359"/>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sp>
          <p:nvSpPr>
            <p:cNvPr id="170" name="Forme libre : forme 169">
              <a:extLst>
                <a:ext uri="{FF2B5EF4-FFF2-40B4-BE49-F238E27FC236}">
                  <a16:creationId xmlns:a16="http://schemas.microsoft.com/office/drawing/2014/main" id="{C91AF8F4-FCE0-4B30-B34E-B8DDA59EFD8C}"/>
                </a:ext>
              </a:extLst>
            </p:cNvPr>
            <p:cNvSpPr/>
            <p:nvPr/>
          </p:nvSpPr>
          <p:spPr>
            <a:xfrm>
              <a:off x="5940929" y="9047702"/>
              <a:ext cx="88878" cy="146499"/>
            </a:xfrm>
            <a:custGeom>
              <a:avLst/>
              <a:gdLst>
                <a:gd name="connsiteX0" fmla="*/ 409 w 88878"/>
                <a:gd name="connsiteY0" fmla="*/ 146499 h 146499"/>
                <a:gd name="connsiteX1" fmla="*/ 88878 w 88878"/>
                <a:gd name="connsiteY1" fmla="*/ 127360 h 146499"/>
                <a:gd name="connsiteX2" fmla="*/ 55446 w 88878"/>
                <a:gd name="connsiteY2" fmla="*/ 28047 h 146499"/>
                <a:gd name="connsiteX3" fmla="*/ 5296 w 88878"/>
                <a:gd name="connsiteY3" fmla="*/ 37699 h 146499"/>
                <a:gd name="connsiteX4" fmla="*/ 409 w 88878"/>
                <a:gd name="connsiteY4" fmla="*/ 146499 h 146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78" h="146499">
                  <a:moveTo>
                    <a:pt x="409" y="146499"/>
                  </a:moveTo>
                  <a:lnTo>
                    <a:pt x="88878" y="127360"/>
                  </a:lnTo>
                  <a:cubicBezTo>
                    <a:pt x="88878" y="127360"/>
                    <a:pt x="70149" y="61110"/>
                    <a:pt x="55446" y="28047"/>
                  </a:cubicBezTo>
                  <a:cubicBezTo>
                    <a:pt x="40742" y="-5016"/>
                    <a:pt x="14004" y="-16886"/>
                    <a:pt x="5296" y="37699"/>
                  </a:cubicBezTo>
                  <a:cubicBezTo>
                    <a:pt x="-2097" y="83988"/>
                    <a:pt x="409" y="146499"/>
                    <a:pt x="409" y="146499"/>
                  </a:cubicBezTo>
                  <a:close/>
                </a:path>
              </a:pathLst>
            </a:custGeom>
            <a:solidFill>
              <a:srgbClr val="263238"/>
            </a:solidFill>
            <a:ln w="4096" cap="flat">
              <a:noFill/>
              <a:prstDash val="solid"/>
              <a:miter/>
            </a:ln>
          </p:spPr>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endParaRPr lang="fr-FR"/>
            </a:p>
          </p:txBody>
        </p:sp>
      </p:grpSp>
      <p:pic>
        <p:nvPicPr>
          <p:cNvPr id="3" name="Image 2">
            <a:extLst>
              <a:ext uri="{FF2B5EF4-FFF2-40B4-BE49-F238E27FC236}">
                <a16:creationId xmlns:a16="http://schemas.microsoft.com/office/drawing/2014/main" id="{4965C781-C2F1-4653-AAFA-4D54AF76288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9847" y="159237"/>
            <a:ext cx="1072767" cy="351180"/>
          </a:xfrm>
          <a:prstGeom prst="rect">
            <a:avLst/>
          </a:prstGeom>
        </p:spPr>
      </p:pic>
    </p:spTree>
    <p:extLst>
      <p:ext uri="{BB962C8B-B14F-4D97-AF65-F5344CB8AC3E}">
        <p14:creationId xmlns:p14="http://schemas.microsoft.com/office/powerpoint/2010/main" val="2117987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DBF0DD-32E6-47E6-ABED-374FAAC2C1AE}"/>
              </a:ext>
            </a:extLst>
          </p:cNvPr>
          <p:cNvSpPr/>
          <p:nvPr/>
        </p:nvSpPr>
        <p:spPr>
          <a:xfrm>
            <a:off x="0" y="0"/>
            <a:ext cx="7559675" cy="4078746"/>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dirty="0"/>
          </a:p>
        </p:txBody>
      </p:sp>
      <p:sp>
        <p:nvSpPr>
          <p:cNvPr id="161" name="Rectangle 9">
            <a:extLst>
              <a:ext uri="{FF2B5EF4-FFF2-40B4-BE49-F238E27FC236}">
                <a16:creationId xmlns:a16="http://schemas.microsoft.com/office/drawing/2014/main" id="{A4B534F2-0810-4EF1-957A-956148BE072D}"/>
              </a:ext>
            </a:extLst>
          </p:cNvPr>
          <p:cNvSpPr/>
          <p:nvPr/>
        </p:nvSpPr>
        <p:spPr>
          <a:xfrm flipH="1" flipV="1">
            <a:off x="-1" y="258865"/>
            <a:ext cx="7572734" cy="1054593"/>
          </a:xfrm>
          <a:custGeom>
            <a:avLst/>
            <a:gdLst>
              <a:gd name="connsiteX0" fmla="*/ 0 w 7559675"/>
              <a:gd name="connsiteY0" fmla="*/ 0 h 1043236"/>
              <a:gd name="connsiteX1" fmla="*/ 7559675 w 7559675"/>
              <a:gd name="connsiteY1" fmla="*/ 0 h 1043236"/>
              <a:gd name="connsiteX2" fmla="*/ 7559675 w 7559675"/>
              <a:gd name="connsiteY2" fmla="*/ 1043236 h 1043236"/>
              <a:gd name="connsiteX3" fmla="*/ 0 w 7559675"/>
              <a:gd name="connsiteY3" fmla="*/ 1043236 h 1043236"/>
              <a:gd name="connsiteX4" fmla="*/ 0 w 7559675"/>
              <a:gd name="connsiteY4" fmla="*/ 0 h 1043236"/>
              <a:gd name="connsiteX0" fmla="*/ 0 w 7572738"/>
              <a:gd name="connsiteY0" fmla="*/ 0 h 1043236"/>
              <a:gd name="connsiteX1" fmla="*/ 7559675 w 7572738"/>
              <a:gd name="connsiteY1" fmla="*/ 0 h 1043236"/>
              <a:gd name="connsiteX2" fmla="*/ 7572738 w 7572738"/>
              <a:gd name="connsiteY2" fmla="*/ 612162 h 1043236"/>
              <a:gd name="connsiteX3" fmla="*/ 0 w 7572738"/>
              <a:gd name="connsiteY3" fmla="*/ 1043236 h 1043236"/>
              <a:gd name="connsiteX4" fmla="*/ 0 w 7572738"/>
              <a:gd name="connsiteY4" fmla="*/ 0 h 10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2738" h="1043236">
                <a:moveTo>
                  <a:pt x="0" y="0"/>
                </a:moveTo>
                <a:lnTo>
                  <a:pt x="7559675" y="0"/>
                </a:lnTo>
                <a:lnTo>
                  <a:pt x="7572738" y="612162"/>
                </a:lnTo>
                <a:lnTo>
                  <a:pt x="0" y="1043236"/>
                </a:lnTo>
                <a:lnTo>
                  <a:pt x="0" y="0"/>
                </a:lnTo>
                <a:close/>
              </a:path>
            </a:pathLst>
          </a:custGeom>
          <a:gradFill>
            <a:gsLst>
              <a:gs pos="100000">
                <a:srgbClr val="B50022"/>
              </a:gs>
              <a:gs pos="0">
                <a:srgbClr val="D8012A"/>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12" name="Rectangle 9">
            <a:extLst>
              <a:ext uri="{FF2B5EF4-FFF2-40B4-BE49-F238E27FC236}">
                <a16:creationId xmlns:a16="http://schemas.microsoft.com/office/drawing/2014/main" id="{484D9C6E-73EB-48D4-A103-608465CBA4A2}"/>
              </a:ext>
            </a:extLst>
          </p:cNvPr>
          <p:cNvSpPr/>
          <p:nvPr/>
        </p:nvSpPr>
        <p:spPr>
          <a:xfrm rot="10800000" flipH="1">
            <a:off x="-30522" y="9522668"/>
            <a:ext cx="7620718" cy="1169145"/>
          </a:xfrm>
          <a:custGeom>
            <a:avLst/>
            <a:gdLst>
              <a:gd name="connsiteX0" fmla="*/ 0 w 7559675"/>
              <a:gd name="connsiteY0" fmla="*/ 0 h 1043236"/>
              <a:gd name="connsiteX1" fmla="*/ 7559675 w 7559675"/>
              <a:gd name="connsiteY1" fmla="*/ 0 h 1043236"/>
              <a:gd name="connsiteX2" fmla="*/ 7559675 w 7559675"/>
              <a:gd name="connsiteY2" fmla="*/ 1043236 h 1043236"/>
              <a:gd name="connsiteX3" fmla="*/ 0 w 7559675"/>
              <a:gd name="connsiteY3" fmla="*/ 1043236 h 1043236"/>
              <a:gd name="connsiteX4" fmla="*/ 0 w 7559675"/>
              <a:gd name="connsiteY4" fmla="*/ 0 h 1043236"/>
              <a:gd name="connsiteX0" fmla="*/ 0 w 7572738"/>
              <a:gd name="connsiteY0" fmla="*/ 0 h 1043236"/>
              <a:gd name="connsiteX1" fmla="*/ 7559675 w 7572738"/>
              <a:gd name="connsiteY1" fmla="*/ 0 h 1043236"/>
              <a:gd name="connsiteX2" fmla="*/ 7572738 w 7572738"/>
              <a:gd name="connsiteY2" fmla="*/ 612162 h 1043236"/>
              <a:gd name="connsiteX3" fmla="*/ 0 w 7572738"/>
              <a:gd name="connsiteY3" fmla="*/ 1043236 h 1043236"/>
              <a:gd name="connsiteX4" fmla="*/ 0 w 7572738"/>
              <a:gd name="connsiteY4" fmla="*/ 0 h 10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2738" h="1043236">
                <a:moveTo>
                  <a:pt x="0" y="0"/>
                </a:moveTo>
                <a:lnTo>
                  <a:pt x="7559675" y="0"/>
                </a:lnTo>
                <a:lnTo>
                  <a:pt x="7572738" y="612162"/>
                </a:lnTo>
                <a:lnTo>
                  <a:pt x="0" y="1043236"/>
                </a:lnTo>
                <a:lnTo>
                  <a:pt x="0" y="0"/>
                </a:lnTo>
                <a:close/>
              </a:path>
            </a:pathLst>
          </a:custGeom>
          <a:gradFill>
            <a:gsLst>
              <a:gs pos="100000">
                <a:srgbClr val="B50022"/>
              </a:gs>
              <a:gs pos="0">
                <a:srgbClr val="D8012A"/>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5" name="Rectangle : coins arrondis 4">
            <a:extLst>
              <a:ext uri="{FF2B5EF4-FFF2-40B4-BE49-F238E27FC236}">
                <a16:creationId xmlns:a16="http://schemas.microsoft.com/office/drawing/2014/main" id="{0FAA7D91-60F9-47A3-A6F1-BB52C957E8D1}"/>
              </a:ext>
            </a:extLst>
          </p:cNvPr>
          <p:cNvSpPr/>
          <p:nvPr/>
        </p:nvSpPr>
        <p:spPr>
          <a:xfrm>
            <a:off x="467469" y="674643"/>
            <a:ext cx="6624736" cy="9253938"/>
          </a:xfrm>
          <a:prstGeom prst="roundRect">
            <a:avLst>
              <a:gd name="adj" fmla="val 4775"/>
            </a:avLst>
          </a:prstGeom>
          <a:solidFill>
            <a:srgbClr val="F5F5F5"/>
          </a:solidFill>
          <a:ln>
            <a:noFill/>
          </a:ln>
          <a:effectLst>
            <a:outerShdw blurRad="508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dirty="0"/>
          </a:p>
        </p:txBody>
      </p:sp>
      <p:sp>
        <p:nvSpPr>
          <p:cNvPr id="132" name="ZoneTexte 131">
            <a:extLst>
              <a:ext uri="{FF2B5EF4-FFF2-40B4-BE49-F238E27FC236}">
                <a16:creationId xmlns:a16="http://schemas.microsoft.com/office/drawing/2014/main" id="{E37B7EB3-D828-41D7-B2C6-3522BE95C46D}"/>
              </a:ext>
            </a:extLst>
          </p:cNvPr>
          <p:cNvSpPr txBox="1"/>
          <p:nvPr/>
        </p:nvSpPr>
        <p:spPr>
          <a:xfrm>
            <a:off x="890340" y="763232"/>
            <a:ext cx="5952970" cy="892552"/>
          </a:xfrm>
          <a:prstGeom prst="rect">
            <a:avLst/>
          </a:prstGeom>
          <a:noFill/>
        </p:spPr>
        <p:txBody>
          <a:bodyPr wrap="square" rtlCol="0">
            <a:spAutoFit/>
          </a:bodyPr>
          <a:lstStyle/>
          <a:p>
            <a:r>
              <a:rPr lang="fr-FR" sz="1600" dirty="0">
                <a:solidFill>
                  <a:srgbClr val="666666"/>
                </a:solidFill>
                <a:latin typeface="Univers Condensed Light" panose="020B0306020202040204" pitchFamily="34" charset="0"/>
              </a:rPr>
              <a:t>LES GARANTIES D’ASSURANCES</a:t>
            </a:r>
          </a:p>
          <a:p>
            <a:r>
              <a:rPr lang="fr-FR" sz="1000" dirty="0">
                <a:solidFill>
                  <a:srgbClr val="666666"/>
                </a:solidFill>
                <a:latin typeface="Univers Condensed Light" panose="020B0306020202040204" pitchFamily="34" charset="0"/>
              </a:rPr>
              <a:t> (Liste non exhaustive, consultez tous les détails sur les notices d’informations des cartes VISA Business) </a:t>
            </a:r>
          </a:p>
          <a:p>
            <a:r>
              <a:rPr lang="fr-FR" sz="1000" dirty="0">
                <a:solidFill>
                  <a:srgbClr val="666666"/>
                </a:solidFill>
                <a:latin typeface="Univers Condensed Light" panose="020B0306020202040204" pitchFamily="34" charset="0"/>
              </a:rPr>
              <a:t> </a:t>
            </a:r>
          </a:p>
          <a:p>
            <a:endParaRPr lang="fr-FR" sz="1600" dirty="0">
              <a:solidFill>
                <a:srgbClr val="666666"/>
              </a:solidFill>
              <a:latin typeface="Univers Condensed Light" panose="020B0306020202040204" pitchFamily="34" charset="0"/>
            </a:endParaRPr>
          </a:p>
        </p:txBody>
      </p:sp>
      <p:sp>
        <p:nvSpPr>
          <p:cNvPr id="133" name="Triangle isocèle 132">
            <a:extLst>
              <a:ext uri="{FF2B5EF4-FFF2-40B4-BE49-F238E27FC236}">
                <a16:creationId xmlns:a16="http://schemas.microsoft.com/office/drawing/2014/main" id="{70E46E83-7CAC-4D77-A57D-E8A6B02F74E3}"/>
              </a:ext>
            </a:extLst>
          </p:cNvPr>
          <p:cNvSpPr/>
          <p:nvPr/>
        </p:nvSpPr>
        <p:spPr>
          <a:xfrm rot="5400000">
            <a:off x="650606" y="902588"/>
            <a:ext cx="341435" cy="20991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sp>
        <p:nvSpPr>
          <p:cNvPr id="134" name="ZoneTexte 133">
            <a:extLst>
              <a:ext uri="{FF2B5EF4-FFF2-40B4-BE49-F238E27FC236}">
                <a16:creationId xmlns:a16="http://schemas.microsoft.com/office/drawing/2014/main" id="{BCB87F29-7559-4EE9-B0ED-2C108AAC1C11}"/>
              </a:ext>
            </a:extLst>
          </p:cNvPr>
          <p:cNvSpPr txBox="1"/>
          <p:nvPr/>
        </p:nvSpPr>
        <p:spPr>
          <a:xfrm>
            <a:off x="829091" y="5633938"/>
            <a:ext cx="6047473" cy="508883"/>
          </a:xfrm>
          <a:prstGeom prst="rect">
            <a:avLst/>
          </a:prstGeom>
          <a:noFill/>
        </p:spPr>
        <p:txBody>
          <a:bodyPr wrap="square" rtlCol="0">
            <a:spAutoFit/>
          </a:bodyPr>
          <a:lstStyle/>
          <a:p>
            <a:r>
              <a:rPr lang="fr-FR" sz="1600" dirty="0">
                <a:solidFill>
                  <a:srgbClr val="666666"/>
                </a:solidFill>
                <a:latin typeface="Univers Condensed Light" panose="020B0306020202040204" pitchFamily="34" charset="0"/>
              </a:rPr>
              <a:t> LES GARANTIES D’ASSISTANCE</a:t>
            </a:r>
          </a:p>
          <a:p>
            <a:r>
              <a:rPr lang="fr-FR" sz="1000" dirty="0">
                <a:solidFill>
                  <a:srgbClr val="666666"/>
                </a:solidFill>
                <a:latin typeface="Univers Condensed Light" panose="020B0306020202040204" pitchFamily="34" charset="0"/>
              </a:rPr>
              <a:t> (Liste non exhaustive, consultez tous les détails sur les notices d’informations des cartes VISA Business) </a:t>
            </a:r>
          </a:p>
        </p:txBody>
      </p:sp>
      <p:sp>
        <p:nvSpPr>
          <p:cNvPr id="135" name="Triangle isocèle 134">
            <a:extLst>
              <a:ext uri="{FF2B5EF4-FFF2-40B4-BE49-F238E27FC236}">
                <a16:creationId xmlns:a16="http://schemas.microsoft.com/office/drawing/2014/main" id="{2C9202C9-D524-4156-A313-7CA772E71A82}"/>
              </a:ext>
            </a:extLst>
          </p:cNvPr>
          <p:cNvSpPr/>
          <p:nvPr/>
        </p:nvSpPr>
        <p:spPr>
          <a:xfrm rot="5400000">
            <a:off x="651039" y="5775201"/>
            <a:ext cx="341435" cy="20991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19" rIns="91440" bIns="45719" numCol="1" spcCol="0" rtlCol="0" fromWordArt="0" anchor="ctr" anchorCtr="0" forceAA="0" compatLnSpc="1">
            <a:prstTxWarp prst="textNoShape">
              <a:avLst/>
            </a:prstTxWarp>
            <a:noAutofit/>
          </a:bodyPr>
          <a:lstStyle/>
          <a:p>
            <a:pPr algn="ctr"/>
            <a:endParaRPr lang="fr-FR"/>
          </a:p>
        </p:txBody>
      </p:sp>
      <p:graphicFrame>
        <p:nvGraphicFramePr>
          <p:cNvPr id="136" name="Tableau 135">
            <a:extLst>
              <a:ext uri="{FF2B5EF4-FFF2-40B4-BE49-F238E27FC236}">
                <a16:creationId xmlns:a16="http://schemas.microsoft.com/office/drawing/2014/main" id="{DF1D8238-5315-4C7C-981F-50BF50A92B56}"/>
              </a:ext>
            </a:extLst>
          </p:cNvPr>
          <p:cNvGraphicFramePr>
            <a:graphicFrameLocks noGrp="1"/>
          </p:cNvGraphicFramePr>
          <p:nvPr>
            <p:extLst>
              <p:ext uri="{D42A27DB-BD31-4B8C-83A1-F6EECF244321}">
                <p14:modId xmlns:p14="http://schemas.microsoft.com/office/powerpoint/2010/main" val="2936523670"/>
              </p:ext>
            </p:extLst>
          </p:nvPr>
        </p:nvGraphicFramePr>
        <p:xfrm>
          <a:off x="711017" y="1339298"/>
          <a:ext cx="6040610" cy="4023762"/>
        </p:xfrm>
        <a:graphic>
          <a:graphicData uri="http://schemas.openxmlformats.org/drawingml/2006/table">
            <a:tbl>
              <a:tblPr/>
              <a:tblGrid>
                <a:gridCol w="2304256">
                  <a:extLst>
                    <a:ext uri="{9D8B030D-6E8A-4147-A177-3AD203B41FA5}">
                      <a16:colId xmlns:a16="http://schemas.microsoft.com/office/drawing/2014/main" val="36430388"/>
                    </a:ext>
                  </a:extLst>
                </a:gridCol>
                <a:gridCol w="936104">
                  <a:extLst>
                    <a:ext uri="{9D8B030D-6E8A-4147-A177-3AD203B41FA5}">
                      <a16:colId xmlns:a16="http://schemas.microsoft.com/office/drawing/2014/main" val="759439915"/>
                    </a:ext>
                  </a:extLst>
                </a:gridCol>
                <a:gridCol w="936104">
                  <a:extLst>
                    <a:ext uri="{9D8B030D-6E8A-4147-A177-3AD203B41FA5}">
                      <a16:colId xmlns:a16="http://schemas.microsoft.com/office/drawing/2014/main" val="976281800"/>
                    </a:ext>
                  </a:extLst>
                </a:gridCol>
                <a:gridCol w="936104">
                  <a:extLst>
                    <a:ext uri="{9D8B030D-6E8A-4147-A177-3AD203B41FA5}">
                      <a16:colId xmlns:a16="http://schemas.microsoft.com/office/drawing/2014/main" val="293680060"/>
                    </a:ext>
                  </a:extLst>
                </a:gridCol>
                <a:gridCol w="928042">
                  <a:extLst>
                    <a:ext uri="{9D8B030D-6E8A-4147-A177-3AD203B41FA5}">
                      <a16:colId xmlns:a16="http://schemas.microsoft.com/office/drawing/2014/main" val="3887123128"/>
                    </a:ext>
                  </a:extLst>
                </a:gridCol>
              </a:tblGrid>
              <a:tr h="179893">
                <a:tc>
                  <a:txBody>
                    <a:bodyPr/>
                    <a:lstStyle/>
                    <a:p>
                      <a:pPr marL="0" algn="l" defTabSz="566968" rtl="0" eaLnBrk="1" latinLnBrk="0" hangingPunct="1"/>
                      <a:r>
                        <a:rPr lang="fr-FR" sz="900" b="1" kern="1200" dirty="0">
                          <a:solidFill>
                            <a:schemeClr val="bg1"/>
                          </a:solidFill>
                          <a:latin typeface="Univers Condensed Light" panose="020B0306020202040204" pitchFamily="34" charset="0"/>
                          <a:ea typeface="+mn-ea"/>
                          <a:cs typeface="+mn-cs"/>
                        </a:rPr>
                        <a:t>Définition des assurés </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solidFill>
                      <a:srgbClr val="999999"/>
                    </a:solidFill>
                  </a:tcPr>
                </a:tc>
                <a:tc>
                  <a:txBody>
                    <a:bodyPr/>
                    <a:lstStyle/>
                    <a:p>
                      <a:pPr algn="ctr"/>
                      <a:r>
                        <a:rPr lang="fr-FR" sz="800" b="1" kern="1200" dirty="0">
                          <a:solidFill>
                            <a:schemeClr val="bg1"/>
                          </a:solidFill>
                          <a:latin typeface="Univers Condensed Light" panose="020B0306020202040204" pitchFamily="34" charset="0"/>
                          <a:ea typeface="+mn-ea"/>
                          <a:cs typeface="+mn-cs"/>
                        </a:rPr>
                        <a:t>Titulaire de la carte</a:t>
                      </a: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solidFill>
                      <a:srgbClr val="999999"/>
                    </a:solid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b="1" kern="1200" dirty="0">
                          <a:solidFill>
                            <a:schemeClr val="bg1"/>
                          </a:solidFill>
                          <a:latin typeface="Univers Condensed Light" panose="020B0306020202040204" pitchFamily="34" charset="0"/>
                          <a:ea typeface="+mn-ea"/>
                          <a:cs typeface="+mn-cs"/>
                        </a:rPr>
                        <a:t>Titulaire de la carte</a:t>
                      </a: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solidFill>
                      <a:srgbClr val="999999"/>
                    </a:solid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b="1" kern="1200" dirty="0">
                          <a:solidFill>
                            <a:schemeClr val="bg1"/>
                          </a:solidFill>
                          <a:latin typeface="Univers Condensed Light" panose="020B0306020202040204" pitchFamily="34" charset="0"/>
                          <a:ea typeface="+mn-ea"/>
                          <a:cs typeface="+mn-cs"/>
                        </a:rPr>
                        <a:t>Titulaire de la carte + 2 collaborateurs </a:t>
                      </a:r>
                      <a:r>
                        <a:rPr lang="fr-FR" sz="700" b="0" kern="1200" dirty="0">
                          <a:solidFill>
                            <a:schemeClr val="bg1"/>
                          </a:solidFill>
                          <a:latin typeface="Univers Condensed Light" panose="020B0306020202040204" pitchFamily="34" charset="0"/>
                          <a:ea typeface="+mn-ea"/>
                          <a:cs typeface="+mn-cs"/>
                        </a:rPr>
                        <a:t>(lorsqu'il séjourne et voyage avec le titulaire dans le cadre d'un déplacement professionnel)</a:t>
                      </a:r>
                      <a:endParaRPr lang="fr-FR" sz="800" b="0" kern="1200" dirty="0">
                        <a:solidFill>
                          <a:schemeClr val="bg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solidFill>
                      <a:srgbClr val="999999"/>
                    </a:solid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b="1" kern="1200" dirty="0">
                          <a:solidFill>
                            <a:schemeClr val="bg1"/>
                          </a:solidFill>
                          <a:latin typeface="Univers Condensed Light" panose="020B0306020202040204" pitchFamily="34" charset="0"/>
                          <a:ea typeface="+mn-ea"/>
                          <a:cs typeface="+mn-cs"/>
                        </a:rPr>
                        <a:t>Titulaire de la carte + 2 collaborateurs </a:t>
                      </a:r>
                      <a:r>
                        <a:rPr lang="fr-FR" sz="700" b="0" kern="1200" dirty="0">
                          <a:solidFill>
                            <a:schemeClr val="bg1"/>
                          </a:solidFill>
                          <a:latin typeface="Univers Condensed Light" panose="020B0306020202040204" pitchFamily="34" charset="0"/>
                          <a:ea typeface="+mn-ea"/>
                          <a:cs typeface="+mn-cs"/>
                        </a:rPr>
                        <a:t>(lorsqu'ils séjournent et voyagent avec le titulaire dans le cadre d'un déplacement professionnel)</a:t>
                      </a:r>
                      <a:endParaRPr lang="fr-FR" sz="800" b="0" kern="1200" dirty="0">
                        <a:solidFill>
                          <a:schemeClr val="bg1"/>
                        </a:solidFill>
                        <a:latin typeface="Univers Condensed Light" panose="020B0306020202040204" pitchFamily="34" charset="0"/>
                        <a:ea typeface="+mn-ea"/>
                        <a:cs typeface="+mn-cs"/>
                      </a:endParaRPr>
                    </a:p>
                  </a:txBody>
                  <a:tcPr marT="45719" marB="45719">
                    <a:lnL w="12700" cap="flat" cmpd="sng" algn="ctr">
                      <a:solidFill>
                        <a:srgbClr val="DB0029"/>
                      </a:solidFill>
                      <a:prstDash val="solid"/>
                      <a:round/>
                      <a:headEnd type="none" w="med" len="med"/>
                      <a:tailEnd type="none" w="med" len="med"/>
                    </a:lnL>
                    <a:lnR w="12700" cmpd="sng">
                      <a:solidFill>
                        <a:srgbClr val="DB0029"/>
                      </a:solidFill>
                      <a:prstDash val="solid"/>
                    </a:lnR>
                    <a:lnT w="12700" cmpd="sng">
                      <a:solidFill>
                        <a:srgbClr val="DB0029"/>
                      </a:solidFill>
                      <a:prstDash val="solid"/>
                    </a:lnT>
                    <a:lnB w="12700" cap="flat" cmpd="sng" algn="ctr">
                      <a:solidFill>
                        <a:srgbClr val="DB0029"/>
                      </a:solidFill>
                      <a:prstDash val="solid"/>
                      <a:round/>
                      <a:headEnd type="none" w="med" len="med"/>
                      <a:tailEnd type="none" w="med" len="med"/>
                    </a:lnB>
                    <a:solidFill>
                      <a:srgbClr val="999999"/>
                    </a:solidFill>
                  </a:tcPr>
                </a:tc>
                <a:extLst>
                  <a:ext uri="{0D108BD9-81ED-4DB2-BD59-A6C34878D82A}">
                    <a16:rowId xmlns:a16="http://schemas.microsoft.com/office/drawing/2014/main" val="3042061042"/>
                  </a:ext>
                </a:extLst>
              </a:tr>
              <a:tr h="37934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Garanties décès / invalidité (France + Étranger)</a:t>
                      </a:r>
                    </a:p>
                    <a:p>
                      <a:pPr marL="0" algn="l" defTabSz="566968" rtl="0" eaLnBrk="1" latinLnBrk="0" hangingPunct="1"/>
                      <a:r>
                        <a:rPr lang="fr-FR" sz="900" b="0" kern="1200" dirty="0">
                          <a:solidFill>
                            <a:schemeClr val="tx1"/>
                          </a:solidFill>
                          <a:latin typeface="Univers Condensed Light" panose="020B0306020202040204" pitchFamily="34" charset="0"/>
                          <a:ea typeface="+mn-ea"/>
                          <a:cs typeface="+mn-cs"/>
                        </a:rPr>
                        <a:t>En cas de décès accidentel ou d'infirmité permanente totale ou partielle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Capital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200 000 €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Capital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200 000 €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Capital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310 000 €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Capital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465 000€</a:t>
                      </a:r>
                    </a:p>
                  </a:txBody>
                  <a:tcPr marT="45719" marB="45719" anchor="ctr">
                    <a:lnL w="12700" cmpd="sng">
                      <a:solidFill>
                        <a:srgbClr val="DB0029"/>
                      </a:solidFill>
                      <a:prstDash val="soli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855064282"/>
                  </a:ext>
                </a:extLst>
              </a:tr>
              <a:tr h="446626">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 retard de transport (France + Étranger)</a:t>
                      </a:r>
                    </a:p>
                    <a:p>
                      <a:pPr marL="0" algn="l" defTabSz="566968" rtl="0" eaLnBrk="1" latinLnBrk="0" hangingPunct="1"/>
                      <a:r>
                        <a:rPr lang="fr-FR" sz="900" b="0" kern="1200" dirty="0">
                          <a:solidFill>
                            <a:schemeClr val="tx1"/>
                          </a:solidFill>
                          <a:latin typeface="Univers Condensed Light" panose="020B0306020202040204" pitchFamily="34" charset="0"/>
                          <a:ea typeface="+mn-ea"/>
                          <a:cs typeface="+mn-cs"/>
                        </a:rPr>
                        <a:t>pour les retards &gt; à 4h en avion</a:t>
                      </a:r>
                    </a:p>
                    <a:p>
                      <a:pPr marL="0" algn="l" defTabSz="566968" rtl="0" eaLnBrk="1" latinLnBrk="0" hangingPunct="1"/>
                      <a:r>
                        <a:rPr lang="fr-FR" sz="900" b="0" kern="1200" dirty="0">
                          <a:solidFill>
                            <a:schemeClr val="tx1"/>
                          </a:solidFill>
                          <a:latin typeface="Univers Condensed Light" panose="020B0306020202040204" pitchFamily="34" charset="0"/>
                          <a:ea typeface="+mn-ea"/>
                          <a:cs typeface="+mn-cs"/>
                        </a:rPr>
                        <a:t>pour les retard &gt; à 2h en train</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40 €/h, jusqu’à</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460 €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40 €/h, jusqu’à</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460 €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40 €/h,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840 €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40 €/h,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1200 €</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166377402"/>
                  </a:ext>
                </a:extLst>
              </a:tr>
              <a:tr h="225215">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 retard de bagage (France + Étranger)</a:t>
                      </a:r>
                    </a:p>
                    <a:p>
                      <a:pPr marL="0" algn="l" defTabSz="566968" rtl="0" eaLnBrk="1" latinLnBrk="0" hangingPunct="1"/>
                      <a:r>
                        <a:rPr lang="fr-FR" sz="900" b="0" kern="1200" dirty="0">
                          <a:solidFill>
                            <a:schemeClr val="tx1"/>
                          </a:solidFill>
                          <a:latin typeface="Univers Condensed Light" panose="020B0306020202040204" pitchFamily="34" charset="0"/>
                          <a:ea typeface="+mn-ea"/>
                          <a:cs typeface="+mn-cs"/>
                        </a:rPr>
                        <a:t>pour les retards &gt; à 4h en avion</a:t>
                      </a:r>
                    </a:p>
                    <a:p>
                      <a:pPr marL="0" algn="l" defTabSz="566968" rtl="0" eaLnBrk="1" latinLnBrk="0" hangingPunct="1"/>
                      <a:r>
                        <a:rPr lang="fr-FR" sz="900" b="0" kern="1200" dirty="0">
                          <a:solidFill>
                            <a:schemeClr val="tx1"/>
                          </a:solidFill>
                          <a:latin typeface="Univers Condensed Light" panose="020B0306020202040204" pitchFamily="34" charset="0"/>
                          <a:ea typeface="+mn-ea"/>
                          <a:cs typeface="+mn-cs"/>
                        </a:rPr>
                        <a:t>pour les retard &gt; à 2h en train</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80 €/h, jusqu’à</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840 €</a:t>
                      </a:r>
                    </a:p>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80 €/h, jusqu’à</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840 €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80 €/h, 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840 €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80 €/h, jusqu'à 1200€</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1496528527"/>
                  </a:ext>
                </a:extLst>
              </a:tr>
              <a:tr h="472856">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 perte, vol ou détérioration de bagages</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840 €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(dans la limite de 150 € par objet)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840 €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(dans la limite de 150 € par objet)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1 640 € (dans la limite de 250 € par objet)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2 500€ (dans la limite de 250 € par objet)</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644886644"/>
                  </a:ext>
                </a:extLst>
              </a:tr>
              <a:tr h="34735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 responsabilité civile et assistance juridique à l'étranger</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1 525 000 €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2 300 000 €</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125772093"/>
                  </a:ext>
                </a:extLst>
              </a:tr>
              <a:tr h="34735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 dommage/vol sur véhicule de location, dans la limite de la franchise (France+ Étranger)*</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678782020"/>
                  </a:ext>
                </a:extLst>
              </a:tr>
              <a:tr h="34735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Garantie modification, annulation, interruption de voyage (France + Étranger)</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 5 000 €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7 500 €</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3806949053"/>
                  </a:ext>
                </a:extLst>
              </a:tr>
            </a:tbl>
          </a:graphicData>
        </a:graphic>
      </p:graphicFrame>
      <p:graphicFrame>
        <p:nvGraphicFramePr>
          <p:cNvPr id="137" name="Tableau 136">
            <a:extLst>
              <a:ext uri="{FF2B5EF4-FFF2-40B4-BE49-F238E27FC236}">
                <a16:creationId xmlns:a16="http://schemas.microsoft.com/office/drawing/2014/main" id="{0FA04B39-05B6-400A-88D7-E92AAD1DE3A4}"/>
              </a:ext>
            </a:extLst>
          </p:cNvPr>
          <p:cNvGraphicFramePr>
            <a:graphicFrameLocks noGrp="1"/>
          </p:cNvGraphicFramePr>
          <p:nvPr>
            <p:extLst>
              <p:ext uri="{D42A27DB-BD31-4B8C-83A1-F6EECF244321}">
                <p14:modId xmlns:p14="http://schemas.microsoft.com/office/powerpoint/2010/main" val="3076924502"/>
              </p:ext>
            </p:extLst>
          </p:nvPr>
        </p:nvGraphicFramePr>
        <p:xfrm>
          <a:off x="726638" y="6230354"/>
          <a:ext cx="6005951" cy="3461170"/>
        </p:xfrm>
        <a:graphic>
          <a:graphicData uri="http://schemas.openxmlformats.org/drawingml/2006/table">
            <a:tbl>
              <a:tblPr/>
              <a:tblGrid>
                <a:gridCol w="2291035">
                  <a:extLst>
                    <a:ext uri="{9D8B030D-6E8A-4147-A177-3AD203B41FA5}">
                      <a16:colId xmlns:a16="http://schemas.microsoft.com/office/drawing/2014/main" val="36430388"/>
                    </a:ext>
                  </a:extLst>
                </a:gridCol>
                <a:gridCol w="930733">
                  <a:extLst>
                    <a:ext uri="{9D8B030D-6E8A-4147-A177-3AD203B41FA5}">
                      <a16:colId xmlns:a16="http://schemas.microsoft.com/office/drawing/2014/main" val="759439915"/>
                    </a:ext>
                  </a:extLst>
                </a:gridCol>
                <a:gridCol w="930733">
                  <a:extLst>
                    <a:ext uri="{9D8B030D-6E8A-4147-A177-3AD203B41FA5}">
                      <a16:colId xmlns:a16="http://schemas.microsoft.com/office/drawing/2014/main" val="976281800"/>
                    </a:ext>
                  </a:extLst>
                </a:gridCol>
                <a:gridCol w="930733">
                  <a:extLst>
                    <a:ext uri="{9D8B030D-6E8A-4147-A177-3AD203B41FA5}">
                      <a16:colId xmlns:a16="http://schemas.microsoft.com/office/drawing/2014/main" val="293680060"/>
                    </a:ext>
                  </a:extLst>
                </a:gridCol>
                <a:gridCol w="922717">
                  <a:extLst>
                    <a:ext uri="{9D8B030D-6E8A-4147-A177-3AD203B41FA5}">
                      <a16:colId xmlns:a16="http://schemas.microsoft.com/office/drawing/2014/main" val="3887123128"/>
                    </a:ext>
                  </a:extLst>
                </a:gridCol>
              </a:tblGrid>
              <a:tr h="34735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Rapatriement</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algn="ctr"/>
                      <a:r>
                        <a:rPr lang="fr-FR" sz="800" kern="1200" dirty="0">
                          <a:solidFill>
                            <a:schemeClr val="tx1"/>
                          </a:solidFill>
                          <a:latin typeface="Univers Condensed Light" panose="020B0306020202040204" pitchFamily="34" charset="0"/>
                          <a:ea typeface="+mn-ea"/>
                          <a:cs typeface="+mn-cs"/>
                        </a:rPr>
                        <a:t>Organisation</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algn="ctr"/>
                      <a:r>
                        <a:rPr lang="fr-FR" sz="800" kern="1200" dirty="0">
                          <a:solidFill>
                            <a:schemeClr val="tx1"/>
                          </a:solidFill>
                          <a:latin typeface="Univers Condensed Light" panose="020B0306020202040204" pitchFamily="34" charset="0"/>
                          <a:ea typeface="+mn-ea"/>
                          <a:cs typeface="+mn-cs"/>
                        </a:rPr>
                        <a:t>Organisation</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Classe économique</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mpd="sng">
                      <a:solidFill>
                        <a:srgbClr val="DB0029"/>
                      </a:solidFill>
                      <a:prstDash val="soli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Classe économique</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mpd="sng">
                      <a:solidFill>
                        <a:srgbClr val="DB0029"/>
                      </a:solidFill>
                      <a:prstDash val="soli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3042061042"/>
                  </a:ext>
                </a:extLst>
              </a:tr>
              <a:tr h="34735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Retour des accompagnants</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mpd="sng">
                      <a:solidFill>
                        <a:srgbClr val="DB0029"/>
                      </a:solidFill>
                      <a:prstDash val="soli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855064282"/>
                  </a:ext>
                </a:extLst>
              </a:tr>
              <a:tr h="475309">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Hébergement de l’assuré en cas d'hospitalisation </a:t>
                      </a:r>
                    </a:p>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(jusqu'à 10 nuits)</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125 € maximum /</a:t>
                      </a:r>
                    </a:p>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nuit</a:t>
                      </a:r>
                    </a:p>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125 € maximum / nuit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200€ maximum / nuit</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200€ maximum / nuit</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166377402"/>
                  </a:ext>
                </a:extLst>
              </a:tr>
              <a:tr h="30222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Avance sur frais d'hospitalisation et remboursement des frais médicaux à l'étranger</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76 300 €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76 300 €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155 000 €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155 000 €</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678782020"/>
                  </a:ext>
                </a:extLst>
              </a:tr>
              <a:tr h="258507">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Décès de l’assuré au cours d'un déplacement professionnel (frais funéraires)</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800 €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800 €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800 €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1 000 €</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629268862"/>
                  </a:ext>
                </a:extLst>
              </a:tr>
              <a:tr h="358558">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Retour anticipé de l’assuré</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kern="1200" dirty="0">
                        <a:solidFill>
                          <a:schemeClr val="tx1"/>
                        </a:solidFill>
                        <a:latin typeface="Univers Condensed Light" panose="020B0306020202040204" pitchFamily="34" charset="0"/>
                        <a:ea typeface="+mn-ea"/>
                        <a:cs typeface="+mn-cs"/>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309151755"/>
                  </a:ext>
                </a:extLst>
              </a:tr>
              <a:tr h="266392">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Poursuites judiciaires à l'étranger (prise en charge des honoraires d'avocat)</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3 100 €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3 100 €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8 000€</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12 000€</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2311606483"/>
                  </a:ext>
                </a:extLst>
              </a:tr>
              <a:tr h="198108">
                <a:tc>
                  <a:txBody>
                    <a:bodyPr/>
                    <a:lstStyle/>
                    <a:p>
                      <a:pPr marL="0" algn="l" defTabSz="566968" rtl="0" eaLnBrk="1" latinLnBrk="0" hangingPunct="1"/>
                      <a:r>
                        <a:rPr lang="fr-FR" sz="900" b="1" kern="1200" dirty="0">
                          <a:solidFill>
                            <a:schemeClr val="tx1"/>
                          </a:solidFill>
                          <a:latin typeface="Univers Condensed Light" panose="020B0306020202040204" pitchFamily="34" charset="0"/>
                          <a:ea typeface="+mn-ea"/>
                          <a:cs typeface="+mn-cs"/>
                        </a:rPr>
                        <a:t>Aide à la poursuite du voyage à l'étranger (avance de frais sur place)</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770 €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770 €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1 500 €</a:t>
                      </a: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r>
                        <a:rPr lang="fr-FR" sz="800" kern="1200" dirty="0">
                          <a:solidFill>
                            <a:schemeClr val="tx1"/>
                          </a:solidFill>
                          <a:latin typeface="Univers Condensed Light" panose="020B0306020202040204" pitchFamily="34" charset="0"/>
                          <a:ea typeface="+mn-ea"/>
                          <a:cs typeface="+mn-cs"/>
                        </a:rPr>
                        <a:t>Jusqu’à 2 250 €</a:t>
                      </a: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1878858859"/>
                  </a:ext>
                </a:extLst>
              </a:tr>
              <a:tr h="304639">
                <a:tc>
                  <a:txBody>
                    <a:bodyPr/>
                    <a:lstStyle/>
                    <a:p>
                      <a:pPr marL="0" marR="0" lvl="0" indent="0" algn="l" defTabSz="566968" rtl="0" eaLnBrk="1" fontAlgn="auto" latinLnBrk="0" hangingPunct="1">
                        <a:lnSpc>
                          <a:spcPct val="100000"/>
                        </a:lnSpc>
                        <a:spcBef>
                          <a:spcPts val="0"/>
                        </a:spcBef>
                        <a:spcAft>
                          <a:spcPts val="0"/>
                        </a:spcAft>
                        <a:buClrTx/>
                        <a:buSzTx/>
                        <a:buFontTx/>
                        <a:buNone/>
                        <a:tabLst/>
                        <a:defRPr/>
                      </a:pPr>
                      <a:r>
                        <a:rPr lang="fr-FR" sz="900" b="1" kern="1200" dirty="0">
                          <a:solidFill>
                            <a:schemeClr val="tx1"/>
                          </a:solidFill>
                          <a:latin typeface="Univers Condensed Light" panose="020B0306020202040204" pitchFamily="34" charset="0"/>
                          <a:ea typeface="+mn-ea"/>
                          <a:cs typeface="+mn-cs"/>
                        </a:rPr>
                        <a:t>Envoi de médicaments, lunettes, lentilles et prothèses auditives</a:t>
                      </a:r>
                    </a:p>
                  </a:txBody>
                  <a:tcPr marT="45719" marB="45719">
                    <a:lnL w="12700" cmpd="sng">
                      <a:solidFill>
                        <a:srgbClr val="DB0029"/>
                      </a:solidFill>
                      <a:prstDash val="soli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ap="flat" cmpd="sng" algn="ctr">
                      <a:solidFill>
                        <a:srgbClr val="DB0029"/>
                      </a:solidFill>
                      <a:prstDash val="solid"/>
                      <a:round/>
                      <a:headEnd type="none" w="med" len="med"/>
                      <a:tailEnd type="none" w="med" len="me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tc>
                  <a:txBody>
                    <a:bodyPr/>
                    <a:lstStyle/>
                    <a:p>
                      <a:pPr marL="0" marR="0" lvl="0" indent="0" algn="ctr" defTabSz="566968" rtl="0" eaLnBrk="1" fontAlgn="auto" latinLnBrk="0" hangingPunct="1">
                        <a:lnSpc>
                          <a:spcPct val="100000"/>
                        </a:lnSpc>
                        <a:spcBef>
                          <a:spcPts val="0"/>
                        </a:spcBef>
                        <a:spcAft>
                          <a:spcPts val="0"/>
                        </a:spcAft>
                        <a:buClrTx/>
                        <a:buSzTx/>
                        <a:buFontTx/>
                        <a:buNone/>
                        <a:tabLst/>
                        <a:defRPr/>
                      </a:pPr>
                      <a:endParaRPr lang="fr-FR" sz="800" dirty="0">
                        <a:latin typeface="Univers Condensed Light" panose="020B0306020202040204" pitchFamily="34" charset="0"/>
                      </a:endParaRPr>
                    </a:p>
                  </a:txBody>
                  <a:tcPr marT="45719" marB="45719" anchor="ctr">
                    <a:lnL w="12700" cap="flat" cmpd="sng" algn="ctr">
                      <a:solidFill>
                        <a:srgbClr val="DB0029"/>
                      </a:solidFill>
                      <a:prstDash val="solid"/>
                      <a:round/>
                      <a:headEnd type="none" w="med" len="med"/>
                      <a:tailEnd type="none" w="med" len="med"/>
                    </a:lnL>
                    <a:lnR w="12700" cmpd="sng">
                      <a:solidFill>
                        <a:srgbClr val="DB0029"/>
                      </a:solidFill>
                      <a:prstDash val="solid"/>
                    </a:lnR>
                    <a:lnT w="12700" cap="flat" cmpd="sng" algn="ctr">
                      <a:solidFill>
                        <a:srgbClr val="DB0029"/>
                      </a:solidFill>
                      <a:prstDash val="solid"/>
                      <a:round/>
                      <a:headEnd type="none" w="med" len="med"/>
                      <a:tailEnd type="none" w="med" len="med"/>
                    </a:lnT>
                    <a:lnB w="12700" cap="flat" cmpd="sng" algn="ctr">
                      <a:solidFill>
                        <a:srgbClr val="DB0029"/>
                      </a:solidFill>
                      <a:prstDash val="solid"/>
                      <a:round/>
                      <a:headEnd type="none" w="med" len="med"/>
                      <a:tailEnd type="none" w="med" len="med"/>
                    </a:lnB>
                    <a:noFill/>
                  </a:tcPr>
                </a:tc>
                <a:extLst>
                  <a:ext uri="{0D108BD9-81ED-4DB2-BD59-A6C34878D82A}">
                    <a16:rowId xmlns:a16="http://schemas.microsoft.com/office/drawing/2014/main" val="613189709"/>
                  </a:ext>
                </a:extLst>
              </a:tr>
            </a:tbl>
          </a:graphicData>
        </a:graphic>
      </p:graphicFrame>
      <p:pic>
        <p:nvPicPr>
          <p:cNvPr id="141" name="Graphique 140">
            <a:extLst>
              <a:ext uri="{FF2B5EF4-FFF2-40B4-BE49-F238E27FC236}">
                <a16:creationId xmlns:a16="http://schemas.microsoft.com/office/drawing/2014/main" id="{B0D44B5F-AD8E-4FD7-BB09-C7B301C7C07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05680" y="4747413"/>
            <a:ext cx="166445" cy="166445"/>
          </a:xfrm>
          <a:prstGeom prst="rect">
            <a:avLst/>
          </a:prstGeom>
        </p:spPr>
      </p:pic>
      <p:pic>
        <p:nvPicPr>
          <p:cNvPr id="142" name="Graphique 141">
            <a:extLst>
              <a:ext uri="{FF2B5EF4-FFF2-40B4-BE49-F238E27FC236}">
                <a16:creationId xmlns:a16="http://schemas.microsoft.com/office/drawing/2014/main" id="{4E32C08A-E04A-45EE-A8EA-6D25C0AADF5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73975" y="4747413"/>
            <a:ext cx="166445" cy="166445"/>
          </a:xfrm>
          <a:prstGeom prst="rect">
            <a:avLst/>
          </a:prstGeom>
        </p:spPr>
      </p:pic>
      <p:sp>
        <p:nvSpPr>
          <p:cNvPr id="145" name="ZoneTexte 144">
            <a:extLst>
              <a:ext uri="{FF2B5EF4-FFF2-40B4-BE49-F238E27FC236}">
                <a16:creationId xmlns:a16="http://schemas.microsoft.com/office/drawing/2014/main" id="{B1E1F654-FE01-42DA-B5AD-D0926316040D}"/>
              </a:ext>
            </a:extLst>
          </p:cNvPr>
          <p:cNvSpPr txBox="1"/>
          <p:nvPr/>
        </p:nvSpPr>
        <p:spPr>
          <a:xfrm>
            <a:off x="620527" y="10018295"/>
            <a:ext cx="5319550" cy="800219"/>
          </a:xfrm>
          <a:prstGeom prst="rect">
            <a:avLst/>
          </a:prstGeom>
          <a:noFill/>
        </p:spPr>
        <p:txBody>
          <a:bodyPr wrap="square" rtlCol="0">
            <a:spAutoFit/>
          </a:bodyPr>
          <a:lstStyle/>
          <a:p>
            <a:pPr algn="just"/>
            <a:r>
              <a:rPr lang="fr-FR" sz="700" dirty="0">
                <a:solidFill>
                  <a:schemeClr val="bg1"/>
                </a:solidFill>
                <a:latin typeface="Univers Condensed Light" panose="020B0306020202040204" pitchFamily="34" charset="0"/>
              </a:rPr>
              <a:t>Les Garanties d’Assistance du contrat Carte Visa sont un contrat Mondial Assistance souscrit par Visa Europe Limited, distribué par la Caisse d’Epargne intermédiaire d’Assistance. </a:t>
            </a:r>
          </a:p>
          <a:p>
            <a:pPr algn="just"/>
            <a:r>
              <a:rPr lang="fr-FR" sz="700" dirty="0">
                <a:solidFill>
                  <a:schemeClr val="bg1"/>
                </a:solidFill>
                <a:latin typeface="Univers Condensed Light" panose="020B0306020202040204" pitchFamily="34" charset="0"/>
              </a:rPr>
              <a:t>Les Garanties d’Assurances du contrat Carte Visa sont un contrat AXA France IARD et AXA France Vie, entreprises régies par le Code des assurances, souscrit par Visa Europe Limited, distribué par la Caisse d’Epargne intermédiaire d’Assurance.</a:t>
            </a:r>
          </a:p>
          <a:p>
            <a:endParaRPr lang="fr-FR" dirty="0"/>
          </a:p>
        </p:txBody>
      </p:sp>
      <p:pic>
        <p:nvPicPr>
          <p:cNvPr id="148" name="Graphique 147">
            <a:extLst>
              <a:ext uri="{FF2B5EF4-FFF2-40B4-BE49-F238E27FC236}">
                <a16:creationId xmlns:a16="http://schemas.microsoft.com/office/drawing/2014/main" id="{FBB33038-2FFD-4397-B69B-78D4ABD97F5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49761" y="6686346"/>
            <a:ext cx="166445" cy="166445"/>
          </a:xfrm>
          <a:prstGeom prst="rect">
            <a:avLst/>
          </a:prstGeom>
        </p:spPr>
      </p:pic>
      <p:pic>
        <p:nvPicPr>
          <p:cNvPr id="149" name="Graphique 148">
            <a:extLst>
              <a:ext uri="{FF2B5EF4-FFF2-40B4-BE49-F238E27FC236}">
                <a16:creationId xmlns:a16="http://schemas.microsoft.com/office/drawing/2014/main" id="{2033D3EF-22AC-431F-AF57-A3B6CD682F8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24196" y="6686346"/>
            <a:ext cx="166445" cy="166445"/>
          </a:xfrm>
          <a:prstGeom prst="rect">
            <a:avLst/>
          </a:prstGeom>
        </p:spPr>
      </p:pic>
      <p:pic>
        <p:nvPicPr>
          <p:cNvPr id="150" name="Graphique 149">
            <a:extLst>
              <a:ext uri="{FF2B5EF4-FFF2-40B4-BE49-F238E27FC236}">
                <a16:creationId xmlns:a16="http://schemas.microsoft.com/office/drawing/2014/main" id="{532E92B5-30FF-4D55-9F29-9550E2C813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00890" y="6691629"/>
            <a:ext cx="166445" cy="166445"/>
          </a:xfrm>
          <a:prstGeom prst="rect">
            <a:avLst/>
          </a:prstGeom>
        </p:spPr>
      </p:pic>
      <p:pic>
        <p:nvPicPr>
          <p:cNvPr id="151" name="Graphique 150">
            <a:extLst>
              <a:ext uri="{FF2B5EF4-FFF2-40B4-BE49-F238E27FC236}">
                <a16:creationId xmlns:a16="http://schemas.microsoft.com/office/drawing/2014/main" id="{AEAF76A3-3052-49E2-BA54-E62FD35B792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75326" y="6691629"/>
            <a:ext cx="166445" cy="166445"/>
          </a:xfrm>
          <a:prstGeom prst="rect">
            <a:avLst/>
          </a:prstGeom>
        </p:spPr>
      </p:pic>
      <p:pic>
        <p:nvPicPr>
          <p:cNvPr id="152" name="Graphique 151">
            <a:extLst>
              <a:ext uri="{FF2B5EF4-FFF2-40B4-BE49-F238E27FC236}">
                <a16:creationId xmlns:a16="http://schemas.microsoft.com/office/drawing/2014/main" id="{AA551280-767B-4A20-A696-FCFE762609B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54551" y="8342530"/>
            <a:ext cx="166445" cy="166445"/>
          </a:xfrm>
          <a:prstGeom prst="rect">
            <a:avLst/>
          </a:prstGeom>
        </p:spPr>
      </p:pic>
      <p:pic>
        <p:nvPicPr>
          <p:cNvPr id="153" name="Graphique 152">
            <a:extLst>
              <a:ext uri="{FF2B5EF4-FFF2-40B4-BE49-F238E27FC236}">
                <a16:creationId xmlns:a16="http://schemas.microsoft.com/office/drawing/2014/main" id="{E4E639F1-2411-41B0-9422-A839D8B51CD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28986" y="8342530"/>
            <a:ext cx="166445" cy="166445"/>
          </a:xfrm>
          <a:prstGeom prst="rect">
            <a:avLst/>
          </a:prstGeom>
        </p:spPr>
      </p:pic>
      <p:pic>
        <p:nvPicPr>
          <p:cNvPr id="154" name="Graphique 153">
            <a:extLst>
              <a:ext uri="{FF2B5EF4-FFF2-40B4-BE49-F238E27FC236}">
                <a16:creationId xmlns:a16="http://schemas.microsoft.com/office/drawing/2014/main" id="{E583C760-1F77-4487-AEEB-81BB8243114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05680" y="8347813"/>
            <a:ext cx="166445" cy="166445"/>
          </a:xfrm>
          <a:prstGeom prst="rect">
            <a:avLst/>
          </a:prstGeom>
        </p:spPr>
      </p:pic>
      <p:pic>
        <p:nvPicPr>
          <p:cNvPr id="155" name="Graphique 154">
            <a:extLst>
              <a:ext uri="{FF2B5EF4-FFF2-40B4-BE49-F238E27FC236}">
                <a16:creationId xmlns:a16="http://schemas.microsoft.com/office/drawing/2014/main" id="{A7B913C9-12EF-41BE-BA43-7826622EE48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80116" y="8347813"/>
            <a:ext cx="166445" cy="166445"/>
          </a:xfrm>
          <a:prstGeom prst="rect">
            <a:avLst/>
          </a:prstGeom>
        </p:spPr>
      </p:pic>
      <p:pic>
        <p:nvPicPr>
          <p:cNvPr id="156" name="Graphique 155">
            <a:extLst>
              <a:ext uri="{FF2B5EF4-FFF2-40B4-BE49-F238E27FC236}">
                <a16:creationId xmlns:a16="http://schemas.microsoft.com/office/drawing/2014/main" id="{3F1CFF41-CAD8-4267-9518-DA5012574C0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54431" y="9422650"/>
            <a:ext cx="166445" cy="166445"/>
          </a:xfrm>
          <a:prstGeom prst="rect">
            <a:avLst/>
          </a:prstGeom>
        </p:spPr>
      </p:pic>
      <p:pic>
        <p:nvPicPr>
          <p:cNvPr id="157" name="Graphique 156">
            <a:extLst>
              <a:ext uri="{FF2B5EF4-FFF2-40B4-BE49-F238E27FC236}">
                <a16:creationId xmlns:a16="http://schemas.microsoft.com/office/drawing/2014/main" id="{97B94699-37DB-4EEF-B890-62AAEE9BB1A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28866" y="9422650"/>
            <a:ext cx="166445" cy="166445"/>
          </a:xfrm>
          <a:prstGeom prst="rect">
            <a:avLst/>
          </a:prstGeom>
        </p:spPr>
      </p:pic>
      <p:pic>
        <p:nvPicPr>
          <p:cNvPr id="158" name="Graphique 157">
            <a:extLst>
              <a:ext uri="{FF2B5EF4-FFF2-40B4-BE49-F238E27FC236}">
                <a16:creationId xmlns:a16="http://schemas.microsoft.com/office/drawing/2014/main" id="{442AAF99-57B7-489C-8092-738FBFB240D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05560" y="9427933"/>
            <a:ext cx="166445" cy="166445"/>
          </a:xfrm>
          <a:prstGeom prst="rect">
            <a:avLst/>
          </a:prstGeom>
        </p:spPr>
      </p:pic>
      <p:pic>
        <p:nvPicPr>
          <p:cNvPr id="159" name="Graphique 158">
            <a:extLst>
              <a:ext uri="{FF2B5EF4-FFF2-40B4-BE49-F238E27FC236}">
                <a16:creationId xmlns:a16="http://schemas.microsoft.com/office/drawing/2014/main" id="{D1568CF7-DE1F-4CE4-A437-047EC409D3B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79996" y="9427933"/>
            <a:ext cx="166445" cy="166445"/>
          </a:xfrm>
          <a:prstGeom prst="rect">
            <a:avLst/>
          </a:prstGeom>
        </p:spPr>
      </p:pic>
      <p:sp>
        <p:nvSpPr>
          <p:cNvPr id="163" name="Rectangle : avec coins arrondis en haut 162">
            <a:extLst>
              <a:ext uri="{FF2B5EF4-FFF2-40B4-BE49-F238E27FC236}">
                <a16:creationId xmlns:a16="http://schemas.microsoft.com/office/drawing/2014/main" id="{0CF41228-64B9-4AF8-9F1A-40EED935D403}"/>
              </a:ext>
            </a:extLst>
          </p:cNvPr>
          <p:cNvSpPr/>
          <p:nvPr/>
        </p:nvSpPr>
        <p:spPr>
          <a:xfrm>
            <a:off x="7089173" y="10368046"/>
            <a:ext cx="288032" cy="323767"/>
          </a:xfrm>
          <a:prstGeom prst="round2Same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4" name="ZoneTexte 163">
            <a:extLst>
              <a:ext uri="{FF2B5EF4-FFF2-40B4-BE49-F238E27FC236}">
                <a16:creationId xmlns:a16="http://schemas.microsoft.com/office/drawing/2014/main" id="{1F2B8601-3E7C-4032-8EF3-285DDA86D760}"/>
              </a:ext>
            </a:extLst>
          </p:cNvPr>
          <p:cNvSpPr txBox="1"/>
          <p:nvPr/>
        </p:nvSpPr>
        <p:spPr>
          <a:xfrm>
            <a:off x="6899375" y="10384612"/>
            <a:ext cx="646348" cy="200055"/>
          </a:xfrm>
          <a:prstGeom prst="rect">
            <a:avLst/>
          </a:prstGeom>
          <a:noFill/>
        </p:spPr>
        <p:txBody>
          <a:bodyPr wrap="square" rtlCol="0">
            <a:spAutoFit/>
          </a:bodyPr>
          <a:lstStyle/>
          <a:p>
            <a:pPr algn="ctr"/>
            <a:r>
              <a:rPr lang="fr-FR" sz="700" b="1" dirty="0">
                <a:latin typeface="Arial" panose="020B0604020202020204" pitchFamily="34" charset="0"/>
                <a:cs typeface="Arial" panose="020B0604020202020204" pitchFamily="34" charset="0"/>
              </a:rPr>
              <a:t>2/2</a:t>
            </a:r>
          </a:p>
        </p:txBody>
      </p:sp>
      <p:pic>
        <p:nvPicPr>
          <p:cNvPr id="30" name="Image 29">
            <a:extLst>
              <a:ext uri="{FF2B5EF4-FFF2-40B4-BE49-F238E27FC236}">
                <a16:creationId xmlns:a16="http://schemas.microsoft.com/office/drawing/2014/main" id="{2F0078E5-B928-4739-877A-7A713242E5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847" y="159237"/>
            <a:ext cx="1072767" cy="351180"/>
          </a:xfrm>
          <a:prstGeom prst="rect">
            <a:avLst/>
          </a:prstGeom>
        </p:spPr>
      </p:pic>
    </p:spTree>
    <p:extLst>
      <p:ext uri="{BB962C8B-B14F-4D97-AF65-F5344CB8AC3E}">
        <p14:creationId xmlns:p14="http://schemas.microsoft.com/office/powerpoint/2010/main" val="26078764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1DB13F40-0C24-4498-9191-00DD78B68B5C}" vid="{69E9BF48-F89C-4BDA-96E4-CB76F77BF99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DDF063ED5DFB0459A557595B005E4F4" ma:contentTypeVersion="0" ma:contentTypeDescription="Crée un document." ma:contentTypeScope="" ma:versionID="45366bb114911dd96d992504bcec3c40">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641C07-DC98-4C52-A4FE-C379A6626E9A}">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6C67FFC7-6E5A-4685-8518-A462CD921F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E698A5F-FE1F-4425-BC29-06BC5C1595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1314</TotalTime>
  <Words>864</Words>
  <Application>Microsoft Office PowerPoint</Application>
  <PresentationFormat>Personnalisé</PresentationFormat>
  <Paragraphs>173</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Calibri</vt:lpstr>
      <vt:lpstr>Univers Condensed</vt:lpstr>
      <vt:lpstr>Univers Condensed Light</vt:lpstr>
      <vt:lpstr>Verdana</vt:lpstr>
      <vt:lpstr>Thème Office</vt:lpstr>
      <vt:lpstr>Présentation PowerPoint</vt:lpstr>
      <vt:lpstr>Présentation PowerPoint</vt:lpstr>
    </vt:vector>
  </TitlesOfParts>
  <Company>Natixis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Augustine Mauranne</dc:creator>
  <cp:lastModifiedBy>ZINCK Yves [CEGEE]</cp:lastModifiedBy>
  <cp:revision>19</cp:revision>
  <dcterms:created xsi:type="dcterms:W3CDTF">2021-02-24T08:56:02Z</dcterms:created>
  <dcterms:modified xsi:type="dcterms:W3CDTF">2022-06-17T12:02:11Z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anne-gaelle.duch@natixis.com</vt:lpwstr>
  </property>
  <property fmtid="{D5CDD505-2E9C-101B-9397-08002B2CF9AE}" pid="5" name="MSIP_Label_797e4f81-4b1c-4a3a-b237-8636707719dc_SetDate">
    <vt:lpwstr>2021-02-24T13:06:37.2837030Z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d8bc069b-6743-40f5-88af-6d3b7821e53e</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y fmtid="{D5CDD505-2E9C-101B-9397-08002B2CF9AE}" pid="11" name="ContentTypeId">
    <vt:lpwstr>0x0101007DDF063ED5DFB0459A557595B005E4F4</vt:lpwstr>
  </property>
</Properties>
</file>